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</p:sldIdLst>
  <p:sldSz cx="9144000" cy="6858000" type="screen4x3"/>
  <p:notesSz cx="9144000" cy="6858000"/>
  <p:embeddedFontLst>
    <p:embeddedFont>
      <p:font typeface="Arial Black" panose="020B0A04020102020204" pitchFamily="34" charset="0"/>
      <p:regular r:id="rId131"/>
      <p:bold r:id="rId132"/>
    </p:embeddedFont>
    <p:embeddedFont>
      <p:font typeface="Calibri" panose="020F0502020204030204" pitchFamily="34" charset="0"/>
      <p:regular r:id="rId133"/>
      <p:bold r:id="rId134"/>
      <p:italic r:id="rId135"/>
      <p:boldItalic r:id="rId136"/>
    </p:embeddedFont>
    <p:embeddedFont>
      <p:font typeface="Cambria Math" panose="02040503050406030204" pitchFamily="18" charset="0"/>
      <p:regular r:id="rId137"/>
    </p:embeddedFont>
    <p:embeddedFont>
      <p:font typeface="Trebuchet MS" panose="020B0603020202020204" pitchFamily="34" charset="0"/>
      <p:regular r:id="rId138"/>
      <p:bold r:id="rId139"/>
      <p:italic r:id="rId140"/>
      <p:boldItalic r:id="rId1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42" roundtripDataSignature="AMtx7mgFQf8Z3IOAKsgiQZ7ofIlh9Qy/v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89E39A8-7F39-45FC-952D-21BEE2C66EF5}">
  <a:tblStyle styleId="{889E39A8-7F39-45FC-952D-21BEE2C66EF5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570" y="77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font" Target="fonts/font3.fntdata"/><Relationship Id="rId138" Type="http://schemas.openxmlformats.org/officeDocument/2006/relationships/font" Target="fonts/font8.fntdata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font" Target="fonts/font4.fntdata"/><Relationship Id="rId139" Type="http://schemas.openxmlformats.org/officeDocument/2006/relationships/font" Target="fonts/font9.fntdata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font" Target="fonts/font2.fntdata"/><Relationship Id="rId140" Type="http://schemas.openxmlformats.org/officeDocument/2006/relationships/font" Target="fonts/font10.fntdata"/><Relationship Id="rId14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notesMaster" Target="notesMasters/notesMaster1.xml"/><Relationship Id="rId135" Type="http://schemas.openxmlformats.org/officeDocument/2006/relationships/font" Target="fonts/font5.fntdata"/><Relationship Id="rId14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font" Target="fonts/font11.fntdata"/><Relationship Id="rId14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font" Target="fonts/font1.fntdata"/><Relationship Id="rId136" Type="http://schemas.openxmlformats.org/officeDocument/2006/relationships/font" Target="fonts/font6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customschemas.google.com/relationships/presentationmetadata" Target="meta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BORAPC71\Downloads\VHG%20Velocidades%20m&#225;ximas%20(1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7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s-EC" dirty="0"/>
              <a:t>Curva de descarga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7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Propuesta de diseño</c:v>
          </c:tx>
          <c:spPr>
            <a:ln w="28575">
              <a:solidFill>
                <a:srgbClr val="FF0000"/>
              </a:solidFill>
            </a:ln>
            <a:effectLst/>
          </c:spPr>
          <c:marker>
            <c:symbol val="circle"/>
            <c:size val="4"/>
            <c:spPr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round/>
              </a:ln>
              <a:effectLst/>
            </c:spPr>
          </c:marker>
          <c:xVal>
            <c:numRef>
              <c:f>Hoja2!$C$4:$C$17</c:f>
              <c:numCache>
                <c:formatCode>General</c:formatCode>
                <c:ptCount val="14"/>
                <c:pt idx="0">
                  <c:v>0</c:v>
                </c:pt>
                <c:pt idx="1">
                  <c:v>2.8140000000000001</c:v>
                </c:pt>
                <c:pt idx="2" formatCode="0.00">
                  <c:v>6.74</c:v>
                </c:pt>
                <c:pt idx="3" formatCode="0.00">
                  <c:v>17.282</c:v>
                </c:pt>
                <c:pt idx="4" formatCode="0.00">
                  <c:v>40.770000000000003</c:v>
                </c:pt>
                <c:pt idx="5" formatCode="0.00">
                  <c:v>55.41</c:v>
                </c:pt>
                <c:pt idx="6" formatCode="0.00">
                  <c:v>68.751999999999995</c:v>
                </c:pt>
                <c:pt idx="7" formatCode="0.00">
                  <c:v>81.3</c:v>
                </c:pt>
                <c:pt idx="8" formatCode="0.00">
                  <c:v>102.52</c:v>
                </c:pt>
                <c:pt idx="9" formatCode="0.00">
                  <c:v>116.37</c:v>
                </c:pt>
                <c:pt idx="10" formatCode="0.00">
                  <c:v>127.96</c:v>
                </c:pt>
                <c:pt idx="11" formatCode="0.00">
                  <c:v>135.38999999999999</c:v>
                </c:pt>
                <c:pt idx="12" formatCode="0.00">
                  <c:v>143.32</c:v>
                </c:pt>
                <c:pt idx="13" formatCode="0.00">
                  <c:v>147.81</c:v>
                </c:pt>
              </c:numCache>
            </c:numRef>
          </c:xVal>
          <c:yVal>
            <c:numRef>
              <c:f>Hoja2!$G$4:$G$17</c:f>
              <c:numCache>
                <c:formatCode>General</c:formatCode>
                <c:ptCount val="14"/>
                <c:pt idx="0">
                  <c:v>458</c:v>
                </c:pt>
                <c:pt idx="1">
                  <c:v>459.48399999999998</c:v>
                </c:pt>
                <c:pt idx="2" formatCode="0.00">
                  <c:v>460.20499999999998</c:v>
                </c:pt>
                <c:pt idx="3" formatCode="0.00">
                  <c:v>461.35899999999998</c:v>
                </c:pt>
                <c:pt idx="4" formatCode="0.00">
                  <c:v>462.77699999999999</c:v>
                </c:pt>
                <c:pt idx="5" formatCode="0.00">
                  <c:v>463.83600000000001</c:v>
                </c:pt>
                <c:pt idx="6" formatCode="0.00">
                  <c:v>464.666</c:v>
                </c:pt>
                <c:pt idx="7" formatCode="0.00">
                  <c:v>465.54300000000001</c:v>
                </c:pt>
                <c:pt idx="8" formatCode="0.00">
                  <c:v>466.673</c:v>
                </c:pt>
                <c:pt idx="9" formatCode="0.00">
                  <c:v>467.36500000000001</c:v>
                </c:pt>
                <c:pt idx="10" formatCode="0.00">
                  <c:v>467.92500000000001</c:v>
                </c:pt>
                <c:pt idx="11" formatCode="0.00">
                  <c:v>468.262</c:v>
                </c:pt>
                <c:pt idx="12" formatCode="0.00">
                  <c:v>468.65699999999998</c:v>
                </c:pt>
                <c:pt idx="13" formatCode="0.00">
                  <c:v>468.93200000000002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C9F-4655-8F7B-9C10DABFAEAF}"/>
            </c:ext>
          </c:extLst>
        </c:ser>
        <c:ser>
          <c:idx val="1"/>
          <c:order val="1"/>
          <c:tx>
            <c:v>Deflector de sedimentos</c:v>
          </c:tx>
          <c:spPr>
            <a:ln w="28575">
              <a:solidFill>
                <a:srgbClr val="0070C0"/>
              </a:solidFill>
            </a:ln>
            <a:effectLst/>
          </c:spPr>
          <c:marker>
            <c:symbol val="circle"/>
            <c:size val="4"/>
            <c:spPr>
              <a:solidFill>
                <a:srgbClr val="0070C0"/>
              </a:solidFill>
              <a:ln w="9525" cap="flat" cmpd="sng" algn="ctr">
                <a:solidFill>
                  <a:srgbClr val="0070C0"/>
                </a:solidFill>
                <a:round/>
              </a:ln>
              <a:effectLst/>
            </c:spPr>
          </c:marker>
          <c:xVal>
            <c:numRef>
              <c:f>Hoja2!$R$32:$R$45</c:f>
              <c:numCache>
                <c:formatCode>General</c:formatCode>
                <c:ptCount val="14"/>
                <c:pt idx="0">
                  <c:v>0</c:v>
                </c:pt>
                <c:pt idx="1">
                  <c:v>8.3719999999999999</c:v>
                </c:pt>
                <c:pt idx="2">
                  <c:v>18.158000000000001</c:v>
                </c:pt>
                <c:pt idx="3">
                  <c:v>29.137</c:v>
                </c:pt>
                <c:pt idx="4">
                  <c:v>40.167999999999999</c:v>
                </c:pt>
                <c:pt idx="5" formatCode="0.00">
                  <c:v>57.476999999999997</c:v>
                </c:pt>
                <c:pt idx="6" formatCode="0.00">
                  <c:v>76.995999999999995</c:v>
                </c:pt>
                <c:pt idx="7" formatCode="0.00">
                  <c:v>94.266999999999996</c:v>
                </c:pt>
                <c:pt idx="8" formatCode="0.00">
                  <c:v>107.86799999999999</c:v>
                </c:pt>
                <c:pt idx="9" formatCode="0.00">
                  <c:v>118.167</c:v>
                </c:pt>
                <c:pt idx="10" formatCode="0.00">
                  <c:v>125.845</c:v>
                </c:pt>
                <c:pt idx="11" formatCode="0.00">
                  <c:v>131.613</c:v>
                </c:pt>
                <c:pt idx="12" formatCode="0.00">
                  <c:v>138.68899999999999</c:v>
                </c:pt>
                <c:pt idx="13" formatCode="0.00">
                  <c:v>146.715</c:v>
                </c:pt>
              </c:numCache>
            </c:numRef>
          </c:xVal>
          <c:yVal>
            <c:numRef>
              <c:f>Hoja2!$S$32:$S$45</c:f>
              <c:numCache>
                <c:formatCode>General</c:formatCode>
                <c:ptCount val="14"/>
                <c:pt idx="0">
                  <c:v>458</c:v>
                </c:pt>
                <c:pt idx="1">
                  <c:v>461.59800000000001</c:v>
                </c:pt>
                <c:pt idx="2">
                  <c:v>462.98899999999998</c:v>
                </c:pt>
                <c:pt idx="3">
                  <c:v>463.30200000000002</c:v>
                </c:pt>
                <c:pt idx="4">
                  <c:v>463.47300000000001</c:v>
                </c:pt>
                <c:pt idx="5" formatCode="0.00">
                  <c:v>464.745</c:v>
                </c:pt>
                <c:pt idx="6" formatCode="0.00">
                  <c:v>466.19799999999998</c:v>
                </c:pt>
                <c:pt idx="7" formatCode="0.00">
                  <c:v>467.37200000000001</c:v>
                </c:pt>
                <c:pt idx="8" formatCode="0.00">
                  <c:v>468.23200000000003</c:v>
                </c:pt>
                <c:pt idx="9" formatCode="0.00">
                  <c:v>468.86399999999998</c:v>
                </c:pt>
                <c:pt idx="10" formatCode="0.00">
                  <c:v>469.32499999999999</c:v>
                </c:pt>
                <c:pt idx="11" formatCode="0.00">
                  <c:v>469.666</c:v>
                </c:pt>
                <c:pt idx="12" formatCode="0.00">
                  <c:v>470.11</c:v>
                </c:pt>
                <c:pt idx="13" formatCode="0.00">
                  <c:v>470.577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C9F-4655-8F7B-9C10DABFAE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3013471"/>
        <c:axId val="76972623"/>
      </c:scatterChart>
      <c:valAx>
        <c:axId val="123013471"/>
        <c:scaling>
          <c:orientation val="minMax"/>
          <c:max val="160"/>
          <c:min val="0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/>
                  <a:t>Caudal (m3/s)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972623"/>
        <c:crosses val="autoZero"/>
        <c:crossBetween val="midCat"/>
      </c:valAx>
      <c:valAx>
        <c:axId val="769726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/>
                  <a:t>Cota (m)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3013471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100000">
          <a:schemeClr val="lt1">
            <a:lumMod val="95000"/>
          </a:schemeClr>
        </a:gs>
        <a:gs pos="43000">
          <a:schemeClr val="lt1"/>
        </a:gs>
      </a:gsLst>
      <a:path path="circle">
        <a:fillToRect l="50000" t="50000" r="50000" b="50000"/>
      </a:path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sz="1200">
          <a:solidFill>
            <a:sysClr val="windowText" lastClr="000000"/>
          </a:solidFill>
          <a:latin typeface="+mn-lt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4">
  <cs:axisTitle>
    <cs:lnRef idx="0"/>
    <cs:fillRef idx="0"/>
    <cs:effectRef idx="0"/>
    <cs:fontRef idx="minor">
      <a:schemeClr val="dk1">
        <a:lumMod val="50000"/>
        <a:lumOff val="50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50000"/>
        <a:lumOff val="50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100000">
            <a:schemeClr val="lt1">
              <a:lumMod val="95000"/>
            </a:schemeClr>
          </a:gs>
          <a:gs pos="43000">
            <a:schemeClr val="lt1"/>
          </a:gs>
        </a:gsLst>
        <a:path path="circle">
          <a:fillToRect l="50000" t="50000" r="50000" b="50000"/>
        </a:path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>
        <a:solidFill>
          <a:schemeClr val="phClr">
            <a:alpha val="20000"/>
          </a:schemeClr>
        </a:solidFill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50000"/>
        <a:lumOff val="50000"/>
      </a:schemeClr>
    </cs:fontRef>
    <cs:spPr>
      <a:ln w="9525" cap="rnd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tx1"/>
    </cs:fontRef>
    <cs:spPr>
      <a:ln w="9525">
        <a:solidFill>
          <a:schemeClr val="dk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50000"/>
        <a:lumOff val="50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600" b="0" kern="1200" spc="70" baseline="0"/>
  </cs:title>
  <cs:trendline>
    <cs:lnRef idx="0">
      <cs:styleClr val="0"/>
    </cs:lnRef>
    <cs:fillRef idx="0"/>
    <cs:effectRef idx="0"/>
    <cs:fontRef idx="minor">
      <a:schemeClr val="tx1"/>
    </cs:fontRef>
    <cs:spPr>
      <a:ln w="63500" cap="rnd" cmpd="sng" algn="ctr">
        <a:solidFill>
          <a:schemeClr val="phClr">
            <a:alpha val="25000"/>
          </a:schemeClr>
        </a:solidFill>
        <a:round/>
      </a:ln>
    </cs:spPr>
  </cs:trendline>
  <cs:trendlineLabel>
    <cs:lnRef idx="0"/>
    <cs:fillRef idx="0"/>
    <cs:effectRef idx="0"/>
    <cs:fontRef idx="minor">
      <a:schemeClr val="dk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dk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dk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6E6BDA-218F-4D99-8F19-F2A3D8318461}" type="doc">
      <dgm:prSet loTypeId="urn:microsoft.com/office/officeart/2005/8/layout/vProcess5" loCatId="process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2E887C1-7087-4F40-AD44-25A499069C8F}">
      <dgm:prSet phldrT="[Texto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>
          <a:solidFill>
            <a:srgbClr val="FF7C80"/>
          </a:solidFill>
        </a:ln>
      </dgm:spPr>
      <dgm:t>
        <a:bodyPr/>
        <a:lstStyle/>
        <a:p>
          <a:r>
            <a:rPr lang="es-EC" sz="2800" b="1" dirty="0">
              <a:solidFill>
                <a:schemeClr val="tx1"/>
              </a:solidFill>
            </a:rPr>
            <a:t>MODELACIÓN HIDRÁULICA</a:t>
          </a:r>
          <a:endParaRPr lang="en-US" sz="2800" dirty="0"/>
        </a:p>
      </dgm:t>
    </dgm:pt>
    <dgm:pt modelId="{4854C979-AD57-4D05-8E0C-B194386877A9}" type="parTrans" cxnId="{3B7AE6EB-866D-4DFD-AB51-0E82F192414D}">
      <dgm:prSet/>
      <dgm:spPr/>
      <dgm:t>
        <a:bodyPr/>
        <a:lstStyle/>
        <a:p>
          <a:endParaRPr lang="en-US"/>
        </a:p>
      </dgm:t>
    </dgm:pt>
    <dgm:pt modelId="{EA65B5BE-07DE-4D4D-9262-B8278959042A}" type="sibTrans" cxnId="{3B7AE6EB-866D-4DFD-AB51-0E82F192414D}">
      <dgm:prSet/>
      <dgm:spPr/>
      <dgm:t>
        <a:bodyPr/>
        <a:lstStyle/>
        <a:p>
          <a:endParaRPr lang="en-US"/>
        </a:p>
      </dgm:t>
    </dgm:pt>
    <dgm:pt modelId="{47C39FBC-0CD5-44C1-8ABC-0FBA83E9B30B}">
      <dgm:prSet phldrT="[Texto]" custT="1"/>
      <dgm:spPr>
        <a:noFill/>
        <a:ln>
          <a:solidFill>
            <a:srgbClr val="FF7C80"/>
          </a:solidFill>
        </a:ln>
      </dgm:spPr>
      <dgm:t>
        <a:bodyPr/>
        <a:lstStyle/>
        <a:p>
          <a:r>
            <a:rPr lang="es-EC" sz="2800" dirty="0">
              <a:solidFill>
                <a:schemeClr val="tx1"/>
              </a:solidFill>
            </a:rPr>
            <a:t>Fenómeno natural</a:t>
          </a:r>
        </a:p>
      </dgm:t>
    </dgm:pt>
    <dgm:pt modelId="{9FD3BDA6-2983-4D14-9CF0-EA5BF6E875D4}" type="parTrans" cxnId="{D09EEBE7-11A1-47FC-9FEC-1BA33E5AB4E0}">
      <dgm:prSet/>
      <dgm:spPr/>
      <dgm:t>
        <a:bodyPr/>
        <a:lstStyle/>
        <a:p>
          <a:endParaRPr lang="en-US"/>
        </a:p>
      </dgm:t>
    </dgm:pt>
    <dgm:pt modelId="{FC640981-2FA3-439D-B728-01914A9C2DF8}" type="sibTrans" cxnId="{D09EEBE7-11A1-47FC-9FEC-1BA33E5AB4E0}">
      <dgm:prSet/>
      <dgm:spPr/>
      <dgm:t>
        <a:bodyPr/>
        <a:lstStyle/>
        <a:p>
          <a:endParaRPr lang="en-US"/>
        </a:p>
      </dgm:t>
    </dgm:pt>
    <dgm:pt modelId="{000B7B8D-F80E-4736-90BE-0F9132516ABF}">
      <dgm:prSet phldrT="[Texto]" custT="1"/>
      <dgm:spPr>
        <a:noFill/>
        <a:ln>
          <a:solidFill>
            <a:srgbClr val="FF7C80"/>
          </a:solidFill>
        </a:ln>
      </dgm:spPr>
      <dgm:t>
        <a:bodyPr/>
        <a:lstStyle/>
        <a:p>
          <a:r>
            <a:rPr lang="es-EC" sz="2800" dirty="0">
              <a:solidFill>
                <a:schemeClr val="tx1"/>
              </a:solidFill>
            </a:rPr>
            <a:t>Dinámica del agua</a:t>
          </a:r>
        </a:p>
      </dgm:t>
    </dgm:pt>
    <dgm:pt modelId="{996A0756-DC79-4A92-9F72-8FF559B92504}" type="parTrans" cxnId="{AA2FC8EF-D2CA-4504-8755-ADA33BD2A0EB}">
      <dgm:prSet/>
      <dgm:spPr/>
      <dgm:t>
        <a:bodyPr/>
        <a:lstStyle/>
        <a:p>
          <a:endParaRPr lang="en-US"/>
        </a:p>
      </dgm:t>
    </dgm:pt>
    <dgm:pt modelId="{281B4DF5-DA3B-47A5-92C2-2C36A301D78A}" type="sibTrans" cxnId="{AA2FC8EF-D2CA-4504-8755-ADA33BD2A0EB}">
      <dgm:prSet/>
      <dgm:spPr/>
      <dgm:t>
        <a:bodyPr/>
        <a:lstStyle/>
        <a:p>
          <a:endParaRPr lang="en-US"/>
        </a:p>
      </dgm:t>
    </dgm:pt>
    <dgm:pt modelId="{A9F59C98-65B6-4E5A-9110-2224016DE8FD}">
      <dgm:prSet phldrT="[Texto]" custT="1"/>
      <dgm:spPr>
        <a:noFill/>
        <a:ln>
          <a:solidFill>
            <a:srgbClr val="FF7C80"/>
          </a:solidFill>
        </a:ln>
      </dgm:spPr>
      <dgm:t>
        <a:bodyPr/>
        <a:lstStyle/>
        <a:p>
          <a:r>
            <a:rPr lang="es-EC" sz="2800" dirty="0">
              <a:solidFill>
                <a:schemeClr val="tx1"/>
              </a:solidFill>
            </a:rPr>
            <a:t>Modelos físicos y/o matemáticos</a:t>
          </a:r>
        </a:p>
      </dgm:t>
    </dgm:pt>
    <dgm:pt modelId="{CEDDCFF5-B46E-4009-A041-2E4224A1FB0E}" type="parTrans" cxnId="{3D59C36D-C403-4832-98A0-67B43D603EBF}">
      <dgm:prSet/>
      <dgm:spPr/>
      <dgm:t>
        <a:bodyPr/>
        <a:lstStyle/>
        <a:p>
          <a:endParaRPr lang="en-US"/>
        </a:p>
      </dgm:t>
    </dgm:pt>
    <dgm:pt modelId="{3D586F5E-1A59-43C9-B920-93FFEC3C8F5B}" type="sibTrans" cxnId="{3D59C36D-C403-4832-98A0-67B43D603EBF}">
      <dgm:prSet/>
      <dgm:spPr/>
      <dgm:t>
        <a:bodyPr/>
        <a:lstStyle/>
        <a:p>
          <a:endParaRPr lang="en-US"/>
        </a:p>
      </dgm:t>
    </dgm:pt>
    <dgm:pt modelId="{CE6AA6F4-4AFD-4A9D-8BC0-57D7905B32A1}">
      <dgm:prSet phldrT="[Texto]" custT="1"/>
      <dgm:spPr>
        <a:noFill/>
        <a:ln>
          <a:solidFill>
            <a:srgbClr val="FF7C80"/>
          </a:solidFill>
        </a:ln>
      </dgm:spPr>
      <dgm:t>
        <a:bodyPr/>
        <a:lstStyle/>
        <a:p>
          <a:r>
            <a:rPr lang="es-EC" sz="2800" dirty="0">
              <a:solidFill>
                <a:schemeClr val="tx1"/>
              </a:solidFill>
            </a:rPr>
            <a:t>1D, 2D y 3D</a:t>
          </a:r>
          <a:endParaRPr lang="en-US" sz="2800" dirty="0"/>
        </a:p>
      </dgm:t>
    </dgm:pt>
    <dgm:pt modelId="{192AAC52-14AC-49A3-8AAC-36E2518265CA}" type="parTrans" cxnId="{0B0874E9-76D1-45F9-A6A2-050EC998E333}">
      <dgm:prSet/>
      <dgm:spPr/>
      <dgm:t>
        <a:bodyPr/>
        <a:lstStyle/>
        <a:p>
          <a:endParaRPr lang="en-US"/>
        </a:p>
      </dgm:t>
    </dgm:pt>
    <dgm:pt modelId="{C375F39C-1B1E-428C-9F1B-784625CB6281}" type="sibTrans" cxnId="{0B0874E9-76D1-45F9-A6A2-050EC998E333}">
      <dgm:prSet/>
      <dgm:spPr/>
      <dgm:t>
        <a:bodyPr/>
        <a:lstStyle/>
        <a:p>
          <a:endParaRPr lang="en-US"/>
        </a:p>
      </dgm:t>
    </dgm:pt>
    <dgm:pt modelId="{D243D09A-5C5F-49BD-8483-574759722625}" type="pres">
      <dgm:prSet presAssocID="{9D6E6BDA-218F-4D99-8F19-F2A3D8318461}" presName="outerComposite" presStyleCnt="0">
        <dgm:presLayoutVars>
          <dgm:chMax val="5"/>
          <dgm:dir/>
          <dgm:resizeHandles val="exact"/>
        </dgm:presLayoutVars>
      </dgm:prSet>
      <dgm:spPr/>
    </dgm:pt>
    <dgm:pt modelId="{1D3A7EBA-76C4-45A5-AB96-507D50A0C1B8}" type="pres">
      <dgm:prSet presAssocID="{9D6E6BDA-218F-4D99-8F19-F2A3D8318461}" presName="dummyMaxCanvas" presStyleCnt="0">
        <dgm:presLayoutVars/>
      </dgm:prSet>
      <dgm:spPr/>
    </dgm:pt>
    <dgm:pt modelId="{9575BF6D-21C7-4D6A-BFD1-41A8CB76AB53}" type="pres">
      <dgm:prSet presAssocID="{9D6E6BDA-218F-4D99-8F19-F2A3D8318461}" presName="FiveNodes_1" presStyleLbl="node1" presStyleIdx="0" presStyleCnt="5">
        <dgm:presLayoutVars>
          <dgm:bulletEnabled val="1"/>
        </dgm:presLayoutVars>
      </dgm:prSet>
      <dgm:spPr/>
    </dgm:pt>
    <dgm:pt modelId="{3A0723F5-A348-4AA6-B4E3-E6A35FF4C411}" type="pres">
      <dgm:prSet presAssocID="{9D6E6BDA-218F-4D99-8F19-F2A3D8318461}" presName="FiveNodes_2" presStyleLbl="node1" presStyleIdx="1" presStyleCnt="5">
        <dgm:presLayoutVars>
          <dgm:bulletEnabled val="1"/>
        </dgm:presLayoutVars>
      </dgm:prSet>
      <dgm:spPr/>
    </dgm:pt>
    <dgm:pt modelId="{4A51899B-820D-4B43-8B03-914F15C114C5}" type="pres">
      <dgm:prSet presAssocID="{9D6E6BDA-218F-4D99-8F19-F2A3D8318461}" presName="FiveNodes_3" presStyleLbl="node1" presStyleIdx="2" presStyleCnt="5">
        <dgm:presLayoutVars>
          <dgm:bulletEnabled val="1"/>
        </dgm:presLayoutVars>
      </dgm:prSet>
      <dgm:spPr/>
    </dgm:pt>
    <dgm:pt modelId="{B62C0ADE-0E41-489D-92E7-92F84072824E}" type="pres">
      <dgm:prSet presAssocID="{9D6E6BDA-218F-4D99-8F19-F2A3D8318461}" presName="FiveNodes_4" presStyleLbl="node1" presStyleIdx="3" presStyleCnt="5">
        <dgm:presLayoutVars>
          <dgm:bulletEnabled val="1"/>
        </dgm:presLayoutVars>
      </dgm:prSet>
      <dgm:spPr/>
    </dgm:pt>
    <dgm:pt modelId="{A3F21DB5-3A39-4BF1-BE91-E836F4784284}" type="pres">
      <dgm:prSet presAssocID="{9D6E6BDA-218F-4D99-8F19-F2A3D8318461}" presName="FiveNodes_5" presStyleLbl="node1" presStyleIdx="4" presStyleCnt="5">
        <dgm:presLayoutVars>
          <dgm:bulletEnabled val="1"/>
        </dgm:presLayoutVars>
      </dgm:prSet>
      <dgm:spPr/>
    </dgm:pt>
    <dgm:pt modelId="{8B9623E6-CEDC-426D-A696-4E2999C87DB7}" type="pres">
      <dgm:prSet presAssocID="{9D6E6BDA-218F-4D99-8F19-F2A3D8318461}" presName="FiveConn_1-2" presStyleLbl="fgAccFollowNode1" presStyleIdx="0" presStyleCnt="4">
        <dgm:presLayoutVars>
          <dgm:bulletEnabled val="1"/>
        </dgm:presLayoutVars>
      </dgm:prSet>
      <dgm:spPr/>
    </dgm:pt>
    <dgm:pt modelId="{EED2AFE2-AF53-4D91-839D-EAE12A73A6EC}" type="pres">
      <dgm:prSet presAssocID="{9D6E6BDA-218F-4D99-8F19-F2A3D8318461}" presName="FiveConn_2-3" presStyleLbl="fgAccFollowNode1" presStyleIdx="1" presStyleCnt="4">
        <dgm:presLayoutVars>
          <dgm:bulletEnabled val="1"/>
        </dgm:presLayoutVars>
      </dgm:prSet>
      <dgm:spPr/>
    </dgm:pt>
    <dgm:pt modelId="{860129C1-A920-4EB2-8606-891C1EBB4D02}" type="pres">
      <dgm:prSet presAssocID="{9D6E6BDA-218F-4D99-8F19-F2A3D8318461}" presName="FiveConn_3-4" presStyleLbl="fgAccFollowNode1" presStyleIdx="2" presStyleCnt="4">
        <dgm:presLayoutVars>
          <dgm:bulletEnabled val="1"/>
        </dgm:presLayoutVars>
      </dgm:prSet>
      <dgm:spPr/>
    </dgm:pt>
    <dgm:pt modelId="{ED726AE2-D419-479E-B9FC-A77E6858CCE6}" type="pres">
      <dgm:prSet presAssocID="{9D6E6BDA-218F-4D99-8F19-F2A3D8318461}" presName="FiveConn_4-5" presStyleLbl="fgAccFollowNode1" presStyleIdx="3" presStyleCnt="4">
        <dgm:presLayoutVars>
          <dgm:bulletEnabled val="1"/>
        </dgm:presLayoutVars>
      </dgm:prSet>
      <dgm:spPr/>
    </dgm:pt>
    <dgm:pt modelId="{60BBC417-585B-4F62-965E-4212B7009A94}" type="pres">
      <dgm:prSet presAssocID="{9D6E6BDA-218F-4D99-8F19-F2A3D8318461}" presName="FiveNodes_1_text" presStyleLbl="node1" presStyleIdx="4" presStyleCnt="5">
        <dgm:presLayoutVars>
          <dgm:bulletEnabled val="1"/>
        </dgm:presLayoutVars>
      </dgm:prSet>
      <dgm:spPr/>
    </dgm:pt>
    <dgm:pt modelId="{910CAC1F-7836-44BE-8E4C-D18ED8E48D41}" type="pres">
      <dgm:prSet presAssocID="{9D6E6BDA-218F-4D99-8F19-F2A3D8318461}" presName="FiveNodes_2_text" presStyleLbl="node1" presStyleIdx="4" presStyleCnt="5">
        <dgm:presLayoutVars>
          <dgm:bulletEnabled val="1"/>
        </dgm:presLayoutVars>
      </dgm:prSet>
      <dgm:spPr/>
    </dgm:pt>
    <dgm:pt modelId="{B1407D7E-DBAB-4F76-A785-8A8E320D5409}" type="pres">
      <dgm:prSet presAssocID="{9D6E6BDA-218F-4D99-8F19-F2A3D8318461}" presName="FiveNodes_3_text" presStyleLbl="node1" presStyleIdx="4" presStyleCnt="5">
        <dgm:presLayoutVars>
          <dgm:bulletEnabled val="1"/>
        </dgm:presLayoutVars>
      </dgm:prSet>
      <dgm:spPr/>
    </dgm:pt>
    <dgm:pt modelId="{79B1BDEA-8E8F-42E5-93F3-E322B487660D}" type="pres">
      <dgm:prSet presAssocID="{9D6E6BDA-218F-4D99-8F19-F2A3D8318461}" presName="FiveNodes_4_text" presStyleLbl="node1" presStyleIdx="4" presStyleCnt="5">
        <dgm:presLayoutVars>
          <dgm:bulletEnabled val="1"/>
        </dgm:presLayoutVars>
      </dgm:prSet>
      <dgm:spPr/>
    </dgm:pt>
    <dgm:pt modelId="{DDBDB958-547F-49D0-BA23-2CA7BDDB923F}" type="pres">
      <dgm:prSet presAssocID="{9D6E6BDA-218F-4D99-8F19-F2A3D8318461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6B08C20E-FA89-4DBD-AC88-59A41AC75D22}" type="presOf" srcId="{000B7B8D-F80E-4736-90BE-0F9132516ABF}" destId="{4A51899B-820D-4B43-8B03-914F15C114C5}" srcOrd="0" destOrd="0" presId="urn:microsoft.com/office/officeart/2005/8/layout/vProcess5"/>
    <dgm:cxn modelId="{64B5E120-87EA-4743-9FD1-E8179BC85B15}" type="presOf" srcId="{A9F59C98-65B6-4E5A-9110-2224016DE8FD}" destId="{79B1BDEA-8E8F-42E5-93F3-E322B487660D}" srcOrd="1" destOrd="0" presId="urn:microsoft.com/office/officeart/2005/8/layout/vProcess5"/>
    <dgm:cxn modelId="{1E851560-D9F5-4EA0-BF26-93ED4109DE19}" type="presOf" srcId="{A9F59C98-65B6-4E5A-9110-2224016DE8FD}" destId="{B62C0ADE-0E41-489D-92E7-92F84072824E}" srcOrd="0" destOrd="0" presId="urn:microsoft.com/office/officeart/2005/8/layout/vProcess5"/>
    <dgm:cxn modelId="{5CE76D6C-FCB1-4560-BDF2-2D0526BEA753}" type="presOf" srcId="{F2E887C1-7087-4F40-AD44-25A499069C8F}" destId="{9575BF6D-21C7-4D6A-BFD1-41A8CB76AB53}" srcOrd="0" destOrd="0" presId="urn:microsoft.com/office/officeart/2005/8/layout/vProcess5"/>
    <dgm:cxn modelId="{3D59C36D-C403-4832-98A0-67B43D603EBF}" srcId="{9D6E6BDA-218F-4D99-8F19-F2A3D8318461}" destId="{A9F59C98-65B6-4E5A-9110-2224016DE8FD}" srcOrd="3" destOrd="0" parTransId="{CEDDCFF5-B46E-4009-A041-2E4224A1FB0E}" sibTransId="{3D586F5E-1A59-43C9-B920-93FFEC3C8F5B}"/>
    <dgm:cxn modelId="{5DAF6B6E-D750-4F59-BFA9-40A68FE06E37}" type="presOf" srcId="{000B7B8D-F80E-4736-90BE-0F9132516ABF}" destId="{B1407D7E-DBAB-4F76-A785-8A8E320D5409}" srcOrd="1" destOrd="0" presId="urn:microsoft.com/office/officeart/2005/8/layout/vProcess5"/>
    <dgm:cxn modelId="{D7BB6C56-1A31-421B-B5F4-8AD5C23AB94E}" type="presOf" srcId="{47C39FBC-0CD5-44C1-8ABC-0FBA83E9B30B}" destId="{910CAC1F-7836-44BE-8E4C-D18ED8E48D41}" srcOrd="1" destOrd="0" presId="urn:microsoft.com/office/officeart/2005/8/layout/vProcess5"/>
    <dgm:cxn modelId="{AE32085A-B399-40C6-A3CA-9C6369A96135}" type="presOf" srcId="{CE6AA6F4-4AFD-4A9D-8BC0-57D7905B32A1}" destId="{A3F21DB5-3A39-4BF1-BE91-E836F4784284}" srcOrd="0" destOrd="0" presId="urn:microsoft.com/office/officeart/2005/8/layout/vProcess5"/>
    <dgm:cxn modelId="{F1E1B78B-6B83-4119-A6F8-9A33F5A8B8FD}" type="presOf" srcId="{CE6AA6F4-4AFD-4A9D-8BC0-57D7905B32A1}" destId="{DDBDB958-547F-49D0-BA23-2CA7BDDB923F}" srcOrd="1" destOrd="0" presId="urn:microsoft.com/office/officeart/2005/8/layout/vProcess5"/>
    <dgm:cxn modelId="{90509E9E-1FB8-42B7-9F82-BA46EFA79EED}" type="presOf" srcId="{47C39FBC-0CD5-44C1-8ABC-0FBA83E9B30B}" destId="{3A0723F5-A348-4AA6-B4E3-E6A35FF4C411}" srcOrd="0" destOrd="0" presId="urn:microsoft.com/office/officeart/2005/8/layout/vProcess5"/>
    <dgm:cxn modelId="{FCA6A5B6-C5A0-4556-BFAF-5FE7A1B7EF43}" type="presOf" srcId="{9D6E6BDA-218F-4D99-8F19-F2A3D8318461}" destId="{D243D09A-5C5F-49BD-8483-574759722625}" srcOrd="0" destOrd="0" presId="urn:microsoft.com/office/officeart/2005/8/layout/vProcess5"/>
    <dgm:cxn modelId="{4FF1A4B9-C1F5-4BA6-BBAF-C160477B8E64}" type="presOf" srcId="{FC640981-2FA3-439D-B728-01914A9C2DF8}" destId="{EED2AFE2-AF53-4D91-839D-EAE12A73A6EC}" srcOrd="0" destOrd="0" presId="urn:microsoft.com/office/officeart/2005/8/layout/vProcess5"/>
    <dgm:cxn modelId="{E042F6CD-DEA7-4E2F-A8D4-5375F621B5F1}" type="presOf" srcId="{3D586F5E-1A59-43C9-B920-93FFEC3C8F5B}" destId="{ED726AE2-D419-479E-B9FC-A77E6858CCE6}" srcOrd="0" destOrd="0" presId="urn:microsoft.com/office/officeart/2005/8/layout/vProcess5"/>
    <dgm:cxn modelId="{D09EEBE7-11A1-47FC-9FEC-1BA33E5AB4E0}" srcId="{9D6E6BDA-218F-4D99-8F19-F2A3D8318461}" destId="{47C39FBC-0CD5-44C1-8ABC-0FBA83E9B30B}" srcOrd="1" destOrd="0" parTransId="{9FD3BDA6-2983-4D14-9CF0-EA5BF6E875D4}" sibTransId="{FC640981-2FA3-439D-B728-01914A9C2DF8}"/>
    <dgm:cxn modelId="{0B0874E9-76D1-45F9-A6A2-050EC998E333}" srcId="{9D6E6BDA-218F-4D99-8F19-F2A3D8318461}" destId="{CE6AA6F4-4AFD-4A9D-8BC0-57D7905B32A1}" srcOrd="4" destOrd="0" parTransId="{192AAC52-14AC-49A3-8AAC-36E2518265CA}" sibTransId="{C375F39C-1B1E-428C-9F1B-784625CB6281}"/>
    <dgm:cxn modelId="{3B7AE6EB-866D-4DFD-AB51-0E82F192414D}" srcId="{9D6E6BDA-218F-4D99-8F19-F2A3D8318461}" destId="{F2E887C1-7087-4F40-AD44-25A499069C8F}" srcOrd="0" destOrd="0" parTransId="{4854C979-AD57-4D05-8E0C-B194386877A9}" sibTransId="{EA65B5BE-07DE-4D4D-9262-B8278959042A}"/>
    <dgm:cxn modelId="{23B60BEF-0DE8-4331-BFD1-A32EBE47B017}" type="presOf" srcId="{F2E887C1-7087-4F40-AD44-25A499069C8F}" destId="{60BBC417-585B-4F62-965E-4212B7009A94}" srcOrd="1" destOrd="0" presId="urn:microsoft.com/office/officeart/2005/8/layout/vProcess5"/>
    <dgm:cxn modelId="{AA2FC8EF-D2CA-4504-8755-ADA33BD2A0EB}" srcId="{9D6E6BDA-218F-4D99-8F19-F2A3D8318461}" destId="{000B7B8D-F80E-4736-90BE-0F9132516ABF}" srcOrd="2" destOrd="0" parTransId="{996A0756-DC79-4A92-9F72-8FF559B92504}" sibTransId="{281B4DF5-DA3B-47A5-92C2-2C36A301D78A}"/>
    <dgm:cxn modelId="{E21788F6-F130-4A97-88C2-091623784AD9}" type="presOf" srcId="{EA65B5BE-07DE-4D4D-9262-B8278959042A}" destId="{8B9623E6-CEDC-426D-A696-4E2999C87DB7}" srcOrd="0" destOrd="0" presId="urn:microsoft.com/office/officeart/2005/8/layout/vProcess5"/>
    <dgm:cxn modelId="{E1DF86FE-FB95-4322-B57A-9D33A438DC9A}" type="presOf" srcId="{281B4DF5-DA3B-47A5-92C2-2C36A301D78A}" destId="{860129C1-A920-4EB2-8606-891C1EBB4D02}" srcOrd="0" destOrd="0" presId="urn:microsoft.com/office/officeart/2005/8/layout/vProcess5"/>
    <dgm:cxn modelId="{C08C23EA-9332-4FAA-B874-1B5A3CA904B3}" type="presParOf" srcId="{D243D09A-5C5F-49BD-8483-574759722625}" destId="{1D3A7EBA-76C4-45A5-AB96-507D50A0C1B8}" srcOrd="0" destOrd="0" presId="urn:microsoft.com/office/officeart/2005/8/layout/vProcess5"/>
    <dgm:cxn modelId="{0F9F5758-D1E9-4DD1-9D28-6FE18DACC009}" type="presParOf" srcId="{D243D09A-5C5F-49BD-8483-574759722625}" destId="{9575BF6D-21C7-4D6A-BFD1-41A8CB76AB53}" srcOrd="1" destOrd="0" presId="urn:microsoft.com/office/officeart/2005/8/layout/vProcess5"/>
    <dgm:cxn modelId="{ABD37D8A-DE14-4E89-9C40-67C0ECA4FD90}" type="presParOf" srcId="{D243D09A-5C5F-49BD-8483-574759722625}" destId="{3A0723F5-A348-4AA6-B4E3-E6A35FF4C411}" srcOrd="2" destOrd="0" presId="urn:microsoft.com/office/officeart/2005/8/layout/vProcess5"/>
    <dgm:cxn modelId="{8B37B77E-8233-4053-900A-D55EEEBE727E}" type="presParOf" srcId="{D243D09A-5C5F-49BD-8483-574759722625}" destId="{4A51899B-820D-4B43-8B03-914F15C114C5}" srcOrd="3" destOrd="0" presId="urn:microsoft.com/office/officeart/2005/8/layout/vProcess5"/>
    <dgm:cxn modelId="{577B10FD-B723-45CB-B136-7A49BECBB53A}" type="presParOf" srcId="{D243D09A-5C5F-49BD-8483-574759722625}" destId="{B62C0ADE-0E41-489D-92E7-92F84072824E}" srcOrd="4" destOrd="0" presId="urn:microsoft.com/office/officeart/2005/8/layout/vProcess5"/>
    <dgm:cxn modelId="{0F90AD80-DC59-4720-B647-881008A31031}" type="presParOf" srcId="{D243D09A-5C5F-49BD-8483-574759722625}" destId="{A3F21DB5-3A39-4BF1-BE91-E836F4784284}" srcOrd="5" destOrd="0" presId="urn:microsoft.com/office/officeart/2005/8/layout/vProcess5"/>
    <dgm:cxn modelId="{1D424B7A-D0EE-4EDF-B7D4-B769CB7A24FE}" type="presParOf" srcId="{D243D09A-5C5F-49BD-8483-574759722625}" destId="{8B9623E6-CEDC-426D-A696-4E2999C87DB7}" srcOrd="6" destOrd="0" presId="urn:microsoft.com/office/officeart/2005/8/layout/vProcess5"/>
    <dgm:cxn modelId="{09DD7247-76A8-4664-8FEB-C7630BBB9B49}" type="presParOf" srcId="{D243D09A-5C5F-49BD-8483-574759722625}" destId="{EED2AFE2-AF53-4D91-839D-EAE12A73A6EC}" srcOrd="7" destOrd="0" presId="urn:microsoft.com/office/officeart/2005/8/layout/vProcess5"/>
    <dgm:cxn modelId="{28595EAA-7CB9-450F-892B-7EC8B63B42D0}" type="presParOf" srcId="{D243D09A-5C5F-49BD-8483-574759722625}" destId="{860129C1-A920-4EB2-8606-891C1EBB4D02}" srcOrd="8" destOrd="0" presId="urn:microsoft.com/office/officeart/2005/8/layout/vProcess5"/>
    <dgm:cxn modelId="{01168ED5-87EA-4206-9B85-D7142FFC740D}" type="presParOf" srcId="{D243D09A-5C5F-49BD-8483-574759722625}" destId="{ED726AE2-D419-479E-B9FC-A77E6858CCE6}" srcOrd="9" destOrd="0" presId="urn:microsoft.com/office/officeart/2005/8/layout/vProcess5"/>
    <dgm:cxn modelId="{5E93D19C-81D8-4D69-988E-1039D26534E5}" type="presParOf" srcId="{D243D09A-5C5F-49BD-8483-574759722625}" destId="{60BBC417-585B-4F62-965E-4212B7009A94}" srcOrd="10" destOrd="0" presId="urn:microsoft.com/office/officeart/2005/8/layout/vProcess5"/>
    <dgm:cxn modelId="{7C318E92-26DD-43D4-B638-8BD1F039A193}" type="presParOf" srcId="{D243D09A-5C5F-49BD-8483-574759722625}" destId="{910CAC1F-7836-44BE-8E4C-D18ED8E48D41}" srcOrd="11" destOrd="0" presId="urn:microsoft.com/office/officeart/2005/8/layout/vProcess5"/>
    <dgm:cxn modelId="{49561A59-36BC-4FDC-8C8E-88B923D2DB1A}" type="presParOf" srcId="{D243D09A-5C5F-49BD-8483-574759722625}" destId="{B1407D7E-DBAB-4F76-A785-8A8E320D5409}" srcOrd="12" destOrd="0" presId="urn:microsoft.com/office/officeart/2005/8/layout/vProcess5"/>
    <dgm:cxn modelId="{EAF5F24B-D6E5-4DD0-BC85-B3ADA5ADEF8A}" type="presParOf" srcId="{D243D09A-5C5F-49BD-8483-574759722625}" destId="{79B1BDEA-8E8F-42E5-93F3-E322B487660D}" srcOrd="13" destOrd="0" presId="urn:microsoft.com/office/officeart/2005/8/layout/vProcess5"/>
    <dgm:cxn modelId="{B3B50C52-3C87-4C88-A8B1-CDB155285580}" type="presParOf" srcId="{D243D09A-5C5F-49BD-8483-574759722625}" destId="{DDBDB958-547F-49D0-BA23-2CA7BDDB923F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8F29DB3-B71F-4ECF-93AC-4B3DBA557370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s-EC"/>
        </a:p>
      </dgm:t>
    </dgm:pt>
    <dgm:pt modelId="{2DFBF7C3-0CA1-4874-9B47-74A05313977E}">
      <dgm:prSet phldrT="[Texto]"/>
      <dgm:spPr/>
      <dgm:t>
        <a:bodyPr/>
        <a:lstStyle/>
        <a:p>
          <a:r>
            <a:rPr lang="es-EC" dirty="0"/>
            <a:t>Resultados tipo ráster</a:t>
          </a:r>
        </a:p>
      </dgm:t>
    </dgm:pt>
    <dgm:pt modelId="{5B7B820A-4770-400E-BD92-44B33C82E3D4}" type="parTrans" cxnId="{68E8B0D0-AB15-4AA5-84C1-A074B0DCDE96}">
      <dgm:prSet/>
      <dgm:spPr/>
      <dgm:t>
        <a:bodyPr/>
        <a:lstStyle/>
        <a:p>
          <a:endParaRPr lang="es-EC"/>
        </a:p>
      </dgm:t>
    </dgm:pt>
    <dgm:pt modelId="{F57CC021-D2C6-4890-A968-85BDB5A713C4}" type="sibTrans" cxnId="{68E8B0D0-AB15-4AA5-84C1-A074B0DCDE96}">
      <dgm:prSet/>
      <dgm:spPr/>
      <dgm:t>
        <a:bodyPr/>
        <a:lstStyle/>
        <a:p>
          <a:endParaRPr lang="es-EC"/>
        </a:p>
      </dgm:t>
    </dgm:pt>
    <dgm:pt modelId="{2E5620DA-3489-4419-BBC5-751C8F7DCC8C}">
      <dgm:prSet phldrT="[Texto]"/>
      <dgm:spPr/>
      <dgm:t>
        <a:bodyPr/>
        <a:lstStyle/>
        <a:p>
          <a:r>
            <a:rPr lang="es-EC" dirty="0"/>
            <a:t>Instante determinado de tiempo</a:t>
          </a:r>
        </a:p>
      </dgm:t>
    </dgm:pt>
    <dgm:pt modelId="{2F60AE70-F05A-4C2D-B5B6-6499BE6034CE}" type="parTrans" cxnId="{357F34F8-8197-4E4A-A912-A24373841F61}">
      <dgm:prSet/>
      <dgm:spPr/>
      <dgm:t>
        <a:bodyPr/>
        <a:lstStyle/>
        <a:p>
          <a:endParaRPr lang="es-EC"/>
        </a:p>
      </dgm:t>
    </dgm:pt>
    <dgm:pt modelId="{AB9B46FF-E75B-4782-9089-32C991F8A88A}" type="sibTrans" cxnId="{357F34F8-8197-4E4A-A912-A24373841F61}">
      <dgm:prSet/>
      <dgm:spPr/>
      <dgm:t>
        <a:bodyPr/>
        <a:lstStyle/>
        <a:p>
          <a:endParaRPr lang="es-EC"/>
        </a:p>
      </dgm:t>
    </dgm:pt>
    <dgm:pt modelId="{F958CF16-3B08-4B18-A974-83666068F177}">
      <dgm:prSet phldrT="[Texto]"/>
      <dgm:spPr/>
      <dgm:t>
        <a:bodyPr/>
        <a:lstStyle/>
        <a:p>
          <a:r>
            <a:rPr lang="es-EC" dirty="0"/>
            <a:t>Localización del modelo </a:t>
          </a:r>
        </a:p>
      </dgm:t>
    </dgm:pt>
    <dgm:pt modelId="{28A5E395-7D68-4316-A0DA-4878543769CF}" type="parTrans" cxnId="{EFECFCD7-EBE9-4FE3-BEBA-D55FC0E3B183}">
      <dgm:prSet/>
      <dgm:spPr/>
      <dgm:t>
        <a:bodyPr/>
        <a:lstStyle/>
        <a:p>
          <a:endParaRPr lang="es-EC"/>
        </a:p>
      </dgm:t>
    </dgm:pt>
    <dgm:pt modelId="{6103475E-A47B-4693-A626-5C8E58BF1689}" type="sibTrans" cxnId="{EFECFCD7-EBE9-4FE3-BEBA-D55FC0E3B183}">
      <dgm:prSet/>
      <dgm:spPr/>
      <dgm:t>
        <a:bodyPr/>
        <a:lstStyle/>
        <a:p>
          <a:endParaRPr lang="es-EC"/>
        </a:p>
      </dgm:t>
    </dgm:pt>
    <dgm:pt modelId="{FAE5DEA3-FE6A-44E4-A00C-F3F9C45EFB07}" type="pres">
      <dgm:prSet presAssocID="{28F29DB3-B71F-4ECF-93AC-4B3DBA557370}" presName="rootnode" presStyleCnt="0">
        <dgm:presLayoutVars>
          <dgm:chMax/>
          <dgm:chPref/>
          <dgm:dir/>
          <dgm:animLvl val="lvl"/>
        </dgm:presLayoutVars>
      </dgm:prSet>
      <dgm:spPr/>
    </dgm:pt>
    <dgm:pt modelId="{CE614AF9-8672-46F9-92AF-0F14C528B529}" type="pres">
      <dgm:prSet presAssocID="{2DFBF7C3-0CA1-4874-9B47-74A05313977E}" presName="composite" presStyleCnt="0"/>
      <dgm:spPr/>
    </dgm:pt>
    <dgm:pt modelId="{6A937EB2-D476-4A8C-BEAE-4C41FBCBBBB2}" type="pres">
      <dgm:prSet presAssocID="{2DFBF7C3-0CA1-4874-9B47-74A05313977E}" presName="bentUpArrow1" presStyleLbl="alignImgPlace1" presStyleIdx="0" presStyleCnt="2"/>
      <dgm:spPr/>
    </dgm:pt>
    <dgm:pt modelId="{9ABF2139-29A0-41AE-94D3-624A709446D5}" type="pres">
      <dgm:prSet presAssocID="{2DFBF7C3-0CA1-4874-9B47-74A05313977E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</dgm:pt>
    <dgm:pt modelId="{6AD38A49-00D8-4E54-B05F-0C5D92589416}" type="pres">
      <dgm:prSet presAssocID="{2DFBF7C3-0CA1-4874-9B47-74A05313977E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2673B07A-69AA-4E47-9AA3-EF1C211507A7}" type="pres">
      <dgm:prSet presAssocID="{F57CC021-D2C6-4890-A968-85BDB5A713C4}" presName="sibTrans" presStyleCnt="0"/>
      <dgm:spPr/>
    </dgm:pt>
    <dgm:pt modelId="{FA32D69D-06D3-4867-BE72-2FCAED5F6D03}" type="pres">
      <dgm:prSet presAssocID="{2E5620DA-3489-4419-BBC5-751C8F7DCC8C}" presName="composite" presStyleCnt="0"/>
      <dgm:spPr/>
    </dgm:pt>
    <dgm:pt modelId="{A31A89DA-9F0E-40BE-8F58-43A182BF5D28}" type="pres">
      <dgm:prSet presAssocID="{2E5620DA-3489-4419-BBC5-751C8F7DCC8C}" presName="bentUpArrow1" presStyleLbl="alignImgPlace1" presStyleIdx="1" presStyleCnt="2"/>
      <dgm:spPr/>
    </dgm:pt>
    <dgm:pt modelId="{D1856B22-E5AC-4F80-8305-2AF410072BE5}" type="pres">
      <dgm:prSet presAssocID="{2E5620DA-3489-4419-BBC5-751C8F7DCC8C}" presName="ParentText" presStyleLbl="node1" presStyleIdx="1" presStyleCnt="3">
        <dgm:presLayoutVars>
          <dgm:chMax val="1"/>
          <dgm:chPref val="1"/>
          <dgm:bulletEnabled val="1"/>
        </dgm:presLayoutVars>
      </dgm:prSet>
      <dgm:spPr/>
    </dgm:pt>
    <dgm:pt modelId="{63087E4B-72EF-4F83-A187-08221574D8AE}" type="pres">
      <dgm:prSet presAssocID="{2E5620DA-3489-4419-BBC5-751C8F7DCC8C}" presName="ChildText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5E0064A8-D30B-426A-A067-FAEC5EE716C6}" type="pres">
      <dgm:prSet presAssocID="{AB9B46FF-E75B-4782-9089-32C991F8A88A}" presName="sibTrans" presStyleCnt="0"/>
      <dgm:spPr/>
    </dgm:pt>
    <dgm:pt modelId="{2C71830E-CCAA-4702-A416-D8E188795040}" type="pres">
      <dgm:prSet presAssocID="{F958CF16-3B08-4B18-A974-83666068F177}" presName="composite" presStyleCnt="0"/>
      <dgm:spPr/>
    </dgm:pt>
    <dgm:pt modelId="{AA502D07-6B3D-47B7-B6AB-46181BDCF3B6}" type="pres">
      <dgm:prSet presAssocID="{F958CF16-3B08-4B18-A974-83666068F177}" presName="ParentText" presStyleLbl="node1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3B93FE06-50AB-4468-94C0-86D962897589}" type="presOf" srcId="{28F29DB3-B71F-4ECF-93AC-4B3DBA557370}" destId="{FAE5DEA3-FE6A-44E4-A00C-F3F9C45EFB07}" srcOrd="0" destOrd="0" presId="urn:microsoft.com/office/officeart/2005/8/layout/StepDownProcess"/>
    <dgm:cxn modelId="{D7FF6513-32D6-448C-891C-5969B1881D26}" type="presOf" srcId="{2E5620DA-3489-4419-BBC5-751C8F7DCC8C}" destId="{D1856B22-E5AC-4F80-8305-2AF410072BE5}" srcOrd="0" destOrd="0" presId="urn:microsoft.com/office/officeart/2005/8/layout/StepDownProcess"/>
    <dgm:cxn modelId="{54EDD168-00FE-4CF6-B597-323EEB60D628}" type="presOf" srcId="{F958CF16-3B08-4B18-A974-83666068F177}" destId="{AA502D07-6B3D-47B7-B6AB-46181BDCF3B6}" srcOrd="0" destOrd="0" presId="urn:microsoft.com/office/officeart/2005/8/layout/StepDownProcess"/>
    <dgm:cxn modelId="{E84EF753-FD5E-442F-91A2-977882C7A7A7}" type="presOf" srcId="{2DFBF7C3-0CA1-4874-9B47-74A05313977E}" destId="{9ABF2139-29A0-41AE-94D3-624A709446D5}" srcOrd="0" destOrd="0" presId="urn:microsoft.com/office/officeart/2005/8/layout/StepDownProcess"/>
    <dgm:cxn modelId="{68E8B0D0-AB15-4AA5-84C1-A074B0DCDE96}" srcId="{28F29DB3-B71F-4ECF-93AC-4B3DBA557370}" destId="{2DFBF7C3-0CA1-4874-9B47-74A05313977E}" srcOrd="0" destOrd="0" parTransId="{5B7B820A-4770-400E-BD92-44B33C82E3D4}" sibTransId="{F57CC021-D2C6-4890-A968-85BDB5A713C4}"/>
    <dgm:cxn modelId="{EFECFCD7-EBE9-4FE3-BEBA-D55FC0E3B183}" srcId="{28F29DB3-B71F-4ECF-93AC-4B3DBA557370}" destId="{F958CF16-3B08-4B18-A974-83666068F177}" srcOrd="2" destOrd="0" parTransId="{28A5E395-7D68-4316-A0DA-4878543769CF}" sibTransId="{6103475E-A47B-4693-A626-5C8E58BF1689}"/>
    <dgm:cxn modelId="{357F34F8-8197-4E4A-A912-A24373841F61}" srcId="{28F29DB3-B71F-4ECF-93AC-4B3DBA557370}" destId="{2E5620DA-3489-4419-BBC5-751C8F7DCC8C}" srcOrd="1" destOrd="0" parTransId="{2F60AE70-F05A-4C2D-B5B6-6499BE6034CE}" sibTransId="{AB9B46FF-E75B-4782-9089-32C991F8A88A}"/>
    <dgm:cxn modelId="{4779F22F-A8B9-4CED-9A18-F13BBD2684AE}" type="presParOf" srcId="{FAE5DEA3-FE6A-44E4-A00C-F3F9C45EFB07}" destId="{CE614AF9-8672-46F9-92AF-0F14C528B529}" srcOrd="0" destOrd="0" presId="urn:microsoft.com/office/officeart/2005/8/layout/StepDownProcess"/>
    <dgm:cxn modelId="{D6D12281-FBBA-421D-8175-47F36EE809C8}" type="presParOf" srcId="{CE614AF9-8672-46F9-92AF-0F14C528B529}" destId="{6A937EB2-D476-4A8C-BEAE-4C41FBCBBBB2}" srcOrd="0" destOrd="0" presId="urn:microsoft.com/office/officeart/2005/8/layout/StepDownProcess"/>
    <dgm:cxn modelId="{A090077A-6DF8-44E2-BEEA-B05BEF352EE2}" type="presParOf" srcId="{CE614AF9-8672-46F9-92AF-0F14C528B529}" destId="{9ABF2139-29A0-41AE-94D3-624A709446D5}" srcOrd="1" destOrd="0" presId="urn:microsoft.com/office/officeart/2005/8/layout/StepDownProcess"/>
    <dgm:cxn modelId="{5F8C206B-49FA-403E-B9E2-CE41323450BD}" type="presParOf" srcId="{CE614AF9-8672-46F9-92AF-0F14C528B529}" destId="{6AD38A49-00D8-4E54-B05F-0C5D92589416}" srcOrd="2" destOrd="0" presId="urn:microsoft.com/office/officeart/2005/8/layout/StepDownProcess"/>
    <dgm:cxn modelId="{5BA06576-4EE8-447B-A14E-CF2E050A4E2E}" type="presParOf" srcId="{FAE5DEA3-FE6A-44E4-A00C-F3F9C45EFB07}" destId="{2673B07A-69AA-4E47-9AA3-EF1C211507A7}" srcOrd="1" destOrd="0" presId="urn:microsoft.com/office/officeart/2005/8/layout/StepDownProcess"/>
    <dgm:cxn modelId="{03E76BAB-B762-4FA9-B7DF-21B601897F30}" type="presParOf" srcId="{FAE5DEA3-FE6A-44E4-A00C-F3F9C45EFB07}" destId="{FA32D69D-06D3-4867-BE72-2FCAED5F6D03}" srcOrd="2" destOrd="0" presId="urn:microsoft.com/office/officeart/2005/8/layout/StepDownProcess"/>
    <dgm:cxn modelId="{4CD67B1B-CAA9-460E-A729-32863FBE383E}" type="presParOf" srcId="{FA32D69D-06D3-4867-BE72-2FCAED5F6D03}" destId="{A31A89DA-9F0E-40BE-8F58-43A182BF5D28}" srcOrd="0" destOrd="0" presId="urn:microsoft.com/office/officeart/2005/8/layout/StepDownProcess"/>
    <dgm:cxn modelId="{7B4E411A-F6B4-4C2A-B3C9-EE7127DE4B00}" type="presParOf" srcId="{FA32D69D-06D3-4867-BE72-2FCAED5F6D03}" destId="{D1856B22-E5AC-4F80-8305-2AF410072BE5}" srcOrd="1" destOrd="0" presId="urn:microsoft.com/office/officeart/2005/8/layout/StepDownProcess"/>
    <dgm:cxn modelId="{26E8476C-4E11-4727-8949-B4DA8C8ECB32}" type="presParOf" srcId="{FA32D69D-06D3-4867-BE72-2FCAED5F6D03}" destId="{63087E4B-72EF-4F83-A187-08221574D8AE}" srcOrd="2" destOrd="0" presId="urn:microsoft.com/office/officeart/2005/8/layout/StepDownProcess"/>
    <dgm:cxn modelId="{C0C862EA-F206-4BA5-AF0A-2BFEDAD1F66C}" type="presParOf" srcId="{FAE5DEA3-FE6A-44E4-A00C-F3F9C45EFB07}" destId="{5E0064A8-D30B-426A-A067-FAEC5EE716C6}" srcOrd="3" destOrd="0" presId="urn:microsoft.com/office/officeart/2005/8/layout/StepDownProcess"/>
    <dgm:cxn modelId="{0BD74C50-1746-425A-BE9D-2EBBA3405C23}" type="presParOf" srcId="{FAE5DEA3-FE6A-44E4-A00C-F3F9C45EFB07}" destId="{2C71830E-CCAA-4702-A416-D8E188795040}" srcOrd="4" destOrd="0" presId="urn:microsoft.com/office/officeart/2005/8/layout/StepDownProcess"/>
    <dgm:cxn modelId="{12E01A2F-D68F-427E-90D3-D686AE42836B}" type="presParOf" srcId="{2C71830E-CCAA-4702-A416-D8E188795040}" destId="{AA502D07-6B3D-47B7-B6AB-46181BDCF3B6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2ACAC44-3B45-4172-A3E6-6A70501F820B}" type="doc">
      <dgm:prSet loTypeId="urn:microsoft.com/office/officeart/2005/8/layout/StepDownProcess" loCatId="process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08EB9CA-3BC1-4B5F-BC31-5DFD42049D0A}">
      <dgm:prSet phldrT="[Texto]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s-EC"/>
            <a:t>Importar Geometría</a:t>
          </a:r>
          <a:endParaRPr lang="en-US"/>
        </a:p>
      </dgm:t>
    </dgm:pt>
    <dgm:pt modelId="{7E537D76-08CA-402E-9822-5FA3CE0A42BA}" type="parTrans" cxnId="{31EF5E75-1894-42BB-9D89-8D03182085C6}">
      <dgm:prSet/>
      <dgm:spPr/>
      <dgm:t>
        <a:bodyPr/>
        <a:lstStyle/>
        <a:p>
          <a:endParaRPr lang="en-US"/>
        </a:p>
      </dgm:t>
    </dgm:pt>
    <dgm:pt modelId="{CC5911C1-E79C-42E5-89D0-5ECA7DCF8987}" type="sibTrans" cxnId="{31EF5E75-1894-42BB-9D89-8D03182085C6}">
      <dgm:prSet/>
      <dgm:spPr/>
      <dgm:t>
        <a:bodyPr/>
        <a:lstStyle/>
        <a:p>
          <a:endParaRPr lang="en-US"/>
        </a:p>
      </dgm:t>
    </dgm:pt>
    <dgm:pt modelId="{5AB981D2-E096-4BCC-A984-E60093B7FAC6}">
      <dgm:prSet phldrT="[Texto]"/>
      <dgm:spPr>
        <a:solidFill>
          <a:srgbClr val="92D050"/>
        </a:solidFill>
      </dgm:spPr>
      <dgm:t>
        <a:bodyPr/>
        <a:lstStyle/>
        <a:p>
          <a:r>
            <a:rPr lang="es-EC"/>
            <a:t>Colapsar modelo</a:t>
          </a:r>
          <a:endParaRPr lang="en-US"/>
        </a:p>
      </dgm:t>
    </dgm:pt>
    <dgm:pt modelId="{39D675F1-C307-4B1F-8784-20424C3FA399}" type="parTrans" cxnId="{A90833D4-1C26-4B78-BF34-794340140853}">
      <dgm:prSet/>
      <dgm:spPr/>
      <dgm:t>
        <a:bodyPr/>
        <a:lstStyle/>
        <a:p>
          <a:endParaRPr lang="en-US"/>
        </a:p>
      </dgm:t>
    </dgm:pt>
    <dgm:pt modelId="{6EADF70A-6E4E-4556-B825-B8DD591C9BD5}" type="sibTrans" cxnId="{A90833D4-1C26-4B78-BF34-794340140853}">
      <dgm:prSet/>
      <dgm:spPr/>
      <dgm:t>
        <a:bodyPr/>
        <a:lstStyle/>
        <a:p>
          <a:endParaRPr lang="en-US"/>
        </a:p>
      </dgm:t>
    </dgm:pt>
    <dgm:pt modelId="{F643BBE8-62C0-408E-99DB-68A9F77B5920}">
      <dgm:prSet phldrT="[Texto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s-EC"/>
            <a:t>Crear Superficies</a:t>
          </a:r>
          <a:endParaRPr lang="en-US"/>
        </a:p>
      </dgm:t>
    </dgm:pt>
    <dgm:pt modelId="{CDA7D1E5-0F78-4B3B-8D40-0F23BD919EB8}" type="parTrans" cxnId="{D142833C-B482-41EA-9CBD-7B96AA7CCE49}">
      <dgm:prSet/>
      <dgm:spPr/>
      <dgm:t>
        <a:bodyPr/>
        <a:lstStyle/>
        <a:p>
          <a:endParaRPr lang="en-US"/>
        </a:p>
      </dgm:t>
    </dgm:pt>
    <dgm:pt modelId="{C7592A69-6C4C-4B15-91FC-A3552F7DA1F7}" type="sibTrans" cxnId="{D142833C-B482-41EA-9CBD-7B96AA7CCE49}">
      <dgm:prSet/>
      <dgm:spPr/>
      <dgm:t>
        <a:bodyPr/>
        <a:lstStyle/>
        <a:p>
          <a:endParaRPr lang="en-US"/>
        </a:p>
      </dgm:t>
    </dgm:pt>
    <dgm:pt modelId="{8B09F81A-09EC-4402-89CB-B4FB8471647B}" type="pres">
      <dgm:prSet presAssocID="{62ACAC44-3B45-4172-A3E6-6A70501F820B}" presName="rootnode" presStyleCnt="0">
        <dgm:presLayoutVars>
          <dgm:chMax/>
          <dgm:chPref/>
          <dgm:dir/>
          <dgm:animLvl val="lvl"/>
        </dgm:presLayoutVars>
      </dgm:prSet>
      <dgm:spPr/>
    </dgm:pt>
    <dgm:pt modelId="{166B9626-34AC-4957-95FF-251FA52C9318}" type="pres">
      <dgm:prSet presAssocID="{608EB9CA-3BC1-4B5F-BC31-5DFD42049D0A}" presName="composite" presStyleCnt="0"/>
      <dgm:spPr/>
    </dgm:pt>
    <dgm:pt modelId="{F93F24B2-4DE2-4C5B-9B6B-C53AAFACE110}" type="pres">
      <dgm:prSet presAssocID="{608EB9CA-3BC1-4B5F-BC31-5DFD42049D0A}" presName="bentUpArrow1" presStyleLbl="alignImgPlace1" presStyleIdx="0" presStyleCnt="2"/>
      <dgm:spPr/>
    </dgm:pt>
    <dgm:pt modelId="{ECE9BEEF-0442-438E-8878-F2640497AC55}" type="pres">
      <dgm:prSet presAssocID="{608EB9CA-3BC1-4B5F-BC31-5DFD42049D0A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</dgm:pt>
    <dgm:pt modelId="{F33AD641-1CFE-4742-8EF9-78DEDC374D68}" type="pres">
      <dgm:prSet presAssocID="{608EB9CA-3BC1-4B5F-BC31-5DFD42049D0A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BD85402A-7588-467A-A809-AEAC6A08FFE6}" type="pres">
      <dgm:prSet presAssocID="{CC5911C1-E79C-42E5-89D0-5ECA7DCF8987}" presName="sibTrans" presStyleCnt="0"/>
      <dgm:spPr/>
    </dgm:pt>
    <dgm:pt modelId="{37DAC33A-D193-4AA0-933D-5AD7C2B6FAC3}" type="pres">
      <dgm:prSet presAssocID="{5AB981D2-E096-4BCC-A984-E60093B7FAC6}" presName="composite" presStyleCnt="0"/>
      <dgm:spPr/>
    </dgm:pt>
    <dgm:pt modelId="{839B9F9C-77A5-4E1C-B238-A76565E1B474}" type="pres">
      <dgm:prSet presAssocID="{5AB981D2-E096-4BCC-A984-E60093B7FAC6}" presName="bentUpArrow1" presStyleLbl="alignImgPlace1" presStyleIdx="1" presStyleCnt="2"/>
      <dgm:spPr/>
    </dgm:pt>
    <dgm:pt modelId="{34E7451E-F90D-4D38-8A79-DAB33D2F3CA0}" type="pres">
      <dgm:prSet presAssocID="{5AB981D2-E096-4BCC-A984-E60093B7FAC6}" presName="ParentText" presStyleLbl="node1" presStyleIdx="1" presStyleCnt="3">
        <dgm:presLayoutVars>
          <dgm:chMax val="1"/>
          <dgm:chPref val="1"/>
          <dgm:bulletEnabled val="1"/>
        </dgm:presLayoutVars>
      </dgm:prSet>
      <dgm:spPr/>
    </dgm:pt>
    <dgm:pt modelId="{6068AA7F-6FF9-4340-962D-5B0AB913D734}" type="pres">
      <dgm:prSet presAssocID="{5AB981D2-E096-4BCC-A984-E60093B7FAC6}" presName="ChildText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D0CFD8E3-019C-4368-A9CC-203BC1577A90}" type="pres">
      <dgm:prSet presAssocID="{6EADF70A-6E4E-4556-B825-B8DD591C9BD5}" presName="sibTrans" presStyleCnt="0"/>
      <dgm:spPr/>
    </dgm:pt>
    <dgm:pt modelId="{F57F9CE0-90AE-471D-90A2-C50BF1044364}" type="pres">
      <dgm:prSet presAssocID="{F643BBE8-62C0-408E-99DB-68A9F77B5920}" presName="composite" presStyleCnt="0"/>
      <dgm:spPr/>
    </dgm:pt>
    <dgm:pt modelId="{394E1F10-8D18-471A-BB53-E2D732EC27B5}" type="pres">
      <dgm:prSet presAssocID="{F643BBE8-62C0-408E-99DB-68A9F77B5920}" presName="ParentText" presStyleLbl="node1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0BAD701B-5FAD-4715-B82A-DD78735145E9}" type="presOf" srcId="{608EB9CA-3BC1-4B5F-BC31-5DFD42049D0A}" destId="{ECE9BEEF-0442-438E-8878-F2640497AC55}" srcOrd="0" destOrd="0" presId="urn:microsoft.com/office/officeart/2005/8/layout/StepDownProcess"/>
    <dgm:cxn modelId="{3669291E-7AC9-48A0-BF01-6B857235C352}" type="presOf" srcId="{5AB981D2-E096-4BCC-A984-E60093B7FAC6}" destId="{34E7451E-F90D-4D38-8A79-DAB33D2F3CA0}" srcOrd="0" destOrd="0" presId="urn:microsoft.com/office/officeart/2005/8/layout/StepDownProcess"/>
    <dgm:cxn modelId="{D142833C-B482-41EA-9CBD-7B96AA7CCE49}" srcId="{62ACAC44-3B45-4172-A3E6-6A70501F820B}" destId="{F643BBE8-62C0-408E-99DB-68A9F77B5920}" srcOrd="2" destOrd="0" parTransId="{CDA7D1E5-0F78-4B3B-8D40-0F23BD919EB8}" sibTransId="{C7592A69-6C4C-4B15-91FC-A3552F7DA1F7}"/>
    <dgm:cxn modelId="{31EF5E75-1894-42BB-9D89-8D03182085C6}" srcId="{62ACAC44-3B45-4172-A3E6-6A70501F820B}" destId="{608EB9CA-3BC1-4B5F-BC31-5DFD42049D0A}" srcOrd="0" destOrd="0" parTransId="{7E537D76-08CA-402E-9822-5FA3CE0A42BA}" sibTransId="{CC5911C1-E79C-42E5-89D0-5ECA7DCF8987}"/>
    <dgm:cxn modelId="{7D641A8F-0DAC-4085-8021-7B272E00FF55}" type="presOf" srcId="{62ACAC44-3B45-4172-A3E6-6A70501F820B}" destId="{8B09F81A-09EC-4402-89CB-B4FB8471647B}" srcOrd="0" destOrd="0" presId="urn:microsoft.com/office/officeart/2005/8/layout/StepDownProcess"/>
    <dgm:cxn modelId="{3AA025AD-9157-492F-B936-B9A5C5E48417}" type="presOf" srcId="{F643BBE8-62C0-408E-99DB-68A9F77B5920}" destId="{394E1F10-8D18-471A-BB53-E2D732EC27B5}" srcOrd="0" destOrd="0" presId="urn:microsoft.com/office/officeart/2005/8/layout/StepDownProcess"/>
    <dgm:cxn modelId="{A90833D4-1C26-4B78-BF34-794340140853}" srcId="{62ACAC44-3B45-4172-A3E6-6A70501F820B}" destId="{5AB981D2-E096-4BCC-A984-E60093B7FAC6}" srcOrd="1" destOrd="0" parTransId="{39D675F1-C307-4B1F-8784-20424C3FA399}" sibTransId="{6EADF70A-6E4E-4556-B825-B8DD591C9BD5}"/>
    <dgm:cxn modelId="{9CF1E47D-D41B-4955-8A67-4C6D2FD19E39}" type="presParOf" srcId="{8B09F81A-09EC-4402-89CB-B4FB8471647B}" destId="{166B9626-34AC-4957-95FF-251FA52C9318}" srcOrd="0" destOrd="0" presId="urn:microsoft.com/office/officeart/2005/8/layout/StepDownProcess"/>
    <dgm:cxn modelId="{F25F7183-0148-4A81-8760-8AE1DFA849DF}" type="presParOf" srcId="{166B9626-34AC-4957-95FF-251FA52C9318}" destId="{F93F24B2-4DE2-4C5B-9B6B-C53AAFACE110}" srcOrd="0" destOrd="0" presId="urn:microsoft.com/office/officeart/2005/8/layout/StepDownProcess"/>
    <dgm:cxn modelId="{334E5DA0-9D0D-49F5-A4F2-ED076C525772}" type="presParOf" srcId="{166B9626-34AC-4957-95FF-251FA52C9318}" destId="{ECE9BEEF-0442-438E-8878-F2640497AC55}" srcOrd="1" destOrd="0" presId="urn:microsoft.com/office/officeart/2005/8/layout/StepDownProcess"/>
    <dgm:cxn modelId="{F2650052-4784-43B9-A92B-3309859597C2}" type="presParOf" srcId="{166B9626-34AC-4957-95FF-251FA52C9318}" destId="{F33AD641-1CFE-4742-8EF9-78DEDC374D68}" srcOrd="2" destOrd="0" presId="urn:microsoft.com/office/officeart/2005/8/layout/StepDownProcess"/>
    <dgm:cxn modelId="{18814887-2629-41F4-91FE-395E40FFA540}" type="presParOf" srcId="{8B09F81A-09EC-4402-89CB-B4FB8471647B}" destId="{BD85402A-7588-467A-A809-AEAC6A08FFE6}" srcOrd="1" destOrd="0" presId="urn:microsoft.com/office/officeart/2005/8/layout/StepDownProcess"/>
    <dgm:cxn modelId="{4F3E60BA-6609-4964-9EF2-66C39DC8CFB3}" type="presParOf" srcId="{8B09F81A-09EC-4402-89CB-B4FB8471647B}" destId="{37DAC33A-D193-4AA0-933D-5AD7C2B6FAC3}" srcOrd="2" destOrd="0" presId="urn:microsoft.com/office/officeart/2005/8/layout/StepDownProcess"/>
    <dgm:cxn modelId="{D8D4146F-84D6-459B-869A-691089103389}" type="presParOf" srcId="{37DAC33A-D193-4AA0-933D-5AD7C2B6FAC3}" destId="{839B9F9C-77A5-4E1C-B238-A76565E1B474}" srcOrd="0" destOrd="0" presId="urn:microsoft.com/office/officeart/2005/8/layout/StepDownProcess"/>
    <dgm:cxn modelId="{823D461D-9D3D-480D-AE66-59788C433DB8}" type="presParOf" srcId="{37DAC33A-D193-4AA0-933D-5AD7C2B6FAC3}" destId="{34E7451E-F90D-4D38-8A79-DAB33D2F3CA0}" srcOrd="1" destOrd="0" presId="urn:microsoft.com/office/officeart/2005/8/layout/StepDownProcess"/>
    <dgm:cxn modelId="{B2F70841-36D7-40ED-AADE-E7E120E50D90}" type="presParOf" srcId="{37DAC33A-D193-4AA0-933D-5AD7C2B6FAC3}" destId="{6068AA7F-6FF9-4340-962D-5B0AB913D734}" srcOrd="2" destOrd="0" presId="urn:microsoft.com/office/officeart/2005/8/layout/StepDownProcess"/>
    <dgm:cxn modelId="{C52065DF-4C8A-40A9-AD0E-226BD94D030C}" type="presParOf" srcId="{8B09F81A-09EC-4402-89CB-B4FB8471647B}" destId="{D0CFD8E3-019C-4368-A9CC-203BC1577A90}" srcOrd="3" destOrd="0" presId="urn:microsoft.com/office/officeart/2005/8/layout/StepDownProcess"/>
    <dgm:cxn modelId="{A8484D45-44F3-4B7E-8847-520BB3CACC99}" type="presParOf" srcId="{8B09F81A-09EC-4402-89CB-B4FB8471647B}" destId="{F57F9CE0-90AE-471D-90A2-C50BF1044364}" srcOrd="4" destOrd="0" presId="urn:microsoft.com/office/officeart/2005/8/layout/StepDownProcess"/>
    <dgm:cxn modelId="{6FA4DEF5-DE29-4605-B791-A00C17ADC063}" type="presParOf" srcId="{F57F9CE0-90AE-471D-90A2-C50BF1044364}" destId="{394E1F10-8D18-471A-BB53-E2D732EC27B5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75BF6D-21C7-4D6A-BFD1-41A8CB76AB53}">
      <dsp:nvSpPr>
        <dsp:cNvPr id="0" name=""/>
        <dsp:cNvSpPr/>
      </dsp:nvSpPr>
      <dsp:spPr>
        <a:xfrm>
          <a:off x="0" y="0"/>
          <a:ext cx="3711449" cy="868543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rgbClr val="FF7C80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800" b="1" kern="1200" dirty="0">
              <a:solidFill>
                <a:schemeClr val="tx1"/>
              </a:solidFill>
            </a:rPr>
            <a:t>MODELACIÓN HIDRÁULICA</a:t>
          </a:r>
          <a:endParaRPr lang="en-US" sz="2800" kern="1200" dirty="0"/>
        </a:p>
      </dsp:txBody>
      <dsp:txXfrm>
        <a:off x="25439" y="25439"/>
        <a:ext cx="2672603" cy="817665"/>
      </dsp:txXfrm>
    </dsp:sp>
    <dsp:sp modelId="{3A0723F5-A348-4AA6-B4E3-E6A35FF4C411}">
      <dsp:nvSpPr>
        <dsp:cNvPr id="0" name=""/>
        <dsp:cNvSpPr/>
      </dsp:nvSpPr>
      <dsp:spPr>
        <a:xfrm>
          <a:off x="277153" y="989174"/>
          <a:ext cx="3711449" cy="868543"/>
        </a:xfrm>
        <a:prstGeom prst="roundRect">
          <a:avLst>
            <a:gd name="adj" fmla="val 10000"/>
          </a:avLst>
        </a:prstGeom>
        <a:noFill/>
        <a:ln>
          <a:solidFill>
            <a:srgbClr val="FF7C8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800" kern="1200" dirty="0">
              <a:solidFill>
                <a:schemeClr val="tx1"/>
              </a:solidFill>
            </a:rPr>
            <a:t>Fenómeno natural</a:t>
          </a:r>
        </a:p>
      </dsp:txBody>
      <dsp:txXfrm>
        <a:off x="302592" y="1014613"/>
        <a:ext cx="2818864" cy="817665"/>
      </dsp:txXfrm>
    </dsp:sp>
    <dsp:sp modelId="{4A51899B-820D-4B43-8B03-914F15C114C5}">
      <dsp:nvSpPr>
        <dsp:cNvPr id="0" name=""/>
        <dsp:cNvSpPr/>
      </dsp:nvSpPr>
      <dsp:spPr>
        <a:xfrm>
          <a:off x="554307" y="1978348"/>
          <a:ext cx="3711449" cy="868543"/>
        </a:xfrm>
        <a:prstGeom prst="roundRect">
          <a:avLst>
            <a:gd name="adj" fmla="val 10000"/>
          </a:avLst>
        </a:prstGeom>
        <a:noFill/>
        <a:ln>
          <a:solidFill>
            <a:srgbClr val="FF7C8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800" kern="1200" dirty="0">
              <a:solidFill>
                <a:schemeClr val="tx1"/>
              </a:solidFill>
            </a:rPr>
            <a:t>Dinámica del agua</a:t>
          </a:r>
        </a:p>
      </dsp:txBody>
      <dsp:txXfrm>
        <a:off x="579746" y="2003787"/>
        <a:ext cx="2818864" cy="817665"/>
      </dsp:txXfrm>
    </dsp:sp>
    <dsp:sp modelId="{B62C0ADE-0E41-489D-92E7-92F84072824E}">
      <dsp:nvSpPr>
        <dsp:cNvPr id="0" name=""/>
        <dsp:cNvSpPr/>
      </dsp:nvSpPr>
      <dsp:spPr>
        <a:xfrm>
          <a:off x="831461" y="2967522"/>
          <a:ext cx="3711449" cy="868543"/>
        </a:xfrm>
        <a:prstGeom prst="roundRect">
          <a:avLst>
            <a:gd name="adj" fmla="val 10000"/>
          </a:avLst>
        </a:prstGeom>
        <a:noFill/>
        <a:ln>
          <a:solidFill>
            <a:srgbClr val="FF7C8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800" kern="1200" dirty="0">
              <a:solidFill>
                <a:schemeClr val="tx1"/>
              </a:solidFill>
            </a:rPr>
            <a:t>Modelos físicos y/o matemáticos</a:t>
          </a:r>
        </a:p>
      </dsp:txBody>
      <dsp:txXfrm>
        <a:off x="856900" y="2992961"/>
        <a:ext cx="2818864" cy="817665"/>
      </dsp:txXfrm>
    </dsp:sp>
    <dsp:sp modelId="{A3F21DB5-3A39-4BF1-BE91-E836F4784284}">
      <dsp:nvSpPr>
        <dsp:cNvPr id="0" name=""/>
        <dsp:cNvSpPr/>
      </dsp:nvSpPr>
      <dsp:spPr>
        <a:xfrm>
          <a:off x="1108614" y="3956696"/>
          <a:ext cx="3711449" cy="868543"/>
        </a:xfrm>
        <a:prstGeom prst="roundRect">
          <a:avLst>
            <a:gd name="adj" fmla="val 10000"/>
          </a:avLst>
        </a:prstGeom>
        <a:noFill/>
        <a:ln>
          <a:solidFill>
            <a:srgbClr val="FF7C8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800" kern="1200" dirty="0">
              <a:solidFill>
                <a:schemeClr val="tx1"/>
              </a:solidFill>
            </a:rPr>
            <a:t>1D, 2D y 3D</a:t>
          </a:r>
          <a:endParaRPr lang="en-US" sz="2800" kern="1200" dirty="0"/>
        </a:p>
      </dsp:txBody>
      <dsp:txXfrm>
        <a:off x="1134053" y="3982135"/>
        <a:ext cx="2818864" cy="817665"/>
      </dsp:txXfrm>
    </dsp:sp>
    <dsp:sp modelId="{8B9623E6-CEDC-426D-A696-4E2999C87DB7}">
      <dsp:nvSpPr>
        <dsp:cNvPr id="0" name=""/>
        <dsp:cNvSpPr/>
      </dsp:nvSpPr>
      <dsp:spPr>
        <a:xfrm>
          <a:off x="3146896" y="634519"/>
          <a:ext cx="564553" cy="56455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3273920" y="634519"/>
        <a:ext cx="310505" cy="424826"/>
      </dsp:txXfrm>
    </dsp:sp>
    <dsp:sp modelId="{EED2AFE2-AF53-4D91-839D-EAE12A73A6EC}">
      <dsp:nvSpPr>
        <dsp:cNvPr id="0" name=""/>
        <dsp:cNvSpPr/>
      </dsp:nvSpPr>
      <dsp:spPr>
        <a:xfrm>
          <a:off x="3424049" y="1623693"/>
          <a:ext cx="564553" cy="56455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1675274"/>
            <a:satOff val="-1459"/>
            <a:lumOff val="-2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1675274"/>
              <a:satOff val="-1459"/>
              <a:lumOff val="-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3551073" y="1623693"/>
        <a:ext cx="310505" cy="424826"/>
      </dsp:txXfrm>
    </dsp:sp>
    <dsp:sp modelId="{860129C1-A920-4EB2-8606-891C1EBB4D02}">
      <dsp:nvSpPr>
        <dsp:cNvPr id="0" name=""/>
        <dsp:cNvSpPr/>
      </dsp:nvSpPr>
      <dsp:spPr>
        <a:xfrm>
          <a:off x="3701203" y="2598391"/>
          <a:ext cx="564553" cy="56455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3350547"/>
            <a:satOff val="-2919"/>
            <a:lumOff val="-4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3350547"/>
              <a:satOff val="-2919"/>
              <a:lumOff val="-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3828227" y="2598391"/>
        <a:ext cx="310505" cy="424826"/>
      </dsp:txXfrm>
    </dsp:sp>
    <dsp:sp modelId="{ED726AE2-D419-479E-B9FC-A77E6858CCE6}">
      <dsp:nvSpPr>
        <dsp:cNvPr id="0" name=""/>
        <dsp:cNvSpPr/>
      </dsp:nvSpPr>
      <dsp:spPr>
        <a:xfrm>
          <a:off x="3978357" y="3597216"/>
          <a:ext cx="564553" cy="56455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5025821"/>
            <a:satOff val="-4378"/>
            <a:lumOff val="-6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5025821"/>
              <a:satOff val="-4378"/>
              <a:lumOff val="-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4105381" y="3597216"/>
        <a:ext cx="310505" cy="4248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937EB2-D476-4A8C-BEAE-4C41FBCBBBB2}">
      <dsp:nvSpPr>
        <dsp:cNvPr id="0" name=""/>
        <dsp:cNvSpPr/>
      </dsp:nvSpPr>
      <dsp:spPr>
        <a:xfrm rot="5400000">
          <a:off x="976623" y="1187375"/>
          <a:ext cx="1050131" cy="119553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BF2139-29A0-41AE-94D3-624A709446D5}">
      <dsp:nvSpPr>
        <dsp:cNvPr id="0" name=""/>
        <dsp:cNvSpPr/>
      </dsp:nvSpPr>
      <dsp:spPr>
        <a:xfrm>
          <a:off x="698402" y="23283"/>
          <a:ext cx="1767802" cy="1237404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100" kern="1200" dirty="0"/>
            <a:t>Resultados tipo ráster</a:t>
          </a:r>
        </a:p>
      </dsp:txBody>
      <dsp:txXfrm>
        <a:off x="758818" y="83699"/>
        <a:ext cx="1646970" cy="1116572"/>
      </dsp:txXfrm>
    </dsp:sp>
    <dsp:sp modelId="{6AD38A49-00D8-4E54-B05F-0C5D92589416}">
      <dsp:nvSpPr>
        <dsp:cNvPr id="0" name=""/>
        <dsp:cNvSpPr/>
      </dsp:nvSpPr>
      <dsp:spPr>
        <a:xfrm>
          <a:off x="2466205" y="141298"/>
          <a:ext cx="1285731" cy="10001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1A89DA-9F0E-40BE-8F58-43A182BF5D28}">
      <dsp:nvSpPr>
        <dsp:cNvPr id="0" name=""/>
        <dsp:cNvSpPr/>
      </dsp:nvSpPr>
      <dsp:spPr>
        <a:xfrm rot="5400000">
          <a:off x="2442319" y="2577389"/>
          <a:ext cx="1050131" cy="119553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856B22-E5AC-4F80-8305-2AF410072BE5}">
      <dsp:nvSpPr>
        <dsp:cNvPr id="0" name=""/>
        <dsp:cNvSpPr/>
      </dsp:nvSpPr>
      <dsp:spPr>
        <a:xfrm>
          <a:off x="2164098" y="1413297"/>
          <a:ext cx="1767802" cy="1237404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100" kern="1200" dirty="0"/>
            <a:t>Instante determinado de tiempo</a:t>
          </a:r>
        </a:p>
      </dsp:txBody>
      <dsp:txXfrm>
        <a:off x="2224514" y="1473713"/>
        <a:ext cx="1646970" cy="1116572"/>
      </dsp:txXfrm>
    </dsp:sp>
    <dsp:sp modelId="{63087E4B-72EF-4F83-A187-08221574D8AE}">
      <dsp:nvSpPr>
        <dsp:cNvPr id="0" name=""/>
        <dsp:cNvSpPr/>
      </dsp:nvSpPr>
      <dsp:spPr>
        <a:xfrm>
          <a:off x="3931901" y="1531312"/>
          <a:ext cx="1285731" cy="10001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502D07-6B3D-47B7-B6AB-46181BDCF3B6}">
      <dsp:nvSpPr>
        <dsp:cNvPr id="0" name=""/>
        <dsp:cNvSpPr/>
      </dsp:nvSpPr>
      <dsp:spPr>
        <a:xfrm>
          <a:off x="3629794" y="2803311"/>
          <a:ext cx="1767802" cy="1237404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100" kern="1200" dirty="0"/>
            <a:t>Localización del modelo </a:t>
          </a:r>
        </a:p>
      </dsp:txBody>
      <dsp:txXfrm>
        <a:off x="3690210" y="2863727"/>
        <a:ext cx="1646970" cy="111657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3F24B2-4DE2-4C5B-9B6B-C53AAFACE110}">
      <dsp:nvSpPr>
        <dsp:cNvPr id="0" name=""/>
        <dsp:cNvSpPr/>
      </dsp:nvSpPr>
      <dsp:spPr>
        <a:xfrm rot="5400000">
          <a:off x="931226" y="1096640"/>
          <a:ext cx="969884" cy="110417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CE9BEEF-0442-438E-8878-F2640497AC55}">
      <dsp:nvSpPr>
        <dsp:cNvPr id="0" name=""/>
        <dsp:cNvSpPr/>
      </dsp:nvSpPr>
      <dsp:spPr>
        <a:xfrm>
          <a:off x="674265" y="21504"/>
          <a:ext cx="1632713" cy="1142846"/>
        </a:xfrm>
        <a:prstGeom prst="roundRect">
          <a:avLst>
            <a:gd name="adj" fmla="val 16670"/>
          </a:avLst>
        </a:prstGeom>
        <a:solidFill>
          <a:schemeClr val="accent5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100" kern="1200"/>
            <a:t>Importar Geometría</a:t>
          </a:r>
          <a:endParaRPr lang="en-US" sz="2100" kern="1200"/>
        </a:p>
      </dsp:txBody>
      <dsp:txXfrm>
        <a:off x="730064" y="77303"/>
        <a:ext cx="1521115" cy="1031248"/>
      </dsp:txXfrm>
    </dsp:sp>
    <dsp:sp modelId="{F33AD641-1CFE-4742-8EF9-78DEDC374D68}">
      <dsp:nvSpPr>
        <dsp:cNvPr id="0" name=""/>
        <dsp:cNvSpPr/>
      </dsp:nvSpPr>
      <dsp:spPr>
        <a:xfrm>
          <a:off x="2306979" y="130501"/>
          <a:ext cx="1187480" cy="9236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9B9F9C-77A5-4E1C-B238-A76565E1B474}">
      <dsp:nvSpPr>
        <dsp:cNvPr id="0" name=""/>
        <dsp:cNvSpPr/>
      </dsp:nvSpPr>
      <dsp:spPr>
        <a:xfrm rot="5400000">
          <a:off x="2284919" y="2380434"/>
          <a:ext cx="969884" cy="110417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4E7451E-F90D-4D38-8A79-DAB33D2F3CA0}">
      <dsp:nvSpPr>
        <dsp:cNvPr id="0" name=""/>
        <dsp:cNvSpPr/>
      </dsp:nvSpPr>
      <dsp:spPr>
        <a:xfrm>
          <a:off x="2027959" y="1305298"/>
          <a:ext cx="1632713" cy="1142846"/>
        </a:xfrm>
        <a:prstGeom prst="roundRect">
          <a:avLst>
            <a:gd name="adj" fmla="val 16670"/>
          </a:avLst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100" kern="1200"/>
            <a:t>Colapsar modelo</a:t>
          </a:r>
          <a:endParaRPr lang="en-US" sz="2100" kern="1200"/>
        </a:p>
      </dsp:txBody>
      <dsp:txXfrm>
        <a:off x="2083758" y="1361097"/>
        <a:ext cx="1521115" cy="1031248"/>
      </dsp:txXfrm>
    </dsp:sp>
    <dsp:sp modelId="{6068AA7F-6FF9-4340-962D-5B0AB913D734}">
      <dsp:nvSpPr>
        <dsp:cNvPr id="0" name=""/>
        <dsp:cNvSpPr/>
      </dsp:nvSpPr>
      <dsp:spPr>
        <a:xfrm>
          <a:off x="3660672" y="1414295"/>
          <a:ext cx="1187480" cy="9236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4E1F10-8D18-471A-BB53-E2D732EC27B5}">
      <dsp:nvSpPr>
        <dsp:cNvPr id="0" name=""/>
        <dsp:cNvSpPr/>
      </dsp:nvSpPr>
      <dsp:spPr>
        <a:xfrm>
          <a:off x="3381652" y="2589092"/>
          <a:ext cx="1632713" cy="1142846"/>
        </a:xfrm>
        <a:prstGeom prst="roundRect">
          <a:avLst>
            <a:gd name="adj" fmla="val 1667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100" kern="1200"/>
            <a:t>Crear Superficies</a:t>
          </a:r>
          <a:endParaRPr lang="en-US" sz="2100" kern="1200"/>
        </a:p>
      </dsp:txBody>
      <dsp:txXfrm>
        <a:off x="3437451" y="2644891"/>
        <a:ext cx="1521115" cy="10312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0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7" name="Google Shape;2277;p100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8" name="Google Shape;2278;p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1" name="Google Shape;2291;p101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2" name="Google Shape;2292;p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5" name="Google Shape;2305;p102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6" name="Google Shape;2306;p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9" name="Google Shape;2319;p10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0" name="Google Shape;2320;p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0" name="Google Shape;2340;p104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1" name="Google Shape;2341;p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1" name="Google Shape;2361;p105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2" name="Google Shape;2362;p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2" name="Google Shape;2382;p106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3" name="Google Shape;2383;p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7" name="Google Shape;2387;p107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8" name="Google Shape;2388;p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0" name="Google Shape;2400;p108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1" name="Google Shape;2401;p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2" name="Google Shape;2412;p109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3" name="Google Shape;2413;p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1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3" name="Google Shape;2433;p110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4" name="Google Shape;2434;p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3" name="Google Shape;2453;p111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4" name="Google Shape;2454;p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1" name="Google Shape;2461;p112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2" name="Google Shape;2462;p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5" name="Google Shape;2495;p11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6" name="Google Shape;2496;p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0" name="Google Shape;2510;p114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1" name="Google Shape;2511;p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3" name="Google Shape;2523;p115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4" name="Google Shape;2524;p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6" name="Google Shape;2536;p116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7" name="Google Shape;2537;p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" name="Google Shape;2560;p117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1" name="Google Shape;2561;p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4" name="Google Shape;2574;p118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5" name="Google Shape;2575;p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8" name="Google Shape;2588;p119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9" name="Google Shape;2589;p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12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3" name="Google Shape;2613;p120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4" name="Google Shape;2614;p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8" name="Google Shape;2638;p121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9" name="Google Shape;2639;p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3" name="Google Shape;2643;p122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4" name="Google Shape;2644;p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7" name="Google Shape;2677;p12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8" name="Google Shape;2678;p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" name="Google Shape;2703;p124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4" name="Google Shape;2704;p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8" name="Google Shape;2708;p125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9" name="Google Shape;2709;p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6" name="Google Shape;2726;p126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7" name="Google Shape;2727;p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1" name="Google Shape;2731;p127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2" name="Google Shape;2732;p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2" name="Google Shape;2752;p128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3" name="Google Shape;2753;p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1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14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15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16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17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18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19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20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21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22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2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24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69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25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717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26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5" name="Google Shape;74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27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770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28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805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p29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" name="Google Shape;829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p30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Google Shape;857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31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7" name="Google Shape;877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32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p3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2" name="Google Shape;892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34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8" name="Google Shape;918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p35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7" name="Google Shape;927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p36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9" name="Google Shape;939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p37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4" name="Google Shape;1034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p38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2" name="Google Shape;1042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39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4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p40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6" name="Google Shape;1076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p41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9" name="Google Shape;1099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p42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6" name="Google Shape;1116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4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7" name="Google Shape;1127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44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8" name="Google Shape;1168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p45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2" name="Google Shape;1192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Google Shape;1202;p46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3" name="Google Shape;1203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Google Shape;1228;p47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9" name="Google Shape;1229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0" name="Google Shape;1250;p48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1" name="Google Shape;1251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p49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7" name="Google Shape;1277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5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" name="Google Shape;1293;p50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4" name="Google Shape;1294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Google Shape;1307;p51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8" name="Google Shape;1308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" name="Google Shape;1319;p52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0" name="Google Shape;1320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" name="Google Shape;1330;p5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1" name="Google Shape;1331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0" name="Google Shape;1340;p54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1" name="Google Shape;1341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9" name="Google Shape;1359;p55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0" name="Google Shape;1360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" name="Google Shape;1376;p56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7" name="Google Shape;1377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6" name="Google Shape;1396;p57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7" name="Google Shape;1397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7" name="Google Shape;1417;p58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8" name="Google Shape;1418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p59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5" name="Google Shape;1445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6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5" name="Google Shape;1465;p60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6" name="Google Shape;1466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6" name="Google Shape;1486;p61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7" name="Google Shape;1487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0" name="Google Shape;1540;p62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1" name="Google Shape;1541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2" name="Google Shape;1552;p6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3" name="Google Shape;1553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9" name="Google Shape;1569;p64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0" name="Google Shape;1570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9" name="Google Shape;1589;p65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0" name="Google Shape;1590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4" name="Google Shape;1614;p66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5" name="Google Shape;1615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0" name="Google Shape;1630;p67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1" name="Google Shape;1631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5" name="Google Shape;1655;p68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6" name="Google Shape;1656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4" name="Google Shape;1684;p69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5" name="Google Shape;1685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7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3" name="Google Shape;1713;p70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4" name="Google Shape;1714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7" name="Google Shape;1767;p71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8" name="Google Shape;1768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5" name="Google Shape;1775;p72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6" name="Google Shape;1776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9" name="Google Shape;1789;p7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0" name="Google Shape;1790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4" name="Google Shape;1804;p74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5" name="Google Shape;1805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1" name="Google Shape;1891;p75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2" name="Google Shape;1892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1" name="Google Shape;1901;p76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2" name="Google Shape;1902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7" name="Google Shape;1917;p77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8" name="Google Shape;1918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3" name="Google Shape;1933;p78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4" name="Google Shape;1934;p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Google Shape;1945;p79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6" name="Google Shape;1946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8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2" name="Google Shape;1962;p80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3" name="Google Shape;1963;p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7" name="Google Shape;1967;p81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8" name="Google Shape;1968;p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7" name="Google Shape;1977;p82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8" name="Google Shape;1978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4" name="Google Shape;1984;p8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5" name="Google Shape;1985;p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" name="Google Shape;2027;p84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8" name="Google Shape;2028;p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4" name="Google Shape;2034;p85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5" name="Google Shape;2035;p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5" name="Google Shape;2045;p86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6" name="Google Shape;2046;p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Google Shape;2050;p87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1" name="Google Shape;2051;p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4" name="Google Shape;2064;p88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5" name="Google Shape;2065;p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" name="Google Shape;2088;p89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9" name="Google Shape;2089;p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8" name="Google Shape;2098;p90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9" name="Google Shape;2099;p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5" name="Google Shape;2125;p91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6" name="Google Shape;2126;p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1" name="Google Shape;2141;p92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2" name="Google Shape;2142;p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3" name="Google Shape;2153;p9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4" name="Google Shape;2154;p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1" name="Google Shape;2161;p94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2" name="Google Shape;2162;p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3" name="Google Shape;2193;p95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4" name="Google Shape;2194;p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9" name="Google Shape;2209;p96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0" name="Google Shape;2210;p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" name="Google Shape;2222;p97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3" name="Google Shape;2223;p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7" name="Google Shape;2237;p98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8" name="Google Shape;2238;p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1" name="Google Shape;2251;p99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2" name="Google Shape;2252;p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obj">
  <p:cSld name="OBJEC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30"/>
          <p:cNvSpPr txBox="1">
            <a:spLocks noGrp="1"/>
          </p:cNvSpPr>
          <p:nvPr>
            <p:ph type="ftr" idx="11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0"/>
          <p:cNvSpPr txBox="1">
            <a:spLocks noGrp="1"/>
          </p:cNvSpPr>
          <p:nvPr>
            <p:ph type="dt" idx="10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0"/>
          <p:cNvSpPr txBox="1">
            <a:spLocks noGrp="1"/>
          </p:cNvSpPr>
          <p:nvPr>
            <p:ph type="sldNum" idx="12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31"/>
          <p:cNvSpPr txBox="1">
            <a:spLocks noGrp="1"/>
          </p:cNvSpPr>
          <p:nvPr>
            <p:ph type="title"/>
          </p:nvPr>
        </p:nvSpPr>
        <p:spPr>
          <a:xfrm>
            <a:off x="119760" y="13843"/>
            <a:ext cx="8904478" cy="513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1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31"/>
          <p:cNvSpPr txBox="1">
            <a:spLocks noGrp="1"/>
          </p:cNvSpPr>
          <p:nvPr>
            <p:ph type="body" idx="1"/>
          </p:nvPr>
        </p:nvSpPr>
        <p:spPr>
          <a:xfrm>
            <a:off x="2256853" y="1299781"/>
            <a:ext cx="5589270" cy="32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31"/>
          <p:cNvSpPr txBox="1">
            <a:spLocks noGrp="1"/>
          </p:cNvSpPr>
          <p:nvPr>
            <p:ph type="ftr" idx="11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31"/>
          <p:cNvSpPr txBox="1">
            <a:spLocks noGrp="1"/>
          </p:cNvSpPr>
          <p:nvPr>
            <p:ph type="dt" idx="10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31"/>
          <p:cNvSpPr txBox="1">
            <a:spLocks noGrp="1"/>
          </p:cNvSpPr>
          <p:nvPr>
            <p:ph type="sldNum" idx="12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32"/>
          <p:cNvSpPr txBox="1">
            <a:spLocks noGrp="1"/>
          </p:cNvSpPr>
          <p:nvPr>
            <p:ph type="ctrTitle"/>
          </p:nvPr>
        </p:nvSpPr>
        <p:spPr>
          <a:xfrm>
            <a:off x="120777" y="20523"/>
            <a:ext cx="8902445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1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32"/>
          <p:cNvSpPr txBox="1">
            <a:spLocks noGrp="1"/>
          </p:cNvSpPr>
          <p:nvPr>
            <p:ph type="subTitle" idx="1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32"/>
          <p:cNvSpPr txBox="1">
            <a:spLocks noGrp="1"/>
          </p:cNvSpPr>
          <p:nvPr>
            <p:ph type="ftr" idx="11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32"/>
          <p:cNvSpPr txBox="1">
            <a:spLocks noGrp="1"/>
          </p:cNvSpPr>
          <p:nvPr>
            <p:ph type="dt" idx="10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32"/>
          <p:cNvSpPr txBox="1">
            <a:spLocks noGrp="1"/>
          </p:cNvSpPr>
          <p:nvPr>
            <p:ph type="sldNum" idx="12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33"/>
          <p:cNvSpPr txBox="1">
            <a:spLocks noGrp="1"/>
          </p:cNvSpPr>
          <p:nvPr>
            <p:ph type="title"/>
          </p:nvPr>
        </p:nvSpPr>
        <p:spPr>
          <a:xfrm>
            <a:off x="119760" y="13843"/>
            <a:ext cx="8904478" cy="513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1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33"/>
          <p:cNvSpPr txBox="1">
            <a:spLocks noGrp="1"/>
          </p:cNvSpPr>
          <p:nvPr>
            <p:ph type="ftr" idx="11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33"/>
          <p:cNvSpPr txBox="1">
            <a:spLocks noGrp="1"/>
          </p:cNvSpPr>
          <p:nvPr>
            <p:ph type="dt" idx="10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33"/>
          <p:cNvSpPr txBox="1">
            <a:spLocks noGrp="1"/>
          </p:cNvSpPr>
          <p:nvPr>
            <p:ph type="sldNum" idx="12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34"/>
          <p:cNvSpPr txBox="1">
            <a:spLocks noGrp="1"/>
          </p:cNvSpPr>
          <p:nvPr>
            <p:ph type="title"/>
          </p:nvPr>
        </p:nvSpPr>
        <p:spPr>
          <a:xfrm>
            <a:off x="119760" y="13843"/>
            <a:ext cx="8904478" cy="513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1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34"/>
          <p:cNvSpPr txBox="1">
            <a:spLocks noGrp="1"/>
          </p:cNvSpPr>
          <p:nvPr>
            <p:ph type="body" idx="1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34"/>
          <p:cNvSpPr txBox="1">
            <a:spLocks noGrp="1"/>
          </p:cNvSpPr>
          <p:nvPr>
            <p:ph type="body" idx="2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34"/>
          <p:cNvSpPr txBox="1">
            <a:spLocks noGrp="1"/>
          </p:cNvSpPr>
          <p:nvPr>
            <p:ph type="ftr" idx="11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34"/>
          <p:cNvSpPr txBox="1">
            <a:spLocks noGrp="1"/>
          </p:cNvSpPr>
          <p:nvPr>
            <p:ph type="dt" idx="10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34"/>
          <p:cNvSpPr txBox="1">
            <a:spLocks noGrp="1"/>
          </p:cNvSpPr>
          <p:nvPr>
            <p:ph type="sldNum" idx="12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9"/>
          <p:cNvSpPr/>
          <p:nvPr/>
        </p:nvSpPr>
        <p:spPr>
          <a:xfrm>
            <a:off x="0" y="0"/>
            <a:ext cx="9144000" cy="620267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" name="Google Shape;7;p129"/>
          <p:cNvSpPr/>
          <p:nvPr/>
        </p:nvSpPr>
        <p:spPr>
          <a:xfrm>
            <a:off x="0" y="6309359"/>
            <a:ext cx="7885176" cy="548640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" name="Google Shape;8;p129"/>
          <p:cNvSpPr/>
          <p:nvPr/>
        </p:nvSpPr>
        <p:spPr>
          <a:xfrm>
            <a:off x="26669" y="6296406"/>
            <a:ext cx="6658609" cy="0"/>
          </a:xfrm>
          <a:custGeom>
            <a:avLst/>
            <a:gdLst/>
            <a:ahLst/>
            <a:cxnLst/>
            <a:rect l="l" t="t" r="r" b="b"/>
            <a:pathLst>
              <a:path w="6658609" h="120000" extrusionOk="0">
                <a:moveTo>
                  <a:pt x="0" y="0"/>
                </a:moveTo>
                <a:lnTo>
                  <a:pt x="6658356" y="0"/>
                </a:ln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" name="Google Shape;9;p129"/>
          <p:cNvSpPr/>
          <p:nvPr/>
        </p:nvSpPr>
        <p:spPr>
          <a:xfrm>
            <a:off x="26669" y="6246114"/>
            <a:ext cx="6658609" cy="0"/>
          </a:xfrm>
          <a:custGeom>
            <a:avLst/>
            <a:gdLst/>
            <a:ahLst/>
            <a:cxnLst/>
            <a:rect l="l" t="t" r="r" b="b"/>
            <a:pathLst>
              <a:path w="6658609" h="120000" extrusionOk="0">
                <a:moveTo>
                  <a:pt x="0" y="0"/>
                </a:moveTo>
                <a:lnTo>
                  <a:pt x="6658356" y="0"/>
                </a:lnTo>
              </a:path>
            </a:pathLst>
          </a:custGeom>
          <a:noFill/>
          <a:ln w="38100" cap="flat" cmpd="sng">
            <a:solidFill>
              <a:srgbClr val="006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" name="Google Shape;10;p129"/>
          <p:cNvSpPr/>
          <p:nvPr/>
        </p:nvSpPr>
        <p:spPr>
          <a:xfrm>
            <a:off x="6733031" y="5949696"/>
            <a:ext cx="2304287" cy="637032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" name="Google Shape;11;p129"/>
          <p:cNvSpPr txBox="1">
            <a:spLocks noGrp="1"/>
          </p:cNvSpPr>
          <p:nvPr>
            <p:ph type="title"/>
          </p:nvPr>
        </p:nvSpPr>
        <p:spPr>
          <a:xfrm>
            <a:off x="119760" y="13843"/>
            <a:ext cx="8904478" cy="513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1" u="none" strike="noStrike" cap="none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129"/>
          <p:cNvSpPr txBox="1">
            <a:spLocks noGrp="1"/>
          </p:cNvSpPr>
          <p:nvPr>
            <p:ph type="body" idx="1"/>
          </p:nvPr>
        </p:nvSpPr>
        <p:spPr>
          <a:xfrm>
            <a:off x="2256853" y="1299781"/>
            <a:ext cx="5589270" cy="32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29"/>
          <p:cNvSpPr txBox="1">
            <a:spLocks noGrp="1"/>
          </p:cNvSpPr>
          <p:nvPr>
            <p:ph type="ftr" idx="11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4" name="Google Shape;14;p129"/>
          <p:cNvSpPr txBox="1">
            <a:spLocks noGrp="1"/>
          </p:cNvSpPr>
          <p:nvPr>
            <p:ph type="dt" idx="10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129"/>
          <p:cNvSpPr txBox="1">
            <a:spLocks noGrp="1"/>
          </p:cNvSpPr>
          <p:nvPr>
            <p:ph type="sldNum" idx="12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78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79.png"/><Relationship Id="rId9" Type="http://schemas.openxmlformats.org/officeDocument/2006/relationships/image" Target="../media/image8.jp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1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2.jpg"/><Relationship Id="rId4" Type="http://schemas.openxmlformats.org/officeDocument/2006/relationships/image" Target="../media/image8.jp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1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3.jpg"/><Relationship Id="rId4" Type="http://schemas.openxmlformats.org/officeDocument/2006/relationships/image" Target="../media/image8.jp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1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4.jpg"/><Relationship Id="rId4" Type="http://schemas.openxmlformats.org/officeDocument/2006/relationships/image" Target="../media/image8.jp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8.jp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391.png"/><Relationship Id="rId4" Type="http://schemas.openxmlformats.org/officeDocument/2006/relationships/image" Target="../media/image389.jp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8.jp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395.png"/><Relationship Id="rId4" Type="http://schemas.openxmlformats.org/officeDocument/2006/relationships/image" Target="../media/image389.jp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8.jp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395.png"/><Relationship Id="rId4" Type="http://schemas.openxmlformats.org/officeDocument/2006/relationships/image" Target="../media/image389.jp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6.jp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7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8.jpg"/><Relationship Id="rId4" Type="http://schemas.openxmlformats.org/officeDocument/2006/relationships/image" Target="../media/image8.jp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9.jp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g"/><Relationship Id="rId4" Type="http://schemas.openxmlformats.org/officeDocument/2006/relationships/image" Target="../media/image397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jp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370.png"/><Relationship Id="rId4" Type="http://schemas.openxmlformats.org/officeDocument/2006/relationships/image" Target="../media/image401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78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79.png"/><Relationship Id="rId9" Type="http://schemas.openxmlformats.org/officeDocument/2006/relationships/image" Target="../media/image8.jp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2.jpg"/><Relationship Id="rId7" Type="http://schemas.openxmlformats.org/officeDocument/2006/relationships/image" Target="../media/image404.jp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370.png"/><Relationship Id="rId4" Type="http://schemas.openxmlformats.org/officeDocument/2006/relationships/image" Target="../media/image403.jp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7.jp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4.xml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6.jpg"/><Relationship Id="rId3" Type="http://schemas.openxmlformats.org/officeDocument/2006/relationships/image" Target="../media/image378.png"/><Relationship Id="rId7" Type="http://schemas.openxmlformats.org/officeDocument/2006/relationships/image" Target="../media/image405.jp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1.jpg"/><Relationship Id="rId5" Type="http://schemas.openxmlformats.org/officeDocument/2006/relationships/image" Target="../media/image379.jpg"/><Relationship Id="rId4" Type="http://schemas.openxmlformats.org/officeDocument/2006/relationships/image" Target="../media/image8.jp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7.jp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408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9.jp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383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jp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383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1.jp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383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1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2.jpg"/><Relationship Id="rId4" Type="http://schemas.openxmlformats.org/officeDocument/2006/relationships/image" Target="../media/image8.jp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1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3.jpg"/><Relationship Id="rId4" Type="http://schemas.openxmlformats.org/officeDocument/2006/relationships/image" Target="../media/image8.jp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1.jp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39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89.png"/><Relationship Id="rId7" Type="http://schemas.openxmlformats.org/officeDocument/2006/relationships/image" Target="../media/image9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1.jp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391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7.jp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4.jp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416.png"/><Relationship Id="rId4" Type="http://schemas.openxmlformats.org/officeDocument/2006/relationships/image" Target="../media/image415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4.jp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417.png"/><Relationship Id="rId4" Type="http://schemas.openxmlformats.org/officeDocument/2006/relationships/image" Target="../media/image415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8.jp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422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1.jpg"/><Relationship Id="rId5" Type="http://schemas.openxmlformats.org/officeDocument/2006/relationships/image" Target="../media/image420.jpg"/><Relationship Id="rId4" Type="http://schemas.openxmlformats.org/officeDocument/2006/relationships/image" Target="../media/image419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3.jp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6.jpg"/><Relationship Id="rId5" Type="http://schemas.openxmlformats.org/officeDocument/2006/relationships/image" Target="../media/image425.jpg"/><Relationship Id="rId4" Type="http://schemas.openxmlformats.org/officeDocument/2006/relationships/image" Target="../media/image424.png"/></Relationships>
</file>

<file path=ppt/slides/_rels/slide1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1.png"/><Relationship Id="rId3" Type="http://schemas.openxmlformats.org/officeDocument/2006/relationships/image" Target="../media/image338.jpg"/><Relationship Id="rId7" Type="http://schemas.openxmlformats.org/officeDocument/2006/relationships/image" Target="../media/image430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9.png"/><Relationship Id="rId5" Type="http://schemas.openxmlformats.org/officeDocument/2006/relationships/image" Target="../media/image428.png"/><Relationship Id="rId4" Type="http://schemas.openxmlformats.org/officeDocument/2006/relationships/image" Target="../media/image4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89.png"/><Relationship Id="rId7" Type="http://schemas.openxmlformats.org/officeDocument/2006/relationships/image" Target="../media/image9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89.png"/><Relationship Id="rId7" Type="http://schemas.openxmlformats.org/officeDocument/2006/relationships/image" Target="../media/image9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10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10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6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12" Type="http://schemas.openxmlformats.org/officeDocument/2006/relationships/image" Target="../media/image115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png"/><Relationship Id="rId11" Type="http://schemas.openxmlformats.org/officeDocument/2006/relationships/image" Target="../media/image114.png"/><Relationship Id="rId5" Type="http://schemas.openxmlformats.org/officeDocument/2006/relationships/image" Target="../media/image108.png"/><Relationship Id="rId15" Type="http://schemas.openxmlformats.org/officeDocument/2006/relationships/image" Target="../media/image118.png"/><Relationship Id="rId10" Type="http://schemas.openxmlformats.org/officeDocument/2006/relationships/image" Target="../media/image113.png"/><Relationship Id="rId4" Type="http://schemas.openxmlformats.org/officeDocument/2006/relationships/image" Target="../media/image107.png"/><Relationship Id="rId9" Type="http://schemas.openxmlformats.org/officeDocument/2006/relationships/image" Target="../media/image112.png"/><Relationship Id="rId14" Type="http://schemas.openxmlformats.org/officeDocument/2006/relationships/image" Target="../media/image1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11" Type="http://schemas.openxmlformats.org/officeDocument/2006/relationships/image" Target="../media/image8.jpg"/><Relationship Id="rId5" Type="http://schemas.openxmlformats.org/officeDocument/2006/relationships/image" Target="../media/image121.png"/><Relationship Id="rId10" Type="http://schemas.openxmlformats.org/officeDocument/2006/relationships/image" Target="../media/image126.png"/><Relationship Id="rId4" Type="http://schemas.openxmlformats.org/officeDocument/2006/relationships/image" Target="../media/image120.png"/><Relationship Id="rId9" Type="http://schemas.openxmlformats.org/officeDocument/2006/relationships/image" Target="../media/image12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19.png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Relationship Id="rId9" Type="http://schemas.openxmlformats.org/officeDocument/2006/relationships/image" Target="../media/image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g"/><Relationship Id="rId5" Type="http://schemas.openxmlformats.org/officeDocument/2006/relationships/image" Target="../media/image134.png"/><Relationship Id="rId4" Type="http://schemas.openxmlformats.org/officeDocument/2006/relationships/image" Target="../media/image133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13" Type="http://schemas.openxmlformats.org/officeDocument/2006/relationships/image" Target="../media/image143.png"/><Relationship Id="rId3" Type="http://schemas.openxmlformats.org/officeDocument/2006/relationships/image" Target="../media/image119.png"/><Relationship Id="rId7" Type="http://schemas.openxmlformats.org/officeDocument/2006/relationships/image" Target="../media/image137.png"/><Relationship Id="rId12" Type="http://schemas.openxmlformats.org/officeDocument/2006/relationships/image" Target="../media/image142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11" Type="http://schemas.openxmlformats.org/officeDocument/2006/relationships/image" Target="../media/image141.png"/><Relationship Id="rId5" Type="http://schemas.openxmlformats.org/officeDocument/2006/relationships/image" Target="../media/image135.png"/><Relationship Id="rId15" Type="http://schemas.openxmlformats.org/officeDocument/2006/relationships/image" Target="../media/image145.png"/><Relationship Id="rId10" Type="http://schemas.openxmlformats.org/officeDocument/2006/relationships/image" Target="../media/image140.png"/><Relationship Id="rId4" Type="http://schemas.openxmlformats.org/officeDocument/2006/relationships/image" Target="../media/image127.png"/><Relationship Id="rId9" Type="http://schemas.openxmlformats.org/officeDocument/2006/relationships/image" Target="../media/image139.png"/><Relationship Id="rId14" Type="http://schemas.openxmlformats.org/officeDocument/2006/relationships/image" Target="../media/image1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146.jpg"/><Relationship Id="rId4" Type="http://schemas.openxmlformats.org/officeDocument/2006/relationships/image" Target="../media/image1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147.jpg"/><Relationship Id="rId4" Type="http://schemas.openxmlformats.org/officeDocument/2006/relationships/image" Target="../media/image1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148.jpg"/><Relationship Id="rId4" Type="http://schemas.openxmlformats.org/officeDocument/2006/relationships/image" Target="../media/image12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13" Type="http://schemas.openxmlformats.org/officeDocument/2006/relationships/image" Target="../media/image8.jpg"/><Relationship Id="rId3" Type="http://schemas.openxmlformats.org/officeDocument/2006/relationships/image" Target="../media/image133.jpg"/><Relationship Id="rId7" Type="http://schemas.openxmlformats.org/officeDocument/2006/relationships/image" Target="../media/image140.png"/><Relationship Id="rId12" Type="http://schemas.openxmlformats.org/officeDocument/2006/relationships/image" Target="../media/image14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11" Type="http://schemas.openxmlformats.org/officeDocument/2006/relationships/image" Target="../media/image144.png"/><Relationship Id="rId5" Type="http://schemas.openxmlformats.org/officeDocument/2006/relationships/image" Target="../media/image149.png"/><Relationship Id="rId10" Type="http://schemas.openxmlformats.org/officeDocument/2006/relationships/image" Target="../media/image152.png"/><Relationship Id="rId4" Type="http://schemas.openxmlformats.org/officeDocument/2006/relationships/image" Target="../media/image134.png"/><Relationship Id="rId9" Type="http://schemas.openxmlformats.org/officeDocument/2006/relationships/image" Target="../media/image1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153.jpg"/><Relationship Id="rId4" Type="http://schemas.openxmlformats.org/officeDocument/2006/relationships/image" Target="../media/image12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13" Type="http://schemas.openxmlformats.org/officeDocument/2006/relationships/image" Target="../media/image8.jpg"/><Relationship Id="rId3" Type="http://schemas.openxmlformats.org/officeDocument/2006/relationships/image" Target="../media/image119.png"/><Relationship Id="rId7" Type="http://schemas.openxmlformats.org/officeDocument/2006/relationships/image" Target="../media/image156.png"/><Relationship Id="rId12" Type="http://schemas.openxmlformats.org/officeDocument/2006/relationships/image" Target="../media/image16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5.png"/><Relationship Id="rId11" Type="http://schemas.openxmlformats.org/officeDocument/2006/relationships/image" Target="../media/image160.png"/><Relationship Id="rId5" Type="http://schemas.openxmlformats.org/officeDocument/2006/relationships/image" Target="../media/image155.png"/><Relationship Id="rId10" Type="http://schemas.openxmlformats.org/officeDocument/2006/relationships/image" Target="../media/image159.png"/><Relationship Id="rId4" Type="http://schemas.openxmlformats.org/officeDocument/2006/relationships/image" Target="../media/image154.png"/><Relationship Id="rId9" Type="http://schemas.openxmlformats.org/officeDocument/2006/relationships/image" Target="../media/image15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26" Type="http://schemas.openxmlformats.org/officeDocument/2006/relationships/image" Target="../media/image31.png"/><Relationship Id="rId3" Type="http://schemas.openxmlformats.org/officeDocument/2006/relationships/image" Target="../media/image8.jpg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openxmlformats.org/officeDocument/2006/relationships/image" Target="../media/image30.png"/><Relationship Id="rId3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29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24" Type="http://schemas.openxmlformats.org/officeDocument/2006/relationships/image" Target="../media/image29.png"/><Relationship Id="rId32" Type="http://schemas.openxmlformats.org/officeDocument/2006/relationships/image" Target="../media/image37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28" Type="http://schemas.openxmlformats.org/officeDocument/2006/relationships/image" Target="../media/image33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31" Type="http://schemas.openxmlformats.org/officeDocument/2006/relationships/image" Target="../media/image36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Relationship Id="rId27" Type="http://schemas.openxmlformats.org/officeDocument/2006/relationships/image" Target="../media/image32.png"/><Relationship Id="rId30" Type="http://schemas.openxmlformats.org/officeDocument/2006/relationships/image" Target="../media/image3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135.png"/><Relationship Id="rId7" Type="http://schemas.openxmlformats.org/officeDocument/2006/relationships/image" Target="../media/image16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3.png"/><Relationship Id="rId5" Type="http://schemas.openxmlformats.org/officeDocument/2006/relationships/image" Target="../media/image162.png"/><Relationship Id="rId4" Type="http://schemas.openxmlformats.org/officeDocument/2006/relationships/image" Target="../media/image11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16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1.jpg"/><Relationship Id="rId5" Type="http://schemas.openxmlformats.org/officeDocument/2006/relationships/image" Target="../media/image8.jpg"/><Relationship Id="rId4" Type="http://schemas.openxmlformats.org/officeDocument/2006/relationships/image" Target="../media/image17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2.png"/><Relationship Id="rId18" Type="http://schemas.openxmlformats.org/officeDocument/2006/relationships/image" Target="../media/image187.png"/><Relationship Id="rId26" Type="http://schemas.openxmlformats.org/officeDocument/2006/relationships/image" Target="../media/image195.png"/><Relationship Id="rId39" Type="http://schemas.openxmlformats.org/officeDocument/2006/relationships/image" Target="../media/image208.png"/><Relationship Id="rId21" Type="http://schemas.openxmlformats.org/officeDocument/2006/relationships/image" Target="../media/image190.png"/><Relationship Id="rId34" Type="http://schemas.openxmlformats.org/officeDocument/2006/relationships/image" Target="../media/image203.png"/><Relationship Id="rId42" Type="http://schemas.openxmlformats.org/officeDocument/2006/relationships/image" Target="../media/image211.png"/><Relationship Id="rId47" Type="http://schemas.openxmlformats.org/officeDocument/2006/relationships/image" Target="../media/image216.png"/><Relationship Id="rId50" Type="http://schemas.openxmlformats.org/officeDocument/2006/relationships/image" Target="../media/image219.png"/><Relationship Id="rId55" Type="http://schemas.openxmlformats.org/officeDocument/2006/relationships/image" Target="../media/image224.png"/><Relationship Id="rId7" Type="http://schemas.openxmlformats.org/officeDocument/2006/relationships/image" Target="../media/image176.png"/><Relationship Id="rId12" Type="http://schemas.openxmlformats.org/officeDocument/2006/relationships/image" Target="../media/image181.png"/><Relationship Id="rId17" Type="http://schemas.openxmlformats.org/officeDocument/2006/relationships/image" Target="../media/image186.png"/><Relationship Id="rId25" Type="http://schemas.openxmlformats.org/officeDocument/2006/relationships/image" Target="../media/image194.png"/><Relationship Id="rId33" Type="http://schemas.openxmlformats.org/officeDocument/2006/relationships/image" Target="../media/image202.png"/><Relationship Id="rId38" Type="http://schemas.openxmlformats.org/officeDocument/2006/relationships/image" Target="../media/image207.png"/><Relationship Id="rId46" Type="http://schemas.openxmlformats.org/officeDocument/2006/relationships/image" Target="../media/image215.png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185.png"/><Relationship Id="rId20" Type="http://schemas.openxmlformats.org/officeDocument/2006/relationships/image" Target="../media/image189.png"/><Relationship Id="rId29" Type="http://schemas.openxmlformats.org/officeDocument/2006/relationships/image" Target="../media/image198.png"/><Relationship Id="rId41" Type="http://schemas.openxmlformats.org/officeDocument/2006/relationships/image" Target="../media/image210.png"/><Relationship Id="rId54" Type="http://schemas.openxmlformats.org/officeDocument/2006/relationships/image" Target="../media/image2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5.png"/><Relationship Id="rId11" Type="http://schemas.openxmlformats.org/officeDocument/2006/relationships/image" Target="../media/image180.png"/><Relationship Id="rId24" Type="http://schemas.openxmlformats.org/officeDocument/2006/relationships/image" Target="../media/image193.png"/><Relationship Id="rId32" Type="http://schemas.openxmlformats.org/officeDocument/2006/relationships/image" Target="../media/image201.png"/><Relationship Id="rId37" Type="http://schemas.openxmlformats.org/officeDocument/2006/relationships/image" Target="../media/image206.png"/><Relationship Id="rId40" Type="http://schemas.openxmlformats.org/officeDocument/2006/relationships/image" Target="../media/image209.png"/><Relationship Id="rId45" Type="http://schemas.openxmlformats.org/officeDocument/2006/relationships/image" Target="../media/image214.png"/><Relationship Id="rId53" Type="http://schemas.openxmlformats.org/officeDocument/2006/relationships/image" Target="../media/image222.png"/><Relationship Id="rId5" Type="http://schemas.openxmlformats.org/officeDocument/2006/relationships/image" Target="../media/image174.png"/><Relationship Id="rId15" Type="http://schemas.openxmlformats.org/officeDocument/2006/relationships/image" Target="../media/image184.png"/><Relationship Id="rId23" Type="http://schemas.openxmlformats.org/officeDocument/2006/relationships/image" Target="../media/image192.png"/><Relationship Id="rId28" Type="http://schemas.openxmlformats.org/officeDocument/2006/relationships/image" Target="../media/image197.png"/><Relationship Id="rId36" Type="http://schemas.openxmlformats.org/officeDocument/2006/relationships/image" Target="../media/image205.png"/><Relationship Id="rId49" Type="http://schemas.openxmlformats.org/officeDocument/2006/relationships/image" Target="../media/image218.png"/><Relationship Id="rId10" Type="http://schemas.openxmlformats.org/officeDocument/2006/relationships/image" Target="../media/image179.png"/><Relationship Id="rId19" Type="http://schemas.openxmlformats.org/officeDocument/2006/relationships/image" Target="../media/image188.png"/><Relationship Id="rId31" Type="http://schemas.openxmlformats.org/officeDocument/2006/relationships/image" Target="../media/image200.png"/><Relationship Id="rId44" Type="http://schemas.openxmlformats.org/officeDocument/2006/relationships/image" Target="../media/image213.png"/><Relationship Id="rId52" Type="http://schemas.openxmlformats.org/officeDocument/2006/relationships/image" Target="../media/image221.png"/><Relationship Id="rId4" Type="http://schemas.openxmlformats.org/officeDocument/2006/relationships/image" Target="../media/image173.jpg"/><Relationship Id="rId9" Type="http://schemas.openxmlformats.org/officeDocument/2006/relationships/image" Target="../media/image178.png"/><Relationship Id="rId14" Type="http://schemas.openxmlformats.org/officeDocument/2006/relationships/image" Target="../media/image183.png"/><Relationship Id="rId22" Type="http://schemas.openxmlformats.org/officeDocument/2006/relationships/image" Target="../media/image191.png"/><Relationship Id="rId27" Type="http://schemas.openxmlformats.org/officeDocument/2006/relationships/image" Target="../media/image196.png"/><Relationship Id="rId30" Type="http://schemas.openxmlformats.org/officeDocument/2006/relationships/image" Target="../media/image199.png"/><Relationship Id="rId35" Type="http://schemas.openxmlformats.org/officeDocument/2006/relationships/image" Target="../media/image204.png"/><Relationship Id="rId43" Type="http://schemas.openxmlformats.org/officeDocument/2006/relationships/image" Target="../media/image212.png"/><Relationship Id="rId48" Type="http://schemas.openxmlformats.org/officeDocument/2006/relationships/image" Target="../media/image217.png"/><Relationship Id="rId56" Type="http://schemas.openxmlformats.org/officeDocument/2006/relationships/image" Target="../media/image8.jpg"/><Relationship Id="rId8" Type="http://schemas.openxmlformats.org/officeDocument/2006/relationships/image" Target="../media/image177.png"/><Relationship Id="rId51" Type="http://schemas.openxmlformats.org/officeDocument/2006/relationships/image" Target="../media/image220.png"/><Relationship Id="rId3" Type="http://schemas.openxmlformats.org/officeDocument/2006/relationships/image" Target="../media/image17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6.jpg"/><Relationship Id="rId4" Type="http://schemas.openxmlformats.org/officeDocument/2006/relationships/image" Target="../media/image22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8.jp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5" Type="http://schemas.openxmlformats.org/officeDocument/2006/relationships/image" Target="../media/image228.jpg"/><Relationship Id="rId10" Type="http://schemas.microsoft.com/office/2007/relationships/diagramDrawing" Target="../diagrams/drawing1.xml"/><Relationship Id="rId4" Type="http://schemas.openxmlformats.org/officeDocument/2006/relationships/image" Target="../media/image227.jpg"/><Relationship Id="rId9" Type="http://schemas.openxmlformats.org/officeDocument/2006/relationships/diagramColors" Target="../diagrams/colors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1.jpg"/><Relationship Id="rId5" Type="http://schemas.openxmlformats.org/officeDocument/2006/relationships/image" Target="../media/image230.png"/><Relationship Id="rId4" Type="http://schemas.openxmlformats.org/officeDocument/2006/relationships/image" Target="../media/image2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6.png"/><Relationship Id="rId3" Type="http://schemas.openxmlformats.org/officeDocument/2006/relationships/image" Target="../media/image8.jpg"/><Relationship Id="rId7" Type="http://schemas.openxmlformats.org/officeDocument/2006/relationships/image" Target="../media/image23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4.png"/><Relationship Id="rId5" Type="http://schemas.openxmlformats.org/officeDocument/2006/relationships/image" Target="../media/image233.png"/><Relationship Id="rId4" Type="http://schemas.openxmlformats.org/officeDocument/2006/relationships/image" Target="../media/image23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9.png"/><Relationship Id="rId5" Type="http://schemas.openxmlformats.org/officeDocument/2006/relationships/image" Target="../media/image238.png"/><Relationship Id="rId4" Type="http://schemas.openxmlformats.org/officeDocument/2006/relationships/image" Target="../media/image23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24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2.png"/><Relationship Id="rId5" Type="http://schemas.openxmlformats.org/officeDocument/2006/relationships/image" Target="../media/image241.png"/><Relationship Id="rId4" Type="http://schemas.openxmlformats.org/officeDocument/2006/relationships/image" Target="../media/image24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8.png"/><Relationship Id="rId3" Type="http://schemas.openxmlformats.org/officeDocument/2006/relationships/image" Target="../media/image8.jpg"/><Relationship Id="rId7" Type="http://schemas.openxmlformats.org/officeDocument/2006/relationships/image" Target="../media/image24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6.png"/><Relationship Id="rId5" Type="http://schemas.openxmlformats.org/officeDocument/2006/relationships/image" Target="../media/image245.png"/><Relationship Id="rId4" Type="http://schemas.openxmlformats.org/officeDocument/2006/relationships/image" Target="../media/image244.png"/><Relationship Id="rId9" Type="http://schemas.openxmlformats.org/officeDocument/2006/relationships/image" Target="../media/image24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253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2.jpg"/><Relationship Id="rId5" Type="http://schemas.openxmlformats.org/officeDocument/2006/relationships/image" Target="../media/image251.png"/><Relationship Id="rId4" Type="http://schemas.openxmlformats.org/officeDocument/2006/relationships/image" Target="../media/image25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25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6.png"/><Relationship Id="rId5" Type="http://schemas.openxmlformats.org/officeDocument/2006/relationships/image" Target="../media/image255.png"/><Relationship Id="rId4" Type="http://schemas.openxmlformats.org/officeDocument/2006/relationships/image" Target="../media/image25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png"/><Relationship Id="rId5" Type="http://schemas.openxmlformats.org/officeDocument/2006/relationships/image" Target="../media/image259.png"/><Relationship Id="rId4" Type="http://schemas.openxmlformats.org/officeDocument/2006/relationships/image" Target="../media/image258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3.png"/><Relationship Id="rId5" Type="http://schemas.openxmlformats.org/officeDocument/2006/relationships/image" Target="../media/image262.png"/><Relationship Id="rId4" Type="http://schemas.openxmlformats.org/officeDocument/2006/relationships/image" Target="../media/image261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8.png"/><Relationship Id="rId3" Type="http://schemas.openxmlformats.org/officeDocument/2006/relationships/image" Target="../media/image8.jpg"/><Relationship Id="rId7" Type="http://schemas.openxmlformats.org/officeDocument/2006/relationships/image" Target="../media/image26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6.png"/><Relationship Id="rId5" Type="http://schemas.openxmlformats.org/officeDocument/2006/relationships/image" Target="../media/image265.png"/><Relationship Id="rId4" Type="http://schemas.openxmlformats.org/officeDocument/2006/relationships/image" Target="../media/image26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0.png"/><Relationship Id="rId4" Type="http://schemas.openxmlformats.org/officeDocument/2006/relationships/image" Target="../media/image269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8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2.jpg"/><Relationship Id="rId4" Type="http://schemas.openxmlformats.org/officeDocument/2006/relationships/image" Target="../media/image27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4.png"/><Relationship Id="rId4" Type="http://schemas.openxmlformats.org/officeDocument/2006/relationships/image" Target="../media/image273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jpg"/><Relationship Id="rId5" Type="http://schemas.openxmlformats.org/officeDocument/2006/relationships/image" Target="../media/image279.jpg"/><Relationship Id="rId4" Type="http://schemas.openxmlformats.org/officeDocument/2006/relationships/image" Target="../media/image278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2.jpg"/><Relationship Id="rId4" Type="http://schemas.openxmlformats.org/officeDocument/2006/relationships/image" Target="../media/image281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5.png"/><Relationship Id="rId5" Type="http://schemas.openxmlformats.org/officeDocument/2006/relationships/image" Target="../media/image284.jpg"/><Relationship Id="rId4" Type="http://schemas.openxmlformats.org/officeDocument/2006/relationships/image" Target="../media/image283.jpg"/></Relationships>
</file>

<file path=ppt/slides/_rels/slide5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86.jp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9.jpg"/><Relationship Id="rId5" Type="http://schemas.openxmlformats.org/officeDocument/2006/relationships/image" Target="../media/image288.png"/><Relationship Id="rId4" Type="http://schemas.openxmlformats.org/officeDocument/2006/relationships/image" Target="../media/image8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1.jpg"/><Relationship Id="rId5" Type="http://schemas.openxmlformats.org/officeDocument/2006/relationships/image" Target="../media/image288.pn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image" Target="../media/image8.jp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3.jpg"/><Relationship Id="rId5" Type="http://schemas.openxmlformats.org/officeDocument/2006/relationships/image" Target="../media/image292.jpg"/><Relationship Id="rId4" Type="http://schemas.openxmlformats.org/officeDocument/2006/relationships/image" Target="../media/image28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4.png"/><Relationship Id="rId4" Type="http://schemas.openxmlformats.org/officeDocument/2006/relationships/image" Target="../media/image288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9.jpg"/><Relationship Id="rId3" Type="http://schemas.openxmlformats.org/officeDocument/2006/relationships/image" Target="../media/image8.jpg"/><Relationship Id="rId7" Type="http://schemas.openxmlformats.org/officeDocument/2006/relationships/image" Target="../media/image29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7.png"/><Relationship Id="rId5" Type="http://schemas.openxmlformats.org/officeDocument/2006/relationships/image" Target="../media/image296.png"/><Relationship Id="rId4" Type="http://schemas.openxmlformats.org/officeDocument/2006/relationships/image" Target="../media/image29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1.png"/><Relationship Id="rId4" Type="http://schemas.openxmlformats.org/officeDocument/2006/relationships/image" Target="../media/image300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8.jpg"/><Relationship Id="rId7" Type="http://schemas.openxmlformats.org/officeDocument/2006/relationships/diagramLayout" Target="../diagrams/layout3.xm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3.xml"/><Relationship Id="rId5" Type="http://schemas.openxmlformats.org/officeDocument/2006/relationships/image" Target="../media/image303.png"/><Relationship Id="rId10" Type="http://schemas.microsoft.com/office/2007/relationships/diagramDrawing" Target="../diagrams/drawing3.xml"/><Relationship Id="rId4" Type="http://schemas.openxmlformats.org/officeDocument/2006/relationships/image" Target="../media/image302.png"/><Relationship Id="rId9" Type="http://schemas.openxmlformats.org/officeDocument/2006/relationships/diagramColors" Target="../diagrams/colors3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7.png"/><Relationship Id="rId3" Type="http://schemas.openxmlformats.org/officeDocument/2006/relationships/image" Target="../media/image8.jpg"/><Relationship Id="rId7" Type="http://schemas.openxmlformats.org/officeDocument/2006/relationships/image" Target="../media/image30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3.png"/><Relationship Id="rId5" Type="http://schemas.openxmlformats.org/officeDocument/2006/relationships/image" Target="../media/image305.jpg"/><Relationship Id="rId10" Type="http://schemas.openxmlformats.org/officeDocument/2006/relationships/image" Target="../media/image309.png"/><Relationship Id="rId4" Type="http://schemas.openxmlformats.org/officeDocument/2006/relationships/image" Target="../media/image304.jpg"/><Relationship Id="rId9" Type="http://schemas.openxmlformats.org/officeDocument/2006/relationships/image" Target="../media/image30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31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2.png"/><Relationship Id="rId5" Type="http://schemas.openxmlformats.org/officeDocument/2006/relationships/image" Target="../media/image311.png"/><Relationship Id="rId4" Type="http://schemas.openxmlformats.org/officeDocument/2006/relationships/image" Target="../media/image310.jp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5.png"/><Relationship Id="rId3" Type="http://schemas.microsoft.com/office/2007/relationships/media" Target="../media/media2.mp4"/><Relationship Id="rId7" Type="http://schemas.openxmlformats.org/officeDocument/2006/relationships/image" Target="../media/image314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8.jpg"/><Relationship Id="rId5" Type="http://schemas.openxmlformats.org/officeDocument/2006/relationships/notesSlide" Target="../notesSlides/notesSlide67.xml"/><Relationship Id="rId4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6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8.png"/><Relationship Id="rId5" Type="http://schemas.openxmlformats.org/officeDocument/2006/relationships/image" Target="../media/image8.jpg"/><Relationship Id="rId4" Type="http://schemas.openxmlformats.org/officeDocument/2006/relationships/image" Target="../media/image317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8.png"/><Relationship Id="rId5" Type="http://schemas.openxmlformats.org/officeDocument/2006/relationships/image" Target="../media/image8.jpg"/><Relationship Id="rId4" Type="http://schemas.openxmlformats.org/officeDocument/2006/relationships/image" Target="../media/image319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1.png"/><Relationship Id="rId4" Type="http://schemas.openxmlformats.org/officeDocument/2006/relationships/image" Target="../media/image32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3.jpg"/><Relationship Id="rId4" Type="http://schemas.openxmlformats.org/officeDocument/2006/relationships/image" Target="../media/image32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5.jpg"/><Relationship Id="rId4" Type="http://schemas.openxmlformats.org/officeDocument/2006/relationships/image" Target="../media/image324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7.jpg"/><Relationship Id="rId4" Type="http://schemas.openxmlformats.org/officeDocument/2006/relationships/image" Target="../media/image326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0.jpg"/><Relationship Id="rId5" Type="http://schemas.openxmlformats.org/officeDocument/2006/relationships/image" Target="../media/image329.png"/><Relationship Id="rId4" Type="http://schemas.openxmlformats.org/officeDocument/2006/relationships/image" Target="../media/image328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334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3.png"/><Relationship Id="rId5" Type="http://schemas.openxmlformats.org/officeDocument/2006/relationships/image" Target="../media/image332.jpg"/><Relationship Id="rId4" Type="http://schemas.openxmlformats.org/officeDocument/2006/relationships/image" Target="../media/image331.jp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7.png"/><Relationship Id="rId5" Type="http://schemas.openxmlformats.org/officeDocument/2006/relationships/image" Target="../media/image336.png"/><Relationship Id="rId4" Type="http://schemas.openxmlformats.org/officeDocument/2006/relationships/image" Target="../media/image335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3.png"/><Relationship Id="rId3" Type="http://schemas.openxmlformats.org/officeDocument/2006/relationships/image" Target="../media/image338.jpg"/><Relationship Id="rId7" Type="http://schemas.openxmlformats.org/officeDocument/2006/relationships/image" Target="../media/image342.png"/><Relationship Id="rId12" Type="http://schemas.openxmlformats.org/officeDocument/2006/relationships/image" Target="../media/image347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1.png"/><Relationship Id="rId11" Type="http://schemas.openxmlformats.org/officeDocument/2006/relationships/image" Target="../media/image346.png"/><Relationship Id="rId5" Type="http://schemas.openxmlformats.org/officeDocument/2006/relationships/image" Target="../media/image340.png"/><Relationship Id="rId10" Type="http://schemas.openxmlformats.org/officeDocument/2006/relationships/image" Target="../media/image345.png"/><Relationship Id="rId4" Type="http://schemas.openxmlformats.org/officeDocument/2006/relationships/image" Target="../media/image339.png"/><Relationship Id="rId9" Type="http://schemas.openxmlformats.org/officeDocument/2006/relationships/image" Target="../media/image34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8.jp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8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9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2.png"/><Relationship Id="rId5" Type="http://schemas.openxmlformats.org/officeDocument/2006/relationships/image" Target="../media/image351.png"/><Relationship Id="rId4" Type="http://schemas.openxmlformats.org/officeDocument/2006/relationships/image" Target="../media/image350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8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3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4.png"/><Relationship Id="rId7" Type="http://schemas.openxmlformats.org/officeDocument/2006/relationships/image" Target="../media/image355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352.png"/><Relationship Id="rId4" Type="http://schemas.openxmlformats.org/officeDocument/2006/relationships/image" Target="../media/image351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8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6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7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9.png"/><Relationship Id="rId4" Type="http://schemas.openxmlformats.org/officeDocument/2006/relationships/image" Target="../media/image358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1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362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6.jpg"/><Relationship Id="rId3" Type="http://schemas.openxmlformats.org/officeDocument/2006/relationships/image" Target="../media/image362.png"/><Relationship Id="rId7" Type="http://schemas.openxmlformats.org/officeDocument/2006/relationships/image" Target="../media/image365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4.jpg"/><Relationship Id="rId5" Type="http://schemas.openxmlformats.org/officeDocument/2006/relationships/image" Target="../media/image363.jpg"/><Relationship Id="rId4" Type="http://schemas.openxmlformats.org/officeDocument/2006/relationships/image" Target="../media/image8.jpg"/><Relationship Id="rId9" Type="http://schemas.openxmlformats.org/officeDocument/2006/relationships/image" Target="../media/image367.jp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8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9.jp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1.jp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2.jpg"/><Relationship Id="rId5" Type="http://schemas.openxmlformats.org/officeDocument/2006/relationships/image" Target="../media/image371.jpg"/><Relationship Id="rId4" Type="http://schemas.openxmlformats.org/officeDocument/2006/relationships/image" Target="../media/image8.jp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3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4.jpg"/><Relationship Id="rId4" Type="http://schemas.openxmlformats.org/officeDocument/2006/relationships/image" Target="../media/image8.jp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5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6.jpg"/><Relationship Id="rId4" Type="http://schemas.openxmlformats.org/officeDocument/2006/relationships/image" Target="../media/image8.jp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7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2.jpg"/><Relationship Id="rId3" Type="http://schemas.openxmlformats.org/officeDocument/2006/relationships/image" Target="../media/image378.png"/><Relationship Id="rId7" Type="http://schemas.openxmlformats.org/officeDocument/2006/relationships/image" Target="../media/image381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0.jpg"/><Relationship Id="rId5" Type="http://schemas.openxmlformats.org/officeDocument/2006/relationships/image" Target="../media/image379.jpg"/><Relationship Id="rId4" Type="http://schemas.openxmlformats.org/officeDocument/2006/relationships/image" Target="../media/image8.jp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3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4.jpg"/><Relationship Id="rId4" Type="http://schemas.openxmlformats.org/officeDocument/2006/relationships/image" Target="../media/image8.jp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3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5.jpg"/><Relationship Id="rId4" Type="http://schemas.openxmlformats.org/officeDocument/2006/relationships/image" Target="../media/image8.jp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3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6.jpg"/><Relationship Id="rId4" Type="http://schemas.openxmlformats.org/officeDocument/2006/relationships/image" Target="../media/image8.jp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3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7.jpg"/><Relationship Id="rId4" Type="http://schemas.openxmlformats.org/officeDocument/2006/relationships/image" Target="../media/image8.jp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8.jpg"/><Relationship Id="rId7" Type="http://schemas.openxmlformats.org/officeDocument/2006/relationships/image" Target="../media/image390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383.png"/><Relationship Id="rId4" Type="http://schemas.openxmlformats.org/officeDocument/2006/relationships/image" Target="../media/image38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oogle Shape;48;p1"/>
          <p:cNvGrpSpPr/>
          <p:nvPr/>
        </p:nvGrpSpPr>
        <p:grpSpPr>
          <a:xfrm>
            <a:off x="0" y="0"/>
            <a:ext cx="9143999" cy="6857997"/>
            <a:chOff x="0" y="0"/>
            <a:chExt cx="9143999" cy="6857997"/>
          </a:xfrm>
        </p:grpSpPr>
        <p:sp>
          <p:nvSpPr>
            <p:cNvPr id="49" name="Google Shape;49;p1"/>
            <p:cNvSpPr/>
            <p:nvPr/>
          </p:nvSpPr>
          <p:spPr>
            <a:xfrm>
              <a:off x="11226" y="992515"/>
              <a:ext cx="9105265" cy="5575300"/>
            </a:xfrm>
            <a:custGeom>
              <a:avLst/>
              <a:gdLst/>
              <a:ahLst/>
              <a:cxnLst/>
              <a:rect l="l" t="t" r="r" b="b"/>
              <a:pathLst>
                <a:path w="9105265" h="5575300" extrusionOk="0">
                  <a:moveTo>
                    <a:pt x="785858" y="0"/>
                  </a:moveTo>
                  <a:lnTo>
                    <a:pt x="426614" y="0"/>
                  </a:lnTo>
                  <a:lnTo>
                    <a:pt x="426614" y="1805872"/>
                  </a:lnTo>
                  <a:lnTo>
                    <a:pt x="423056" y="1863705"/>
                  </a:lnTo>
                  <a:lnTo>
                    <a:pt x="419120" y="1921114"/>
                  </a:lnTo>
                  <a:lnTo>
                    <a:pt x="414808" y="1978097"/>
                  </a:lnTo>
                  <a:lnTo>
                    <a:pt x="410120" y="2034650"/>
                  </a:lnTo>
                  <a:lnTo>
                    <a:pt x="405058" y="2090770"/>
                  </a:lnTo>
                  <a:lnTo>
                    <a:pt x="399622" y="2146454"/>
                  </a:lnTo>
                  <a:lnTo>
                    <a:pt x="393813" y="2201698"/>
                  </a:lnTo>
                  <a:lnTo>
                    <a:pt x="387633" y="2256501"/>
                  </a:lnTo>
                  <a:lnTo>
                    <a:pt x="381082" y="2310858"/>
                  </a:lnTo>
                  <a:lnTo>
                    <a:pt x="374162" y="2364766"/>
                  </a:lnTo>
                  <a:lnTo>
                    <a:pt x="366874" y="2418222"/>
                  </a:lnTo>
                  <a:lnTo>
                    <a:pt x="359218" y="2471223"/>
                  </a:lnTo>
                  <a:lnTo>
                    <a:pt x="351196" y="2523766"/>
                  </a:lnTo>
                  <a:lnTo>
                    <a:pt x="342809" y="2575847"/>
                  </a:lnTo>
                  <a:lnTo>
                    <a:pt x="334058" y="2627464"/>
                  </a:lnTo>
                  <a:lnTo>
                    <a:pt x="324943" y="2678613"/>
                  </a:lnTo>
                  <a:lnTo>
                    <a:pt x="315467" y="2729291"/>
                  </a:lnTo>
                  <a:lnTo>
                    <a:pt x="305630" y="2779495"/>
                  </a:lnTo>
                  <a:lnTo>
                    <a:pt x="295432" y="2829222"/>
                  </a:lnTo>
                  <a:lnTo>
                    <a:pt x="284876" y="2878468"/>
                  </a:lnTo>
                  <a:lnTo>
                    <a:pt x="273962" y="2927231"/>
                  </a:lnTo>
                  <a:lnTo>
                    <a:pt x="262691" y="2975507"/>
                  </a:lnTo>
                  <a:lnTo>
                    <a:pt x="251064" y="3023293"/>
                  </a:lnTo>
                  <a:lnTo>
                    <a:pt x="239083" y="3070585"/>
                  </a:lnTo>
                  <a:lnTo>
                    <a:pt x="226748" y="3117382"/>
                  </a:lnTo>
                  <a:lnTo>
                    <a:pt x="214060" y="3163679"/>
                  </a:lnTo>
                  <a:lnTo>
                    <a:pt x="201021" y="3209473"/>
                  </a:lnTo>
                  <a:lnTo>
                    <a:pt x="187632" y="3254762"/>
                  </a:lnTo>
                  <a:lnTo>
                    <a:pt x="173892" y="3299541"/>
                  </a:lnTo>
                  <a:lnTo>
                    <a:pt x="159805" y="3343809"/>
                  </a:lnTo>
                  <a:lnTo>
                    <a:pt x="145370" y="3387561"/>
                  </a:lnTo>
                  <a:lnTo>
                    <a:pt x="130589" y="3430795"/>
                  </a:lnTo>
                  <a:lnTo>
                    <a:pt x="115463" y="3473507"/>
                  </a:lnTo>
                  <a:lnTo>
                    <a:pt x="99992" y="3515694"/>
                  </a:lnTo>
                  <a:lnTo>
                    <a:pt x="84178" y="3557353"/>
                  </a:lnTo>
                  <a:lnTo>
                    <a:pt x="68023" y="3598481"/>
                  </a:lnTo>
                  <a:lnTo>
                    <a:pt x="51526" y="3639075"/>
                  </a:lnTo>
                  <a:lnTo>
                    <a:pt x="34689" y="3679131"/>
                  </a:lnTo>
                  <a:lnTo>
                    <a:pt x="17513" y="3718646"/>
                  </a:lnTo>
                  <a:lnTo>
                    <a:pt x="0" y="3757618"/>
                  </a:lnTo>
                  <a:lnTo>
                    <a:pt x="0" y="5574687"/>
                  </a:lnTo>
                  <a:lnTo>
                    <a:pt x="9104779" y="5574687"/>
                  </a:lnTo>
                  <a:lnTo>
                    <a:pt x="9104779" y="4643708"/>
                  </a:lnTo>
                  <a:lnTo>
                    <a:pt x="3109747" y="4643708"/>
                  </a:lnTo>
                  <a:lnTo>
                    <a:pt x="3052178" y="4643362"/>
                  </a:lnTo>
                  <a:lnTo>
                    <a:pt x="2995554" y="4642324"/>
                  </a:lnTo>
                  <a:lnTo>
                    <a:pt x="2939868" y="4640596"/>
                  </a:lnTo>
                  <a:lnTo>
                    <a:pt x="2885112" y="4638179"/>
                  </a:lnTo>
                  <a:lnTo>
                    <a:pt x="2831277" y="4635075"/>
                  </a:lnTo>
                  <a:lnTo>
                    <a:pt x="2778356" y="4631285"/>
                  </a:lnTo>
                  <a:lnTo>
                    <a:pt x="2726342" y="4626810"/>
                  </a:lnTo>
                  <a:lnTo>
                    <a:pt x="2675225" y="4621653"/>
                  </a:lnTo>
                  <a:lnTo>
                    <a:pt x="2625000" y="4615814"/>
                  </a:lnTo>
                  <a:lnTo>
                    <a:pt x="2575657" y="4609295"/>
                  </a:lnTo>
                  <a:lnTo>
                    <a:pt x="2527190" y="4602098"/>
                  </a:lnTo>
                  <a:lnTo>
                    <a:pt x="2479589" y="4594224"/>
                  </a:lnTo>
                  <a:lnTo>
                    <a:pt x="2432848" y="4585674"/>
                  </a:lnTo>
                  <a:lnTo>
                    <a:pt x="2386959" y="4576450"/>
                  </a:lnTo>
                  <a:lnTo>
                    <a:pt x="2341914" y="4566553"/>
                  </a:lnTo>
                  <a:lnTo>
                    <a:pt x="2297705" y="4555985"/>
                  </a:lnTo>
                  <a:lnTo>
                    <a:pt x="2254324" y="4544747"/>
                  </a:lnTo>
                  <a:lnTo>
                    <a:pt x="2211764" y="4532841"/>
                  </a:lnTo>
                  <a:lnTo>
                    <a:pt x="2170016" y="4520268"/>
                  </a:lnTo>
                  <a:lnTo>
                    <a:pt x="2129074" y="4507029"/>
                  </a:lnTo>
                  <a:lnTo>
                    <a:pt x="2088929" y="4493127"/>
                  </a:lnTo>
                  <a:lnTo>
                    <a:pt x="2049573" y="4478562"/>
                  </a:lnTo>
                  <a:lnTo>
                    <a:pt x="2010999" y="4463336"/>
                  </a:lnTo>
                  <a:lnTo>
                    <a:pt x="1973199" y="4447451"/>
                  </a:lnTo>
                  <a:lnTo>
                    <a:pt x="1936164" y="4430907"/>
                  </a:lnTo>
                  <a:lnTo>
                    <a:pt x="1899888" y="4413707"/>
                  </a:lnTo>
                  <a:lnTo>
                    <a:pt x="1864363" y="4395851"/>
                  </a:lnTo>
                  <a:lnTo>
                    <a:pt x="1829580" y="4377342"/>
                  </a:lnTo>
                  <a:lnTo>
                    <a:pt x="1795532" y="4358180"/>
                  </a:lnTo>
                  <a:lnTo>
                    <a:pt x="1762212" y="4338368"/>
                  </a:lnTo>
                  <a:lnTo>
                    <a:pt x="1729610" y="4317906"/>
                  </a:lnTo>
                  <a:lnTo>
                    <a:pt x="1697721" y="4296797"/>
                  </a:lnTo>
                  <a:lnTo>
                    <a:pt x="1636044" y="4252640"/>
                  </a:lnTo>
                  <a:lnTo>
                    <a:pt x="1577121" y="4205909"/>
                  </a:lnTo>
                  <a:lnTo>
                    <a:pt x="1520889" y="4156615"/>
                  </a:lnTo>
                  <a:lnTo>
                    <a:pt x="1467284" y="4104771"/>
                  </a:lnTo>
                  <a:lnTo>
                    <a:pt x="1416246" y="4050387"/>
                  </a:lnTo>
                  <a:lnTo>
                    <a:pt x="1367711" y="3993476"/>
                  </a:lnTo>
                  <a:lnTo>
                    <a:pt x="1321618" y="3934050"/>
                  </a:lnTo>
                  <a:lnTo>
                    <a:pt x="1277904" y="3872119"/>
                  </a:lnTo>
                  <a:lnTo>
                    <a:pt x="1256919" y="3840218"/>
                  </a:lnTo>
                  <a:lnTo>
                    <a:pt x="1236506" y="3807695"/>
                  </a:lnTo>
                  <a:lnTo>
                    <a:pt x="1216657" y="3774553"/>
                  </a:lnTo>
                  <a:lnTo>
                    <a:pt x="1197363" y="3740791"/>
                  </a:lnTo>
                  <a:lnTo>
                    <a:pt x="1178618" y="3706413"/>
                  </a:lnTo>
                  <a:lnTo>
                    <a:pt x="1160413" y="3671418"/>
                  </a:lnTo>
                  <a:lnTo>
                    <a:pt x="1142740" y="3635809"/>
                  </a:lnTo>
                  <a:lnTo>
                    <a:pt x="1125592" y="3599588"/>
                  </a:lnTo>
                  <a:lnTo>
                    <a:pt x="1108961" y="3562754"/>
                  </a:lnTo>
                  <a:lnTo>
                    <a:pt x="1092839" y="3525311"/>
                  </a:lnTo>
                  <a:lnTo>
                    <a:pt x="1077219" y="3487259"/>
                  </a:lnTo>
                  <a:lnTo>
                    <a:pt x="1062092" y="3448601"/>
                  </a:lnTo>
                  <a:lnTo>
                    <a:pt x="1047451" y="3409336"/>
                  </a:lnTo>
                  <a:lnTo>
                    <a:pt x="1033288" y="3369468"/>
                  </a:lnTo>
                  <a:lnTo>
                    <a:pt x="1019595" y="3328997"/>
                  </a:lnTo>
                  <a:lnTo>
                    <a:pt x="1006364" y="3287924"/>
                  </a:lnTo>
                  <a:lnTo>
                    <a:pt x="993588" y="3246252"/>
                  </a:lnTo>
                  <a:lnTo>
                    <a:pt x="981259" y="3203981"/>
                  </a:lnTo>
                  <a:lnTo>
                    <a:pt x="969369" y="3161114"/>
                  </a:lnTo>
                  <a:lnTo>
                    <a:pt x="957911" y="3117651"/>
                  </a:lnTo>
                  <a:lnTo>
                    <a:pt x="946875" y="3073594"/>
                  </a:lnTo>
                  <a:lnTo>
                    <a:pt x="936256" y="3028945"/>
                  </a:lnTo>
                  <a:lnTo>
                    <a:pt x="926044" y="2983705"/>
                  </a:lnTo>
                  <a:lnTo>
                    <a:pt x="916233" y="2937875"/>
                  </a:lnTo>
                  <a:lnTo>
                    <a:pt x="906814" y="2891457"/>
                  </a:lnTo>
                  <a:lnTo>
                    <a:pt x="897779" y="2844452"/>
                  </a:lnTo>
                  <a:lnTo>
                    <a:pt x="889121" y="2796863"/>
                  </a:lnTo>
                  <a:lnTo>
                    <a:pt x="880833" y="2748689"/>
                  </a:lnTo>
                  <a:lnTo>
                    <a:pt x="872905" y="2699933"/>
                  </a:lnTo>
                  <a:lnTo>
                    <a:pt x="865331" y="2650597"/>
                  </a:lnTo>
                  <a:lnTo>
                    <a:pt x="858103" y="2600681"/>
                  </a:lnTo>
                  <a:lnTo>
                    <a:pt x="851212" y="2550187"/>
                  </a:lnTo>
                  <a:lnTo>
                    <a:pt x="844652" y="2499117"/>
                  </a:lnTo>
                  <a:lnTo>
                    <a:pt x="838413" y="2447472"/>
                  </a:lnTo>
                  <a:lnTo>
                    <a:pt x="832490" y="2395253"/>
                  </a:lnTo>
                  <a:lnTo>
                    <a:pt x="826872" y="2342462"/>
                  </a:lnTo>
                  <a:lnTo>
                    <a:pt x="821554" y="2289100"/>
                  </a:lnTo>
                  <a:lnTo>
                    <a:pt x="816527" y="2235170"/>
                  </a:lnTo>
                  <a:lnTo>
                    <a:pt x="811784" y="2180672"/>
                  </a:lnTo>
                  <a:lnTo>
                    <a:pt x="807316" y="2125607"/>
                  </a:lnTo>
                  <a:lnTo>
                    <a:pt x="803115" y="2069978"/>
                  </a:lnTo>
                  <a:lnTo>
                    <a:pt x="799175" y="2013785"/>
                  </a:lnTo>
                  <a:lnTo>
                    <a:pt x="795487" y="1957031"/>
                  </a:lnTo>
                  <a:lnTo>
                    <a:pt x="792043" y="1899716"/>
                  </a:lnTo>
                  <a:lnTo>
                    <a:pt x="788836" y="1841842"/>
                  </a:lnTo>
                  <a:lnTo>
                    <a:pt x="785858" y="1783411"/>
                  </a:lnTo>
                  <a:lnTo>
                    <a:pt x="785858" y="0"/>
                  </a:lnTo>
                  <a:close/>
                </a:path>
              </a:pathLst>
            </a:custGeom>
            <a:solidFill>
              <a:srgbClr val="9EB785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" name="Google Shape;50;p1"/>
            <p:cNvSpPr/>
            <p:nvPr/>
          </p:nvSpPr>
          <p:spPr>
            <a:xfrm>
              <a:off x="538879" y="1003771"/>
              <a:ext cx="157168" cy="4710966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" name="Google Shape;51;p1"/>
            <p:cNvSpPr/>
            <p:nvPr/>
          </p:nvSpPr>
          <p:spPr>
            <a:xfrm>
              <a:off x="0" y="5722619"/>
              <a:ext cx="9143999" cy="1135378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" name="Google Shape;52;p1"/>
            <p:cNvSpPr/>
            <p:nvPr/>
          </p:nvSpPr>
          <p:spPr>
            <a:xfrm>
              <a:off x="217931" y="260604"/>
              <a:ext cx="792480" cy="792480"/>
            </a:xfrm>
            <a:custGeom>
              <a:avLst/>
              <a:gdLst/>
              <a:ahLst/>
              <a:cxnLst/>
              <a:rect l="l" t="t" r="r" b="b"/>
              <a:pathLst>
                <a:path w="792480" h="792480" extrusionOk="0">
                  <a:moveTo>
                    <a:pt x="396240" y="0"/>
                  </a:moveTo>
                  <a:lnTo>
                    <a:pt x="350030" y="2666"/>
                  </a:lnTo>
                  <a:lnTo>
                    <a:pt x="305386" y="10465"/>
                  </a:lnTo>
                  <a:lnTo>
                    <a:pt x="262606" y="23102"/>
                  </a:lnTo>
                  <a:lnTo>
                    <a:pt x="221985" y="40277"/>
                  </a:lnTo>
                  <a:lnTo>
                    <a:pt x="183822" y="61693"/>
                  </a:lnTo>
                  <a:lnTo>
                    <a:pt x="148413" y="87054"/>
                  </a:lnTo>
                  <a:lnTo>
                    <a:pt x="116057" y="116062"/>
                  </a:lnTo>
                  <a:lnTo>
                    <a:pt x="87050" y="148418"/>
                  </a:lnTo>
                  <a:lnTo>
                    <a:pt x="61690" y="183827"/>
                  </a:lnTo>
                  <a:lnTo>
                    <a:pt x="40274" y="221990"/>
                  </a:lnTo>
                  <a:lnTo>
                    <a:pt x="23100" y="262611"/>
                  </a:lnTo>
                  <a:lnTo>
                    <a:pt x="10465" y="305390"/>
                  </a:lnTo>
                  <a:lnTo>
                    <a:pt x="2665" y="350033"/>
                  </a:lnTo>
                  <a:lnTo>
                    <a:pt x="0" y="396240"/>
                  </a:lnTo>
                  <a:lnTo>
                    <a:pt x="2665" y="442446"/>
                  </a:lnTo>
                  <a:lnTo>
                    <a:pt x="10465" y="487089"/>
                  </a:lnTo>
                  <a:lnTo>
                    <a:pt x="23100" y="529868"/>
                  </a:lnTo>
                  <a:lnTo>
                    <a:pt x="40274" y="570489"/>
                  </a:lnTo>
                  <a:lnTo>
                    <a:pt x="61690" y="608652"/>
                  </a:lnTo>
                  <a:lnTo>
                    <a:pt x="87050" y="644061"/>
                  </a:lnTo>
                  <a:lnTo>
                    <a:pt x="116057" y="676417"/>
                  </a:lnTo>
                  <a:lnTo>
                    <a:pt x="148413" y="705425"/>
                  </a:lnTo>
                  <a:lnTo>
                    <a:pt x="183822" y="730786"/>
                  </a:lnTo>
                  <a:lnTo>
                    <a:pt x="221985" y="752202"/>
                  </a:lnTo>
                  <a:lnTo>
                    <a:pt x="262606" y="769377"/>
                  </a:lnTo>
                  <a:lnTo>
                    <a:pt x="305386" y="782014"/>
                  </a:lnTo>
                  <a:lnTo>
                    <a:pt x="350030" y="789813"/>
                  </a:lnTo>
                  <a:lnTo>
                    <a:pt x="396240" y="792480"/>
                  </a:lnTo>
                  <a:lnTo>
                    <a:pt x="442449" y="789813"/>
                  </a:lnTo>
                  <a:lnTo>
                    <a:pt x="487093" y="782014"/>
                  </a:lnTo>
                  <a:lnTo>
                    <a:pt x="529873" y="769377"/>
                  </a:lnTo>
                  <a:lnTo>
                    <a:pt x="570494" y="752202"/>
                  </a:lnTo>
                  <a:lnTo>
                    <a:pt x="608657" y="730786"/>
                  </a:lnTo>
                  <a:lnTo>
                    <a:pt x="644066" y="705425"/>
                  </a:lnTo>
                  <a:lnTo>
                    <a:pt x="676422" y="676417"/>
                  </a:lnTo>
                  <a:lnTo>
                    <a:pt x="705429" y="644061"/>
                  </a:lnTo>
                  <a:lnTo>
                    <a:pt x="730789" y="608652"/>
                  </a:lnTo>
                  <a:lnTo>
                    <a:pt x="752205" y="570489"/>
                  </a:lnTo>
                  <a:lnTo>
                    <a:pt x="769379" y="529868"/>
                  </a:lnTo>
                  <a:lnTo>
                    <a:pt x="782014" y="487089"/>
                  </a:lnTo>
                  <a:lnTo>
                    <a:pt x="789814" y="442446"/>
                  </a:lnTo>
                  <a:lnTo>
                    <a:pt x="792480" y="396240"/>
                  </a:lnTo>
                  <a:lnTo>
                    <a:pt x="789814" y="350033"/>
                  </a:lnTo>
                  <a:lnTo>
                    <a:pt x="782014" y="305390"/>
                  </a:lnTo>
                  <a:lnTo>
                    <a:pt x="769379" y="262611"/>
                  </a:lnTo>
                  <a:lnTo>
                    <a:pt x="752205" y="221990"/>
                  </a:lnTo>
                  <a:lnTo>
                    <a:pt x="730789" y="183827"/>
                  </a:lnTo>
                  <a:lnTo>
                    <a:pt x="705429" y="148418"/>
                  </a:lnTo>
                  <a:lnTo>
                    <a:pt x="676422" y="116062"/>
                  </a:lnTo>
                  <a:lnTo>
                    <a:pt x="644066" y="87054"/>
                  </a:lnTo>
                  <a:lnTo>
                    <a:pt x="608657" y="61693"/>
                  </a:lnTo>
                  <a:lnTo>
                    <a:pt x="570494" y="40277"/>
                  </a:lnTo>
                  <a:lnTo>
                    <a:pt x="529873" y="23102"/>
                  </a:lnTo>
                  <a:lnTo>
                    <a:pt x="487093" y="10465"/>
                  </a:lnTo>
                  <a:lnTo>
                    <a:pt x="442449" y="2666"/>
                  </a:lnTo>
                  <a:lnTo>
                    <a:pt x="3962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" name="Google Shape;53;p1"/>
            <p:cNvSpPr/>
            <p:nvPr/>
          </p:nvSpPr>
          <p:spPr>
            <a:xfrm>
              <a:off x="108203" y="115823"/>
              <a:ext cx="3313176" cy="886967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" name="Google Shape;54;p1"/>
            <p:cNvSpPr/>
            <p:nvPr/>
          </p:nvSpPr>
          <p:spPr>
            <a:xfrm>
              <a:off x="0" y="0"/>
              <a:ext cx="3592067" cy="1091184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55" name="Google Shape;55;p1"/>
          <p:cNvSpPr txBox="1"/>
          <p:nvPr/>
        </p:nvSpPr>
        <p:spPr>
          <a:xfrm>
            <a:off x="1397888" y="1281430"/>
            <a:ext cx="7376795" cy="4232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594360" marR="587375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latin typeface="Arial"/>
                <a:ea typeface="Arial"/>
                <a:cs typeface="Arial"/>
                <a:sym typeface="Arial"/>
              </a:rPr>
              <a:t>DEPARTAMENTO DE CIENCIAS DE LA TIERRA Y DE LA CONSTRUCCIÓN  CARRERA DE INGENIERÍA CIVIL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None/>
            </a:pPr>
            <a:endParaRPr sz="1750">
              <a:latin typeface="Arial"/>
              <a:ea typeface="Arial"/>
              <a:cs typeface="Arial"/>
              <a:sym typeface="Arial"/>
            </a:endParaRPr>
          </a:p>
          <a:p>
            <a:pPr marL="12700" marR="508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latin typeface="Arial"/>
                <a:ea typeface="Arial"/>
                <a:cs typeface="Arial"/>
                <a:sym typeface="Arial"/>
              </a:rPr>
              <a:t>TRABAJO DE INTEGRACIÓN CURRICULAR PREVIO A LA OBTENCIÓN DEL TÍTULO DE  INGENIERO CIVIL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5"/>
              </a:spcBef>
              <a:spcAft>
                <a:spcPts val="0"/>
              </a:spcAft>
              <a:buNone/>
            </a:pP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latin typeface="Arial"/>
                <a:ea typeface="Arial"/>
                <a:cs typeface="Arial"/>
                <a:sym typeface="Arial"/>
              </a:rPr>
              <a:t>“MODELACIÓN HIDRÁULICA DEL DEFLECTOR DE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635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latin typeface="Arial"/>
                <a:ea typeface="Arial"/>
                <a:cs typeface="Arial"/>
                <a:sym typeface="Arial"/>
              </a:rPr>
              <a:t>SEDIMENTOS DE LA PRESA MANDURIACU”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650"/>
              </a:spcBef>
              <a:spcAft>
                <a:spcPts val="0"/>
              </a:spcAft>
              <a:buNone/>
            </a:pPr>
            <a:r>
              <a:rPr lang="en-US" sz="1400" b="1">
                <a:latin typeface="Arial"/>
                <a:ea typeface="Arial"/>
                <a:cs typeface="Arial"/>
                <a:sym typeface="Arial"/>
              </a:rPr>
              <a:t>TUTOR: ING. MARCO MASABANDA, PH.D.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None/>
            </a:pP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2565400" marR="1566545" lvl="0" indent="-98298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latin typeface="Arial"/>
                <a:ea typeface="Arial"/>
                <a:cs typeface="Arial"/>
                <a:sym typeface="Arial"/>
              </a:rPr>
              <a:t>AUTORES: SRTA. VALERIA HERNÁNDEZ GARCÍA  SRTA. JOSSELYN MOREIRA PIN  SRTA. KAROL PAREDES JUMBO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256032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latin typeface="Arial"/>
                <a:ea typeface="Arial"/>
                <a:cs typeface="Arial"/>
                <a:sym typeface="Arial"/>
              </a:rPr>
              <a:t>SR. SANTIAGO REYES OSORIO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257556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latin typeface="Arial"/>
                <a:ea typeface="Arial"/>
                <a:cs typeface="Arial"/>
                <a:sym typeface="Arial"/>
              </a:rPr>
              <a:t>SRTA. ALEJANDRA ROBLES HEREDIA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None/>
            </a:pPr>
            <a:endParaRPr sz="1450">
              <a:latin typeface="Arial"/>
              <a:ea typeface="Arial"/>
              <a:cs typeface="Arial"/>
              <a:sym typeface="Arial"/>
            </a:endParaRPr>
          </a:p>
          <a:p>
            <a:pPr marL="381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latin typeface="Arial"/>
                <a:ea typeface="Arial"/>
                <a:cs typeface="Arial"/>
                <a:sym typeface="Arial"/>
              </a:rPr>
              <a:t>SEPTIEMBRE - 2021</a:t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0"/>
          <p:cNvSpPr/>
          <p:nvPr/>
        </p:nvSpPr>
        <p:spPr>
          <a:xfrm>
            <a:off x="3400044" y="205740"/>
            <a:ext cx="5545074" cy="78714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9" name="Google Shape;329;p10"/>
          <p:cNvSpPr txBox="1">
            <a:spLocks noGrp="1"/>
          </p:cNvSpPr>
          <p:nvPr>
            <p:ph type="title"/>
          </p:nvPr>
        </p:nvSpPr>
        <p:spPr>
          <a:xfrm>
            <a:off x="3608959" y="298830"/>
            <a:ext cx="4998720" cy="452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134262"/>
                </a:solidFill>
              </a:rPr>
              <a:t>CENTRAL HIDROELÉCTRICA</a:t>
            </a:r>
            <a:endParaRPr sz="2800"/>
          </a:p>
        </p:txBody>
      </p:sp>
      <p:sp>
        <p:nvSpPr>
          <p:cNvPr id="330" name="Google Shape;330;p10"/>
          <p:cNvSpPr/>
          <p:nvPr/>
        </p:nvSpPr>
        <p:spPr>
          <a:xfrm>
            <a:off x="5928359" y="632459"/>
            <a:ext cx="2911601" cy="787146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1" name="Google Shape;331;p10"/>
          <p:cNvSpPr txBox="1"/>
          <p:nvPr/>
        </p:nvSpPr>
        <p:spPr>
          <a:xfrm>
            <a:off x="6137528" y="725550"/>
            <a:ext cx="2470150" cy="452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>
                <a:solidFill>
                  <a:srgbClr val="134262"/>
                </a:solidFill>
                <a:latin typeface="Arial"/>
                <a:ea typeface="Arial"/>
                <a:cs typeface="Arial"/>
                <a:sym typeface="Arial"/>
              </a:rPr>
              <a:t>MANDURIACU</a:t>
            </a:r>
            <a:endParaRPr sz="28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2" name="Google Shape;332;p10"/>
          <p:cNvGrpSpPr/>
          <p:nvPr/>
        </p:nvGrpSpPr>
        <p:grpSpPr>
          <a:xfrm>
            <a:off x="539495" y="274320"/>
            <a:ext cx="748563" cy="901064"/>
            <a:chOff x="539495" y="274320"/>
            <a:chExt cx="748563" cy="901064"/>
          </a:xfrm>
        </p:grpSpPr>
        <p:sp>
          <p:nvSpPr>
            <p:cNvPr id="333" name="Google Shape;333;p10"/>
            <p:cNvSpPr/>
            <p:nvPr/>
          </p:nvSpPr>
          <p:spPr>
            <a:xfrm>
              <a:off x="539495" y="487679"/>
              <a:ext cx="474345" cy="687705"/>
            </a:xfrm>
            <a:custGeom>
              <a:avLst/>
              <a:gdLst/>
              <a:ahLst/>
              <a:cxnLst/>
              <a:rect l="l" t="t" r="r" b="b"/>
              <a:pathLst>
                <a:path w="474344" h="687705" extrusionOk="0">
                  <a:moveTo>
                    <a:pt x="467029" y="0"/>
                  </a:moveTo>
                  <a:lnTo>
                    <a:pt x="6870" y="0"/>
                  </a:lnTo>
                  <a:lnTo>
                    <a:pt x="0" y="6858"/>
                  </a:lnTo>
                  <a:lnTo>
                    <a:pt x="0" y="680339"/>
                  </a:lnTo>
                  <a:lnTo>
                    <a:pt x="6870" y="687197"/>
                  </a:lnTo>
                  <a:lnTo>
                    <a:pt x="467677" y="687197"/>
                  </a:lnTo>
                  <a:lnTo>
                    <a:pt x="473900" y="680339"/>
                  </a:lnTo>
                  <a:lnTo>
                    <a:pt x="473900" y="6223"/>
                  </a:lnTo>
                  <a:close/>
                </a:path>
              </a:pathLst>
            </a:custGeom>
            <a:solidFill>
              <a:srgbClr val="94A6B4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4" name="Google Shape;334;p10"/>
            <p:cNvSpPr/>
            <p:nvPr/>
          </p:nvSpPr>
          <p:spPr>
            <a:xfrm>
              <a:off x="539496" y="487806"/>
              <a:ext cx="474345" cy="687070"/>
            </a:xfrm>
            <a:custGeom>
              <a:avLst/>
              <a:gdLst/>
              <a:ahLst/>
              <a:cxnLst/>
              <a:rect l="l" t="t" r="r" b="b"/>
              <a:pathLst>
                <a:path w="474344" h="687069" extrusionOk="0">
                  <a:moveTo>
                    <a:pt x="383984" y="0"/>
                  </a:moveTo>
                  <a:lnTo>
                    <a:pt x="89916" y="0"/>
                  </a:lnTo>
                  <a:lnTo>
                    <a:pt x="89916" y="73660"/>
                  </a:lnTo>
                  <a:lnTo>
                    <a:pt x="91554" y="81648"/>
                  </a:lnTo>
                  <a:lnTo>
                    <a:pt x="95999" y="88188"/>
                  </a:lnTo>
                  <a:lnTo>
                    <a:pt x="102552" y="92621"/>
                  </a:lnTo>
                  <a:lnTo>
                    <a:pt x="110528" y="94234"/>
                  </a:lnTo>
                  <a:lnTo>
                    <a:pt x="362775" y="94234"/>
                  </a:lnTo>
                  <a:lnTo>
                    <a:pt x="371081" y="92621"/>
                  </a:lnTo>
                  <a:lnTo>
                    <a:pt x="377812" y="88188"/>
                  </a:lnTo>
                  <a:lnTo>
                    <a:pt x="382333" y="81648"/>
                  </a:lnTo>
                  <a:lnTo>
                    <a:pt x="383984" y="73660"/>
                  </a:lnTo>
                  <a:lnTo>
                    <a:pt x="383984" y="0"/>
                  </a:lnTo>
                  <a:close/>
                </a:path>
                <a:path w="474344" h="687069" extrusionOk="0">
                  <a:moveTo>
                    <a:pt x="473900" y="661543"/>
                  </a:moveTo>
                  <a:lnTo>
                    <a:pt x="0" y="661543"/>
                  </a:lnTo>
                  <a:lnTo>
                    <a:pt x="0" y="680593"/>
                  </a:lnTo>
                  <a:lnTo>
                    <a:pt x="3556" y="680593"/>
                  </a:lnTo>
                  <a:lnTo>
                    <a:pt x="3556" y="686943"/>
                  </a:lnTo>
                  <a:lnTo>
                    <a:pt x="470331" y="686943"/>
                  </a:lnTo>
                  <a:lnTo>
                    <a:pt x="470331" y="680593"/>
                  </a:lnTo>
                  <a:lnTo>
                    <a:pt x="473900" y="680593"/>
                  </a:lnTo>
                  <a:lnTo>
                    <a:pt x="473900" y="661543"/>
                  </a:lnTo>
                  <a:close/>
                </a:path>
              </a:pathLst>
            </a:custGeom>
            <a:solidFill>
              <a:srgbClr val="7D92A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5" name="Google Shape;335;p10"/>
            <p:cNvSpPr/>
            <p:nvPr/>
          </p:nvSpPr>
          <p:spPr>
            <a:xfrm>
              <a:off x="585215" y="533527"/>
              <a:ext cx="384175" cy="577850"/>
            </a:xfrm>
            <a:custGeom>
              <a:avLst/>
              <a:gdLst/>
              <a:ahLst/>
              <a:cxnLst/>
              <a:rect l="l" t="t" r="r" b="b"/>
              <a:pathLst>
                <a:path w="384175" h="577850" extrusionOk="0">
                  <a:moveTo>
                    <a:pt x="377113" y="0"/>
                  </a:moveTo>
                  <a:lnTo>
                    <a:pt x="6870" y="0"/>
                  </a:lnTo>
                  <a:lnTo>
                    <a:pt x="0" y="6731"/>
                  </a:lnTo>
                  <a:lnTo>
                    <a:pt x="0" y="570484"/>
                  </a:lnTo>
                  <a:lnTo>
                    <a:pt x="6870" y="577342"/>
                  </a:lnTo>
                  <a:lnTo>
                    <a:pt x="377113" y="577342"/>
                  </a:lnTo>
                  <a:lnTo>
                    <a:pt x="383984" y="570484"/>
                  </a:lnTo>
                  <a:lnTo>
                    <a:pt x="383984" y="6731"/>
                  </a:lnTo>
                  <a:close/>
                </a:path>
              </a:pathLst>
            </a:custGeom>
            <a:solidFill>
              <a:srgbClr val="E9EDF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6" name="Google Shape;336;p10"/>
            <p:cNvSpPr/>
            <p:nvPr/>
          </p:nvSpPr>
          <p:spPr>
            <a:xfrm>
              <a:off x="585216" y="533526"/>
              <a:ext cx="384175" cy="577850"/>
            </a:xfrm>
            <a:custGeom>
              <a:avLst/>
              <a:gdLst/>
              <a:ahLst/>
              <a:cxnLst/>
              <a:rect l="l" t="t" r="r" b="b"/>
              <a:pathLst>
                <a:path w="384175" h="577850" extrusionOk="0">
                  <a:moveTo>
                    <a:pt x="338264" y="0"/>
                  </a:moveTo>
                  <a:lnTo>
                    <a:pt x="44196" y="0"/>
                  </a:lnTo>
                  <a:lnTo>
                    <a:pt x="44196" y="27686"/>
                  </a:lnTo>
                  <a:lnTo>
                    <a:pt x="45834" y="35763"/>
                  </a:lnTo>
                  <a:lnTo>
                    <a:pt x="50279" y="42392"/>
                  </a:lnTo>
                  <a:lnTo>
                    <a:pt x="56832" y="46875"/>
                  </a:lnTo>
                  <a:lnTo>
                    <a:pt x="64808" y="48514"/>
                  </a:lnTo>
                  <a:lnTo>
                    <a:pt x="317055" y="48514"/>
                  </a:lnTo>
                  <a:lnTo>
                    <a:pt x="325361" y="46875"/>
                  </a:lnTo>
                  <a:lnTo>
                    <a:pt x="332092" y="42392"/>
                  </a:lnTo>
                  <a:lnTo>
                    <a:pt x="336613" y="35763"/>
                  </a:lnTo>
                  <a:lnTo>
                    <a:pt x="338264" y="27686"/>
                  </a:lnTo>
                  <a:lnTo>
                    <a:pt x="338264" y="0"/>
                  </a:lnTo>
                  <a:close/>
                </a:path>
                <a:path w="384175" h="577850" extrusionOk="0">
                  <a:moveTo>
                    <a:pt x="383984" y="546735"/>
                  </a:moveTo>
                  <a:lnTo>
                    <a:pt x="25006" y="546735"/>
                  </a:lnTo>
                  <a:lnTo>
                    <a:pt x="25006" y="0"/>
                  </a:lnTo>
                  <a:lnTo>
                    <a:pt x="6870" y="0"/>
                  </a:lnTo>
                  <a:lnTo>
                    <a:pt x="0" y="6731"/>
                  </a:lnTo>
                  <a:lnTo>
                    <a:pt x="0" y="577342"/>
                  </a:lnTo>
                  <a:lnTo>
                    <a:pt x="377113" y="577342"/>
                  </a:lnTo>
                  <a:lnTo>
                    <a:pt x="383984" y="570484"/>
                  </a:lnTo>
                  <a:lnTo>
                    <a:pt x="383984" y="546735"/>
                  </a:lnTo>
                  <a:close/>
                </a:path>
              </a:pathLst>
            </a:custGeom>
            <a:solidFill>
              <a:srgbClr val="CDD6D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7" name="Google Shape;337;p10"/>
            <p:cNvSpPr/>
            <p:nvPr/>
          </p:nvSpPr>
          <p:spPr>
            <a:xfrm>
              <a:off x="652271" y="390271"/>
              <a:ext cx="248348" cy="168909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8" name="Google Shape;338;p10"/>
            <p:cNvSpPr/>
            <p:nvPr/>
          </p:nvSpPr>
          <p:spPr>
            <a:xfrm>
              <a:off x="649160" y="800099"/>
              <a:ext cx="255270" cy="184785"/>
            </a:xfrm>
            <a:custGeom>
              <a:avLst/>
              <a:gdLst/>
              <a:ahLst/>
              <a:cxnLst/>
              <a:rect l="l" t="t" r="r" b="b"/>
              <a:pathLst>
                <a:path w="255269" h="184784" extrusionOk="0">
                  <a:moveTo>
                    <a:pt x="254660" y="170624"/>
                  </a:moveTo>
                  <a:lnTo>
                    <a:pt x="251320" y="161239"/>
                  </a:lnTo>
                  <a:lnTo>
                    <a:pt x="240931" y="156972"/>
                  </a:lnTo>
                  <a:lnTo>
                    <a:pt x="13373" y="156972"/>
                  </a:lnTo>
                  <a:lnTo>
                    <a:pt x="3340" y="161239"/>
                  </a:lnTo>
                  <a:lnTo>
                    <a:pt x="0" y="170624"/>
                  </a:lnTo>
                  <a:lnTo>
                    <a:pt x="3340" y="180022"/>
                  </a:lnTo>
                  <a:lnTo>
                    <a:pt x="13373" y="184277"/>
                  </a:lnTo>
                  <a:lnTo>
                    <a:pt x="241261" y="184277"/>
                  </a:lnTo>
                  <a:lnTo>
                    <a:pt x="251320" y="180022"/>
                  </a:lnTo>
                  <a:lnTo>
                    <a:pt x="254660" y="170624"/>
                  </a:lnTo>
                  <a:close/>
                </a:path>
                <a:path w="255269" h="184784" extrusionOk="0">
                  <a:moveTo>
                    <a:pt x="254673" y="118935"/>
                  </a:moveTo>
                  <a:lnTo>
                    <a:pt x="251244" y="109550"/>
                  </a:lnTo>
                  <a:lnTo>
                    <a:pt x="240931" y="105283"/>
                  </a:lnTo>
                  <a:lnTo>
                    <a:pt x="13373" y="105283"/>
                  </a:lnTo>
                  <a:lnTo>
                    <a:pt x="3416" y="109550"/>
                  </a:lnTo>
                  <a:lnTo>
                    <a:pt x="12" y="118935"/>
                  </a:lnTo>
                  <a:lnTo>
                    <a:pt x="3149" y="128333"/>
                  </a:lnTo>
                  <a:lnTo>
                    <a:pt x="12852" y="132588"/>
                  </a:lnTo>
                  <a:lnTo>
                    <a:pt x="241846" y="132588"/>
                  </a:lnTo>
                  <a:lnTo>
                    <a:pt x="251536" y="128333"/>
                  </a:lnTo>
                  <a:lnTo>
                    <a:pt x="254673" y="118935"/>
                  </a:lnTo>
                  <a:close/>
                </a:path>
                <a:path w="255269" h="184784" extrusionOk="0">
                  <a:moveTo>
                    <a:pt x="254673" y="66294"/>
                  </a:moveTo>
                  <a:lnTo>
                    <a:pt x="251536" y="57391"/>
                  </a:lnTo>
                  <a:lnTo>
                    <a:pt x="241846" y="53340"/>
                  </a:lnTo>
                  <a:lnTo>
                    <a:pt x="12852" y="53340"/>
                  </a:lnTo>
                  <a:lnTo>
                    <a:pt x="3149" y="57391"/>
                  </a:lnTo>
                  <a:lnTo>
                    <a:pt x="12" y="66294"/>
                  </a:lnTo>
                  <a:lnTo>
                    <a:pt x="3416" y="75209"/>
                  </a:lnTo>
                  <a:lnTo>
                    <a:pt x="13373" y="79248"/>
                  </a:lnTo>
                  <a:lnTo>
                    <a:pt x="241261" y="79248"/>
                  </a:lnTo>
                  <a:lnTo>
                    <a:pt x="251244" y="75209"/>
                  </a:lnTo>
                  <a:lnTo>
                    <a:pt x="254673" y="66294"/>
                  </a:lnTo>
                  <a:close/>
                </a:path>
                <a:path w="255269" h="184784" extrusionOk="0">
                  <a:moveTo>
                    <a:pt x="254673" y="13652"/>
                  </a:moveTo>
                  <a:lnTo>
                    <a:pt x="251536" y="4267"/>
                  </a:lnTo>
                  <a:lnTo>
                    <a:pt x="241846" y="0"/>
                  </a:lnTo>
                  <a:lnTo>
                    <a:pt x="12852" y="0"/>
                  </a:lnTo>
                  <a:lnTo>
                    <a:pt x="3149" y="4267"/>
                  </a:lnTo>
                  <a:lnTo>
                    <a:pt x="12" y="13652"/>
                  </a:lnTo>
                  <a:lnTo>
                    <a:pt x="3416" y="23050"/>
                  </a:lnTo>
                  <a:lnTo>
                    <a:pt x="13373" y="27305"/>
                  </a:lnTo>
                  <a:lnTo>
                    <a:pt x="241261" y="27305"/>
                  </a:lnTo>
                  <a:lnTo>
                    <a:pt x="251244" y="23050"/>
                  </a:lnTo>
                  <a:lnTo>
                    <a:pt x="254673" y="13652"/>
                  </a:lnTo>
                  <a:close/>
                </a:path>
              </a:pathLst>
            </a:custGeom>
            <a:solidFill>
              <a:srgbClr val="CDD6D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9" name="Google Shape;339;p10"/>
            <p:cNvSpPr/>
            <p:nvPr/>
          </p:nvSpPr>
          <p:spPr>
            <a:xfrm>
              <a:off x="969288" y="274320"/>
              <a:ext cx="318770" cy="344805"/>
            </a:xfrm>
            <a:custGeom>
              <a:avLst/>
              <a:gdLst/>
              <a:ahLst/>
              <a:cxnLst/>
              <a:rect l="l" t="t" r="r" b="b"/>
              <a:pathLst>
                <a:path w="318769" h="344805" extrusionOk="0">
                  <a:moveTo>
                    <a:pt x="158954" y="0"/>
                  </a:moveTo>
                  <a:lnTo>
                    <a:pt x="106619" y="8456"/>
                  </a:lnTo>
                  <a:lnTo>
                    <a:pt x="67582" y="28211"/>
                  </a:lnTo>
                  <a:lnTo>
                    <a:pt x="36345" y="57114"/>
                  </a:lnTo>
                  <a:lnTo>
                    <a:pt x="13964" y="92884"/>
                  </a:lnTo>
                  <a:lnTo>
                    <a:pt x="1497" y="133245"/>
                  </a:lnTo>
                  <a:lnTo>
                    <a:pt x="0" y="175916"/>
                  </a:lnTo>
                  <a:lnTo>
                    <a:pt x="10528" y="218621"/>
                  </a:lnTo>
                  <a:lnTo>
                    <a:pt x="34138" y="259079"/>
                  </a:lnTo>
                  <a:lnTo>
                    <a:pt x="30519" y="337819"/>
                  </a:lnTo>
                  <a:lnTo>
                    <a:pt x="37605" y="344424"/>
                  </a:lnTo>
                  <a:lnTo>
                    <a:pt x="47245" y="344424"/>
                  </a:lnTo>
                  <a:lnTo>
                    <a:pt x="49150" y="344042"/>
                  </a:lnTo>
                  <a:lnTo>
                    <a:pt x="115469" y="313689"/>
                  </a:lnTo>
                  <a:lnTo>
                    <a:pt x="126226" y="316337"/>
                  </a:lnTo>
                  <a:lnTo>
                    <a:pt x="137031" y="318198"/>
                  </a:lnTo>
                  <a:lnTo>
                    <a:pt x="147859" y="319297"/>
                  </a:lnTo>
                  <a:lnTo>
                    <a:pt x="158687" y="319658"/>
                  </a:lnTo>
                  <a:lnTo>
                    <a:pt x="197280" y="314884"/>
                  </a:lnTo>
                  <a:lnTo>
                    <a:pt x="233393" y="300989"/>
                  </a:lnTo>
                  <a:lnTo>
                    <a:pt x="265313" y="278618"/>
                  </a:lnTo>
                  <a:lnTo>
                    <a:pt x="291326" y="248412"/>
                  </a:lnTo>
                  <a:lnTo>
                    <a:pt x="311309" y="207109"/>
                  </a:lnTo>
                  <a:lnTo>
                    <a:pt x="318515" y="164592"/>
                  </a:lnTo>
                  <a:lnTo>
                    <a:pt x="314115" y="122932"/>
                  </a:lnTo>
                  <a:lnTo>
                    <a:pt x="299278" y="84201"/>
                  </a:lnTo>
                  <a:lnTo>
                    <a:pt x="275174" y="50470"/>
                  </a:lnTo>
                  <a:lnTo>
                    <a:pt x="242972" y="23812"/>
                  </a:lnTo>
                  <a:lnTo>
                    <a:pt x="203842" y="6298"/>
                  </a:lnTo>
                  <a:lnTo>
                    <a:pt x="158954" y="0"/>
                  </a:lnTo>
                  <a:close/>
                </a:path>
              </a:pathLst>
            </a:custGeom>
            <a:solidFill>
              <a:srgbClr val="BDCAD4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0" name="Google Shape;340;p10"/>
            <p:cNvSpPr/>
            <p:nvPr/>
          </p:nvSpPr>
          <p:spPr>
            <a:xfrm>
              <a:off x="1033335" y="425322"/>
              <a:ext cx="189230" cy="32384"/>
            </a:xfrm>
            <a:custGeom>
              <a:avLst/>
              <a:gdLst/>
              <a:ahLst/>
              <a:cxnLst/>
              <a:rect l="l" t="t" r="r" b="b"/>
              <a:pathLst>
                <a:path w="189230" h="32384" extrusionOk="0">
                  <a:moveTo>
                    <a:pt x="28892" y="4953"/>
                  </a:moveTo>
                  <a:lnTo>
                    <a:pt x="21653" y="0"/>
                  </a:lnTo>
                  <a:lnTo>
                    <a:pt x="7239" y="0"/>
                  </a:lnTo>
                  <a:lnTo>
                    <a:pt x="0" y="4953"/>
                  </a:lnTo>
                  <a:lnTo>
                    <a:pt x="596" y="17653"/>
                  </a:lnTo>
                  <a:lnTo>
                    <a:pt x="596" y="25400"/>
                  </a:lnTo>
                  <a:lnTo>
                    <a:pt x="6908" y="31877"/>
                  </a:lnTo>
                  <a:lnTo>
                    <a:pt x="21983" y="31877"/>
                  </a:lnTo>
                  <a:lnTo>
                    <a:pt x="28232" y="25400"/>
                  </a:lnTo>
                  <a:lnTo>
                    <a:pt x="28232" y="14986"/>
                  </a:lnTo>
                  <a:lnTo>
                    <a:pt x="28892" y="4953"/>
                  </a:lnTo>
                  <a:close/>
                </a:path>
                <a:path w="189230" h="32384" extrusionOk="0">
                  <a:moveTo>
                    <a:pt x="82169" y="4953"/>
                  </a:moveTo>
                  <a:lnTo>
                    <a:pt x="75044" y="0"/>
                  </a:lnTo>
                  <a:lnTo>
                    <a:pt x="60604" y="0"/>
                  </a:lnTo>
                  <a:lnTo>
                    <a:pt x="53276" y="4953"/>
                  </a:lnTo>
                  <a:lnTo>
                    <a:pt x="53936" y="14986"/>
                  </a:lnTo>
                  <a:lnTo>
                    <a:pt x="53936" y="25400"/>
                  </a:lnTo>
                  <a:lnTo>
                    <a:pt x="60261" y="31877"/>
                  </a:lnTo>
                  <a:lnTo>
                    <a:pt x="75514" y="31877"/>
                  </a:lnTo>
                  <a:lnTo>
                    <a:pt x="81229" y="25400"/>
                  </a:lnTo>
                  <a:lnTo>
                    <a:pt x="81229" y="14986"/>
                  </a:lnTo>
                  <a:lnTo>
                    <a:pt x="82169" y="4953"/>
                  </a:lnTo>
                  <a:close/>
                </a:path>
                <a:path w="189230" h="32384" extrusionOk="0">
                  <a:moveTo>
                    <a:pt x="135509" y="4953"/>
                  </a:moveTo>
                  <a:lnTo>
                    <a:pt x="128270" y="0"/>
                  </a:lnTo>
                  <a:lnTo>
                    <a:pt x="113855" y="0"/>
                  </a:lnTo>
                  <a:lnTo>
                    <a:pt x="106616" y="4953"/>
                  </a:lnTo>
                  <a:lnTo>
                    <a:pt x="107276" y="14986"/>
                  </a:lnTo>
                  <a:lnTo>
                    <a:pt x="107276" y="25400"/>
                  </a:lnTo>
                  <a:lnTo>
                    <a:pt x="113525" y="31877"/>
                  </a:lnTo>
                  <a:lnTo>
                    <a:pt x="128600" y="31877"/>
                  </a:lnTo>
                  <a:lnTo>
                    <a:pt x="134912" y="25400"/>
                  </a:lnTo>
                  <a:lnTo>
                    <a:pt x="134912" y="14986"/>
                  </a:lnTo>
                  <a:lnTo>
                    <a:pt x="135509" y="4953"/>
                  </a:lnTo>
                  <a:close/>
                </a:path>
                <a:path w="189230" h="32384" extrusionOk="0">
                  <a:moveTo>
                    <a:pt x="188912" y="4953"/>
                  </a:moveTo>
                  <a:lnTo>
                    <a:pt x="181584" y="0"/>
                  </a:lnTo>
                  <a:lnTo>
                    <a:pt x="167144" y="0"/>
                  </a:lnTo>
                  <a:lnTo>
                    <a:pt x="160020" y="4953"/>
                  </a:lnTo>
                  <a:lnTo>
                    <a:pt x="160959" y="14986"/>
                  </a:lnTo>
                  <a:lnTo>
                    <a:pt x="160959" y="25400"/>
                  </a:lnTo>
                  <a:lnTo>
                    <a:pt x="166674" y="31877"/>
                  </a:lnTo>
                  <a:lnTo>
                    <a:pt x="181927" y="31877"/>
                  </a:lnTo>
                  <a:lnTo>
                    <a:pt x="188252" y="25400"/>
                  </a:lnTo>
                  <a:lnTo>
                    <a:pt x="188252" y="14986"/>
                  </a:lnTo>
                  <a:lnTo>
                    <a:pt x="188912" y="4953"/>
                  </a:lnTo>
                  <a:close/>
                </a:path>
              </a:pathLst>
            </a:custGeom>
            <a:solidFill>
              <a:srgbClr val="778D9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1" name="Google Shape;341;p10"/>
            <p:cNvSpPr/>
            <p:nvPr/>
          </p:nvSpPr>
          <p:spPr>
            <a:xfrm>
              <a:off x="740790" y="592836"/>
              <a:ext cx="71507" cy="175133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42" name="Google Shape;342;p10"/>
          <p:cNvGrpSpPr/>
          <p:nvPr/>
        </p:nvGrpSpPr>
        <p:grpSpPr>
          <a:xfrm>
            <a:off x="275813" y="1891198"/>
            <a:ext cx="2679253" cy="1124869"/>
            <a:chOff x="275813" y="1891198"/>
            <a:chExt cx="2679253" cy="1124869"/>
          </a:xfrm>
        </p:grpSpPr>
        <p:sp>
          <p:nvSpPr>
            <p:cNvPr id="343" name="Google Shape;343;p10"/>
            <p:cNvSpPr/>
            <p:nvPr/>
          </p:nvSpPr>
          <p:spPr>
            <a:xfrm>
              <a:off x="275813" y="1891198"/>
              <a:ext cx="2679253" cy="1124869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4" name="Google Shape;344;p10"/>
            <p:cNvSpPr/>
            <p:nvPr/>
          </p:nvSpPr>
          <p:spPr>
            <a:xfrm>
              <a:off x="739140" y="1975091"/>
              <a:ext cx="1837944" cy="1008900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5" name="Google Shape;345;p10"/>
            <p:cNvSpPr/>
            <p:nvPr/>
          </p:nvSpPr>
          <p:spPr>
            <a:xfrm>
              <a:off x="322325" y="1917954"/>
              <a:ext cx="2590800" cy="1036319"/>
            </a:xfrm>
            <a:custGeom>
              <a:avLst/>
              <a:gdLst/>
              <a:ahLst/>
              <a:cxnLst/>
              <a:rect l="l" t="t" r="r" b="b"/>
              <a:pathLst>
                <a:path w="2590800" h="1036319" extrusionOk="0">
                  <a:moveTo>
                    <a:pt x="2590800" y="0"/>
                  </a:moveTo>
                  <a:lnTo>
                    <a:pt x="0" y="0"/>
                  </a:lnTo>
                  <a:lnTo>
                    <a:pt x="0" y="1036320"/>
                  </a:lnTo>
                  <a:lnTo>
                    <a:pt x="2590800" y="1036320"/>
                  </a:lnTo>
                  <a:lnTo>
                    <a:pt x="2590800" y="0"/>
                  </a:lnTo>
                  <a:close/>
                </a:path>
              </a:pathLst>
            </a:custGeom>
            <a:solidFill>
              <a:srgbClr val="27CED6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6" name="Google Shape;346;p10"/>
            <p:cNvSpPr/>
            <p:nvPr/>
          </p:nvSpPr>
          <p:spPr>
            <a:xfrm>
              <a:off x="322325" y="1917954"/>
              <a:ext cx="2590800" cy="1036319"/>
            </a:xfrm>
            <a:custGeom>
              <a:avLst/>
              <a:gdLst/>
              <a:ahLst/>
              <a:cxnLst/>
              <a:rect l="l" t="t" r="r" b="b"/>
              <a:pathLst>
                <a:path w="2590800" h="1036319" extrusionOk="0">
                  <a:moveTo>
                    <a:pt x="0" y="1036320"/>
                  </a:moveTo>
                  <a:lnTo>
                    <a:pt x="2590800" y="1036320"/>
                  </a:lnTo>
                  <a:lnTo>
                    <a:pt x="2590800" y="0"/>
                  </a:lnTo>
                  <a:lnTo>
                    <a:pt x="0" y="0"/>
                  </a:lnTo>
                  <a:lnTo>
                    <a:pt x="0" y="1036320"/>
                  </a:lnTo>
                  <a:close/>
                </a:path>
              </a:pathLst>
            </a:custGeom>
            <a:noFill/>
            <a:ln w="25400" cap="flat" cmpd="sng">
              <a:solidFill>
                <a:srgbClr val="27CED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47" name="Google Shape;347;p10"/>
          <p:cNvSpPr txBox="1"/>
          <p:nvPr/>
        </p:nvSpPr>
        <p:spPr>
          <a:xfrm>
            <a:off x="309625" y="1905254"/>
            <a:ext cx="2616200" cy="1061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4625" rIns="0" bIns="0" anchor="t" anchorCtr="0">
            <a:spAutoFit/>
          </a:bodyPr>
          <a:lstStyle/>
          <a:p>
            <a:pPr marL="647065" marR="640715" lvl="0" indent="92709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Casa de  máquinas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8" name="Google Shape;348;p10"/>
          <p:cNvGrpSpPr/>
          <p:nvPr/>
        </p:nvGrpSpPr>
        <p:grpSpPr>
          <a:xfrm>
            <a:off x="322325" y="2954273"/>
            <a:ext cx="2590800" cy="2856230"/>
            <a:chOff x="322325" y="2954273"/>
            <a:chExt cx="2590800" cy="2856230"/>
          </a:xfrm>
        </p:grpSpPr>
        <p:sp>
          <p:nvSpPr>
            <p:cNvPr id="349" name="Google Shape;349;p10"/>
            <p:cNvSpPr/>
            <p:nvPr/>
          </p:nvSpPr>
          <p:spPr>
            <a:xfrm>
              <a:off x="322325" y="2954273"/>
              <a:ext cx="2590800" cy="2856230"/>
            </a:xfrm>
            <a:custGeom>
              <a:avLst/>
              <a:gdLst/>
              <a:ahLst/>
              <a:cxnLst/>
              <a:rect l="l" t="t" r="r" b="b"/>
              <a:pathLst>
                <a:path w="2590800" h="2856229" extrusionOk="0">
                  <a:moveTo>
                    <a:pt x="2590800" y="0"/>
                  </a:moveTo>
                  <a:lnTo>
                    <a:pt x="0" y="0"/>
                  </a:lnTo>
                  <a:lnTo>
                    <a:pt x="0" y="2855976"/>
                  </a:lnTo>
                  <a:lnTo>
                    <a:pt x="2590800" y="2855976"/>
                  </a:lnTo>
                  <a:lnTo>
                    <a:pt x="2590800" y="0"/>
                  </a:lnTo>
                  <a:close/>
                </a:path>
              </a:pathLst>
            </a:custGeom>
            <a:solidFill>
              <a:srgbClr val="CDECEF">
                <a:alpha val="89803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0" name="Google Shape;350;p10"/>
            <p:cNvSpPr/>
            <p:nvPr/>
          </p:nvSpPr>
          <p:spPr>
            <a:xfrm>
              <a:off x="322325" y="2954273"/>
              <a:ext cx="2590800" cy="2856230"/>
            </a:xfrm>
            <a:custGeom>
              <a:avLst/>
              <a:gdLst/>
              <a:ahLst/>
              <a:cxnLst/>
              <a:rect l="l" t="t" r="r" b="b"/>
              <a:pathLst>
                <a:path w="2590800" h="2856229" extrusionOk="0">
                  <a:moveTo>
                    <a:pt x="0" y="2855976"/>
                  </a:moveTo>
                  <a:lnTo>
                    <a:pt x="2590800" y="2855976"/>
                  </a:lnTo>
                  <a:lnTo>
                    <a:pt x="2590800" y="0"/>
                  </a:lnTo>
                  <a:lnTo>
                    <a:pt x="0" y="0"/>
                  </a:lnTo>
                  <a:lnTo>
                    <a:pt x="0" y="2855976"/>
                  </a:lnTo>
                  <a:close/>
                </a:path>
              </a:pathLst>
            </a:custGeom>
            <a:noFill/>
            <a:ln w="25400" cap="flat" cmpd="sng">
              <a:solidFill>
                <a:srgbClr val="CDEC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51" name="Google Shape;351;p10"/>
          <p:cNvSpPr txBox="1"/>
          <p:nvPr/>
        </p:nvSpPr>
        <p:spPr>
          <a:xfrm>
            <a:off x="309625" y="2966973"/>
            <a:ext cx="2616200" cy="2856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2225" rIns="0" bIns="0" anchor="t" anchorCtr="0">
            <a:spAutoFit/>
          </a:bodyPr>
          <a:lstStyle/>
          <a:p>
            <a:pPr marL="367665" marR="0" lvl="0" indent="-229235" algn="l" rtl="0">
              <a:lnSpc>
                <a:spcPct val="111875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Piso de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367665" marR="0" lvl="0" indent="0" algn="l" rtl="0">
              <a:lnSpc>
                <a:spcPct val="11187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generadores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367665" marR="429259" lvl="0" indent="-229235" algn="l" rtl="0">
              <a:lnSpc>
                <a:spcPct val="103333"/>
              </a:lnSpc>
              <a:spcBef>
                <a:spcPts val="43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Piso de  distribuidores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367665" marR="1155700" lvl="0" indent="-229235" algn="l" rtl="0">
              <a:lnSpc>
                <a:spcPct val="103333"/>
              </a:lnSpc>
              <a:spcBef>
                <a:spcPts val="415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Piso de  turbinas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10"/>
          <p:cNvSpPr/>
          <p:nvPr/>
        </p:nvSpPr>
        <p:spPr>
          <a:xfrm>
            <a:off x="3230849" y="1891198"/>
            <a:ext cx="2679253" cy="1124869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3" name="Google Shape;353;p10"/>
          <p:cNvSpPr txBox="1"/>
          <p:nvPr/>
        </p:nvSpPr>
        <p:spPr>
          <a:xfrm>
            <a:off x="3264661" y="1905254"/>
            <a:ext cx="2616200" cy="1061720"/>
          </a:xfrm>
          <a:prstGeom prst="rect">
            <a:avLst/>
          </a:prstGeom>
          <a:solidFill>
            <a:srgbClr val="35C7B7"/>
          </a:solidFill>
          <a:ln>
            <a:noFill/>
          </a:ln>
        </p:spPr>
        <p:txBody>
          <a:bodyPr spcFirstLastPara="1" wrap="square" lIns="0" tIns="570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5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70534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Subestación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4" name="Google Shape;354;p10"/>
          <p:cNvGrpSpPr/>
          <p:nvPr/>
        </p:nvGrpSpPr>
        <p:grpSpPr>
          <a:xfrm>
            <a:off x="3277361" y="2954273"/>
            <a:ext cx="2590800" cy="2856230"/>
            <a:chOff x="3277361" y="2954273"/>
            <a:chExt cx="2590800" cy="2856230"/>
          </a:xfrm>
        </p:grpSpPr>
        <p:sp>
          <p:nvSpPr>
            <p:cNvPr id="355" name="Google Shape;355;p10"/>
            <p:cNvSpPr/>
            <p:nvPr/>
          </p:nvSpPr>
          <p:spPr>
            <a:xfrm>
              <a:off x="3277361" y="2954273"/>
              <a:ext cx="2590800" cy="2856230"/>
            </a:xfrm>
            <a:custGeom>
              <a:avLst/>
              <a:gdLst/>
              <a:ahLst/>
              <a:cxnLst/>
              <a:rect l="l" t="t" r="r" b="b"/>
              <a:pathLst>
                <a:path w="2590800" h="2856229" extrusionOk="0">
                  <a:moveTo>
                    <a:pt x="2590800" y="0"/>
                  </a:moveTo>
                  <a:lnTo>
                    <a:pt x="0" y="0"/>
                  </a:lnTo>
                  <a:lnTo>
                    <a:pt x="0" y="2855976"/>
                  </a:lnTo>
                  <a:lnTo>
                    <a:pt x="2590800" y="2855976"/>
                  </a:lnTo>
                  <a:lnTo>
                    <a:pt x="2590800" y="0"/>
                  </a:lnTo>
                  <a:close/>
                </a:path>
              </a:pathLst>
            </a:custGeom>
            <a:solidFill>
              <a:srgbClr val="CDEBE7">
                <a:alpha val="89803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6" name="Google Shape;356;p10"/>
            <p:cNvSpPr/>
            <p:nvPr/>
          </p:nvSpPr>
          <p:spPr>
            <a:xfrm>
              <a:off x="3277361" y="2954273"/>
              <a:ext cx="2590800" cy="2856230"/>
            </a:xfrm>
            <a:custGeom>
              <a:avLst/>
              <a:gdLst/>
              <a:ahLst/>
              <a:cxnLst/>
              <a:rect l="l" t="t" r="r" b="b"/>
              <a:pathLst>
                <a:path w="2590800" h="2856229" extrusionOk="0">
                  <a:moveTo>
                    <a:pt x="0" y="2855976"/>
                  </a:moveTo>
                  <a:lnTo>
                    <a:pt x="2590800" y="2855976"/>
                  </a:lnTo>
                  <a:lnTo>
                    <a:pt x="2590800" y="0"/>
                  </a:lnTo>
                  <a:lnTo>
                    <a:pt x="0" y="0"/>
                  </a:lnTo>
                  <a:lnTo>
                    <a:pt x="0" y="2855976"/>
                  </a:lnTo>
                  <a:close/>
                </a:path>
              </a:pathLst>
            </a:custGeom>
            <a:noFill/>
            <a:ln w="25400" cap="flat" cmpd="sng">
              <a:solidFill>
                <a:srgbClr val="CDEBE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57" name="Google Shape;357;p10"/>
          <p:cNvSpPr txBox="1"/>
          <p:nvPr/>
        </p:nvSpPr>
        <p:spPr>
          <a:xfrm>
            <a:off x="3264661" y="2966973"/>
            <a:ext cx="2616200" cy="2856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4925" rIns="0" bIns="0" anchor="t" anchorCtr="0">
            <a:spAutoFit/>
          </a:bodyPr>
          <a:lstStyle/>
          <a:p>
            <a:pPr marL="368300" marR="545465" lvl="0" indent="-22860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Estructuras  mecánicas y  eléctricas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10"/>
          <p:cNvSpPr/>
          <p:nvPr/>
        </p:nvSpPr>
        <p:spPr>
          <a:xfrm>
            <a:off x="6185885" y="1891198"/>
            <a:ext cx="2679253" cy="1124869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9" name="Google Shape;359;p10"/>
          <p:cNvSpPr txBox="1"/>
          <p:nvPr/>
        </p:nvSpPr>
        <p:spPr>
          <a:xfrm>
            <a:off x="6219697" y="1905254"/>
            <a:ext cx="2616200" cy="1061720"/>
          </a:xfrm>
          <a:prstGeom prst="rect">
            <a:avLst/>
          </a:prstGeom>
          <a:solidFill>
            <a:srgbClr val="42B996"/>
          </a:solidFill>
          <a:ln>
            <a:noFill/>
          </a:ln>
        </p:spPr>
        <p:txBody>
          <a:bodyPr spcFirstLastPara="1" wrap="square" lIns="0" tIns="570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5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7782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Equipamiento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0" name="Google Shape;360;p10"/>
          <p:cNvGrpSpPr/>
          <p:nvPr/>
        </p:nvGrpSpPr>
        <p:grpSpPr>
          <a:xfrm>
            <a:off x="6232397" y="2954273"/>
            <a:ext cx="2590800" cy="2856230"/>
            <a:chOff x="6232397" y="2954273"/>
            <a:chExt cx="2590800" cy="2856230"/>
          </a:xfrm>
        </p:grpSpPr>
        <p:sp>
          <p:nvSpPr>
            <p:cNvPr id="361" name="Google Shape;361;p10"/>
            <p:cNvSpPr/>
            <p:nvPr/>
          </p:nvSpPr>
          <p:spPr>
            <a:xfrm>
              <a:off x="6232397" y="2954273"/>
              <a:ext cx="2590800" cy="2856230"/>
            </a:xfrm>
            <a:custGeom>
              <a:avLst/>
              <a:gdLst/>
              <a:ahLst/>
              <a:cxnLst/>
              <a:rect l="l" t="t" r="r" b="b"/>
              <a:pathLst>
                <a:path w="2590800" h="2856229" extrusionOk="0">
                  <a:moveTo>
                    <a:pt x="2590800" y="0"/>
                  </a:moveTo>
                  <a:lnTo>
                    <a:pt x="0" y="0"/>
                  </a:lnTo>
                  <a:lnTo>
                    <a:pt x="0" y="2855976"/>
                  </a:lnTo>
                  <a:lnTo>
                    <a:pt x="2590800" y="2855976"/>
                  </a:lnTo>
                  <a:lnTo>
                    <a:pt x="2590800" y="0"/>
                  </a:lnTo>
                  <a:close/>
                </a:path>
              </a:pathLst>
            </a:custGeom>
            <a:solidFill>
              <a:srgbClr val="CFE7DD">
                <a:alpha val="89803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2" name="Google Shape;362;p10"/>
            <p:cNvSpPr/>
            <p:nvPr/>
          </p:nvSpPr>
          <p:spPr>
            <a:xfrm>
              <a:off x="6232397" y="2954273"/>
              <a:ext cx="2590800" cy="2856230"/>
            </a:xfrm>
            <a:custGeom>
              <a:avLst/>
              <a:gdLst/>
              <a:ahLst/>
              <a:cxnLst/>
              <a:rect l="l" t="t" r="r" b="b"/>
              <a:pathLst>
                <a:path w="2590800" h="2856229" extrusionOk="0">
                  <a:moveTo>
                    <a:pt x="0" y="2855976"/>
                  </a:moveTo>
                  <a:lnTo>
                    <a:pt x="2590800" y="2855976"/>
                  </a:lnTo>
                  <a:lnTo>
                    <a:pt x="2590800" y="0"/>
                  </a:lnTo>
                  <a:lnTo>
                    <a:pt x="0" y="0"/>
                  </a:lnTo>
                  <a:lnTo>
                    <a:pt x="0" y="2855976"/>
                  </a:lnTo>
                  <a:close/>
                </a:path>
              </a:pathLst>
            </a:custGeom>
            <a:noFill/>
            <a:ln w="25400" cap="flat" cmpd="sng">
              <a:solidFill>
                <a:srgbClr val="CFE7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63" name="Google Shape;363;p10"/>
          <p:cNvSpPr txBox="1"/>
          <p:nvPr/>
        </p:nvSpPr>
        <p:spPr>
          <a:xfrm>
            <a:off x="6219697" y="2966973"/>
            <a:ext cx="2616200" cy="2856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2225" rIns="0" bIns="0" anchor="t" anchorCtr="0">
            <a:spAutoFit/>
          </a:bodyPr>
          <a:lstStyle/>
          <a:p>
            <a:pPr marL="368300" marR="0" lvl="0" indent="-22923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Mecánico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368300" marR="0" lvl="0" indent="-229234" algn="l" rtl="0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Hidromecánico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368300" marR="0" lvl="0" indent="-229234" algn="l" rtl="0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Eléctrico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10"/>
          <p:cNvSpPr/>
          <p:nvPr/>
        </p:nvSpPr>
        <p:spPr>
          <a:xfrm>
            <a:off x="6733031" y="5949696"/>
            <a:ext cx="2369820" cy="719327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0" name="Google Shape;2280;p100"/>
          <p:cNvSpPr/>
          <p:nvPr/>
        </p:nvSpPr>
        <p:spPr>
          <a:xfrm>
            <a:off x="3662171" y="0"/>
            <a:ext cx="5481827" cy="81457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81" name="Google Shape;2281;p100"/>
          <p:cNvSpPr txBox="1">
            <a:spLocks noGrp="1"/>
          </p:cNvSpPr>
          <p:nvPr>
            <p:ph type="title"/>
          </p:nvPr>
        </p:nvSpPr>
        <p:spPr>
          <a:xfrm>
            <a:off x="119760" y="13843"/>
            <a:ext cx="8904478" cy="513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3796029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Resultados: Flujo Variable</a:t>
            </a:r>
            <a:endParaRPr/>
          </a:p>
        </p:txBody>
      </p:sp>
      <p:sp>
        <p:nvSpPr>
          <p:cNvPr id="2282" name="Google Shape;2282;p100"/>
          <p:cNvSpPr/>
          <p:nvPr/>
        </p:nvSpPr>
        <p:spPr>
          <a:xfrm>
            <a:off x="6733031" y="5949696"/>
            <a:ext cx="2369820" cy="71932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283" name="Google Shape;2283;p100"/>
          <p:cNvGrpSpPr/>
          <p:nvPr/>
        </p:nvGrpSpPr>
        <p:grpSpPr>
          <a:xfrm>
            <a:off x="911352" y="1493519"/>
            <a:ext cx="7061200" cy="3773804"/>
            <a:chOff x="911352" y="1493519"/>
            <a:chExt cx="7061200" cy="3773804"/>
          </a:xfrm>
        </p:grpSpPr>
        <p:sp>
          <p:nvSpPr>
            <p:cNvPr id="2284" name="Google Shape;2284;p100"/>
            <p:cNvSpPr/>
            <p:nvPr/>
          </p:nvSpPr>
          <p:spPr>
            <a:xfrm>
              <a:off x="949452" y="1531619"/>
              <a:ext cx="6984492" cy="3697224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85" name="Google Shape;2285;p100"/>
            <p:cNvSpPr/>
            <p:nvPr/>
          </p:nvSpPr>
          <p:spPr>
            <a:xfrm>
              <a:off x="911352" y="1493519"/>
              <a:ext cx="7061200" cy="3773804"/>
            </a:xfrm>
            <a:custGeom>
              <a:avLst/>
              <a:gdLst/>
              <a:ahLst/>
              <a:cxnLst/>
              <a:rect l="l" t="t" r="r" b="b"/>
              <a:pathLst>
                <a:path w="7061200" h="3773804" extrusionOk="0">
                  <a:moveTo>
                    <a:pt x="0" y="3773424"/>
                  </a:moveTo>
                  <a:lnTo>
                    <a:pt x="7060692" y="3773424"/>
                  </a:lnTo>
                  <a:lnTo>
                    <a:pt x="7060692" y="0"/>
                  </a:lnTo>
                  <a:lnTo>
                    <a:pt x="0" y="0"/>
                  </a:lnTo>
                  <a:lnTo>
                    <a:pt x="0" y="3773424"/>
                  </a:lnTo>
                  <a:close/>
                </a:path>
              </a:pathLst>
            </a:custGeom>
            <a:noFill/>
            <a:ln w="762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286" name="Google Shape;2286;p100"/>
          <p:cNvGrpSpPr/>
          <p:nvPr/>
        </p:nvGrpSpPr>
        <p:grpSpPr>
          <a:xfrm>
            <a:off x="593598" y="930402"/>
            <a:ext cx="2057400" cy="426720"/>
            <a:chOff x="593598" y="930402"/>
            <a:chExt cx="2057400" cy="426720"/>
          </a:xfrm>
        </p:grpSpPr>
        <p:sp>
          <p:nvSpPr>
            <p:cNvPr id="2287" name="Google Shape;2287;p100"/>
            <p:cNvSpPr/>
            <p:nvPr/>
          </p:nvSpPr>
          <p:spPr>
            <a:xfrm>
              <a:off x="593598" y="930402"/>
              <a:ext cx="2057400" cy="426720"/>
            </a:xfrm>
            <a:custGeom>
              <a:avLst/>
              <a:gdLst/>
              <a:ahLst/>
              <a:cxnLst/>
              <a:rect l="l" t="t" r="r" b="b"/>
              <a:pathLst>
                <a:path w="2057400" h="426719" extrusionOk="0">
                  <a:moveTo>
                    <a:pt x="1986279" y="0"/>
                  </a:moveTo>
                  <a:lnTo>
                    <a:pt x="71120" y="0"/>
                  </a:lnTo>
                  <a:lnTo>
                    <a:pt x="43435" y="5593"/>
                  </a:lnTo>
                  <a:lnTo>
                    <a:pt x="20829" y="20843"/>
                  </a:lnTo>
                  <a:lnTo>
                    <a:pt x="5588" y="43451"/>
                  </a:lnTo>
                  <a:lnTo>
                    <a:pt x="0" y="71120"/>
                  </a:lnTo>
                  <a:lnTo>
                    <a:pt x="0" y="355600"/>
                  </a:lnTo>
                  <a:lnTo>
                    <a:pt x="5588" y="383268"/>
                  </a:lnTo>
                  <a:lnTo>
                    <a:pt x="20829" y="405876"/>
                  </a:lnTo>
                  <a:lnTo>
                    <a:pt x="43435" y="421126"/>
                  </a:lnTo>
                  <a:lnTo>
                    <a:pt x="71120" y="426720"/>
                  </a:lnTo>
                  <a:lnTo>
                    <a:pt x="1986279" y="426720"/>
                  </a:lnTo>
                  <a:lnTo>
                    <a:pt x="2013948" y="421126"/>
                  </a:lnTo>
                  <a:lnTo>
                    <a:pt x="2036556" y="405876"/>
                  </a:lnTo>
                  <a:lnTo>
                    <a:pt x="2051806" y="383268"/>
                  </a:lnTo>
                  <a:lnTo>
                    <a:pt x="2057400" y="355600"/>
                  </a:lnTo>
                  <a:lnTo>
                    <a:pt x="2057400" y="71120"/>
                  </a:lnTo>
                  <a:lnTo>
                    <a:pt x="2051806" y="43451"/>
                  </a:lnTo>
                  <a:lnTo>
                    <a:pt x="2036556" y="20843"/>
                  </a:lnTo>
                  <a:lnTo>
                    <a:pt x="2013948" y="5593"/>
                  </a:lnTo>
                  <a:lnTo>
                    <a:pt x="1986279" y="0"/>
                  </a:lnTo>
                  <a:close/>
                </a:path>
              </a:pathLst>
            </a:custGeom>
            <a:solidFill>
              <a:srgbClr val="3366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88" name="Google Shape;2288;p100"/>
            <p:cNvSpPr/>
            <p:nvPr/>
          </p:nvSpPr>
          <p:spPr>
            <a:xfrm>
              <a:off x="593598" y="930402"/>
              <a:ext cx="2057400" cy="426720"/>
            </a:xfrm>
            <a:custGeom>
              <a:avLst/>
              <a:gdLst/>
              <a:ahLst/>
              <a:cxnLst/>
              <a:rect l="l" t="t" r="r" b="b"/>
              <a:pathLst>
                <a:path w="2057400" h="426719" extrusionOk="0">
                  <a:moveTo>
                    <a:pt x="0" y="71120"/>
                  </a:moveTo>
                  <a:lnTo>
                    <a:pt x="5588" y="43451"/>
                  </a:lnTo>
                  <a:lnTo>
                    <a:pt x="20829" y="20843"/>
                  </a:lnTo>
                  <a:lnTo>
                    <a:pt x="43435" y="5593"/>
                  </a:lnTo>
                  <a:lnTo>
                    <a:pt x="71120" y="0"/>
                  </a:lnTo>
                  <a:lnTo>
                    <a:pt x="1986279" y="0"/>
                  </a:lnTo>
                  <a:lnTo>
                    <a:pt x="2013948" y="5593"/>
                  </a:lnTo>
                  <a:lnTo>
                    <a:pt x="2036556" y="20843"/>
                  </a:lnTo>
                  <a:lnTo>
                    <a:pt x="2051806" y="43451"/>
                  </a:lnTo>
                  <a:lnTo>
                    <a:pt x="2057400" y="71120"/>
                  </a:lnTo>
                  <a:lnTo>
                    <a:pt x="2057400" y="355600"/>
                  </a:lnTo>
                  <a:lnTo>
                    <a:pt x="2051806" y="383268"/>
                  </a:lnTo>
                  <a:lnTo>
                    <a:pt x="2036556" y="405876"/>
                  </a:lnTo>
                  <a:lnTo>
                    <a:pt x="2013948" y="421126"/>
                  </a:lnTo>
                  <a:lnTo>
                    <a:pt x="1986279" y="426720"/>
                  </a:lnTo>
                  <a:lnTo>
                    <a:pt x="71120" y="426720"/>
                  </a:lnTo>
                  <a:lnTo>
                    <a:pt x="43435" y="421126"/>
                  </a:lnTo>
                  <a:lnTo>
                    <a:pt x="20829" y="405876"/>
                  </a:lnTo>
                  <a:lnTo>
                    <a:pt x="5588" y="383268"/>
                  </a:lnTo>
                  <a:lnTo>
                    <a:pt x="0" y="355600"/>
                  </a:lnTo>
                  <a:lnTo>
                    <a:pt x="0" y="71120"/>
                  </a:lnTo>
                  <a:close/>
                </a:path>
              </a:pathLst>
            </a:custGeom>
            <a:noFill/>
            <a:ln w="25375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289" name="Google Shape;2289;p100"/>
          <p:cNvSpPr txBox="1"/>
          <p:nvPr/>
        </p:nvSpPr>
        <p:spPr>
          <a:xfrm>
            <a:off x="703884" y="987297"/>
            <a:ext cx="1837055" cy="299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Perfil Longitudinal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4" name="Google Shape;2294;p101"/>
          <p:cNvSpPr/>
          <p:nvPr/>
        </p:nvSpPr>
        <p:spPr>
          <a:xfrm>
            <a:off x="3662171" y="0"/>
            <a:ext cx="5481827" cy="81457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95" name="Google Shape;2295;p101"/>
          <p:cNvSpPr txBox="1"/>
          <p:nvPr/>
        </p:nvSpPr>
        <p:spPr>
          <a:xfrm>
            <a:off x="3903090" y="20523"/>
            <a:ext cx="5121275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1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rPr>
              <a:t>Resultados: Flujo Variable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6" name="Google Shape;2296;p101"/>
          <p:cNvSpPr/>
          <p:nvPr/>
        </p:nvSpPr>
        <p:spPr>
          <a:xfrm>
            <a:off x="6733031" y="5949696"/>
            <a:ext cx="2369820" cy="71932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297" name="Google Shape;2297;p101"/>
          <p:cNvGrpSpPr/>
          <p:nvPr/>
        </p:nvGrpSpPr>
        <p:grpSpPr>
          <a:xfrm>
            <a:off x="468630" y="613409"/>
            <a:ext cx="2592705" cy="425450"/>
            <a:chOff x="468630" y="613409"/>
            <a:chExt cx="2592705" cy="425450"/>
          </a:xfrm>
        </p:grpSpPr>
        <p:sp>
          <p:nvSpPr>
            <p:cNvPr id="2298" name="Google Shape;2298;p101"/>
            <p:cNvSpPr/>
            <p:nvPr/>
          </p:nvSpPr>
          <p:spPr>
            <a:xfrm>
              <a:off x="468630" y="613409"/>
              <a:ext cx="2592705" cy="425450"/>
            </a:xfrm>
            <a:custGeom>
              <a:avLst/>
              <a:gdLst/>
              <a:ahLst/>
              <a:cxnLst/>
              <a:rect l="l" t="t" r="r" b="b"/>
              <a:pathLst>
                <a:path w="2592705" h="425450" extrusionOk="0">
                  <a:moveTo>
                    <a:pt x="2521458" y="0"/>
                  </a:moveTo>
                  <a:lnTo>
                    <a:pt x="70865" y="0"/>
                  </a:lnTo>
                  <a:lnTo>
                    <a:pt x="43280" y="5572"/>
                  </a:lnTo>
                  <a:lnTo>
                    <a:pt x="20754" y="20764"/>
                  </a:lnTo>
                  <a:lnTo>
                    <a:pt x="5568" y="43291"/>
                  </a:lnTo>
                  <a:lnTo>
                    <a:pt x="0" y="70865"/>
                  </a:lnTo>
                  <a:lnTo>
                    <a:pt x="0" y="354329"/>
                  </a:lnTo>
                  <a:lnTo>
                    <a:pt x="5568" y="381904"/>
                  </a:lnTo>
                  <a:lnTo>
                    <a:pt x="20754" y="404431"/>
                  </a:lnTo>
                  <a:lnTo>
                    <a:pt x="43280" y="419623"/>
                  </a:lnTo>
                  <a:lnTo>
                    <a:pt x="70865" y="425195"/>
                  </a:lnTo>
                  <a:lnTo>
                    <a:pt x="2521458" y="425195"/>
                  </a:lnTo>
                  <a:lnTo>
                    <a:pt x="2549032" y="419623"/>
                  </a:lnTo>
                  <a:lnTo>
                    <a:pt x="2571559" y="404431"/>
                  </a:lnTo>
                  <a:lnTo>
                    <a:pt x="2586751" y="381904"/>
                  </a:lnTo>
                  <a:lnTo>
                    <a:pt x="2592324" y="354329"/>
                  </a:lnTo>
                  <a:lnTo>
                    <a:pt x="2592324" y="70865"/>
                  </a:lnTo>
                  <a:lnTo>
                    <a:pt x="2586751" y="43291"/>
                  </a:lnTo>
                  <a:lnTo>
                    <a:pt x="2571559" y="20764"/>
                  </a:lnTo>
                  <a:lnTo>
                    <a:pt x="2549032" y="5572"/>
                  </a:lnTo>
                  <a:lnTo>
                    <a:pt x="2521458" y="0"/>
                  </a:lnTo>
                  <a:close/>
                </a:path>
              </a:pathLst>
            </a:custGeom>
            <a:solidFill>
              <a:srgbClr val="3366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99" name="Google Shape;2299;p101"/>
            <p:cNvSpPr/>
            <p:nvPr/>
          </p:nvSpPr>
          <p:spPr>
            <a:xfrm>
              <a:off x="468630" y="613409"/>
              <a:ext cx="2592705" cy="425450"/>
            </a:xfrm>
            <a:custGeom>
              <a:avLst/>
              <a:gdLst/>
              <a:ahLst/>
              <a:cxnLst/>
              <a:rect l="l" t="t" r="r" b="b"/>
              <a:pathLst>
                <a:path w="2592705" h="425450" extrusionOk="0">
                  <a:moveTo>
                    <a:pt x="0" y="70865"/>
                  </a:moveTo>
                  <a:lnTo>
                    <a:pt x="5568" y="43291"/>
                  </a:lnTo>
                  <a:lnTo>
                    <a:pt x="20754" y="20764"/>
                  </a:lnTo>
                  <a:lnTo>
                    <a:pt x="43280" y="5572"/>
                  </a:lnTo>
                  <a:lnTo>
                    <a:pt x="70865" y="0"/>
                  </a:lnTo>
                  <a:lnTo>
                    <a:pt x="2521458" y="0"/>
                  </a:lnTo>
                  <a:lnTo>
                    <a:pt x="2549032" y="5572"/>
                  </a:lnTo>
                  <a:lnTo>
                    <a:pt x="2571559" y="20764"/>
                  </a:lnTo>
                  <a:lnTo>
                    <a:pt x="2586751" y="43291"/>
                  </a:lnTo>
                  <a:lnTo>
                    <a:pt x="2592324" y="70865"/>
                  </a:lnTo>
                  <a:lnTo>
                    <a:pt x="2592324" y="354329"/>
                  </a:lnTo>
                  <a:lnTo>
                    <a:pt x="2586751" y="381904"/>
                  </a:lnTo>
                  <a:lnTo>
                    <a:pt x="2571559" y="404431"/>
                  </a:lnTo>
                  <a:lnTo>
                    <a:pt x="2549032" y="419623"/>
                  </a:lnTo>
                  <a:lnTo>
                    <a:pt x="2521458" y="425195"/>
                  </a:lnTo>
                  <a:lnTo>
                    <a:pt x="70865" y="425195"/>
                  </a:lnTo>
                  <a:lnTo>
                    <a:pt x="43280" y="419623"/>
                  </a:lnTo>
                  <a:lnTo>
                    <a:pt x="20754" y="404431"/>
                  </a:lnTo>
                  <a:lnTo>
                    <a:pt x="5568" y="381904"/>
                  </a:lnTo>
                  <a:lnTo>
                    <a:pt x="0" y="354329"/>
                  </a:lnTo>
                  <a:lnTo>
                    <a:pt x="0" y="70865"/>
                  </a:lnTo>
                  <a:close/>
                </a:path>
              </a:pathLst>
            </a:custGeom>
            <a:noFill/>
            <a:ln w="25375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300" name="Google Shape;2300;p101"/>
          <p:cNvSpPr txBox="1"/>
          <p:nvPr/>
        </p:nvSpPr>
        <p:spPr>
          <a:xfrm>
            <a:off x="627075" y="669163"/>
            <a:ext cx="2434260" cy="289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C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Perfiles Transversales</a:t>
            </a:r>
            <a:endParaRPr lang="es-EC" sz="18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01" name="Google Shape;2301;p101"/>
          <p:cNvGrpSpPr/>
          <p:nvPr/>
        </p:nvGrpSpPr>
        <p:grpSpPr>
          <a:xfrm>
            <a:off x="934211" y="1411224"/>
            <a:ext cx="7557770" cy="4036060"/>
            <a:chOff x="934211" y="1411224"/>
            <a:chExt cx="7557770" cy="4036060"/>
          </a:xfrm>
        </p:grpSpPr>
        <p:sp>
          <p:nvSpPr>
            <p:cNvPr id="2302" name="Google Shape;2302;p101"/>
            <p:cNvSpPr/>
            <p:nvPr/>
          </p:nvSpPr>
          <p:spPr>
            <a:xfrm>
              <a:off x="972311" y="1449324"/>
              <a:ext cx="7481316" cy="3959352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3" name="Google Shape;2303;p101"/>
            <p:cNvSpPr/>
            <p:nvPr/>
          </p:nvSpPr>
          <p:spPr>
            <a:xfrm>
              <a:off x="934211" y="1411224"/>
              <a:ext cx="7557770" cy="4036060"/>
            </a:xfrm>
            <a:custGeom>
              <a:avLst/>
              <a:gdLst/>
              <a:ahLst/>
              <a:cxnLst/>
              <a:rect l="l" t="t" r="r" b="b"/>
              <a:pathLst>
                <a:path w="7557770" h="4036060" extrusionOk="0">
                  <a:moveTo>
                    <a:pt x="0" y="4035552"/>
                  </a:moveTo>
                  <a:lnTo>
                    <a:pt x="7557516" y="4035552"/>
                  </a:lnTo>
                  <a:lnTo>
                    <a:pt x="7557516" y="0"/>
                  </a:lnTo>
                  <a:lnTo>
                    <a:pt x="0" y="0"/>
                  </a:lnTo>
                  <a:lnTo>
                    <a:pt x="0" y="4035552"/>
                  </a:lnTo>
                  <a:close/>
                </a:path>
              </a:pathLst>
            </a:custGeom>
            <a:noFill/>
            <a:ln w="762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8" name="Google Shape;2308;p102"/>
          <p:cNvSpPr/>
          <p:nvPr/>
        </p:nvSpPr>
        <p:spPr>
          <a:xfrm>
            <a:off x="3662171" y="0"/>
            <a:ext cx="5481827" cy="81457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09" name="Google Shape;2309;p102"/>
          <p:cNvSpPr txBox="1"/>
          <p:nvPr/>
        </p:nvSpPr>
        <p:spPr>
          <a:xfrm>
            <a:off x="3903090" y="20523"/>
            <a:ext cx="5121275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1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rPr>
              <a:t>Resultados: Flujo Variable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0" name="Google Shape;2310;p102"/>
          <p:cNvSpPr/>
          <p:nvPr/>
        </p:nvSpPr>
        <p:spPr>
          <a:xfrm>
            <a:off x="6733031" y="5949696"/>
            <a:ext cx="2369820" cy="71932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311" name="Google Shape;2311;p102"/>
          <p:cNvGrpSpPr/>
          <p:nvPr/>
        </p:nvGrpSpPr>
        <p:grpSpPr>
          <a:xfrm>
            <a:off x="468630" y="613409"/>
            <a:ext cx="2592705" cy="425450"/>
            <a:chOff x="468630" y="613409"/>
            <a:chExt cx="2592705" cy="425450"/>
          </a:xfrm>
        </p:grpSpPr>
        <p:sp>
          <p:nvSpPr>
            <p:cNvPr id="2312" name="Google Shape;2312;p102"/>
            <p:cNvSpPr/>
            <p:nvPr/>
          </p:nvSpPr>
          <p:spPr>
            <a:xfrm>
              <a:off x="468630" y="613409"/>
              <a:ext cx="2592705" cy="425450"/>
            </a:xfrm>
            <a:custGeom>
              <a:avLst/>
              <a:gdLst/>
              <a:ahLst/>
              <a:cxnLst/>
              <a:rect l="l" t="t" r="r" b="b"/>
              <a:pathLst>
                <a:path w="2592705" h="425450" extrusionOk="0">
                  <a:moveTo>
                    <a:pt x="2521458" y="0"/>
                  </a:moveTo>
                  <a:lnTo>
                    <a:pt x="70865" y="0"/>
                  </a:lnTo>
                  <a:lnTo>
                    <a:pt x="43280" y="5572"/>
                  </a:lnTo>
                  <a:lnTo>
                    <a:pt x="20754" y="20764"/>
                  </a:lnTo>
                  <a:lnTo>
                    <a:pt x="5568" y="43291"/>
                  </a:lnTo>
                  <a:lnTo>
                    <a:pt x="0" y="70865"/>
                  </a:lnTo>
                  <a:lnTo>
                    <a:pt x="0" y="354329"/>
                  </a:lnTo>
                  <a:lnTo>
                    <a:pt x="5568" y="381904"/>
                  </a:lnTo>
                  <a:lnTo>
                    <a:pt x="20754" y="404431"/>
                  </a:lnTo>
                  <a:lnTo>
                    <a:pt x="43280" y="419623"/>
                  </a:lnTo>
                  <a:lnTo>
                    <a:pt x="70865" y="425195"/>
                  </a:lnTo>
                  <a:lnTo>
                    <a:pt x="2521458" y="425195"/>
                  </a:lnTo>
                  <a:lnTo>
                    <a:pt x="2549032" y="419623"/>
                  </a:lnTo>
                  <a:lnTo>
                    <a:pt x="2571559" y="404431"/>
                  </a:lnTo>
                  <a:lnTo>
                    <a:pt x="2586751" y="381904"/>
                  </a:lnTo>
                  <a:lnTo>
                    <a:pt x="2592324" y="354329"/>
                  </a:lnTo>
                  <a:lnTo>
                    <a:pt x="2592324" y="70865"/>
                  </a:lnTo>
                  <a:lnTo>
                    <a:pt x="2586751" y="43291"/>
                  </a:lnTo>
                  <a:lnTo>
                    <a:pt x="2571559" y="20764"/>
                  </a:lnTo>
                  <a:lnTo>
                    <a:pt x="2549032" y="5572"/>
                  </a:lnTo>
                  <a:lnTo>
                    <a:pt x="2521458" y="0"/>
                  </a:lnTo>
                  <a:close/>
                </a:path>
              </a:pathLst>
            </a:custGeom>
            <a:solidFill>
              <a:srgbClr val="3366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13" name="Google Shape;2313;p102"/>
            <p:cNvSpPr/>
            <p:nvPr/>
          </p:nvSpPr>
          <p:spPr>
            <a:xfrm>
              <a:off x="468630" y="613409"/>
              <a:ext cx="2592705" cy="425450"/>
            </a:xfrm>
            <a:custGeom>
              <a:avLst/>
              <a:gdLst/>
              <a:ahLst/>
              <a:cxnLst/>
              <a:rect l="l" t="t" r="r" b="b"/>
              <a:pathLst>
                <a:path w="2592705" h="425450" extrusionOk="0">
                  <a:moveTo>
                    <a:pt x="0" y="70865"/>
                  </a:moveTo>
                  <a:lnTo>
                    <a:pt x="5568" y="43291"/>
                  </a:lnTo>
                  <a:lnTo>
                    <a:pt x="20754" y="20764"/>
                  </a:lnTo>
                  <a:lnTo>
                    <a:pt x="43280" y="5572"/>
                  </a:lnTo>
                  <a:lnTo>
                    <a:pt x="70865" y="0"/>
                  </a:lnTo>
                  <a:lnTo>
                    <a:pt x="2521458" y="0"/>
                  </a:lnTo>
                  <a:lnTo>
                    <a:pt x="2549032" y="5572"/>
                  </a:lnTo>
                  <a:lnTo>
                    <a:pt x="2571559" y="20764"/>
                  </a:lnTo>
                  <a:lnTo>
                    <a:pt x="2586751" y="43291"/>
                  </a:lnTo>
                  <a:lnTo>
                    <a:pt x="2592324" y="70865"/>
                  </a:lnTo>
                  <a:lnTo>
                    <a:pt x="2592324" y="354329"/>
                  </a:lnTo>
                  <a:lnTo>
                    <a:pt x="2586751" y="381904"/>
                  </a:lnTo>
                  <a:lnTo>
                    <a:pt x="2571559" y="404431"/>
                  </a:lnTo>
                  <a:lnTo>
                    <a:pt x="2549032" y="419623"/>
                  </a:lnTo>
                  <a:lnTo>
                    <a:pt x="2521458" y="425195"/>
                  </a:lnTo>
                  <a:lnTo>
                    <a:pt x="70865" y="425195"/>
                  </a:lnTo>
                  <a:lnTo>
                    <a:pt x="43280" y="419623"/>
                  </a:lnTo>
                  <a:lnTo>
                    <a:pt x="20754" y="404431"/>
                  </a:lnTo>
                  <a:lnTo>
                    <a:pt x="5568" y="381904"/>
                  </a:lnTo>
                  <a:lnTo>
                    <a:pt x="0" y="354329"/>
                  </a:lnTo>
                  <a:lnTo>
                    <a:pt x="0" y="70865"/>
                  </a:lnTo>
                  <a:close/>
                </a:path>
              </a:pathLst>
            </a:custGeom>
            <a:noFill/>
            <a:ln w="25375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314" name="Google Shape;2314;p102"/>
          <p:cNvSpPr txBox="1"/>
          <p:nvPr/>
        </p:nvSpPr>
        <p:spPr>
          <a:xfrm>
            <a:off x="627075" y="669163"/>
            <a:ext cx="2434260" cy="289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C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Perfiles Transversales</a:t>
            </a:r>
            <a:endParaRPr lang="es-EC" sz="18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15" name="Google Shape;2315;p102"/>
          <p:cNvGrpSpPr/>
          <p:nvPr/>
        </p:nvGrpSpPr>
        <p:grpSpPr>
          <a:xfrm>
            <a:off x="794004" y="1303019"/>
            <a:ext cx="7556500" cy="4036060"/>
            <a:chOff x="794004" y="1303019"/>
            <a:chExt cx="7556500" cy="4036060"/>
          </a:xfrm>
        </p:grpSpPr>
        <p:sp>
          <p:nvSpPr>
            <p:cNvPr id="2316" name="Google Shape;2316;p102"/>
            <p:cNvSpPr/>
            <p:nvPr/>
          </p:nvSpPr>
          <p:spPr>
            <a:xfrm>
              <a:off x="832104" y="1341119"/>
              <a:ext cx="7479792" cy="3959352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17" name="Google Shape;2317;p102"/>
            <p:cNvSpPr/>
            <p:nvPr/>
          </p:nvSpPr>
          <p:spPr>
            <a:xfrm>
              <a:off x="794004" y="1303019"/>
              <a:ext cx="7556500" cy="4036060"/>
            </a:xfrm>
            <a:custGeom>
              <a:avLst/>
              <a:gdLst/>
              <a:ahLst/>
              <a:cxnLst/>
              <a:rect l="l" t="t" r="r" b="b"/>
              <a:pathLst>
                <a:path w="7556500" h="4036060" extrusionOk="0">
                  <a:moveTo>
                    <a:pt x="0" y="4035552"/>
                  </a:moveTo>
                  <a:lnTo>
                    <a:pt x="7555992" y="4035552"/>
                  </a:lnTo>
                  <a:lnTo>
                    <a:pt x="7555992" y="0"/>
                  </a:lnTo>
                  <a:lnTo>
                    <a:pt x="0" y="0"/>
                  </a:lnTo>
                  <a:lnTo>
                    <a:pt x="0" y="4035552"/>
                  </a:lnTo>
                  <a:close/>
                </a:path>
              </a:pathLst>
            </a:custGeom>
            <a:noFill/>
            <a:ln w="762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2" name="Google Shape;2322;p103"/>
          <p:cNvSpPr/>
          <p:nvPr/>
        </p:nvSpPr>
        <p:spPr>
          <a:xfrm>
            <a:off x="5149296" y="1700577"/>
            <a:ext cx="3843547" cy="2765619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23" name="Google Shape;2323;p103"/>
          <p:cNvSpPr/>
          <p:nvPr/>
        </p:nvSpPr>
        <p:spPr>
          <a:xfrm>
            <a:off x="439857" y="1777089"/>
            <a:ext cx="4275398" cy="2832851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24" name="Google Shape;2324;p103"/>
          <p:cNvSpPr/>
          <p:nvPr/>
        </p:nvSpPr>
        <p:spPr>
          <a:xfrm>
            <a:off x="3662171" y="0"/>
            <a:ext cx="5481827" cy="814577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25" name="Google Shape;2325;p103"/>
          <p:cNvSpPr txBox="1">
            <a:spLocks noGrp="1"/>
          </p:cNvSpPr>
          <p:nvPr>
            <p:ph type="title"/>
          </p:nvPr>
        </p:nvSpPr>
        <p:spPr>
          <a:xfrm>
            <a:off x="119760" y="13843"/>
            <a:ext cx="8904478" cy="513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3796029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Resultados: Flujo Variable</a:t>
            </a:r>
            <a:endParaRPr/>
          </a:p>
        </p:txBody>
      </p:sp>
      <p:sp>
        <p:nvSpPr>
          <p:cNvPr id="2326" name="Google Shape;2326;p103"/>
          <p:cNvSpPr/>
          <p:nvPr/>
        </p:nvSpPr>
        <p:spPr>
          <a:xfrm>
            <a:off x="6733031" y="5949696"/>
            <a:ext cx="2369820" cy="719327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27" name="Google Shape;2327;p103"/>
          <p:cNvSpPr txBox="1"/>
          <p:nvPr/>
        </p:nvSpPr>
        <p:spPr>
          <a:xfrm>
            <a:off x="175666" y="4953127"/>
            <a:ext cx="1831975" cy="57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299085" marR="0" lvl="0" indent="-2870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Tiempo: 0h05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299085" marR="0" lvl="0" indent="-2870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Q=147.91 m³/s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8" name="Google Shape;2328;p103"/>
          <p:cNvSpPr/>
          <p:nvPr/>
        </p:nvSpPr>
        <p:spPr>
          <a:xfrm>
            <a:off x="3010661" y="1772920"/>
            <a:ext cx="297815" cy="650875"/>
          </a:xfrm>
          <a:custGeom>
            <a:avLst/>
            <a:gdLst/>
            <a:ahLst/>
            <a:cxnLst/>
            <a:rect l="l" t="t" r="r" b="b"/>
            <a:pathLst>
              <a:path w="297814" h="650875" extrusionOk="0">
                <a:moveTo>
                  <a:pt x="0" y="565530"/>
                </a:moveTo>
                <a:lnTo>
                  <a:pt x="3810" y="650620"/>
                </a:lnTo>
                <a:lnTo>
                  <a:pt x="69595" y="596391"/>
                </a:lnTo>
                <a:lnTo>
                  <a:pt x="66731" y="595121"/>
                </a:lnTo>
                <a:lnTo>
                  <a:pt x="35432" y="595121"/>
                </a:lnTo>
                <a:lnTo>
                  <a:pt x="23749" y="590041"/>
                </a:lnTo>
                <a:lnTo>
                  <a:pt x="28939" y="578363"/>
                </a:lnTo>
                <a:lnTo>
                  <a:pt x="0" y="565530"/>
                </a:lnTo>
                <a:close/>
              </a:path>
              <a:path w="297814" h="650875" extrusionOk="0">
                <a:moveTo>
                  <a:pt x="28939" y="578363"/>
                </a:moveTo>
                <a:lnTo>
                  <a:pt x="23749" y="590041"/>
                </a:lnTo>
                <a:lnTo>
                  <a:pt x="35432" y="595121"/>
                </a:lnTo>
                <a:lnTo>
                  <a:pt x="40586" y="583528"/>
                </a:lnTo>
                <a:lnTo>
                  <a:pt x="28939" y="578363"/>
                </a:lnTo>
                <a:close/>
              </a:path>
              <a:path w="297814" h="650875" extrusionOk="0">
                <a:moveTo>
                  <a:pt x="40586" y="583528"/>
                </a:moveTo>
                <a:lnTo>
                  <a:pt x="35432" y="595121"/>
                </a:lnTo>
                <a:lnTo>
                  <a:pt x="66731" y="595121"/>
                </a:lnTo>
                <a:lnTo>
                  <a:pt x="40586" y="583528"/>
                </a:lnTo>
                <a:close/>
              </a:path>
              <a:path w="297814" h="650875" extrusionOk="0">
                <a:moveTo>
                  <a:pt x="286003" y="0"/>
                </a:moveTo>
                <a:lnTo>
                  <a:pt x="28939" y="578363"/>
                </a:lnTo>
                <a:lnTo>
                  <a:pt x="40586" y="583528"/>
                </a:lnTo>
                <a:lnTo>
                  <a:pt x="297688" y="5079"/>
                </a:lnTo>
                <a:lnTo>
                  <a:pt x="286003" y="0"/>
                </a:lnTo>
                <a:close/>
              </a:path>
            </a:pathLst>
          </a:custGeom>
          <a:solidFill>
            <a:srgbClr val="38638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29" name="Google Shape;2329;p103"/>
          <p:cNvSpPr/>
          <p:nvPr/>
        </p:nvSpPr>
        <p:spPr>
          <a:xfrm>
            <a:off x="3611117" y="1772920"/>
            <a:ext cx="297815" cy="650875"/>
          </a:xfrm>
          <a:custGeom>
            <a:avLst/>
            <a:gdLst/>
            <a:ahLst/>
            <a:cxnLst/>
            <a:rect l="l" t="t" r="r" b="b"/>
            <a:pathLst>
              <a:path w="297814" h="650875" extrusionOk="0">
                <a:moveTo>
                  <a:pt x="0" y="565530"/>
                </a:moveTo>
                <a:lnTo>
                  <a:pt x="3810" y="650620"/>
                </a:lnTo>
                <a:lnTo>
                  <a:pt x="69596" y="596391"/>
                </a:lnTo>
                <a:lnTo>
                  <a:pt x="66731" y="595121"/>
                </a:lnTo>
                <a:lnTo>
                  <a:pt x="35433" y="595121"/>
                </a:lnTo>
                <a:lnTo>
                  <a:pt x="23749" y="590041"/>
                </a:lnTo>
                <a:lnTo>
                  <a:pt x="28939" y="578363"/>
                </a:lnTo>
                <a:lnTo>
                  <a:pt x="0" y="565530"/>
                </a:lnTo>
                <a:close/>
              </a:path>
              <a:path w="297814" h="650875" extrusionOk="0">
                <a:moveTo>
                  <a:pt x="28939" y="578363"/>
                </a:moveTo>
                <a:lnTo>
                  <a:pt x="23749" y="590041"/>
                </a:lnTo>
                <a:lnTo>
                  <a:pt x="35433" y="595121"/>
                </a:lnTo>
                <a:lnTo>
                  <a:pt x="40586" y="583528"/>
                </a:lnTo>
                <a:lnTo>
                  <a:pt x="28939" y="578363"/>
                </a:lnTo>
                <a:close/>
              </a:path>
              <a:path w="297814" h="650875" extrusionOk="0">
                <a:moveTo>
                  <a:pt x="40586" y="583528"/>
                </a:moveTo>
                <a:lnTo>
                  <a:pt x="35433" y="595121"/>
                </a:lnTo>
                <a:lnTo>
                  <a:pt x="66731" y="595121"/>
                </a:lnTo>
                <a:lnTo>
                  <a:pt x="40586" y="583528"/>
                </a:lnTo>
                <a:close/>
              </a:path>
              <a:path w="297814" h="650875" extrusionOk="0">
                <a:moveTo>
                  <a:pt x="286004" y="0"/>
                </a:moveTo>
                <a:lnTo>
                  <a:pt x="28939" y="578363"/>
                </a:lnTo>
                <a:lnTo>
                  <a:pt x="40586" y="583528"/>
                </a:lnTo>
                <a:lnTo>
                  <a:pt x="297688" y="5079"/>
                </a:lnTo>
                <a:lnTo>
                  <a:pt x="286004" y="0"/>
                </a:lnTo>
                <a:close/>
              </a:path>
            </a:pathLst>
          </a:custGeom>
          <a:solidFill>
            <a:srgbClr val="38638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30" name="Google Shape;2330;p103"/>
          <p:cNvSpPr/>
          <p:nvPr/>
        </p:nvSpPr>
        <p:spPr>
          <a:xfrm>
            <a:off x="7456169" y="1768348"/>
            <a:ext cx="297815" cy="650875"/>
          </a:xfrm>
          <a:custGeom>
            <a:avLst/>
            <a:gdLst/>
            <a:ahLst/>
            <a:cxnLst/>
            <a:rect l="l" t="t" r="r" b="b"/>
            <a:pathLst>
              <a:path w="297815" h="650875" extrusionOk="0">
                <a:moveTo>
                  <a:pt x="0" y="565530"/>
                </a:moveTo>
                <a:lnTo>
                  <a:pt x="3809" y="650621"/>
                </a:lnTo>
                <a:lnTo>
                  <a:pt x="69596" y="596391"/>
                </a:lnTo>
                <a:lnTo>
                  <a:pt x="66731" y="595122"/>
                </a:lnTo>
                <a:lnTo>
                  <a:pt x="35432" y="595122"/>
                </a:lnTo>
                <a:lnTo>
                  <a:pt x="23749" y="590041"/>
                </a:lnTo>
                <a:lnTo>
                  <a:pt x="28939" y="578363"/>
                </a:lnTo>
                <a:lnTo>
                  <a:pt x="0" y="565530"/>
                </a:lnTo>
                <a:close/>
              </a:path>
              <a:path w="297815" h="650875" extrusionOk="0">
                <a:moveTo>
                  <a:pt x="28939" y="578363"/>
                </a:moveTo>
                <a:lnTo>
                  <a:pt x="23749" y="590041"/>
                </a:lnTo>
                <a:lnTo>
                  <a:pt x="35432" y="595122"/>
                </a:lnTo>
                <a:lnTo>
                  <a:pt x="40586" y="583528"/>
                </a:lnTo>
                <a:lnTo>
                  <a:pt x="28939" y="578363"/>
                </a:lnTo>
                <a:close/>
              </a:path>
              <a:path w="297815" h="650875" extrusionOk="0">
                <a:moveTo>
                  <a:pt x="40586" y="583528"/>
                </a:moveTo>
                <a:lnTo>
                  <a:pt x="35432" y="595122"/>
                </a:lnTo>
                <a:lnTo>
                  <a:pt x="66731" y="595122"/>
                </a:lnTo>
                <a:lnTo>
                  <a:pt x="40586" y="583528"/>
                </a:lnTo>
                <a:close/>
              </a:path>
              <a:path w="297815" h="650875" extrusionOk="0">
                <a:moveTo>
                  <a:pt x="286003" y="0"/>
                </a:moveTo>
                <a:lnTo>
                  <a:pt x="28939" y="578363"/>
                </a:lnTo>
                <a:lnTo>
                  <a:pt x="40586" y="583528"/>
                </a:lnTo>
                <a:lnTo>
                  <a:pt x="297687" y="5079"/>
                </a:lnTo>
                <a:lnTo>
                  <a:pt x="286003" y="0"/>
                </a:lnTo>
                <a:close/>
              </a:path>
            </a:pathLst>
          </a:custGeom>
          <a:solidFill>
            <a:srgbClr val="38638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31" name="Google Shape;2331;p103"/>
          <p:cNvSpPr txBox="1"/>
          <p:nvPr/>
        </p:nvSpPr>
        <p:spPr>
          <a:xfrm>
            <a:off x="98297" y="1215389"/>
            <a:ext cx="9011920" cy="3655060"/>
          </a:xfrm>
          <a:prstGeom prst="rect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5075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5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84988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8.22 m/s	11.16 m/s	</a:t>
            </a:r>
            <a:r>
              <a:rPr lang="en-US" sz="2100" baseline="30000">
                <a:latin typeface="Arial"/>
                <a:ea typeface="Arial"/>
                <a:cs typeface="Arial"/>
                <a:sym typeface="Arial"/>
              </a:rPr>
              <a:t>14.61 m</a:t>
            </a:r>
            <a:endParaRPr sz="2100" baseline="300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32" name="Google Shape;2332;p103"/>
          <p:cNvGrpSpPr/>
          <p:nvPr/>
        </p:nvGrpSpPr>
        <p:grpSpPr>
          <a:xfrm>
            <a:off x="1437894" y="750569"/>
            <a:ext cx="2057400" cy="425450"/>
            <a:chOff x="1437894" y="750569"/>
            <a:chExt cx="2057400" cy="425450"/>
          </a:xfrm>
        </p:grpSpPr>
        <p:sp>
          <p:nvSpPr>
            <p:cNvPr id="2333" name="Google Shape;2333;p103"/>
            <p:cNvSpPr/>
            <p:nvPr/>
          </p:nvSpPr>
          <p:spPr>
            <a:xfrm>
              <a:off x="1437894" y="750569"/>
              <a:ext cx="2057400" cy="425450"/>
            </a:xfrm>
            <a:custGeom>
              <a:avLst/>
              <a:gdLst/>
              <a:ahLst/>
              <a:cxnLst/>
              <a:rect l="l" t="t" r="r" b="b"/>
              <a:pathLst>
                <a:path w="2057400" h="425450" extrusionOk="0">
                  <a:moveTo>
                    <a:pt x="1986533" y="0"/>
                  </a:moveTo>
                  <a:lnTo>
                    <a:pt x="70865" y="0"/>
                  </a:lnTo>
                  <a:lnTo>
                    <a:pt x="43291" y="5572"/>
                  </a:lnTo>
                  <a:lnTo>
                    <a:pt x="20764" y="20764"/>
                  </a:lnTo>
                  <a:lnTo>
                    <a:pt x="5572" y="43291"/>
                  </a:lnTo>
                  <a:lnTo>
                    <a:pt x="0" y="70865"/>
                  </a:lnTo>
                  <a:lnTo>
                    <a:pt x="0" y="354329"/>
                  </a:lnTo>
                  <a:lnTo>
                    <a:pt x="5572" y="381904"/>
                  </a:lnTo>
                  <a:lnTo>
                    <a:pt x="20764" y="404431"/>
                  </a:lnTo>
                  <a:lnTo>
                    <a:pt x="43291" y="419623"/>
                  </a:lnTo>
                  <a:lnTo>
                    <a:pt x="70865" y="425195"/>
                  </a:lnTo>
                  <a:lnTo>
                    <a:pt x="1986533" y="425195"/>
                  </a:lnTo>
                  <a:lnTo>
                    <a:pt x="2014108" y="419623"/>
                  </a:lnTo>
                  <a:lnTo>
                    <a:pt x="2036635" y="404431"/>
                  </a:lnTo>
                  <a:lnTo>
                    <a:pt x="2051827" y="381904"/>
                  </a:lnTo>
                  <a:lnTo>
                    <a:pt x="2057400" y="354329"/>
                  </a:lnTo>
                  <a:lnTo>
                    <a:pt x="2057400" y="70865"/>
                  </a:lnTo>
                  <a:lnTo>
                    <a:pt x="2051827" y="43291"/>
                  </a:lnTo>
                  <a:lnTo>
                    <a:pt x="2036635" y="20764"/>
                  </a:lnTo>
                  <a:lnTo>
                    <a:pt x="2014108" y="5572"/>
                  </a:lnTo>
                  <a:lnTo>
                    <a:pt x="1986533" y="0"/>
                  </a:lnTo>
                  <a:close/>
                </a:path>
              </a:pathLst>
            </a:custGeom>
            <a:solidFill>
              <a:srgbClr val="3366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34" name="Google Shape;2334;p103"/>
            <p:cNvSpPr/>
            <p:nvPr/>
          </p:nvSpPr>
          <p:spPr>
            <a:xfrm>
              <a:off x="1437894" y="750569"/>
              <a:ext cx="2057400" cy="425450"/>
            </a:xfrm>
            <a:custGeom>
              <a:avLst/>
              <a:gdLst/>
              <a:ahLst/>
              <a:cxnLst/>
              <a:rect l="l" t="t" r="r" b="b"/>
              <a:pathLst>
                <a:path w="2057400" h="425450" extrusionOk="0">
                  <a:moveTo>
                    <a:pt x="0" y="70865"/>
                  </a:moveTo>
                  <a:lnTo>
                    <a:pt x="5572" y="43291"/>
                  </a:lnTo>
                  <a:lnTo>
                    <a:pt x="20764" y="20764"/>
                  </a:lnTo>
                  <a:lnTo>
                    <a:pt x="43291" y="5572"/>
                  </a:lnTo>
                  <a:lnTo>
                    <a:pt x="70865" y="0"/>
                  </a:lnTo>
                  <a:lnTo>
                    <a:pt x="1986533" y="0"/>
                  </a:lnTo>
                  <a:lnTo>
                    <a:pt x="2014108" y="5572"/>
                  </a:lnTo>
                  <a:lnTo>
                    <a:pt x="2036635" y="20764"/>
                  </a:lnTo>
                  <a:lnTo>
                    <a:pt x="2051827" y="43291"/>
                  </a:lnTo>
                  <a:lnTo>
                    <a:pt x="2057400" y="70865"/>
                  </a:lnTo>
                  <a:lnTo>
                    <a:pt x="2057400" y="354329"/>
                  </a:lnTo>
                  <a:lnTo>
                    <a:pt x="2051827" y="381904"/>
                  </a:lnTo>
                  <a:lnTo>
                    <a:pt x="2036635" y="404431"/>
                  </a:lnTo>
                  <a:lnTo>
                    <a:pt x="2014108" y="419623"/>
                  </a:lnTo>
                  <a:lnTo>
                    <a:pt x="1986533" y="425195"/>
                  </a:lnTo>
                  <a:lnTo>
                    <a:pt x="70865" y="425195"/>
                  </a:lnTo>
                  <a:lnTo>
                    <a:pt x="43291" y="419623"/>
                  </a:lnTo>
                  <a:lnTo>
                    <a:pt x="20764" y="404431"/>
                  </a:lnTo>
                  <a:lnTo>
                    <a:pt x="5572" y="381904"/>
                  </a:lnTo>
                  <a:lnTo>
                    <a:pt x="0" y="354329"/>
                  </a:lnTo>
                  <a:lnTo>
                    <a:pt x="0" y="70865"/>
                  </a:lnTo>
                  <a:close/>
                </a:path>
              </a:pathLst>
            </a:custGeom>
            <a:noFill/>
            <a:ln w="25400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335" name="Google Shape;2335;p103"/>
          <p:cNvGrpSpPr/>
          <p:nvPr/>
        </p:nvGrpSpPr>
        <p:grpSpPr>
          <a:xfrm>
            <a:off x="5680709" y="741426"/>
            <a:ext cx="2057400" cy="426720"/>
            <a:chOff x="5680709" y="741426"/>
            <a:chExt cx="2057400" cy="426720"/>
          </a:xfrm>
        </p:grpSpPr>
        <p:sp>
          <p:nvSpPr>
            <p:cNvPr id="2336" name="Google Shape;2336;p103"/>
            <p:cNvSpPr/>
            <p:nvPr/>
          </p:nvSpPr>
          <p:spPr>
            <a:xfrm>
              <a:off x="5680709" y="741426"/>
              <a:ext cx="2057400" cy="426720"/>
            </a:xfrm>
            <a:custGeom>
              <a:avLst/>
              <a:gdLst/>
              <a:ahLst/>
              <a:cxnLst/>
              <a:rect l="l" t="t" r="r" b="b"/>
              <a:pathLst>
                <a:path w="2057400" h="426719" extrusionOk="0">
                  <a:moveTo>
                    <a:pt x="1986280" y="0"/>
                  </a:moveTo>
                  <a:lnTo>
                    <a:pt x="71119" y="0"/>
                  </a:lnTo>
                  <a:lnTo>
                    <a:pt x="43451" y="5593"/>
                  </a:lnTo>
                  <a:lnTo>
                    <a:pt x="20843" y="20843"/>
                  </a:lnTo>
                  <a:lnTo>
                    <a:pt x="5593" y="43451"/>
                  </a:lnTo>
                  <a:lnTo>
                    <a:pt x="0" y="71120"/>
                  </a:lnTo>
                  <a:lnTo>
                    <a:pt x="0" y="355600"/>
                  </a:lnTo>
                  <a:lnTo>
                    <a:pt x="5593" y="383268"/>
                  </a:lnTo>
                  <a:lnTo>
                    <a:pt x="20843" y="405876"/>
                  </a:lnTo>
                  <a:lnTo>
                    <a:pt x="43451" y="421126"/>
                  </a:lnTo>
                  <a:lnTo>
                    <a:pt x="71119" y="426720"/>
                  </a:lnTo>
                  <a:lnTo>
                    <a:pt x="1986280" y="426720"/>
                  </a:lnTo>
                  <a:lnTo>
                    <a:pt x="2013948" y="421126"/>
                  </a:lnTo>
                  <a:lnTo>
                    <a:pt x="2036556" y="405876"/>
                  </a:lnTo>
                  <a:lnTo>
                    <a:pt x="2051806" y="383268"/>
                  </a:lnTo>
                  <a:lnTo>
                    <a:pt x="2057399" y="355600"/>
                  </a:lnTo>
                  <a:lnTo>
                    <a:pt x="2057399" y="71120"/>
                  </a:lnTo>
                  <a:lnTo>
                    <a:pt x="2051806" y="43451"/>
                  </a:lnTo>
                  <a:lnTo>
                    <a:pt x="2036556" y="20843"/>
                  </a:lnTo>
                  <a:lnTo>
                    <a:pt x="2013948" y="5593"/>
                  </a:lnTo>
                  <a:lnTo>
                    <a:pt x="1986280" y="0"/>
                  </a:lnTo>
                  <a:close/>
                </a:path>
              </a:pathLst>
            </a:custGeom>
            <a:solidFill>
              <a:srgbClr val="3366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37" name="Google Shape;2337;p103"/>
            <p:cNvSpPr/>
            <p:nvPr/>
          </p:nvSpPr>
          <p:spPr>
            <a:xfrm>
              <a:off x="5680709" y="741426"/>
              <a:ext cx="2057400" cy="426720"/>
            </a:xfrm>
            <a:custGeom>
              <a:avLst/>
              <a:gdLst/>
              <a:ahLst/>
              <a:cxnLst/>
              <a:rect l="l" t="t" r="r" b="b"/>
              <a:pathLst>
                <a:path w="2057400" h="426719" extrusionOk="0">
                  <a:moveTo>
                    <a:pt x="0" y="71120"/>
                  </a:moveTo>
                  <a:lnTo>
                    <a:pt x="5593" y="43451"/>
                  </a:lnTo>
                  <a:lnTo>
                    <a:pt x="20843" y="20843"/>
                  </a:lnTo>
                  <a:lnTo>
                    <a:pt x="43451" y="5593"/>
                  </a:lnTo>
                  <a:lnTo>
                    <a:pt x="71119" y="0"/>
                  </a:lnTo>
                  <a:lnTo>
                    <a:pt x="1986280" y="0"/>
                  </a:lnTo>
                  <a:lnTo>
                    <a:pt x="2013948" y="5593"/>
                  </a:lnTo>
                  <a:lnTo>
                    <a:pt x="2036556" y="20843"/>
                  </a:lnTo>
                  <a:lnTo>
                    <a:pt x="2051806" y="43451"/>
                  </a:lnTo>
                  <a:lnTo>
                    <a:pt x="2057399" y="71120"/>
                  </a:lnTo>
                  <a:lnTo>
                    <a:pt x="2057399" y="355600"/>
                  </a:lnTo>
                  <a:lnTo>
                    <a:pt x="2051806" y="383268"/>
                  </a:lnTo>
                  <a:lnTo>
                    <a:pt x="2036556" y="405876"/>
                  </a:lnTo>
                  <a:lnTo>
                    <a:pt x="2013948" y="421126"/>
                  </a:lnTo>
                  <a:lnTo>
                    <a:pt x="1986280" y="426720"/>
                  </a:lnTo>
                  <a:lnTo>
                    <a:pt x="71119" y="426720"/>
                  </a:lnTo>
                  <a:lnTo>
                    <a:pt x="43451" y="421126"/>
                  </a:lnTo>
                  <a:lnTo>
                    <a:pt x="20843" y="405876"/>
                  </a:lnTo>
                  <a:lnTo>
                    <a:pt x="5593" y="383268"/>
                  </a:lnTo>
                  <a:lnTo>
                    <a:pt x="0" y="355600"/>
                  </a:lnTo>
                  <a:lnTo>
                    <a:pt x="0" y="71120"/>
                  </a:lnTo>
                  <a:close/>
                </a:path>
              </a:pathLst>
            </a:custGeom>
            <a:noFill/>
            <a:ln w="25400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23A5156B-7577-4FB0-8D30-DB7222530A43}"/>
              </a:ext>
            </a:extLst>
          </p:cNvPr>
          <p:cNvSpPr/>
          <p:nvPr/>
        </p:nvSpPr>
        <p:spPr>
          <a:xfrm>
            <a:off x="1437241" y="749080"/>
            <a:ext cx="2057206" cy="426044"/>
          </a:xfrm>
          <a:prstGeom prst="roundRect">
            <a:avLst/>
          </a:prstGeom>
          <a:solidFill>
            <a:srgbClr val="3366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/>
              <a:t>Velocidad (m/s)</a:t>
            </a:r>
          </a:p>
        </p:txBody>
      </p: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6727CDA9-169C-47BC-B902-E665B6649141}"/>
              </a:ext>
            </a:extLst>
          </p:cNvPr>
          <p:cNvSpPr/>
          <p:nvPr/>
        </p:nvSpPr>
        <p:spPr>
          <a:xfrm>
            <a:off x="5680007" y="740912"/>
            <a:ext cx="2057206" cy="426044"/>
          </a:xfrm>
          <a:prstGeom prst="roundRect">
            <a:avLst/>
          </a:prstGeom>
          <a:solidFill>
            <a:srgbClr val="3366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/>
              <a:t>Tirante (m)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3" name="Google Shape;2343;p104"/>
          <p:cNvSpPr/>
          <p:nvPr/>
        </p:nvSpPr>
        <p:spPr>
          <a:xfrm>
            <a:off x="5149296" y="1700577"/>
            <a:ext cx="3843547" cy="2765619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44" name="Google Shape;2344;p104"/>
          <p:cNvSpPr/>
          <p:nvPr/>
        </p:nvSpPr>
        <p:spPr>
          <a:xfrm>
            <a:off x="439857" y="1777089"/>
            <a:ext cx="4275398" cy="2832851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45" name="Google Shape;2345;p104"/>
          <p:cNvSpPr/>
          <p:nvPr/>
        </p:nvSpPr>
        <p:spPr>
          <a:xfrm>
            <a:off x="6566916" y="0"/>
            <a:ext cx="2577083" cy="814577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46" name="Google Shape;2346;p104"/>
          <p:cNvSpPr txBox="1">
            <a:spLocks noGrp="1"/>
          </p:cNvSpPr>
          <p:nvPr>
            <p:ph type="title"/>
          </p:nvPr>
        </p:nvSpPr>
        <p:spPr>
          <a:xfrm>
            <a:off x="6808469" y="20523"/>
            <a:ext cx="221742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Resultados</a:t>
            </a:r>
            <a:endParaRPr/>
          </a:p>
        </p:txBody>
      </p:sp>
      <p:sp>
        <p:nvSpPr>
          <p:cNvPr id="2347" name="Google Shape;2347;p104"/>
          <p:cNvSpPr/>
          <p:nvPr/>
        </p:nvSpPr>
        <p:spPr>
          <a:xfrm>
            <a:off x="6733031" y="5949696"/>
            <a:ext cx="2369820" cy="719327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48" name="Google Shape;2348;p104"/>
          <p:cNvSpPr txBox="1"/>
          <p:nvPr/>
        </p:nvSpPr>
        <p:spPr>
          <a:xfrm>
            <a:off x="157683" y="4957317"/>
            <a:ext cx="1705610" cy="57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299085" marR="0" lvl="0" indent="-2870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Tiempo: 5h00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299085" marR="0" lvl="0" indent="-2870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Q=51.40 m³/s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9" name="Google Shape;2349;p104"/>
          <p:cNvSpPr/>
          <p:nvPr/>
        </p:nvSpPr>
        <p:spPr>
          <a:xfrm>
            <a:off x="3010661" y="1772920"/>
            <a:ext cx="297815" cy="650875"/>
          </a:xfrm>
          <a:custGeom>
            <a:avLst/>
            <a:gdLst/>
            <a:ahLst/>
            <a:cxnLst/>
            <a:rect l="l" t="t" r="r" b="b"/>
            <a:pathLst>
              <a:path w="297814" h="650875" extrusionOk="0">
                <a:moveTo>
                  <a:pt x="0" y="565530"/>
                </a:moveTo>
                <a:lnTo>
                  <a:pt x="3810" y="650620"/>
                </a:lnTo>
                <a:lnTo>
                  <a:pt x="69595" y="596391"/>
                </a:lnTo>
                <a:lnTo>
                  <a:pt x="66731" y="595121"/>
                </a:lnTo>
                <a:lnTo>
                  <a:pt x="35432" y="595121"/>
                </a:lnTo>
                <a:lnTo>
                  <a:pt x="23749" y="590041"/>
                </a:lnTo>
                <a:lnTo>
                  <a:pt x="28939" y="578363"/>
                </a:lnTo>
                <a:lnTo>
                  <a:pt x="0" y="565530"/>
                </a:lnTo>
                <a:close/>
              </a:path>
              <a:path w="297814" h="650875" extrusionOk="0">
                <a:moveTo>
                  <a:pt x="28939" y="578363"/>
                </a:moveTo>
                <a:lnTo>
                  <a:pt x="23749" y="590041"/>
                </a:lnTo>
                <a:lnTo>
                  <a:pt x="35432" y="595121"/>
                </a:lnTo>
                <a:lnTo>
                  <a:pt x="40586" y="583528"/>
                </a:lnTo>
                <a:lnTo>
                  <a:pt x="28939" y="578363"/>
                </a:lnTo>
                <a:close/>
              </a:path>
              <a:path w="297814" h="650875" extrusionOk="0">
                <a:moveTo>
                  <a:pt x="40586" y="583528"/>
                </a:moveTo>
                <a:lnTo>
                  <a:pt x="35432" y="595121"/>
                </a:lnTo>
                <a:lnTo>
                  <a:pt x="66731" y="595121"/>
                </a:lnTo>
                <a:lnTo>
                  <a:pt x="40586" y="583528"/>
                </a:lnTo>
                <a:close/>
              </a:path>
              <a:path w="297814" h="650875" extrusionOk="0">
                <a:moveTo>
                  <a:pt x="286003" y="0"/>
                </a:moveTo>
                <a:lnTo>
                  <a:pt x="28939" y="578363"/>
                </a:lnTo>
                <a:lnTo>
                  <a:pt x="40586" y="583528"/>
                </a:lnTo>
                <a:lnTo>
                  <a:pt x="297688" y="5079"/>
                </a:lnTo>
                <a:lnTo>
                  <a:pt x="286003" y="0"/>
                </a:lnTo>
                <a:close/>
              </a:path>
            </a:pathLst>
          </a:custGeom>
          <a:solidFill>
            <a:srgbClr val="38638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50" name="Google Shape;2350;p104"/>
          <p:cNvSpPr/>
          <p:nvPr/>
        </p:nvSpPr>
        <p:spPr>
          <a:xfrm>
            <a:off x="3611117" y="1772920"/>
            <a:ext cx="297815" cy="650875"/>
          </a:xfrm>
          <a:custGeom>
            <a:avLst/>
            <a:gdLst/>
            <a:ahLst/>
            <a:cxnLst/>
            <a:rect l="l" t="t" r="r" b="b"/>
            <a:pathLst>
              <a:path w="297814" h="650875" extrusionOk="0">
                <a:moveTo>
                  <a:pt x="0" y="565530"/>
                </a:moveTo>
                <a:lnTo>
                  <a:pt x="3810" y="650620"/>
                </a:lnTo>
                <a:lnTo>
                  <a:pt x="69596" y="596391"/>
                </a:lnTo>
                <a:lnTo>
                  <a:pt x="66731" y="595121"/>
                </a:lnTo>
                <a:lnTo>
                  <a:pt x="35433" y="595121"/>
                </a:lnTo>
                <a:lnTo>
                  <a:pt x="23749" y="590041"/>
                </a:lnTo>
                <a:lnTo>
                  <a:pt x="28939" y="578363"/>
                </a:lnTo>
                <a:lnTo>
                  <a:pt x="0" y="565530"/>
                </a:lnTo>
                <a:close/>
              </a:path>
              <a:path w="297814" h="650875" extrusionOk="0">
                <a:moveTo>
                  <a:pt x="28939" y="578363"/>
                </a:moveTo>
                <a:lnTo>
                  <a:pt x="23749" y="590041"/>
                </a:lnTo>
                <a:lnTo>
                  <a:pt x="35433" y="595121"/>
                </a:lnTo>
                <a:lnTo>
                  <a:pt x="40586" y="583528"/>
                </a:lnTo>
                <a:lnTo>
                  <a:pt x="28939" y="578363"/>
                </a:lnTo>
                <a:close/>
              </a:path>
              <a:path w="297814" h="650875" extrusionOk="0">
                <a:moveTo>
                  <a:pt x="40586" y="583528"/>
                </a:moveTo>
                <a:lnTo>
                  <a:pt x="35433" y="595121"/>
                </a:lnTo>
                <a:lnTo>
                  <a:pt x="66731" y="595121"/>
                </a:lnTo>
                <a:lnTo>
                  <a:pt x="40586" y="583528"/>
                </a:lnTo>
                <a:close/>
              </a:path>
              <a:path w="297814" h="650875" extrusionOk="0">
                <a:moveTo>
                  <a:pt x="286004" y="0"/>
                </a:moveTo>
                <a:lnTo>
                  <a:pt x="28939" y="578363"/>
                </a:lnTo>
                <a:lnTo>
                  <a:pt x="40586" y="583528"/>
                </a:lnTo>
                <a:lnTo>
                  <a:pt x="297688" y="5079"/>
                </a:lnTo>
                <a:lnTo>
                  <a:pt x="286004" y="0"/>
                </a:lnTo>
                <a:close/>
              </a:path>
            </a:pathLst>
          </a:custGeom>
          <a:solidFill>
            <a:srgbClr val="38638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51" name="Google Shape;2351;p104"/>
          <p:cNvSpPr/>
          <p:nvPr/>
        </p:nvSpPr>
        <p:spPr>
          <a:xfrm>
            <a:off x="7456169" y="1768348"/>
            <a:ext cx="297815" cy="650875"/>
          </a:xfrm>
          <a:custGeom>
            <a:avLst/>
            <a:gdLst/>
            <a:ahLst/>
            <a:cxnLst/>
            <a:rect l="l" t="t" r="r" b="b"/>
            <a:pathLst>
              <a:path w="297815" h="650875" extrusionOk="0">
                <a:moveTo>
                  <a:pt x="0" y="565530"/>
                </a:moveTo>
                <a:lnTo>
                  <a:pt x="3809" y="650621"/>
                </a:lnTo>
                <a:lnTo>
                  <a:pt x="69596" y="596391"/>
                </a:lnTo>
                <a:lnTo>
                  <a:pt x="66731" y="595122"/>
                </a:lnTo>
                <a:lnTo>
                  <a:pt x="35432" y="595122"/>
                </a:lnTo>
                <a:lnTo>
                  <a:pt x="23749" y="590041"/>
                </a:lnTo>
                <a:lnTo>
                  <a:pt x="28939" y="578363"/>
                </a:lnTo>
                <a:lnTo>
                  <a:pt x="0" y="565530"/>
                </a:lnTo>
                <a:close/>
              </a:path>
              <a:path w="297815" h="650875" extrusionOk="0">
                <a:moveTo>
                  <a:pt x="28939" y="578363"/>
                </a:moveTo>
                <a:lnTo>
                  <a:pt x="23749" y="590041"/>
                </a:lnTo>
                <a:lnTo>
                  <a:pt x="35432" y="595122"/>
                </a:lnTo>
                <a:lnTo>
                  <a:pt x="40586" y="583528"/>
                </a:lnTo>
                <a:lnTo>
                  <a:pt x="28939" y="578363"/>
                </a:lnTo>
                <a:close/>
              </a:path>
              <a:path w="297815" h="650875" extrusionOk="0">
                <a:moveTo>
                  <a:pt x="40586" y="583528"/>
                </a:moveTo>
                <a:lnTo>
                  <a:pt x="35432" y="595122"/>
                </a:lnTo>
                <a:lnTo>
                  <a:pt x="66731" y="595122"/>
                </a:lnTo>
                <a:lnTo>
                  <a:pt x="40586" y="583528"/>
                </a:lnTo>
                <a:close/>
              </a:path>
              <a:path w="297815" h="650875" extrusionOk="0">
                <a:moveTo>
                  <a:pt x="286003" y="0"/>
                </a:moveTo>
                <a:lnTo>
                  <a:pt x="28939" y="578363"/>
                </a:lnTo>
                <a:lnTo>
                  <a:pt x="40586" y="583528"/>
                </a:lnTo>
                <a:lnTo>
                  <a:pt x="297687" y="5079"/>
                </a:lnTo>
                <a:lnTo>
                  <a:pt x="286003" y="0"/>
                </a:lnTo>
                <a:close/>
              </a:path>
            </a:pathLst>
          </a:custGeom>
          <a:solidFill>
            <a:srgbClr val="38638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52" name="Google Shape;2352;p104"/>
          <p:cNvSpPr txBox="1"/>
          <p:nvPr/>
        </p:nvSpPr>
        <p:spPr>
          <a:xfrm>
            <a:off x="98297" y="1215389"/>
            <a:ext cx="9011920" cy="3655060"/>
          </a:xfrm>
          <a:prstGeom prst="rect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5075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5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84988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3.17 m/s	3.10 m/s	</a:t>
            </a:r>
            <a:r>
              <a:rPr lang="en-US" sz="2100" baseline="30000">
                <a:latin typeface="Arial"/>
                <a:ea typeface="Arial"/>
                <a:cs typeface="Arial"/>
                <a:sym typeface="Arial"/>
              </a:rPr>
              <a:t>7.86 m</a:t>
            </a:r>
            <a:endParaRPr sz="2100" baseline="30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C0146AAF-6FEE-4A9C-9F7E-BBA0EBDC4D33}"/>
              </a:ext>
            </a:extLst>
          </p:cNvPr>
          <p:cNvSpPr/>
          <p:nvPr/>
        </p:nvSpPr>
        <p:spPr>
          <a:xfrm>
            <a:off x="1437241" y="749080"/>
            <a:ext cx="2057206" cy="426044"/>
          </a:xfrm>
          <a:prstGeom prst="roundRect">
            <a:avLst/>
          </a:prstGeom>
          <a:solidFill>
            <a:srgbClr val="3366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/>
              <a:t>Velocidad (m/s)</a:t>
            </a:r>
          </a:p>
        </p:txBody>
      </p: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0F9AC83C-6911-425E-BB8B-09456771AA2F}"/>
              </a:ext>
            </a:extLst>
          </p:cNvPr>
          <p:cNvSpPr/>
          <p:nvPr/>
        </p:nvSpPr>
        <p:spPr>
          <a:xfrm>
            <a:off x="5680007" y="740912"/>
            <a:ext cx="2057206" cy="426044"/>
          </a:xfrm>
          <a:prstGeom prst="roundRect">
            <a:avLst/>
          </a:prstGeom>
          <a:solidFill>
            <a:srgbClr val="3366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/>
              <a:t>Tirante (m)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4" name="Google Shape;2364;p105"/>
          <p:cNvSpPr/>
          <p:nvPr/>
        </p:nvSpPr>
        <p:spPr>
          <a:xfrm>
            <a:off x="5149296" y="1700577"/>
            <a:ext cx="3843547" cy="2765619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65" name="Google Shape;2365;p105"/>
          <p:cNvSpPr/>
          <p:nvPr/>
        </p:nvSpPr>
        <p:spPr>
          <a:xfrm>
            <a:off x="439857" y="1777089"/>
            <a:ext cx="4275398" cy="2832851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66" name="Google Shape;2366;p105"/>
          <p:cNvSpPr/>
          <p:nvPr/>
        </p:nvSpPr>
        <p:spPr>
          <a:xfrm>
            <a:off x="6566916" y="0"/>
            <a:ext cx="2577083" cy="814577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67" name="Google Shape;2367;p105"/>
          <p:cNvSpPr txBox="1">
            <a:spLocks noGrp="1"/>
          </p:cNvSpPr>
          <p:nvPr>
            <p:ph type="title"/>
          </p:nvPr>
        </p:nvSpPr>
        <p:spPr>
          <a:xfrm>
            <a:off x="6808469" y="20523"/>
            <a:ext cx="221742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Resultados</a:t>
            </a:r>
            <a:endParaRPr/>
          </a:p>
        </p:txBody>
      </p:sp>
      <p:sp>
        <p:nvSpPr>
          <p:cNvPr id="2368" name="Google Shape;2368;p105"/>
          <p:cNvSpPr/>
          <p:nvPr/>
        </p:nvSpPr>
        <p:spPr>
          <a:xfrm>
            <a:off x="6733031" y="5949696"/>
            <a:ext cx="2369820" cy="719327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69" name="Google Shape;2369;p105"/>
          <p:cNvSpPr txBox="1"/>
          <p:nvPr/>
        </p:nvSpPr>
        <p:spPr>
          <a:xfrm>
            <a:off x="140004" y="4946650"/>
            <a:ext cx="1703705" cy="574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299085" marR="0" lvl="0" indent="-2870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Tiempo: 5h30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299085" marR="0" lvl="0" indent="-2870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Q=37.35 m³/s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0" name="Google Shape;2370;p105"/>
          <p:cNvSpPr/>
          <p:nvPr/>
        </p:nvSpPr>
        <p:spPr>
          <a:xfrm>
            <a:off x="3010661" y="1772920"/>
            <a:ext cx="297815" cy="650875"/>
          </a:xfrm>
          <a:custGeom>
            <a:avLst/>
            <a:gdLst/>
            <a:ahLst/>
            <a:cxnLst/>
            <a:rect l="l" t="t" r="r" b="b"/>
            <a:pathLst>
              <a:path w="297814" h="650875" extrusionOk="0">
                <a:moveTo>
                  <a:pt x="0" y="565530"/>
                </a:moveTo>
                <a:lnTo>
                  <a:pt x="3810" y="650620"/>
                </a:lnTo>
                <a:lnTo>
                  <a:pt x="69595" y="596391"/>
                </a:lnTo>
                <a:lnTo>
                  <a:pt x="66731" y="595121"/>
                </a:lnTo>
                <a:lnTo>
                  <a:pt x="35432" y="595121"/>
                </a:lnTo>
                <a:lnTo>
                  <a:pt x="23749" y="590041"/>
                </a:lnTo>
                <a:lnTo>
                  <a:pt x="28939" y="578363"/>
                </a:lnTo>
                <a:lnTo>
                  <a:pt x="0" y="565530"/>
                </a:lnTo>
                <a:close/>
              </a:path>
              <a:path w="297814" h="650875" extrusionOk="0">
                <a:moveTo>
                  <a:pt x="28939" y="578363"/>
                </a:moveTo>
                <a:lnTo>
                  <a:pt x="23749" y="590041"/>
                </a:lnTo>
                <a:lnTo>
                  <a:pt x="35432" y="595121"/>
                </a:lnTo>
                <a:lnTo>
                  <a:pt x="40586" y="583528"/>
                </a:lnTo>
                <a:lnTo>
                  <a:pt x="28939" y="578363"/>
                </a:lnTo>
                <a:close/>
              </a:path>
              <a:path w="297814" h="650875" extrusionOk="0">
                <a:moveTo>
                  <a:pt x="40586" y="583528"/>
                </a:moveTo>
                <a:lnTo>
                  <a:pt x="35432" y="595121"/>
                </a:lnTo>
                <a:lnTo>
                  <a:pt x="66731" y="595121"/>
                </a:lnTo>
                <a:lnTo>
                  <a:pt x="40586" y="583528"/>
                </a:lnTo>
                <a:close/>
              </a:path>
              <a:path w="297814" h="650875" extrusionOk="0">
                <a:moveTo>
                  <a:pt x="286003" y="0"/>
                </a:moveTo>
                <a:lnTo>
                  <a:pt x="28939" y="578363"/>
                </a:lnTo>
                <a:lnTo>
                  <a:pt x="40586" y="583528"/>
                </a:lnTo>
                <a:lnTo>
                  <a:pt x="297688" y="5079"/>
                </a:lnTo>
                <a:lnTo>
                  <a:pt x="286003" y="0"/>
                </a:lnTo>
                <a:close/>
              </a:path>
            </a:pathLst>
          </a:custGeom>
          <a:solidFill>
            <a:srgbClr val="38638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71" name="Google Shape;2371;p105"/>
          <p:cNvSpPr/>
          <p:nvPr/>
        </p:nvSpPr>
        <p:spPr>
          <a:xfrm>
            <a:off x="3611117" y="1772920"/>
            <a:ext cx="297815" cy="650875"/>
          </a:xfrm>
          <a:custGeom>
            <a:avLst/>
            <a:gdLst/>
            <a:ahLst/>
            <a:cxnLst/>
            <a:rect l="l" t="t" r="r" b="b"/>
            <a:pathLst>
              <a:path w="297814" h="650875" extrusionOk="0">
                <a:moveTo>
                  <a:pt x="0" y="565530"/>
                </a:moveTo>
                <a:lnTo>
                  <a:pt x="3810" y="650620"/>
                </a:lnTo>
                <a:lnTo>
                  <a:pt x="69596" y="596391"/>
                </a:lnTo>
                <a:lnTo>
                  <a:pt x="66731" y="595121"/>
                </a:lnTo>
                <a:lnTo>
                  <a:pt x="35433" y="595121"/>
                </a:lnTo>
                <a:lnTo>
                  <a:pt x="23749" y="590041"/>
                </a:lnTo>
                <a:lnTo>
                  <a:pt x="28939" y="578363"/>
                </a:lnTo>
                <a:lnTo>
                  <a:pt x="0" y="565530"/>
                </a:lnTo>
                <a:close/>
              </a:path>
              <a:path w="297814" h="650875" extrusionOk="0">
                <a:moveTo>
                  <a:pt x="28939" y="578363"/>
                </a:moveTo>
                <a:lnTo>
                  <a:pt x="23749" y="590041"/>
                </a:lnTo>
                <a:lnTo>
                  <a:pt x="35433" y="595121"/>
                </a:lnTo>
                <a:lnTo>
                  <a:pt x="40586" y="583528"/>
                </a:lnTo>
                <a:lnTo>
                  <a:pt x="28939" y="578363"/>
                </a:lnTo>
                <a:close/>
              </a:path>
              <a:path w="297814" h="650875" extrusionOk="0">
                <a:moveTo>
                  <a:pt x="40586" y="583528"/>
                </a:moveTo>
                <a:lnTo>
                  <a:pt x="35433" y="595121"/>
                </a:lnTo>
                <a:lnTo>
                  <a:pt x="66731" y="595121"/>
                </a:lnTo>
                <a:lnTo>
                  <a:pt x="40586" y="583528"/>
                </a:lnTo>
                <a:close/>
              </a:path>
              <a:path w="297814" h="650875" extrusionOk="0">
                <a:moveTo>
                  <a:pt x="286004" y="0"/>
                </a:moveTo>
                <a:lnTo>
                  <a:pt x="28939" y="578363"/>
                </a:lnTo>
                <a:lnTo>
                  <a:pt x="40586" y="583528"/>
                </a:lnTo>
                <a:lnTo>
                  <a:pt x="297688" y="5079"/>
                </a:lnTo>
                <a:lnTo>
                  <a:pt x="286004" y="0"/>
                </a:lnTo>
                <a:close/>
              </a:path>
            </a:pathLst>
          </a:custGeom>
          <a:solidFill>
            <a:srgbClr val="38638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72" name="Google Shape;2372;p105"/>
          <p:cNvSpPr/>
          <p:nvPr/>
        </p:nvSpPr>
        <p:spPr>
          <a:xfrm>
            <a:off x="7456169" y="1768348"/>
            <a:ext cx="297815" cy="650875"/>
          </a:xfrm>
          <a:custGeom>
            <a:avLst/>
            <a:gdLst/>
            <a:ahLst/>
            <a:cxnLst/>
            <a:rect l="l" t="t" r="r" b="b"/>
            <a:pathLst>
              <a:path w="297815" h="650875" extrusionOk="0">
                <a:moveTo>
                  <a:pt x="0" y="565530"/>
                </a:moveTo>
                <a:lnTo>
                  <a:pt x="3809" y="650621"/>
                </a:lnTo>
                <a:lnTo>
                  <a:pt x="69596" y="596391"/>
                </a:lnTo>
                <a:lnTo>
                  <a:pt x="66731" y="595122"/>
                </a:lnTo>
                <a:lnTo>
                  <a:pt x="35432" y="595122"/>
                </a:lnTo>
                <a:lnTo>
                  <a:pt x="23749" y="590041"/>
                </a:lnTo>
                <a:lnTo>
                  <a:pt x="28939" y="578363"/>
                </a:lnTo>
                <a:lnTo>
                  <a:pt x="0" y="565530"/>
                </a:lnTo>
                <a:close/>
              </a:path>
              <a:path w="297815" h="650875" extrusionOk="0">
                <a:moveTo>
                  <a:pt x="28939" y="578363"/>
                </a:moveTo>
                <a:lnTo>
                  <a:pt x="23749" y="590041"/>
                </a:lnTo>
                <a:lnTo>
                  <a:pt x="35432" y="595122"/>
                </a:lnTo>
                <a:lnTo>
                  <a:pt x="40586" y="583528"/>
                </a:lnTo>
                <a:lnTo>
                  <a:pt x="28939" y="578363"/>
                </a:lnTo>
                <a:close/>
              </a:path>
              <a:path w="297815" h="650875" extrusionOk="0">
                <a:moveTo>
                  <a:pt x="40586" y="583528"/>
                </a:moveTo>
                <a:lnTo>
                  <a:pt x="35432" y="595122"/>
                </a:lnTo>
                <a:lnTo>
                  <a:pt x="66731" y="595122"/>
                </a:lnTo>
                <a:lnTo>
                  <a:pt x="40586" y="583528"/>
                </a:lnTo>
                <a:close/>
              </a:path>
              <a:path w="297815" h="650875" extrusionOk="0">
                <a:moveTo>
                  <a:pt x="286003" y="0"/>
                </a:moveTo>
                <a:lnTo>
                  <a:pt x="28939" y="578363"/>
                </a:lnTo>
                <a:lnTo>
                  <a:pt x="40586" y="583528"/>
                </a:lnTo>
                <a:lnTo>
                  <a:pt x="297687" y="5079"/>
                </a:lnTo>
                <a:lnTo>
                  <a:pt x="286003" y="0"/>
                </a:lnTo>
                <a:close/>
              </a:path>
            </a:pathLst>
          </a:custGeom>
          <a:solidFill>
            <a:srgbClr val="38638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73" name="Google Shape;2373;p105"/>
          <p:cNvSpPr txBox="1"/>
          <p:nvPr/>
        </p:nvSpPr>
        <p:spPr>
          <a:xfrm>
            <a:off x="98297" y="1215389"/>
            <a:ext cx="9011920" cy="3655060"/>
          </a:xfrm>
          <a:prstGeom prst="rect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5075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5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84988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2.43 m/s	2.37 m/s	</a:t>
            </a:r>
            <a:r>
              <a:rPr lang="en-US" sz="2100" baseline="30000">
                <a:latin typeface="Arial"/>
                <a:ea typeface="Arial"/>
                <a:cs typeface="Arial"/>
                <a:sym typeface="Arial"/>
              </a:rPr>
              <a:t>7.38 m</a:t>
            </a:r>
            <a:endParaRPr sz="2100" baseline="30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ED7CEC5B-DD6F-48B1-9483-421DE0D465E1}"/>
              </a:ext>
            </a:extLst>
          </p:cNvPr>
          <p:cNvSpPr/>
          <p:nvPr/>
        </p:nvSpPr>
        <p:spPr>
          <a:xfrm>
            <a:off x="1437241" y="749080"/>
            <a:ext cx="2057206" cy="426044"/>
          </a:xfrm>
          <a:prstGeom prst="roundRect">
            <a:avLst/>
          </a:prstGeom>
          <a:solidFill>
            <a:srgbClr val="3366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/>
              <a:t>Velocidad (m/s)</a:t>
            </a:r>
          </a:p>
        </p:txBody>
      </p: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A1390771-42C2-4ACB-91AC-E75384D2A82A}"/>
              </a:ext>
            </a:extLst>
          </p:cNvPr>
          <p:cNvSpPr/>
          <p:nvPr/>
        </p:nvSpPr>
        <p:spPr>
          <a:xfrm>
            <a:off x="5680007" y="740912"/>
            <a:ext cx="2057206" cy="426044"/>
          </a:xfrm>
          <a:prstGeom prst="roundRect">
            <a:avLst/>
          </a:prstGeom>
          <a:solidFill>
            <a:srgbClr val="3366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/>
              <a:t>Tirante (m)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" name="Google Shape;2385;p106"/>
          <p:cNvSpPr/>
          <p:nvPr/>
        </p:nvSpPr>
        <p:spPr>
          <a:xfrm>
            <a:off x="0" y="0"/>
            <a:ext cx="9143999" cy="685799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0" name="Google Shape;2390;p107"/>
          <p:cNvSpPr/>
          <p:nvPr/>
        </p:nvSpPr>
        <p:spPr>
          <a:xfrm>
            <a:off x="2531364" y="0"/>
            <a:ext cx="6612636" cy="81457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91" name="Google Shape;2391;p107"/>
          <p:cNvSpPr txBox="1">
            <a:spLocks noGrp="1"/>
          </p:cNvSpPr>
          <p:nvPr>
            <p:ph type="ctrTitle"/>
          </p:nvPr>
        </p:nvSpPr>
        <p:spPr>
          <a:xfrm>
            <a:off x="120777" y="20523"/>
            <a:ext cx="8902445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266382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Geometría del diseño propuesto</a:t>
            </a:r>
            <a:endParaRPr/>
          </a:p>
        </p:txBody>
      </p:sp>
      <p:grpSp>
        <p:nvGrpSpPr>
          <p:cNvPr id="2392" name="Google Shape;2392;p107"/>
          <p:cNvGrpSpPr/>
          <p:nvPr/>
        </p:nvGrpSpPr>
        <p:grpSpPr>
          <a:xfrm>
            <a:off x="1479764" y="1204098"/>
            <a:ext cx="7623087" cy="5464924"/>
            <a:chOff x="1479764" y="1204098"/>
            <a:chExt cx="7623087" cy="5464924"/>
          </a:xfrm>
        </p:grpSpPr>
        <p:sp>
          <p:nvSpPr>
            <p:cNvPr id="2393" name="Google Shape;2393;p107"/>
            <p:cNvSpPr/>
            <p:nvPr/>
          </p:nvSpPr>
          <p:spPr>
            <a:xfrm>
              <a:off x="6733031" y="5949695"/>
              <a:ext cx="2369820" cy="719327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94" name="Google Shape;2394;p107"/>
            <p:cNvSpPr/>
            <p:nvPr/>
          </p:nvSpPr>
          <p:spPr>
            <a:xfrm>
              <a:off x="1479764" y="1204098"/>
              <a:ext cx="5721589" cy="4745597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395" name="Google Shape;2395;p107"/>
          <p:cNvGrpSpPr/>
          <p:nvPr/>
        </p:nvGrpSpPr>
        <p:grpSpPr>
          <a:xfrm>
            <a:off x="323850" y="688086"/>
            <a:ext cx="3889375" cy="426720"/>
            <a:chOff x="323850" y="688086"/>
            <a:chExt cx="3889375" cy="426720"/>
          </a:xfrm>
        </p:grpSpPr>
        <p:sp>
          <p:nvSpPr>
            <p:cNvPr id="2396" name="Google Shape;2396;p107"/>
            <p:cNvSpPr/>
            <p:nvPr/>
          </p:nvSpPr>
          <p:spPr>
            <a:xfrm>
              <a:off x="323850" y="688086"/>
              <a:ext cx="3889375" cy="426720"/>
            </a:xfrm>
            <a:custGeom>
              <a:avLst/>
              <a:gdLst/>
              <a:ahLst/>
              <a:cxnLst/>
              <a:rect l="l" t="t" r="r" b="b"/>
              <a:pathLst>
                <a:path w="3889375" h="426719" extrusionOk="0">
                  <a:moveTo>
                    <a:pt x="3818128" y="0"/>
                  </a:moveTo>
                  <a:lnTo>
                    <a:pt x="71120" y="0"/>
                  </a:lnTo>
                  <a:lnTo>
                    <a:pt x="43435" y="5593"/>
                  </a:lnTo>
                  <a:lnTo>
                    <a:pt x="20829" y="20843"/>
                  </a:lnTo>
                  <a:lnTo>
                    <a:pt x="5588" y="43451"/>
                  </a:lnTo>
                  <a:lnTo>
                    <a:pt x="0" y="71119"/>
                  </a:lnTo>
                  <a:lnTo>
                    <a:pt x="0" y="355600"/>
                  </a:lnTo>
                  <a:lnTo>
                    <a:pt x="5588" y="383268"/>
                  </a:lnTo>
                  <a:lnTo>
                    <a:pt x="20829" y="405876"/>
                  </a:lnTo>
                  <a:lnTo>
                    <a:pt x="43435" y="421126"/>
                  </a:lnTo>
                  <a:lnTo>
                    <a:pt x="71120" y="426719"/>
                  </a:lnTo>
                  <a:lnTo>
                    <a:pt x="3818128" y="426719"/>
                  </a:lnTo>
                  <a:lnTo>
                    <a:pt x="3845796" y="421126"/>
                  </a:lnTo>
                  <a:lnTo>
                    <a:pt x="3868404" y="405876"/>
                  </a:lnTo>
                  <a:lnTo>
                    <a:pt x="3883654" y="383268"/>
                  </a:lnTo>
                  <a:lnTo>
                    <a:pt x="3889248" y="355600"/>
                  </a:lnTo>
                  <a:lnTo>
                    <a:pt x="3889248" y="71119"/>
                  </a:lnTo>
                  <a:lnTo>
                    <a:pt x="3883654" y="43451"/>
                  </a:lnTo>
                  <a:lnTo>
                    <a:pt x="3868404" y="20843"/>
                  </a:lnTo>
                  <a:lnTo>
                    <a:pt x="3845796" y="5593"/>
                  </a:lnTo>
                  <a:lnTo>
                    <a:pt x="3818128" y="0"/>
                  </a:lnTo>
                  <a:close/>
                </a:path>
              </a:pathLst>
            </a:custGeom>
            <a:solidFill>
              <a:srgbClr val="3366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97" name="Google Shape;2397;p107"/>
            <p:cNvSpPr/>
            <p:nvPr/>
          </p:nvSpPr>
          <p:spPr>
            <a:xfrm>
              <a:off x="323850" y="688086"/>
              <a:ext cx="3889375" cy="426720"/>
            </a:xfrm>
            <a:custGeom>
              <a:avLst/>
              <a:gdLst/>
              <a:ahLst/>
              <a:cxnLst/>
              <a:rect l="l" t="t" r="r" b="b"/>
              <a:pathLst>
                <a:path w="3889375" h="426719" extrusionOk="0">
                  <a:moveTo>
                    <a:pt x="0" y="71119"/>
                  </a:moveTo>
                  <a:lnTo>
                    <a:pt x="5588" y="43451"/>
                  </a:lnTo>
                  <a:lnTo>
                    <a:pt x="20829" y="20843"/>
                  </a:lnTo>
                  <a:lnTo>
                    <a:pt x="43435" y="5593"/>
                  </a:lnTo>
                  <a:lnTo>
                    <a:pt x="71120" y="0"/>
                  </a:lnTo>
                  <a:lnTo>
                    <a:pt x="3818128" y="0"/>
                  </a:lnTo>
                  <a:lnTo>
                    <a:pt x="3845796" y="5593"/>
                  </a:lnTo>
                  <a:lnTo>
                    <a:pt x="3868404" y="20843"/>
                  </a:lnTo>
                  <a:lnTo>
                    <a:pt x="3883654" y="43451"/>
                  </a:lnTo>
                  <a:lnTo>
                    <a:pt x="3889248" y="71119"/>
                  </a:lnTo>
                  <a:lnTo>
                    <a:pt x="3889248" y="355600"/>
                  </a:lnTo>
                  <a:lnTo>
                    <a:pt x="3883654" y="383268"/>
                  </a:lnTo>
                  <a:lnTo>
                    <a:pt x="3868404" y="405876"/>
                  </a:lnTo>
                  <a:lnTo>
                    <a:pt x="3845796" y="421126"/>
                  </a:lnTo>
                  <a:lnTo>
                    <a:pt x="3818128" y="426719"/>
                  </a:lnTo>
                  <a:lnTo>
                    <a:pt x="71120" y="426719"/>
                  </a:lnTo>
                  <a:lnTo>
                    <a:pt x="43435" y="421126"/>
                  </a:lnTo>
                  <a:lnTo>
                    <a:pt x="20829" y="405876"/>
                  </a:lnTo>
                  <a:lnTo>
                    <a:pt x="5588" y="383268"/>
                  </a:lnTo>
                  <a:lnTo>
                    <a:pt x="0" y="355600"/>
                  </a:lnTo>
                  <a:lnTo>
                    <a:pt x="0" y="71119"/>
                  </a:lnTo>
                  <a:close/>
                </a:path>
              </a:pathLst>
            </a:custGeom>
            <a:noFill/>
            <a:ln w="25400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398" name="Google Shape;2398;p107"/>
          <p:cNvSpPr txBox="1"/>
          <p:nvPr/>
        </p:nvSpPr>
        <p:spPr>
          <a:xfrm>
            <a:off x="433831" y="744982"/>
            <a:ext cx="3667125" cy="299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Artificio utilizado para la modelación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3" name="Google Shape;2403;p108"/>
          <p:cNvSpPr/>
          <p:nvPr/>
        </p:nvSpPr>
        <p:spPr>
          <a:xfrm>
            <a:off x="41148" y="1370075"/>
            <a:ext cx="8953500" cy="482346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04" name="Google Shape;2404;p108"/>
          <p:cNvSpPr/>
          <p:nvPr/>
        </p:nvSpPr>
        <p:spPr>
          <a:xfrm>
            <a:off x="2531364" y="0"/>
            <a:ext cx="6612636" cy="81457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05" name="Google Shape;2405;p108"/>
          <p:cNvSpPr txBox="1">
            <a:spLocks noGrp="1"/>
          </p:cNvSpPr>
          <p:nvPr>
            <p:ph type="ctrTitle"/>
          </p:nvPr>
        </p:nvSpPr>
        <p:spPr>
          <a:xfrm>
            <a:off x="120777" y="20523"/>
            <a:ext cx="8902445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266382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Geometría del diseño propuesto</a:t>
            </a:r>
            <a:endParaRPr/>
          </a:p>
        </p:txBody>
      </p:sp>
      <p:sp>
        <p:nvSpPr>
          <p:cNvPr id="2406" name="Google Shape;2406;p108"/>
          <p:cNvSpPr/>
          <p:nvPr/>
        </p:nvSpPr>
        <p:spPr>
          <a:xfrm>
            <a:off x="6733031" y="5949696"/>
            <a:ext cx="2369820" cy="719327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407" name="Google Shape;2407;p108"/>
          <p:cNvGrpSpPr/>
          <p:nvPr/>
        </p:nvGrpSpPr>
        <p:grpSpPr>
          <a:xfrm>
            <a:off x="323850" y="688086"/>
            <a:ext cx="2737485" cy="426720"/>
            <a:chOff x="323850" y="688086"/>
            <a:chExt cx="2737485" cy="426720"/>
          </a:xfrm>
        </p:grpSpPr>
        <p:sp>
          <p:nvSpPr>
            <p:cNvPr id="2408" name="Google Shape;2408;p108"/>
            <p:cNvSpPr/>
            <p:nvPr/>
          </p:nvSpPr>
          <p:spPr>
            <a:xfrm>
              <a:off x="323850" y="688086"/>
              <a:ext cx="2737485" cy="426720"/>
            </a:xfrm>
            <a:custGeom>
              <a:avLst/>
              <a:gdLst/>
              <a:ahLst/>
              <a:cxnLst/>
              <a:rect l="l" t="t" r="r" b="b"/>
              <a:pathLst>
                <a:path w="2737485" h="426719" extrusionOk="0">
                  <a:moveTo>
                    <a:pt x="2665984" y="0"/>
                  </a:moveTo>
                  <a:lnTo>
                    <a:pt x="71120" y="0"/>
                  </a:lnTo>
                  <a:lnTo>
                    <a:pt x="43435" y="5593"/>
                  </a:lnTo>
                  <a:lnTo>
                    <a:pt x="20829" y="20843"/>
                  </a:lnTo>
                  <a:lnTo>
                    <a:pt x="5588" y="43451"/>
                  </a:lnTo>
                  <a:lnTo>
                    <a:pt x="0" y="71119"/>
                  </a:lnTo>
                  <a:lnTo>
                    <a:pt x="0" y="355600"/>
                  </a:lnTo>
                  <a:lnTo>
                    <a:pt x="5588" y="383268"/>
                  </a:lnTo>
                  <a:lnTo>
                    <a:pt x="20829" y="405876"/>
                  </a:lnTo>
                  <a:lnTo>
                    <a:pt x="43435" y="421126"/>
                  </a:lnTo>
                  <a:lnTo>
                    <a:pt x="71120" y="426719"/>
                  </a:lnTo>
                  <a:lnTo>
                    <a:pt x="2665984" y="426719"/>
                  </a:lnTo>
                  <a:lnTo>
                    <a:pt x="2693652" y="421126"/>
                  </a:lnTo>
                  <a:lnTo>
                    <a:pt x="2716260" y="405876"/>
                  </a:lnTo>
                  <a:lnTo>
                    <a:pt x="2731510" y="383268"/>
                  </a:lnTo>
                  <a:lnTo>
                    <a:pt x="2737104" y="355600"/>
                  </a:lnTo>
                  <a:lnTo>
                    <a:pt x="2737104" y="71119"/>
                  </a:lnTo>
                  <a:lnTo>
                    <a:pt x="2731510" y="43451"/>
                  </a:lnTo>
                  <a:lnTo>
                    <a:pt x="2716260" y="20843"/>
                  </a:lnTo>
                  <a:lnTo>
                    <a:pt x="2693652" y="5593"/>
                  </a:lnTo>
                  <a:lnTo>
                    <a:pt x="2665984" y="0"/>
                  </a:lnTo>
                  <a:close/>
                </a:path>
              </a:pathLst>
            </a:custGeom>
            <a:solidFill>
              <a:srgbClr val="3366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09" name="Google Shape;2409;p108"/>
            <p:cNvSpPr/>
            <p:nvPr/>
          </p:nvSpPr>
          <p:spPr>
            <a:xfrm>
              <a:off x="323850" y="688086"/>
              <a:ext cx="2737485" cy="426720"/>
            </a:xfrm>
            <a:custGeom>
              <a:avLst/>
              <a:gdLst/>
              <a:ahLst/>
              <a:cxnLst/>
              <a:rect l="l" t="t" r="r" b="b"/>
              <a:pathLst>
                <a:path w="2737485" h="426719" extrusionOk="0">
                  <a:moveTo>
                    <a:pt x="0" y="71119"/>
                  </a:moveTo>
                  <a:lnTo>
                    <a:pt x="5588" y="43451"/>
                  </a:lnTo>
                  <a:lnTo>
                    <a:pt x="20829" y="20843"/>
                  </a:lnTo>
                  <a:lnTo>
                    <a:pt x="43435" y="5593"/>
                  </a:lnTo>
                  <a:lnTo>
                    <a:pt x="71120" y="0"/>
                  </a:lnTo>
                  <a:lnTo>
                    <a:pt x="2665984" y="0"/>
                  </a:lnTo>
                  <a:lnTo>
                    <a:pt x="2693652" y="5593"/>
                  </a:lnTo>
                  <a:lnTo>
                    <a:pt x="2716260" y="20843"/>
                  </a:lnTo>
                  <a:lnTo>
                    <a:pt x="2731510" y="43451"/>
                  </a:lnTo>
                  <a:lnTo>
                    <a:pt x="2737104" y="71119"/>
                  </a:lnTo>
                  <a:lnTo>
                    <a:pt x="2737104" y="355600"/>
                  </a:lnTo>
                  <a:lnTo>
                    <a:pt x="2731510" y="383268"/>
                  </a:lnTo>
                  <a:lnTo>
                    <a:pt x="2716260" y="405876"/>
                  </a:lnTo>
                  <a:lnTo>
                    <a:pt x="2693652" y="421126"/>
                  </a:lnTo>
                  <a:lnTo>
                    <a:pt x="2665984" y="426719"/>
                  </a:lnTo>
                  <a:lnTo>
                    <a:pt x="71120" y="426719"/>
                  </a:lnTo>
                  <a:lnTo>
                    <a:pt x="43435" y="421126"/>
                  </a:lnTo>
                  <a:lnTo>
                    <a:pt x="20829" y="405876"/>
                  </a:lnTo>
                  <a:lnTo>
                    <a:pt x="5588" y="383268"/>
                  </a:lnTo>
                  <a:lnTo>
                    <a:pt x="0" y="355600"/>
                  </a:lnTo>
                  <a:lnTo>
                    <a:pt x="0" y="71119"/>
                  </a:lnTo>
                  <a:close/>
                </a:path>
              </a:pathLst>
            </a:custGeom>
            <a:noFill/>
            <a:ln w="25375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410" name="Google Shape;2410;p108"/>
          <p:cNvSpPr txBox="1"/>
          <p:nvPr/>
        </p:nvSpPr>
        <p:spPr>
          <a:xfrm>
            <a:off x="441756" y="744982"/>
            <a:ext cx="2498725" cy="299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Secciones transversales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5" name="Google Shape;2415;p109"/>
          <p:cNvSpPr/>
          <p:nvPr/>
        </p:nvSpPr>
        <p:spPr>
          <a:xfrm>
            <a:off x="4119371" y="2531062"/>
            <a:ext cx="4919472" cy="305601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16" name="Google Shape;2416;p109"/>
          <p:cNvSpPr/>
          <p:nvPr/>
        </p:nvSpPr>
        <p:spPr>
          <a:xfrm>
            <a:off x="83819" y="1921764"/>
            <a:ext cx="3912108" cy="3883152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17" name="Google Shape;2417;p109"/>
          <p:cNvSpPr/>
          <p:nvPr/>
        </p:nvSpPr>
        <p:spPr>
          <a:xfrm>
            <a:off x="3232404" y="0"/>
            <a:ext cx="5911595" cy="814577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18" name="Google Shape;2418;p109"/>
          <p:cNvSpPr txBox="1">
            <a:spLocks noGrp="1"/>
          </p:cNvSpPr>
          <p:nvPr>
            <p:ph type="title"/>
          </p:nvPr>
        </p:nvSpPr>
        <p:spPr>
          <a:xfrm>
            <a:off x="3473322" y="20523"/>
            <a:ext cx="5550535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Ingreso de datos hidráulicos</a:t>
            </a:r>
            <a:endParaRPr/>
          </a:p>
        </p:txBody>
      </p:sp>
      <p:sp>
        <p:nvSpPr>
          <p:cNvPr id="2419" name="Google Shape;2419;p109"/>
          <p:cNvSpPr/>
          <p:nvPr/>
        </p:nvSpPr>
        <p:spPr>
          <a:xfrm>
            <a:off x="6733031" y="5949696"/>
            <a:ext cx="2369820" cy="719327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20" name="Google Shape;2420;p109"/>
          <p:cNvSpPr/>
          <p:nvPr/>
        </p:nvSpPr>
        <p:spPr>
          <a:xfrm>
            <a:off x="1323847" y="4446778"/>
            <a:ext cx="167640" cy="605155"/>
          </a:xfrm>
          <a:custGeom>
            <a:avLst/>
            <a:gdLst/>
            <a:ahLst/>
            <a:cxnLst/>
            <a:rect l="l" t="t" r="r" b="b"/>
            <a:pathLst>
              <a:path w="167640" h="605154" extrusionOk="0">
                <a:moveTo>
                  <a:pt x="167386" y="604774"/>
                </a:moveTo>
                <a:lnTo>
                  <a:pt x="0" y="0"/>
                </a:ln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21" name="Google Shape;2421;p109"/>
          <p:cNvSpPr txBox="1"/>
          <p:nvPr/>
        </p:nvSpPr>
        <p:spPr>
          <a:xfrm>
            <a:off x="1549146" y="4869941"/>
            <a:ext cx="1295400" cy="360045"/>
          </a:xfrm>
          <a:prstGeom prst="rect">
            <a:avLst/>
          </a:prstGeom>
          <a:solidFill>
            <a:srgbClr val="F8F8F9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615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latin typeface="Arial"/>
                <a:ea typeface="Arial"/>
                <a:cs typeface="Arial"/>
                <a:sym typeface="Arial"/>
              </a:rPr>
              <a:t>Condiciones</a:t>
            </a:r>
            <a:endParaRPr sz="13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153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latin typeface="Arial"/>
                <a:ea typeface="Arial"/>
                <a:cs typeface="Arial"/>
                <a:sym typeface="Arial"/>
              </a:rPr>
              <a:t>de borde</a:t>
            </a:r>
            <a:endParaRPr sz="13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2" name="Google Shape;2422;p109"/>
          <p:cNvSpPr/>
          <p:nvPr/>
        </p:nvSpPr>
        <p:spPr>
          <a:xfrm>
            <a:off x="1980438" y="3141726"/>
            <a:ext cx="143510" cy="719455"/>
          </a:xfrm>
          <a:custGeom>
            <a:avLst/>
            <a:gdLst/>
            <a:ahLst/>
            <a:cxnLst/>
            <a:rect l="l" t="t" r="r" b="b"/>
            <a:pathLst>
              <a:path w="143510" h="719454" extrusionOk="0">
                <a:moveTo>
                  <a:pt x="0" y="0"/>
                </a:moveTo>
                <a:lnTo>
                  <a:pt x="55762" y="936"/>
                </a:lnTo>
                <a:lnTo>
                  <a:pt x="101298" y="3492"/>
                </a:lnTo>
                <a:lnTo>
                  <a:pt x="131998" y="7286"/>
                </a:lnTo>
                <a:lnTo>
                  <a:pt x="143256" y="11937"/>
                </a:lnTo>
                <a:lnTo>
                  <a:pt x="143256" y="707390"/>
                </a:lnTo>
                <a:lnTo>
                  <a:pt x="131998" y="712041"/>
                </a:lnTo>
                <a:lnTo>
                  <a:pt x="101298" y="715835"/>
                </a:lnTo>
                <a:lnTo>
                  <a:pt x="55762" y="718391"/>
                </a:lnTo>
                <a:lnTo>
                  <a:pt x="0" y="719328"/>
                </a:lnTo>
              </a:path>
            </a:pathLst>
          </a:cu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23" name="Google Shape;2423;p109"/>
          <p:cNvSpPr txBox="1"/>
          <p:nvPr/>
        </p:nvSpPr>
        <p:spPr>
          <a:xfrm>
            <a:off x="74294" y="1912239"/>
            <a:ext cx="3931285" cy="390271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065654" marR="59055" lvl="0" indent="0" algn="l" rtl="0">
              <a:lnSpc>
                <a:spcPct val="100000"/>
              </a:lnSpc>
              <a:spcBef>
                <a:spcPts val="1235"/>
              </a:spcBef>
              <a:spcAft>
                <a:spcPts val="0"/>
              </a:spcAft>
              <a:buNone/>
            </a:pPr>
            <a:r>
              <a:rPr lang="en-US" sz="1300">
                <a:latin typeface="Arial"/>
                <a:ea typeface="Arial"/>
                <a:cs typeface="Arial"/>
                <a:sym typeface="Arial"/>
              </a:rPr>
              <a:t>Distribución de caudales  en el canal principal</a:t>
            </a:r>
            <a:endParaRPr sz="13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24" name="Google Shape;2424;p109"/>
          <p:cNvGrpSpPr/>
          <p:nvPr/>
        </p:nvGrpSpPr>
        <p:grpSpPr>
          <a:xfrm>
            <a:off x="108965" y="1235202"/>
            <a:ext cx="2190115" cy="425450"/>
            <a:chOff x="108965" y="1235202"/>
            <a:chExt cx="2190115" cy="425450"/>
          </a:xfrm>
        </p:grpSpPr>
        <p:sp>
          <p:nvSpPr>
            <p:cNvPr id="2425" name="Google Shape;2425;p109"/>
            <p:cNvSpPr/>
            <p:nvPr/>
          </p:nvSpPr>
          <p:spPr>
            <a:xfrm>
              <a:off x="108965" y="1235202"/>
              <a:ext cx="2190115" cy="425450"/>
            </a:xfrm>
            <a:custGeom>
              <a:avLst/>
              <a:gdLst/>
              <a:ahLst/>
              <a:cxnLst/>
              <a:rect l="l" t="t" r="r" b="b"/>
              <a:pathLst>
                <a:path w="2190115" h="425450" extrusionOk="0">
                  <a:moveTo>
                    <a:pt x="2119122" y="0"/>
                  </a:moveTo>
                  <a:lnTo>
                    <a:pt x="70866" y="0"/>
                  </a:lnTo>
                  <a:lnTo>
                    <a:pt x="43280" y="5572"/>
                  </a:lnTo>
                  <a:lnTo>
                    <a:pt x="20754" y="20764"/>
                  </a:lnTo>
                  <a:lnTo>
                    <a:pt x="5568" y="43291"/>
                  </a:lnTo>
                  <a:lnTo>
                    <a:pt x="0" y="70865"/>
                  </a:lnTo>
                  <a:lnTo>
                    <a:pt x="0" y="354330"/>
                  </a:lnTo>
                  <a:lnTo>
                    <a:pt x="5568" y="381904"/>
                  </a:lnTo>
                  <a:lnTo>
                    <a:pt x="20754" y="404431"/>
                  </a:lnTo>
                  <a:lnTo>
                    <a:pt x="43280" y="419623"/>
                  </a:lnTo>
                  <a:lnTo>
                    <a:pt x="70866" y="425196"/>
                  </a:lnTo>
                  <a:lnTo>
                    <a:pt x="2119122" y="425196"/>
                  </a:lnTo>
                  <a:lnTo>
                    <a:pt x="2146696" y="419623"/>
                  </a:lnTo>
                  <a:lnTo>
                    <a:pt x="2169223" y="404431"/>
                  </a:lnTo>
                  <a:lnTo>
                    <a:pt x="2184415" y="381904"/>
                  </a:lnTo>
                  <a:lnTo>
                    <a:pt x="2189988" y="354330"/>
                  </a:lnTo>
                  <a:lnTo>
                    <a:pt x="2189988" y="70865"/>
                  </a:lnTo>
                  <a:lnTo>
                    <a:pt x="2184415" y="43291"/>
                  </a:lnTo>
                  <a:lnTo>
                    <a:pt x="2169223" y="20764"/>
                  </a:lnTo>
                  <a:lnTo>
                    <a:pt x="2146696" y="5572"/>
                  </a:lnTo>
                  <a:lnTo>
                    <a:pt x="2119122" y="0"/>
                  </a:lnTo>
                  <a:close/>
                </a:path>
              </a:pathLst>
            </a:custGeom>
            <a:solidFill>
              <a:srgbClr val="3366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26" name="Google Shape;2426;p109"/>
            <p:cNvSpPr/>
            <p:nvPr/>
          </p:nvSpPr>
          <p:spPr>
            <a:xfrm>
              <a:off x="108965" y="1235202"/>
              <a:ext cx="2190115" cy="425450"/>
            </a:xfrm>
            <a:custGeom>
              <a:avLst/>
              <a:gdLst/>
              <a:ahLst/>
              <a:cxnLst/>
              <a:rect l="l" t="t" r="r" b="b"/>
              <a:pathLst>
                <a:path w="2190115" h="425450" extrusionOk="0">
                  <a:moveTo>
                    <a:pt x="0" y="70865"/>
                  </a:moveTo>
                  <a:lnTo>
                    <a:pt x="5568" y="43291"/>
                  </a:lnTo>
                  <a:lnTo>
                    <a:pt x="20754" y="20764"/>
                  </a:lnTo>
                  <a:lnTo>
                    <a:pt x="43280" y="5572"/>
                  </a:lnTo>
                  <a:lnTo>
                    <a:pt x="70866" y="0"/>
                  </a:lnTo>
                  <a:lnTo>
                    <a:pt x="2119122" y="0"/>
                  </a:lnTo>
                  <a:lnTo>
                    <a:pt x="2146696" y="5572"/>
                  </a:lnTo>
                  <a:lnTo>
                    <a:pt x="2169223" y="20764"/>
                  </a:lnTo>
                  <a:lnTo>
                    <a:pt x="2184415" y="43291"/>
                  </a:lnTo>
                  <a:lnTo>
                    <a:pt x="2189988" y="70865"/>
                  </a:lnTo>
                  <a:lnTo>
                    <a:pt x="2189988" y="354330"/>
                  </a:lnTo>
                  <a:lnTo>
                    <a:pt x="2184415" y="381904"/>
                  </a:lnTo>
                  <a:lnTo>
                    <a:pt x="2169223" y="404431"/>
                  </a:lnTo>
                  <a:lnTo>
                    <a:pt x="2146696" y="419623"/>
                  </a:lnTo>
                  <a:lnTo>
                    <a:pt x="2119122" y="425196"/>
                  </a:lnTo>
                  <a:lnTo>
                    <a:pt x="70866" y="425196"/>
                  </a:lnTo>
                  <a:lnTo>
                    <a:pt x="43280" y="419623"/>
                  </a:lnTo>
                  <a:lnTo>
                    <a:pt x="20754" y="404431"/>
                  </a:lnTo>
                  <a:lnTo>
                    <a:pt x="5568" y="381904"/>
                  </a:lnTo>
                  <a:lnTo>
                    <a:pt x="0" y="354330"/>
                  </a:lnTo>
                  <a:lnTo>
                    <a:pt x="0" y="70865"/>
                  </a:lnTo>
                  <a:close/>
                </a:path>
              </a:pathLst>
            </a:custGeom>
            <a:noFill/>
            <a:ln w="25400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427" name="Google Shape;2427;p109"/>
          <p:cNvSpPr txBox="1"/>
          <p:nvPr/>
        </p:nvSpPr>
        <p:spPr>
          <a:xfrm>
            <a:off x="289966" y="1291590"/>
            <a:ext cx="1826895" cy="299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Flujo Permanente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28" name="Google Shape;2428;p109"/>
          <p:cNvGrpSpPr/>
          <p:nvPr/>
        </p:nvGrpSpPr>
        <p:grpSpPr>
          <a:xfrm>
            <a:off x="4210050" y="5229605"/>
            <a:ext cx="2190115" cy="426720"/>
            <a:chOff x="4210050" y="5229605"/>
            <a:chExt cx="2190115" cy="426720"/>
          </a:xfrm>
        </p:grpSpPr>
        <p:sp>
          <p:nvSpPr>
            <p:cNvPr id="2429" name="Google Shape;2429;p109"/>
            <p:cNvSpPr/>
            <p:nvPr/>
          </p:nvSpPr>
          <p:spPr>
            <a:xfrm>
              <a:off x="4210050" y="5229605"/>
              <a:ext cx="2190115" cy="426720"/>
            </a:xfrm>
            <a:custGeom>
              <a:avLst/>
              <a:gdLst/>
              <a:ahLst/>
              <a:cxnLst/>
              <a:rect l="l" t="t" r="r" b="b"/>
              <a:pathLst>
                <a:path w="2190115" h="426720" extrusionOk="0">
                  <a:moveTo>
                    <a:pt x="2118867" y="0"/>
                  </a:moveTo>
                  <a:lnTo>
                    <a:pt x="71120" y="0"/>
                  </a:lnTo>
                  <a:lnTo>
                    <a:pt x="43451" y="5593"/>
                  </a:lnTo>
                  <a:lnTo>
                    <a:pt x="20843" y="20843"/>
                  </a:lnTo>
                  <a:lnTo>
                    <a:pt x="5593" y="43451"/>
                  </a:lnTo>
                  <a:lnTo>
                    <a:pt x="0" y="71120"/>
                  </a:lnTo>
                  <a:lnTo>
                    <a:pt x="0" y="355600"/>
                  </a:lnTo>
                  <a:lnTo>
                    <a:pt x="5593" y="383284"/>
                  </a:lnTo>
                  <a:lnTo>
                    <a:pt x="20843" y="405890"/>
                  </a:lnTo>
                  <a:lnTo>
                    <a:pt x="43451" y="421131"/>
                  </a:lnTo>
                  <a:lnTo>
                    <a:pt x="71120" y="426720"/>
                  </a:lnTo>
                  <a:lnTo>
                    <a:pt x="2118867" y="426720"/>
                  </a:lnTo>
                  <a:lnTo>
                    <a:pt x="2146536" y="421131"/>
                  </a:lnTo>
                  <a:lnTo>
                    <a:pt x="2169144" y="405890"/>
                  </a:lnTo>
                  <a:lnTo>
                    <a:pt x="2184394" y="383284"/>
                  </a:lnTo>
                  <a:lnTo>
                    <a:pt x="2189988" y="355600"/>
                  </a:lnTo>
                  <a:lnTo>
                    <a:pt x="2189988" y="71120"/>
                  </a:lnTo>
                  <a:lnTo>
                    <a:pt x="2184394" y="43451"/>
                  </a:lnTo>
                  <a:lnTo>
                    <a:pt x="2169144" y="20843"/>
                  </a:lnTo>
                  <a:lnTo>
                    <a:pt x="2146536" y="5593"/>
                  </a:lnTo>
                  <a:lnTo>
                    <a:pt x="2118867" y="0"/>
                  </a:lnTo>
                  <a:close/>
                </a:path>
              </a:pathLst>
            </a:custGeom>
            <a:solidFill>
              <a:srgbClr val="3366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30" name="Google Shape;2430;p109"/>
            <p:cNvSpPr/>
            <p:nvPr/>
          </p:nvSpPr>
          <p:spPr>
            <a:xfrm>
              <a:off x="4210050" y="5229605"/>
              <a:ext cx="2190115" cy="426720"/>
            </a:xfrm>
            <a:custGeom>
              <a:avLst/>
              <a:gdLst/>
              <a:ahLst/>
              <a:cxnLst/>
              <a:rect l="l" t="t" r="r" b="b"/>
              <a:pathLst>
                <a:path w="2190115" h="426720" extrusionOk="0">
                  <a:moveTo>
                    <a:pt x="0" y="71120"/>
                  </a:moveTo>
                  <a:lnTo>
                    <a:pt x="5593" y="43451"/>
                  </a:lnTo>
                  <a:lnTo>
                    <a:pt x="20843" y="20843"/>
                  </a:lnTo>
                  <a:lnTo>
                    <a:pt x="43451" y="5593"/>
                  </a:lnTo>
                  <a:lnTo>
                    <a:pt x="71120" y="0"/>
                  </a:lnTo>
                  <a:lnTo>
                    <a:pt x="2118867" y="0"/>
                  </a:lnTo>
                  <a:lnTo>
                    <a:pt x="2146536" y="5593"/>
                  </a:lnTo>
                  <a:lnTo>
                    <a:pt x="2169144" y="20843"/>
                  </a:lnTo>
                  <a:lnTo>
                    <a:pt x="2184394" y="43451"/>
                  </a:lnTo>
                  <a:lnTo>
                    <a:pt x="2189988" y="71120"/>
                  </a:lnTo>
                  <a:lnTo>
                    <a:pt x="2189988" y="355600"/>
                  </a:lnTo>
                  <a:lnTo>
                    <a:pt x="2184394" y="383284"/>
                  </a:lnTo>
                  <a:lnTo>
                    <a:pt x="2169144" y="405890"/>
                  </a:lnTo>
                  <a:lnTo>
                    <a:pt x="2146536" y="421131"/>
                  </a:lnTo>
                  <a:lnTo>
                    <a:pt x="2118867" y="426720"/>
                  </a:lnTo>
                  <a:lnTo>
                    <a:pt x="71120" y="426720"/>
                  </a:lnTo>
                  <a:lnTo>
                    <a:pt x="43451" y="421131"/>
                  </a:lnTo>
                  <a:lnTo>
                    <a:pt x="20843" y="405890"/>
                  </a:lnTo>
                  <a:lnTo>
                    <a:pt x="5593" y="383284"/>
                  </a:lnTo>
                  <a:lnTo>
                    <a:pt x="0" y="355600"/>
                  </a:lnTo>
                  <a:lnTo>
                    <a:pt x="0" y="71120"/>
                  </a:lnTo>
                  <a:close/>
                </a:path>
              </a:pathLst>
            </a:custGeom>
            <a:noFill/>
            <a:ln w="25400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431" name="Google Shape;2431;p109"/>
          <p:cNvSpPr txBox="1"/>
          <p:nvPr/>
        </p:nvSpPr>
        <p:spPr>
          <a:xfrm>
            <a:off x="4109846" y="1912239"/>
            <a:ext cx="4939030" cy="387477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5425" marR="0" lvl="0" indent="0" algn="l" rtl="0">
              <a:lnSpc>
                <a:spcPct val="100000"/>
              </a:lnSpc>
              <a:spcBef>
                <a:spcPts val="1045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Distribución de caudales</a:t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1"/>
          <p:cNvSpPr/>
          <p:nvPr/>
        </p:nvSpPr>
        <p:spPr>
          <a:xfrm>
            <a:off x="3400044" y="205740"/>
            <a:ext cx="5545074" cy="78714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0" name="Google Shape;370;p11"/>
          <p:cNvSpPr txBox="1">
            <a:spLocks noGrp="1"/>
          </p:cNvSpPr>
          <p:nvPr>
            <p:ph type="title"/>
          </p:nvPr>
        </p:nvSpPr>
        <p:spPr>
          <a:xfrm>
            <a:off x="3608959" y="298830"/>
            <a:ext cx="4998720" cy="452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134262"/>
                </a:solidFill>
              </a:rPr>
              <a:t>CENTRAL HIDROELÉCTRICA</a:t>
            </a:r>
            <a:endParaRPr sz="2800"/>
          </a:p>
        </p:txBody>
      </p:sp>
      <p:sp>
        <p:nvSpPr>
          <p:cNvPr id="371" name="Google Shape;371;p11"/>
          <p:cNvSpPr/>
          <p:nvPr/>
        </p:nvSpPr>
        <p:spPr>
          <a:xfrm>
            <a:off x="5928359" y="632459"/>
            <a:ext cx="2911601" cy="787146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2" name="Google Shape;372;p11"/>
          <p:cNvSpPr txBox="1"/>
          <p:nvPr/>
        </p:nvSpPr>
        <p:spPr>
          <a:xfrm>
            <a:off x="6137528" y="725550"/>
            <a:ext cx="2470150" cy="452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>
                <a:solidFill>
                  <a:srgbClr val="134262"/>
                </a:solidFill>
                <a:latin typeface="Arial"/>
                <a:ea typeface="Arial"/>
                <a:cs typeface="Arial"/>
                <a:sym typeface="Arial"/>
              </a:rPr>
              <a:t>MANDURIACU</a:t>
            </a:r>
            <a:endParaRPr sz="28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3" name="Google Shape;373;p11"/>
          <p:cNvGrpSpPr/>
          <p:nvPr/>
        </p:nvGrpSpPr>
        <p:grpSpPr>
          <a:xfrm>
            <a:off x="539495" y="274320"/>
            <a:ext cx="748563" cy="901064"/>
            <a:chOff x="539495" y="274320"/>
            <a:chExt cx="748563" cy="901064"/>
          </a:xfrm>
        </p:grpSpPr>
        <p:sp>
          <p:nvSpPr>
            <p:cNvPr id="374" name="Google Shape;374;p11"/>
            <p:cNvSpPr/>
            <p:nvPr/>
          </p:nvSpPr>
          <p:spPr>
            <a:xfrm>
              <a:off x="539495" y="487679"/>
              <a:ext cx="474345" cy="687705"/>
            </a:xfrm>
            <a:custGeom>
              <a:avLst/>
              <a:gdLst/>
              <a:ahLst/>
              <a:cxnLst/>
              <a:rect l="l" t="t" r="r" b="b"/>
              <a:pathLst>
                <a:path w="474344" h="687705" extrusionOk="0">
                  <a:moveTo>
                    <a:pt x="467029" y="0"/>
                  </a:moveTo>
                  <a:lnTo>
                    <a:pt x="6870" y="0"/>
                  </a:lnTo>
                  <a:lnTo>
                    <a:pt x="0" y="6858"/>
                  </a:lnTo>
                  <a:lnTo>
                    <a:pt x="0" y="680339"/>
                  </a:lnTo>
                  <a:lnTo>
                    <a:pt x="6870" y="687197"/>
                  </a:lnTo>
                  <a:lnTo>
                    <a:pt x="467677" y="687197"/>
                  </a:lnTo>
                  <a:lnTo>
                    <a:pt x="473900" y="680339"/>
                  </a:lnTo>
                  <a:lnTo>
                    <a:pt x="473900" y="6223"/>
                  </a:lnTo>
                  <a:close/>
                </a:path>
              </a:pathLst>
            </a:custGeom>
            <a:solidFill>
              <a:srgbClr val="94A6B4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5" name="Google Shape;375;p11"/>
            <p:cNvSpPr/>
            <p:nvPr/>
          </p:nvSpPr>
          <p:spPr>
            <a:xfrm>
              <a:off x="539496" y="487806"/>
              <a:ext cx="474345" cy="687070"/>
            </a:xfrm>
            <a:custGeom>
              <a:avLst/>
              <a:gdLst/>
              <a:ahLst/>
              <a:cxnLst/>
              <a:rect l="l" t="t" r="r" b="b"/>
              <a:pathLst>
                <a:path w="474344" h="687069" extrusionOk="0">
                  <a:moveTo>
                    <a:pt x="383984" y="0"/>
                  </a:moveTo>
                  <a:lnTo>
                    <a:pt x="89916" y="0"/>
                  </a:lnTo>
                  <a:lnTo>
                    <a:pt x="89916" y="73660"/>
                  </a:lnTo>
                  <a:lnTo>
                    <a:pt x="91554" y="81648"/>
                  </a:lnTo>
                  <a:lnTo>
                    <a:pt x="95999" y="88188"/>
                  </a:lnTo>
                  <a:lnTo>
                    <a:pt x="102552" y="92621"/>
                  </a:lnTo>
                  <a:lnTo>
                    <a:pt x="110528" y="94234"/>
                  </a:lnTo>
                  <a:lnTo>
                    <a:pt x="362775" y="94234"/>
                  </a:lnTo>
                  <a:lnTo>
                    <a:pt x="371081" y="92621"/>
                  </a:lnTo>
                  <a:lnTo>
                    <a:pt x="377812" y="88188"/>
                  </a:lnTo>
                  <a:lnTo>
                    <a:pt x="382333" y="81648"/>
                  </a:lnTo>
                  <a:lnTo>
                    <a:pt x="383984" y="73660"/>
                  </a:lnTo>
                  <a:lnTo>
                    <a:pt x="383984" y="0"/>
                  </a:lnTo>
                  <a:close/>
                </a:path>
                <a:path w="474344" h="687069" extrusionOk="0">
                  <a:moveTo>
                    <a:pt x="473900" y="661543"/>
                  </a:moveTo>
                  <a:lnTo>
                    <a:pt x="0" y="661543"/>
                  </a:lnTo>
                  <a:lnTo>
                    <a:pt x="0" y="680593"/>
                  </a:lnTo>
                  <a:lnTo>
                    <a:pt x="3556" y="680593"/>
                  </a:lnTo>
                  <a:lnTo>
                    <a:pt x="3556" y="686943"/>
                  </a:lnTo>
                  <a:lnTo>
                    <a:pt x="470331" y="686943"/>
                  </a:lnTo>
                  <a:lnTo>
                    <a:pt x="470331" y="680593"/>
                  </a:lnTo>
                  <a:lnTo>
                    <a:pt x="473900" y="680593"/>
                  </a:lnTo>
                  <a:lnTo>
                    <a:pt x="473900" y="661543"/>
                  </a:lnTo>
                  <a:close/>
                </a:path>
              </a:pathLst>
            </a:custGeom>
            <a:solidFill>
              <a:srgbClr val="7D92A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6" name="Google Shape;376;p11"/>
            <p:cNvSpPr/>
            <p:nvPr/>
          </p:nvSpPr>
          <p:spPr>
            <a:xfrm>
              <a:off x="585215" y="533527"/>
              <a:ext cx="384175" cy="577850"/>
            </a:xfrm>
            <a:custGeom>
              <a:avLst/>
              <a:gdLst/>
              <a:ahLst/>
              <a:cxnLst/>
              <a:rect l="l" t="t" r="r" b="b"/>
              <a:pathLst>
                <a:path w="384175" h="577850" extrusionOk="0">
                  <a:moveTo>
                    <a:pt x="377113" y="0"/>
                  </a:moveTo>
                  <a:lnTo>
                    <a:pt x="6870" y="0"/>
                  </a:lnTo>
                  <a:lnTo>
                    <a:pt x="0" y="6731"/>
                  </a:lnTo>
                  <a:lnTo>
                    <a:pt x="0" y="570484"/>
                  </a:lnTo>
                  <a:lnTo>
                    <a:pt x="6870" y="577342"/>
                  </a:lnTo>
                  <a:lnTo>
                    <a:pt x="377113" y="577342"/>
                  </a:lnTo>
                  <a:lnTo>
                    <a:pt x="383984" y="570484"/>
                  </a:lnTo>
                  <a:lnTo>
                    <a:pt x="383984" y="6731"/>
                  </a:lnTo>
                  <a:close/>
                </a:path>
              </a:pathLst>
            </a:custGeom>
            <a:solidFill>
              <a:srgbClr val="E9EDF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7" name="Google Shape;377;p11"/>
            <p:cNvSpPr/>
            <p:nvPr/>
          </p:nvSpPr>
          <p:spPr>
            <a:xfrm>
              <a:off x="585216" y="533526"/>
              <a:ext cx="384175" cy="577850"/>
            </a:xfrm>
            <a:custGeom>
              <a:avLst/>
              <a:gdLst/>
              <a:ahLst/>
              <a:cxnLst/>
              <a:rect l="l" t="t" r="r" b="b"/>
              <a:pathLst>
                <a:path w="384175" h="577850" extrusionOk="0">
                  <a:moveTo>
                    <a:pt x="338264" y="0"/>
                  </a:moveTo>
                  <a:lnTo>
                    <a:pt x="44196" y="0"/>
                  </a:lnTo>
                  <a:lnTo>
                    <a:pt x="44196" y="27686"/>
                  </a:lnTo>
                  <a:lnTo>
                    <a:pt x="45834" y="35763"/>
                  </a:lnTo>
                  <a:lnTo>
                    <a:pt x="50279" y="42392"/>
                  </a:lnTo>
                  <a:lnTo>
                    <a:pt x="56832" y="46875"/>
                  </a:lnTo>
                  <a:lnTo>
                    <a:pt x="64808" y="48514"/>
                  </a:lnTo>
                  <a:lnTo>
                    <a:pt x="317055" y="48514"/>
                  </a:lnTo>
                  <a:lnTo>
                    <a:pt x="325361" y="46875"/>
                  </a:lnTo>
                  <a:lnTo>
                    <a:pt x="332092" y="42392"/>
                  </a:lnTo>
                  <a:lnTo>
                    <a:pt x="336613" y="35763"/>
                  </a:lnTo>
                  <a:lnTo>
                    <a:pt x="338264" y="27686"/>
                  </a:lnTo>
                  <a:lnTo>
                    <a:pt x="338264" y="0"/>
                  </a:lnTo>
                  <a:close/>
                </a:path>
                <a:path w="384175" h="577850" extrusionOk="0">
                  <a:moveTo>
                    <a:pt x="383984" y="546735"/>
                  </a:moveTo>
                  <a:lnTo>
                    <a:pt x="25006" y="546735"/>
                  </a:lnTo>
                  <a:lnTo>
                    <a:pt x="25006" y="0"/>
                  </a:lnTo>
                  <a:lnTo>
                    <a:pt x="6870" y="0"/>
                  </a:lnTo>
                  <a:lnTo>
                    <a:pt x="0" y="6731"/>
                  </a:lnTo>
                  <a:lnTo>
                    <a:pt x="0" y="577342"/>
                  </a:lnTo>
                  <a:lnTo>
                    <a:pt x="377113" y="577342"/>
                  </a:lnTo>
                  <a:lnTo>
                    <a:pt x="383984" y="570484"/>
                  </a:lnTo>
                  <a:lnTo>
                    <a:pt x="383984" y="546735"/>
                  </a:lnTo>
                  <a:close/>
                </a:path>
              </a:pathLst>
            </a:custGeom>
            <a:solidFill>
              <a:srgbClr val="CDD6D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8" name="Google Shape;378;p11"/>
            <p:cNvSpPr/>
            <p:nvPr/>
          </p:nvSpPr>
          <p:spPr>
            <a:xfrm>
              <a:off x="652271" y="390271"/>
              <a:ext cx="248348" cy="168909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9" name="Google Shape;379;p11"/>
            <p:cNvSpPr/>
            <p:nvPr/>
          </p:nvSpPr>
          <p:spPr>
            <a:xfrm>
              <a:off x="649160" y="800099"/>
              <a:ext cx="255270" cy="184785"/>
            </a:xfrm>
            <a:custGeom>
              <a:avLst/>
              <a:gdLst/>
              <a:ahLst/>
              <a:cxnLst/>
              <a:rect l="l" t="t" r="r" b="b"/>
              <a:pathLst>
                <a:path w="255269" h="184784" extrusionOk="0">
                  <a:moveTo>
                    <a:pt x="254660" y="170624"/>
                  </a:moveTo>
                  <a:lnTo>
                    <a:pt x="251320" y="161239"/>
                  </a:lnTo>
                  <a:lnTo>
                    <a:pt x="240931" y="156972"/>
                  </a:lnTo>
                  <a:lnTo>
                    <a:pt x="13373" y="156972"/>
                  </a:lnTo>
                  <a:lnTo>
                    <a:pt x="3340" y="161239"/>
                  </a:lnTo>
                  <a:lnTo>
                    <a:pt x="0" y="170624"/>
                  </a:lnTo>
                  <a:lnTo>
                    <a:pt x="3340" y="180022"/>
                  </a:lnTo>
                  <a:lnTo>
                    <a:pt x="13373" y="184277"/>
                  </a:lnTo>
                  <a:lnTo>
                    <a:pt x="241261" y="184277"/>
                  </a:lnTo>
                  <a:lnTo>
                    <a:pt x="251320" y="180022"/>
                  </a:lnTo>
                  <a:lnTo>
                    <a:pt x="254660" y="170624"/>
                  </a:lnTo>
                  <a:close/>
                </a:path>
                <a:path w="255269" h="184784" extrusionOk="0">
                  <a:moveTo>
                    <a:pt x="254673" y="118935"/>
                  </a:moveTo>
                  <a:lnTo>
                    <a:pt x="251244" y="109550"/>
                  </a:lnTo>
                  <a:lnTo>
                    <a:pt x="240931" y="105283"/>
                  </a:lnTo>
                  <a:lnTo>
                    <a:pt x="13373" y="105283"/>
                  </a:lnTo>
                  <a:lnTo>
                    <a:pt x="3416" y="109550"/>
                  </a:lnTo>
                  <a:lnTo>
                    <a:pt x="12" y="118935"/>
                  </a:lnTo>
                  <a:lnTo>
                    <a:pt x="3149" y="128333"/>
                  </a:lnTo>
                  <a:lnTo>
                    <a:pt x="12852" y="132588"/>
                  </a:lnTo>
                  <a:lnTo>
                    <a:pt x="241846" y="132588"/>
                  </a:lnTo>
                  <a:lnTo>
                    <a:pt x="251536" y="128333"/>
                  </a:lnTo>
                  <a:lnTo>
                    <a:pt x="254673" y="118935"/>
                  </a:lnTo>
                  <a:close/>
                </a:path>
                <a:path w="255269" h="184784" extrusionOk="0">
                  <a:moveTo>
                    <a:pt x="254673" y="66294"/>
                  </a:moveTo>
                  <a:lnTo>
                    <a:pt x="251536" y="57391"/>
                  </a:lnTo>
                  <a:lnTo>
                    <a:pt x="241846" y="53340"/>
                  </a:lnTo>
                  <a:lnTo>
                    <a:pt x="12852" y="53340"/>
                  </a:lnTo>
                  <a:lnTo>
                    <a:pt x="3149" y="57391"/>
                  </a:lnTo>
                  <a:lnTo>
                    <a:pt x="12" y="66294"/>
                  </a:lnTo>
                  <a:lnTo>
                    <a:pt x="3416" y="75209"/>
                  </a:lnTo>
                  <a:lnTo>
                    <a:pt x="13373" y="79248"/>
                  </a:lnTo>
                  <a:lnTo>
                    <a:pt x="241261" y="79248"/>
                  </a:lnTo>
                  <a:lnTo>
                    <a:pt x="251244" y="75209"/>
                  </a:lnTo>
                  <a:lnTo>
                    <a:pt x="254673" y="66294"/>
                  </a:lnTo>
                  <a:close/>
                </a:path>
                <a:path w="255269" h="184784" extrusionOk="0">
                  <a:moveTo>
                    <a:pt x="254673" y="13652"/>
                  </a:moveTo>
                  <a:lnTo>
                    <a:pt x="251536" y="4267"/>
                  </a:lnTo>
                  <a:lnTo>
                    <a:pt x="241846" y="0"/>
                  </a:lnTo>
                  <a:lnTo>
                    <a:pt x="12852" y="0"/>
                  </a:lnTo>
                  <a:lnTo>
                    <a:pt x="3149" y="4267"/>
                  </a:lnTo>
                  <a:lnTo>
                    <a:pt x="12" y="13652"/>
                  </a:lnTo>
                  <a:lnTo>
                    <a:pt x="3416" y="23050"/>
                  </a:lnTo>
                  <a:lnTo>
                    <a:pt x="13373" y="27305"/>
                  </a:lnTo>
                  <a:lnTo>
                    <a:pt x="241261" y="27305"/>
                  </a:lnTo>
                  <a:lnTo>
                    <a:pt x="251244" y="23050"/>
                  </a:lnTo>
                  <a:lnTo>
                    <a:pt x="254673" y="13652"/>
                  </a:lnTo>
                  <a:close/>
                </a:path>
              </a:pathLst>
            </a:custGeom>
            <a:solidFill>
              <a:srgbClr val="CDD6D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0" name="Google Shape;380;p11"/>
            <p:cNvSpPr/>
            <p:nvPr/>
          </p:nvSpPr>
          <p:spPr>
            <a:xfrm>
              <a:off x="969288" y="274320"/>
              <a:ext cx="318770" cy="344805"/>
            </a:xfrm>
            <a:custGeom>
              <a:avLst/>
              <a:gdLst/>
              <a:ahLst/>
              <a:cxnLst/>
              <a:rect l="l" t="t" r="r" b="b"/>
              <a:pathLst>
                <a:path w="318769" h="344805" extrusionOk="0">
                  <a:moveTo>
                    <a:pt x="158954" y="0"/>
                  </a:moveTo>
                  <a:lnTo>
                    <a:pt x="106619" y="8456"/>
                  </a:lnTo>
                  <a:lnTo>
                    <a:pt x="67582" y="28211"/>
                  </a:lnTo>
                  <a:lnTo>
                    <a:pt x="36345" y="57114"/>
                  </a:lnTo>
                  <a:lnTo>
                    <a:pt x="13964" y="92884"/>
                  </a:lnTo>
                  <a:lnTo>
                    <a:pt x="1497" y="133245"/>
                  </a:lnTo>
                  <a:lnTo>
                    <a:pt x="0" y="175916"/>
                  </a:lnTo>
                  <a:lnTo>
                    <a:pt x="10528" y="218621"/>
                  </a:lnTo>
                  <a:lnTo>
                    <a:pt x="34138" y="259079"/>
                  </a:lnTo>
                  <a:lnTo>
                    <a:pt x="30519" y="337819"/>
                  </a:lnTo>
                  <a:lnTo>
                    <a:pt x="37605" y="344424"/>
                  </a:lnTo>
                  <a:lnTo>
                    <a:pt x="47245" y="344424"/>
                  </a:lnTo>
                  <a:lnTo>
                    <a:pt x="49150" y="344042"/>
                  </a:lnTo>
                  <a:lnTo>
                    <a:pt x="115469" y="313689"/>
                  </a:lnTo>
                  <a:lnTo>
                    <a:pt x="126226" y="316337"/>
                  </a:lnTo>
                  <a:lnTo>
                    <a:pt x="137031" y="318198"/>
                  </a:lnTo>
                  <a:lnTo>
                    <a:pt x="147859" y="319297"/>
                  </a:lnTo>
                  <a:lnTo>
                    <a:pt x="158687" y="319658"/>
                  </a:lnTo>
                  <a:lnTo>
                    <a:pt x="197280" y="314884"/>
                  </a:lnTo>
                  <a:lnTo>
                    <a:pt x="233393" y="300989"/>
                  </a:lnTo>
                  <a:lnTo>
                    <a:pt x="265313" y="278618"/>
                  </a:lnTo>
                  <a:lnTo>
                    <a:pt x="291326" y="248412"/>
                  </a:lnTo>
                  <a:lnTo>
                    <a:pt x="311309" y="207109"/>
                  </a:lnTo>
                  <a:lnTo>
                    <a:pt x="318515" y="164592"/>
                  </a:lnTo>
                  <a:lnTo>
                    <a:pt x="314115" y="122932"/>
                  </a:lnTo>
                  <a:lnTo>
                    <a:pt x="299278" y="84201"/>
                  </a:lnTo>
                  <a:lnTo>
                    <a:pt x="275174" y="50470"/>
                  </a:lnTo>
                  <a:lnTo>
                    <a:pt x="242972" y="23812"/>
                  </a:lnTo>
                  <a:lnTo>
                    <a:pt x="203842" y="6298"/>
                  </a:lnTo>
                  <a:lnTo>
                    <a:pt x="158954" y="0"/>
                  </a:lnTo>
                  <a:close/>
                </a:path>
              </a:pathLst>
            </a:custGeom>
            <a:solidFill>
              <a:srgbClr val="BDCAD4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1" name="Google Shape;381;p11"/>
            <p:cNvSpPr/>
            <p:nvPr/>
          </p:nvSpPr>
          <p:spPr>
            <a:xfrm>
              <a:off x="1033335" y="425322"/>
              <a:ext cx="189230" cy="32384"/>
            </a:xfrm>
            <a:custGeom>
              <a:avLst/>
              <a:gdLst/>
              <a:ahLst/>
              <a:cxnLst/>
              <a:rect l="l" t="t" r="r" b="b"/>
              <a:pathLst>
                <a:path w="189230" h="32384" extrusionOk="0">
                  <a:moveTo>
                    <a:pt x="28892" y="4953"/>
                  </a:moveTo>
                  <a:lnTo>
                    <a:pt x="21653" y="0"/>
                  </a:lnTo>
                  <a:lnTo>
                    <a:pt x="7239" y="0"/>
                  </a:lnTo>
                  <a:lnTo>
                    <a:pt x="0" y="4953"/>
                  </a:lnTo>
                  <a:lnTo>
                    <a:pt x="596" y="17653"/>
                  </a:lnTo>
                  <a:lnTo>
                    <a:pt x="596" y="25400"/>
                  </a:lnTo>
                  <a:lnTo>
                    <a:pt x="6908" y="31877"/>
                  </a:lnTo>
                  <a:lnTo>
                    <a:pt x="21983" y="31877"/>
                  </a:lnTo>
                  <a:lnTo>
                    <a:pt x="28232" y="25400"/>
                  </a:lnTo>
                  <a:lnTo>
                    <a:pt x="28232" y="14986"/>
                  </a:lnTo>
                  <a:lnTo>
                    <a:pt x="28892" y="4953"/>
                  </a:lnTo>
                  <a:close/>
                </a:path>
                <a:path w="189230" h="32384" extrusionOk="0">
                  <a:moveTo>
                    <a:pt x="82169" y="4953"/>
                  </a:moveTo>
                  <a:lnTo>
                    <a:pt x="75044" y="0"/>
                  </a:lnTo>
                  <a:lnTo>
                    <a:pt x="60604" y="0"/>
                  </a:lnTo>
                  <a:lnTo>
                    <a:pt x="53276" y="4953"/>
                  </a:lnTo>
                  <a:lnTo>
                    <a:pt x="53936" y="14986"/>
                  </a:lnTo>
                  <a:lnTo>
                    <a:pt x="53936" y="25400"/>
                  </a:lnTo>
                  <a:lnTo>
                    <a:pt x="60261" y="31877"/>
                  </a:lnTo>
                  <a:lnTo>
                    <a:pt x="75514" y="31877"/>
                  </a:lnTo>
                  <a:lnTo>
                    <a:pt x="81229" y="25400"/>
                  </a:lnTo>
                  <a:lnTo>
                    <a:pt x="81229" y="14986"/>
                  </a:lnTo>
                  <a:lnTo>
                    <a:pt x="82169" y="4953"/>
                  </a:lnTo>
                  <a:close/>
                </a:path>
                <a:path w="189230" h="32384" extrusionOk="0">
                  <a:moveTo>
                    <a:pt x="135509" y="4953"/>
                  </a:moveTo>
                  <a:lnTo>
                    <a:pt x="128270" y="0"/>
                  </a:lnTo>
                  <a:lnTo>
                    <a:pt x="113855" y="0"/>
                  </a:lnTo>
                  <a:lnTo>
                    <a:pt x="106616" y="4953"/>
                  </a:lnTo>
                  <a:lnTo>
                    <a:pt x="107276" y="14986"/>
                  </a:lnTo>
                  <a:lnTo>
                    <a:pt x="107276" y="25400"/>
                  </a:lnTo>
                  <a:lnTo>
                    <a:pt x="113525" y="31877"/>
                  </a:lnTo>
                  <a:lnTo>
                    <a:pt x="128600" y="31877"/>
                  </a:lnTo>
                  <a:lnTo>
                    <a:pt x="134912" y="25400"/>
                  </a:lnTo>
                  <a:lnTo>
                    <a:pt x="134912" y="14986"/>
                  </a:lnTo>
                  <a:lnTo>
                    <a:pt x="135509" y="4953"/>
                  </a:lnTo>
                  <a:close/>
                </a:path>
                <a:path w="189230" h="32384" extrusionOk="0">
                  <a:moveTo>
                    <a:pt x="188912" y="4953"/>
                  </a:moveTo>
                  <a:lnTo>
                    <a:pt x="181584" y="0"/>
                  </a:lnTo>
                  <a:lnTo>
                    <a:pt x="167144" y="0"/>
                  </a:lnTo>
                  <a:lnTo>
                    <a:pt x="160020" y="4953"/>
                  </a:lnTo>
                  <a:lnTo>
                    <a:pt x="160959" y="14986"/>
                  </a:lnTo>
                  <a:lnTo>
                    <a:pt x="160959" y="25400"/>
                  </a:lnTo>
                  <a:lnTo>
                    <a:pt x="166674" y="31877"/>
                  </a:lnTo>
                  <a:lnTo>
                    <a:pt x="181927" y="31877"/>
                  </a:lnTo>
                  <a:lnTo>
                    <a:pt x="188252" y="25400"/>
                  </a:lnTo>
                  <a:lnTo>
                    <a:pt x="188252" y="14986"/>
                  </a:lnTo>
                  <a:lnTo>
                    <a:pt x="188912" y="4953"/>
                  </a:lnTo>
                  <a:close/>
                </a:path>
              </a:pathLst>
            </a:custGeom>
            <a:solidFill>
              <a:srgbClr val="778D9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2" name="Google Shape;382;p11"/>
            <p:cNvSpPr/>
            <p:nvPr/>
          </p:nvSpPr>
          <p:spPr>
            <a:xfrm>
              <a:off x="740790" y="592836"/>
              <a:ext cx="71507" cy="175133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83" name="Google Shape;383;p11"/>
          <p:cNvSpPr/>
          <p:nvPr/>
        </p:nvSpPr>
        <p:spPr>
          <a:xfrm>
            <a:off x="202661" y="1882056"/>
            <a:ext cx="2724972" cy="1143155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4" name="Google Shape;384;p11"/>
          <p:cNvSpPr txBox="1"/>
          <p:nvPr/>
        </p:nvSpPr>
        <p:spPr>
          <a:xfrm>
            <a:off x="236474" y="1896110"/>
            <a:ext cx="2661920" cy="1080135"/>
          </a:xfrm>
          <a:prstGeom prst="rect">
            <a:avLst/>
          </a:prstGeom>
          <a:solidFill>
            <a:srgbClr val="27CED6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5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45109" marR="0" lvl="0" indent="0" algn="l" rtl="0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Túnel de desvío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85" name="Google Shape;385;p11"/>
          <p:cNvGrpSpPr/>
          <p:nvPr/>
        </p:nvGrpSpPr>
        <p:grpSpPr>
          <a:xfrm>
            <a:off x="249174" y="2963417"/>
            <a:ext cx="2636520" cy="2854960"/>
            <a:chOff x="249174" y="2963417"/>
            <a:chExt cx="2636520" cy="2854960"/>
          </a:xfrm>
        </p:grpSpPr>
        <p:sp>
          <p:nvSpPr>
            <p:cNvPr id="386" name="Google Shape;386;p11"/>
            <p:cNvSpPr/>
            <p:nvPr/>
          </p:nvSpPr>
          <p:spPr>
            <a:xfrm>
              <a:off x="249174" y="2963417"/>
              <a:ext cx="2636520" cy="2854960"/>
            </a:xfrm>
            <a:custGeom>
              <a:avLst/>
              <a:gdLst/>
              <a:ahLst/>
              <a:cxnLst/>
              <a:rect l="l" t="t" r="r" b="b"/>
              <a:pathLst>
                <a:path w="2636520" h="2854960" extrusionOk="0">
                  <a:moveTo>
                    <a:pt x="2636520" y="0"/>
                  </a:moveTo>
                  <a:lnTo>
                    <a:pt x="0" y="0"/>
                  </a:lnTo>
                  <a:lnTo>
                    <a:pt x="0" y="2854451"/>
                  </a:lnTo>
                  <a:lnTo>
                    <a:pt x="2636520" y="2854451"/>
                  </a:lnTo>
                  <a:lnTo>
                    <a:pt x="2636520" y="0"/>
                  </a:lnTo>
                  <a:close/>
                </a:path>
              </a:pathLst>
            </a:custGeom>
            <a:solidFill>
              <a:srgbClr val="CDECEF">
                <a:alpha val="89803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249174" y="2963417"/>
              <a:ext cx="2636520" cy="2854960"/>
            </a:xfrm>
            <a:custGeom>
              <a:avLst/>
              <a:gdLst/>
              <a:ahLst/>
              <a:cxnLst/>
              <a:rect l="l" t="t" r="r" b="b"/>
              <a:pathLst>
                <a:path w="2636520" h="2854960" extrusionOk="0">
                  <a:moveTo>
                    <a:pt x="0" y="2854451"/>
                  </a:moveTo>
                  <a:lnTo>
                    <a:pt x="2636520" y="2854451"/>
                  </a:lnTo>
                  <a:lnTo>
                    <a:pt x="2636520" y="0"/>
                  </a:lnTo>
                  <a:lnTo>
                    <a:pt x="0" y="0"/>
                  </a:lnTo>
                  <a:lnTo>
                    <a:pt x="0" y="2854451"/>
                  </a:lnTo>
                  <a:close/>
                </a:path>
              </a:pathLst>
            </a:custGeom>
            <a:noFill/>
            <a:ln w="25400" cap="flat" cmpd="sng">
              <a:solidFill>
                <a:srgbClr val="CDEC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88" name="Google Shape;388;p11"/>
          <p:cNvSpPr txBox="1"/>
          <p:nvPr/>
        </p:nvSpPr>
        <p:spPr>
          <a:xfrm>
            <a:off x="236474" y="2976117"/>
            <a:ext cx="2661920" cy="2854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2225" rIns="0" bIns="0" anchor="t" anchorCtr="0">
            <a:spAutoFit/>
          </a:bodyPr>
          <a:lstStyle/>
          <a:p>
            <a:pPr marL="368935" marR="0" lvl="0" indent="-22923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Longitud: 358m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368935" marR="0" lvl="0" indent="-229234" algn="l" rtl="0">
              <a:lnSpc>
                <a:spcPct val="111875"/>
              </a:lnSpc>
              <a:spcBef>
                <a:spcPts val="1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Sección: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368935" marR="0" lvl="0" indent="0" algn="l" rtl="0">
              <a:lnSpc>
                <a:spcPct val="11187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143m²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368935" marR="745490" lvl="0" indent="-228600" algn="l" rtl="0">
              <a:lnSpc>
                <a:spcPct val="103333"/>
              </a:lnSpc>
              <a:spcBef>
                <a:spcPts val="425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Capacidad:  1230m³/s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89" name="Google Shape;389;p11"/>
          <p:cNvGrpSpPr/>
          <p:nvPr/>
        </p:nvGrpSpPr>
        <p:grpSpPr>
          <a:xfrm>
            <a:off x="3207989" y="1882056"/>
            <a:ext cx="2738659" cy="1143155"/>
            <a:chOff x="3207989" y="1882056"/>
            <a:chExt cx="2738659" cy="1143155"/>
          </a:xfrm>
        </p:grpSpPr>
        <p:sp>
          <p:nvSpPr>
            <p:cNvPr id="390" name="Google Shape;390;p11"/>
            <p:cNvSpPr/>
            <p:nvPr/>
          </p:nvSpPr>
          <p:spPr>
            <a:xfrm>
              <a:off x="3207989" y="1882056"/>
              <a:ext cx="2724972" cy="1143155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3278124" y="1975091"/>
              <a:ext cx="2668524" cy="1008900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3254502" y="1908810"/>
              <a:ext cx="2636520" cy="1054735"/>
            </a:xfrm>
            <a:custGeom>
              <a:avLst/>
              <a:gdLst/>
              <a:ahLst/>
              <a:cxnLst/>
              <a:rect l="l" t="t" r="r" b="b"/>
              <a:pathLst>
                <a:path w="2636520" h="1054735" extrusionOk="0">
                  <a:moveTo>
                    <a:pt x="2636520" y="0"/>
                  </a:moveTo>
                  <a:lnTo>
                    <a:pt x="0" y="0"/>
                  </a:lnTo>
                  <a:lnTo>
                    <a:pt x="0" y="1054608"/>
                  </a:lnTo>
                  <a:lnTo>
                    <a:pt x="2636520" y="1054608"/>
                  </a:lnTo>
                  <a:lnTo>
                    <a:pt x="2636520" y="0"/>
                  </a:lnTo>
                  <a:close/>
                </a:path>
              </a:pathLst>
            </a:custGeom>
            <a:solidFill>
              <a:srgbClr val="35C7B7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3254502" y="1908810"/>
              <a:ext cx="2636520" cy="1054735"/>
            </a:xfrm>
            <a:custGeom>
              <a:avLst/>
              <a:gdLst/>
              <a:ahLst/>
              <a:cxnLst/>
              <a:rect l="l" t="t" r="r" b="b"/>
              <a:pathLst>
                <a:path w="2636520" h="1054735" extrusionOk="0">
                  <a:moveTo>
                    <a:pt x="0" y="1054608"/>
                  </a:moveTo>
                  <a:lnTo>
                    <a:pt x="2636520" y="1054608"/>
                  </a:lnTo>
                  <a:lnTo>
                    <a:pt x="2636520" y="0"/>
                  </a:lnTo>
                  <a:lnTo>
                    <a:pt x="0" y="0"/>
                  </a:lnTo>
                  <a:lnTo>
                    <a:pt x="0" y="1054608"/>
                  </a:lnTo>
                  <a:close/>
                </a:path>
              </a:pathLst>
            </a:custGeom>
            <a:noFill/>
            <a:ln w="25400" cap="flat" cmpd="sng">
              <a:solidFill>
                <a:srgbClr val="35C7B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94" name="Google Shape;394;p11"/>
          <p:cNvSpPr txBox="1"/>
          <p:nvPr/>
        </p:nvSpPr>
        <p:spPr>
          <a:xfrm>
            <a:off x="3241801" y="1896110"/>
            <a:ext cx="2661920" cy="1080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4150" rIns="0" bIns="0" anchor="t" anchorCtr="0">
            <a:spAutoFit/>
          </a:bodyPr>
          <a:lstStyle/>
          <a:p>
            <a:pPr marL="788035" marR="247015" lvl="0" indent="-53340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Obras anexas a  la presa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95" name="Google Shape;395;p11"/>
          <p:cNvGrpSpPr/>
          <p:nvPr/>
        </p:nvGrpSpPr>
        <p:grpSpPr>
          <a:xfrm>
            <a:off x="3254501" y="2963417"/>
            <a:ext cx="2636520" cy="2854960"/>
            <a:chOff x="3254501" y="2963417"/>
            <a:chExt cx="2636520" cy="2854960"/>
          </a:xfrm>
        </p:grpSpPr>
        <p:sp>
          <p:nvSpPr>
            <p:cNvPr id="396" name="Google Shape;396;p11"/>
            <p:cNvSpPr/>
            <p:nvPr/>
          </p:nvSpPr>
          <p:spPr>
            <a:xfrm>
              <a:off x="3254501" y="2963417"/>
              <a:ext cx="2636520" cy="2854960"/>
            </a:xfrm>
            <a:custGeom>
              <a:avLst/>
              <a:gdLst/>
              <a:ahLst/>
              <a:cxnLst/>
              <a:rect l="l" t="t" r="r" b="b"/>
              <a:pathLst>
                <a:path w="2636520" h="2854960" extrusionOk="0">
                  <a:moveTo>
                    <a:pt x="2636520" y="0"/>
                  </a:moveTo>
                  <a:lnTo>
                    <a:pt x="0" y="0"/>
                  </a:lnTo>
                  <a:lnTo>
                    <a:pt x="0" y="2854451"/>
                  </a:lnTo>
                  <a:lnTo>
                    <a:pt x="2636520" y="2854451"/>
                  </a:lnTo>
                  <a:lnTo>
                    <a:pt x="2636520" y="0"/>
                  </a:lnTo>
                  <a:close/>
                </a:path>
              </a:pathLst>
            </a:custGeom>
            <a:solidFill>
              <a:srgbClr val="CDEBE7">
                <a:alpha val="89803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3254501" y="2963417"/>
              <a:ext cx="2636520" cy="2854960"/>
            </a:xfrm>
            <a:custGeom>
              <a:avLst/>
              <a:gdLst/>
              <a:ahLst/>
              <a:cxnLst/>
              <a:rect l="l" t="t" r="r" b="b"/>
              <a:pathLst>
                <a:path w="2636520" h="2854960" extrusionOk="0">
                  <a:moveTo>
                    <a:pt x="0" y="2854451"/>
                  </a:moveTo>
                  <a:lnTo>
                    <a:pt x="2636520" y="2854451"/>
                  </a:lnTo>
                  <a:lnTo>
                    <a:pt x="2636520" y="0"/>
                  </a:lnTo>
                  <a:lnTo>
                    <a:pt x="0" y="0"/>
                  </a:lnTo>
                  <a:lnTo>
                    <a:pt x="0" y="2854451"/>
                  </a:lnTo>
                  <a:close/>
                </a:path>
              </a:pathLst>
            </a:custGeom>
            <a:noFill/>
            <a:ln w="25400" cap="flat" cmpd="sng">
              <a:solidFill>
                <a:srgbClr val="CDEBE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98" name="Google Shape;398;p11"/>
          <p:cNvSpPr txBox="1"/>
          <p:nvPr/>
        </p:nvSpPr>
        <p:spPr>
          <a:xfrm>
            <a:off x="3241801" y="2976117"/>
            <a:ext cx="2661920" cy="2854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4925" rIns="0" bIns="0" anchor="t" anchorCtr="0">
            <a:spAutoFit/>
          </a:bodyPr>
          <a:lstStyle/>
          <a:p>
            <a:pPr marL="368935" marR="386715" lvl="0" indent="-22860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Vertederos de  excesos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368935" marR="963294" lvl="0" indent="-228600" algn="l" rtl="0">
              <a:lnSpc>
                <a:spcPct val="103333"/>
              </a:lnSpc>
              <a:spcBef>
                <a:spcPts val="42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Tomas de  captación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368935" marR="670560" lvl="0" indent="-228600" algn="l" rtl="0">
              <a:lnSpc>
                <a:spcPct val="103333"/>
              </a:lnSpc>
              <a:spcBef>
                <a:spcPts val="414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Tuberías de  presión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p11"/>
          <p:cNvSpPr/>
          <p:nvPr/>
        </p:nvSpPr>
        <p:spPr>
          <a:xfrm>
            <a:off x="6213317" y="1882056"/>
            <a:ext cx="2724972" cy="1143155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0" name="Google Shape;400;p11"/>
          <p:cNvSpPr txBox="1"/>
          <p:nvPr/>
        </p:nvSpPr>
        <p:spPr>
          <a:xfrm>
            <a:off x="6247129" y="1896110"/>
            <a:ext cx="2661920" cy="1080135"/>
          </a:xfrm>
          <a:prstGeom prst="rect">
            <a:avLst/>
          </a:prstGeom>
          <a:solidFill>
            <a:srgbClr val="42B996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5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737870" marR="0" lvl="0" indent="0" algn="l" rtl="0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Embalse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01" name="Google Shape;401;p11"/>
          <p:cNvGrpSpPr/>
          <p:nvPr/>
        </p:nvGrpSpPr>
        <p:grpSpPr>
          <a:xfrm>
            <a:off x="6259829" y="2963417"/>
            <a:ext cx="2636520" cy="2854960"/>
            <a:chOff x="6259829" y="2963417"/>
            <a:chExt cx="2636520" cy="2854960"/>
          </a:xfrm>
        </p:grpSpPr>
        <p:sp>
          <p:nvSpPr>
            <p:cNvPr id="402" name="Google Shape;402;p11"/>
            <p:cNvSpPr/>
            <p:nvPr/>
          </p:nvSpPr>
          <p:spPr>
            <a:xfrm>
              <a:off x="6259829" y="2963417"/>
              <a:ext cx="2636520" cy="2854960"/>
            </a:xfrm>
            <a:custGeom>
              <a:avLst/>
              <a:gdLst/>
              <a:ahLst/>
              <a:cxnLst/>
              <a:rect l="l" t="t" r="r" b="b"/>
              <a:pathLst>
                <a:path w="2636520" h="2854960" extrusionOk="0">
                  <a:moveTo>
                    <a:pt x="2636520" y="0"/>
                  </a:moveTo>
                  <a:lnTo>
                    <a:pt x="0" y="0"/>
                  </a:lnTo>
                  <a:lnTo>
                    <a:pt x="0" y="2854451"/>
                  </a:lnTo>
                  <a:lnTo>
                    <a:pt x="2636520" y="2854451"/>
                  </a:lnTo>
                  <a:lnTo>
                    <a:pt x="2636520" y="0"/>
                  </a:lnTo>
                  <a:close/>
                </a:path>
              </a:pathLst>
            </a:custGeom>
            <a:solidFill>
              <a:srgbClr val="CFE7DD">
                <a:alpha val="89803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6259829" y="2963417"/>
              <a:ext cx="2636520" cy="2854960"/>
            </a:xfrm>
            <a:custGeom>
              <a:avLst/>
              <a:gdLst/>
              <a:ahLst/>
              <a:cxnLst/>
              <a:rect l="l" t="t" r="r" b="b"/>
              <a:pathLst>
                <a:path w="2636520" h="2854960" extrusionOk="0">
                  <a:moveTo>
                    <a:pt x="0" y="2854451"/>
                  </a:moveTo>
                  <a:lnTo>
                    <a:pt x="2636520" y="2854451"/>
                  </a:lnTo>
                  <a:lnTo>
                    <a:pt x="2636520" y="0"/>
                  </a:lnTo>
                  <a:lnTo>
                    <a:pt x="0" y="0"/>
                  </a:lnTo>
                  <a:lnTo>
                    <a:pt x="0" y="2854451"/>
                  </a:lnTo>
                  <a:close/>
                </a:path>
              </a:pathLst>
            </a:custGeom>
            <a:noFill/>
            <a:ln w="25400" cap="flat" cmpd="sng">
              <a:solidFill>
                <a:srgbClr val="CFE7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404" name="Google Shape;404;p11"/>
          <p:cNvSpPr txBox="1"/>
          <p:nvPr/>
        </p:nvSpPr>
        <p:spPr>
          <a:xfrm>
            <a:off x="6247129" y="2976117"/>
            <a:ext cx="2661920" cy="2854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2225" rIns="0" bIns="0" anchor="t" anchorCtr="0">
            <a:spAutoFit/>
          </a:bodyPr>
          <a:lstStyle/>
          <a:p>
            <a:pPr marL="368935" marR="0" lvl="0" indent="-229234" algn="l" rtl="0">
              <a:lnSpc>
                <a:spcPct val="111666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Capacidad: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368935" marR="0" lvl="0" indent="0" algn="l" rtl="0">
              <a:lnSpc>
                <a:spcPct val="111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10.2 hm³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368935" marR="234315" lvl="0" indent="-228600" algn="l" rtl="0">
              <a:lnSpc>
                <a:spcPct val="103333"/>
              </a:lnSpc>
              <a:spcBef>
                <a:spcPts val="43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Área de espejo  de aguas:  80.9ha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368935" marR="862330" lvl="0" indent="-228600" algn="l" rtl="0">
              <a:lnSpc>
                <a:spcPct val="103333"/>
              </a:lnSpc>
              <a:spcBef>
                <a:spcPts val="42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Niveles de  operación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11"/>
          <p:cNvSpPr/>
          <p:nvPr/>
        </p:nvSpPr>
        <p:spPr>
          <a:xfrm>
            <a:off x="6733031" y="5949696"/>
            <a:ext cx="2369820" cy="719327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6" name="Google Shape;2436;p110"/>
          <p:cNvGrpSpPr/>
          <p:nvPr/>
        </p:nvGrpSpPr>
        <p:grpSpPr>
          <a:xfrm>
            <a:off x="142875" y="1558671"/>
            <a:ext cx="2066289" cy="3519804"/>
            <a:chOff x="142875" y="1558671"/>
            <a:chExt cx="2066289" cy="3519804"/>
          </a:xfrm>
        </p:grpSpPr>
        <p:sp>
          <p:nvSpPr>
            <p:cNvPr id="2437" name="Google Shape;2437;p110"/>
            <p:cNvSpPr/>
            <p:nvPr/>
          </p:nvSpPr>
          <p:spPr>
            <a:xfrm>
              <a:off x="152400" y="1568196"/>
              <a:ext cx="2046732" cy="3500628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38" name="Google Shape;2438;p110"/>
            <p:cNvSpPr/>
            <p:nvPr/>
          </p:nvSpPr>
          <p:spPr>
            <a:xfrm>
              <a:off x="142875" y="1558671"/>
              <a:ext cx="2066289" cy="3519804"/>
            </a:xfrm>
            <a:custGeom>
              <a:avLst/>
              <a:gdLst/>
              <a:ahLst/>
              <a:cxnLst/>
              <a:rect l="l" t="t" r="r" b="b"/>
              <a:pathLst>
                <a:path w="2066289" h="3519804" extrusionOk="0">
                  <a:moveTo>
                    <a:pt x="0" y="3519678"/>
                  </a:moveTo>
                  <a:lnTo>
                    <a:pt x="2065782" y="3519678"/>
                  </a:lnTo>
                  <a:lnTo>
                    <a:pt x="2065782" y="0"/>
                  </a:lnTo>
                  <a:lnTo>
                    <a:pt x="0" y="0"/>
                  </a:lnTo>
                  <a:lnTo>
                    <a:pt x="0" y="3519678"/>
                  </a:lnTo>
                  <a:close/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439" name="Google Shape;2439;p110"/>
          <p:cNvGrpSpPr/>
          <p:nvPr/>
        </p:nvGrpSpPr>
        <p:grpSpPr>
          <a:xfrm>
            <a:off x="2258186" y="1552575"/>
            <a:ext cx="1860550" cy="3526154"/>
            <a:chOff x="2258186" y="1552575"/>
            <a:chExt cx="1860550" cy="3526154"/>
          </a:xfrm>
        </p:grpSpPr>
        <p:sp>
          <p:nvSpPr>
            <p:cNvPr id="2440" name="Google Shape;2440;p110"/>
            <p:cNvSpPr/>
            <p:nvPr/>
          </p:nvSpPr>
          <p:spPr>
            <a:xfrm>
              <a:off x="2267711" y="1562100"/>
              <a:ext cx="1840991" cy="3506724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41" name="Google Shape;2441;p110"/>
            <p:cNvSpPr/>
            <p:nvPr/>
          </p:nvSpPr>
          <p:spPr>
            <a:xfrm>
              <a:off x="2258186" y="1552575"/>
              <a:ext cx="1860550" cy="3526154"/>
            </a:xfrm>
            <a:custGeom>
              <a:avLst/>
              <a:gdLst/>
              <a:ahLst/>
              <a:cxnLst/>
              <a:rect l="l" t="t" r="r" b="b"/>
              <a:pathLst>
                <a:path w="1860550" h="3526154" extrusionOk="0">
                  <a:moveTo>
                    <a:pt x="0" y="3525774"/>
                  </a:moveTo>
                  <a:lnTo>
                    <a:pt x="1860041" y="3525774"/>
                  </a:lnTo>
                  <a:lnTo>
                    <a:pt x="1860041" y="0"/>
                  </a:lnTo>
                  <a:lnTo>
                    <a:pt x="0" y="0"/>
                  </a:lnTo>
                  <a:lnTo>
                    <a:pt x="0" y="3525774"/>
                  </a:lnTo>
                  <a:close/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442" name="Google Shape;2442;p110"/>
          <p:cNvSpPr/>
          <p:nvPr/>
        </p:nvSpPr>
        <p:spPr>
          <a:xfrm>
            <a:off x="3232404" y="0"/>
            <a:ext cx="5911595" cy="814577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43" name="Google Shape;2443;p110"/>
          <p:cNvSpPr txBox="1">
            <a:spLocks noGrp="1"/>
          </p:cNvSpPr>
          <p:nvPr>
            <p:ph type="title"/>
          </p:nvPr>
        </p:nvSpPr>
        <p:spPr>
          <a:xfrm>
            <a:off x="3473322" y="20523"/>
            <a:ext cx="5550535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Ingreso de datos hidráulicos</a:t>
            </a:r>
            <a:endParaRPr/>
          </a:p>
        </p:txBody>
      </p:sp>
      <p:sp>
        <p:nvSpPr>
          <p:cNvPr id="2444" name="Google Shape;2444;p110"/>
          <p:cNvSpPr/>
          <p:nvPr/>
        </p:nvSpPr>
        <p:spPr>
          <a:xfrm>
            <a:off x="6733031" y="5949696"/>
            <a:ext cx="2369820" cy="719327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445" name="Google Shape;2445;p110"/>
          <p:cNvGrpSpPr/>
          <p:nvPr/>
        </p:nvGrpSpPr>
        <p:grpSpPr>
          <a:xfrm>
            <a:off x="153162" y="924305"/>
            <a:ext cx="3312160" cy="426720"/>
            <a:chOff x="153162" y="924305"/>
            <a:chExt cx="3312160" cy="426720"/>
          </a:xfrm>
        </p:grpSpPr>
        <p:sp>
          <p:nvSpPr>
            <p:cNvPr id="2446" name="Google Shape;2446;p110"/>
            <p:cNvSpPr/>
            <p:nvPr/>
          </p:nvSpPr>
          <p:spPr>
            <a:xfrm>
              <a:off x="153162" y="924305"/>
              <a:ext cx="3312160" cy="426720"/>
            </a:xfrm>
            <a:custGeom>
              <a:avLst/>
              <a:gdLst/>
              <a:ahLst/>
              <a:cxnLst/>
              <a:rect l="l" t="t" r="r" b="b"/>
              <a:pathLst>
                <a:path w="3312160" h="426719" extrusionOk="0">
                  <a:moveTo>
                    <a:pt x="3240532" y="0"/>
                  </a:moveTo>
                  <a:lnTo>
                    <a:pt x="71120" y="0"/>
                  </a:lnTo>
                  <a:lnTo>
                    <a:pt x="43435" y="5593"/>
                  </a:lnTo>
                  <a:lnTo>
                    <a:pt x="20829" y="20843"/>
                  </a:lnTo>
                  <a:lnTo>
                    <a:pt x="5588" y="43451"/>
                  </a:lnTo>
                  <a:lnTo>
                    <a:pt x="0" y="71120"/>
                  </a:lnTo>
                  <a:lnTo>
                    <a:pt x="0" y="355600"/>
                  </a:lnTo>
                  <a:lnTo>
                    <a:pt x="5588" y="383268"/>
                  </a:lnTo>
                  <a:lnTo>
                    <a:pt x="20829" y="405876"/>
                  </a:lnTo>
                  <a:lnTo>
                    <a:pt x="43435" y="421126"/>
                  </a:lnTo>
                  <a:lnTo>
                    <a:pt x="71120" y="426720"/>
                  </a:lnTo>
                  <a:lnTo>
                    <a:pt x="3240532" y="426720"/>
                  </a:lnTo>
                  <a:lnTo>
                    <a:pt x="3268200" y="421126"/>
                  </a:lnTo>
                  <a:lnTo>
                    <a:pt x="3290808" y="405876"/>
                  </a:lnTo>
                  <a:lnTo>
                    <a:pt x="3306058" y="383268"/>
                  </a:lnTo>
                  <a:lnTo>
                    <a:pt x="3311652" y="355600"/>
                  </a:lnTo>
                  <a:lnTo>
                    <a:pt x="3311652" y="71120"/>
                  </a:lnTo>
                  <a:lnTo>
                    <a:pt x="3306058" y="43451"/>
                  </a:lnTo>
                  <a:lnTo>
                    <a:pt x="3290808" y="20843"/>
                  </a:lnTo>
                  <a:lnTo>
                    <a:pt x="3268200" y="5593"/>
                  </a:lnTo>
                  <a:lnTo>
                    <a:pt x="3240532" y="0"/>
                  </a:lnTo>
                  <a:close/>
                </a:path>
              </a:pathLst>
            </a:custGeom>
            <a:solidFill>
              <a:srgbClr val="3366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47" name="Google Shape;2447;p110"/>
            <p:cNvSpPr/>
            <p:nvPr/>
          </p:nvSpPr>
          <p:spPr>
            <a:xfrm>
              <a:off x="153162" y="924305"/>
              <a:ext cx="3312160" cy="426720"/>
            </a:xfrm>
            <a:custGeom>
              <a:avLst/>
              <a:gdLst/>
              <a:ahLst/>
              <a:cxnLst/>
              <a:rect l="l" t="t" r="r" b="b"/>
              <a:pathLst>
                <a:path w="3312160" h="426719" extrusionOk="0">
                  <a:moveTo>
                    <a:pt x="0" y="71120"/>
                  </a:moveTo>
                  <a:lnTo>
                    <a:pt x="5588" y="43451"/>
                  </a:lnTo>
                  <a:lnTo>
                    <a:pt x="20829" y="20843"/>
                  </a:lnTo>
                  <a:lnTo>
                    <a:pt x="43435" y="5593"/>
                  </a:lnTo>
                  <a:lnTo>
                    <a:pt x="71120" y="0"/>
                  </a:lnTo>
                  <a:lnTo>
                    <a:pt x="3240532" y="0"/>
                  </a:lnTo>
                  <a:lnTo>
                    <a:pt x="3268200" y="5593"/>
                  </a:lnTo>
                  <a:lnTo>
                    <a:pt x="3290808" y="20843"/>
                  </a:lnTo>
                  <a:lnTo>
                    <a:pt x="3306058" y="43451"/>
                  </a:lnTo>
                  <a:lnTo>
                    <a:pt x="3311652" y="71120"/>
                  </a:lnTo>
                  <a:lnTo>
                    <a:pt x="3311652" y="355600"/>
                  </a:lnTo>
                  <a:lnTo>
                    <a:pt x="3306058" y="383268"/>
                  </a:lnTo>
                  <a:lnTo>
                    <a:pt x="3290808" y="405876"/>
                  </a:lnTo>
                  <a:lnTo>
                    <a:pt x="3268200" y="421126"/>
                  </a:lnTo>
                  <a:lnTo>
                    <a:pt x="3240532" y="426720"/>
                  </a:lnTo>
                  <a:lnTo>
                    <a:pt x="71120" y="426720"/>
                  </a:lnTo>
                  <a:lnTo>
                    <a:pt x="43435" y="421126"/>
                  </a:lnTo>
                  <a:lnTo>
                    <a:pt x="20829" y="405876"/>
                  </a:lnTo>
                  <a:lnTo>
                    <a:pt x="5588" y="383268"/>
                  </a:lnTo>
                  <a:lnTo>
                    <a:pt x="0" y="355600"/>
                  </a:lnTo>
                  <a:lnTo>
                    <a:pt x="0" y="71120"/>
                  </a:lnTo>
                  <a:close/>
                </a:path>
              </a:pathLst>
            </a:custGeom>
            <a:noFill/>
            <a:ln w="25375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448" name="Google Shape;2448;p110"/>
          <p:cNvSpPr txBox="1"/>
          <p:nvPr/>
        </p:nvSpPr>
        <p:spPr>
          <a:xfrm>
            <a:off x="266801" y="981583"/>
            <a:ext cx="3082925" cy="299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Hidrograma para flujo variable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49" name="Google Shape;2449;p110"/>
          <p:cNvGrpSpPr/>
          <p:nvPr/>
        </p:nvGrpSpPr>
        <p:grpSpPr>
          <a:xfrm>
            <a:off x="4230242" y="1552575"/>
            <a:ext cx="4771390" cy="3526154"/>
            <a:chOff x="4230242" y="1552575"/>
            <a:chExt cx="4771390" cy="3526154"/>
          </a:xfrm>
        </p:grpSpPr>
        <p:sp>
          <p:nvSpPr>
            <p:cNvPr id="2450" name="Google Shape;2450;p110"/>
            <p:cNvSpPr/>
            <p:nvPr/>
          </p:nvSpPr>
          <p:spPr>
            <a:xfrm>
              <a:off x="4239767" y="1705037"/>
              <a:ext cx="4732786" cy="3363786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51" name="Google Shape;2451;p110"/>
            <p:cNvSpPr/>
            <p:nvPr/>
          </p:nvSpPr>
          <p:spPr>
            <a:xfrm>
              <a:off x="4230242" y="1552575"/>
              <a:ext cx="4771390" cy="3526154"/>
            </a:xfrm>
            <a:custGeom>
              <a:avLst/>
              <a:gdLst/>
              <a:ahLst/>
              <a:cxnLst/>
              <a:rect l="l" t="t" r="r" b="b"/>
              <a:pathLst>
                <a:path w="4771390" h="3526154" extrusionOk="0">
                  <a:moveTo>
                    <a:pt x="0" y="3525774"/>
                  </a:moveTo>
                  <a:lnTo>
                    <a:pt x="4770882" y="3525774"/>
                  </a:lnTo>
                  <a:lnTo>
                    <a:pt x="4770882" y="0"/>
                  </a:lnTo>
                  <a:lnTo>
                    <a:pt x="0" y="0"/>
                  </a:lnTo>
                  <a:lnTo>
                    <a:pt x="0" y="3525774"/>
                  </a:lnTo>
                  <a:close/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6" name="Google Shape;2456;p111"/>
          <p:cNvGrpSpPr/>
          <p:nvPr/>
        </p:nvGrpSpPr>
        <p:grpSpPr>
          <a:xfrm>
            <a:off x="0" y="0"/>
            <a:ext cx="9143999" cy="6857997"/>
            <a:chOff x="0" y="0"/>
            <a:chExt cx="9143999" cy="6857997"/>
          </a:xfrm>
        </p:grpSpPr>
        <p:sp>
          <p:nvSpPr>
            <p:cNvPr id="2457" name="Google Shape;2457;p111"/>
            <p:cNvSpPr/>
            <p:nvPr/>
          </p:nvSpPr>
          <p:spPr>
            <a:xfrm>
              <a:off x="0" y="0"/>
              <a:ext cx="9143999" cy="6857997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58" name="Google Shape;2458;p111"/>
            <p:cNvSpPr/>
            <p:nvPr/>
          </p:nvSpPr>
          <p:spPr>
            <a:xfrm>
              <a:off x="3924300" y="2709672"/>
              <a:ext cx="2952115" cy="1229995"/>
            </a:xfrm>
            <a:custGeom>
              <a:avLst/>
              <a:gdLst/>
              <a:ahLst/>
              <a:cxnLst/>
              <a:rect l="l" t="t" r="r" b="b"/>
              <a:pathLst>
                <a:path w="2952115" h="1229995" extrusionOk="0">
                  <a:moveTo>
                    <a:pt x="2951988" y="0"/>
                  </a:moveTo>
                  <a:lnTo>
                    <a:pt x="0" y="0"/>
                  </a:lnTo>
                  <a:lnTo>
                    <a:pt x="0" y="1229867"/>
                  </a:lnTo>
                  <a:lnTo>
                    <a:pt x="2951988" y="1229867"/>
                  </a:lnTo>
                  <a:lnTo>
                    <a:pt x="29519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459" name="Google Shape;2459;p111"/>
          <p:cNvSpPr txBox="1">
            <a:spLocks noGrp="1"/>
          </p:cNvSpPr>
          <p:nvPr>
            <p:ph type="title"/>
          </p:nvPr>
        </p:nvSpPr>
        <p:spPr>
          <a:xfrm>
            <a:off x="4003294" y="3148075"/>
            <a:ext cx="2873121" cy="452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dirty="0">
                <a:solidFill>
                  <a:srgbClr val="749E2F"/>
                </a:solidFill>
                <a:latin typeface="Arial Black"/>
                <a:ea typeface="Arial Black"/>
                <a:cs typeface="Arial Black"/>
                <a:sym typeface="Arial Black"/>
              </a:rPr>
              <a:t>RESULTADOS</a:t>
            </a:r>
            <a:endParaRPr sz="2800" dirty="0"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4" name="Google Shape;2464;p112"/>
          <p:cNvSpPr/>
          <p:nvPr/>
        </p:nvSpPr>
        <p:spPr>
          <a:xfrm>
            <a:off x="4448555" y="0"/>
            <a:ext cx="4695443" cy="81457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65" name="Google Shape;2465;p112"/>
          <p:cNvSpPr txBox="1">
            <a:spLocks noGrp="1"/>
          </p:cNvSpPr>
          <p:nvPr>
            <p:ph type="title"/>
          </p:nvPr>
        </p:nvSpPr>
        <p:spPr>
          <a:xfrm>
            <a:off x="4689728" y="20523"/>
            <a:ext cx="433578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Resultados Obtenidos</a:t>
            </a:r>
            <a:endParaRPr/>
          </a:p>
        </p:txBody>
      </p:sp>
      <p:grpSp>
        <p:nvGrpSpPr>
          <p:cNvPr id="2466" name="Google Shape;2466;p112"/>
          <p:cNvGrpSpPr/>
          <p:nvPr/>
        </p:nvGrpSpPr>
        <p:grpSpPr>
          <a:xfrm>
            <a:off x="5210175" y="4327778"/>
            <a:ext cx="3892677" cy="2341244"/>
            <a:chOff x="5210175" y="4327778"/>
            <a:chExt cx="3892677" cy="2341244"/>
          </a:xfrm>
        </p:grpSpPr>
        <p:sp>
          <p:nvSpPr>
            <p:cNvPr id="2467" name="Google Shape;2467;p112"/>
            <p:cNvSpPr/>
            <p:nvPr/>
          </p:nvSpPr>
          <p:spPr>
            <a:xfrm>
              <a:off x="6733032" y="5949695"/>
              <a:ext cx="2369820" cy="719327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68" name="Google Shape;2468;p112"/>
            <p:cNvSpPr/>
            <p:nvPr/>
          </p:nvSpPr>
          <p:spPr>
            <a:xfrm>
              <a:off x="5219700" y="4337303"/>
              <a:ext cx="2520696" cy="1638300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69" name="Google Shape;2469;p112"/>
            <p:cNvSpPr/>
            <p:nvPr/>
          </p:nvSpPr>
          <p:spPr>
            <a:xfrm>
              <a:off x="5210175" y="4327778"/>
              <a:ext cx="2540000" cy="1657350"/>
            </a:xfrm>
            <a:custGeom>
              <a:avLst/>
              <a:gdLst/>
              <a:ahLst/>
              <a:cxnLst/>
              <a:rect l="l" t="t" r="r" b="b"/>
              <a:pathLst>
                <a:path w="2540000" h="1657350" extrusionOk="0">
                  <a:moveTo>
                    <a:pt x="0" y="1657350"/>
                  </a:moveTo>
                  <a:lnTo>
                    <a:pt x="2539746" y="1657350"/>
                  </a:lnTo>
                  <a:lnTo>
                    <a:pt x="2539746" y="0"/>
                  </a:lnTo>
                  <a:lnTo>
                    <a:pt x="0" y="0"/>
                  </a:lnTo>
                  <a:lnTo>
                    <a:pt x="0" y="1657350"/>
                  </a:lnTo>
                  <a:close/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470" name="Google Shape;2470;p112"/>
          <p:cNvGrpSpPr/>
          <p:nvPr/>
        </p:nvGrpSpPr>
        <p:grpSpPr>
          <a:xfrm>
            <a:off x="369950" y="4155185"/>
            <a:ext cx="3733165" cy="1876044"/>
            <a:chOff x="369950" y="4155185"/>
            <a:chExt cx="3733165" cy="1876044"/>
          </a:xfrm>
        </p:grpSpPr>
        <p:sp>
          <p:nvSpPr>
            <p:cNvPr id="2471" name="Google Shape;2471;p112"/>
            <p:cNvSpPr/>
            <p:nvPr/>
          </p:nvSpPr>
          <p:spPr>
            <a:xfrm>
              <a:off x="379475" y="4625339"/>
              <a:ext cx="3713988" cy="1395984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2" name="Google Shape;2472;p112"/>
            <p:cNvSpPr/>
            <p:nvPr/>
          </p:nvSpPr>
          <p:spPr>
            <a:xfrm>
              <a:off x="369950" y="4615814"/>
              <a:ext cx="3733165" cy="1415415"/>
            </a:xfrm>
            <a:custGeom>
              <a:avLst/>
              <a:gdLst/>
              <a:ahLst/>
              <a:cxnLst/>
              <a:rect l="l" t="t" r="r" b="b"/>
              <a:pathLst>
                <a:path w="3733165" h="1415414" extrusionOk="0">
                  <a:moveTo>
                    <a:pt x="0" y="1415034"/>
                  </a:moveTo>
                  <a:lnTo>
                    <a:pt x="3733038" y="1415034"/>
                  </a:lnTo>
                  <a:lnTo>
                    <a:pt x="3733038" y="0"/>
                  </a:lnTo>
                  <a:lnTo>
                    <a:pt x="0" y="0"/>
                  </a:lnTo>
                  <a:lnTo>
                    <a:pt x="0" y="1415034"/>
                  </a:lnTo>
                  <a:close/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3" name="Google Shape;2473;p112"/>
            <p:cNvSpPr/>
            <p:nvPr/>
          </p:nvSpPr>
          <p:spPr>
            <a:xfrm>
              <a:off x="1209293" y="4155185"/>
              <a:ext cx="2057400" cy="426720"/>
            </a:xfrm>
            <a:custGeom>
              <a:avLst/>
              <a:gdLst/>
              <a:ahLst/>
              <a:cxnLst/>
              <a:rect l="l" t="t" r="r" b="b"/>
              <a:pathLst>
                <a:path w="2057400" h="426720" extrusionOk="0">
                  <a:moveTo>
                    <a:pt x="1986280" y="0"/>
                  </a:moveTo>
                  <a:lnTo>
                    <a:pt x="71119" y="0"/>
                  </a:lnTo>
                  <a:lnTo>
                    <a:pt x="43435" y="5593"/>
                  </a:lnTo>
                  <a:lnTo>
                    <a:pt x="20829" y="20843"/>
                  </a:lnTo>
                  <a:lnTo>
                    <a:pt x="5588" y="43451"/>
                  </a:lnTo>
                  <a:lnTo>
                    <a:pt x="0" y="71119"/>
                  </a:lnTo>
                  <a:lnTo>
                    <a:pt x="0" y="355600"/>
                  </a:lnTo>
                  <a:lnTo>
                    <a:pt x="5588" y="383268"/>
                  </a:lnTo>
                  <a:lnTo>
                    <a:pt x="20829" y="405876"/>
                  </a:lnTo>
                  <a:lnTo>
                    <a:pt x="43435" y="421126"/>
                  </a:lnTo>
                  <a:lnTo>
                    <a:pt x="71119" y="426719"/>
                  </a:lnTo>
                  <a:lnTo>
                    <a:pt x="1986280" y="426719"/>
                  </a:lnTo>
                  <a:lnTo>
                    <a:pt x="2013948" y="421126"/>
                  </a:lnTo>
                  <a:lnTo>
                    <a:pt x="2036556" y="405876"/>
                  </a:lnTo>
                  <a:lnTo>
                    <a:pt x="2051806" y="383268"/>
                  </a:lnTo>
                  <a:lnTo>
                    <a:pt x="2057400" y="355600"/>
                  </a:lnTo>
                  <a:lnTo>
                    <a:pt x="2057400" y="71119"/>
                  </a:lnTo>
                  <a:lnTo>
                    <a:pt x="2051806" y="43451"/>
                  </a:lnTo>
                  <a:lnTo>
                    <a:pt x="2036556" y="20843"/>
                  </a:lnTo>
                  <a:lnTo>
                    <a:pt x="2013948" y="5593"/>
                  </a:lnTo>
                  <a:lnTo>
                    <a:pt x="1986280" y="0"/>
                  </a:lnTo>
                  <a:close/>
                </a:path>
              </a:pathLst>
            </a:custGeom>
            <a:solidFill>
              <a:srgbClr val="3366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4" name="Google Shape;2474;p112"/>
            <p:cNvSpPr/>
            <p:nvPr/>
          </p:nvSpPr>
          <p:spPr>
            <a:xfrm>
              <a:off x="1209293" y="4155185"/>
              <a:ext cx="2057400" cy="426720"/>
            </a:xfrm>
            <a:custGeom>
              <a:avLst/>
              <a:gdLst/>
              <a:ahLst/>
              <a:cxnLst/>
              <a:rect l="l" t="t" r="r" b="b"/>
              <a:pathLst>
                <a:path w="2057400" h="426720" extrusionOk="0">
                  <a:moveTo>
                    <a:pt x="0" y="71119"/>
                  </a:moveTo>
                  <a:lnTo>
                    <a:pt x="5588" y="43451"/>
                  </a:lnTo>
                  <a:lnTo>
                    <a:pt x="20829" y="20843"/>
                  </a:lnTo>
                  <a:lnTo>
                    <a:pt x="43435" y="5593"/>
                  </a:lnTo>
                  <a:lnTo>
                    <a:pt x="71119" y="0"/>
                  </a:lnTo>
                  <a:lnTo>
                    <a:pt x="1986280" y="0"/>
                  </a:lnTo>
                  <a:lnTo>
                    <a:pt x="2013948" y="5593"/>
                  </a:lnTo>
                  <a:lnTo>
                    <a:pt x="2036556" y="20843"/>
                  </a:lnTo>
                  <a:lnTo>
                    <a:pt x="2051806" y="43451"/>
                  </a:lnTo>
                  <a:lnTo>
                    <a:pt x="2057400" y="71119"/>
                  </a:lnTo>
                  <a:lnTo>
                    <a:pt x="2057400" y="355600"/>
                  </a:lnTo>
                  <a:lnTo>
                    <a:pt x="2051806" y="383268"/>
                  </a:lnTo>
                  <a:lnTo>
                    <a:pt x="2036556" y="405876"/>
                  </a:lnTo>
                  <a:lnTo>
                    <a:pt x="2013948" y="421126"/>
                  </a:lnTo>
                  <a:lnTo>
                    <a:pt x="1986280" y="426719"/>
                  </a:lnTo>
                  <a:lnTo>
                    <a:pt x="71119" y="426719"/>
                  </a:lnTo>
                  <a:lnTo>
                    <a:pt x="43435" y="421126"/>
                  </a:lnTo>
                  <a:lnTo>
                    <a:pt x="20829" y="405876"/>
                  </a:lnTo>
                  <a:lnTo>
                    <a:pt x="5588" y="383268"/>
                  </a:lnTo>
                  <a:lnTo>
                    <a:pt x="0" y="355600"/>
                  </a:lnTo>
                  <a:lnTo>
                    <a:pt x="0" y="71119"/>
                  </a:lnTo>
                  <a:close/>
                </a:path>
              </a:pathLst>
            </a:custGeom>
            <a:noFill/>
            <a:ln w="25400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475" name="Google Shape;2475;p112"/>
          <p:cNvGrpSpPr/>
          <p:nvPr/>
        </p:nvGrpSpPr>
        <p:grpSpPr>
          <a:xfrm>
            <a:off x="4978527" y="1412366"/>
            <a:ext cx="3228975" cy="1847850"/>
            <a:chOff x="4978527" y="1412366"/>
            <a:chExt cx="3228975" cy="1847850"/>
          </a:xfrm>
        </p:grpSpPr>
        <p:sp>
          <p:nvSpPr>
            <p:cNvPr id="2476" name="Google Shape;2476;p112"/>
            <p:cNvSpPr/>
            <p:nvPr/>
          </p:nvSpPr>
          <p:spPr>
            <a:xfrm>
              <a:off x="4988052" y="1421891"/>
              <a:ext cx="3209544" cy="1828800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7" name="Google Shape;2477;p112"/>
            <p:cNvSpPr/>
            <p:nvPr/>
          </p:nvSpPr>
          <p:spPr>
            <a:xfrm>
              <a:off x="4978527" y="1412366"/>
              <a:ext cx="3228975" cy="1847850"/>
            </a:xfrm>
            <a:custGeom>
              <a:avLst/>
              <a:gdLst/>
              <a:ahLst/>
              <a:cxnLst/>
              <a:rect l="l" t="t" r="r" b="b"/>
              <a:pathLst>
                <a:path w="3228975" h="1847850" extrusionOk="0">
                  <a:moveTo>
                    <a:pt x="0" y="1847850"/>
                  </a:moveTo>
                  <a:lnTo>
                    <a:pt x="3228594" y="1847850"/>
                  </a:lnTo>
                  <a:lnTo>
                    <a:pt x="3228594" y="0"/>
                  </a:lnTo>
                  <a:lnTo>
                    <a:pt x="0" y="0"/>
                  </a:lnTo>
                  <a:lnTo>
                    <a:pt x="0" y="1847850"/>
                  </a:lnTo>
                  <a:close/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478" name="Google Shape;2478;p112"/>
          <p:cNvGrpSpPr/>
          <p:nvPr/>
        </p:nvGrpSpPr>
        <p:grpSpPr>
          <a:xfrm>
            <a:off x="170306" y="1409319"/>
            <a:ext cx="4591050" cy="2166620"/>
            <a:chOff x="170306" y="1409319"/>
            <a:chExt cx="4591050" cy="2166620"/>
          </a:xfrm>
        </p:grpSpPr>
        <p:sp>
          <p:nvSpPr>
            <p:cNvPr id="2479" name="Google Shape;2479;p112"/>
            <p:cNvSpPr/>
            <p:nvPr/>
          </p:nvSpPr>
          <p:spPr>
            <a:xfrm>
              <a:off x="179831" y="1418844"/>
              <a:ext cx="4572000" cy="2147316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0" name="Google Shape;2480;p112"/>
            <p:cNvSpPr/>
            <p:nvPr/>
          </p:nvSpPr>
          <p:spPr>
            <a:xfrm>
              <a:off x="170306" y="1409319"/>
              <a:ext cx="4591050" cy="2166620"/>
            </a:xfrm>
            <a:custGeom>
              <a:avLst/>
              <a:gdLst/>
              <a:ahLst/>
              <a:cxnLst/>
              <a:rect l="l" t="t" r="r" b="b"/>
              <a:pathLst>
                <a:path w="4591050" h="2166620" extrusionOk="0">
                  <a:moveTo>
                    <a:pt x="0" y="2166366"/>
                  </a:moveTo>
                  <a:lnTo>
                    <a:pt x="4591050" y="2166366"/>
                  </a:lnTo>
                  <a:lnTo>
                    <a:pt x="4591050" y="0"/>
                  </a:lnTo>
                  <a:lnTo>
                    <a:pt x="0" y="0"/>
                  </a:lnTo>
                  <a:lnTo>
                    <a:pt x="0" y="2166366"/>
                  </a:lnTo>
                  <a:close/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481" name="Google Shape;2481;p112"/>
          <p:cNvGrpSpPr/>
          <p:nvPr/>
        </p:nvGrpSpPr>
        <p:grpSpPr>
          <a:xfrm>
            <a:off x="1209294" y="915161"/>
            <a:ext cx="2057400" cy="426720"/>
            <a:chOff x="1209294" y="915161"/>
            <a:chExt cx="2057400" cy="426720"/>
          </a:xfrm>
        </p:grpSpPr>
        <p:sp>
          <p:nvSpPr>
            <p:cNvPr id="2482" name="Google Shape;2482;p112"/>
            <p:cNvSpPr/>
            <p:nvPr/>
          </p:nvSpPr>
          <p:spPr>
            <a:xfrm>
              <a:off x="1209294" y="915161"/>
              <a:ext cx="2057400" cy="426720"/>
            </a:xfrm>
            <a:custGeom>
              <a:avLst/>
              <a:gdLst/>
              <a:ahLst/>
              <a:cxnLst/>
              <a:rect l="l" t="t" r="r" b="b"/>
              <a:pathLst>
                <a:path w="2057400" h="426719" extrusionOk="0">
                  <a:moveTo>
                    <a:pt x="1986280" y="0"/>
                  </a:moveTo>
                  <a:lnTo>
                    <a:pt x="71119" y="0"/>
                  </a:lnTo>
                  <a:lnTo>
                    <a:pt x="43435" y="5593"/>
                  </a:lnTo>
                  <a:lnTo>
                    <a:pt x="20829" y="20843"/>
                  </a:lnTo>
                  <a:lnTo>
                    <a:pt x="5588" y="43451"/>
                  </a:lnTo>
                  <a:lnTo>
                    <a:pt x="0" y="71120"/>
                  </a:lnTo>
                  <a:lnTo>
                    <a:pt x="0" y="355600"/>
                  </a:lnTo>
                  <a:lnTo>
                    <a:pt x="5588" y="383268"/>
                  </a:lnTo>
                  <a:lnTo>
                    <a:pt x="20829" y="405876"/>
                  </a:lnTo>
                  <a:lnTo>
                    <a:pt x="43435" y="421126"/>
                  </a:lnTo>
                  <a:lnTo>
                    <a:pt x="71119" y="426720"/>
                  </a:lnTo>
                  <a:lnTo>
                    <a:pt x="1986280" y="426720"/>
                  </a:lnTo>
                  <a:lnTo>
                    <a:pt x="2013948" y="421126"/>
                  </a:lnTo>
                  <a:lnTo>
                    <a:pt x="2036556" y="405876"/>
                  </a:lnTo>
                  <a:lnTo>
                    <a:pt x="2051806" y="383268"/>
                  </a:lnTo>
                  <a:lnTo>
                    <a:pt x="2057400" y="355600"/>
                  </a:lnTo>
                  <a:lnTo>
                    <a:pt x="2057400" y="71120"/>
                  </a:lnTo>
                  <a:lnTo>
                    <a:pt x="2051806" y="43451"/>
                  </a:lnTo>
                  <a:lnTo>
                    <a:pt x="2036556" y="20843"/>
                  </a:lnTo>
                  <a:lnTo>
                    <a:pt x="2013948" y="5593"/>
                  </a:lnTo>
                  <a:lnTo>
                    <a:pt x="1986280" y="0"/>
                  </a:lnTo>
                  <a:close/>
                </a:path>
              </a:pathLst>
            </a:custGeom>
            <a:solidFill>
              <a:srgbClr val="3366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3" name="Google Shape;2483;p112"/>
            <p:cNvSpPr/>
            <p:nvPr/>
          </p:nvSpPr>
          <p:spPr>
            <a:xfrm>
              <a:off x="1209294" y="915161"/>
              <a:ext cx="2057400" cy="426720"/>
            </a:xfrm>
            <a:custGeom>
              <a:avLst/>
              <a:gdLst/>
              <a:ahLst/>
              <a:cxnLst/>
              <a:rect l="l" t="t" r="r" b="b"/>
              <a:pathLst>
                <a:path w="2057400" h="426719" extrusionOk="0">
                  <a:moveTo>
                    <a:pt x="0" y="71120"/>
                  </a:moveTo>
                  <a:lnTo>
                    <a:pt x="5588" y="43451"/>
                  </a:lnTo>
                  <a:lnTo>
                    <a:pt x="20829" y="20843"/>
                  </a:lnTo>
                  <a:lnTo>
                    <a:pt x="43435" y="5593"/>
                  </a:lnTo>
                  <a:lnTo>
                    <a:pt x="71119" y="0"/>
                  </a:lnTo>
                  <a:lnTo>
                    <a:pt x="1986280" y="0"/>
                  </a:lnTo>
                  <a:lnTo>
                    <a:pt x="2013948" y="5593"/>
                  </a:lnTo>
                  <a:lnTo>
                    <a:pt x="2036556" y="20843"/>
                  </a:lnTo>
                  <a:lnTo>
                    <a:pt x="2051806" y="43451"/>
                  </a:lnTo>
                  <a:lnTo>
                    <a:pt x="2057400" y="71120"/>
                  </a:lnTo>
                  <a:lnTo>
                    <a:pt x="2057400" y="355600"/>
                  </a:lnTo>
                  <a:lnTo>
                    <a:pt x="2051806" y="383268"/>
                  </a:lnTo>
                  <a:lnTo>
                    <a:pt x="2036556" y="405876"/>
                  </a:lnTo>
                  <a:lnTo>
                    <a:pt x="2013948" y="421126"/>
                  </a:lnTo>
                  <a:lnTo>
                    <a:pt x="1986280" y="426720"/>
                  </a:lnTo>
                  <a:lnTo>
                    <a:pt x="71119" y="426720"/>
                  </a:lnTo>
                  <a:lnTo>
                    <a:pt x="43435" y="421126"/>
                  </a:lnTo>
                  <a:lnTo>
                    <a:pt x="20829" y="405876"/>
                  </a:lnTo>
                  <a:lnTo>
                    <a:pt x="5588" y="383268"/>
                  </a:lnTo>
                  <a:lnTo>
                    <a:pt x="0" y="355600"/>
                  </a:lnTo>
                  <a:lnTo>
                    <a:pt x="0" y="71120"/>
                  </a:lnTo>
                  <a:close/>
                </a:path>
              </a:pathLst>
            </a:custGeom>
            <a:noFill/>
            <a:ln w="25375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484" name="Google Shape;2484;p112"/>
          <p:cNvSpPr txBox="1"/>
          <p:nvPr/>
        </p:nvSpPr>
        <p:spPr>
          <a:xfrm>
            <a:off x="1893570" y="972058"/>
            <a:ext cx="685800" cy="299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Tablas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5" name="Google Shape;2485;p112"/>
          <p:cNvSpPr txBox="1"/>
          <p:nvPr/>
        </p:nvSpPr>
        <p:spPr>
          <a:xfrm>
            <a:off x="1319022" y="4213097"/>
            <a:ext cx="1837055" cy="299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Perfil Longitudinal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86" name="Google Shape;2486;p112"/>
          <p:cNvGrpSpPr/>
          <p:nvPr/>
        </p:nvGrpSpPr>
        <p:grpSpPr>
          <a:xfrm>
            <a:off x="5092446" y="901446"/>
            <a:ext cx="2966085" cy="425450"/>
            <a:chOff x="5092446" y="901446"/>
            <a:chExt cx="2966085" cy="425450"/>
          </a:xfrm>
        </p:grpSpPr>
        <p:sp>
          <p:nvSpPr>
            <p:cNvPr id="2487" name="Google Shape;2487;p112"/>
            <p:cNvSpPr/>
            <p:nvPr/>
          </p:nvSpPr>
          <p:spPr>
            <a:xfrm>
              <a:off x="5092446" y="901446"/>
              <a:ext cx="2966085" cy="425450"/>
            </a:xfrm>
            <a:custGeom>
              <a:avLst/>
              <a:gdLst/>
              <a:ahLst/>
              <a:cxnLst/>
              <a:rect l="l" t="t" r="r" b="b"/>
              <a:pathLst>
                <a:path w="2966084" h="425450" extrusionOk="0">
                  <a:moveTo>
                    <a:pt x="2894837" y="0"/>
                  </a:moveTo>
                  <a:lnTo>
                    <a:pt x="70865" y="0"/>
                  </a:lnTo>
                  <a:lnTo>
                    <a:pt x="43291" y="5572"/>
                  </a:lnTo>
                  <a:lnTo>
                    <a:pt x="20764" y="20764"/>
                  </a:lnTo>
                  <a:lnTo>
                    <a:pt x="5572" y="43291"/>
                  </a:lnTo>
                  <a:lnTo>
                    <a:pt x="0" y="70865"/>
                  </a:lnTo>
                  <a:lnTo>
                    <a:pt x="0" y="354329"/>
                  </a:lnTo>
                  <a:lnTo>
                    <a:pt x="5572" y="381904"/>
                  </a:lnTo>
                  <a:lnTo>
                    <a:pt x="20764" y="404431"/>
                  </a:lnTo>
                  <a:lnTo>
                    <a:pt x="43291" y="419623"/>
                  </a:lnTo>
                  <a:lnTo>
                    <a:pt x="70865" y="425195"/>
                  </a:lnTo>
                  <a:lnTo>
                    <a:pt x="2894837" y="425195"/>
                  </a:lnTo>
                  <a:lnTo>
                    <a:pt x="2922412" y="419623"/>
                  </a:lnTo>
                  <a:lnTo>
                    <a:pt x="2944939" y="404431"/>
                  </a:lnTo>
                  <a:lnTo>
                    <a:pt x="2960131" y="381904"/>
                  </a:lnTo>
                  <a:lnTo>
                    <a:pt x="2965704" y="354329"/>
                  </a:lnTo>
                  <a:lnTo>
                    <a:pt x="2965704" y="70865"/>
                  </a:lnTo>
                  <a:lnTo>
                    <a:pt x="2960131" y="43291"/>
                  </a:lnTo>
                  <a:lnTo>
                    <a:pt x="2944939" y="20764"/>
                  </a:lnTo>
                  <a:lnTo>
                    <a:pt x="2922412" y="5572"/>
                  </a:lnTo>
                  <a:lnTo>
                    <a:pt x="2894837" y="0"/>
                  </a:lnTo>
                  <a:close/>
                </a:path>
              </a:pathLst>
            </a:custGeom>
            <a:solidFill>
              <a:srgbClr val="3366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8" name="Google Shape;2488;p112"/>
            <p:cNvSpPr/>
            <p:nvPr/>
          </p:nvSpPr>
          <p:spPr>
            <a:xfrm>
              <a:off x="5092446" y="901446"/>
              <a:ext cx="2966085" cy="425450"/>
            </a:xfrm>
            <a:custGeom>
              <a:avLst/>
              <a:gdLst/>
              <a:ahLst/>
              <a:cxnLst/>
              <a:rect l="l" t="t" r="r" b="b"/>
              <a:pathLst>
                <a:path w="2966084" h="425450" extrusionOk="0">
                  <a:moveTo>
                    <a:pt x="0" y="70865"/>
                  </a:moveTo>
                  <a:lnTo>
                    <a:pt x="5572" y="43291"/>
                  </a:lnTo>
                  <a:lnTo>
                    <a:pt x="20764" y="20764"/>
                  </a:lnTo>
                  <a:lnTo>
                    <a:pt x="43291" y="5572"/>
                  </a:lnTo>
                  <a:lnTo>
                    <a:pt x="70865" y="0"/>
                  </a:lnTo>
                  <a:lnTo>
                    <a:pt x="2894837" y="0"/>
                  </a:lnTo>
                  <a:lnTo>
                    <a:pt x="2922412" y="5572"/>
                  </a:lnTo>
                  <a:lnTo>
                    <a:pt x="2944939" y="20764"/>
                  </a:lnTo>
                  <a:lnTo>
                    <a:pt x="2960131" y="43291"/>
                  </a:lnTo>
                  <a:lnTo>
                    <a:pt x="2965704" y="70865"/>
                  </a:lnTo>
                  <a:lnTo>
                    <a:pt x="2965704" y="354329"/>
                  </a:lnTo>
                  <a:lnTo>
                    <a:pt x="2960131" y="381904"/>
                  </a:lnTo>
                  <a:lnTo>
                    <a:pt x="2944939" y="404431"/>
                  </a:lnTo>
                  <a:lnTo>
                    <a:pt x="2922412" y="419623"/>
                  </a:lnTo>
                  <a:lnTo>
                    <a:pt x="2894837" y="425195"/>
                  </a:lnTo>
                  <a:lnTo>
                    <a:pt x="70865" y="425195"/>
                  </a:lnTo>
                  <a:lnTo>
                    <a:pt x="43291" y="419623"/>
                  </a:lnTo>
                  <a:lnTo>
                    <a:pt x="20764" y="404431"/>
                  </a:lnTo>
                  <a:lnTo>
                    <a:pt x="5572" y="381904"/>
                  </a:lnTo>
                  <a:lnTo>
                    <a:pt x="0" y="354329"/>
                  </a:lnTo>
                  <a:lnTo>
                    <a:pt x="0" y="70865"/>
                  </a:lnTo>
                  <a:close/>
                </a:path>
              </a:pathLst>
            </a:custGeom>
            <a:noFill/>
            <a:ln w="25400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489" name="Google Shape;2489;p112"/>
          <p:cNvSpPr txBox="1"/>
          <p:nvPr/>
        </p:nvSpPr>
        <p:spPr>
          <a:xfrm>
            <a:off x="5292597" y="957834"/>
            <a:ext cx="2904999" cy="289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C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Secciones Transversales</a:t>
            </a:r>
            <a:endParaRPr lang="es-EC" sz="18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90" name="Google Shape;2490;p112"/>
          <p:cNvGrpSpPr/>
          <p:nvPr/>
        </p:nvGrpSpPr>
        <p:grpSpPr>
          <a:xfrm>
            <a:off x="5452109" y="3789426"/>
            <a:ext cx="2057400" cy="426720"/>
            <a:chOff x="5452109" y="3789426"/>
            <a:chExt cx="2057400" cy="426720"/>
          </a:xfrm>
        </p:grpSpPr>
        <p:sp>
          <p:nvSpPr>
            <p:cNvPr id="2491" name="Google Shape;2491;p112"/>
            <p:cNvSpPr/>
            <p:nvPr/>
          </p:nvSpPr>
          <p:spPr>
            <a:xfrm>
              <a:off x="5452109" y="3789426"/>
              <a:ext cx="2057400" cy="426720"/>
            </a:xfrm>
            <a:custGeom>
              <a:avLst/>
              <a:gdLst/>
              <a:ahLst/>
              <a:cxnLst/>
              <a:rect l="l" t="t" r="r" b="b"/>
              <a:pathLst>
                <a:path w="2057400" h="426720" extrusionOk="0">
                  <a:moveTo>
                    <a:pt x="1986280" y="0"/>
                  </a:moveTo>
                  <a:lnTo>
                    <a:pt x="71119" y="0"/>
                  </a:lnTo>
                  <a:lnTo>
                    <a:pt x="43451" y="5593"/>
                  </a:lnTo>
                  <a:lnTo>
                    <a:pt x="20843" y="20843"/>
                  </a:lnTo>
                  <a:lnTo>
                    <a:pt x="5593" y="43451"/>
                  </a:lnTo>
                  <a:lnTo>
                    <a:pt x="0" y="71119"/>
                  </a:lnTo>
                  <a:lnTo>
                    <a:pt x="0" y="355600"/>
                  </a:lnTo>
                  <a:lnTo>
                    <a:pt x="5593" y="383268"/>
                  </a:lnTo>
                  <a:lnTo>
                    <a:pt x="20843" y="405876"/>
                  </a:lnTo>
                  <a:lnTo>
                    <a:pt x="43451" y="421126"/>
                  </a:lnTo>
                  <a:lnTo>
                    <a:pt x="71119" y="426719"/>
                  </a:lnTo>
                  <a:lnTo>
                    <a:pt x="1986280" y="426719"/>
                  </a:lnTo>
                  <a:lnTo>
                    <a:pt x="2013948" y="421126"/>
                  </a:lnTo>
                  <a:lnTo>
                    <a:pt x="2036556" y="405876"/>
                  </a:lnTo>
                  <a:lnTo>
                    <a:pt x="2051806" y="383268"/>
                  </a:lnTo>
                  <a:lnTo>
                    <a:pt x="2057399" y="355600"/>
                  </a:lnTo>
                  <a:lnTo>
                    <a:pt x="2057399" y="71119"/>
                  </a:lnTo>
                  <a:lnTo>
                    <a:pt x="2051806" y="43451"/>
                  </a:lnTo>
                  <a:lnTo>
                    <a:pt x="2036556" y="20843"/>
                  </a:lnTo>
                  <a:lnTo>
                    <a:pt x="2013948" y="5593"/>
                  </a:lnTo>
                  <a:lnTo>
                    <a:pt x="1986280" y="0"/>
                  </a:lnTo>
                  <a:close/>
                </a:path>
              </a:pathLst>
            </a:custGeom>
            <a:solidFill>
              <a:srgbClr val="3366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2" name="Google Shape;2492;p112"/>
            <p:cNvSpPr/>
            <p:nvPr/>
          </p:nvSpPr>
          <p:spPr>
            <a:xfrm>
              <a:off x="5452109" y="3789426"/>
              <a:ext cx="2057400" cy="426720"/>
            </a:xfrm>
            <a:custGeom>
              <a:avLst/>
              <a:gdLst/>
              <a:ahLst/>
              <a:cxnLst/>
              <a:rect l="l" t="t" r="r" b="b"/>
              <a:pathLst>
                <a:path w="2057400" h="426720" extrusionOk="0">
                  <a:moveTo>
                    <a:pt x="0" y="71119"/>
                  </a:moveTo>
                  <a:lnTo>
                    <a:pt x="5593" y="43451"/>
                  </a:lnTo>
                  <a:lnTo>
                    <a:pt x="20843" y="20843"/>
                  </a:lnTo>
                  <a:lnTo>
                    <a:pt x="43451" y="5593"/>
                  </a:lnTo>
                  <a:lnTo>
                    <a:pt x="71119" y="0"/>
                  </a:lnTo>
                  <a:lnTo>
                    <a:pt x="1986280" y="0"/>
                  </a:lnTo>
                  <a:lnTo>
                    <a:pt x="2013948" y="5593"/>
                  </a:lnTo>
                  <a:lnTo>
                    <a:pt x="2036556" y="20843"/>
                  </a:lnTo>
                  <a:lnTo>
                    <a:pt x="2051806" y="43451"/>
                  </a:lnTo>
                  <a:lnTo>
                    <a:pt x="2057399" y="71119"/>
                  </a:lnTo>
                  <a:lnTo>
                    <a:pt x="2057399" y="355600"/>
                  </a:lnTo>
                  <a:lnTo>
                    <a:pt x="2051806" y="383268"/>
                  </a:lnTo>
                  <a:lnTo>
                    <a:pt x="2036556" y="405876"/>
                  </a:lnTo>
                  <a:lnTo>
                    <a:pt x="2013948" y="421126"/>
                  </a:lnTo>
                  <a:lnTo>
                    <a:pt x="1986280" y="426719"/>
                  </a:lnTo>
                  <a:lnTo>
                    <a:pt x="71119" y="426719"/>
                  </a:lnTo>
                  <a:lnTo>
                    <a:pt x="43451" y="421126"/>
                  </a:lnTo>
                  <a:lnTo>
                    <a:pt x="20843" y="405876"/>
                  </a:lnTo>
                  <a:lnTo>
                    <a:pt x="5593" y="383268"/>
                  </a:lnTo>
                  <a:lnTo>
                    <a:pt x="0" y="355600"/>
                  </a:lnTo>
                  <a:lnTo>
                    <a:pt x="0" y="71119"/>
                  </a:lnTo>
                  <a:close/>
                </a:path>
              </a:pathLst>
            </a:custGeom>
            <a:noFill/>
            <a:ln w="25400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493" name="Google Shape;2493;p112"/>
          <p:cNvSpPr txBox="1"/>
          <p:nvPr/>
        </p:nvSpPr>
        <p:spPr>
          <a:xfrm>
            <a:off x="5820536" y="3846957"/>
            <a:ext cx="1320165" cy="299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Gráficos X-Y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" name="Google Shape;2498;p113"/>
          <p:cNvSpPr/>
          <p:nvPr/>
        </p:nvSpPr>
        <p:spPr>
          <a:xfrm>
            <a:off x="612648" y="1667255"/>
            <a:ext cx="7899714" cy="4261104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99" name="Google Shape;2499;p113"/>
          <p:cNvSpPr/>
          <p:nvPr/>
        </p:nvSpPr>
        <p:spPr>
          <a:xfrm>
            <a:off x="2950464" y="0"/>
            <a:ext cx="6193535" cy="81457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00" name="Google Shape;2500;p113"/>
          <p:cNvSpPr txBox="1">
            <a:spLocks noGrp="1"/>
          </p:cNvSpPr>
          <p:nvPr>
            <p:ph type="title"/>
          </p:nvPr>
        </p:nvSpPr>
        <p:spPr>
          <a:xfrm>
            <a:off x="3190748" y="20523"/>
            <a:ext cx="586613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Resultados: Flujo Permanente</a:t>
            </a:r>
            <a:endParaRPr/>
          </a:p>
        </p:txBody>
      </p:sp>
      <p:sp>
        <p:nvSpPr>
          <p:cNvPr id="2501" name="Google Shape;2501;p113"/>
          <p:cNvSpPr/>
          <p:nvPr/>
        </p:nvSpPr>
        <p:spPr>
          <a:xfrm>
            <a:off x="6733031" y="5949696"/>
            <a:ext cx="2369820" cy="719327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02" name="Google Shape;2502;p113"/>
          <p:cNvSpPr/>
          <p:nvPr/>
        </p:nvSpPr>
        <p:spPr>
          <a:xfrm>
            <a:off x="4942332" y="3820667"/>
            <a:ext cx="282575" cy="266065"/>
          </a:xfrm>
          <a:custGeom>
            <a:avLst/>
            <a:gdLst/>
            <a:ahLst/>
            <a:cxnLst/>
            <a:rect l="l" t="t" r="r" b="b"/>
            <a:pathLst>
              <a:path w="282575" h="266064" extrusionOk="0">
                <a:moveTo>
                  <a:pt x="29337" y="186054"/>
                </a:moveTo>
                <a:lnTo>
                  <a:pt x="0" y="266064"/>
                </a:lnTo>
                <a:lnTo>
                  <a:pt x="81533" y="241553"/>
                </a:lnTo>
                <a:lnTo>
                  <a:pt x="68036" y="227202"/>
                </a:lnTo>
                <a:lnTo>
                  <a:pt x="50545" y="227202"/>
                </a:lnTo>
                <a:lnTo>
                  <a:pt x="41909" y="217931"/>
                </a:lnTo>
                <a:lnTo>
                  <a:pt x="51140" y="209238"/>
                </a:lnTo>
                <a:lnTo>
                  <a:pt x="29337" y="186054"/>
                </a:lnTo>
                <a:close/>
              </a:path>
              <a:path w="282575" h="266064" extrusionOk="0">
                <a:moveTo>
                  <a:pt x="51140" y="209238"/>
                </a:moveTo>
                <a:lnTo>
                  <a:pt x="41909" y="217931"/>
                </a:lnTo>
                <a:lnTo>
                  <a:pt x="50545" y="227202"/>
                </a:lnTo>
                <a:lnTo>
                  <a:pt x="59820" y="218467"/>
                </a:lnTo>
                <a:lnTo>
                  <a:pt x="51140" y="209238"/>
                </a:lnTo>
                <a:close/>
              </a:path>
              <a:path w="282575" h="266064" extrusionOk="0">
                <a:moveTo>
                  <a:pt x="59820" y="218467"/>
                </a:moveTo>
                <a:lnTo>
                  <a:pt x="50545" y="227202"/>
                </a:lnTo>
                <a:lnTo>
                  <a:pt x="68036" y="227202"/>
                </a:lnTo>
                <a:lnTo>
                  <a:pt x="59820" y="218467"/>
                </a:lnTo>
                <a:close/>
              </a:path>
              <a:path w="282575" h="266064" extrusionOk="0">
                <a:moveTo>
                  <a:pt x="273303" y="0"/>
                </a:moveTo>
                <a:lnTo>
                  <a:pt x="51140" y="209238"/>
                </a:lnTo>
                <a:lnTo>
                  <a:pt x="59820" y="218467"/>
                </a:lnTo>
                <a:lnTo>
                  <a:pt x="282066" y="9143"/>
                </a:lnTo>
                <a:lnTo>
                  <a:pt x="27330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03" name="Google Shape;2503;p113"/>
          <p:cNvSpPr/>
          <p:nvPr/>
        </p:nvSpPr>
        <p:spPr>
          <a:xfrm>
            <a:off x="3608832" y="4686300"/>
            <a:ext cx="325120" cy="76200"/>
          </a:xfrm>
          <a:custGeom>
            <a:avLst/>
            <a:gdLst/>
            <a:ahLst/>
            <a:cxnLst/>
            <a:rect l="l" t="t" r="r" b="b"/>
            <a:pathLst>
              <a:path w="325120" h="76200" extrusionOk="0">
                <a:moveTo>
                  <a:pt x="248538" y="0"/>
                </a:moveTo>
                <a:lnTo>
                  <a:pt x="248538" y="76200"/>
                </a:lnTo>
                <a:lnTo>
                  <a:pt x="312038" y="44450"/>
                </a:lnTo>
                <a:lnTo>
                  <a:pt x="261238" y="44450"/>
                </a:lnTo>
                <a:lnTo>
                  <a:pt x="261238" y="31750"/>
                </a:lnTo>
                <a:lnTo>
                  <a:pt x="312038" y="31750"/>
                </a:lnTo>
                <a:lnTo>
                  <a:pt x="248538" y="0"/>
                </a:lnTo>
                <a:close/>
              </a:path>
              <a:path w="325120" h="76200" extrusionOk="0">
                <a:moveTo>
                  <a:pt x="248538" y="31750"/>
                </a:moveTo>
                <a:lnTo>
                  <a:pt x="0" y="31750"/>
                </a:lnTo>
                <a:lnTo>
                  <a:pt x="0" y="44450"/>
                </a:lnTo>
                <a:lnTo>
                  <a:pt x="248538" y="44450"/>
                </a:lnTo>
                <a:lnTo>
                  <a:pt x="248538" y="31750"/>
                </a:lnTo>
                <a:close/>
              </a:path>
              <a:path w="325120" h="76200" extrusionOk="0">
                <a:moveTo>
                  <a:pt x="312038" y="31750"/>
                </a:moveTo>
                <a:lnTo>
                  <a:pt x="261238" y="31750"/>
                </a:lnTo>
                <a:lnTo>
                  <a:pt x="261238" y="44450"/>
                </a:lnTo>
                <a:lnTo>
                  <a:pt x="312038" y="44450"/>
                </a:lnTo>
                <a:lnTo>
                  <a:pt x="324738" y="38100"/>
                </a:lnTo>
                <a:lnTo>
                  <a:pt x="312038" y="3175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04" name="Google Shape;2504;p113"/>
          <p:cNvSpPr txBox="1"/>
          <p:nvPr/>
        </p:nvSpPr>
        <p:spPr>
          <a:xfrm>
            <a:off x="603123" y="1657730"/>
            <a:ext cx="7938134" cy="4280535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None/>
            </a:pPr>
            <a:endParaRPr sz="145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63677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Tirante: 11.05 m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marL="2044064" marR="0" lvl="0" indent="0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None/>
            </a:pPr>
            <a:r>
              <a:rPr lang="en-US" sz="1200">
                <a:latin typeface="Arial"/>
                <a:ea typeface="Arial"/>
                <a:cs typeface="Arial"/>
                <a:sym typeface="Arial"/>
              </a:rPr>
              <a:t>O. Descarga</a:t>
            </a: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05" name="Google Shape;2505;p113"/>
          <p:cNvGrpSpPr/>
          <p:nvPr/>
        </p:nvGrpSpPr>
        <p:grpSpPr>
          <a:xfrm>
            <a:off x="593598" y="930402"/>
            <a:ext cx="2057400" cy="426720"/>
            <a:chOff x="593598" y="930402"/>
            <a:chExt cx="2057400" cy="426720"/>
          </a:xfrm>
        </p:grpSpPr>
        <p:sp>
          <p:nvSpPr>
            <p:cNvPr id="2506" name="Google Shape;2506;p113"/>
            <p:cNvSpPr/>
            <p:nvPr/>
          </p:nvSpPr>
          <p:spPr>
            <a:xfrm>
              <a:off x="593598" y="930402"/>
              <a:ext cx="2057400" cy="426720"/>
            </a:xfrm>
            <a:custGeom>
              <a:avLst/>
              <a:gdLst/>
              <a:ahLst/>
              <a:cxnLst/>
              <a:rect l="l" t="t" r="r" b="b"/>
              <a:pathLst>
                <a:path w="2057400" h="426719" extrusionOk="0">
                  <a:moveTo>
                    <a:pt x="1986279" y="0"/>
                  </a:moveTo>
                  <a:lnTo>
                    <a:pt x="71120" y="0"/>
                  </a:lnTo>
                  <a:lnTo>
                    <a:pt x="43435" y="5593"/>
                  </a:lnTo>
                  <a:lnTo>
                    <a:pt x="20829" y="20843"/>
                  </a:lnTo>
                  <a:lnTo>
                    <a:pt x="5588" y="43451"/>
                  </a:lnTo>
                  <a:lnTo>
                    <a:pt x="0" y="71120"/>
                  </a:lnTo>
                  <a:lnTo>
                    <a:pt x="0" y="355600"/>
                  </a:lnTo>
                  <a:lnTo>
                    <a:pt x="5588" y="383268"/>
                  </a:lnTo>
                  <a:lnTo>
                    <a:pt x="20829" y="405876"/>
                  </a:lnTo>
                  <a:lnTo>
                    <a:pt x="43435" y="421126"/>
                  </a:lnTo>
                  <a:lnTo>
                    <a:pt x="71120" y="426720"/>
                  </a:lnTo>
                  <a:lnTo>
                    <a:pt x="1986279" y="426720"/>
                  </a:lnTo>
                  <a:lnTo>
                    <a:pt x="2013948" y="421126"/>
                  </a:lnTo>
                  <a:lnTo>
                    <a:pt x="2036556" y="405876"/>
                  </a:lnTo>
                  <a:lnTo>
                    <a:pt x="2051806" y="383268"/>
                  </a:lnTo>
                  <a:lnTo>
                    <a:pt x="2057400" y="355600"/>
                  </a:lnTo>
                  <a:lnTo>
                    <a:pt x="2057400" y="71120"/>
                  </a:lnTo>
                  <a:lnTo>
                    <a:pt x="2051806" y="43451"/>
                  </a:lnTo>
                  <a:lnTo>
                    <a:pt x="2036556" y="20843"/>
                  </a:lnTo>
                  <a:lnTo>
                    <a:pt x="2013948" y="5593"/>
                  </a:lnTo>
                  <a:lnTo>
                    <a:pt x="1986279" y="0"/>
                  </a:lnTo>
                  <a:close/>
                </a:path>
              </a:pathLst>
            </a:custGeom>
            <a:solidFill>
              <a:srgbClr val="3366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07" name="Google Shape;2507;p113"/>
            <p:cNvSpPr/>
            <p:nvPr/>
          </p:nvSpPr>
          <p:spPr>
            <a:xfrm>
              <a:off x="593598" y="930402"/>
              <a:ext cx="2057400" cy="426720"/>
            </a:xfrm>
            <a:custGeom>
              <a:avLst/>
              <a:gdLst/>
              <a:ahLst/>
              <a:cxnLst/>
              <a:rect l="l" t="t" r="r" b="b"/>
              <a:pathLst>
                <a:path w="2057400" h="426719" extrusionOk="0">
                  <a:moveTo>
                    <a:pt x="0" y="71120"/>
                  </a:moveTo>
                  <a:lnTo>
                    <a:pt x="5588" y="43451"/>
                  </a:lnTo>
                  <a:lnTo>
                    <a:pt x="20829" y="20843"/>
                  </a:lnTo>
                  <a:lnTo>
                    <a:pt x="43435" y="5593"/>
                  </a:lnTo>
                  <a:lnTo>
                    <a:pt x="71120" y="0"/>
                  </a:lnTo>
                  <a:lnTo>
                    <a:pt x="1986279" y="0"/>
                  </a:lnTo>
                  <a:lnTo>
                    <a:pt x="2013948" y="5593"/>
                  </a:lnTo>
                  <a:lnTo>
                    <a:pt x="2036556" y="20843"/>
                  </a:lnTo>
                  <a:lnTo>
                    <a:pt x="2051806" y="43451"/>
                  </a:lnTo>
                  <a:lnTo>
                    <a:pt x="2057400" y="71120"/>
                  </a:lnTo>
                  <a:lnTo>
                    <a:pt x="2057400" y="355600"/>
                  </a:lnTo>
                  <a:lnTo>
                    <a:pt x="2051806" y="383268"/>
                  </a:lnTo>
                  <a:lnTo>
                    <a:pt x="2036556" y="405876"/>
                  </a:lnTo>
                  <a:lnTo>
                    <a:pt x="2013948" y="421126"/>
                  </a:lnTo>
                  <a:lnTo>
                    <a:pt x="1986279" y="426720"/>
                  </a:lnTo>
                  <a:lnTo>
                    <a:pt x="71120" y="426720"/>
                  </a:lnTo>
                  <a:lnTo>
                    <a:pt x="43435" y="421126"/>
                  </a:lnTo>
                  <a:lnTo>
                    <a:pt x="20829" y="405876"/>
                  </a:lnTo>
                  <a:lnTo>
                    <a:pt x="5588" y="383268"/>
                  </a:lnTo>
                  <a:lnTo>
                    <a:pt x="0" y="355600"/>
                  </a:lnTo>
                  <a:lnTo>
                    <a:pt x="0" y="71120"/>
                  </a:lnTo>
                  <a:close/>
                </a:path>
              </a:pathLst>
            </a:custGeom>
            <a:noFill/>
            <a:ln w="25375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508" name="Google Shape;2508;p113"/>
          <p:cNvSpPr txBox="1"/>
          <p:nvPr/>
        </p:nvSpPr>
        <p:spPr>
          <a:xfrm>
            <a:off x="703884" y="987297"/>
            <a:ext cx="1837055" cy="299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Perfil Longitudinal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3" name="Google Shape;2513;p114"/>
          <p:cNvSpPr/>
          <p:nvPr/>
        </p:nvSpPr>
        <p:spPr>
          <a:xfrm>
            <a:off x="684276" y="1554480"/>
            <a:ext cx="7907959" cy="4261104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14" name="Google Shape;2514;p114"/>
          <p:cNvSpPr/>
          <p:nvPr/>
        </p:nvSpPr>
        <p:spPr>
          <a:xfrm>
            <a:off x="2916935" y="0"/>
            <a:ext cx="6227063" cy="81457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15" name="Google Shape;2515;p114"/>
          <p:cNvSpPr txBox="1">
            <a:spLocks noGrp="1"/>
          </p:cNvSpPr>
          <p:nvPr>
            <p:ph type="title"/>
          </p:nvPr>
        </p:nvSpPr>
        <p:spPr>
          <a:xfrm>
            <a:off x="3157854" y="20523"/>
            <a:ext cx="586613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Resultados: Flujo Permanente</a:t>
            </a:r>
            <a:endParaRPr/>
          </a:p>
        </p:txBody>
      </p:sp>
      <p:sp>
        <p:nvSpPr>
          <p:cNvPr id="2516" name="Google Shape;2516;p114"/>
          <p:cNvSpPr/>
          <p:nvPr/>
        </p:nvSpPr>
        <p:spPr>
          <a:xfrm>
            <a:off x="6733031" y="5949696"/>
            <a:ext cx="2369820" cy="719327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17" name="Google Shape;2517;p114"/>
          <p:cNvSpPr txBox="1"/>
          <p:nvPr/>
        </p:nvSpPr>
        <p:spPr>
          <a:xfrm>
            <a:off x="674751" y="1544955"/>
            <a:ext cx="7938134" cy="4280535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5075" rIns="0" bIns="0" anchor="t" anchorCtr="0">
            <a:spAutoFit/>
          </a:bodyPr>
          <a:lstStyle/>
          <a:p>
            <a:pPr marL="0" marR="125984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Arial"/>
                <a:ea typeface="Arial"/>
                <a:cs typeface="Arial"/>
                <a:sym typeface="Arial"/>
              </a:rPr>
              <a:t>Tirante: 11.05 m</a:t>
            </a: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18" name="Google Shape;2518;p114"/>
          <p:cNvGrpSpPr/>
          <p:nvPr/>
        </p:nvGrpSpPr>
        <p:grpSpPr>
          <a:xfrm>
            <a:off x="659130" y="831341"/>
            <a:ext cx="2592705" cy="425450"/>
            <a:chOff x="659130" y="831341"/>
            <a:chExt cx="2592705" cy="425450"/>
          </a:xfrm>
        </p:grpSpPr>
        <p:sp>
          <p:nvSpPr>
            <p:cNvPr id="2519" name="Google Shape;2519;p114"/>
            <p:cNvSpPr/>
            <p:nvPr/>
          </p:nvSpPr>
          <p:spPr>
            <a:xfrm>
              <a:off x="659130" y="831341"/>
              <a:ext cx="2592705" cy="425450"/>
            </a:xfrm>
            <a:custGeom>
              <a:avLst/>
              <a:gdLst/>
              <a:ahLst/>
              <a:cxnLst/>
              <a:rect l="l" t="t" r="r" b="b"/>
              <a:pathLst>
                <a:path w="2592704" h="425450" extrusionOk="0">
                  <a:moveTo>
                    <a:pt x="2521458" y="0"/>
                  </a:moveTo>
                  <a:lnTo>
                    <a:pt x="70865" y="0"/>
                  </a:lnTo>
                  <a:lnTo>
                    <a:pt x="43280" y="5572"/>
                  </a:lnTo>
                  <a:lnTo>
                    <a:pt x="20754" y="20764"/>
                  </a:lnTo>
                  <a:lnTo>
                    <a:pt x="5568" y="43291"/>
                  </a:lnTo>
                  <a:lnTo>
                    <a:pt x="0" y="70866"/>
                  </a:lnTo>
                  <a:lnTo>
                    <a:pt x="0" y="354330"/>
                  </a:lnTo>
                  <a:lnTo>
                    <a:pt x="5568" y="381904"/>
                  </a:lnTo>
                  <a:lnTo>
                    <a:pt x="20754" y="404431"/>
                  </a:lnTo>
                  <a:lnTo>
                    <a:pt x="43280" y="419623"/>
                  </a:lnTo>
                  <a:lnTo>
                    <a:pt x="70865" y="425196"/>
                  </a:lnTo>
                  <a:lnTo>
                    <a:pt x="2521458" y="425196"/>
                  </a:lnTo>
                  <a:lnTo>
                    <a:pt x="2549032" y="419623"/>
                  </a:lnTo>
                  <a:lnTo>
                    <a:pt x="2571559" y="404431"/>
                  </a:lnTo>
                  <a:lnTo>
                    <a:pt x="2586751" y="381904"/>
                  </a:lnTo>
                  <a:lnTo>
                    <a:pt x="2592323" y="354330"/>
                  </a:lnTo>
                  <a:lnTo>
                    <a:pt x="2592323" y="70866"/>
                  </a:lnTo>
                  <a:lnTo>
                    <a:pt x="2586751" y="43291"/>
                  </a:lnTo>
                  <a:lnTo>
                    <a:pt x="2571559" y="20764"/>
                  </a:lnTo>
                  <a:lnTo>
                    <a:pt x="2549032" y="5572"/>
                  </a:lnTo>
                  <a:lnTo>
                    <a:pt x="2521458" y="0"/>
                  </a:lnTo>
                  <a:close/>
                </a:path>
              </a:pathLst>
            </a:custGeom>
            <a:solidFill>
              <a:srgbClr val="3366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s-EC" sz="1800"/>
            </a:p>
          </p:txBody>
        </p:sp>
        <p:sp>
          <p:nvSpPr>
            <p:cNvPr id="2520" name="Google Shape;2520;p114"/>
            <p:cNvSpPr/>
            <p:nvPr/>
          </p:nvSpPr>
          <p:spPr>
            <a:xfrm>
              <a:off x="659130" y="831341"/>
              <a:ext cx="2592705" cy="425450"/>
            </a:xfrm>
            <a:custGeom>
              <a:avLst/>
              <a:gdLst/>
              <a:ahLst/>
              <a:cxnLst/>
              <a:rect l="l" t="t" r="r" b="b"/>
              <a:pathLst>
                <a:path w="2592704" h="425450" extrusionOk="0">
                  <a:moveTo>
                    <a:pt x="0" y="70866"/>
                  </a:moveTo>
                  <a:lnTo>
                    <a:pt x="5568" y="43291"/>
                  </a:lnTo>
                  <a:lnTo>
                    <a:pt x="20754" y="20764"/>
                  </a:lnTo>
                  <a:lnTo>
                    <a:pt x="43280" y="5572"/>
                  </a:lnTo>
                  <a:lnTo>
                    <a:pt x="70865" y="0"/>
                  </a:lnTo>
                  <a:lnTo>
                    <a:pt x="2521458" y="0"/>
                  </a:lnTo>
                  <a:lnTo>
                    <a:pt x="2549032" y="5572"/>
                  </a:lnTo>
                  <a:lnTo>
                    <a:pt x="2571559" y="20764"/>
                  </a:lnTo>
                  <a:lnTo>
                    <a:pt x="2586751" y="43291"/>
                  </a:lnTo>
                  <a:lnTo>
                    <a:pt x="2592323" y="70866"/>
                  </a:lnTo>
                  <a:lnTo>
                    <a:pt x="2592323" y="354330"/>
                  </a:lnTo>
                  <a:lnTo>
                    <a:pt x="2586751" y="381904"/>
                  </a:lnTo>
                  <a:lnTo>
                    <a:pt x="2571559" y="404431"/>
                  </a:lnTo>
                  <a:lnTo>
                    <a:pt x="2549032" y="419623"/>
                  </a:lnTo>
                  <a:lnTo>
                    <a:pt x="2521458" y="425196"/>
                  </a:lnTo>
                  <a:lnTo>
                    <a:pt x="70865" y="425196"/>
                  </a:lnTo>
                  <a:lnTo>
                    <a:pt x="43280" y="419623"/>
                  </a:lnTo>
                  <a:lnTo>
                    <a:pt x="20754" y="404431"/>
                  </a:lnTo>
                  <a:lnTo>
                    <a:pt x="5568" y="381904"/>
                  </a:lnTo>
                  <a:lnTo>
                    <a:pt x="0" y="354330"/>
                  </a:lnTo>
                  <a:lnTo>
                    <a:pt x="0" y="70866"/>
                  </a:lnTo>
                  <a:close/>
                </a:path>
              </a:pathLst>
            </a:custGeom>
            <a:noFill/>
            <a:ln w="25400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s-EC" sz="1800"/>
            </a:p>
          </p:txBody>
        </p:sp>
      </p:grpSp>
      <p:sp>
        <p:nvSpPr>
          <p:cNvPr id="2521" name="Google Shape;2521;p114"/>
          <p:cNvSpPr txBox="1"/>
          <p:nvPr/>
        </p:nvSpPr>
        <p:spPr>
          <a:xfrm>
            <a:off x="817879" y="887095"/>
            <a:ext cx="2592705" cy="289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C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Perfiles Transversales</a:t>
            </a:r>
            <a:endParaRPr lang="es-EC" sz="18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6" name="Google Shape;2526;p115"/>
          <p:cNvSpPr/>
          <p:nvPr/>
        </p:nvSpPr>
        <p:spPr>
          <a:xfrm>
            <a:off x="621791" y="1298447"/>
            <a:ext cx="7863482" cy="421567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27" name="Google Shape;2527;p115"/>
          <p:cNvSpPr/>
          <p:nvPr/>
        </p:nvSpPr>
        <p:spPr>
          <a:xfrm>
            <a:off x="2916935" y="0"/>
            <a:ext cx="6227063" cy="81457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28" name="Google Shape;2528;p115"/>
          <p:cNvSpPr txBox="1">
            <a:spLocks noGrp="1"/>
          </p:cNvSpPr>
          <p:nvPr>
            <p:ph type="title"/>
          </p:nvPr>
        </p:nvSpPr>
        <p:spPr>
          <a:xfrm>
            <a:off x="3157854" y="20523"/>
            <a:ext cx="586613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Resultados: Flujo Permanente</a:t>
            </a:r>
            <a:endParaRPr/>
          </a:p>
        </p:txBody>
      </p:sp>
      <p:sp>
        <p:nvSpPr>
          <p:cNvPr id="2529" name="Google Shape;2529;p115"/>
          <p:cNvSpPr/>
          <p:nvPr/>
        </p:nvSpPr>
        <p:spPr>
          <a:xfrm>
            <a:off x="6733031" y="5949696"/>
            <a:ext cx="2369820" cy="719327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30" name="Google Shape;2530;p115"/>
          <p:cNvSpPr txBox="1"/>
          <p:nvPr/>
        </p:nvSpPr>
        <p:spPr>
          <a:xfrm>
            <a:off x="612266" y="1288922"/>
            <a:ext cx="7938134" cy="4280535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47300" rIns="0" bIns="0" anchor="t" anchorCtr="0">
            <a:spAutoFit/>
          </a:bodyPr>
          <a:lstStyle/>
          <a:p>
            <a:pPr marL="0" marR="1647189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Arial"/>
                <a:ea typeface="Arial"/>
                <a:cs typeface="Arial"/>
                <a:sym typeface="Arial"/>
              </a:rPr>
              <a:t>Tirante: 1.5 m</a:t>
            </a: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31" name="Google Shape;2531;p115"/>
          <p:cNvGrpSpPr/>
          <p:nvPr/>
        </p:nvGrpSpPr>
        <p:grpSpPr>
          <a:xfrm>
            <a:off x="587501" y="717041"/>
            <a:ext cx="2590800" cy="426720"/>
            <a:chOff x="587501" y="717041"/>
            <a:chExt cx="2590800" cy="426720"/>
          </a:xfrm>
        </p:grpSpPr>
        <p:sp>
          <p:nvSpPr>
            <p:cNvPr id="2532" name="Google Shape;2532;p115"/>
            <p:cNvSpPr/>
            <p:nvPr/>
          </p:nvSpPr>
          <p:spPr>
            <a:xfrm>
              <a:off x="587501" y="717041"/>
              <a:ext cx="2590800" cy="426720"/>
            </a:xfrm>
            <a:custGeom>
              <a:avLst/>
              <a:gdLst/>
              <a:ahLst/>
              <a:cxnLst/>
              <a:rect l="l" t="t" r="r" b="b"/>
              <a:pathLst>
                <a:path w="2590800" h="426719" extrusionOk="0">
                  <a:moveTo>
                    <a:pt x="2519680" y="0"/>
                  </a:moveTo>
                  <a:lnTo>
                    <a:pt x="71120" y="0"/>
                  </a:lnTo>
                  <a:lnTo>
                    <a:pt x="43435" y="5593"/>
                  </a:lnTo>
                  <a:lnTo>
                    <a:pt x="20829" y="20843"/>
                  </a:lnTo>
                  <a:lnTo>
                    <a:pt x="5588" y="43451"/>
                  </a:lnTo>
                  <a:lnTo>
                    <a:pt x="0" y="71120"/>
                  </a:lnTo>
                  <a:lnTo>
                    <a:pt x="0" y="355600"/>
                  </a:lnTo>
                  <a:lnTo>
                    <a:pt x="5588" y="383268"/>
                  </a:lnTo>
                  <a:lnTo>
                    <a:pt x="20829" y="405876"/>
                  </a:lnTo>
                  <a:lnTo>
                    <a:pt x="43435" y="421126"/>
                  </a:lnTo>
                  <a:lnTo>
                    <a:pt x="71120" y="426720"/>
                  </a:lnTo>
                  <a:lnTo>
                    <a:pt x="2519680" y="426720"/>
                  </a:lnTo>
                  <a:lnTo>
                    <a:pt x="2547348" y="421126"/>
                  </a:lnTo>
                  <a:lnTo>
                    <a:pt x="2569956" y="405876"/>
                  </a:lnTo>
                  <a:lnTo>
                    <a:pt x="2585206" y="383268"/>
                  </a:lnTo>
                  <a:lnTo>
                    <a:pt x="2590800" y="355600"/>
                  </a:lnTo>
                  <a:lnTo>
                    <a:pt x="2590800" y="71120"/>
                  </a:lnTo>
                  <a:lnTo>
                    <a:pt x="2585206" y="43451"/>
                  </a:lnTo>
                  <a:lnTo>
                    <a:pt x="2569956" y="20843"/>
                  </a:lnTo>
                  <a:lnTo>
                    <a:pt x="2547348" y="5593"/>
                  </a:lnTo>
                  <a:lnTo>
                    <a:pt x="2519680" y="0"/>
                  </a:lnTo>
                  <a:close/>
                </a:path>
              </a:pathLst>
            </a:custGeom>
            <a:solidFill>
              <a:srgbClr val="3366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33" name="Google Shape;2533;p115"/>
            <p:cNvSpPr/>
            <p:nvPr/>
          </p:nvSpPr>
          <p:spPr>
            <a:xfrm>
              <a:off x="587501" y="717041"/>
              <a:ext cx="2590800" cy="426720"/>
            </a:xfrm>
            <a:custGeom>
              <a:avLst/>
              <a:gdLst/>
              <a:ahLst/>
              <a:cxnLst/>
              <a:rect l="l" t="t" r="r" b="b"/>
              <a:pathLst>
                <a:path w="2590800" h="426719" extrusionOk="0">
                  <a:moveTo>
                    <a:pt x="0" y="71120"/>
                  </a:moveTo>
                  <a:lnTo>
                    <a:pt x="5588" y="43451"/>
                  </a:lnTo>
                  <a:lnTo>
                    <a:pt x="20829" y="20843"/>
                  </a:lnTo>
                  <a:lnTo>
                    <a:pt x="43435" y="5593"/>
                  </a:lnTo>
                  <a:lnTo>
                    <a:pt x="71120" y="0"/>
                  </a:lnTo>
                  <a:lnTo>
                    <a:pt x="2519680" y="0"/>
                  </a:lnTo>
                  <a:lnTo>
                    <a:pt x="2547348" y="5593"/>
                  </a:lnTo>
                  <a:lnTo>
                    <a:pt x="2569956" y="20843"/>
                  </a:lnTo>
                  <a:lnTo>
                    <a:pt x="2585206" y="43451"/>
                  </a:lnTo>
                  <a:lnTo>
                    <a:pt x="2590800" y="71120"/>
                  </a:lnTo>
                  <a:lnTo>
                    <a:pt x="2590800" y="355600"/>
                  </a:lnTo>
                  <a:lnTo>
                    <a:pt x="2585206" y="383268"/>
                  </a:lnTo>
                  <a:lnTo>
                    <a:pt x="2569956" y="405876"/>
                  </a:lnTo>
                  <a:lnTo>
                    <a:pt x="2547348" y="421126"/>
                  </a:lnTo>
                  <a:lnTo>
                    <a:pt x="2519680" y="426720"/>
                  </a:lnTo>
                  <a:lnTo>
                    <a:pt x="71120" y="426720"/>
                  </a:lnTo>
                  <a:lnTo>
                    <a:pt x="43435" y="421126"/>
                  </a:lnTo>
                  <a:lnTo>
                    <a:pt x="20829" y="405876"/>
                  </a:lnTo>
                  <a:lnTo>
                    <a:pt x="5588" y="383268"/>
                  </a:lnTo>
                  <a:lnTo>
                    <a:pt x="0" y="355600"/>
                  </a:lnTo>
                  <a:lnTo>
                    <a:pt x="0" y="71120"/>
                  </a:lnTo>
                  <a:close/>
                </a:path>
              </a:pathLst>
            </a:custGeom>
            <a:noFill/>
            <a:ln w="25400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534" name="Google Shape;2534;p115"/>
          <p:cNvSpPr txBox="1"/>
          <p:nvPr/>
        </p:nvSpPr>
        <p:spPr>
          <a:xfrm>
            <a:off x="745642" y="774319"/>
            <a:ext cx="2590800" cy="289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C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Perfiles Transversales</a:t>
            </a:r>
            <a:endParaRPr lang="es-EC" sz="18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9" name="Google Shape;2539;p116"/>
          <p:cNvGrpSpPr/>
          <p:nvPr/>
        </p:nvGrpSpPr>
        <p:grpSpPr>
          <a:xfrm>
            <a:off x="344424" y="1737360"/>
            <a:ext cx="8513064" cy="2480698"/>
            <a:chOff x="344424" y="1737360"/>
            <a:chExt cx="8513064" cy="2480698"/>
          </a:xfrm>
        </p:grpSpPr>
        <p:sp>
          <p:nvSpPr>
            <p:cNvPr id="2540" name="Google Shape;2540;p116"/>
            <p:cNvSpPr/>
            <p:nvPr/>
          </p:nvSpPr>
          <p:spPr>
            <a:xfrm>
              <a:off x="4608576" y="1818132"/>
              <a:ext cx="4248912" cy="2399926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41" name="Google Shape;2541;p116"/>
            <p:cNvSpPr/>
            <p:nvPr/>
          </p:nvSpPr>
          <p:spPr>
            <a:xfrm>
              <a:off x="344424" y="1737360"/>
              <a:ext cx="4247388" cy="2399926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542" name="Google Shape;2542;p116"/>
          <p:cNvSpPr/>
          <p:nvPr/>
        </p:nvSpPr>
        <p:spPr>
          <a:xfrm>
            <a:off x="2916935" y="0"/>
            <a:ext cx="6227063" cy="81457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43" name="Google Shape;2543;p116"/>
          <p:cNvSpPr txBox="1">
            <a:spLocks noGrp="1"/>
          </p:cNvSpPr>
          <p:nvPr>
            <p:ph type="title"/>
          </p:nvPr>
        </p:nvSpPr>
        <p:spPr>
          <a:xfrm>
            <a:off x="3157854" y="20523"/>
            <a:ext cx="586613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Resultados: Flujo Permanente</a:t>
            </a:r>
            <a:endParaRPr/>
          </a:p>
        </p:txBody>
      </p:sp>
      <p:sp>
        <p:nvSpPr>
          <p:cNvPr id="2544" name="Google Shape;2544;p116"/>
          <p:cNvSpPr/>
          <p:nvPr/>
        </p:nvSpPr>
        <p:spPr>
          <a:xfrm>
            <a:off x="6733031" y="5949696"/>
            <a:ext cx="2369820" cy="719327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545" name="Google Shape;2545;p116"/>
          <p:cNvGrpSpPr/>
          <p:nvPr/>
        </p:nvGrpSpPr>
        <p:grpSpPr>
          <a:xfrm>
            <a:off x="98297" y="1215389"/>
            <a:ext cx="9011920" cy="3655060"/>
            <a:chOff x="98297" y="1215389"/>
            <a:chExt cx="9011920" cy="3655060"/>
          </a:xfrm>
        </p:grpSpPr>
        <p:sp>
          <p:nvSpPr>
            <p:cNvPr id="2546" name="Google Shape;2546;p116"/>
            <p:cNvSpPr/>
            <p:nvPr/>
          </p:nvSpPr>
          <p:spPr>
            <a:xfrm>
              <a:off x="98297" y="1215389"/>
              <a:ext cx="9011920" cy="3655060"/>
            </a:xfrm>
            <a:custGeom>
              <a:avLst/>
              <a:gdLst/>
              <a:ahLst/>
              <a:cxnLst/>
              <a:rect l="l" t="t" r="r" b="b"/>
              <a:pathLst>
                <a:path w="9011920" h="3655060" extrusionOk="0">
                  <a:moveTo>
                    <a:pt x="0" y="3654552"/>
                  </a:moveTo>
                  <a:lnTo>
                    <a:pt x="9011412" y="3654552"/>
                  </a:lnTo>
                  <a:lnTo>
                    <a:pt x="9011412" y="0"/>
                  </a:lnTo>
                  <a:lnTo>
                    <a:pt x="0" y="0"/>
                  </a:lnTo>
                  <a:lnTo>
                    <a:pt x="0" y="3654552"/>
                  </a:lnTo>
                  <a:close/>
                </a:path>
              </a:pathLst>
            </a:cu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47" name="Google Shape;2547;p116"/>
            <p:cNvSpPr/>
            <p:nvPr/>
          </p:nvSpPr>
          <p:spPr>
            <a:xfrm>
              <a:off x="1377442" y="2727959"/>
              <a:ext cx="521970" cy="616585"/>
            </a:xfrm>
            <a:custGeom>
              <a:avLst/>
              <a:gdLst/>
              <a:ahLst/>
              <a:cxnLst/>
              <a:rect l="l" t="t" r="r" b="b"/>
              <a:pathLst>
                <a:path w="521969" h="616585" extrusionOk="0">
                  <a:moveTo>
                    <a:pt x="467954" y="54117"/>
                  </a:moveTo>
                  <a:lnTo>
                    <a:pt x="0" y="607949"/>
                  </a:lnTo>
                  <a:lnTo>
                    <a:pt x="9652" y="616203"/>
                  </a:lnTo>
                  <a:lnTo>
                    <a:pt x="477666" y="62324"/>
                  </a:lnTo>
                  <a:lnTo>
                    <a:pt x="467954" y="54117"/>
                  </a:lnTo>
                  <a:close/>
                </a:path>
                <a:path w="521969" h="616585" extrusionOk="0">
                  <a:moveTo>
                    <a:pt x="511198" y="44450"/>
                  </a:moveTo>
                  <a:lnTo>
                    <a:pt x="476122" y="44450"/>
                  </a:lnTo>
                  <a:lnTo>
                    <a:pt x="485902" y="52577"/>
                  </a:lnTo>
                  <a:lnTo>
                    <a:pt x="477666" y="62324"/>
                  </a:lnTo>
                  <a:lnTo>
                    <a:pt x="501903" y="82803"/>
                  </a:lnTo>
                  <a:lnTo>
                    <a:pt x="511198" y="44450"/>
                  </a:lnTo>
                  <a:close/>
                </a:path>
                <a:path w="521969" h="616585" extrusionOk="0">
                  <a:moveTo>
                    <a:pt x="476122" y="44450"/>
                  </a:moveTo>
                  <a:lnTo>
                    <a:pt x="467954" y="54117"/>
                  </a:lnTo>
                  <a:lnTo>
                    <a:pt x="477666" y="62324"/>
                  </a:lnTo>
                  <a:lnTo>
                    <a:pt x="485902" y="52577"/>
                  </a:lnTo>
                  <a:lnTo>
                    <a:pt x="476122" y="44450"/>
                  </a:lnTo>
                  <a:close/>
                </a:path>
                <a:path w="521969" h="616585" extrusionOk="0">
                  <a:moveTo>
                    <a:pt x="521970" y="0"/>
                  </a:moveTo>
                  <a:lnTo>
                    <a:pt x="443738" y="33654"/>
                  </a:lnTo>
                  <a:lnTo>
                    <a:pt x="467954" y="54117"/>
                  </a:lnTo>
                  <a:lnTo>
                    <a:pt x="476122" y="44450"/>
                  </a:lnTo>
                  <a:lnTo>
                    <a:pt x="511198" y="44450"/>
                  </a:lnTo>
                  <a:lnTo>
                    <a:pt x="52197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548" name="Google Shape;2548;p116"/>
          <p:cNvSpPr txBox="1"/>
          <p:nvPr/>
        </p:nvSpPr>
        <p:spPr>
          <a:xfrm>
            <a:off x="870203" y="3403168"/>
            <a:ext cx="693420" cy="240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8.27 m/s</a:t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9" name="Google Shape;2549;p116"/>
          <p:cNvSpPr/>
          <p:nvPr/>
        </p:nvSpPr>
        <p:spPr>
          <a:xfrm>
            <a:off x="839444" y="2333244"/>
            <a:ext cx="522605" cy="616585"/>
          </a:xfrm>
          <a:custGeom>
            <a:avLst/>
            <a:gdLst/>
            <a:ahLst/>
            <a:cxnLst/>
            <a:rect l="l" t="t" r="r" b="b"/>
            <a:pathLst>
              <a:path w="522605" h="616585" extrusionOk="0">
                <a:moveTo>
                  <a:pt x="467979" y="54117"/>
                </a:moveTo>
                <a:lnTo>
                  <a:pt x="0" y="607948"/>
                </a:lnTo>
                <a:lnTo>
                  <a:pt x="9702" y="616203"/>
                </a:lnTo>
                <a:lnTo>
                  <a:pt x="477692" y="62324"/>
                </a:lnTo>
                <a:lnTo>
                  <a:pt x="467979" y="54117"/>
                </a:lnTo>
                <a:close/>
              </a:path>
              <a:path w="522605" h="616585" extrusionOk="0">
                <a:moveTo>
                  <a:pt x="511223" y="44450"/>
                </a:moveTo>
                <a:lnTo>
                  <a:pt x="476148" y="44450"/>
                </a:lnTo>
                <a:lnTo>
                  <a:pt x="485927" y="52577"/>
                </a:lnTo>
                <a:lnTo>
                  <a:pt x="477692" y="62324"/>
                </a:lnTo>
                <a:lnTo>
                  <a:pt x="501929" y="82803"/>
                </a:lnTo>
                <a:lnTo>
                  <a:pt x="511223" y="44450"/>
                </a:lnTo>
                <a:close/>
              </a:path>
              <a:path w="522605" h="616585" extrusionOk="0">
                <a:moveTo>
                  <a:pt x="476148" y="44450"/>
                </a:moveTo>
                <a:lnTo>
                  <a:pt x="467979" y="54117"/>
                </a:lnTo>
                <a:lnTo>
                  <a:pt x="477692" y="62324"/>
                </a:lnTo>
                <a:lnTo>
                  <a:pt x="485927" y="52577"/>
                </a:lnTo>
                <a:lnTo>
                  <a:pt x="476148" y="44450"/>
                </a:lnTo>
                <a:close/>
              </a:path>
              <a:path w="522605" h="616585" extrusionOk="0">
                <a:moveTo>
                  <a:pt x="521995" y="0"/>
                </a:moveTo>
                <a:lnTo>
                  <a:pt x="443763" y="33654"/>
                </a:lnTo>
                <a:lnTo>
                  <a:pt x="467979" y="54117"/>
                </a:lnTo>
                <a:lnTo>
                  <a:pt x="476148" y="44450"/>
                </a:lnTo>
                <a:lnTo>
                  <a:pt x="511223" y="44450"/>
                </a:lnTo>
                <a:lnTo>
                  <a:pt x="521995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50" name="Google Shape;2550;p116"/>
          <p:cNvSpPr txBox="1"/>
          <p:nvPr/>
        </p:nvSpPr>
        <p:spPr>
          <a:xfrm>
            <a:off x="272491" y="2931363"/>
            <a:ext cx="792480" cy="240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12.15 m/s</a:t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1" name="Google Shape;2551;p116"/>
          <p:cNvSpPr/>
          <p:nvPr/>
        </p:nvSpPr>
        <p:spPr>
          <a:xfrm>
            <a:off x="5605017" y="2857500"/>
            <a:ext cx="521970" cy="616585"/>
          </a:xfrm>
          <a:custGeom>
            <a:avLst/>
            <a:gdLst/>
            <a:ahLst/>
            <a:cxnLst/>
            <a:rect l="l" t="t" r="r" b="b"/>
            <a:pathLst>
              <a:path w="521970" h="616585" extrusionOk="0">
                <a:moveTo>
                  <a:pt x="467954" y="54117"/>
                </a:moveTo>
                <a:lnTo>
                  <a:pt x="0" y="607949"/>
                </a:lnTo>
                <a:lnTo>
                  <a:pt x="9652" y="616203"/>
                </a:lnTo>
                <a:lnTo>
                  <a:pt x="477666" y="62324"/>
                </a:lnTo>
                <a:lnTo>
                  <a:pt x="467954" y="54117"/>
                </a:lnTo>
                <a:close/>
              </a:path>
              <a:path w="521970" h="616585" extrusionOk="0">
                <a:moveTo>
                  <a:pt x="511198" y="44450"/>
                </a:moveTo>
                <a:lnTo>
                  <a:pt x="476123" y="44450"/>
                </a:lnTo>
                <a:lnTo>
                  <a:pt x="485902" y="52577"/>
                </a:lnTo>
                <a:lnTo>
                  <a:pt x="477666" y="62324"/>
                </a:lnTo>
                <a:lnTo>
                  <a:pt x="501904" y="82803"/>
                </a:lnTo>
                <a:lnTo>
                  <a:pt x="511198" y="44450"/>
                </a:lnTo>
                <a:close/>
              </a:path>
              <a:path w="521970" h="616585" extrusionOk="0">
                <a:moveTo>
                  <a:pt x="476123" y="44450"/>
                </a:moveTo>
                <a:lnTo>
                  <a:pt x="467954" y="54117"/>
                </a:lnTo>
                <a:lnTo>
                  <a:pt x="477666" y="62324"/>
                </a:lnTo>
                <a:lnTo>
                  <a:pt x="485902" y="52577"/>
                </a:lnTo>
                <a:lnTo>
                  <a:pt x="476123" y="44450"/>
                </a:lnTo>
                <a:close/>
              </a:path>
              <a:path w="521970" h="616585" extrusionOk="0">
                <a:moveTo>
                  <a:pt x="521970" y="0"/>
                </a:moveTo>
                <a:lnTo>
                  <a:pt x="443738" y="33654"/>
                </a:lnTo>
                <a:lnTo>
                  <a:pt x="467954" y="54117"/>
                </a:lnTo>
                <a:lnTo>
                  <a:pt x="476123" y="44450"/>
                </a:lnTo>
                <a:lnTo>
                  <a:pt x="511198" y="44450"/>
                </a:lnTo>
                <a:lnTo>
                  <a:pt x="52197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52" name="Google Shape;2552;p116"/>
          <p:cNvSpPr txBox="1"/>
          <p:nvPr/>
        </p:nvSpPr>
        <p:spPr>
          <a:xfrm>
            <a:off x="5138928" y="3480308"/>
            <a:ext cx="640080" cy="239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11.05 m</a:t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8" name="Google Shape;2558;p116"/>
          <p:cNvSpPr txBox="1"/>
          <p:nvPr/>
        </p:nvSpPr>
        <p:spPr>
          <a:xfrm>
            <a:off x="1665477" y="806018"/>
            <a:ext cx="5612130" cy="300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Velocidad (m/s)	</a:t>
            </a:r>
            <a:r>
              <a:rPr lang="en-US" sz="2700" baseline="30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Tirante (m)</a:t>
            </a:r>
            <a:endParaRPr sz="2700" baseline="30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id="{B259C4B3-0CC5-4EF3-9E52-5EE82688D17F}"/>
              </a:ext>
            </a:extLst>
          </p:cNvPr>
          <p:cNvSpPr/>
          <p:nvPr/>
        </p:nvSpPr>
        <p:spPr>
          <a:xfrm>
            <a:off x="1437241" y="749080"/>
            <a:ext cx="2057206" cy="426044"/>
          </a:xfrm>
          <a:prstGeom prst="roundRect">
            <a:avLst/>
          </a:prstGeom>
          <a:solidFill>
            <a:srgbClr val="3366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/>
              <a:t>Velocidad (m/s)</a:t>
            </a:r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0F31DD71-B7FA-4428-8ED8-56E97EA8093C}"/>
              </a:ext>
            </a:extLst>
          </p:cNvPr>
          <p:cNvSpPr/>
          <p:nvPr/>
        </p:nvSpPr>
        <p:spPr>
          <a:xfrm>
            <a:off x="5680007" y="740912"/>
            <a:ext cx="2057206" cy="426044"/>
          </a:xfrm>
          <a:prstGeom prst="roundRect">
            <a:avLst/>
          </a:prstGeom>
          <a:solidFill>
            <a:srgbClr val="3366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/>
              <a:t>Tirante (m)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3" name="Google Shape;2563;p117"/>
          <p:cNvSpPr/>
          <p:nvPr/>
        </p:nvSpPr>
        <p:spPr>
          <a:xfrm>
            <a:off x="3662171" y="0"/>
            <a:ext cx="5481827" cy="81457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64" name="Google Shape;2564;p117"/>
          <p:cNvSpPr txBox="1">
            <a:spLocks noGrp="1"/>
          </p:cNvSpPr>
          <p:nvPr>
            <p:ph type="title"/>
          </p:nvPr>
        </p:nvSpPr>
        <p:spPr>
          <a:xfrm>
            <a:off x="119760" y="13843"/>
            <a:ext cx="8904478" cy="513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3796029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Resultados: Flujo Variable</a:t>
            </a:r>
            <a:endParaRPr/>
          </a:p>
        </p:txBody>
      </p:sp>
      <p:sp>
        <p:nvSpPr>
          <p:cNvPr id="2565" name="Google Shape;2565;p117"/>
          <p:cNvSpPr/>
          <p:nvPr/>
        </p:nvSpPr>
        <p:spPr>
          <a:xfrm>
            <a:off x="6733031" y="5949696"/>
            <a:ext cx="2369820" cy="71932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566" name="Google Shape;2566;p117"/>
          <p:cNvGrpSpPr/>
          <p:nvPr/>
        </p:nvGrpSpPr>
        <p:grpSpPr>
          <a:xfrm>
            <a:off x="593598" y="930402"/>
            <a:ext cx="2057400" cy="426720"/>
            <a:chOff x="593598" y="930402"/>
            <a:chExt cx="2057400" cy="426720"/>
          </a:xfrm>
        </p:grpSpPr>
        <p:sp>
          <p:nvSpPr>
            <p:cNvPr id="2567" name="Google Shape;2567;p117"/>
            <p:cNvSpPr/>
            <p:nvPr/>
          </p:nvSpPr>
          <p:spPr>
            <a:xfrm>
              <a:off x="593598" y="930402"/>
              <a:ext cx="2057400" cy="426720"/>
            </a:xfrm>
            <a:custGeom>
              <a:avLst/>
              <a:gdLst/>
              <a:ahLst/>
              <a:cxnLst/>
              <a:rect l="l" t="t" r="r" b="b"/>
              <a:pathLst>
                <a:path w="2057400" h="426719" extrusionOk="0">
                  <a:moveTo>
                    <a:pt x="1986279" y="0"/>
                  </a:moveTo>
                  <a:lnTo>
                    <a:pt x="71120" y="0"/>
                  </a:lnTo>
                  <a:lnTo>
                    <a:pt x="43435" y="5593"/>
                  </a:lnTo>
                  <a:lnTo>
                    <a:pt x="20829" y="20843"/>
                  </a:lnTo>
                  <a:lnTo>
                    <a:pt x="5588" y="43451"/>
                  </a:lnTo>
                  <a:lnTo>
                    <a:pt x="0" y="71120"/>
                  </a:lnTo>
                  <a:lnTo>
                    <a:pt x="0" y="355600"/>
                  </a:lnTo>
                  <a:lnTo>
                    <a:pt x="5588" y="383268"/>
                  </a:lnTo>
                  <a:lnTo>
                    <a:pt x="20829" y="405876"/>
                  </a:lnTo>
                  <a:lnTo>
                    <a:pt x="43435" y="421126"/>
                  </a:lnTo>
                  <a:lnTo>
                    <a:pt x="71120" y="426720"/>
                  </a:lnTo>
                  <a:lnTo>
                    <a:pt x="1986279" y="426720"/>
                  </a:lnTo>
                  <a:lnTo>
                    <a:pt x="2013948" y="421126"/>
                  </a:lnTo>
                  <a:lnTo>
                    <a:pt x="2036556" y="405876"/>
                  </a:lnTo>
                  <a:lnTo>
                    <a:pt x="2051806" y="383268"/>
                  </a:lnTo>
                  <a:lnTo>
                    <a:pt x="2057400" y="355600"/>
                  </a:lnTo>
                  <a:lnTo>
                    <a:pt x="2057400" y="71120"/>
                  </a:lnTo>
                  <a:lnTo>
                    <a:pt x="2051806" y="43451"/>
                  </a:lnTo>
                  <a:lnTo>
                    <a:pt x="2036556" y="20843"/>
                  </a:lnTo>
                  <a:lnTo>
                    <a:pt x="2013948" y="5593"/>
                  </a:lnTo>
                  <a:lnTo>
                    <a:pt x="1986279" y="0"/>
                  </a:lnTo>
                  <a:close/>
                </a:path>
              </a:pathLst>
            </a:custGeom>
            <a:solidFill>
              <a:srgbClr val="3366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68" name="Google Shape;2568;p117"/>
            <p:cNvSpPr/>
            <p:nvPr/>
          </p:nvSpPr>
          <p:spPr>
            <a:xfrm>
              <a:off x="593598" y="930402"/>
              <a:ext cx="2057400" cy="426720"/>
            </a:xfrm>
            <a:custGeom>
              <a:avLst/>
              <a:gdLst/>
              <a:ahLst/>
              <a:cxnLst/>
              <a:rect l="l" t="t" r="r" b="b"/>
              <a:pathLst>
                <a:path w="2057400" h="426719" extrusionOk="0">
                  <a:moveTo>
                    <a:pt x="0" y="71120"/>
                  </a:moveTo>
                  <a:lnTo>
                    <a:pt x="5588" y="43451"/>
                  </a:lnTo>
                  <a:lnTo>
                    <a:pt x="20829" y="20843"/>
                  </a:lnTo>
                  <a:lnTo>
                    <a:pt x="43435" y="5593"/>
                  </a:lnTo>
                  <a:lnTo>
                    <a:pt x="71120" y="0"/>
                  </a:lnTo>
                  <a:lnTo>
                    <a:pt x="1986279" y="0"/>
                  </a:lnTo>
                  <a:lnTo>
                    <a:pt x="2013948" y="5593"/>
                  </a:lnTo>
                  <a:lnTo>
                    <a:pt x="2036556" y="20843"/>
                  </a:lnTo>
                  <a:lnTo>
                    <a:pt x="2051806" y="43451"/>
                  </a:lnTo>
                  <a:lnTo>
                    <a:pt x="2057400" y="71120"/>
                  </a:lnTo>
                  <a:lnTo>
                    <a:pt x="2057400" y="355600"/>
                  </a:lnTo>
                  <a:lnTo>
                    <a:pt x="2051806" y="383268"/>
                  </a:lnTo>
                  <a:lnTo>
                    <a:pt x="2036556" y="405876"/>
                  </a:lnTo>
                  <a:lnTo>
                    <a:pt x="2013948" y="421126"/>
                  </a:lnTo>
                  <a:lnTo>
                    <a:pt x="1986279" y="426720"/>
                  </a:lnTo>
                  <a:lnTo>
                    <a:pt x="71120" y="426720"/>
                  </a:lnTo>
                  <a:lnTo>
                    <a:pt x="43435" y="421126"/>
                  </a:lnTo>
                  <a:lnTo>
                    <a:pt x="20829" y="405876"/>
                  </a:lnTo>
                  <a:lnTo>
                    <a:pt x="5588" y="383268"/>
                  </a:lnTo>
                  <a:lnTo>
                    <a:pt x="0" y="355600"/>
                  </a:lnTo>
                  <a:lnTo>
                    <a:pt x="0" y="71120"/>
                  </a:lnTo>
                  <a:close/>
                </a:path>
              </a:pathLst>
            </a:custGeom>
            <a:noFill/>
            <a:ln w="25375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569" name="Google Shape;2569;p117"/>
          <p:cNvSpPr txBox="1"/>
          <p:nvPr/>
        </p:nvSpPr>
        <p:spPr>
          <a:xfrm>
            <a:off x="703884" y="987297"/>
            <a:ext cx="1837055" cy="299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Perfil Longitudinal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70" name="Google Shape;2570;p117"/>
          <p:cNvGrpSpPr/>
          <p:nvPr/>
        </p:nvGrpSpPr>
        <p:grpSpPr>
          <a:xfrm>
            <a:off x="1005839" y="1655063"/>
            <a:ext cx="7315200" cy="3548379"/>
            <a:chOff x="1005839" y="1655063"/>
            <a:chExt cx="7315200" cy="3548379"/>
          </a:xfrm>
        </p:grpSpPr>
        <p:sp>
          <p:nvSpPr>
            <p:cNvPr id="2571" name="Google Shape;2571;p117"/>
            <p:cNvSpPr/>
            <p:nvPr/>
          </p:nvSpPr>
          <p:spPr>
            <a:xfrm>
              <a:off x="1043939" y="1693163"/>
              <a:ext cx="7239000" cy="3471672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72" name="Google Shape;2572;p117"/>
            <p:cNvSpPr/>
            <p:nvPr/>
          </p:nvSpPr>
          <p:spPr>
            <a:xfrm>
              <a:off x="1005839" y="1655063"/>
              <a:ext cx="7315200" cy="3548379"/>
            </a:xfrm>
            <a:custGeom>
              <a:avLst/>
              <a:gdLst/>
              <a:ahLst/>
              <a:cxnLst/>
              <a:rect l="l" t="t" r="r" b="b"/>
              <a:pathLst>
                <a:path w="7315200" h="3548379" extrusionOk="0">
                  <a:moveTo>
                    <a:pt x="0" y="3547872"/>
                  </a:moveTo>
                  <a:lnTo>
                    <a:pt x="7315200" y="3547872"/>
                  </a:lnTo>
                  <a:lnTo>
                    <a:pt x="7315200" y="0"/>
                  </a:lnTo>
                  <a:lnTo>
                    <a:pt x="0" y="0"/>
                  </a:lnTo>
                  <a:lnTo>
                    <a:pt x="0" y="3547872"/>
                  </a:lnTo>
                  <a:close/>
                </a:path>
              </a:pathLst>
            </a:custGeom>
            <a:noFill/>
            <a:ln w="762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7" name="Google Shape;2577;p118"/>
          <p:cNvSpPr/>
          <p:nvPr/>
        </p:nvSpPr>
        <p:spPr>
          <a:xfrm>
            <a:off x="3662171" y="0"/>
            <a:ext cx="5481827" cy="81457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78" name="Google Shape;2578;p118"/>
          <p:cNvSpPr txBox="1">
            <a:spLocks noGrp="1"/>
          </p:cNvSpPr>
          <p:nvPr>
            <p:ph type="title"/>
          </p:nvPr>
        </p:nvSpPr>
        <p:spPr>
          <a:xfrm>
            <a:off x="119760" y="13843"/>
            <a:ext cx="8904478" cy="513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3796029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Resultados: Flujo Variable</a:t>
            </a:r>
            <a:endParaRPr/>
          </a:p>
        </p:txBody>
      </p:sp>
      <p:sp>
        <p:nvSpPr>
          <p:cNvPr id="2579" name="Google Shape;2579;p118"/>
          <p:cNvSpPr/>
          <p:nvPr/>
        </p:nvSpPr>
        <p:spPr>
          <a:xfrm>
            <a:off x="6733031" y="5949696"/>
            <a:ext cx="2369820" cy="71932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580" name="Google Shape;2580;p118"/>
          <p:cNvGrpSpPr/>
          <p:nvPr/>
        </p:nvGrpSpPr>
        <p:grpSpPr>
          <a:xfrm>
            <a:off x="1040891" y="1662683"/>
            <a:ext cx="7062470" cy="3775075"/>
            <a:chOff x="1040891" y="1662683"/>
            <a:chExt cx="7062470" cy="3775075"/>
          </a:xfrm>
        </p:grpSpPr>
        <p:sp>
          <p:nvSpPr>
            <p:cNvPr id="2581" name="Google Shape;2581;p118"/>
            <p:cNvSpPr/>
            <p:nvPr/>
          </p:nvSpPr>
          <p:spPr>
            <a:xfrm>
              <a:off x="1078991" y="1700783"/>
              <a:ext cx="6986016" cy="3698748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82" name="Google Shape;2582;p118"/>
            <p:cNvSpPr/>
            <p:nvPr/>
          </p:nvSpPr>
          <p:spPr>
            <a:xfrm>
              <a:off x="1040891" y="1662683"/>
              <a:ext cx="7062470" cy="3775075"/>
            </a:xfrm>
            <a:custGeom>
              <a:avLst/>
              <a:gdLst/>
              <a:ahLst/>
              <a:cxnLst/>
              <a:rect l="l" t="t" r="r" b="b"/>
              <a:pathLst>
                <a:path w="7062470" h="3775075" extrusionOk="0">
                  <a:moveTo>
                    <a:pt x="0" y="3774948"/>
                  </a:moveTo>
                  <a:lnTo>
                    <a:pt x="7062216" y="3774948"/>
                  </a:lnTo>
                  <a:lnTo>
                    <a:pt x="7062216" y="0"/>
                  </a:lnTo>
                  <a:lnTo>
                    <a:pt x="0" y="0"/>
                  </a:lnTo>
                  <a:lnTo>
                    <a:pt x="0" y="3774948"/>
                  </a:lnTo>
                  <a:close/>
                </a:path>
              </a:pathLst>
            </a:custGeom>
            <a:noFill/>
            <a:ln w="762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583" name="Google Shape;2583;p118"/>
          <p:cNvGrpSpPr/>
          <p:nvPr/>
        </p:nvGrpSpPr>
        <p:grpSpPr>
          <a:xfrm>
            <a:off x="593598" y="930402"/>
            <a:ext cx="2057400" cy="426720"/>
            <a:chOff x="593598" y="930402"/>
            <a:chExt cx="2057400" cy="426720"/>
          </a:xfrm>
        </p:grpSpPr>
        <p:sp>
          <p:nvSpPr>
            <p:cNvPr id="2584" name="Google Shape;2584;p118"/>
            <p:cNvSpPr/>
            <p:nvPr/>
          </p:nvSpPr>
          <p:spPr>
            <a:xfrm>
              <a:off x="593598" y="930402"/>
              <a:ext cx="2057400" cy="426720"/>
            </a:xfrm>
            <a:custGeom>
              <a:avLst/>
              <a:gdLst/>
              <a:ahLst/>
              <a:cxnLst/>
              <a:rect l="l" t="t" r="r" b="b"/>
              <a:pathLst>
                <a:path w="2057400" h="426719" extrusionOk="0">
                  <a:moveTo>
                    <a:pt x="1986279" y="0"/>
                  </a:moveTo>
                  <a:lnTo>
                    <a:pt x="71120" y="0"/>
                  </a:lnTo>
                  <a:lnTo>
                    <a:pt x="43435" y="5593"/>
                  </a:lnTo>
                  <a:lnTo>
                    <a:pt x="20829" y="20843"/>
                  </a:lnTo>
                  <a:lnTo>
                    <a:pt x="5588" y="43451"/>
                  </a:lnTo>
                  <a:lnTo>
                    <a:pt x="0" y="71120"/>
                  </a:lnTo>
                  <a:lnTo>
                    <a:pt x="0" y="355600"/>
                  </a:lnTo>
                  <a:lnTo>
                    <a:pt x="5588" y="383268"/>
                  </a:lnTo>
                  <a:lnTo>
                    <a:pt x="20829" y="405876"/>
                  </a:lnTo>
                  <a:lnTo>
                    <a:pt x="43435" y="421126"/>
                  </a:lnTo>
                  <a:lnTo>
                    <a:pt x="71120" y="426720"/>
                  </a:lnTo>
                  <a:lnTo>
                    <a:pt x="1986279" y="426720"/>
                  </a:lnTo>
                  <a:lnTo>
                    <a:pt x="2013948" y="421126"/>
                  </a:lnTo>
                  <a:lnTo>
                    <a:pt x="2036556" y="405876"/>
                  </a:lnTo>
                  <a:lnTo>
                    <a:pt x="2051806" y="383268"/>
                  </a:lnTo>
                  <a:lnTo>
                    <a:pt x="2057400" y="355600"/>
                  </a:lnTo>
                  <a:lnTo>
                    <a:pt x="2057400" y="71120"/>
                  </a:lnTo>
                  <a:lnTo>
                    <a:pt x="2051806" y="43451"/>
                  </a:lnTo>
                  <a:lnTo>
                    <a:pt x="2036556" y="20843"/>
                  </a:lnTo>
                  <a:lnTo>
                    <a:pt x="2013948" y="5593"/>
                  </a:lnTo>
                  <a:lnTo>
                    <a:pt x="1986279" y="0"/>
                  </a:lnTo>
                  <a:close/>
                </a:path>
              </a:pathLst>
            </a:custGeom>
            <a:solidFill>
              <a:srgbClr val="3366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85" name="Google Shape;2585;p118"/>
            <p:cNvSpPr/>
            <p:nvPr/>
          </p:nvSpPr>
          <p:spPr>
            <a:xfrm>
              <a:off x="593598" y="930402"/>
              <a:ext cx="2057400" cy="426720"/>
            </a:xfrm>
            <a:custGeom>
              <a:avLst/>
              <a:gdLst/>
              <a:ahLst/>
              <a:cxnLst/>
              <a:rect l="l" t="t" r="r" b="b"/>
              <a:pathLst>
                <a:path w="2057400" h="426719" extrusionOk="0">
                  <a:moveTo>
                    <a:pt x="0" y="71120"/>
                  </a:moveTo>
                  <a:lnTo>
                    <a:pt x="5588" y="43451"/>
                  </a:lnTo>
                  <a:lnTo>
                    <a:pt x="20829" y="20843"/>
                  </a:lnTo>
                  <a:lnTo>
                    <a:pt x="43435" y="5593"/>
                  </a:lnTo>
                  <a:lnTo>
                    <a:pt x="71120" y="0"/>
                  </a:lnTo>
                  <a:lnTo>
                    <a:pt x="1986279" y="0"/>
                  </a:lnTo>
                  <a:lnTo>
                    <a:pt x="2013948" y="5593"/>
                  </a:lnTo>
                  <a:lnTo>
                    <a:pt x="2036556" y="20843"/>
                  </a:lnTo>
                  <a:lnTo>
                    <a:pt x="2051806" y="43451"/>
                  </a:lnTo>
                  <a:lnTo>
                    <a:pt x="2057400" y="71120"/>
                  </a:lnTo>
                  <a:lnTo>
                    <a:pt x="2057400" y="355600"/>
                  </a:lnTo>
                  <a:lnTo>
                    <a:pt x="2051806" y="383268"/>
                  </a:lnTo>
                  <a:lnTo>
                    <a:pt x="2036556" y="405876"/>
                  </a:lnTo>
                  <a:lnTo>
                    <a:pt x="2013948" y="421126"/>
                  </a:lnTo>
                  <a:lnTo>
                    <a:pt x="1986279" y="426720"/>
                  </a:lnTo>
                  <a:lnTo>
                    <a:pt x="71120" y="426720"/>
                  </a:lnTo>
                  <a:lnTo>
                    <a:pt x="43435" y="421126"/>
                  </a:lnTo>
                  <a:lnTo>
                    <a:pt x="20829" y="405876"/>
                  </a:lnTo>
                  <a:lnTo>
                    <a:pt x="5588" y="383268"/>
                  </a:lnTo>
                  <a:lnTo>
                    <a:pt x="0" y="355600"/>
                  </a:lnTo>
                  <a:lnTo>
                    <a:pt x="0" y="71120"/>
                  </a:lnTo>
                  <a:close/>
                </a:path>
              </a:pathLst>
            </a:custGeom>
            <a:noFill/>
            <a:ln w="25375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586" name="Google Shape;2586;p118"/>
          <p:cNvSpPr txBox="1"/>
          <p:nvPr/>
        </p:nvSpPr>
        <p:spPr>
          <a:xfrm>
            <a:off x="726744" y="987297"/>
            <a:ext cx="1790700" cy="299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Perfil Transversal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1" name="Google Shape;2591;p119"/>
          <p:cNvGrpSpPr/>
          <p:nvPr/>
        </p:nvGrpSpPr>
        <p:grpSpPr>
          <a:xfrm>
            <a:off x="344424" y="1737360"/>
            <a:ext cx="8513064" cy="2480698"/>
            <a:chOff x="344424" y="1737360"/>
            <a:chExt cx="8513064" cy="2480698"/>
          </a:xfrm>
        </p:grpSpPr>
        <p:sp>
          <p:nvSpPr>
            <p:cNvPr id="2592" name="Google Shape;2592;p119"/>
            <p:cNvSpPr/>
            <p:nvPr/>
          </p:nvSpPr>
          <p:spPr>
            <a:xfrm>
              <a:off x="4608576" y="1818132"/>
              <a:ext cx="4248912" cy="2399926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93" name="Google Shape;2593;p119"/>
            <p:cNvSpPr/>
            <p:nvPr/>
          </p:nvSpPr>
          <p:spPr>
            <a:xfrm>
              <a:off x="344424" y="1737360"/>
              <a:ext cx="4247388" cy="2399926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594" name="Google Shape;2594;p119"/>
          <p:cNvSpPr/>
          <p:nvPr/>
        </p:nvSpPr>
        <p:spPr>
          <a:xfrm>
            <a:off x="3662171" y="0"/>
            <a:ext cx="5481827" cy="81457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95" name="Google Shape;2595;p119"/>
          <p:cNvSpPr txBox="1">
            <a:spLocks noGrp="1"/>
          </p:cNvSpPr>
          <p:nvPr>
            <p:ph type="title"/>
          </p:nvPr>
        </p:nvSpPr>
        <p:spPr>
          <a:xfrm>
            <a:off x="119760" y="13843"/>
            <a:ext cx="8904478" cy="513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3796029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Resultados: Flujo Variable</a:t>
            </a:r>
            <a:endParaRPr/>
          </a:p>
        </p:txBody>
      </p:sp>
      <p:sp>
        <p:nvSpPr>
          <p:cNvPr id="2596" name="Google Shape;2596;p119"/>
          <p:cNvSpPr/>
          <p:nvPr/>
        </p:nvSpPr>
        <p:spPr>
          <a:xfrm>
            <a:off x="6733031" y="5949696"/>
            <a:ext cx="2369820" cy="719327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597" name="Google Shape;2597;p119"/>
          <p:cNvGrpSpPr/>
          <p:nvPr/>
        </p:nvGrpSpPr>
        <p:grpSpPr>
          <a:xfrm>
            <a:off x="98297" y="1215389"/>
            <a:ext cx="9011920" cy="3655060"/>
            <a:chOff x="98297" y="1215389"/>
            <a:chExt cx="9011920" cy="3655060"/>
          </a:xfrm>
        </p:grpSpPr>
        <p:sp>
          <p:nvSpPr>
            <p:cNvPr id="2598" name="Google Shape;2598;p119"/>
            <p:cNvSpPr/>
            <p:nvPr/>
          </p:nvSpPr>
          <p:spPr>
            <a:xfrm>
              <a:off x="98297" y="1215389"/>
              <a:ext cx="9011920" cy="3655060"/>
            </a:xfrm>
            <a:custGeom>
              <a:avLst/>
              <a:gdLst/>
              <a:ahLst/>
              <a:cxnLst/>
              <a:rect l="l" t="t" r="r" b="b"/>
              <a:pathLst>
                <a:path w="9011920" h="3655060" extrusionOk="0">
                  <a:moveTo>
                    <a:pt x="0" y="3654552"/>
                  </a:moveTo>
                  <a:lnTo>
                    <a:pt x="9011412" y="3654552"/>
                  </a:lnTo>
                  <a:lnTo>
                    <a:pt x="9011412" y="0"/>
                  </a:lnTo>
                  <a:lnTo>
                    <a:pt x="0" y="0"/>
                  </a:lnTo>
                  <a:lnTo>
                    <a:pt x="0" y="3654552"/>
                  </a:lnTo>
                  <a:close/>
                </a:path>
              </a:pathLst>
            </a:cu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99" name="Google Shape;2599;p119"/>
            <p:cNvSpPr/>
            <p:nvPr/>
          </p:nvSpPr>
          <p:spPr>
            <a:xfrm>
              <a:off x="815060" y="2350007"/>
              <a:ext cx="1010285" cy="1047750"/>
            </a:xfrm>
            <a:custGeom>
              <a:avLst/>
              <a:gdLst/>
              <a:ahLst/>
              <a:cxnLst/>
              <a:rect l="l" t="t" r="r" b="b"/>
              <a:pathLst>
                <a:path w="1010285" h="1047750" extrusionOk="0">
                  <a:moveTo>
                    <a:pt x="521995" y="0"/>
                  </a:moveTo>
                  <a:lnTo>
                    <a:pt x="443712" y="33655"/>
                  </a:lnTo>
                  <a:lnTo>
                    <a:pt x="467956" y="54140"/>
                  </a:lnTo>
                  <a:lnTo>
                    <a:pt x="0" y="607949"/>
                  </a:lnTo>
                  <a:lnTo>
                    <a:pt x="9690" y="616204"/>
                  </a:lnTo>
                  <a:lnTo>
                    <a:pt x="477672" y="62344"/>
                  </a:lnTo>
                  <a:lnTo>
                    <a:pt x="501929" y="82804"/>
                  </a:lnTo>
                  <a:lnTo>
                    <a:pt x="511213" y="44450"/>
                  </a:lnTo>
                  <a:lnTo>
                    <a:pt x="521995" y="0"/>
                  </a:lnTo>
                  <a:close/>
                </a:path>
                <a:path w="1010285" h="1047750" extrusionOk="0">
                  <a:moveTo>
                    <a:pt x="1009675" y="431292"/>
                  </a:moveTo>
                  <a:lnTo>
                    <a:pt x="931443" y="464947"/>
                  </a:lnTo>
                  <a:lnTo>
                    <a:pt x="955649" y="485419"/>
                  </a:lnTo>
                  <a:lnTo>
                    <a:pt x="487705" y="1039241"/>
                  </a:lnTo>
                  <a:lnTo>
                    <a:pt x="497357" y="1047496"/>
                  </a:lnTo>
                  <a:lnTo>
                    <a:pt x="965365" y="493623"/>
                  </a:lnTo>
                  <a:lnTo>
                    <a:pt x="989609" y="514096"/>
                  </a:lnTo>
                  <a:lnTo>
                    <a:pt x="998893" y="475742"/>
                  </a:lnTo>
                  <a:lnTo>
                    <a:pt x="1009675" y="43129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600" name="Google Shape;2600;p119"/>
          <p:cNvSpPr txBox="1"/>
          <p:nvPr/>
        </p:nvSpPr>
        <p:spPr>
          <a:xfrm>
            <a:off x="287426" y="2988691"/>
            <a:ext cx="1276350" cy="654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12.10 m/s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None/>
            </a:pPr>
            <a:endParaRPr sz="1350">
              <a:latin typeface="Arial"/>
              <a:ea typeface="Arial"/>
              <a:cs typeface="Arial"/>
              <a:sym typeface="Arial"/>
            </a:endParaRPr>
          </a:p>
          <a:p>
            <a:pPr marL="58229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8.19 m/s</a:t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1" name="Google Shape;2601;p119"/>
          <p:cNvSpPr/>
          <p:nvPr/>
        </p:nvSpPr>
        <p:spPr>
          <a:xfrm>
            <a:off x="5605017" y="2857500"/>
            <a:ext cx="521970" cy="616585"/>
          </a:xfrm>
          <a:custGeom>
            <a:avLst/>
            <a:gdLst/>
            <a:ahLst/>
            <a:cxnLst/>
            <a:rect l="l" t="t" r="r" b="b"/>
            <a:pathLst>
              <a:path w="521970" h="616585" extrusionOk="0">
                <a:moveTo>
                  <a:pt x="467954" y="54117"/>
                </a:moveTo>
                <a:lnTo>
                  <a:pt x="0" y="607949"/>
                </a:lnTo>
                <a:lnTo>
                  <a:pt x="9652" y="616203"/>
                </a:lnTo>
                <a:lnTo>
                  <a:pt x="477666" y="62324"/>
                </a:lnTo>
                <a:lnTo>
                  <a:pt x="467954" y="54117"/>
                </a:lnTo>
                <a:close/>
              </a:path>
              <a:path w="521970" h="616585" extrusionOk="0">
                <a:moveTo>
                  <a:pt x="511198" y="44450"/>
                </a:moveTo>
                <a:lnTo>
                  <a:pt x="476123" y="44450"/>
                </a:lnTo>
                <a:lnTo>
                  <a:pt x="485902" y="52577"/>
                </a:lnTo>
                <a:lnTo>
                  <a:pt x="477666" y="62324"/>
                </a:lnTo>
                <a:lnTo>
                  <a:pt x="501904" y="82803"/>
                </a:lnTo>
                <a:lnTo>
                  <a:pt x="511198" y="44450"/>
                </a:lnTo>
                <a:close/>
              </a:path>
              <a:path w="521970" h="616585" extrusionOk="0">
                <a:moveTo>
                  <a:pt x="476123" y="44450"/>
                </a:moveTo>
                <a:lnTo>
                  <a:pt x="467954" y="54117"/>
                </a:lnTo>
                <a:lnTo>
                  <a:pt x="477666" y="62324"/>
                </a:lnTo>
                <a:lnTo>
                  <a:pt x="485902" y="52577"/>
                </a:lnTo>
                <a:lnTo>
                  <a:pt x="476123" y="44450"/>
                </a:lnTo>
                <a:close/>
              </a:path>
              <a:path w="521970" h="616585" extrusionOk="0">
                <a:moveTo>
                  <a:pt x="521970" y="0"/>
                </a:moveTo>
                <a:lnTo>
                  <a:pt x="443738" y="33654"/>
                </a:lnTo>
                <a:lnTo>
                  <a:pt x="467954" y="54117"/>
                </a:lnTo>
                <a:lnTo>
                  <a:pt x="476123" y="44450"/>
                </a:lnTo>
                <a:lnTo>
                  <a:pt x="511198" y="44450"/>
                </a:lnTo>
                <a:lnTo>
                  <a:pt x="52197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02" name="Google Shape;2602;p119"/>
          <p:cNvSpPr txBox="1"/>
          <p:nvPr/>
        </p:nvSpPr>
        <p:spPr>
          <a:xfrm>
            <a:off x="5138928" y="3480308"/>
            <a:ext cx="640080" cy="239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11.05 m</a:t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3" name="Google Shape;2603;p119"/>
          <p:cNvSpPr txBox="1"/>
          <p:nvPr/>
        </p:nvSpPr>
        <p:spPr>
          <a:xfrm>
            <a:off x="157683" y="4957317"/>
            <a:ext cx="1831975" cy="57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299085" marR="0" lvl="0" indent="-2870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Tiempo: 0h00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299085" marR="0" lvl="0" indent="-2870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Q=147.91 m³/s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04" name="Google Shape;2604;p119"/>
          <p:cNvGrpSpPr/>
          <p:nvPr/>
        </p:nvGrpSpPr>
        <p:grpSpPr>
          <a:xfrm>
            <a:off x="1437894" y="750569"/>
            <a:ext cx="2057400" cy="425450"/>
            <a:chOff x="1437894" y="750569"/>
            <a:chExt cx="2057400" cy="425450"/>
          </a:xfrm>
        </p:grpSpPr>
        <p:sp>
          <p:nvSpPr>
            <p:cNvPr id="2605" name="Google Shape;2605;p119"/>
            <p:cNvSpPr/>
            <p:nvPr/>
          </p:nvSpPr>
          <p:spPr>
            <a:xfrm>
              <a:off x="1437894" y="750569"/>
              <a:ext cx="2057400" cy="425450"/>
            </a:xfrm>
            <a:custGeom>
              <a:avLst/>
              <a:gdLst/>
              <a:ahLst/>
              <a:cxnLst/>
              <a:rect l="l" t="t" r="r" b="b"/>
              <a:pathLst>
                <a:path w="2057400" h="425450" extrusionOk="0">
                  <a:moveTo>
                    <a:pt x="1986533" y="0"/>
                  </a:moveTo>
                  <a:lnTo>
                    <a:pt x="70865" y="0"/>
                  </a:lnTo>
                  <a:lnTo>
                    <a:pt x="43291" y="5572"/>
                  </a:lnTo>
                  <a:lnTo>
                    <a:pt x="20764" y="20764"/>
                  </a:lnTo>
                  <a:lnTo>
                    <a:pt x="5572" y="43291"/>
                  </a:lnTo>
                  <a:lnTo>
                    <a:pt x="0" y="70865"/>
                  </a:lnTo>
                  <a:lnTo>
                    <a:pt x="0" y="354329"/>
                  </a:lnTo>
                  <a:lnTo>
                    <a:pt x="5572" y="381904"/>
                  </a:lnTo>
                  <a:lnTo>
                    <a:pt x="20764" y="404431"/>
                  </a:lnTo>
                  <a:lnTo>
                    <a:pt x="43291" y="419623"/>
                  </a:lnTo>
                  <a:lnTo>
                    <a:pt x="70865" y="425195"/>
                  </a:lnTo>
                  <a:lnTo>
                    <a:pt x="1986533" y="425195"/>
                  </a:lnTo>
                  <a:lnTo>
                    <a:pt x="2014108" y="419623"/>
                  </a:lnTo>
                  <a:lnTo>
                    <a:pt x="2036635" y="404431"/>
                  </a:lnTo>
                  <a:lnTo>
                    <a:pt x="2051827" y="381904"/>
                  </a:lnTo>
                  <a:lnTo>
                    <a:pt x="2057400" y="354329"/>
                  </a:lnTo>
                  <a:lnTo>
                    <a:pt x="2057400" y="70865"/>
                  </a:lnTo>
                  <a:lnTo>
                    <a:pt x="2051827" y="43291"/>
                  </a:lnTo>
                  <a:lnTo>
                    <a:pt x="2036635" y="20764"/>
                  </a:lnTo>
                  <a:lnTo>
                    <a:pt x="2014108" y="5572"/>
                  </a:lnTo>
                  <a:lnTo>
                    <a:pt x="1986533" y="0"/>
                  </a:lnTo>
                  <a:close/>
                </a:path>
              </a:pathLst>
            </a:custGeom>
            <a:solidFill>
              <a:srgbClr val="3366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06" name="Google Shape;2606;p119"/>
            <p:cNvSpPr/>
            <p:nvPr/>
          </p:nvSpPr>
          <p:spPr>
            <a:xfrm>
              <a:off x="1437894" y="750569"/>
              <a:ext cx="2057400" cy="425450"/>
            </a:xfrm>
            <a:custGeom>
              <a:avLst/>
              <a:gdLst/>
              <a:ahLst/>
              <a:cxnLst/>
              <a:rect l="l" t="t" r="r" b="b"/>
              <a:pathLst>
                <a:path w="2057400" h="425450" extrusionOk="0">
                  <a:moveTo>
                    <a:pt x="0" y="70865"/>
                  </a:moveTo>
                  <a:lnTo>
                    <a:pt x="5572" y="43291"/>
                  </a:lnTo>
                  <a:lnTo>
                    <a:pt x="20764" y="20764"/>
                  </a:lnTo>
                  <a:lnTo>
                    <a:pt x="43291" y="5572"/>
                  </a:lnTo>
                  <a:lnTo>
                    <a:pt x="70865" y="0"/>
                  </a:lnTo>
                  <a:lnTo>
                    <a:pt x="1986533" y="0"/>
                  </a:lnTo>
                  <a:lnTo>
                    <a:pt x="2014108" y="5572"/>
                  </a:lnTo>
                  <a:lnTo>
                    <a:pt x="2036635" y="20764"/>
                  </a:lnTo>
                  <a:lnTo>
                    <a:pt x="2051827" y="43291"/>
                  </a:lnTo>
                  <a:lnTo>
                    <a:pt x="2057400" y="70865"/>
                  </a:lnTo>
                  <a:lnTo>
                    <a:pt x="2057400" y="354329"/>
                  </a:lnTo>
                  <a:lnTo>
                    <a:pt x="2051827" y="381904"/>
                  </a:lnTo>
                  <a:lnTo>
                    <a:pt x="2036635" y="404431"/>
                  </a:lnTo>
                  <a:lnTo>
                    <a:pt x="2014108" y="419623"/>
                  </a:lnTo>
                  <a:lnTo>
                    <a:pt x="1986533" y="425195"/>
                  </a:lnTo>
                  <a:lnTo>
                    <a:pt x="70865" y="425195"/>
                  </a:lnTo>
                  <a:lnTo>
                    <a:pt x="43291" y="419623"/>
                  </a:lnTo>
                  <a:lnTo>
                    <a:pt x="20764" y="404431"/>
                  </a:lnTo>
                  <a:lnTo>
                    <a:pt x="5572" y="381904"/>
                  </a:lnTo>
                  <a:lnTo>
                    <a:pt x="0" y="354329"/>
                  </a:lnTo>
                  <a:lnTo>
                    <a:pt x="0" y="70865"/>
                  </a:lnTo>
                  <a:close/>
                </a:path>
              </a:pathLst>
            </a:custGeom>
            <a:noFill/>
            <a:ln w="25400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607" name="Google Shape;2607;p119"/>
          <p:cNvSpPr txBox="1"/>
          <p:nvPr/>
        </p:nvSpPr>
        <p:spPr>
          <a:xfrm>
            <a:off x="1665477" y="806322"/>
            <a:ext cx="1600835" cy="299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Velocidad (m/s)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08" name="Google Shape;2608;p119"/>
          <p:cNvGrpSpPr/>
          <p:nvPr/>
        </p:nvGrpSpPr>
        <p:grpSpPr>
          <a:xfrm>
            <a:off x="5680709" y="741426"/>
            <a:ext cx="2057400" cy="426720"/>
            <a:chOff x="5680709" y="741426"/>
            <a:chExt cx="2057400" cy="426720"/>
          </a:xfrm>
        </p:grpSpPr>
        <p:sp>
          <p:nvSpPr>
            <p:cNvPr id="2609" name="Google Shape;2609;p119"/>
            <p:cNvSpPr/>
            <p:nvPr/>
          </p:nvSpPr>
          <p:spPr>
            <a:xfrm>
              <a:off x="5680709" y="741426"/>
              <a:ext cx="2057400" cy="426720"/>
            </a:xfrm>
            <a:custGeom>
              <a:avLst/>
              <a:gdLst/>
              <a:ahLst/>
              <a:cxnLst/>
              <a:rect l="l" t="t" r="r" b="b"/>
              <a:pathLst>
                <a:path w="2057400" h="426719" extrusionOk="0">
                  <a:moveTo>
                    <a:pt x="1986280" y="0"/>
                  </a:moveTo>
                  <a:lnTo>
                    <a:pt x="71119" y="0"/>
                  </a:lnTo>
                  <a:lnTo>
                    <a:pt x="43451" y="5593"/>
                  </a:lnTo>
                  <a:lnTo>
                    <a:pt x="20843" y="20843"/>
                  </a:lnTo>
                  <a:lnTo>
                    <a:pt x="5593" y="43451"/>
                  </a:lnTo>
                  <a:lnTo>
                    <a:pt x="0" y="71120"/>
                  </a:lnTo>
                  <a:lnTo>
                    <a:pt x="0" y="355600"/>
                  </a:lnTo>
                  <a:lnTo>
                    <a:pt x="5593" y="383268"/>
                  </a:lnTo>
                  <a:lnTo>
                    <a:pt x="20843" y="405876"/>
                  </a:lnTo>
                  <a:lnTo>
                    <a:pt x="43451" y="421126"/>
                  </a:lnTo>
                  <a:lnTo>
                    <a:pt x="71119" y="426720"/>
                  </a:lnTo>
                  <a:lnTo>
                    <a:pt x="1986280" y="426720"/>
                  </a:lnTo>
                  <a:lnTo>
                    <a:pt x="2013948" y="421126"/>
                  </a:lnTo>
                  <a:lnTo>
                    <a:pt x="2036556" y="405876"/>
                  </a:lnTo>
                  <a:lnTo>
                    <a:pt x="2051806" y="383268"/>
                  </a:lnTo>
                  <a:lnTo>
                    <a:pt x="2057399" y="355600"/>
                  </a:lnTo>
                  <a:lnTo>
                    <a:pt x="2057399" y="71120"/>
                  </a:lnTo>
                  <a:lnTo>
                    <a:pt x="2051806" y="43451"/>
                  </a:lnTo>
                  <a:lnTo>
                    <a:pt x="2036556" y="20843"/>
                  </a:lnTo>
                  <a:lnTo>
                    <a:pt x="2013948" y="5593"/>
                  </a:lnTo>
                  <a:lnTo>
                    <a:pt x="1986280" y="0"/>
                  </a:lnTo>
                  <a:close/>
                </a:path>
              </a:pathLst>
            </a:custGeom>
            <a:solidFill>
              <a:srgbClr val="3366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10" name="Google Shape;2610;p119"/>
            <p:cNvSpPr/>
            <p:nvPr/>
          </p:nvSpPr>
          <p:spPr>
            <a:xfrm>
              <a:off x="5680709" y="741426"/>
              <a:ext cx="2057400" cy="426720"/>
            </a:xfrm>
            <a:custGeom>
              <a:avLst/>
              <a:gdLst/>
              <a:ahLst/>
              <a:cxnLst/>
              <a:rect l="l" t="t" r="r" b="b"/>
              <a:pathLst>
                <a:path w="2057400" h="426719" extrusionOk="0">
                  <a:moveTo>
                    <a:pt x="0" y="71120"/>
                  </a:moveTo>
                  <a:lnTo>
                    <a:pt x="5593" y="43451"/>
                  </a:lnTo>
                  <a:lnTo>
                    <a:pt x="20843" y="20843"/>
                  </a:lnTo>
                  <a:lnTo>
                    <a:pt x="43451" y="5593"/>
                  </a:lnTo>
                  <a:lnTo>
                    <a:pt x="71119" y="0"/>
                  </a:lnTo>
                  <a:lnTo>
                    <a:pt x="1986280" y="0"/>
                  </a:lnTo>
                  <a:lnTo>
                    <a:pt x="2013948" y="5593"/>
                  </a:lnTo>
                  <a:lnTo>
                    <a:pt x="2036556" y="20843"/>
                  </a:lnTo>
                  <a:lnTo>
                    <a:pt x="2051806" y="43451"/>
                  </a:lnTo>
                  <a:lnTo>
                    <a:pt x="2057399" y="71120"/>
                  </a:lnTo>
                  <a:lnTo>
                    <a:pt x="2057399" y="355600"/>
                  </a:lnTo>
                  <a:lnTo>
                    <a:pt x="2051806" y="383268"/>
                  </a:lnTo>
                  <a:lnTo>
                    <a:pt x="2036556" y="405876"/>
                  </a:lnTo>
                  <a:lnTo>
                    <a:pt x="2013948" y="421126"/>
                  </a:lnTo>
                  <a:lnTo>
                    <a:pt x="1986280" y="426720"/>
                  </a:lnTo>
                  <a:lnTo>
                    <a:pt x="71119" y="426720"/>
                  </a:lnTo>
                  <a:lnTo>
                    <a:pt x="43451" y="421126"/>
                  </a:lnTo>
                  <a:lnTo>
                    <a:pt x="20843" y="405876"/>
                  </a:lnTo>
                  <a:lnTo>
                    <a:pt x="5593" y="383268"/>
                  </a:lnTo>
                  <a:lnTo>
                    <a:pt x="0" y="355600"/>
                  </a:lnTo>
                  <a:lnTo>
                    <a:pt x="0" y="71120"/>
                  </a:lnTo>
                  <a:close/>
                </a:path>
              </a:pathLst>
            </a:custGeom>
            <a:noFill/>
            <a:ln w="25400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611" name="Google Shape;2611;p119"/>
          <p:cNvSpPr txBox="1"/>
          <p:nvPr/>
        </p:nvSpPr>
        <p:spPr>
          <a:xfrm>
            <a:off x="6142101" y="797763"/>
            <a:ext cx="1135380" cy="300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Tirante (m)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2"/>
          <p:cNvSpPr/>
          <p:nvPr/>
        </p:nvSpPr>
        <p:spPr>
          <a:xfrm>
            <a:off x="1955292" y="220979"/>
            <a:ext cx="6851142" cy="677418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1" name="Google Shape;411;p12"/>
          <p:cNvSpPr txBox="1">
            <a:spLocks noGrp="1"/>
          </p:cNvSpPr>
          <p:nvPr>
            <p:ph type="title"/>
          </p:nvPr>
        </p:nvSpPr>
        <p:spPr>
          <a:xfrm>
            <a:off x="2133345" y="299669"/>
            <a:ext cx="6474460" cy="391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134262"/>
                </a:solidFill>
              </a:rPr>
              <a:t>CENTRAL HIDROELÉCTRICA MANDURIACU</a:t>
            </a:r>
            <a:endParaRPr sz="2400"/>
          </a:p>
        </p:txBody>
      </p:sp>
      <p:grpSp>
        <p:nvGrpSpPr>
          <p:cNvPr id="412" name="Google Shape;412;p12"/>
          <p:cNvGrpSpPr/>
          <p:nvPr/>
        </p:nvGrpSpPr>
        <p:grpSpPr>
          <a:xfrm>
            <a:off x="361987" y="274320"/>
            <a:ext cx="728104" cy="612646"/>
            <a:chOff x="361987" y="274320"/>
            <a:chExt cx="728104" cy="612646"/>
          </a:xfrm>
        </p:grpSpPr>
        <p:sp>
          <p:nvSpPr>
            <p:cNvPr id="413" name="Google Shape;413;p12"/>
            <p:cNvSpPr/>
            <p:nvPr/>
          </p:nvSpPr>
          <p:spPr>
            <a:xfrm>
              <a:off x="477062" y="598931"/>
              <a:ext cx="289458" cy="288035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4" name="Google Shape;414;p12"/>
            <p:cNvSpPr/>
            <p:nvPr/>
          </p:nvSpPr>
          <p:spPr>
            <a:xfrm>
              <a:off x="669086" y="274320"/>
              <a:ext cx="421005" cy="421005"/>
            </a:xfrm>
            <a:custGeom>
              <a:avLst/>
              <a:gdLst/>
              <a:ahLst/>
              <a:cxnLst/>
              <a:rect l="l" t="t" r="r" b="b"/>
              <a:pathLst>
                <a:path w="421005" h="421005" extrusionOk="0">
                  <a:moveTo>
                    <a:pt x="210502" y="0"/>
                  </a:moveTo>
                  <a:lnTo>
                    <a:pt x="162192" y="5550"/>
                  </a:lnTo>
                  <a:lnTo>
                    <a:pt x="117868" y="21361"/>
                  </a:lnTo>
                  <a:lnTo>
                    <a:pt x="78785" y="46166"/>
                  </a:lnTo>
                  <a:lnTo>
                    <a:pt x="46201" y="78702"/>
                  </a:lnTo>
                  <a:lnTo>
                    <a:pt x="21371" y="117706"/>
                  </a:lnTo>
                  <a:lnTo>
                    <a:pt x="5552" y="161912"/>
                  </a:lnTo>
                  <a:lnTo>
                    <a:pt x="0" y="210057"/>
                  </a:lnTo>
                  <a:lnTo>
                    <a:pt x="5552" y="258391"/>
                  </a:lnTo>
                  <a:lnTo>
                    <a:pt x="21371" y="302732"/>
                  </a:lnTo>
                  <a:lnTo>
                    <a:pt x="46201" y="341826"/>
                  </a:lnTo>
                  <a:lnTo>
                    <a:pt x="78785" y="374417"/>
                  </a:lnTo>
                  <a:lnTo>
                    <a:pt x="117868" y="399250"/>
                  </a:lnTo>
                  <a:lnTo>
                    <a:pt x="162192" y="415071"/>
                  </a:lnTo>
                  <a:lnTo>
                    <a:pt x="210502" y="420624"/>
                  </a:lnTo>
                  <a:lnTo>
                    <a:pt x="258633" y="415071"/>
                  </a:lnTo>
                  <a:lnTo>
                    <a:pt x="302829" y="399250"/>
                  </a:lnTo>
                  <a:lnTo>
                    <a:pt x="341826" y="374417"/>
                  </a:lnTo>
                  <a:lnTo>
                    <a:pt x="374358" y="341826"/>
                  </a:lnTo>
                  <a:lnTo>
                    <a:pt x="399162" y="302732"/>
                  </a:lnTo>
                  <a:lnTo>
                    <a:pt x="414971" y="258391"/>
                  </a:lnTo>
                  <a:lnTo>
                    <a:pt x="420522" y="210057"/>
                  </a:lnTo>
                  <a:lnTo>
                    <a:pt x="414971" y="161912"/>
                  </a:lnTo>
                  <a:lnTo>
                    <a:pt x="399162" y="117706"/>
                  </a:lnTo>
                  <a:lnTo>
                    <a:pt x="374358" y="78702"/>
                  </a:lnTo>
                  <a:lnTo>
                    <a:pt x="341826" y="46166"/>
                  </a:lnTo>
                  <a:lnTo>
                    <a:pt x="302829" y="21361"/>
                  </a:lnTo>
                  <a:lnTo>
                    <a:pt x="258633" y="5550"/>
                  </a:lnTo>
                  <a:lnTo>
                    <a:pt x="210502" y="0"/>
                  </a:lnTo>
                  <a:close/>
                </a:path>
              </a:pathLst>
            </a:custGeom>
            <a:solidFill>
              <a:srgbClr val="94A6B4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5" name="Google Shape;415;p12"/>
            <p:cNvSpPr/>
            <p:nvPr/>
          </p:nvSpPr>
          <p:spPr>
            <a:xfrm>
              <a:off x="670949" y="274320"/>
              <a:ext cx="367030" cy="368935"/>
            </a:xfrm>
            <a:custGeom>
              <a:avLst/>
              <a:gdLst/>
              <a:ahLst/>
              <a:cxnLst/>
              <a:rect l="l" t="t" r="r" b="b"/>
              <a:pathLst>
                <a:path w="367030" h="368934" extrusionOk="0">
                  <a:moveTo>
                    <a:pt x="208525" y="0"/>
                  </a:moveTo>
                  <a:lnTo>
                    <a:pt x="168414" y="3879"/>
                  </a:lnTo>
                  <a:lnTo>
                    <a:pt x="129520" y="15509"/>
                  </a:lnTo>
                  <a:lnTo>
                    <a:pt x="93037" y="34879"/>
                  </a:lnTo>
                  <a:lnTo>
                    <a:pt x="60163" y="61975"/>
                  </a:lnTo>
                  <a:lnTo>
                    <a:pt x="30081" y="99964"/>
                  </a:lnTo>
                  <a:lnTo>
                    <a:pt x="10027" y="142419"/>
                  </a:lnTo>
                  <a:lnTo>
                    <a:pt x="0" y="187552"/>
                  </a:lnTo>
                  <a:lnTo>
                    <a:pt x="0" y="233579"/>
                  </a:lnTo>
                  <a:lnTo>
                    <a:pt x="10027" y="278712"/>
                  </a:lnTo>
                  <a:lnTo>
                    <a:pt x="30081" y="321167"/>
                  </a:lnTo>
                  <a:lnTo>
                    <a:pt x="60163" y="359155"/>
                  </a:lnTo>
                  <a:lnTo>
                    <a:pt x="70755" y="368807"/>
                  </a:lnTo>
                  <a:lnTo>
                    <a:pt x="44285" y="330869"/>
                  </a:lnTo>
                  <a:lnTo>
                    <a:pt x="27215" y="289299"/>
                  </a:lnTo>
                  <a:lnTo>
                    <a:pt x="19472" y="245673"/>
                  </a:lnTo>
                  <a:lnTo>
                    <a:pt x="20985" y="201570"/>
                  </a:lnTo>
                  <a:lnTo>
                    <a:pt x="31682" y="158567"/>
                  </a:lnTo>
                  <a:lnTo>
                    <a:pt x="51492" y="118241"/>
                  </a:lnTo>
                  <a:lnTo>
                    <a:pt x="80344" y="82168"/>
                  </a:lnTo>
                  <a:lnTo>
                    <a:pt x="113286" y="55199"/>
                  </a:lnTo>
                  <a:lnTo>
                    <a:pt x="149828" y="35861"/>
                  </a:lnTo>
                  <a:lnTo>
                    <a:pt x="188786" y="24215"/>
                  </a:lnTo>
                  <a:lnTo>
                    <a:pt x="228972" y="20320"/>
                  </a:lnTo>
                  <a:lnTo>
                    <a:pt x="265620" y="23538"/>
                  </a:lnTo>
                  <a:lnTo>
                    <a:pt x="301403" y="33210"/>
                  </a:lnTo>
                  <a:lnTo>
                    <a:pt x="335439" y="49359"/>
                  </a:lnTo>
                  <a:lnTo>
                    <a:pt x="366843" y="72008"/>
                  </a:lnTo>
                  <a:lnTo>
                    <a:pt x="363820" y="68579"/>
                  </a:lnTo>
                  <a:lnTo>
                    <a:pt x="357254" y="61975"/>
                  </a:lnTo>
                  <a:lnTo>
                    <a:pt x="324211" y="34879"/>
                  </a:lnTo>
                  <a:lnTo>
                    <a:pt x="287614" y="15509"/>
                  </a:lnTo>
                  <a:lnTo>
                    <a:pt x="248655" y="3879"/>
                  </a:lnTo>
                  <a:lnTo>
                    <a:pt x="208525" y="0"/>
                  </a:lnTo>
                  <a:close/>
                </a:path>
              </a:pathLst>
            </a:custGeom>
            <a:solidFill>
              <a:srgbClr val="778D9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6" name="Google Shape;416;p12"/>
            <p:cNvSpPr/>
            <p:nvPr/>
          </p:nvSpPr>
          <p:spPr>
            <a:xfrm>
              <a:off x="718385" y="323088"/>
              <a:ext cx="322580" cy="323215"/>
            </a:xfrm>
            <a:custGeom>
              <a:avLst/>
              <a:gdLst/>
              <a:ahLst/>
              <a:cxnLst/>
              <a:rect l="l" t="t" r="r" b="b"/>
              <a:pathLst>
                <a:path w="322580" h="323215" extrusionOk="0">
                  <a:moveTo>
                    <a:pt x="160137" y="0"/>
                  </a:moveTo>
                  <a:lnTo>
                    <a:pt x="101209" y="11461"/>
                  </a:lnTo>
                  <a:lnTo>
                    <a:pt x="47310" y="47497"/>
                  </a:lnTo>
                  <a:lnTo>
                    <a:pt x="21026" y="81935"/>
                  </a:lnTo>
                  <a:lnTo>
                    <a:pt x="5256" y="120687"/>
                  </a:lnTo>
                  <a:lnTo>
                    <a:pt x="0" y="161591"/>
                  </a:lnTo>
                  <a:lnTo>
                    <a:pt x="5256" y="202485"/>
                  </a:lnTo>
                  <a:lnTo>
                    <a:pt x="21026" y="241205"/>
                  </a:lnTo>
                  <a:lnTo>
                    <a:pt x="47310" y="275589"/>
                  </a:lnTo>
                  <a:lnTo>
                    <a:pt x="101103" y="311626"/>
                  </a:lnTo>
                  <a:lnTo>
                    <a:pt x="159934" y="323087"/>
                  </a:lnTo>
                  <a:lnTo>
                    <a:pt x="200772" y="317859"/>
                  </a:lnTo>
                  <a:lnTo>
                    <a:pt x="238940" y="302767"/>
                  </a:lnTo>
                  <a:lnTo>
                    <a:pt x="272319" y="278701"/>
                  </a:lnTo>
                  <a:lnTo>
                    <a:pt x="298787" y="246549"/>
                  </a:lnTo>
                  <a:lnTo>
                    <a:pt x="316223" y="207200"/>
                  </a:lnTo>
                  <a:lnTo>
                    <a:pt x="322506" y="161543"/>
                  </a:lnTo>
                  <a:lnTo>
                    <a:pt x="316235" y="115799"/>
                  </a:lnTo>
                  <a:lnTo>
                    <a:pt x="298829" y="76425"/>
                  </a:lnTo>
                  <a:lnTo>
                    <a:pt x="272402" y="44291"/>
                  </a:lnTo>
                  <a:lnTo>
                    <a:pt x="239068" y="20263"/>
                  </a:lnTo>
                  <a:lnTo>
                    <a:pt x="200942" y="5210"/>
                  </a:lnTo>
                  <a:lnTo>
                    <a:pt x="160137" y="0"/>
                  </a:lnTo>
                  <a:close/>
                </a:path>
              </a:pathLst>
            </a:custGeom>
            <a:solidFill>
              <a:srgbClr val="E9EDF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7" name="Google Shape;417;p12"/>
            <p:cNvSpPr/>
            <p:nvPr/>
          </p:nvSpPr>
          <p:spPr>
            <a:xfrm>
              <a:off x="749858" y="355092"/>
              <a:ext cx="292100" cy="291465"/>
            </a:xfrm>
            <a:custGeom>
              <a:avLst/>
              <a:gdLst/>
              <a:ahLst/>
              <a:cxnLst/>
              <a:rect l="l" t="t" r="r" b="b"/>
              <a:pathLst>
                <a:path w="292100" h="291465" extrusionOk="0">
                  <a:moveTo>
                    <a:pt x="0" y="224916"/>
                  </a:moveTo>
                  <a:lnTo>
                    <a:pt x="26771" y="253632"/>
                  </a:lnTo>
                  <a:lnTo>
                    <a:pt x="58434" y="274335"/>
                  </a:lnTo>
                  <a:lnTo>
                    <a:pt x="93424" y="286871"/>
                  </a:lnTo>
                  <a:lnTo>
                    <a:pt x="130175" y="291083"/>
                  </a:lnTo>
                  <a:lnTo>
                    <a:pt x="157975" y="288690"/>
                  </a:lnTo>
                  <a:lnTo>
                    <a:pt x="185227" y="281463"/>
                  </a:lnTo>
                  <a:lnTo>
                    <a:pt x="211286" y="269331"/>
                  </a:lnTo>
                  <a:lnTo>
                    <a:pt x="229575" y="256412"/>
                  </a:lnTo>
                  <a:lnTo>
                    <a:pt x="95427" y="256412"/>
                  </a:lnTo>
                  <a:lnTo>
                    <a:pt x="70448" y="254456"/>
                  </a:lnTo>
                  <a:lnTo>
                    <a:pt x="45904" y="248570"/>
                  </a:lnTo>
                  <a:lnTo>
                    <a:pt x="22265" y="238732"/>
                  </a:lnTo>
                  <a:lnTo>
                    <a:pt x="0" y="224916"/>
                  </a:lnTo>
                  <a:close/>
                </a:path>
                <a:path w="292100" h="291465" extrusionOk="0">
                  <a:moveTo>
                    <a:pt x="225386" y="0"/>
                  </a:moveTo>
                  <a:lnTo>
                    <a:pt x="247211" y="40969"/>
                  </a:lnTo>
                  <a:lnTo>
                    <a:pt x="256364" y="85102"/>
                  </a:lnTo>
                  <a:lnTo>
                    <a:pt x="253042" y="129680"/>
                  </a:lnTo>
                  <a:lnTo>
                    <a:pt x="237440" y="171984"/>
                  </a:lnTo>
                  <a:lnTo>
                    <a:pt x="209753" y="209295"/>
                  </a:lnTo>
                  <a:lnTo>
                    <a:pt x="156381" y="244522"/>
                  </a:lnTo>
                  <a:lnTo>
                    <a:pt x="95427" y="256412"/>
                  </a:lnTo>
                  <a:lnTo>
                    <a:pt x="229575" y="256412"/>
                  </a:lnTo>
                  <a:lnTo>
                    <a:pt x="235508" y="252221"/>
                  </a:lnTo>
                  <a:lnTo>
                    <a:pt x="265523" y="217903"/>
                  </a:lnTo>
                  <a:lnTo>
                    <a:pt x="284239" y="178209"/>
                  </a:lnTo>
                  <a:lnTo>
                    <a:pt x="291555" y="135636"/>
                  </a:lnTo>
                  <a:lnTo>
                    <a:pt x="287370" y="92681"/>
                  </a:lnTo>
                  <a:lnTo>
                    <a:pt x="271584" y="51844"/>
                  </a:lnTo>
                  <a:lnTo>
                    <a:pt x="244094" y="15620"/>
                  </a:lnTo>
                  <a:lnTo>
                    <a:pt x="238048" y="10159"/>
                  </a:lnTo>
                  <a:lnTo>
                    <a:pt x="231952" y="4571"/>
                  </a:lnTo>
                  <a:lnTo>
                    <a:pt x="225386" y="0"/>
                  </a:lnTo>
                  <a:close/>
                </a:path>
              </a:pathLst>
            </a:custGeom>
            <a:solidFill>
              <a:srgbClr val="CDD6D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8" name="Google Shape;418;p12"/>
            <p:cNvSpPr/>
            <p:nvPr/>
          </p:nvSpPr>
          <p:spPr>
            <a:xfrm>
              <a:off x="361987" y="274320"/>
              <a:ext cx="280670" cy="303530"/>
            </a:xfrm>
            <a:custGeom>
              <a:avLst/>
              <a:gdLst/>
              <a:ahLst/>
              <a:cxnLst/>
              <a:rect l="l" t="t" r="r" b="b"/>
              <a:pathLst>
                <a:path w="280670" h="303530" extrusionOk="0">
                  <a:moveTo>
                    <a:pt x="145707" y="126"/>
                  </a:moveTo>
                  <a:lnTo>
                    <a:pt x="95154" y="7195"/>
                  </a:lnTo>
                  <a:lnTo>
                    <a:pt x="57345" y="26958"/>
                  </a:lnTo>
                  <a:lnTo>
                    <a:pt x="27864" y="56553"/>
                  </a:lnTo>
                  <a:lnTo>
                    <a:pt x="8239" y="93246"/>
                  </a:lnTo>
                  <a:lnTo>
                    <a:pt x="0" y="134303"/>
                  </a:lnTo>
                  <a:lnTo>
                    <a:pt x="4673" y="176988"/>
                  </a:lnTo>
                  <a:lnTo>
                    <a:pt x="23787" y="218566"/>
                  </a:lnTo>
                  <a:lnTo>
                    <a:pt x="74368" y="264540"/>
                  </a:lnTo>
                  <a:lnTo>
                    <a:pt x="139865" y="280796"/>
                  </a:lnTo>
                  <a:lnTo>
                    <a:pt x="149548" y="280461"/>
                  </a:lnTo>
                  <a:lnTo>
                    <a:pt x="159245" y="279447"/>
                  </a:lnTo>
                  <a:lnTo>
                    <a:pt x="168933" y="277743"/>
                  </a:lnTo>
                  <a:lnTo>
                    <a:pt x="178587" y="275335"/>
                  </a:lnTo>
                  <a:lnTo>
                    <a:pt x="237769" y="302894"/>
                  </a:lnTo>
                  <a:lnTo>
                    <a:pt x="239357" y="303275"/>
                  </a:lnTo>
                  <a:lnTo>
                    <a:pt x="247104" y="303275"/>
                  </a:lnTo>
                  <a:lnTo>
                    <a:pt x="252882" y="298068"/>
                  </a:lnTo>
                  <a:lnTo>
                    <a:pt x="249910" y="227710"/>
                  </a:lnTo>
                  <a:lnTo>
                    <a:pt x="272448" y="186952"/>
                  </a:lnTo>
                  <a:lnTo>
                    <a:pt x="280238" y="143959"/>
                  </a:lnTo>
                  <a:lnTo>
                    <a:pt x="274645" y="101721"/>
                  </a:lnTo>
                  <a:lnTo>
                    <a:pt x="257031" y="63228"/>
                  </a:lnTo>
                  <a:lnTo>
                    <a:pt x="228761" y="31471"/>
                  </a:lnTo>
                  <a:lnTo>
                    <a:pt x="191199" y="9441"/>
                  </a:lnTo>
                  <a:lnTo>
                    <a:pt x="145707" y="126"/>
                  </a:lnTo>
                  <a:close/>
                </a:path>
              </a:pathLst>
            </a:custGeom>
            <a:solidFill>
              <a:srgbClr val="6A7E9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9" name="Google Shape;419;p12"/>
            <p:cNvSpPr/>
            <p:nvPr/>
          </p:nvSpPr>
          <p:spPr>
            <a:xfrm>
              <a:off x="472808" y="338327"/>
              <a:ext cx="59055" cy="146685"/>
            </a:xfrm>
            <a:custGeom>
              <a:avLst/>
              <a:gdLst/>
              <a:ahLst/>
              <a:cxnLst/>
              <a:rect l="l" t="t" r="r" b="b"/>
              <a:pathLst>
                <a:path w="59054" h="146684" extrusionOk="0">
                  <a:moveTo>
                    <a:pt x="39255" y="6350"/>
                  </a:moveTo>
                  <a:lnTo>
                    <a:pt x="31280" y="0"/>
                  </a:lnTo>
                  <a:lnTo>
                    <a:pt x="18935" y="0"/>
                  </a:lnTo>
                  <a:lnTo>
                    <a:pt x="14846" y="1524"/>
                  </a:lnTo>
                  <a:lnTo>
                    <a:pt x="11506" y="4826"/>
                  </a:lnTo>
                  <a:lnTo>
                    <a:pt x="6896" y="13309"/>
                  </a:lnTo>
                  <a:lnTo>
                    <a:pt x="7886" y="22186"/>
                  </a:lnTo>
                  <a:lnTo>
                    <a:pt x="13512" y="29171"/>
                  </a:lnTo>
                  <a:lnTo>
                    <a:pt x="22821" y="32004"/>
                  </a:lnTo>
                  <a:lnTo>
                    <a:pt x="32029" y="32004"/>
                  </a:lnTo>
                  <a:lnTo>
                    <a:pt x="39255" y="24892"/>
                  </a:lnTo>
                  <a:lnTo>
                    <a:pt x="39255" y="6350"/>
                  </a:lnTo>
                  <a:close/>
                </a:path>
                <a:path w="59054" h="146684" extrusionOk="0">
                  <a:moveTo>
                    <a:pt x="58496" y="134886"/>
                  </a:moveTo>
                  <a:lnTo>
                    <a:pt x="55956" y="127025"/>
                  </a:lnTo>
                  <a:lnTo>
                    <a:pt x="48107" y="123444"/>
                  </a:lnTo>
                  <a:lnTo>
                    <a:pt x="39255" y="123482"/>
                  </a:lnTo>
                  <a:lnTo>
                    <a:pt x="39255" y="38608"/>
                  </a:lnTo>
                  <a:lnTo>
                    <a:pt x="34213" y="33528"/>
                  </a:lnTo>
                  <a:lnTo>
                    <a:pt x="11188" y="33528"/>
                  </a:lnTo>
                  <a:lnTo>
                    <a:pt x="3848" y="37287"/>
                  </a:lnTo>
                  <a:lnTo>
                    <a:pt x="1409" y="44627"/>
                  </a:lnTo>
                  <a:lnTo>
                    <a:pt x="3848" y="51943"/>
                  </a:lnTo>
                  <a:lnTo>
                    <a:pt x="11188" y="55626"/>
                  </a:lnTo>
                  <a:lnTo>
                    <a:pt x="17703" y="55626"/>
                  </a:lnTo>
                  <a:lnTo>
                    <a:pt x="17703" y="123558"/>
                  </a:lnTo>
                  <a:lnTo>
                    <a:pt x="10274" y="123571"/>
                  </a:lnTo>
                  <a:lnTo>
                    <a:pt x="2565" y="127393"/>
                  </a:lnTo>
                  <a:lnTo>
                    <a:pt x="0" y="134899"/>
                  </a:lnTo>
                  <a:lnTo>
                    <a:pt x="2565" y="142417"/>
                  </a:lnTo>
                  <a:lnTo>
                    <a:pt x="10274" y="146304"/>
                  </a:lnTo>
                  <a:lnTo>
                    <a:pt x="47688" y="146304"/>
                  </a:lnTo>
                  <a:lnTo>
                    <a:pt x="55740" y="142735"/>
                  </a:lnTo>
                  <a:lnTo>
                    <a:pt x="58496" y="134886"/>
                  </a:lnTo>
                  <a:close/>
                </a:path>
              </a:pathLst>
            </a:custGeom>
            <a:solidFill>
              <a:srgbClr val="E9EDF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420" name="Google Shape;420;p12"/>
          <p:cNvSpPr/>
          <p:nvPr/>
        </p:nvSpPr>
        <p:spPr>
          <a:xfrm>
            <a:off x="4841747" y="717804"/>
            <a:ext cx="3941826" cy="677418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1" name="Google Shape;421;p12"/>
          <p:cNvSpPr txBox="1"/>
          <p:nvPr/>
        </p:nvSpPr>
        <p:spPr>
          <a:xfrm>
            <a:off x="5019802" y="797178"/>
            <a:ext cx="3564254" cy="391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>
                <a:solidFill>
                  <a:srgbClr val="134262"/>
                </a:solidFill>
                <a:latin typeface="Arial"/>
                <a:ea typeface="Arial"/>
                <a:cs typeface="Arial"/>
                <a:sym typeface="Arial"/>
              </a:rPr>
              <a:t>Deflector de sedimentos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12"/>
          <p:cNvSpPr/>
          <p:nvPr/>
        </p:nvSpPr>
        <p:spPr>
          <a:xfrm>
            <a:off x="8490204" y="2090927"/>
            <a:ext cx="196850" cy="3625850"/>
          </a:xfrm>
          <a:custGeom>
            <a:avLst/>
            <a:gdLst/>
            <a:ahLst/>
            <a:cxnLst/>
            <a:rect l="l" t="t" r="r" b="b"/>
            <a:pathLst>
              <a:path w="196850" h="3625850" extrusionOk="0">
                <a:moveTo>
                  <a:pt x="196596" y="0"/>
                </a:moveTo>
                <a:lnTo>
                  <a:pt x="0" y="0"/>
                </a:lnTo>
                <a:lnTo>
                  <a:pt x="0" y="3625596"/>
                </a:lnTo>
                <a:lnTo>
                  <a:pt x="196596" y="3625596"/>
                </a:lnTo>
                <a:lnTo>
                  <a:pt x="196596" y="0"/>
                </a:lnTo>
                <a:close/>
              </a:path>
            </a:pathLst>
          </a:custGeom>
          <a:solidFill>
            <a:srgbClr val="A8EBEE">
              <a:alpha val="89803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423" name="Google Shape;423;p12"/>
          <p:cNvGrpSpPr/>
          <p:nvPr/>
        </p:nvGrpSpPr>
        <p:grpSpPr>
          <a:xfrm>
            <a:off x="409955" y="1629155"/>
            <a:ext cx="5337176" cy="4087114"/>
            <a:chOff x="409955" y="1629155"/>
            <a:chExt cx="5337176" cy="4087114"/>
          </a:xfrm>
        </p:grpSpPr>
        <p:sp>
          <p:nvSpPr>
            <p:cNvPr id="424" name="Google Shape;424;p12"/>
            <p:cNvSpPr/>
            <p:nvPr/>
          </p:nvSpPr>
          <p:spPr>
            <a:xfrm>
              <a:off x="653796" y="2090419"/>
              <a:ext cx="5093335" cy="3625850"/>
            </a:xfrm>
            <a:custGeom>
              <a:avLst/>
              <a:gdLst/>
              <a:ahLst/>
              <a:cxnLst/>
              <a:rect l="l" t="t" r="r" b="b"/>
              <a:pathLst>
                <a:path w="5093335" h="3625850" extrusionOk="0">
                  <a:moveTo>
                    <a:pt x="5093208" y="0"/>
                  </a:moveTo>
                  <a:lnTo>
                    <a:pt x="0" y="0"/>
                  </a:lnTo>
                  <a:lnTo>
                    <a:pt x="0" y="198120"/>
                  </a:lnTo>
                  <a:lnTo>
                    <a:pt x="0" y="3429000"/>
                  </a:lnTo>
                  <a:lnTo>
                    <a:pt x="0" y="3625850"/>
                  </a:lnTo>
                  <a:lnTo>
                    <a:pt x="5093208" y="3625850"/>
                  </a:lnTo>
                  <a:lnTo>
                    <a:pt x="5093208" y="3429000"/>
                  </a:lnTo>
                  <a:lnTo>
                    <a:pt x="197599" y="3429000"/>
                  </a:lnTo>
                  <a:lnTo>
                    <a:pt x="197599" y="198120"/>
                  </a:lnTo>
                  <a:lnTo>
                    <a:pt x="4895596" y="198120"/>
                  </a:lnTo>
                  <a:lnTo>
                    <a:pt x="4895596" y="3428492"/>
                  </a:lnTo>
                  <a:lnTo>
                    <a:pt x="5093208" y="3428492"/>
                  </a:lnTo>
                  <a:lnTo>
                    <a:pt x="5093208" y="198120"/>
                  </a:lnTo>
                  <a:lnTo>
                    <a:pt x="5093208" y="0"/>
                  </a:lnTo>
                  <a:close/>
                </a:path>
              </a:pathLst>
            </a:custGeom>
            <a:solidFill>
              <a:srgbClr val="A8EBEE">
                <a:alpha val="89803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5" name="Google Shape;425;p12"/>
            <p:cNvSpPr/>
            <p:nvPr/>
          </p:nvSpPr>
          <p:spPr>
            <a:xfrm>
              <a:off x="409955" y="1629155"/>
              <a:ext cx="4988052" cy="3518916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6" name="Google Shape;426;p12"/>
            <p:cNvSpPr/>
            <p:nvPr/>
          </p:nvSpPr>
          <p:spPr>
            <a:xfrm>
              <a:off x="457199" y="1656587"/>
              <a:ext cx="4898135" cy="3429000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7" name="Google Shape;427;p12"/>
            <p:cNvSpPr/>
            <p:nvPr/>
          </p:nvSpPr>
          <p:spPr>
            <a:xfrm>
              <a:off x="457199" y="1656587"/>
              <a:ext cx="4898390" cy="3429000"/>
            </a:xfrm>
            <a:custGeom>
              <a:avLst/>
              <a:gdLst/>
              <a:ahLst/>
              <a:cxnLst/>
              <a:rect l="l" t="t" r="r" b="b"/>
              <a:pathLst>
                <a:path w="4898390" h="3429000" extrusionOk="0">
                  <a:moveTo>
                    <a:pt x="0" y="3429000"/>
                  </a:moveTo>
                  <a:lnTo>
                    <a:pt x="4898136" y="3429000"/>
                  </a:lnTo>
                  <a:lnTo>
                    <a:pt x="4898136" y="0"/>
                  </a:lnTo>
                  <a:lnTo>
                    <a:pt x="0" y="0"/>
                  </a:lnTo>
                  <a:lnTo>
                    <a:pt x="0" y="3429000"/>
                  </a:ln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428" name="Google Shape;428;p12"/>
          <p:cNvSpPr txBox="1"/>
          <p:nvPr/>
        </p:nvSpPr>
        <p:spPr>
          <a:xfrm>
            <a:off x="1055522" y="5113782"/>
            <a:ext cx="2047875" cy="330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Muro del deflector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p12"/>
          <p:cNvSpPr txBox="1"/>
          <p:nvPr/>
        </p:nvSpPr>
        <p:spPr>
          <a:xfrm>
            <a:off x="5942838" y="2033397"/>
            <a:ext cx="2272030" cy="959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5875" rIns="0" bIns="0" anchor="t" anchorCtr="0">
            <a:spAutoFit/>
          </a:bodyPr>
          <a:lstStyle/>
          <a:p>
            <a:pPr marL="12700" marR="5080" lvl="0" indent="-127000" algn="l" rtl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-"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Cota superior: 469  msnm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163195" marR="0" lvl="0" indent="-151130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2000"/>
              <a:buFont typeface="Arial"/>
              <a:buChar char="-"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Terraplén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p12"/>
          <p:cNvSpPr/>
          <p:nvPr/>
        </p:nvSpPr>
        <p:spPr>
          <a:xfrm>
            <a:off x="6733031" y="5980176"/>
            <a:ext cx="2369820" cy="717804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16" name="Google Shape;2616;p120"/>
          <p:cNvGrpSpPr/>
          <p:nvPr/>
        </p:nvGrpSpPr>
        <p:grpSpPr>
          <a:xfrm>
            <a:off x="344424" y="1737360"/>
            <a:ext cx="8513064" cy="2480698"/>
            <a:chOff x="344424" y="1737360"/>
            <a:chExt cx="8513064" cy="2480698"/>
          </a:xfrm>
        </p:grpSpPr>
        <p:sp>
          <p:nvSpPr>
            <p:cNvPr id="2617" name="Google Shape;2617;p120"/>
            <p:cNvSpPr/>
            <p:nvPr/>
          </p:nvSpPr>
          <p:spPr>
            <a:xfrm>
              <a:off x="4608576" y="1818132"/>
              <a:ext cx="4248912" cy="2399926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18" name="Google Shape;2618;p120"/>
            <p:cNvSpPr/>
            <p:nvPr/>
          </p:nvSpPr>
          <p:spPr>
            <a:xfrm>
              <a:off x="344424" y="1737360"/>
              <a:ext cx="4247388" cy="2399926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619" name="Google Shape;2619;p120"/>
          <p:cNvSpPr/>
          <p:nvPr/>
        </p:nvSpPr>
        <p:spPr>
          <a:xfrm>
            <a:off x="3662171" y="0"/>
            <a:ext cx="5481827" cy="81457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20" name="Google Shape;2620;p120"/>
          <p:cNvSpPr txBox="1">
            <a:spLocks noGrp="1"/>
          </p:cNvSpPr>
          <p:nvPr>
            <p:ph type="title"/>
          </p:nvPr>
        </p:nvSpPr>
        <p:spPr>
          <a:xfrm>
            <a:off x="119760" y="13843"/>
            <a:ext cx="8904478" cy="513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3796029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Resultados: Flujo Variable</a:t>
            </a:r>
            <a:endParaRPr/>
          </a:p>
        </p:txBody>
      </p:sp>
      <p:sp>
        <p:nvSpPr>
          <p:cNvPr id="2621" name="Google Shape;2621;p120"/>
          <p:cNvSpPr/>
          <p:nvPr/>
        </p:nvSpPr>
        <p:spPr>
          <a:xfrm>
            <a:off x="6733031" y="5949696"/>
            <a:ext cx="2369820" cy="719327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622" name="Google Shape;2622;p120"/>
          <p:cNvGrpSpPr/>
          <p:nvPr/>
        </p:nvGrpSpPr>
        <p:grpSpPr>
          <a:xfrm>
            <a:off x="98297" y="1215389"/>
            <a:ext cx="9011920" cy="3655060"/>
            <a:chOff x="98297" y="1215389"/>
            <a:chExt cx="9011920" cy="3655060"/>
          </a:xfrm>
        </p:grpSpPr>
        <p:sp>
          <p:nvSpPr>
            <p:cNvPr id="2623" name="Google Shape;2623;p120"/>
            <p:cNvSpPr/>
            <p:nvPr/>
          </p:nvSpPr>
          <p:spPr>
            <a:xfrm>
              <a:off x="98297" y="1215389"/>
              <a:ext cx="9011920" cy="3655060"/>
            </a:xfrm>
            <a:custGeom>
              <a:avLst/>
              <a:gdLst/>
              <a:ahLst/>
              <a:cxnLst/>
              <a:rect l="l" t="t" r="r" b="b"/>
              <a:pathLst>
                <a:path w="9011920" h="3655060" extrusionOk="0">
                  <a:moveTo>
                    <a:pt x="0" y="3654552"/>
                  </a:moveTo>
                  <a:lnTo>
                    <a:pt x="9011412" y="3654552"/>
                  </a:lnTo>
                  <a:lnTo>
                    <a:pt x="9011412" y="0"/>
                  </a:lnTo>
                  <a:lnTo>
                    <a:pt x="0" y="0"/>
                  </a:lnTo>
                  <a:lnTo>
                    <a:pt x="0" y="3654552"/>
                  </a:lnTo>
                  <a:close/>
                </a:path>
              </a:pathLst>
            </a:cu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24" name="Google Shape;2624;p120"/>
            <p:cNvSpPr/>
            <p:nvPr/>
          </p:nvSpPr>
          <p:spPr>
            <a:xfrm>
              <a:off x="789152" y="2348483"/>
              <a:ext cx="1110615" cy="995680"/>
            </a:xfrm>
            <a:custGeom>
              <a:avLst/>
              <a:gdLst/>
              <a:ahLst/>
              <a:cxnLst/>
              <a:rect l="l" t="t" r="r" b="b"/>
              <a:pathLst>
                <a:path w="1110614" h="995679" extrusionOk="0">
                  <a:moveTo>
                    <a:pt x="521995" y="0"/>
                  </a:moveTo>
                  <a:lnTo>
                    <a:pt x="443712" y="33655"/>
                  </a:lnTo>
                  <a:lnTo>
                    <a:pt x="467969" y="54140"/>
                  </a:lnTo>
                  <a:lnTo>
                    <a:pt x="0" y="607949"/>
                  </a:lnTo>
                  <a:lnTo>
                    <a:pt x="9702" y="616204"/>
                  </a:lnTo>
                  <a:lnTo>
                    <a:pt x="477672" y="62344"/>
                  </a:lnTo>
                  <a:lnTo>
                    <a:pt x="501929" y="82804"/>
                  </a:lnTo>
                  <a:lnTo>
                    <a:pt x="511213" y="44450"/>
                  </a:lnTo>
                  <a:lnTo>
                    <a:pt x="521995" y="0"/>
                  </a:lnTo>
                  <a:close/>
                </a:path>
                <a:path w="1110614" h="995679" extrusionOk="0">
                  <a:moveTo>
                    <a:pt x="1110259" y="379476"/>
                  </a:moveTo>
                  <a:lnTo>
                    <a:pt x="1032027" y="413131"/>
                  </a:lnTo>
                  <a:lnTo>
                    <a:pt x="1056233" y="433603"/>
                  </a:lnTo>
                  <a:lnTo>
                    <a:pt x="588289" y="987425"/>
                  </a:lnTo>
                  <a:lnTo>
                    <a:pt x="597941" y="995680"/>
                  </a:lnTo>
                  <a:lnTo>
                    <a:pt x="1065949" y="441807"/>
                  </a:lnTo>
                  <a:lnTo>
                    <a:pt x="1090193" y="462280"/>
                  </a:lnTo>
                  <a:lnTo>
                    <a:pt x="1099477" y="423926"/>
                  </a:lnTo>
                  <a:lnTo>
                    <a:pt x="1110259" y="37947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625" name="Google Shape;2625;p120"/>
          <p:cNvSpPr txBox="1"/>
          <p:nvPr/>
        </p:nvSpPr>
        <p:spPr>
          <a:xfrm>
            <a:off x="321868" y="2950210"/>
            <a:ext cx="1242060" cy="692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0.04 m/s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None/>
            </a:pP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marL="54800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0.08 m/s</a:t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6" name="Google Shape;2626;p120"/>
          <p:cNvSpPr/>
          <p:nvPr/>
        </p:nvSpPr>
        <p:spPr>
          <a:xfrm>
            <a:off x="5605017" y="2857500"/>
            <a:ext cx="521970" cy="616585"/>
          </a:xfrm>
          <a:custGeom>
            <a:avLst/>
            <a:gdLst/>
            <a:ahLst/>
            <a:cxnLst/>
            <a:rect l="l" t="t" r="r" b="b"/>
            <a:pathLst>
              <a:path w="521970" h="616585" extrusionOk="0">
                <a:moveTo>
                  <a:pt x="467954" y="54117"/>
                </a:moveTo>
                <a:lnTo>
                  <a:pt x="0" y="607949"/>
                </a:lnTo>
                <a:lnTo>
                  <a:pt x="9652" y="616203"/>
                </a:lnTo>
                <a:lnTo>
                  <a:pt x="477666" y="62324"/>
                </a:lnTo>
                <a:lnTo>
                  <a:pt x="467954" y="54117"/>
                </a:lnTo>
                <a:close/>
              </a:path>
              <a:path w="521970" h="616585" extrusionOk="0">
                <a:moveTo>
                  <a:pt x="511198" y="44450"/>
                </a:moveTo>
                <a:lnTo>
                  <a:pt x="476123" y="44450"/>
                </a:lnTo>
                <a:lnTo>
                  <a:pt x="485902" y="52577"/>
                </a:lnTo>
                <a:lnTo>
                  <a:pt x="477666" y="62324"/>
                </a:lnTo>
                <a:lnTo>
                  <a:pt x="501904" y="82803"/>
                </a:lnTo>
                <a:lnTo>
                  <a:pt x="511198" y="44450"/>
                </a:lnTo>
                <a:close/>
              </a:path>
              <a:path w="521970" h="616585" extrusionOk="0">
                <a:moveTo>
                  <a:pt x="476123" y="44450"/>
                </a:moveTo>
                <a:lnTo>
                  <a:pt x="467954" y="54117"/>
                </a:lnTo>
                <a:lnTo>
                  <a:pt x="477666" y="62324"/>
                </a:lnTo>
                <a:lnTo>
                  <a:pt x="485902" y="52577"/>
                </a:lnTo>
                <a:lnTo>
                  <a:pt x="476123" y="44450"/>
                </a:lnTo>
                <a:close/>
              </a:path>
              <a:path w="521970" h="616585" extrusionOk="0">
                <a:moveTo>
                  <a:pt x="521970" y="0"/>
                </a:moveTo>
                <a:lnTo>
                  <a:pt x="443738" y="33654"/>
                </a:lnTo>
                <a:lnTo>
                  <a:pt x="467954" y="54117"/>
                </a:lnTo>
                <a:lnTo>
                  <a:pt x="476123" y="44450"/>
                </a:lnTo>
                <a:lnTo>
                  <a:pt x="511198" y="44450"/>
                </a:lnTo>
                <a:lnTo>
                  <a:pt x="52197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27" name="Google Shape;2627;p120"/>
          <p:cNvSpPr txBox="1"/>
          <p:nvPr/>
        </p:nvSpPr>
        <p:spPr>
          <a:xfrm>
            <a:off x="5138928" y="3480308"/>
            <a:ext cx="457200" cy="239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1.5 m</a:t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8" name="Google Shape;2628;p120"/>
          <p:cNvSpPr txBox="1"/>
          <p:nvPr/>
        </p:nvSpPr>
        <p:spPr>
          <a:xfrm>
            <a:off x="157683" y="4957317"/>
            <a:ext cx="1701800" cy="57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299085" marR="0" lvl="0" indent="-2870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Tiempo: 0h20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299085" marR="0" lvl="0" indent="-2870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Q=0.51 m³/s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29" name="Google Shape;2629;p120"/>
          <p:cNvGrpSpPr/>
          <p:nvPr/>
        </p:nvGrpSpPr>
        <p:grpSpPr>
          <a:xfrm>
            <a:off x="1437894" y="750569"/>
            <a:ext cx="2057400" cy="425450"/>
            <a:chOff x="1437894" y="750569"/>
            <a:chExt cx="2057400" cy="425450"/>
          </a:xfrm>
        </p:grpSpPr>
        <p:sp>
          <p:nvSpPr>
            <p:cNvPr id="2630" name="Google Shape;2630;p120"/>
            <p:cNvSpPr/>
            <p:nvPr/>
          </p:nvSpPr>
          <p:spPr>
            <a:xfrm>
              <a:off x="1437894" y="750569"/>
              <a:ext cx="2057400" cy="425450"/>
            </a:xfrm>
            <a:custGeom>
              <a:avLst/>
              <a:gdLst/>
              <a:ahLst/>
              <a:cxnLst/>
              <a:rect l="l" t="t" r="r" b="b"/>
              <a:pathLst>
                <a:path w="2057400" h="425450" extrusionOk="0">
                  <a:moveTo>
                    <a:pt x="1986533" y="0"/>
                  </a:moveTo>
                  <a:lnTo>
                    <a:pt x="70865" y="0"/>
                  </a:lnTo>
                  <a:lnTo>
                    <a:pt x="43291" y="5572"/>
                  </a:lnTo>
                  <a:lnTo>
                    <a:pt x="20764" y="20764"/>
                  </a:lnTo>
                  <a:lnTo>
                    <a:pt x="5572" y="43291"/>
                  </a:lnTo>
                  <a:lnTo>
                    <a:pt x="0" y="70865"/>
                  </a:lnTo>
                  <a:lnTo>
                    <a:pt x="0" y="354329"/>
                  </a:lnTo>
                  <a:lnTo>
                    <a:pt x="5572" y="381904"/>
                  </a:lnTo>
                  <a:lnTo>
                    <a:pt x="20764" y="404431"/>
                  </a:lnTo>
                  <a:lnTo>
                    <a:pt x="43291" y="419623"/>
                  </a:lnTo>
                  <a:lnTo>
                    <a:pt x="70865" y="425195"/>
                  </a:lnTo>
                  <a:lnTo>
                    <a:pt x="1986533" y="425195"/>
                  </a:lnTo>
                  <a:lnTo>
                    <a:pt x="2014108" y="419623"/>
                  </a:lnTo>
                  <a:lnTo>
                    <a:pt x="2036635" y="404431"/>
                  </a:lnTo>
                  <a:lnTo>
                    <a:pt x="2051827" y="381904"/>
                  </a:lnTo>
                  <a:lnTo>
                    <a:pt x="2057400" y="354329"/>
                  </a:lnTo>
                  <a:lnTo>
                    <a:pt x="2057400" y="70865"/>
                  </a:lnTo>
                  <a:lnTo>
                    <a:pt x="2051827" y="43291"/>
                  </a:lnTo>
                  <a:lnTo>
                    <a:pt x="2036635" y="20764"/>
                  </a:lnTo>
                  <a:lnTo>
                    <a:pt x="2014108" y="5572"/>
                  </a:lnTo>
                  <a:lnTo>
                    <a:pt x="1986533" y="0"/>
                  </a:lnTo>
                  <a:close/>
                </a:path>
              </a:pathLst>
            </a:custGeom>
            <a:solidFill>
              <a:srgbClr val="3366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31" name="Google Shape;2631;p120"/>
            <p:cNvSpPr/>
            <p:nvPr/>
          </p:nvSpPr>
          <p:spPr>
            <a:xfrm>
              <a:off x="1437894" y="750569"/>
              <a:ext cx="2057400" cy="425450"/>
            </a:xfrm>
            <a:custGeom>
              <a:avLst/>
              <a:gdLst/>
              <a:ahLst/>
              <a:cxnLst/>
              <a:rect l="l" t="t" r="r" b="b"/>
              <a:pathLst>
                <a:path w="2057400" h="425450" extrusionOk="0">
                  <a:moveTo>
                    <a:pt x="0" y="70865"/>
                  </a:moveTo>
                  <a:lnTo>
                    <a:pt x="5572" y="43291"/>
                  </a:lnTo>
                  <a:lnTo>
                    <a:pt x="20764" y="20764"/>
                  </a:lnTo>
                  <a:lnTo>
                    <a:pt x="43291" y="5572"/>
                  </a:lnTo>
                  <a:lnTo>
                    <a:pt x="70865" y="0"/>
                  </a:lnTo>
                  <a:lnTo>
                    <a:pt x="1986533" y="0"/>
                  </a:lnTo>
                  <a:lnTo>
                    <a:pt x="2014108" y="5572"/>
                  </a:lnTo>
                  <a:lnTo>
                    <a:pt x="2036635" y="20764"/>
                  </a:lnTo>
                  <a:lnTo>
                    <a:pt x="2051827" y="43291"/>
                  </a:lnTo>
                  <a:lnTo>
                    <a:pt x="2057400" y="70865"/>
                  </a:lnTo>
                  <a:lnTo>
                    <a:pt x="2057400" y="354329"/>
                  </a:lnTo>
                  <a:lnTo>
                    <a:pt x="2051827" y="381904"/>
                  </a:lnTo>
                  <a:lnTo>
                    <a:pt x="2036635" y="404431"/>
                  </a:lnTo>
                  <a:lnTo>
                    <a:pt x="2014108" y="419623"/>
                  </a:lnTo>
                  <a:lnTo>
                    <a:pt x="1986533" y="425195"/>
                  </a:lnTo>
                  <a:lnTo>
                    <a:pt x="70865" y="425195"/>
                  </a:lnTo>
                  <a:lnTo>
                    <a:pt x="43291" y="419623"/>
                  </a:lnTo>
                  <a:lnTo>
                    <a:pt x="20764" y="404431"/>
                  </a:lnTo>
                  <a:lnTo>
                    <a:pt x="5572" y="381904"/>
                  </a:lnTo>
                  <a:lnTo>
                    <a:pt x="0" y="354329"/>
                  </a:lnTo>
                  <a:lnTo>
                    <a:pt x="0" y="70865"/>
                  </a:lnTo>
                  <a:close/>
                </a:path>
              </a:pathLst>
            </a:custGeom>
            <a:noFill/>
            <a:ln w="25400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632" name="Google Shape;2632;p120"/>
          <p:cNvSpPr txBox="1"/>
          <p:nvPr/>
        </p:nvSpPr>
        <p:spPr>
          <a:xfrm>
            <a:off x="1665477" y="806322"/>
            <a:ext cx="1600835" cy="299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Velocidad (m/s)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33" name="Google Shape;2633;p120"/>
          <p:cNvGrpSpPr/>
          <p:nvPr/>
        </p:nvGrpSpPr>
        <p:grpSpPr>
          <a:xfrm>
            <a:off x="5680709" y="741426"/>
            <a:ext cx="2057400" cy="426720"/>
            <a:chOff x="5680709" y="741426"/>
            <a:chExt cx="2057400" cy="426720"/>
          </a:xfrm>
        </p:grpSpPr>
        <p:sp>
          <p:nvSpPr>
            <p:cNvPr id="2634" name="Google Shape;2634;p120"/>
            <p:cNvSpPr/>
            <p:nvPr/>
          </p:nvSpPr>
          <p:spPr>
            <a:xfrm>
              <a:off x="5680709" y="741426"/>
              <a:ext cx="2057400" cy="426720"/>
            </a:xfrm>
            <a:custGeom>
              <a:avLst/>
              <a:gdLst/>
              <a:ahLst/>
              <a:cxnLst/>
              <a:rect l="l" t="t" r="r" b="b"/>
              <a:pathLst>
                <a:path w="2057400" h="426719" extrusionOk="0">
                  <a:moveTo>
                    <a:pt x="1986280" y="0"/>
                  </a:moveTo>
                  <a:lnTo>
                    <a:pt x="71119" y="0"/>
                  </a:lnTo>
                  <a:lnTo>
                    <a:pt x="43451" y="5593"/>
                  </a:lnTo>
                  <a:lnTo>
                    <a:pt x="20843" y="20843"/>
                  </a:lnTo>
                  <a:lnTo>
                    <a:pt x="5593" y="43451"/>
                  </a:lnTo>
                  <a:lnTo>
                    <a:pt x="0" y="71120"/>
                  </a:lnTo>
                  <a:lnTo>
                    <a:pt x="0" y="355600"/>
                  </a:lnTo>
                  <a:lnTo>
                    <a:pt x="5593" y="383268"/>
                  </a:lnTo>
                  <a:lnTo>
                    <a:pt x="20843" y="405876"/>
                  </a:lnTo>
                  <a:lnTo>
                    <a:pt x="43451" y="421126"/>
                  </a:lnTo>
                  <a:lnTo>
                    <a:pt x="71119" y="426720"/>
                  </a:lnTo>
                  <a:lnTo>
                    <a:pt x="1986280" y="426720"/>
                  </a:lnTo>
                  <a:lnTo>
                    <a:pt x="2013948" y="421126"/>
                  </a:lnTo>
                  <a:lnTo>
                    <a:pt x="2036556" y="405876"/>
                  </a:lnTo>
                  <a:lnTo>
                    <a:pt x="2051806" y="383268"/>
                  </a:lnTo>
                  <a:lnTo>
                    <a:pt x="2057399" y="355600"/>
                  </a:lnTo>
                  <a:lnTo>
                    <a:pt x="2057399" y="71120"/>
                  </a:lnTo>
                  <a:lnTo>
                    <a:pt x="2051806" y="43451"/>
                  </a:lnTo>
                  <a:lnTo>
                    <a:pt x="2036556" y="20843"/>
                  </a:lnTo>
                  <a:lnTo>
                    <a:pt x="2013948" y="5593"/>
                  </a:lnTo>
                  <a:lnTo>
                    <a:pt x="1986280" y="0"/>
                  </a:lnTo>
                  <a:close/>
                </a:path>
              </a:pathLst>
            </a:custGeom>
            <a:solidFill>
              <a:srgbClr val="3366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35" name="Google Shape;2635;p120"/>
            <p:cNvSpPr/>
            <p:nvPr/>
          </p:nvSpPr>
          <p:spPr>
            <a:xfrm>
              <a:off x="5680709" y="741426"/>
              <a:ext cx="2057400" cy="426720"/>
            </a:xfrm>
            <a:custGeom>
              <a:avLst/>
              <a:gdLst/>
              <a:ahLst/>
              <a:cxnLst/>
              <a:rect l="l" t="t" r="r" b="b"/>
              <a:pathLst>
                <a:path w="2057400" h="426719" extrusionOk="0">
                  <a:moveTo>
                    <a:pt x="0" y="71120"/>
                  </a:moveTo>
                  <a:lnTo>
                    <a:pt x="5593" y="43451"/>
                  </a:lnTo>
                  <a:lnTo>
                    <a:pt x="20843" y="20843"/>
                  </a:lnTo>
                  <a:lnTo>
                    <a:pt x="43451" y="5593"/>
                  </a:lnTo>
                  <a:lnTo>
                    <a:pt x="71119" y="0"/>
                  </a:lnTo>
                  <a:lnTo>
                    <a:pt x="1986280" y="0"/>
                  </a:lnTo>
                  <a:lnTo>
                    <a:pt x="2013948" y="5593"/>
                  </a:lnTo>
                  <a:lnTo>
                    <a:pt x="2036556" y="20843"/>
                  </a:lnTo>
                  <a:lnTo>
                    <a:pt x="2051806" y="43451"/>
                  </a:lnTo>
                  <a:lnTo>
                    <a:pt x="2057399" y="71120"/>
                  </a:lnTo>
                  <a:lnTo>
                    <a:pt x="2057399" y="355600"/>
                  </a:lnTo>
                  <a:lnTo>
                    <a:pt x="2051806" y="383268"/>
                  </a:lnTo>
                  <a:lnTo>
                    <a:pt x="2036556" y="405876"/>
                  </a:lnTo>
                  <a:lnTo>
                    <a:pt x="2013948" y="421126"/>
                  </a:lnTo>
                  <a:lnTo>
                    <a:pt x="1986280" y="426720"/>
                  </a:lnTo>
                  <a:lnTo>
                    <a:pt x="71119" y="426720"/>
                  </a:lnTo>
                  <a:lnTo>
                    <a:pt x="43451" y="421126"/>
                  </a:lnTo>
                  <a:lnTo>
                    <a:pt x="20843" y="405876"/>
                  </a:lnTo>
                  <a:lnTo>
                    <a:pt x="5593" y="383268"/>
                  </a:lnTo>
                  <a:lnTo>
                    <a:pt x="0" y="355600"/>
                  </a:lnTo>
                  <a:lnTo>
                    <a:pt x="0" y="71120"/>
                  </a:lnTo>
                  <a:close/>
                </a:path>
              </a:pathLst>
            </a:custGeom>
            <a:noFill/>
            <a:ln w="25400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636" name="Google Shape;2636;p120"/>
          <p:cNvSpPr txBox="1"/>
          <p:nvPr/>
        </p:nvSpPr>
        <p:spPr>
          <a:xfrm>
            <a:off x="6142101" y="797763"/>
            <a:ext cx="1135380" cy="300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Tirante (m)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" name="Google Shape;2641;p121"/>
          <p:cNvSpPr/>
          <p:nvPr/>
        </p:nvSpPr>
        <p:spPr>
          <a:xfrm>
            <a:off x="0" y="0"/>
            <a:ext cx="9143999" cy="685799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6" name="Google Shape;2646;p122"/>
          <p:cNvGrpSpPr/>
          <p:nvPr/>
        </p:nvGrpSpPr>
        <p:grpSpPr>
          <a:xfrm>
            <a:off x="3961511" y="1011666"/>
            <a:ext cx="5182488" cy="5241229"/>
            <a:chOff x="3961511" y="1011666"/>
            <a:chExt cx="5182488" cy="5241229"/>
          </a:xfrm>
        </p:grpSpPr>
        <p:sp>
          <p:nvSpPr>
            <p:cNvPr id="2647" name="Google Shape;2647;p122"/>
            <p:cNvSpPr/>
            <p:nvPr/>
          </p:nvSpPr>
          <p:spPr>
            <a:xfrm>
              <a:off x="4527167" y="1011666"/>
              <a:ext cx="3955776" cy="2667057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48" name="Google Shape;2648;p122"/>
            <p:cNvSpPr/>
            <p:nvPr/>
          </p:nvSpPr>
          <p:spPr>
            <a:xfrm>
              <a:off x="3961511" y="2377313"/>
              <a:ext cx="5182488" cy="3875582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649" name="Google Shape;2649;p122"/>
          <p:cNvSpPr/>
          <p:nvPr/>
        </p:nvSpPr>
        <p:spPr>
          <a:xfrm>
            <a:off x="664463" y="0"/>
            <a:ext cx="8479535" cy="814577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50" name="Google Shape;2650;p122"/>
          <p:cNvSpPr txBox="1">
            <a:spLocks noGrp="1"/>
          </p:cNvSpPr>
          <p:nvPr>
            <p:ph type="title"/>
          </p:nvPr>
        </p:nvSpPr>
        <p:spPr>
          <a:xfrm>
            <a:off x="905357" y="20523"/>
            <a:ext cx="812038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Análisis de Resultados: Flujo Permanente</a:t>
            </a:r>
            <a:endParaRPr/>
          </a:p>
        </p:txBody>
      </p:sp>
      <p:sp>
        <p:nvSpPr>
          <p:cNvPr id="2651" name="Google Shape;2651;p122"/>
          <p:cNvSpPr/>
          <p:nvPr/>
        </p:nvSpPr>
        <p:spPr>
          <a:xfrm>
            <a:off x="6733031" y="5949696"/>
            <a:ext cx="2369820" cy="719327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aphicFrame>
        <p:nvGraphicFramePr>
          <p:cNvPr id="2652" name="Google Shape;2652;p122"/>
          <p:cNvGraphicFramePr/>
          <p:nvPr/>
        </p:nvGraphicFramePr>
        <p:xfrm>
          <a:off x="351510" y="2082926"/>
          <a:ext cx="3383275" cy="2724290"/>
        </p:xfrm>
        <a:graphic>
          <a:graphicData uri="http://schemas.openxmlformats.org/drawingml/2006/table">
            <a:tbl>
              <a:tblPr firstRow="1" bandRow="1">
                <a:noFill/>
                <a:tableStyleId>{889E39A8-7F39-45FC-952D-21BEE2C66EF5}</a:tableStyleId>
              </a:tblPr>
              <a:tblGrid>
                <a:gridCol w="1511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1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3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5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PARÁMETRO</a:t>
                      </a:r>
                      <a:endParaRPr sz="105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F0F9"/>
                    </a:solidFill>
                  </a:tcPr>
                </a:tc>
                <a:tc>
                  <a:txBody>
                    <a:bodyPr/>
                    <a:lstStyle/>
                    <a:p>
                      <a:pPr marL="123189" marR="92075" lvl="0" indent="-2159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MODELO  ACTUAL</a:t>
                      </a:r>
                      <a:endParaRPr sz="105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73650" marB="0">
                    <a:lnL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F0F9"/>
                    </a:solidFill>
                  </a:tcPr>
                </a:tc>
                <a:tc>
                  <a:txBody>
                    <a:bodyPr/>
                    <a:lstStyle/>
                    <a:p>
                      <a:pPr marL="118745" marR="111760" lvl="0" indent="12636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MODELO  PROPUESTO</a:t>
                      </a:r>
                      <a:endParaRPr sz="105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73650" marB="0">
                    <a:lnL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F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75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Caudal de salida (m</a:t>
                      </a:r>
                      <a:r>
                        <a:rPr lang="en-US" sz="975" u="none" strike="noStrike" cap="none" baseline="30000"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r>
                        <a:rPr lang="en-US" sz="1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/s)</a:t>
                      </a:r>
                      <a:endParaRPr sz="1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9525" marB="0">
                    <a:lnL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E2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147.91</a:t>
                      </a:r>
                      <a:endParaRPr sz="1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01600" marB="0">
                    <a:lnL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E2F5"/>
                    </a:solidFill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147.45</a:t>
                      </a:r>
                      <a:endParaRPr sz="1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9525" marB="0">
                    <a:lnL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E2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5950">
                <a:tc>
                  <a:txBody>
                    <a:bodyPr/>
                    <a:lstStyle/>
                    <a:p>
                      <a:pPr marL="92710" marR="85725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Velocidad en la entrada  del orificio de descarga  (m/s)</a:t>
                      </a:r>
                      <a:endParaRPr sz="1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5875" marB="0">
                    <a:lnL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F0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6.57</a:t>
                      </a:r>
                      <a:endParaRPr sz="1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01600" marB="0">
                    <a:lnL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F0F9"/>
                    </a:solidFill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8.27</a:t>
                      </a:r>
                      <a:endParaRPr sz="1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01600" marB="0">
                    <a:lnL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F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6075">
                <a:tc>
                  <a:txBody>
                    <a:bodyPr/>
                    <a:lstStyle/>
                    <a:p>
                      <a:pPr marL="104775" marR="99695" lvl="0" indent="635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Velocidad en la salida  del orificio de descarga  (m/s)</a:t>
                      </a:r>
                      <a:endParaRPr sz="1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6525" marB="0">
                    <a:lnL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E2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8.22</a:t>
                      </a:r>
                      <a:endParaRPr sz="1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02225" marB="0">
                    <a:lnL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E2F5"/>
                    </a:solidFill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12.15</a:t>
                      </a:r>
                      <a:endParaRPr sz="1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02225" marB="0">
                    <a:lnL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E2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6075">
                <a:tc>
                  <a:txBody>
                    <a:bodyPr/>
                    <a:lstStyle/>
                    <a:p>
                      <a:pPr marL="123189" marR="117475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Velocidad una sección  antes de la descarga  (m/s)</a:t>
                      </a:r>
                      <a:endParaRPr sz="1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6525" marB="0">
                    <a:lnL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F0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1.45</a:t>
                      </a:r>
                      <a:endParaRPr sz="1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02225" marB="0">
                    <a:lnL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F0F9"/>
                    </a:solidFill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1.50</a:t>
                      </a:r>
                      <a:endParaRPr sz="1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02225" marB="0">
                    <a:lnL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F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1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Tirante (m)</a:t>
                      </a:r>
                      <a:endParaRPr sz="1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1425" marB="0">
                    <a:lnL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E2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14.61</a:t>
                      </a:r>
                      <a:endParaRPr sz="1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02225" marB="0">
                    <a:lnL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E2F5"/>
                    </a:solidFill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11.05</a:t>
                      </a:r>
                      <a:endParaRPr sz="1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02225" marB="0">
                    <a:lnL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E2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653" name="Google Shape;2653;p122"/>
          <p:cNvSpPr/>
          <p:nvPr/>
        </p:nvSpPr>
        <p:spPr>
          <a:xfrm>
            <a:off x="6962393" y="1000252"/>
            <a:ext cx="297815" cy="650875"/>
          </a:xfrm>
          <a:custGeom>
            <a:avLst/>
            <a:gdLst/>
            <a:ahLst/>
            <a:cxnLst/>
            <a:rect l="l" t="t" r="r" b="b"/>
            <a:pathLst>
              <a:path w="297815" h="650875" extrusionOk="0">
                <a:moveTo>
                  <a:pt x="0" y="565531"/>
                </a:moveTo>
                <a:lnTo>
                  <a:pt x="3809" y="650621"/>
                </a:lnTo>
                <a:lnTo>
                  <a:pt x="69596" y="596392"/>
                </a:lnTo>
                <a:lnTo>
                  <a:pt x="66731" y="595122"/>
                </a:lnTo>
                <a:lnTo>
                  <a:pt x="35432" y="595122"/>
                </a:lnTo>
                <a:lnTo>
                  <a:pt x="23749" y="590042"/>
                </a:lnTo>
                <a:lnTo>
                  <a:pt x="28939" y="578363"/>
                </a:lnTo>
                <a:lnTo>
                  <a:pt x="0" y="565531"/>
                </a:lnTo>
                <a:close/>
              </a:path>
              <a:path w="297815" h="650875" extrusionOk="0">
                <a:moveTo>
                  <a:pt x="28939" y="578363"/>
                </a:moveTo>
                <a:lnTo>
                  <a:pt x="23749" y="590042"/>
                </a:lnTo>
                <a:lnTo>
                  <a:pt x="35432" y="595122"/>
                </a:lnTo>
                <a:lnTo>
                  <a:pt x="40586" y="583528"/>
                </a:lnTo>
                <a:lnTo>
                  <a:pt x="28939" y="578363"/>
                </a:lnTo>
                <a:close/>
              </a:path>
              <a:path w="297815" h="650875" extrusionOk="0">
                <a:moveTo>
                  <a:pt x="40586" y="583528"/>
                </a:moveTo>
                <a:lnTo>
                  <a:pt x="35432" y="595122"/>
                </a:lnTo>
                <a:lnTo>
                  <a:pt x="66731" y="595122"/>
                </a:lnTo>
                <a:lnTo>
                  <a:pt x="40586" y="583528"/>
                </a:lnTo>
                <a:close/>
              </a:path>
              <a:path w="297815" h="650875" extrusionOk="0">
                <a:moveTo>
                  <a:pt x="286003" y="0"/>
                </a:moveTo>
                <a:lnTo>
                  <a:pt x="28939" y="578363"/>
                </a:lnTo>
                <a:lnTo>
                  <a:pt x="40586" y="583528"/>
                </a:lnTo>
                <a:lnTo>
                  <a:pt x="297687" y="5080"/>
                </a:lnTo>
                <a:lnTo>
                  <a:pt x="286003" y="0"/>
                </a:lnTo>
                <a:close/>
              </a:path>
            </a:pathLst>
          </a:custGeom>
          <a:solidFill>
            <a:srgbClr val="F8963C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54" name="Google Shape;2654;p122"/>
          <p:cNvSpPr txBox="1"/>
          <p:nvPr/>
        </p:nvSpPr>
        <p:spPr>
          <a:xfrm>
            <a:off x="7119619" y="808736"/>
            <a:ext cx="706120" cy="239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6.57 m/s</a:t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5" name="Google Shape;2655;p122"/>
          <p:cNvSpPr/>
          <p:nvPr/>
        </p:nvSpPr>
        <p:spPr>
          <a:xfrm>
            <a:off x="7493507" y="1694688"/>
            <a:ext cx="429259" cy="433070"/>
          </a:xfrm>
          <a:custGeom>
            <a:avLst/>
            <a:gdLst/>
            <a:ahLst/>
            <a:cxnLst/>
            <a:rect l="l" t="t" r="r" b="b"/>
            <a:pathLst>
              <a:path w="429259" h="433069" extrusionOk="0">
                <a:moveTo>
                  <a:pt x="58083" y="49654"/>
                </a:moveTo>
                <a:lnTo>
                  <a:pt x="49087" y="58566"/>
                </a:lnTo>
                <a:lnTo>
                  <a:pt x="420116" y="432942"/>
                </a:lnTo>
                <a:lnTo>
                  <a:pt x="429133" y="424052"/>
                </a:lnTo>
                <a:lnTo>
                  <a:pt x="58083" y="49654"/>
                </a:lnTo>
                <a:close/>
              </a:path>
              <a:path w="429259" h="433069" extrusionOk="0">
                <a:moveTo>
                  <a:pt x="0" y="0"/>
                </a:moveTo>
                <a:lnTo>
                  <a:pt x="26543" y="80899"/>
                </a:lnTo>
                <a:lnTo>
                  <a:pt x="49087" y="58566"/>
                </a:lnTo>
                <a:lnTo>
                  <a:pt x="40132" y="49529"/>
                </a:lnTo>
                <a:lnTo>
                  <a:pt x="49149" y="40639"/>
                </a:lnTo>
                <a:lnTo>
                  <a:pt x="67183" y="40639"/>
                </a:lnTo>
                <a:lnTo>
                  <a:pt x="80645" y="27304"/>
                </a:lnTo>
                <a:lnTo>
                  <a:pt x="0" y="0"/>
                </a:lnTo>
                <a:close/>
              </a:path>
              <a:path w="429259" h="433069" extrusionOk="0">
                <a:moveTo>
                  <a:pt x="49149" y="40639"/>
                </a:moveTo>
                <a:lnTo>
                  <a:pt x="40132" y="49529"/>
                </a:lnTo>
                <a:lnTo>
                  <a:pt x="49087" y="58566"/>
                </a:lnTo>
                <a:lnTo>
                  <a:pt x="58083" y="49654"/>
                </a:lnTo>
                <a:lnTo>
                  <a:pt x="49149" y="40639"/>
                </a:lnTo>
                <a:close/>
              </a:path>
              <a:path w="429259" h="433069" extrusionOk="0">
                <a:moveTo>
                  <a:pt x="67183" y="40639"/>
                </a:moveTo>
                <a:lnTo>
                  <a:pt x="49149" y="40639"/>
                </a:lnTo>
                <a:lnTo>
                  <a:pt x="58083" y="49654"/>
                </a:lnTo>
                <a:lnTo>
                  <a:pt x="67183" y="40639"/>
                </a:lnTo>
                <a:close/>
              </a:path>
            </a:pathLst>
          </a:custGeom>
          <a:solidFill>
            <a:srgbClr val="F8963C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56" name="Google Shape;2656;p122"/>
          <p:cNvSpPr/>
          <p:nvPr/>
        </p:nvSpPr>
        <p:spPr>
          <a:xfrm>
            <a:off x="6841235" y="2205227"/>
            <a:ext cx="536575" cy="1050290"/>
          </a:xfrm>
          <a:custGeom>
            <a:avLst/>
            <a:gdLst/>
            <a:ahLst/>
            <a:cxnLst/>
            <a:rect l="l" t="t" r="r" b="b"/>
            <a:pathLst>
              <a:path w="536575" h="1050289" extrusionOk="0">
                <a:moveTo>
                  <a:pt x="536448" y="0"/>
                </a:moveTo>
                <a:lnTo>
                  <a:pt x="0" y="0"/>
                </a:lnTo>
                <a:lnTo>
                  <a:pt x="0" y="1050036"/>
                </a:lnTo>
                <a:lnTo>
                  <a:pt x="536448" y="1050036"/>
                </a:lnTo>
                <a:lnTo>
                  <a:pt x="53644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57" name="Google Shape;2657;p122"/>
          <p:cNvSpPr/>
          <p:nvPr/>
        </p:nvSpPr>
        <p:spPr>
          <a:xfrm>
            <a:off x="6885431" y="1696211"/>
            <a:ext cx="358775" cy="312420"/>
          </a:xfrm>
          <a:custGeom>
            <a:avLst/>
            <a:gdLst/>
            <a:ahLst/>
            <a:cxnLst/>
            <a:rect l="l" t="t" r="r" b="b"/>
            <a:pathLst>
              <a:path w="358775" h="312419" extrusionOk="0">
                <a:moveTo>
                  <a:pt x="61749" y="45110"/>
                </a:moveTo>
                <a:lnTo>
                  <a:pt x="53443" y="54705"/>
                </a:lnTo>
                <a:lnTo>
                  <a:pt x="350012" y="311912"/>
                </a:lnTo>
                <a:lnTo>
                  <a:pt x="358394" y="302260"/>
                </a:lnTo>
                <a:lnTo>
                  <a:pt x="61749" y="45110"/>
                </a:lnTo>
                <a:close/>
              </a:path>
              <a:path w="358775" h="312419" extrusionOk="0">
                <a:moveTo>
                  <a:pt x="0" y="0"/>
                </a:moveTo>
                <a:lnTo>
                  <a:pt x="32639" y="78739"/>
                </a:lnTo>
                <a:lnTo>
                  <a:pt x="53443" y="54705"/>
                </a:lnTo>
                <a:lnTo>
                  <a:pt x="43815" y="46354"/>
                </a:lnTo>
                <a:lnTo>
                  <a:pt x="52197" y="36829"/>
                </a:lnTo>
                <a:lnTo>
                  <a:pt x="68917" y="36829"/>
                </a:lnTo>
                <a:lnTo>
                  <a:pt x="82550" y="21082"/>
                </a:lnTo>
                <a:lnTo>
                  <a:pt x="0" y="0"/>
                </a:lnTo>
                <a:close/>
              </a:path>
              <a:path w="358775" h="312419" extrusionOk="0">
                <a:moveTo>
                  <a:pt x="52197" y="36829"/>
                </a:moveTo>
                <a:lnTo>
                  <a:pt x="43815" y="46354"/>
                </a:lnTo>
                <a:lnTo>
                  <a:pt x="53443" y="54705"/>
                </a:lnTo>
                <a:lnTo>
                  <a:pt x="61749" y="45110"/>
                </a:lnTo>
                <a:lnTo>
                  <a:pt x="52197" y="36829"/>
                </a:lnTo>
                <a:close/>
              </a:path>
              <a:path w="358775" h="312419" extrusionOk="0">
                <a:moveTo>
                  <a:pt x="68917" y="36829"/>
                </a:moveTo>
                <a:lnTo>
                  <a:pt x="52197" y="36829"/>
                </a:lnTo>
                <a:lnTo>
                  <a:pt x="61749" y="45110"/>
                </a:lnTo>
                <a:lnTo>
                  <a:pt x="68917" y="36829"/>
                </a:lnTo>
                <a:close/>
              </a:path>
            </a:pathLst>
          </a:custGeom>
          <a:solidFill>
            <a:srgbClr val="F8963C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58" name="Google Shape;2658;p122"/>
          <p:cNvSpPr txBox="1"/>
          <p:nvPr/>
        </p:nvSpPr>
        <p:spPr>
          <a:xfrm>
            <a:off x="6991604" y="2065782"/>
            <a:ext cx="1640205" cy="826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marR="0" lvl="0" indent="0" algn="l" rtl="0">
              <a:lnSpc>
                <a:spcPct val="1152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1.45 m/s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946785" marR="0" lvl="0" indent="0" algn="l" rtl="0">
              <a:lnSpc>
                <a:spcPct val="1152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8.22 m/s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None/>
            </a:pP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marL="102870" marR="0" lvl="0" indent="0" algn="l" rtl="0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Tirante 14.61m</a:t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9" name="Google Shape;2659;p122"/>
          <p:cNvSpPr/>
          <p:nvPr/>
        </p:nvSpPr>
        <p:spPr>
          <a:xfrm>
            <a:off x="4927727" y="2083307"/>
            <a:ext cx="196215" cy="565150"/>
          </a:xfrm>
          <a:custGeom>
            <a:avLst/>
            <a:gdLst/>
            <a:ahLst/>
            <a:cxnLst/>
            <a:rect l="l" t="t" r="r" b="b"/>
            <a:pathLst>
              <a:path w="196214" h="565150" extrusionOk="0">
                <a:moveTo>
                  <a:pt x="41636" y="490688"/>
                </a:moveTo>
                <a:lnTo>
                  <a:pt x="36322" y="490854"/>
                </a:lnTo>
                <a:lnTo>
                  <a:pt x="29718" y="491489"/>
                </a:lnTo>
                <a:lnTo>
                  <a:pt x="24002" y="492759"/>
                </a:lnTo>
                <a:lnTo>
                  <a:pt x="19176" y="494918"/>
                </a:lnTo>
                <a:lnTo>
                  <a:pt x="14350" y="496950"/>
                </a:lnTo>
                <a:lnTo>
                  <a:pt x="0" y="526414"/>
                </a:lnTo>
                <a:lnTo>
                  <a:pt x="888" y="533272"/>
                </a:lnTo>
                <a:lnTo>
                  <a:pt x="4318" y="539114"/>
                </a:lnTo>
                <a:lnTo>
                  <a:pt x="7620" y="544956"/>
                </a:lnTo>
                <a:lnTo>
                  <a:pt x="50292" y="562863"/>
                </a:lnTo>
                <a:lnTo>
                  <a:pt x="76850" y="564657"/>
                </a:lnTo>
                <a:lnTo>
                  <a:pt x="87314" y="563024"/>
                </a:lnTo>
                <a:lnTo>
                  <a:pt x="95885" y="559688"/>
                </a:lnTo>
                <a:lnTo>
                  <a:pt x="101552" y="555638"/>
                </a:lnTo>
                <a:lnTo>
                  <a:pt x="105128" y="551513"/>
                </a:lnTo>
                <a:lnTo>
                  <a:pt x="74882" y="551513"/>
                </a:lnTo>
                <a:lnTo>
                  <a:pt x="64771" y="551023"/>
                </a:lnTo>
                <a:lnTo>
                  <a:pt x="22877" y="540400"/>
                </a:lnTo>
                <a:lnTo>
                  <a:pt x="11175" y="526668"/>
                </a:lnTo>
                <a:lnTo>
                  <a:pt x="13208" y="514350"/>
                </a:lnTo>
                <a:lnTo>
                  <a:pt x="17018" y="509777"/>
                </a:lnTo>
                <a:lnTo>
                  <a:pt x="23495" y="506602"/>
                </a:lnTo>
                <a:lnTo>
                  <a:pt x="29420" y="504795"/>
                </a:lnTo>
                <a:lnTo>
                  <a:pt x="37465" y="504142"/>
                </a:lnTo>
                <a:lnTo>
                  <a:pt x="96424" y="504142"/>
                </a:lnTo>
                <a:lnTo>
                  <a:pt x="92075" y="501776"/>
                </a:lnTo>
                <a:lnTo>
                  <a:pt x="54502" y="491640"/>
                </a:lnTo>
                <a:lnTo>
                  <a:pt x="47688" y="490950"/>
                </a:lnTo>
                <a:lnTo>
                  <a:pt x="41636" y="490688"/>
                </a:lnTo>
                <a:close/>
              </a:path>
              <a:path w="196214" h="565150" extrusionOk="0">
                <a:moveTo>
                  <a:pt x="96424" y="504142"/>
                </a:moveTo>
                <a:lnTo>
                  <a:pt x="37465" y="504142"/>
                </a:lnTo>
                <a:lnTo>
                  <a:pt x="47605" y="504656"/>
                </a:lnTo>
                <a:lnTo>
                  <a:pt x="59817" y="506349"/>
                </a:lnTo>
                <a:lnTo>
                  <a:pt x="99187" y="523620"/>
                </a:lnTo>
                <a:lnTo>
                  <a:pt x="101219" y="529208"/>
                </a:lnTo>
                <a:lnTo>
                  <a:pt x="99187" y="541401"/>
                </a:lnTo>
                <a:lnTo>
                  <a:pt x="95376" y="545972"/>
                </a:lnTo>
                <a:lnTo>
                  <a:pt x="88900" y="549147"/>
                </a:lnTo>
                <a:lnTo>
                  <a:pt x="82921" y="550884"/>
                </a:lnTo>
                <a:lnTo>
                  <a:pt x="74882" y="551513"/>
                </a:lnTo>
                <a:lnTo>
                  <a:pt x="105128" y="551513"/>
                </a:lnTo>
                <a:lnTo>
                  <a:pt x="105981" y="550529"/>
                </a:lnTo>
                <a:lnTo>
                  <a:pt x="109172" y="544347"/>
                </a:lnTo>
                <a:lnTo>
                  <a:pt x="111125" y="537082"/>
                </a:lnTo>
                <a:lnTo>
                  <a:pt x="112395" y="529208"/>
                </a:lnTo>
                <a:lnTo>
                  <a:pt x="111378" y="522350"/>
                </a:lnTo>
                <a:lnTo>
                  <a:pt x="108076" y="516508"/>
                </a:lnTo>
                <a:lnTo>
                  <a:pt x="104648" y="510666"/>
                </a:lnTo>
                <a:lnTo>
                  <a:pt x="99313" y="505713"/>
                </a:lnTo>
                <a:lnTo>
                  <a:pt x="96424" y="504142"/>
                </a:lnTo>
                <a:close/>
              </a:path>
              <a:path w="196214" h="565150" extrusionOk="0">
                <a:moveTo>
                  <a:pt x="106299" y="462788"/>
                </a:moveTo>
                <a:lnTo>
                  <a:pt x="103759" y="477774"/>
                </a:lnTo>
                <a:lnTo>
                  <a:pt x="118872" y="480313"/>
                </a:lnTo>
                <a:lnTo>
                  <a:pt x="121412" y="465327"/>
                </a:lnTo>
                <a:lnTo>
                  <a:pt x="106299" y="462788"/>
                </a:lnTo>
                <a:close/>
              </a:path>
              <a:path w="196214" h="565150" extrusionOk="0">
                <a:moveTo>
                  <a:pt x="124170" y="381126"/>
                </a:moveTo>
                <a:lnTo>
                  <a:pt x="91567" y="381126"/>
                </a:lnTo>
                <a:lnTo>
                  <a:pt x="106934" y="383666"/>
                </a:lnTo>
                <a:lnTo>
                  <a:pt x="112902" y="386968"/>
                </a:lnTo>
                <a:lnTo>
                  <a:pt x="121031" y="397382"/>
                </a:lnTo>
                <a:lnTo>
                  <a:pt x="122555" y="403225"/>
                </a:lnTo>
                <a:lnTo>
                  <a:pt x="121348" y="409955"/>
                </a:lnTo>
                <a:lnTo>
                  <a:pt x="120523" y="414908"/>
                </a:lnTo>
                <a:lnTo>
                  <a:pt x="118110" y="419100"/>
                </a:lnTo>
                <a:lnTo>
                  <a:pt x="114046" y="422275"/>
                </a:lnTo>
                <a:lnTo>
                  <a:pt x="110109" y="425450"/>
                </a:lnTo>
                <a:lnTo>
                  <a:pt x="104521" y="426974"/>
                </a:lnTo>
                <a:lnTo>
                  <a:pt x="97652" y="426974"/>
                </a:lnTo>
                <a:lnTo>
                  <a:pt x="96520" y="440943"/>
                </a:lnTo>
                <a:lnTo>
                  <a:pt x="126272" y="426974"/>
                </a:lnTo>
                <a:lnTo>
                  <a:pt x="104521" y="426974"/>
                </a:lnTo>
                <a:lnTo>
                  <a:pt x="97662" y="426846"/>
                </a:lnTo>
                <a:lnTo>
                  <a:pt x="126358" y="426846"/>
                </a:lnTo>
                <a:lnTo>
                  <a:pt x="128031" y="424370"/>
                </a:lnTo>
                <a:lnTo>
                  <a:pt x="130641" y="418278"/>
                </a:lnTo>
                <a:lnTo>
                  <a:pt x="132334" y="411352"/>
                </a:lnTo>
                <a:lnTo>
                  <a:pt x="132955" y="402734"/>
                </a:lnTo>
                <a:lnTo>
                  <a:pt x="131778" y="394795"/>
                </a:lnTo>
                <a:lnTo>
                  <a:pt x="128815" y="387546"/>
                </a:lnTo>
                <a:lnTo>
                  <a:pt x="124170" y="381126"/>
                </a:lnTo>
                <a:close/>
              </a:path>
              <a:path w="196214" h="565150" extrusionOk="0">
                <a:moveTo>
                  <a:pt x="29718" y="361441"/>
                </a:moveTo>
                <a:lnTo>
                  <a:pt x="20700" y="414908"/>
                </a:lnTo>
                <a:lnTo>
                  <a:pt x="74168" y="434720"/>
                </a:lnTo>
                <a:lnTo>
                  <a:pt x="77977" y="422528"/>
                </a:lnTo>
                <a:lnTo>
                  <a:pt x="75184" y="420115"/>
                </a:lnTo>
                <a:lnTo>
                  <a:pt x="73314" y="417194"/>
                </a:lnTo>
                <a:lnTo>
                  <a:pt x="62992" y="417194"/>
                </a:lnTo>
                <a:lnTo>
                  <a:pt x="35178" y="406526"/>
                </a:lnTo>
                <a:lnTo>
                  <a:pt x="42418" y="363600"/>
                </a:lnTo>
                <a:lnTo>
                  <a:pt x="29718" y="361441"/>
                </a:lnTo>
                <a:close/>
              </a:path>
              <a:path w="196214" h="565150" extrusionOk="0">
                <a:moveTo>
                  <a:pt x="92821" y="367526"/>
                </a:moveTo>
                <a:lnTo>
                  <a:pt x="59689" y="395731"/>
                </a:lnTo>
                <a:lnTo>
                  <a:pt x="58564" y="402734"/>
                </a:lnTo>
                <a:lnTo>
                  <a:pt x="58608" y="403225"/>
                </a:lnTo>
                <a:lnTo>
                  <a:pt x="59689" y="409955"/>
                </a:lnTo>
                <a:lnTo>
                  <a:pt x="62992" y="417194"/>
                </a:lnTo>
                <a:lnTo>
                  <a:pt x="73314" y="417194"/>
                </a:lnTo>
                <a:lnTo>
                  <a:pt x="73151" y="416940"/>
                </a:lnTo>
                <a:lnTo>
                  <a:pt x="71755" y="413257"/>
                </a:lnTo>
                <a:lnTo>
                  <a:pt x="70358" y="409447"/>
                </a:lnTo>
                <a:lnTo>
                  <a:pt x="70103" y="405511"/>
                </a:lnTo>
                <a:lnTo>
                  <a:pt x="70865" y="401192"/>
                </a:lnTo>
                <a:lnTo>
                  <a:pt x="72009" y="394334"/>
                </a:lnTo>
                <a:lnTo>
                  <a:pt x="75057" y="389254"/>
                </a:lnTo>
                <a:lnTo>
                  <a:pt x="80137" y="385699"/>
                </a:lnTo>
                <a:lnTo>
                  <a:pt x="85217" y="382269"/>
                </a:lnTo>
                <a:lnTo>
                  <a:pt x="91567" y="381126"/>
                </a:lnTo>
                <a:lnTo>
                  <a:pt x="124170" y="381126"/>
                </a:lnTo>
                <a:lnTo>
                  <a:pt x="119098" y="376281"/>
                </a:lnTo>
                <a:lnTo>
                  <a:pt x="113474" y="372586"/>
                </a:lnTo>
                <a:lnTo>
                  <a:pt x="107184" y="369891"/>
                </a:lnTo>
                <a:lnTo>
                  <a:pt x="100202" y="368172"/>
                </a:lnTo>
                <a:lnTo>
                  <a:pt x="92821" y="367526"/>
                </a:lnTo>
                <a:close/>
              </a:path>
              <a:path w="196214" h="565150" extrusionOk="0">
                <a:moveTo>
                  <a:pt x="93859" y="291718"/>
                </a:moveTo>
                <a:lnTo>
                  <a:pt x="64643" y="291718"/>
                </a:lnTo>
                <a:lnTo>
                  <a:pt x="69850" y="292607"/>
                </a:lnTo>
                <a:lnTo>
                  <a:pt x="74802" y="293369"/>
                </a:lnTo>
                <a:lnTo>
                  <a:pt x="79756" y="296290"/>
                </a:lnTo>
                <a:lnTo>
                  <a:pt x="103505" y="328929"/>
                </a:lnTo>
                <a:lnTo>
                  <a:pt x="108331" y="337565"/>
                </a:lnTo>
                <a:lnTo>
                  <a:pt x="112775" y="344169"/>
                </a:lnTo>
                <a:lnTo>
                  <a:pt x="120903" y="353821"/>
                </a:lnTo>
                <a:lnTo>
                  <a:pt x="125095" y="357504"/>
                </a:lnTo>
                <a:lnTo>
                  <a:pt x="129667" y="360044"/>
                </a:lnTo>
                <a:lnTo>
                  <a:pt x="132461" y="361695"/>
                </a:lnTo>
                <a:lnTo>
                  <a:pt x="135382" y="362712"/>
                </a:lnTo>
                <a:lnTo>
                  <a:pt x="138557" y="363219"/>
                </a:lnTo>
                <a:lnTo>
                  <a:pt x="142047" y="342645"/>
                </a:lnTo>
                <a:lnTo>
                  <a:pt x="129032" y="342645"/>
                </a:lnTo>
                <a:lnTo>
                  <a:pt x="126873" y="340867"/>
                </a:lnTo>
                <a:lnTo>
                  <a:pt x="124713" y="338581"/>
                </a:lnTo>
                <a:lnTo>
                  <a:pt x="122809" y="335914"/>
                </a:lnTo>
                <a:lnTo>
                  <a:pt x="120776" y="333247"/>
                </a:lnTo>
                <a:lnTo>
                  <a:pt x="117094" y="327405"/>
                </a:lnTo>
                <a:lnTo>
                  <a:pt x="111760" y="318388"/>
                </a:lnTo>
                <a:lnTo>
                  <a:pt x="107213" y="310786"/>
                </a:lnTo>
                <a:lnTo>
                  <a:pt x="103108" y="304339"/>
                </a:lnTo>
                <a:lnTo>
                  <a:pt x="99454" y="299011"/>
                </a:lnTo>
                <a:lnTo>
                  <a:pt x="96265" y="294766"/>
                </a:lnTo>
                <a:lnTo>
                  <a:pt x="93859" y="291718"/>
                </a:lnTo>
                <a:close/>
              </a:path>
              <a:path w="196214" h="565150" extrusionOk="0">
                <a:moveTo>
                  <a:pt x="64008" y="277621"/>
                </a:moveTo>
                <a:lnTo>
                  <a:pt x="36957" y="307466"/>
                </a:lnTo>
                <a:lnTo>
                  <a:pt x="36195" y="314870"/>
                </a:lnTo>
                <a:lnTo>
                  <a:pt x="36575" y="321643"/>
                </a:lnTo>
                <a:lnTo>
                  <a:pt x="62102" y="347725"/>
                </a:lnTo>
                <a:lnTo>
                  <a:pt x="65786" y="334390"/>
                </a:lnTo>
                <a:lnTo>
                  <a:pt x="59055" y="333120"/>
                </a:lnTo>
                <a:lnTo>
                  <a:pt x="54101" y="330326"/>
                </a:lnTo>
                <a:lnTo>
                  <a:pt x="47751" y="321437"/>
                </a:lnTo>
                <a:lnTo>
                  <a:pt x="46736" y="315975"/>
                </a:lnTo>
                <a:lnTo>
                  <a:pt x="47751" y="309625"/>
                </a:lnTo>
                <a:lnTo>
                  <a:pt x="64643" y="291718"/>
                </a:lnTo>
                <a:lnTo>
                  <a:pt x="93859" y="291718"/>
                </a:lnTo>
                <a:lnTo>
                  <a:pt x="92456" y="289940"/>
                </a:lnTo>
                <a:lnTo>
                  <a:pt x="88519" y="286257"/>
                </a:lnTo>
                <a:lnTo>
                  <a:pt x="84709" y="283844"/>
                </a:lnTo>
                <a:lnTo>
                  <a:pt x="80772" y="281304"/>
                </a:lnTo>
                <a:lnTo>
                  <a:pt x="76708" y="279780"/>
                </a:lnTo>
                <a:lnTo>
                  <a:pt x="64008" y="277621"/>
                </a:lnTo>
                <a:close/>
              </a:path>
              <a:path w="196214" h="565150" extrusionOk="0">
                <a:moveTo>
                  <a:pt x="137922" y="289940"/>
                </a:moveTo>
                <a:lnTo>
                  <a:pt x="129032" y="342645"/>
                </a:lnTo>
                <a:lnTo>
                  <a:pt x="142047" y="342645"/>
                </a:lnTo>
                <a:lnTo>
                  <a:pt x="150622" y="292100"/>
                </a:lnTo>
                <a:lnTo>
                  <a:pt x="137922" y="289940"/>
                </a:lnTo>
                <a:close/>
              </a:path>
              <a:path w="196214" h="565150" extrusionOk="0">
                <a:moveTo>
                  <a:pt x="115697" y="118490"/>
                </a:moveTo>
                <a:lnTo>
                  <a:pt x="94029" y="146790"/>
                </a:lnTo>
                <a:lnTo>
                  <a:pt x="95519" y="153590"/>
                </a:lnTo>
                <a:lnTo>
                  <a:pt x="98843" y="159986"/>
                </a:lnTo>
                <a:lnTo>
                  <a:pt x="104012" y="165988"/>
                </a:lnTo>
                <a:lnTo>
                  <a:pt x="99440" y="166750"/>
                </a:lnTo>
                <a:lnTo>
                  <a:pt x="85725" y="190880"/>
                </a:lnTo>
                <a:lnTo>
                  <a:pt x="86106" y="195706"/>
                </a:lnTo>
                <a:lnTo>
                  <a:pt x="89408" y="204596"/>
                </a:lnTo>
                <a:lnTo>
                  <a:pt x="91948" y="208406"/>
                </a:lnTo>
                <a:lnTo>
                  <a:pt x="95250" y="211454"/>
                </a:lnTo>
                <a:lnTo>
                  <a:pt x="84041" y="211454"/>
                </a:lnTo>
                <a:lnTo>
                  <a:pt x="82423" y="221487"/>
                </a:lnTo>
                <a:lnTo>
                  <a:pt x="160274" y="234568"/>
                </a:lnTo>
                <a:lnTo>
                  <a:pt x="162560" y="221361"/>
                </a:lnTo>
                <a:lnTo>
                  <a:pt x="122047" y="214629"/>
                </a:lnTo>
                <a:lnTo>
                  <a:pt x="115062" y="213359"/>
                </a:lnTo>
                <a:lnTo>
                  <a:pt x="109727" y="211708"/>
                </a:lnTo>
                <a:lnTo>
                  <a:pt x="109283" y="211454"/>
                </a:lnTo>
                <a:lnTo>
                  <a:pt x="95250" y="211454"/>
                </a:lnTo>
                <a:lnTo>
                  <a:pt x="84327" y="209676"/>
                </a:lnTo>
                <a:lnTo>
                  <a:pt x="106172" y="209676"/>
                </a:lnTo>
                <a:lnTo>
                  <a:pt x="102615" y="207644"/>
                </a:lnTo>
                <a:lnTo>
                  <a:pt x="100202" y="204850"/>
                </a:lnTo>
                <a:lnTo>
                  <a:pt x="98678" y="201421"/>
                </a:lnTo>
                <a:lnTo>
                  <a:pt x="97282" y="197865"/>
                </a:lnTo>
                <a:lnTo>
                  <a:pt x="96900" y="194309"/>
                </a:lnTo>
                <a:lnTo>
                  <a:pt x="97536" y="190626"/>
                </a:lnTo>
                <a:lnTo>
                  <a:pt x="98425" y="185674"/>
                </a:lnTo>
                <a:lnTo>
                  <a:pt x="100457" y="182371"/>
                </a:lnTo>
                <a:lnTo>
                  <a:pt x="107061" y="179069"/>
                </a:lnTo>
                <a:lnTo>
                  <a:pt x="111633" y="178815"/>
                </a:lnTo>
                <a:lnTo>
                  <a:pt x="169704" y="178815"/>
                </a:lnTo>
                <a:lnTo>
                  <a:pt x="170307" y="175132"/>
                </a:lnTo>
                <a:lnTo>
                  <a:pt x="117094" y="166115"/>
                </a:lnTo>
                <a:lnTo>
                  <a:pt x="104394" y="149987"/>
                </a:lnTo>
                <a:lnTo>
                  <a:pt x="105790" y="141477"/>
                </a:lnTo>
                <a:lnTo>
                  <a:pt x="106934" y="138937"/>
                </a:lnTo>
                <a:lnTo>
                  <a:pt x="108838" y="136905"/>
                </a:lnTo>
                <a:lnTo>
                  <a:pt x="110617" y="134874"/>
                </a:lnTo>
                <a:lnTo>
                  <a:pt x="112775" y="133730"/>
                </a:lnTo>
                <a:lnTo>
                  <a:pt x="117601" y="132714"/>
                </a:lnTo>
                <a:lnTo>
                  <a:pt x="177537" y="132714"/>
                </a:lnTo>
                <a:lnTo>
                  <a:pt x="178181" y="129031"/>
                </a:lnTo>
                <a:lnTo>
                  <a:pt x="115697" y="118490"/>
                </a:lnTo>
                <a:close/>
              </a:path>
              <a:path w="196214" h="565150" extrusionOk="0">
                <a:moveTo>
                  <a:pt x="169704" y="178815"/>
                </a:moveTo>
                <a:lnTo>
                  <a:pt x="111633" y="178815"/>
                </a:lnTo>
                <a:lnTo>
                  <a:pt x="117475" y="179704"/>
                </a:lnTo>
                <a:lnTo>
                  <a:pt x="168148" y="188340"/>
                </a:lnTo>
                <a:lnTo>
                  <a:pt x="169704" y="178815"/>
                </a:lnTo>
                <a:close/>
              </a:path>
              <a:path w="196214" h="565150" extrusionOk="0">
                <a:moveTo>
                  <a:pt x="177537" y="132714"/>
                </a:moveTo>
                <a:lnTo>
                  <a:pt x="117601" y="132714"/>
                </a:lnTo>
                <a:lnTo>
                  <a:pt x="121538" y="132968"/>
                </a:lnTo>
                <a:lnTo>
                  <a:pt x="175895" y="142112"/>
                </a:lnTo>
                <a:lnTo>
                  <a:pt x="177537" y="132714"/>
                </a:lnTo>
                <a:close/>
              </a:path>
              <a:path w="196214" h="565150" extrusionOk="0">
                <a:moveTo>
                  <a:pt x="77597" y="58038"/>
                </a:moveTo>
                <a:lnTo>
                  <a:pt x="75819" y="68579"/>
                </a:lnTo>
                <a:lnTo>
                  <a:pt x="181737" y="118617"/>
                </a:lnTo>
                <a:lnTo>
                  <a:pt x="183514" y="107950"/>
                </a:lnTo>
                <a:lnTo>
                  <a:pt x="77597" y="58038"/>
                </a:lnTo>
                <a:close/>
              </a:path>
              <a:path w="196214" h="565150" extrusionOk="0">
                <a:moveTo>
                  <a:pt x="164719" y="54228"/>
                </a:moveTo>
                <a:lnTo>
                  <a:pt x="164592" y="67690"/>
                </a:lnTo>
                <a:lnTo>
                  <a:pt x="173100" y="67563"/>
                </a:lnTo>
                <a:lnTo>
                  <a:pt x="179832" y="65277"/>
                </a:lnTo>
                <a:lnTo>
                  <a:pt x="185038" y="60705"/>
                </a:lnTo>
                <a:lnTo>
                  <a:pt x="190119" y="56006"/>
                </a:lnTo>
                <a:lnTo>
                  <a:pt x="190887" y="54355"/>
                </a:lnTo>
                <a:lnTo>
                  <a:pt x="170052" y="54355"/>
                </a:lnTo>
                <a:lnTo>
                  <a:pt x="164719" y="54228"/>
                </a:lnTo>
                <a:close/>
              </a:path>
              <a:path w="196214" h="565150" extrusionOk="0">
                <a:moveTo>
                  <a:pt x="140462" y="0"/>
                </a:moveTo>
                <a:lnTo>
                  <a:pt x="135255" y="0"/>
                </a:lnTo>
                <a:lnTo>
                  <a:pt x="130937" y="888"/>
                </a:lnTo>
                <a:lnTo>
                  <a:pt x="127635" y="2539"/>
                </a:lnTo>
                <a:lnTo>
                  <a:pt x="124206" y="4190"/>
                </a:lnTo>
                <a:lnTo>
                  <a:pt x="121285" y="7238"/>
                </a:lnTo>
                <a:lnTo>
                  <a:pt x="116205" y="15875"/>
                </a:lnTo>
                <a:lnTo>
                  <a:pt x="114426" y="21081"/>
                </a:lnTo>
                <a:lnTo>
                  <a:pt x="113411" y="27177"/>
                </a:lnTo>
                <a:lnTo>
                  <a:pt x="112649" y="31241"/>
                </a:lnTo>
                <a:lnTo>
                  <a:pt x="112522" y="35178"/>
                </a:lnTo>
                <a:lnTo>
                  <a:pt x="113030" y="38862"/>
                </a:lnTo>
                <a:lnTo>
                  <a:pt x="113411" y="42671"/>
                </a:lnTo>
                <a:lnTo>
                  <a:pt x="130937" y="59689"/>
                </a:lnTo>
                <a:lnTo>
                  <a:pt x="134747" y="60325"/>
                </a:lnTo>
                <a:lnTo>
                  <a:pt x="138430" y="59943"/>
                </a:lnTo>
                <a:lnTo>
                  <a:pt x="141859" y="58546"/>
                </a:lnTo>
                <a:lnTo>
                  <a:pt x="145414" y="57150"/>
                </a:lnTo>
                <a:lnTo>
                  <a:pt x="148336" y="54737"/>
                </a:lnTo>
                <a:lnTo>
                  <a:pt x="153162" y="47878"/>
                </a:lnTo>
                <a:lnTo>
                  <a:pt x="153624" y="46989"/>
                </a:lnTo>
                <a:lnTo>
                  <a:pt x="133223" y="46989"/>
                </a:lnTo>
                <a:lnTo>
                  <a:pt x="131572" y="46736"/>
                </a:lnTo>
                <a:lnTo>
                  <a:pt x="128905" y="46227"/>
                </a:lnTo>
                <a:lnTo>
                  <a:pt x="126746" y="44576"/>
                </a:lnTo>
                <a:lnTo>
                  <a:pt x="125150" y="41528"/>
                </a:lnTo>
                <a:lnTo>
                  <a:pt x="123571" y="38734"/>
                </a:lnTo>
                <a:lnTo>
                  <a:pt x="123317" y="34162"/>
                </a:lnTo>
                <a:lnTo>
                  <a:pt x="125222" y="22987"/>
                </a:lnTo>
                <a:lnTo>
                  <a:pt x="127000" y="19176"/>
                </a:lnTo>
                <a:lnTo>
                  <a:pt x="129794" y="16763"/>
                </a:lnTo>
                <a:lnTo>
                  <a:pt x="132461" y="14350"/>
                </a:lnTo>
                <a:lnTo>
                  <a:pt x="135889" y="13207"/>
                </a:lnTo>
                <a:lnTo>
                  <a:pt x="139953" y="13207"/>
                </a:lnTo>
                <a:lnTo>
                  <a:pt x="140462" y="0"/>
                </a:lnTo>
                <a:close/>
              </a:path>
              <a:path w="196214" h="565150" extrusionOk="0">
                <a:moveTo>
                  <a:pt x="193351" y="16255"/>
                </a:moveTo>
                <a:lnTo>
                  <a:pt x="171958" y="16255"/>
                </a:lnTo>
                <a:lnTo>
                  <a:pt x="175006" y="16763"/>
                </a:lnTo>
                <a:lnTo>
                  <a:pt x="178308" y="17399"/>
                </a:lnTo>
                <a:lnTo>
                  <a:pt x="180975" y="19303"/>
                </a:lnTo>
                <a:lnTo>
                  <a:pt x="182880" y="22732"/>
                </a:lnTo>
                <a:lnTo>
                  <a:pt x="184912" y="26034"/>
                </a:lnTo>
                <a:lnTo>
                  <a:pt x="185262" y="30352"/>
                </a:lnTo>
                <a:lnTo>
                  <a:pt x="185207" y="31241"/>
                </a:lnTo>
                <a:lnTo>
                  <a:pt x="183261" y="42799"/>
                </a:lnTo>
                <a:lnTo>
                  <a:pt x="181101" y="47243"/>
                </a:lnTo>
                <a:lnTo>
                  <a:pt x="177800" y="50164"/>
                </a:lnTo>
                <a:lnTo>
                  <a:pt x="174371" y="53086"/>
                </a:lnTo>
                <a:lnTo>
                  <a:pt x="170052" y="54355"/>
                </a:lnTo>
                <a:lnTo>
                  <a:pt x="190887" y="54355"/>
                </a:lnTo>
                <a:lnTo>
                  <a:pt x="193548" y="48640"/>
                </a:lnTo>
                <a:lnTo>
                  <a:pt x="196214" y="32512"/>
                </a:lnTo>
                <a:lnTo>
                  <a:pt x="196087" y="26796"/>
                </a:lnTo>
                <a:lnTo>
                  <a:pt x="194681" y="21081"/>
                </a:lnTo>
                <a:lnTo>
                  <a:pt x="193421" y="16382"/>
                </a:lnTo>
                <a:close/>
              </a:path>
              <a:path w="196214" h="565150" extrusionOk="0">
                <a:moveTo>
                  <a:pt x="171323" y="2286"/>
                </a:moveTo>
                <a:lnTo>
                  <a:pt x="145187" y="32512"/>
                </a:lnTo>
                <a:lnTo>
                  <a:pt x="143383" y="36449"/>
                </a:lnTo>
                <a:lnTo>
                  <a:pt x="133223" y="46989"/>
                </a:lnTo>
                <a:lnTo>
                  <a:pt x="153624" y="46989"/>
                </a:lnTo>
                <a:lnTo>
                  <a:pt x="156463" y="41528"/>
                </a:lnTo>
                <a:lnTo>
                  <a:pt x="160527" y="32257"/>
                </a:lnTo>
                <a:lnTo>
                  <a:pt x="163575" y="25400"/>
                </a:lnTo>
                <a:lnTo>
                  <a:pt x="165735" y="21081"/>
                </a:lnTo>
                <a:lnTo>
                  <a:pt x="167259" y="19557"/>
                </a:lnTo>
                <a:lnTo>
                  <a:pt x="169418" y="17144"/>
                </a:lnTo>
                <a:lnTo>
                  <a:pt x="171958" y="16255"/>
                </a:lnTo>
                <a:lnTo>
                  <a:pt x="193351" y="16255"/>
                </a:lnTo>
                <a:lnTo>
                  <a:pt x="191135" y="12191"/>
                </a:lnTo>
                <a:lnTo>
                  <a:pt x="184150" y="5714"/>
                </a:lnTo>
                <a:lnTo>
                  <a:pt x="180212" y="3682"/>
                </a:lnTo>
                <a:lnTo>
                  <a:pt x="175895" y="3047"/>
                </a:lnTo>
                <a:lnTo>
                  <a:pt x="171323" y="228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60" name="Google Shape;2660;p122"/>
          <p:cNvSpPr/>
          <p:nvPr/>
        </p:nvSpPr>
        <p:spPr>
          <a:xfrm>
            <a:off x="5685028" y="2144648"/>
            <a:ext cx="177165" cy="527685"/>
          </a:xfrm>
          <a:custGeom>
            <a:avLst/>
            <a:gdLst/>
            <a:ahLst/>
            <a:cxnLst/>
            <a:rect l="l" t="t" r="r" b="b"/>
            <a:pathLst>
              <a:path w="177164" h="527685" extrusionOk="0">
                <a:moveTo>
                  <a:pt x="40640" y="454048"/>
                </a:moveTo>
                <a:lnTo>
                  <a:pt x="3810" y="472313"/>
                </a:lnTo>
                <a:lnTo>
                  <a:pt x="1032" y="483742"/>
                </a:lnTo>
                <a:lnTo>
                  <a:pt x="0" y="490854"/>
                </a:lnTo>
                <a:lnTo>
                  <a:pt x="1143" y="497713"/>
                </a:lnTo>
                <a:lnTo>
                  <a:pt x="4699" y="503427"/>
                </a:lnTo>
                <a:lnTo>
                  <a:pt x="8127" y="509270"/>
                </a:lnTo>
                <a:lnTo>
                  <a:pt x="51308" y="526034"/>
                </a:lnTo>
                <a:lnTo>
                  <a:pt x="65573" y="527319"/>
                </a:lnTo>
                <a:lnTo>
                  <a:pt x="77898" y="526986"/>
                </a:lnTo>
                <a:lnTo>
                  <a:pt x="88294" y="525033"/>
                </a:lnTo>
                <a:lnTo>
                  <a:pt x="96774" y="521462"/>
                </a:lnTo>
                <a:lnTo>
                  <a:pt x="102342" y="517245"/>
                </a:lnTo>
                <a:lnTo>
                  <a:pt x="105079" y="513921"/>
                </a:lnTo>
                <a:lnTo>
                  <a:pt x="75612" y="513921"/>
                </a:lnTo>
                <a:lnTo>
                  <a:pt x="65478" y="513673"/>
                </a:lnTo>
                <a:lnTo>
                  <a:pt x="23298" y="504209"/>
                </a:lnTo>
                <a:lnTo>
                  <a:pt x="11175" y="490854"/>
                </a:lnTo>
                <a:lnTo>
                  <a:pt x="12954" y="478536"/>
                </a:lnTo>
                <a:lnTo>
                  <a:pt x="16510" y="473710"/>
                </a:lnTo>
                <a:lnTo>
                  <a:pt x="22987" y="470408"/>
                </a:lnTo>
                <a:lnTo>
                  <a:pt x="28894" y="468477"/>
                </a:lnTo>
                <a:lnTo>
                  <a:pt x="36909" y="467629"/>
                </a:lnTo>
                <a:lnTo>
                  <a:pt x="98972" y="467629"/>
                </a:lnTo>
                <a:lnTo>
                  <a:pt x="98806" y="467487"/>
                </a:lnTo>
                <a:lnTo>
                  <a:pt x="61213" y="455549"/>
                </a:lnTo>
                <a:lnTo>
                  <a:pt x="46736" y="454120"/>
                </a:lnTo>
                <a:lnTo>
                  <a:pt x="40640" y="454048"/>
                </a:lnTo>
                <a:close/>
              </a:path>
              <a:path w="177164" h="527685" extrusionOk="0">
                <a:moveTo>
                  <a:pt x="98972" y="467629"/>
                </a:moveTo>
                <a:lnTo>
                  <a:pt x="36909" y="467629"/>
                </a:lnTo>
                <a:lnTo>
                  <a:pt x="47043" y="467854"/>
                </a:lnTo>
                <a:lnTo>
                  <a:pt x="59309" y="469138"/>
                </a:lnTo>
                <a:lnTo>
                  <a:pt x="99060" y="485266"/>
                </a:lnTo>
                <a:lnTo>
                  <a:pt x="101346" y="490854"/>
                </a:lnTo>
                <a:lnTo>
                  <a:pt x="100457" y="496950"/>
                </a:lnTo>
                <a:lnTo>
                  <a:pt x="99695" y="503047"/>
                </a:lnTo>
                <a:lnTo>
                  <a:pt x="96012" y="507746"/>
                </a:lnTo>
                <a:lnTo>
                  <a:pt x="89535" y="511048"/>
                </a:lnTo>
                <a:lnTo>
                  <a:pt x="83627" y="513050"/>
                </a:lnTo>
                <a:lnTo>
                  <a:pt x="75612" y="513921"/>
                </a:lnTo>
                <a:lnTo>
                  <a:pt x="105079" y="513921"/>
                </a:lnTo>
                <a:lnTo>
                  <a:pt x="106648" y="512016"/>
                </a:lnTo>
                <a:lnTo>
                  <a:pt x="109668" y="505763"/>
                </a:lnTo>
                <a:lnTo>
                  <a:pt x="111379" y="498475"/>
                </a:lnTo>
                <a:lnTo>
                  <a:pt x="112522" y="490600"/>
                </a:lnTo>
                <a:lnTo>
                  <a:pt x="111251" y="483742"/>
                </a:lnTo>
                <a:lnTo>
                  <a:pt x="107823" y="477900"/>
                </a:lnTo>
                <a:lnTo>
                  <a:pt x="104267" y="472186"/>
                </a:lnTo>
                <a:lnTo>
                  <a:pt x="98972" y="467629"/>
                </a:lnTo>
                <a:close/>
              </a:path>
              <a:path w="177164" h="527685" extrusionOk="0">
                <a:moveTo>
                  <a:pt x="104521" y="424306"/>
                </a:moveTo>
                <a:lnTo>
                  <a:pt x="102362" y="439420"/>
                </a:lnTo>
                <a:lnTo>
                  <a:pt x="117475" y="441451"/>
                </a:lnTo>
                <a:lnTo>
                  <a:pt x="119634" y="426338"/>
                </a:lnTo>
                <a:lnTo>
                  <a:pt x="104521" y="424306"/>
                </a:lnTo>
                <a:close/>
              </a:path>
              <a:path w="177164" h="527685" extrusionOk="0">
                <a:moveTo>
                  <a:pt x="122603" y="344677"/>
                </a:moveTo>
                <a:lnTo>
                  <a:pt x="92583" y="344677"/>
                </a:lnTo>
                <a:lnTo>
                  <a:pt x="98679" y="345439"/>
                </a:lnTo>
                <a:lnTo>
                  <a:pt x="105156" y="346455"/>
                </a:lnTo>
                <a:lnTo>
                  <a:pt x="110109" y="349250"/>
                </a:lnTo>
                <a:lnTo>
                  <a:pt x="113919" y="354202"/>
                </a:lnTo>
                <a:lnTo>
                  <a:pt x="117601" y="359155"/>
                </a:lnTo>
                <a:lnTo>
                  <a:pt x="118999" y="364616"/>
                </a:lnTo>
                <a:lnTo>
                  <a:pt x="118110" y="370966"/>
                </a:lnTo>
                <a:lnTo>
                  <a:pt x="117475" y="376174"/>
                </a:lnTo>
                <a:lnTo>
                  <a:pt x="115188" y="380364"/>
                </a:lnTo>
                <a:lnTo>
                  <a:pt x="111251" y="383539"/>
                </a:lnTo>
                <a:lnTo>
                  <a:pt x="107442" y="386841"/>
                </a:lnTo>
                <a:lnTo>
                  <a:pt x="101726" y="388620"/>
                </a:lnTo>
                <a:lnTo>
                  <a:pt x="93980" y="389127"/>
                </a:lnTo>
                <a:lnTo>
                  <a:pt x="93852" y="402589"/>
                </a:lnTo>
                <a:lnTo>
                  <a:pt x="127762" y="382015"/>
                </a:lnTo>
                <a:lnTo>
                  <a:pt x="129493" y="366140"/>
                </a:lnTo>
                <a:lnTo>
                  <a:pt x="129421" y="363727"/>
                </a:lnTo>
                <a:lnTo>
                  <a:pt x="128666" y="357727"/>
                </a:lnTo>
                <a:lnTo>
                  <a:pt x="126462" y="351131"/>
                </a:lnTo>
                <a:lnTo>
                  <a:pt x="122936" y="345059"/>
                </a:lnTo>
                <a:lnTo>
                  <a:pt x="122603" y="344677"/>
                </a:lnTo>
                <a:close/>
              </a:path>
              <a:path w="177164" h="527685" extrusionOk="0">
                <a:moveTo>
                  <a:pt x="46227" y="329184"/>
                </a:moveTo>
                <a:lnTo>
                  <a:pt x="41401" y="329818"/>
                </a:lnTo>
                <a:lnTo>
                  <a:pt x="36702" y="331850"/>
                </a:lnTo>
                <a:lnTo>
                  <a:pt x="31876" y="333883"/>
                </a:lnTo>
                <a:lnTo>
                  <a:pt x="27939" y="337185"/>
                </a:lnTo>
                <a:lnTo>
                  <a:pt x="24764" y="341884"/>
                </a:lnTo>
                <a:lnTo>
                  <a:pt x="21462" y="346455"/>
                </a:lnTo>
                <a:lnTo>
                  <a:pt x="19431" y="351663"/>
                </a:lnTo>
                <a:lnTo>
                  <a:pt x="18654" y="357727"/>
                </a:lnTo>
                <a:lnTo>
                  <a:pt x="17399" y="366140"/>
                </a:lnTo>
                <a:lnTo>
                  <a:pt x="42163" y="393953"/>
                </a:lnTo>
                <a:lnTo>
                  <a:pt x="46355" y="381126"/>
                </a:lnTo>
                <a:lnTo>
                  <a:pt x="40005" y="379222"/>
                </a:lnTo>
                <a:lnTo>
                  <a:pt x="35433" y="376300"/>
                </a:lnTo>
                <a:lnTo>
                  <a:pt x="32638" y="372363"/>
                </a:lnTo>
                <a:lnTo>
                  <a:pt x="29845" y="368553"/>
                </a:lnTo>
                <a:lnTo>
                  <a:pt x="28970" y="364616"/>
                </a:lnTo>
                <a:lnTo>
                  <a:pt x="44069" y="342773"/>
                </a:lnTo>
                <a:lnTo>
                  <a:pt x="69382" y="342773"/>
                </a:lnTo>
                <a:lnTo>
                  <a:pt x="66801" y="338454"/>
                </a:lnTo>
                <a:lnTo>
                  <a:pt x="59944" y="332359"/>
                </a:lnTo>
                <a:lnTo>
                  <a:pt x="55880" y="330580"/>
                </a:lnTo>
                <a:lnTo>
                  <a:pt x="51181" y="329946"/>
                </a:lnTo>
                <a:lnTo>
                  <a:pt x="46227" y="329184"/>
                </a:lnTo>
                <a:close/>
              </a:path>
              <a:path w="177164" h="527685" extrusionOk="0">
                <a:moveTo>
                  <a:pt x="69382" y="342773"/>
                </a:moveTo>
                <a:lnTo>
                  <a:pt x="44069" y="342773"/>
                </a:lnTo>
                <a:lnTo>
                  <a:pt x="48895" y="343535"/>
                </a:lnTo>
                <a:lnTo>
                  <a:pt x="55118" y="344297"/>
                </a:lnTo>
                <a:lnTo>
                  <a:pt x="59309" y="347217"/>
                </a:lnTo>
                <a:lnTo>
                  <a:pt x="61595" y="352171"/>
                </a:lnTo>
                <a:lnTo>
                  <a:pt x="64008" y="357124"/>
                </a:lnTo>
                <a:lnTo>
                  <a:pt x="64770" y="362458"/>
                </a:lnTo>
                <a:lnTo>
                  <a:pt x="63881" y="368046"/>
                </a:lnTo>
                <a:lnTo>
                  <a:pt x="63754" y="369315"/>
                </a:lnTo>
                <a:lnTo>
                  <a:pt x="63500" y="370204"/>
                </a:lnTo>
                <a:lnTo>
                  <a:pt x="74930" y="373252"/>
                </a:lnTo>
                <a:lnTo>
                  <a:pt x="74523" y="370204"/>
                </a:lnTo>
                <a:lnTo>
                  <a:pt x="74441" y="366140"/>
                </a:lnTo>
                <a:lnTo>
                  <a:pt x="74802" y="363727"/>
                </a:lnTo>
                <a:lnTo>
                  <a:pt x="75564" y="357631"/>
                </a:lnTo>
                <a:lnTo>
                  <a:pt x="78232" y="352805"/>
                </a:lnTo>
                <a:lnTo>
                  <a:pt x="84836" y="347852"/>
                </a:lnTo>
                <a:lnTo>
                  <a:pt x="70993" y="347852"/>
                </a:lnTo>
                <a:lnTo>
                  <a:pt x="69382" y="342773"/>
                </a:lnTo>
                <a:close/>
              </a:path>
              <a:path w="177164" h="527685" extrusionOk="0">
                <a:moveTo>
                  <a:pt x="93472" y="330453"/>
                </a:moveTo>
                <a:lnTo>
                  <a:pt x="70993" y="347852"/>
                </a:lnTo>
                <a:lnTo>
                  <a:pt x="84836" y="347852"/>
                </a:lnTo>
                <a:lnTo>
                  <a:pt x="87375" y="345948"/>
                </a:lnTo>
                <a:lnTo>
                  <a:pt x="92583" y="344677"/>
                </a:lnTo>
                <a:lnTo>
                  <a:pt x="122603" y="344677"/>
                </a:lnTo>
                <a:lnTo>
                  <a:pt x="118385" y="339844"/>
                </a:lnTo>
                <a:lnTo>
                  <a:pt x="113109" y="335819"/>
                </a:lnTo>
                <a:lnTo>
                  <a:pt x="107094" y="332986"/>
                </a:lnTo>
                <a:lnTo>
                  <a:pt x="100330" y="331342"/>
                </a:lnTo>
                <a:lnTo>
                  <a:pt x="93472" y="330453"/>
                </a:lnTo>
                <a:close/>
              </a:path>
              <a:path w="177164" h="527685" extrusionOk="0">
                <a:moveTo>
                  <a:pt x="32766" y="257048"/>
                </a:moveTo>
                <a:lnTo>
                  <a:pt x="31496" y="265556"/>
                </a:lnTo>
                <a:lnTo>
                  <a:pt x="35941" y="268477"/>
                </a:lnTo>
                <a:lnTo>
                  <a:pt x="40132" y="273176"/>
                </a:lnTo>
                <a:lnTo>
                  <a:pt x="48513" y="285623"/>
                </a:lnTo>
                <a:lnTo>
                  <a:pt x="51816" y="292735"/>
                </a:lnTo>
                <a:lnTo>
                  <a:pt x="54229" y="300609"/>
                </a:lnTo>
                <a:lnTo>
                  <a:pt x="67056" y="302387"/>
                </a:lnTo>
                <a:lnTo>
                  <a:pt x="54863" y="273558"/>
                </a:lnTo>
                <a:lnTo>
                  <a:pt x="141024" y="273558"/>
                </a:lnTo>
                <a:lnTo>
                  <a:pt x="141224" y="272161"/>
                </a:lnTo>
                <a:lnTo>
                  <a:pt x="32766" y="257048"/>
                </a:lnTo>
                <a:close/>
              </a:path>
              <a:path w="177164" h="527685" extrusionOk="0">
                <a:moveTo>
                  <a:pt x="141024" y="273558"/>
                </a:moveTo>
                <a:lnTo>
                  <a:pt x="54863" y="273558"/>
                </a:lnTo>
                <a:lnTo>
                  <a:pt x="139319" y="285496"/>
                </a:lnTo>
                <a:lnTo>
                  <a:pt x="141024" y="273558"/>
                </a:lnTo>
                <a:close/>
              </a:path>
              <a:path w="177164" h="527685" extrusionOk="0">
                <a:moveTo>
                  <a:pt x="69976" y="211074"/>
                </a:moveTo>
                <a:lnTo>
                  <a:pt x="68325" y="223012"/>
                </a:lnTo>
                <a:lnTo>
                  <a:pt x="146558" y="233934"/>
                </a:lnTo>
                <a:lnTo>
                  <a:pt x="148462" y="220725"/>
                </a:lnTo>
                <a:lnTo>
                  <a:pt x="100711" y="213995"/>
                </a:lnTo>
                <a:lnTo>
                  <a:pt x="96265" y="212725"/>
                </a:lnTo>
                <a:lnTo>
                  <a:pt x="80899" y="212725"/>
                </a:lnTo>
                <a:lnTo>
                  <a:pt x="69976" y="211074"/>
                </a:lnTo>
                <a:close/>
              </a:path>
              <a:path w="177164" h="527685" extrusionOk="0">
                <a:moveTo>
                  <a:pt x="98806" y="119125"/>
                </a:moveTo>
                <a:lnTo>
                  <a:pt x="91821" y="120268"/>
                </a:lnTo>
                <a:lnTo>
                  <a:pt x="86995" y="123825"/>
                </a:lnTo>
                <a:lnTo>
                  <a:pt x="82042" y="127380"/>
                </a:lnTo>
                <a:lnTo>
                  <a:pt x="79121" y="133096"/>
                </a:lnTo>
                <a:lnTo>
                  <a:pt x="77977" y="140842"/>
                </a:lnTo>
                <a:lnTo>
                  <a:pt x="77835" y="148056"/>
                </a:lnTo>
                <a:lnTo>
                  <a:pt x="79501" y="154828"/>
                </a:lnTo>
                <a:lnTo>
                  <a:pt x="82978" y="161149"/>
                </a:lnTo>
                <a:lnTo>
                  <a:pt x="88264" y="167004"/>
                </a:lnTo>
                <a:lnTo>
                  <a:pt x="83820" y="167893"/>
                </a:lnTo>
                <a:lnTo>
                  <a:pt x="70738" y="192404"/>
                </a:lnTo>
                <a:lnTo>
                  <a:pt x="71247" y="197103"/>
                </a:lnTo>
                <a:lnTo>
                  <a:pt x="74802" y="205993"/>
                </a:lnTo>
                <a:lnTo>
                  <a:pt x="77470" y="209676"/>
                </a:lnTo>
                <a:lnTo>
                  <a:pt x="80899" y="212725"/>
                </a:lnTo>
                <a:lnTo>
                  <a:pt x="96265" y="212725"/>
                </a:lnTo>
                <a:lnTo>
                  <a:pt x="95376" y="212471"/>
                </a:lnTo>
                <a:lnTo>
                  <a:pt x="91821" y="210565"/>
                </a:lnTo>
                <a:lnTo>
                  <a:pt x="88137" y="208661"/>
                </a:lnTo>
                <a:lnTo>
                  <a:pt x="85598" y="205866"/>
                </a:lnTo>
                <a:lnTo>
                  <a:pt x="82550" y="199009"/>
                </a:lnTo>
                <a:lnTo>
                  <a:pt x="82042" y="195452"/>
                </a:lnTo>
                <a:lnTo>
                  <a:pt x="82550" y="191642"/>
                </a:lnTo>
                <a:lnTo>
                  <a:pt x="83312" y="186816"/>
                </a:lnTo>
                <a:lnTo>
                  <a:pt x="85217" y="183514"/>
                </a:lnTo>
                <a:lnTo>
                  <a:pt x="91821" y="179959"/>
                </a:lnTo>
                <a:lnTo>
                  <a:pt x="96393" y="179450"/>
                </a:lnTo>
                <a:lnTo>
                  <a:pt x="154188" y="179450"/>
                </a:lnTo>
                <a:lnTo>
                  <a:pt x="154939" y="174243"/>
                </a:lnTo>
                <a:lnTo>
                  <a:pt x="109474" y="167766"/>
                </a:lnTo>
                <a:lnTo>
                  <a:pt x="101473" y="166750"/>
                </a:lnTo>
                <a:lnTo>
                  <a:pt x="95758" y="164084"/>
                </a:lnTo>
                <a:lnTo>
                  <a:pt x="92710" y="159892"/>
                </a:lnTo>
                <a:lnTo>
                  <a:pt x="89535" y="155701"/>
                </a:lnTo>
                <a:lnTo>
                  <a:pt x="88264" y="150875"/>
                </a:lnTo>
                <a:lnTo>
                  <a:pt x="98679" y="133858"/>
                </a:lnTo>
                <a:lnTo>
                  <a:pt x="101092" y="133350"/>
                </a:lnTo>
                <a:lnTo>
                  <a:pt x="160629" y="133350"/>
                </a:lnTo>
                <a:lnTo>
                  <a:pt x="161417" y="127888"/>
                </a:lnTo>
                <a:lnTo>
                  <a:pt x="98806" y="119125"/>
                </a:lnTo>
                <a:close/>
              </a:path>
              <a:path w="177164" h="527685" extrusionOk="0">
                <a:moveTo>
                  <a:pt x="154188" y="179450"/>
                </a:moveTo>
                <a:lnTo>
                  <a:pt x="96393" y="179450"/>
                </a:lnTo>
                <a:lnTo>
                  <a:pt x="102235" y="180339"/>
                </a:lnTo>
                <a:lnTo>
                  <a:pt x="153035" y="187451"/>
                </a:lnTo>
                <a:lnTo>
                  <a:pt x="154188" y="179450"/>
                </a:lnTo>
                <a:close/>
              </a:path>
              <a:path w="177164" h="527685" extrusionOk="0">
                <a:moveTo>
                  <a:pt x="160629" y="133350"/>
                </a:moveTo>
                <a:lnTo>
                  <a:pt x="101092" y="133350"/>
                </a:lnTo>
                <a:lnTo>
                  <a:pt x="104901" y="133476"/>
                </a:lnTo>
                <a:lnTo>
                  <a:pt x="159512" y="141097"/>
                </a:lnTo>
                <a:lnTo>
                  <a:pt x="160629" y="133350"/>
                </a:lnTo>
                <a:close/>
              </a:path>
              <a:path w="177164" h="527685" extrusionOk="0">
                <a:moveTo>
                  <a:pt x="58927" y="59816"/>
                </a:moveTo>
                <a:lnTo>
                  <a:pt x="57404" y="70358"/>
                </a:lnTo>
                <a:lnTo>
                  <a:pt x="164719" y="117348"/>
                </a:lnTo>
                <a:lnTo>
                  <a:pt x="166243" y="106679"/>
                </a:lnTo>
                <a:lnTo>
                  <a:pt x="58927" y="59816"/>
                </a:lnTo>
                <a:close/>
              </a:path>
              <a:path w="177164" h="527685" extrusionOk="0">
                <a:moveTo>
                  <a:pt x="173745" y="15366"/>
                </a:moveTo>
                <a:lnTo>
                  <a:pt x="152146" y="15366"/>
                </a:lnTo>
                <a:lnTo>
                  <a:pt x="155067" y="15875"/>
                </a:lnTo>
                <a:lnTo>
                  <a:pt x="158496" y="16255"/>
                </a:lnTo>
                <a:lnTo>
                  <a:pt x="161162" y="18161"/>
                </a:lnTo>
                <a:lnTo>
                  <a:pt x="165226" y="24764"/>
                </a:lnTo>
                <a:lnTo>
                  <a:pt x="165656" y="27939"/>
                </a:lnTo>
                <a:lnTo>
                  <a:pt x="165769" y="30099"/>
                </a:lnTo>
                <a:lnTo>
                  <a:pt x="164925" y="35940"/>
                </a:lnTo>
                <a:lnTo>
                  <a:pt x="164211" y="41655"/>
                </a:lnTo>
                <a:lnTo>
                  <a:pt x="162179" y="46100"/>
                </a:lnTo>
                <a:lnTo>
                  <a:pt x="158876" y="49022"/>
                </a:lnTo>
                <a:lnTo>
                  <a:pt x="155575" y="52070"/>
                </a:lnTo>
                <a:lnTo>
                  <a:pt x="151257" y="53593"/>
                </a:lnTo>
                <a:lnTo>
                  <a:pt x="145923" y="53593"/>
                </a:lnTo>
                <a:lnTo>
                  <a:pt x="146176" y="66928"/>
                </a:lnTo>
                <a:lnTo>
                  <a:pt x="154686" y="66675"/>
                </a:lnTo>
                <a:lnTo>
                  <a:pt x="161417" y="64135"/>
                </a:lnTo>
                <a:lnTo>
                  <a:pt x="166370" y="59309"/>
                </a:lnTo>
                <a:lnTo>
                  <a:pt x="171323" y="54610"/>
                </a:lnTo>
                <a:lnTo>
                  <a:pt x="174498" y="47116"/>
                </a:lnTo>
                <a:lnTo>
                  <a:pt x="176098" y="35560"/>
                </a:lnTo>
                <a:lnTo>
                  <a:pt x="176784" y="30861"/>
                </a:lnTo>
                <a:lnTo>
                  <a:pt x="176530" y="25273"/>
                </a:lnTo>
                <a:lnTo>
                  <a:pt x="175006" y="20065"/>
                </a:lnTo>
                <a:lnTo>
                  <a:pt x="173745" y="15366"/>
                </a:lnTo>
                <a:close/>
              </a:path>
              <a:path w="177164" h="527685" extrusionOk="0">
                <a:moveTo>
                  <a:pt x="120142" y="0"/>
                </a:moveTo>
                <a:lnTo>
                  <a:pt x="93852" y="27939"/>
                </a:lnTo>
                <a:lnTo>
                  <a:pt x="93218" y="32003"/>
                </a:lnTo>
                <a:lnTo>
                  <a:pt x="93218" y="35940"/>
                </a:lnTo>
                <a:lnTo>
                  <a:pt x="93725" y="39624"/>
                </a:lnTo>
                <a:lnTo>
                  <a:pt x="94361" y="43434"/>
                </a:lnTo>
                <a:lnTo>
                  <a:pt x="95250" y="46354"/>
                </a:lnTo>
                <a:lnTo>
                  <a:pt x="96520" y="48640"/>
                </a:lnTo>
                <a:lnTo>
                  <a:pt x="98044" y="51688"/>
                </a:lnTo>
                <a:lnTo>
                  <a:pt x="116205" y="60451"/>
                </a:lnTo>
                <a:lnTo>
                  <a:pt x="119761" y="60071"/>
                </a:lnTo>
                <a:lnTo>
                  <a:pt x="126619" y="57023"/>
                </a:lnTo>
                <a:lnTo>
                  <a:pt x="129539" y="54483"/>
                </a:lnTo>
                <a:lnTo>
                  <a:pt x="131825" y="51053"/>
                </a:lnTo>
                <a:lnTo>
                  <a:pt x="134238" y="47498"/>
                </a:lnTo>
                <a:lnTo>
                  <a:pt x="134418" y="47116"/>
                </a:lnTo>
                <a:lnTo>
                  <a:pt x="114300" y="47116"/>
                </a:lnTo>
                <a:lnTo>
                  <a:pt x="109855" y="46481"/>
                </a:lnTo>
                <a:lnTo>
                  <a:pt x="107696" y="44958"/>
                </a:lnTo>
                <a:lnTo>
                  <a:pt x="104394" y="39115"/>
                </a:lnTo>
                <a:lnTo>
                  <a:pt x="104012" y="34671"/>
                </a:lnTo>
                <a:lnTo>
                  <a:pt x="104901" y="28575"/>
                </a:lnTo>
                <a:lnTo>
                  <a:pt x="105537" y="23367"/>
                </a:lnTo>
                <a:lnTo>
                  <a:pt x="120014" y="13208"/>
                </a:lnTo>
                <a:lnTo>
                  <a:pt x="120142" y="0"/>
                </a:lnTo>
                <a:close/>
              </a:path>
              <a:path w="177164" h="527685" extrusionOk="0">
                <a:moveTo>
                  <a:pt x="151130" y="1397"/>
                </a:moveTo>
                <a:lnTo>
                  <a:pt x="126746" y="30099"/>
                </a:lnTo>
                <a:lnTo>
                  <a:pt x="122427" y="40131"/>
                </a:lnTo>
                <a:lnTo>
                  <a:pt x="120396" y="43561"/>
                </a:lnTo>
                <a:lnTo>
                  <a:pt x="118999" y="45085"/>
                </a:lnTo>
                <a:lnTo>
                  <a:pt x="115950" y="46862"/>
                </a:lnTo>
                <a:lnTo>
                  <a:pt x="114300" y="47116"/>
                </a:lnTo>
                <a:lnTo>
                  <a:pt x="134418" y="47116"/>
                </a:lnTo>
                <a:lnTo>
                  <a:pt x="137287" y="41021"/>
                </a:lnTo>
                <a:lnTo>
                  <a:pt x="143891" y="24764"/>
                </a:lnTo>
                <a:lnTo>
                  <a:pt x="146050" y="20447"/>
                </a:lnTo>
                <a:lnTo>
                  <a:pt x="147447" y="18796"/>
                </a:lnTo>
                <a:lnTo>
                  <a:pt x="149606" y="16383"/>
                </a:lnTo>
                <a:lnTo>
                  <a:pt x="152146" y="15366"/>
                </a:lnTo>
                <a:lnTo>
                  <a:pt x="173745" y="15366"/>
                </a:lnTo>
                <a:lnTo>
                  <a:pt x="173609" y="14859"/>
                </a:lnTo>
                <a:lnTo>
                  <a:pt x="171069" y="10795"/>
                </a:lnTo>
                <a:lnTo>
                  <a:pt x="163957" y="4445"/>
                </a:lnTo>
                <a:lnTo>
                  <a:pt x="160020" y="2666"/>
                </a:lnTo>
                <a:lnTo>
                  <a:pt x="151130" y="139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61" name="Google Shape;2661;p122"/>
          <p:cNvSpPr/>
          <p:nvPr/>
        </p:nvSpPr>
        <p:spPr>
          <a:xfrm>
            <a:off x="6392164" y="2309495"/>
            <a:ext cx="170815" cy="528320"/>
          </a:xfrm>
          <a:custGeom>
            <a:avLst/>
            <a:gdLst/>
            <a:ahLst/>
            <a:cxnLst/>
            <a:rect l="l" t="t" r="r" b="b"/>
            <a:pathLst>
              <a:path w="170815" h="528319" extrusionOk="0">
                <a:moveTo>
                  <a:pt x="46228" y="455072"/>
                </a:moveTo>
                <a:lnTo>
                  <a:pt x="17907" y="460247"/>
                </a:lnTo>
                <a:lnTo>
                  <a:pt x="13208" y="462533"/>
                </a:lnTo>
                <a:lnTo>
                  <a:pt x="9271" y="465708"/>
                </a:lnTo>
                <a:lnTo>
                  <a:pt x="6385" y="469900"/>
                </a:lnTo>
                <a:lnTo>
                  <a:pt x="3556" y="473837"/>
                </a:lnTo>
                <a:lnTo>
                  <a:pt x="1777" y="478789"/>
                </a:lnTo>
                <a:lnTo>
                  <a:pt x="0" y="492505"/>
                </a:lnTo>
                <a:lnTo>
                  <a:pt x="1270" y="499363"/>
                </a:lnTo>
                <a:lnTo>
                  <a:pt x="4952" y="505078"/>
                </a:lnTo>
                <a:lnTo>
                  <a:pt x="8509" y="510793"/>
                </a:lnTo>
                <a:lnTo>
                  <a:pt x="51943" y="526922"/>
                </a:lnTo>
                <a:lnTo>
                  <a:pt x="66206" y="528020"/>
                </a:lnTo>
                <a:lnTo>
                  <a:pt x="78517" y="527510"/>
                </a:lnTo>
                <a:lnTo>
                  <a:pt x="88876" y="525404"/>
                </a:lnTo>
                <a:lnTo>
                  <a:pt x="97282" y="521715"/>
                </a:lnTo>
                <a:lnTo>
                  <a:pt x="102754" y="517405"/>
                </a:lnTo>
                <a:lnTo>
                  <a:pt x="105090" y="514461"/>
                </a:lnTo>
                <a:lnTo>
                  <a:pt x="75993" y="514461"/>
                </a:lnTo>
                <a:lnTo>
                  <a:pt x="65859" y="514375"/>
                </a:lnTo>
                <a:lnTo>
                  <a:pt x="23500" y="505491"/>
                </a:lnTo>
                <a:lnTo>
                  <a:pt x="11175" y="492251"/>
                </a:lnTo>
                <a:lnTo>
                  <a:pt x="12028" y="485520"/>
                </a:lnTo>
                <a:lnTo>
                  <a:pt x="36607" y="468693"/>
                </a:lnTo>
                <a:lnTo>
                  <a:pt x="99708" y="468693"/>
                </a:lnTo>
                <a:lnTo>
                  <a:pt x="98425" y="467613"/>
                </a:lnTo>
                <a:lnTo>
                  <a:pt x="60706" y="456310"/>
                </a:lnTo>
                <a:lnTo>
                  <a:pt x="53086" y="455477"/>
                </a:lnTo>
                <a:lnTo>
                  <a:pt x="46228" y="455072"/>
                </a:lnTo>
                <a:close/>
              </a:path>
              <a:path w="170815" h="528319" extrusionOk="0">
                <a:moveTo>
                  <a:pt x="99708" y="468693"/>
                </a:moveTo>
                <a:lnTo>
                  <a:pt x="36607" y="468693"/>
                </a:lnTo>
                <a:lnTo>
                  <a:pt x="46771" y="468784"/>
                </a:lnTo>
                <a:lnTo>
                  <a:pt x="59055" y="469900"/>
                </a:lnTo>
                <a:lnTo>
                  <a:pt x="99060" y="485520"/>
                </a:lnTo>
                <a:lnTo>
                  <a:pt x="101346" y="490981"/>
                </a:lnTo>
                <a:lnTo>
                  <a:pt x="99822" y="503300"/>
                </a:lnTo>
                <a:lnTo>
                  <a:pt x="96265" y="508000"/>
                </a:lnTo>
                <a:lnTo>
                  <a:pt x="89915" y="511428"/>
                </a:lnTo>
                <a:lnTo>
                  <a:pt x="84008" y="513474"/>
                </a:lnTo>
                <a:lnTo>
                  <a:pt x="75993" y="514461"/>
                </a:lnTo>
                <a:lnTo>
                  <a:pt x="105090" y="514461"/>
                </a:lnTo>
                <a:lnTo>
                  <a:pt x="106965" y="512095"/>
                </a:lnTo>
                <a:lnTo>
                  <a:pt x="109890" y="505785"/>
                </a:lnTo>
                <a:lnTo>
                  <a:pt x="111506" y="498475"/>
                </a:lnTo>
                <a:lnTo>
                  <a:pt x="112521" y="490600"/>
                </a:lnTo>
                <a:lnTo>
                  <a:pt x="111252" y="483742"/>
                </a:lnTo>
                <a:lnTo>
                  <a:pt x="107569" y="478027"/>
                </a:lnTo>
                <a:lnTo>
                  <a:pt x="104012" y="472313"/>
                </a:lnTo>
                <a:lnTo>
                  <a:pt x="99708" y="468693"/>
                </a:lnTo>
                <a:close/>
              </a:path>
              <a:path w="170815" h="528319" extrusionOk="0">
                <a:moveTo>
                  <a:pt x="103632" y="424433"/>
                </a:moveTo>
                <a:lnTo>
                  <a:pt x="101726" y="439546"/>
                </a:lnTo>
                <a:lnTo>
                  <a:pt x="116839" y="441451"/>
                </a:lnTo>
                <a:lnTo>
                  <a:pt x="118744" y="426338"/>
                </a:lnTo>
                <a:lnTo>
                  <a:pt x="103632" y="424433"/>
                </a:lnTo>
                <a:close/>
              </a:path>
              <a:path w="170815" h="528319" extrusionOk="0">
                <a:moveTo>
                  <a:pt x="119141" y="343534"/>
                </a:moveTo>
                <a:lnTo>
                  <a:pt x="85344" y="343534"/>
                </a:lnTo>
                <a:lnTo>
                  <a:pt x="92963" y="344424"/>
                </a:lnTo>
                <a:lnTo>
                  <a:pt x="100964" y="345439"/>
                </a:lnTo>
                <a:lnTo>
                  <a:pt x="107061" y="348488"/>
                </a:lnTo>
                <a:lnTo>
                  <a:pt x="115569" y="358520"/>
                </a:lnTo>
                <a:lnTo>
                  <a:pt x="117347" y="364235"/>
                </a:lnTo>
                <a:lnTo>
                  <a:pt x="116383" y="371220"/>
                </a:lnTo>
                <a:lnTo>
                  <a:pt x="115824" y="375919"/>
                </a:lnTo>
                <a:lnTo>
                  <a:pt x="113537" y="380238"/>
                </a:lnTo>
                <a:lnTo>
                  <a:pt x="105790" y="386968"/>
                </a:lnTo>
                <a:lnTo>
                  <a:pt x="100330" y="388746"/>
                </a:lnTo>
                <a:lnTo>
                  <a:pt x="93472" y="388874"/>
                </a:lnTo>
                <a:lnTo>
                  <a:pt x="92837" y="402970"/>
                </a:lnTo>
                <a:lnTo>
                  <a:pt x="126025" y="378987"/>
                </a:lnTo>
                <a:lnTo>
                  <a:pt x="127642" y="363386"/>
                </a:lnTo>
                <a:lnTo>
                  <a:pt x="126142" y="355504"/>
                </a:lnTo>
                <a:lnTo>
                  <a:pt x="122880" y="348337"/>
                </a:lnTo>
                <a:lnTo>
                  <a:pt x="119141" y="343534"/>
                </a:lnTo>
                <a:close/>
              </a:path>
              <a:path w="170815" h="528319" extrusionOk="0">
                <a:moveTo>
                  <a:pt x="22860" y="326516"/>
                </a:moveTo>
                <a:lnTo>
                  <a:pt x="16128" y="380238"/>
                </a:lnTo>
                <a:lnTo>
                  <a:pt x="70358" y="397763"/>
                </a:lnTo>
                <a:lnTo>
                  <a:pt x="73533" y="385444"/>
                </a:lnTo>
                <a:lnTo>
                  <a:pt x="70738" y="383158"/>
                </a:lnTo>
                <a:lnTo>
                  <a:pt x="68929" y="380745"/>
                </a:lnTo>
                <a:lnTo>
                  <a:pt x="58420" y="380745"/>
                </a:lnTo>
                <a:lnTo>
                  <a:pt x="30099" y="371220"/>
                </a:lnTo>
                <a:lnTo>
                  <a:pt x="35560" y="328040"/>
                </a:lnTo>
                <a:lnTo>
                  <a:pt x="22860" y="326516"/>
                </a:lnTo>
                <a:close/>
              </a:path>
              <a:path w="170815" h="528319" extrusionOk="0">
                <a:moveTo>
                  <a:pt x="86147" y="329892"/>
                </a:moveTo>
                <a:lnTo>
                  <a:pt x="54228" y="359409"/>
                </a:lnTo>
                <a:lnTo>
                  <a:pt x="53339" y="366521"/>
                </a:lnTo>
                <a:lnTo>
                  <a:pt x="54737" y="373633"/>
                </a:lnTo>
                <a:lnTo>
                  <a:pt x="58420" y="380745"/>
                </a:lnTo>
                <a:lnTo>
                  <a:pt x="68929" y="380745"/>
                </a:lnTo>
                <a:lnTo>
                  <a:pt x="68452" y="380110"/>
                </a:lnTo>
                <a:lnTo>
                  <a:pt x="66928" y="376427"/>
                </a:lnTo>
                <a:lnTo>
                  <a:pt x="65532" y="372744"/>
                </a:lnTo>
                <a:lnTo>
                  <a:pt x="65024" y="368680"/>
                </a:lnTo>
                <a:lnTo>
                  <a:pt x="66421" y="357504"/>
                </a:lnTo>
                <a:lnTo>
                  <a:pt x="69341" y="352297"/>
                </a:lnTo>
                <a:lnTo>
                  <a:pt x="79121" y="344804"/>
                </a:lnTo>
                <a:lnTo>
                  <a:pt x="85344" y="343534"/>
                </a:lnTo>
                <a:lnTo>
                  <a:pt x="119141" y="343534"/>
                </a:lnTo>
                <a:lnTo>
                  <a:pt x="117856" y="341883"/>
                </a:lnTo>
                <a:lnTo>
                  <a:pt x="112708" y="337433"/>
                </a:lnTo>
                <a:lnTo>
                  <a:pt x="106965" y="333994"/>
                </a:lnTo>
                <a:lnTo>
                  <a:pt x="100603" y="331579"/>
                </a:lnTo>
                <a:lnTo>
                  <a:pt x="93599" y="330200"/>
                </a:lnTo>
                <a:lnTo>
                  <a:pt x="86147" y="329892"/>
                </a:lnTo>
                <a:close/>
              </a:path>
              <a:path w="170815" h="528319" extrusionOk="0">
                <a:moveTo>
                  <a:pt x="58800" y="242696"/>
                </a:moveTo>
                <a:lnTo>
                  <a:pt x="50164" y="242696"/>
                </a:lnTo>
                <a:lnTo>
                  <a:pt x="43180" y="245109"/>
                </a:lnTo>
                <a:lnTo>
                  <a:pt x="27803" y="278638"/>
                </a:lnTo>
                <a:lnTo>
                  <a:pt x="29162" y="285750"/>
                </a:lnTo>
                <a:lnTo>
                  <a:pt x="66603" y="313529"/>
                </a:lnTo>
                <a:lnTo>
                  <a:pt x="94249" y="317053"/>
                </a:lnTo>
                <a:lnTo>
                  <a:pt x="105537" y="316468"/>
                </a:lnTo>
                <a:lnTo>
                  <a:pt x="115014" y="314334"/>
                </a:lnTo>
                <a:lnTo>
                  <a:pt x="122682" y="310641"/>
                </a:lnTo>
                <a:lnTo>
                  <a:pt x="128730" y="305688"/>
                </a:lnTo>
                <a:lnTo>
                  <a:pt x="130518" y="303402"/>
                </a:lnTo>
                <a:lnTo>
                  <a:pt x="103250" y="303402"/>
                </a:lnTo>
                <a:lnTo>
                  <a:pt x="98678" y="302767"/>
                </a:lnTo>
                <a:lnTo>
                  <a:pt x="94687" y="302259"/>
                </a:lnTo>
                <a:lnTo>
                  <a:pt x="77597" y="302259"/>
                </a:lnTo>
                <a:lnTo>
                  <a:pt x="69998" y="300972"/>
                </a:lnTo>
                <a:lnTo>
                  <a:pt x="38226" y="276351"/>
                </a:lnTo>
                <a:lnTo>
                  <a:pt x="38862" y="272160"/>
                </a:lnTo>
                <a:lnTo>
                  <a:pt x="39497" y="266953"/>
                </a:lnTo>
                <a:lnTo>
                  <a:pt x="58165" y="256031"/>
                </a:lnTo>
                <a:lnTo>
                  <a:pt x="58800" y="242696"/>
                </a:lnTo>
                <a:close/>
              </a:path>
              <a:path w="170815" h="528319" extrusionOk="0">
                <a:moveTo>
                  <a:pt x="131445" y="259333"/>
                </a:moveTo>
                <a:lnTo>
                  <a:pt x="97282" y="259333"/>
                </a:lnTo>
                <a:lnTo>
                  <a:pt x="104775" y="260222"/>
                </a:lnTo>
                <a:lnTo>
                  <a:pt x="112521" y="261238"/>
                </a:lnTo>
                <a:lnTo>
                  <a:pt x="118363" y="264032"/>
                </a:lnTo>
                <a:lnTo>
                  <a:pt x="122428" y="268604"/>
                </a:lnTo>
                <a:lnTo>
                  <a:pt x="126491" y="273303"/>
                </a:lnTo>
                <a:lnTo>
                  <a:pt x="128090" y="278221"/>
                </a:lnTo>
                <a:lnTo>
                  <a:pt x="128022" y="279272"/>
                </a:lnTo>
                <a:lnTo>
                  <a:pt x="126872" y="287781"/>
                </a:lnTo>
                <a:lnTo>
                  <a:pt x="125349" y="291338"/>
                </a:lnTo>
                <a:lnTo>
                  <a:pt x="122682" y="294513"/>
                </a:lnTo>
                <a:lnTo>
                  <a:pt x="120141" y="297814"/>
                </a:lnTo>
                <a:lnTo>
                  <a:pt x="116586" y="300100"/>
                </a:lnTo>
                <a:lnTo>
                  <a:pt x="107696" y="302894"/>
                </a:lnTo>
                <a:lnTo>
                  <a:pt x="103250" y="303402"/>
                </a:lnTo>
                <a:lnTo>
                  <a:pt x="130518" y="303402"/>
                </a:lnTo>
                <a:lnTo>
                  <a:pt x="139129" y="278221"/>
                </a:lnTo>
                <a:lnTo>
                  <a:pt x="138303" y="272668"/>
                </a:lnTo>
                <a:lnTo>
                  <a:pt x="135833" y="266953"/>
                </a:lnTo>
                <a:lnTo>
                  <a:pt x="133477" y="261619"/>
                </a:lnTo>
                <a:lnTo>
                  <a:pt x="131445" y="259333"/>
                </a:lnTo>
                <a:close/>
              </a:path>
              <a:path w="170815" h="528319" extrusionOk="0">
                <a:moveTo>
                  <a:pt x="98159" y="246247"/>
                </a:moveTo>
                <a:lnTo>
                  <a:pt x="66046" y="278221"/>
                </a:lnTo>
                <a:lnTo>
                  <a:pt x="66017" y="280288"/>
                </a:lnTo>
                <a:lnTo>
                  <a:pt x="66421" y="284225"/>
                </a:lnTo>
                <a:lnTo>
                  <a:pt x="68199" y="289178"/>
                </a:lnTo>
                <a:lnTo>
                  <a:pt x="69976" y="294004"/>
                </a:lnTo>
                <a:lnTo>
                  <a:pt x="73151" y="298450"/>
                </a:lnTo>
                <a:lnTo>
                  <a:pt x="77597" y="302259"/>
                </a:lnTo>
                <a:lnTo>
                  <a:pt x="94687" y="302259"/>
                </a:lnTo>
                <a:lnTo>
                  <a:pt x="91694" y="301878"/>
                </a:lnTo>
                <a:lnTo>
                  <a:pt x="86233" y="299084"/>
                </a:lnTo>
                <a:lnTo>
                  <a:pt x="82423" y="294385"/>
                </a:lnTo>
                <a:lnTo>
                  <a:pt x="78739" y="289687"/>
                </a:lnTo>
                <a:lnTo>
                  <a:pt x="77215" y="284225"/>
                </a:lnTo>
                <a:lnTo>
                  <a:pt x="78739" y="272160"/>
                </a:lnTo>
                <a:lnTo>
                  <a:pt x="81534" y="267462"/>
                </a:lnTo>
                <a:lnTo>
                  <a:pt x="86233" y="264032"/>
                </a:lnTo>
                <a:lnTo>
                  <a:pt x="91059" y="260603"/>
                </a:lnTo>
                <a:lnTo>
                  <a:pt x="97282" y="259333"/>
                </a:lnTo>
                <a:lnTo>
                  <a:pt x="131445" y="259333"/>
                </a:lnTo>
                <a:lnTo>
                  <a:pt x="129412" y="257047"/>
                </a:lnTo>
                <a:lnTo>
                  <a:pt x="118490" y="249681"/>
                </a:lnTo>
                <a:lnTo>
                  <a:pt x="112394" y="247395"/>
                </a:lnTo>
                <a:lnTo>
                  <a:pt x="105663" y="246633"/>
                </a:lnTo>
                <a:lnTo>
                  <a:pt x="98159" y="246247"/>
                </a:lnTo>
                <a:close/>
              </a:path>
              <a:path w="170815" h="528319" extrusionOk="0">
                <a:moveTo>
                  <a:pt x="66039" y="211708"/>
                </a:moveTo>
                <a:lnTo>
                  <a:pt x="64515" y="223646"/>
                </a:lnTo>
                <a:lnTo>
                  <a:pt x="143002" y="233552"/>
                </a:lnTo>
                <a:lnTo>
                  <a:pt x="144653" y="220217"/>
                </a:lnTo>
                <a:lnTo>
                  <a:pt x="96774" y="214249"/>
                </a:lnTo>
                <a:lnTo>
                  <a:pt x="92409" y="213105"/>
                </a:lnTo>
                <a:lnTo>
                  <a:pt x="77088" y="213105"/>
                </a:lnTo>
                <a:lnTo>
                  <a:pt x="66039" y="211708"/>
                </a:lnTo>
                <a:close/>
              </a:path>
              <a:path w="170815" h="528319" extrusionOk="0">
                <a:moveTo>
                  <a:pt x="93472" y="119379"/>
                </a:moveTo>
                <a:lnTo>
                  <a:pt x="86613" y="120650"/>
                </a:lnTo>
                <a:lnTo>
                  <a:pt x="81787" y="124332"/>
                </a:lnTo>
                <a:lnTo>
                  <a:pt x="76962" y="127888"/>
                </a:lnTo>
                <a:lnTo>
                  <a:pt x="74040" y="133603"/>
                </a:lnTo>
                <a:lnTo>
                  <a:pt x="73174" y="140207"/>
                </a:lnTo>
                <a:lnTo>
                  <a:pt x="73050" y="148615"/>
                </a:lnTo>
                <a:lnTo>
                  <a:pt x="74850" y="155368"/>
                </a:lnTo>
                <a:lnTo>
                  <a:pt x="78436" y="161621"/>
                </a:lnTo>
                <a:lnTo>
                  <a:pt x="83820" y="167385"/>
                </a:lnTo>
                <a:lnTo>
                  <a:pt x="79248" y="168275"/>
                </a:lnTo>
                <a:lnTo>
                  <a:pt x="75564" y="170560"/>
                </a:lnTo>
                <a:lnTo>
                  <a:pt x="72644" y="173989"/>
                </a:lnTo>
                <a:lnTo>
                  <a:pt x="69723" y="177291"/>
                </a:lnTo>
                <a:lnTo>
                  <a:pt x="67945" y="181990"/>
                </a:lnTo>
                <a:lnTo>
                  <a:pt x="67310" y="187705"/>
                </a:lnTo>
                <a:lnTo>
                  <a:pt x="66548" y="193039"/>
                </a:lnTo>
                <a:lnTo>
                  <a:pt x="77088" y="213105"/>
                </a:lnTo>
                <a:lnTo>
                  <a:pt x="92409" y="213105"/>
                </a:lnTo>
                <a:lnTo>
                  <a:pt x="91439" y="212851"/>
                </a:lnTo>
                <a:lnTo>
                  <a:pt x="87757" y="210946"/>
                </a:lnTo>
                <a:lnTo>
                  <a:pt x="77977" y="195960"/>
                </a:lnTo>
                <a:lnTo>
                  <a:pt x="78359" y="192150"/>
                </a:lnTo>
                <a:lnTo>
                  <a:pt x="78994" y="187197"/>
                </a:lnTo>
                <a:lnTo>
                  <a:pt x="80899" y="183895"/>
                </a:lnTo>
                <a:lnTo>
                  <a:pt x="84200" y="182117"/>
                </a:lnTo>
                <a:lnTo>
                  <a:pt x="87375" y="180339"/>
                </a:lnTo>
                <a:lnTo>
                  <a:pt x="91948" y="179831"/>
                </a:lnTo>
                <a:lnTo>
                  <a:pt x="149724" y="179831"/>
                </a:lnTo>
                <a:lnTo>
                  <a:pt x="150494" y="173608"/>
                </a:lnTo>
                <a:lnTo>
                  <a:pt x="96900" y="166877"/>
                </a:lnTo>
                <a:lnTo>
                  <a:pt x="83565" y="151256"/>
                </a:lnTo>
                <a:lnTo>
                  <a:pt x="84200" y="145795"/>
                </a:lnTo>
                <a:lnTo>
                  <a:pt x="96012" y="133603"/>
                </a:lnTo>
                <a:lnTo>
                  <a:pt x="155543" y="133603"/>
                </a:lnTo>
                <a:lnTo>
                  <a:pt x="156337" y="127253"/>
                </a:lnTo>
                <a:lnTo>
                  <a:pt x="93472" y="119379"/>
                </a:lnTo>
                <a:close/>
              </a:path>
              <a:path w="170815" h="528319" extrusionOk="0">
                <a:moveTo>
                  <a:pt x="149724" y="179831"/>
                </a:moveTo>
                <a:lnTo>
                  <a:pt x="91948" y="179831"/>
                </a:lnTo>
                <a:lnTo>
                  <a:pt x="97916" y="180466"/>
                </a:lnTo>
                <a:lnTo>
                  <a:pt x="148843" y="186943"/>
                </a:lnTo>
                <a:lnTo>
                  <a:pt x="149724" y="179831"/>
                </a:lnTo>
                <a:close/>
              </a:path>
              <a:path w="170815" h="528319" extrusionOk="0">
                <a:moveTo>
                  <a:pt x="155543" y="133603"/>
                </a:moveTo>
                <a:lnTo>
                  <a:pt x="99949" y="133603"/>
                </a:lnTo>
                <a:lnTo>
                  <a:pt x="154686" y="140462"/>
                </a:lnTo>
                <a:lnTo>
                  <a:pt x="155543" y="133603"/>
                </a:lnTo>
                <a:close/>
              </a:path>
              <a:path w="170815" h="528319" extrusionOk="0">
                <a:moveTo>
                  <a:pt x="52832" y="60578"/>
                </a:moveTo>
                <a:lnTo>
                  <a:pt x="51562" y="71246"/>
                </a:lnTo>
                <a:lnTo>
                  <a:pt x="159512" y="116712"/>
                </a:lnTo>
                <a:lnTo>
                  <a:pt x="160782" y="105917"/>
                </a:lnTo>
                <a:lnTo>
                  <a:pt x="52832" y="60578"/>
                </a:lnTo>
                <a:close/>
              </a:path>
              <a:path w="170815" h="528319" extrusionOk="0">
                <a:moveTo>
                  <a:pt x="167106" y="14858"/>
                </a:moveTo>
                <a:lnTo>
                  <a:pt x="145414" y="14858"/>
                </a:lnTo>
                <a:lnTo>
                  <a:pt x="148336" y="15239"/>
                </a:lnTo>
                <a:lnTo>
                  <a:pt x="151764" y="15747"/>
                </a:lnTo>
                <a:lnTo>
                  <a:pt x="154432" y="17525"/>
                </a:lnTo>
                <a:lnTo>
                  <a:pt x="158750" y="24129"/>
                </a:lnTo>
                <a:lnTo>
                  <a:pt x="159385" y="28701"/>
                </a:lnTo>
                <a:lnTo>
                  <a:pt x="158622" y="34925"/>
                </a:lnTo>
                <a:lnTo>
                  <a:pt x="145034" y="53085"/>
                </a:lnTo>
                <a:lnTo>
                  <a:pt x="139700" y="53085"/>
                </a:lnTo>
                <a:lnTo>
                  <a:pt x="140208" y="66547"/>
                </a:lnTo>
                <a:lnTo>
                  <a:pt x="170133" y="31368"/>
                </a:lnTo>
                <a:lnTo>
                  <a:pt x="170220" y="28701"/>
                </a:lnTo>
                <a:lnTo>
                  <a:pt x="169926" y="24383"/>
                </a:lnTo>
                <a:lnTo>
                  <a:pt x="167106" y="14858"/>
                </a:lnTo>
                <a:close/>
              </a:path>
              <a:path w="170815" h="528319" extrusionOk="0">
                <a:moveTo>
                  <a:pt x="113157" y="0"/>
                </a:moveTo>
                <a:lnTo>
                  <a:pt x="107950" y="126"/>
                </a:lnTo>
                <a:lnTo>
                  <a:pt x="103759" y="1142"/>
                </a:lnTo>
                <a:lnTo>
                  <a:pt x="100457" y="3047"/>
                </a:lnTo>
                <a:lnTo>
                  <a:pt x="97155" y="4825"/>
                </a:lnTo>
                <a:lnTo>
                  <a:pt x="86818" y="34797"/>
                </a:lnTo>
                <a:lnTo>
                  <a:pt x="86868" y="36321"/>
                </a:lnTo>
                <a:lnTo>
                  <a:pt x="87375" y="40004"/>
                </a:lnTo>
                <a:lnTo>
                  <a:pt x="88011" y="43687"/>
                </a:lnTo>
                <a:lnTo>
                  <a:pt x="89026" y="46608"/>
                </a:lnTo>
                <a:lnTo>
                  <a:pt x="90297" y="48894"/>
                </a:lnTo>
                <a:lnTo>
                  <a:pt x="91821" y="51942"/>
                </a:lnTo>
                <a:lnTo>
                  <a:pt x="110109" y="60451"/>
                </a:lnTo>
                <a:lnTo>
                  <a:pt x="113664" y="59943"/>
                </a:lnTo>
                <a:lnTo>
                  <a:pt x="120522" y="56895"/>
                </a:lnTo>
                <a:lnTo>
                  <a:pt x="123443" y="54355"/>
                </a:lnTo>
                <a:lnTo>
                  <a:pt x="125603" y="50800"/>
                </a:lnTo>
                <a:lnTo>
                  <a:pt x="127888" y="47243"/>
                </a:lnTo>
                <a:lnTo>
                  <a:pt x="108076" y="47243"/>
                </a:lnTo>
                <a:lnTo>
                  <a:pt x="103632" y="46608"/>
                </a:lnTo>
                <a:lnTo>
                  <a:pt x="101346" y="45084"/>
                </a:lnTo>
                <a:lnTo>
                  <a:pt x="98044" y="39242"/>
                </a:lnTo>
                <a:lnTo>
                  <a:pt x="97536" y="34797"/>
                </a:lnTo>
                <a:lnTo>
                  <a:pt x="98933" y="23494"/>
                </a:lnTo>
                <a:lnTo>
                  <a:pt x="100584" y="19684"/>
                </a:lnTo>
                <a:lnTo>
                  <a:pt x="103250" y="17144"/>
                </a:lnTo>
                <a:lnTo>
                  <a:pt x="105790" y="14604"/>
                </a:lnTo>
                <a:lnTo>
                  <a:pt x="109220" y="13334"/>
                </a:lnTo>
                <a:lnTo>
                  <a:pt x="113284" y="13207"/>
                </a:lnTo>
                <a:lnTo>
                  <a:pt x="113157" y="0"/>
                </a:lnTo>
                <a:close/>
              </a:path>
              <a:path w="170815" h="528319" extrusionOk="0">
                <a:moveTo>
                  <a:pt x="144144" y="888"/>
                </a:moveTo>
                <a:lnTo>
                  <a:pt x="140208" y="1396"/>
                </a:lnTo>
                <a:lnTo>
                  <a:pt x="133604" y="4952"/>
                </a:lnTo>
                <a:lnTo>
                  <a:pt x="130937" y="7492"/>
                </a:lnTo>
                <a:lnTo>
                  <a:pt x="128905" y="11049"/>
                </a:lnTo>
                <a:lnTo>
                  <a:pt x="126745" y="14604"/>
                </a:lnTo>
                <a:lnTo>
                  <a:pt x="123952" y="20827"/>
                </a:lnTo>
                <a:lnTo>
                  <a:pt x="120268" y="29971"/>
                </a:lnTo>
                <a:lnTo>
                  <a:pt x="115951" y="40004"/>
                </a:lnTo>
                <a:lnTo>
                  <a:pt x="115315" y="41275"/>
                </a:lnTo>
                <a:lnTo>
                  <a:pt x="114172" y="43433"/>
                </a:lnTo>
                <a:lnTo>
                  <a:pt x="112776" y="45084"/>
                </a:lnTo>
                <a:lnTo>
                  <a:pt x="111125" y="45974"/>
                </a:lnTo>
                <a:lnTo>
                  <a:pt x="109600" y="46862"/>
                </a:lnTo>
                <a:lnTo>
                  <a:pt x="108076" y="47243"/>
                </a:lnTo>
                <a:lnTo>
                  <a:pt x="127888" y="47243"/>
                </a:lnTo>
                <a:lnTo>
                  <a:pt x="130937" y="40766"/>
                </a:lnTo>
                <a:lnTo>
                  <a:pt x="134619" y="31368"/>
                </a:lnTo>
                <a:lnTo>
                  <a:pt x="137239" y="24383"/>
                </a:lnTo>
                <a:lnTo>
                  <a:pt x="137350" y="24129"/>
                </a:lnTo>
                <a:lnTo>
                  <a:pt x="139445" y="19938"/>
                </a:lnTo>
                <a:lnTo>
                  <a:pt x="142875" y="15875"/>
                </a:lnTo>
                <a:lnTo>
                  <a:pt x="145414" y="14858"/>
                </a:lnTo>
                <a:lnTo>
                  <a:pt x="167106" y="14858"/>
                </a:lnTo>
                <a:lnTo>
                  <a:pt x="166878" y="14096"/>
                </a:lnTo>
                <a:lnTo>
                  <a:pt x="148716" y="1396"/>
                </a:lnTo>
                <a:lnTo>
                  <a:pt x="144144" y="88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62" name="Google Shape;2662;p122"/>
          <p:cNvSpPr txBox="1"/>
          <p:nvPr/>
        </p:nvSpPr>
        <p:spPr>
          <a:xfrm rot="-5400000">
            <a:off x="6407299" y="1628863"/>
            <a:ext cx="570230" cy="196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marR="0" lvl="0" indent="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Arial"/>
                <a:ea typeface="Arial"/>
                <a:cs typeface="Arial"/>
                <a:sym typeface="Arial"/>
              </a:rPr>
              <a:t>1.36m/s</a:t>
            </a: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3" name="Google Shape;2663;p122"/>
          <p:cNvSpPr/>
          <p:nvPr/>
        </p:nvSpPr>
        <p:spPr>
          <a:xfrm>
            <a:off x="8075676" y="4765547"/>
            <a:ext cx="429259" cy="433070"/>
          </a:xfrm>
          <a:custGeom>
            <a:avLst/>
            <a:gdLst/>
            <a:ahLst/>
            <a:cxnLst/>
            <a:rect l="l" t="t" r="r" b="b"/>
            <a:pathLst>
              <a:path w="429259" h="433070" extrusionOk="0">
                <a:moveTo>
                  <a:pt x="58083" y="49654"/>
                </a:moveTo>
                <a:lnTo>
                  <a:pt x="49087" y="58566"/>
                </a:lnTo>
                <a:lnTo>
                  <a:pt x="420116" y="432943"/>
                </a:lnTo>
                <a:lnTo>
                  <a:pt x="429132" y="424052"/>
                </a:lnTo>
                <a:lnTo>
                  <a:pt x="58083" y="49654"/>
                </a:lnTo>
                <a:close/>
              </a:path>
              <a:path w="429259" h="433070" extrusionOk="0">
                <a:moveTo>
                  <a:pt x="0" y="0"/>
                </a:moveTo>
                <a:lnTo>
                  <a:pt x="26543" y="80899"/>
                </a:lnTo>
                <a:lnTo>
                  <a:pt x="49087" y="58566"/>
                </a:lnTo>
                <a:lnTo>
                  <a:pt x="40131" y="49529"/>
                </a:lnTo>
                <a:lnTo>
                  <a:pt x="49149" y="40639"/>
                </a:lnTo>
                <a:lnTo>
                  <a:pt x="67183" y="40639"/>
                </a:lnTo>
                <a:lnTo>
                  <a:pt x="80645" y="27304"/>
                </a:lnTo>
                <a:lnTo>
                  <a:pt x="0" y="0"/>
                </a:lnTo>
                <a:close/>
              </a:path>
              <a:path w="429259" h="433070" extrusionOk="0">
                <a:moveTo>
                  <a:pt x="49149" y="40639"/>
                </a:moveTo>
                <a:lnTo>
                  <a:pt x="40131" y="49529"/>
                </a:lnTo>
                <a:lnTo>
                  <a:pt x="49087" y="58566"/>
                </a:lnTo>
                <a:lnTo>
                  <a:pt x="58083" y="49654"/>
                </a:lnTo>
                <a:lnTo>
                  <a:pt x="49149" y="40639"/>
                </a:lnTo>
                <a:close/>
              </a:path>
              <a:path w="429259" h="433070" extrusionOk="0">
                <a:moveTo>
                  <a:pt x="67183" y="40639"/>
                </a:moveTo>
                <a:lnTo>
                  <a:pt x="49149" y="40639"/>
                </a:lnTo>
                <a:lnTo>
                  <a:pt x="58083" y="49654"/>
                </a:lnTo>
                <a:lnTo>
                  <a:pt x="67183" y="40639"/>
                </a:lnTo>
                <a:close/>
              </a:path>
            </a:pathLst>
          </a:custGeom>
          <a:solidFill>
            <a:srgbClr val="F8963C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64" name="Google Shape;2664;p122"/>
          <p:cNvSpPr/>
          <p:nvPr/>
        </p:nvSpPr>
        <p:spPr>
          <a:xfrm>
            <a:off x="7254240" y="4732020"/>
            <a:ext cx="358775" cy="312420"/>
          </a:xfrm>
          <a:custGeom>
            <a:avLst/>
            <a:gdLst/>
            <a:ahLst/>
            <a:cxnLst/>
            <a:rect l="l" t="t" r="r" b="b"/>
            <a:pathLst>
              <a:path w="358775" h="312420" extrusionOk="0">
                <a:moveTo>
                  <a:pt x="61749" y="45110"/>
                </a:moveTo>
                <a:lnTo>
                  <a:pt x="53443" y="54705"/>
                </a:lnTo>
                <a:lnTo>
                  <a:pt x="350011" y="311911"/>
                </a:lnTo>
                <a:lnTo>
                  <a:pt x="358393" y="302259"/>
                </a:lnTo>
                <a:lnTo>
                  <a:pt x="61749" y="45110"/>
                </a:lnTo>
                <a:close/>
              </a:path>
              <a:path w="358775" h="312420" extrusionOk="0">
                <a:moveTo>
                  <a:pt x="0" y="0"/>
                </a:moveTo>
                <a:lnTo>
                  <a:pt x="32638" y="78739"/>
                </a:lnTo>
                <a:lnTo>
                  <a:pt x="53443" y="54705"/>
                </a:lnTo>
                <a:lnTo>
                  <a:pt x="43814" y="46354"/>
                </a:lnTo>
                <a:lnTo>
                  <a:pt x="52196" y="36829"/>
                </a:lnTo>
                <a:lnTo>
                  <a:pt x="68917" y="36829"/>
                </a:lnTo>
                <a:lnTo>
                  <a:pt x="82550" y="21081"/>
                </a:lnTo>
                <a:lnTo>
                  <a:pt x="0" y="0"/>
                </a:lnTo>
                <a:close/>
              </a:path>
              <a:path w="358775" h="312420" extrusionOk="0">
                <a:moveTo>
                  <a:pt x="52196" y="36829"/>
                </a:moveTo>
                <a:lnTo>
                  <a:pt x="43814" y="46354"/>
                </a:lnTo>
                <a:lnTo>
                  <a:pt x="53443" y="54705"/>
                </a:lnTo>
                <a:lnTo>
                  <a:pt x="61749" y="45110"/>
                </a:lnTo>
                <a:lnTo>
                  <a:pt x="52196" y="36829"/>
                </a:lnTo>
                <a:close/>
              </a:path>
              <a:path w="358775" h="312420" extrusionOk="0">
                <a:moveTo>
                  <a:pt x="68917" y="36829"/>
                </a:moveTo>
                <a:lnTo>
                  <a:pt x="52196" y="36829"/>
                </a:lnTo>
                <a:lnTo>
                  <a:pt x="61749" y="45110"/>
                </a:lnTo>
                <a:lnTo>
                  <a:pt x="68917" y="36829"/>
                </a:lnTo>
                <a:close/>
              </a:path>
            </a:pathLst>
          </a:custGeom>
          <a:solidFill>
            <a:srgbClr val="F8963C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65" name="Google Shape;2665;p122"/>
          <p:cNvSpPr/>
          <p:nvPr/>
        </p:nvSpPr>
        <p:spPr>
          <a:xfrm>
            <a:off x="7344918" y="4026915"/>
            <a:ext cx="297815" cy="650875"/>
          </a:xfrm>
          <a:custGeom>
            <a:avLst/>
            <a:gdLst/>
            <a:ahLst/>
            <a:cxnLst/>
            <a:rect l="l" t="t" r="r" b="b"/>
            <a:pathLst>
              <a:path w="297815" h="650875" extrusionOk="0">
                <a:moveTo>
                  <a:pt x="0" y="565530"/>
                </a:moveTo>
                <a:lnTo>
                  <a:pt x="3809" y="650620"/>
                </a:lnTo>
                <a:lnTo>
                  <a:pt x="69596" y="596391"/>
                </a:lnTo>
                <a:lnTo>
                  <a:pt x="66731" y="595121"/>
                </a:lnTo>
                <a:lnTo>
                  <a:pt x="35432" y="595121"/>
                </a:lnTo>
                <a:lnTo>
                  <a:pt x="23749" y="590041"/>
                </a:lnTo>
                <a:lnTo>
                  <a:pt x="28939" y="578363"/>
                </a:lnTo>
                <a:lnTo>
                  <a:pt x="0" y="565530"/>
                </a:lnTo>
                <a:close/>
              </a:path>
              <a:path w="297815" h="650875" extrusionOk="0">
                <a:moveTo>
                  <a:pt x="28939" y="578363"/>
                </a:moveTo>
                <a:lnTo>
                  <a:pt x="23749" y="590041"/>
                </a:lnTo>
                <a:lnTo>
                  <a:pt x="35432" y="595121"/>
                </a:lnTo>
                <a:lnTo>
                  <a:pt x="40586" y="583528"/>
                </a:lnTo>
                <a:lnTo>
                  <a:pt x="28939" y="578363"/>
                </a:lnTo>
                <a:close/>
              </a:path>
              <a:path w="297815" h="650875" extrusionOk="0">
                <a:moveTo>
                  <a:pt x="40586" y="583528"/>
                </a:moveTo>
                <a:lnTo>
                  <a:pt x="35432" y="595121"/>
                </a:lnTo>
                <a:lnTo>
                  <a:pt x="66731" y="595121"/>
                </a:lnTo>
                <a:lnTo>
                  <a:pt x="40586" y="583528"/>
                </a:lnTo>
                <a:close/>
              </a:path>
              <a:path w="297815" h="650875" extrusionOk="0">
                <a:moveTo>
                  <a:pt x="286003" y="0"/>
                </a:moveTo>
                <a:lnTo>
                  <a:pt x="28939" y="578363"/>
                </a:lnTo>
                <a:lnTo>
                  <a:pt x="40586" y="583528"/>
                </a:lnTo>
                <a:lnTo>
                  <a:pt x="297687" y="5079"/>
                </a:lnTo>
                <a:lnTo>
                  <a:pt x="286003" y="0"/>
                </a:lnTo>
                <a:close/>
              </a:path>
            </a:pathLst>
          </a:custGeom>
          <a:solidFill>
            <a:srgbClr val="F8963C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66" name="Google Shape;2666;p122"/>
          <p:cNvSpPr txBox="1"/>
          <p:nvPr/>
        </p:nvSpPr>
        <p:spPr>
          <a:xfrm>
            <a:off x="7570469" y="3752215"/>
            <a:ext cx="660400" cy="239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8.27m/s</a:t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7" name="Google Shape;2667;p122"/>
          <p:cNvSpPr txBox="1"/>
          <p:nvPr/>
        </p:nvSpPr>
        <p:spPr>
          <a:xfrm>
            <a:off x="8308340" y="5241416"/>
            <a:ext cx="758825" cy="239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12.15m/s</a:t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8" name="Google Shape;2668;p122"/>
          <p:cNvSpPr txBox="1"/>
          <p:nvPr/>
        </p:nvSpPr>
        <p:spPr>
          <a:xfrm>
            <a:off x="7356729" y="5098796"/>
            <a:ext cx="660400" cy="239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1.50m/s</a:t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9" name="Google Shape;2669;p122"/>
          <p:cNvSpPr/>
          <p:nvPr/>
        </p:nvSpPr>
        <p:spPr>
          <a:xfrm>
            <a:off x="5154167" y="4535551"/>
            <a:ext cx="196215" cy="565150"/>
          </a:xfrm>
          <a:custGeom>
            <a:avLst/>
            <a:gdLst/>
            <a:ahLst/>
            <a:cxnLst/>
            <a:rect l="l" t="t" r="r" b="b"/>
            <a:pathLst>
              <a:path w="196214" h="565150" extrusionOk="0">
                <a:moveTo>
                  <a:pt x="41656" y="490688"/>
                </a:moveTo>
                <a:lnTo>
                  <a:pt x="36322" y="490855"/>
                </a:lnTo>
                <a:lnTo>
                  <a:pt x="29845" y="491490"/>
                </a:lnTo>
                <a:lnTo>
                  <a:pt x="24130" y="492760"/>
                </a:lnTo>
                <a:lnTo>
                  <a:pt x="19177" y="494919"/>
                </a:lnTo>
                <a:lnTo>
                  <a:pt x="14351" y="496950"/>
                </a:lnTo>
                <a:lnTo>
                  <a:pt x="0" y="526415"/>
                </a:lnTo>
                <a:lnTo>
                  <a:pt x="1016" y="533273"/>
                </a:lnTo>
                <a:lnTo>
                  <a:pt x="33258" y="559022"/>
                </a:lnTo>
                <a:lnTo>
                  <a:pt x="76850" y="564657"/>
                </a:lnTo>
                <a:lnTo>
                  <a:pt x="87314" y="563024"/>
                </a:lnTo>
                <a:lnTo>
                  <a:pt x="95885" y="559688"/>
                </a:lnTo>
                <a:lnTo>
                  <a:pt x="101552" y="555638"/>
                </a:lnTo>
                <a:lnTo>
                  <a:pt x="105155" y="551481"/>
                </a:lnTo>
                <a:lnTo>
                  <a:pt x="74930" y="551481"/>
                </a:lnTo>
                <a:lnTo>
                  <a:pt x="64789" y="550967"/>
                </a:lnTo>
                <a:lnTo>
                  <a:pt x="22877" y="540345"/>
                </a:lnTo>
                <a:lnTo>
                  <a:pt x="11176" y="526669"/>
                </a:lnTo>
                <a:lnTo>
                  <a:pt x="13208" y="514350"/>
                </a:lnTo>
                <a:lnTo>
                  <a:pt x="17018" y="509778"/>
                </a:lnTo>
                <a:lnTo>
                  <a:pt x="23495" y="506603"/>
                </a:lnTo>
                <a:lnTo>
                  <a:pt x="29475" y="504795"/>
                </a:lnTo>
                <a:lnTo>
                  <a:pt x="37528" y="504142"/>
                </a:lnTo>
                <a:lnTo>
                  <a:pt x="96500" y="504142"/>
                </a:lnTo>
                <a:lnTo>
                  <a:pt x="92075" y="501776"/>
                </a:lnTo>
                <a:lnTo>
                  <a:pt x="54610" y="491640"/>
                </a:lnTo>
                <a:lnTo>
                  <a:pt x="47752" y="490950"/>
                </a:lnTo>
                <a:lnTo>
                  <a:pt x="41656" y="490688"/>
                </a:lnTo>
                <a:close/>
              </a:path>
              <a:path w="196214" h="565150" extrusionOk="0">
                <a:moveTo>
                  <a:pt x="96500" y="504142"/>
                </a:moveTo>
                <a:lnTo>
                  <a:pt x="37528" y="504142"/>
                </a:lnTo>
                <a:lnTo>
                  <a:pt x="47676" y="504656"/>
                </a:lnTo>
                <a:lnTo>
                  <a:pt x="59944" y="506349"/>
                </a:lnTo>
                <a:lnTo>
                  <a:pt x="99187" y="523621"/>
                </a:lnTo>
                <a:lnTo>
                  <a:pt x="101346" y="529209"/>
                </a:lnTo>
                <a:lnTo>
                  <a:pt x="99314" y="541274"/>
                </a:lnTo>
                <a:lnTo>
                  <a:pt x="95504" y="545973"/>
                </a:lnTo>
                <a:lnTo>
                  <a:pt x="88900" y="549021"/>
                </a:lnTo>
                <a:lnTo>
                  <a:pt x="82974" y="550828"/>
                </a:lnTo>
                <a:lnTo>
                  <a:pt x="74930" y="551481"/>
                </a:lnTo>
                <a:lnTo>
                  <a:pt x="105155" y="551481"/>
                </a:lnTo>
                <a:lnTo>
                  <a:pt x="105981" y="550529"/>
                </a:lnTo>
                <a:lnTo>
                  <a:pt x="109172" y="544347"/>
                </a:lnTo>
                <a:lnTo>
                  <a:pt x="111125" y="537082"/>
                </a:lnTo>
                <a:lnTo>
                  <a:pt x="112522" y="529209"/>
                </a:lnTo>
                <a:lnTo>
                  <a:pt x="111506" y="522350"/>
                </a:lnTo>
                <a:lnTo>
                  <a:pt x="108077" y="516509"/>
                </a:lnTo>
                <a:lnTo>
                  <a:pt x="104775" y="510540"/>
                </a:lnTo>
                <a:lnTo>
                  <a:pt x="99441" y="505713"/>
                </a:lnTo>
                <a:lnTo>
                  <a:pt x="96500" y="504142"/>
                </a:lnTo>
                <a:close/>
              </a:path>
              <a:path w="196214" h="565150" extrusionOk="0">
                <a:moveTo>
                  <a:pt x="106299" y="462661"/>
                </a:moveTo>
                <a:lnTo>
                  <a:pt x="103759" y="477774"/>
                </a:lnTo>
                <a:lnTo>
                  <a:pt x="118872" y="480313"/>
                </a:lnTo>
                <a:lnTo>
                  <a:pt x="121412" y="465200"/>
                </a:lnTo>
                <a:lnTo>
                  <a:pt x="106299" y="462661"/>
                </a:lnTo>
                <a:close/>
              </a:path>
              <a:path w="196214" h="565150" extrusionOk="0">
                <a:moveTo>
                  <a:pt x="62972" y="364450"/>
                </a:moveTo>
                <a:lnTo>
                  <a:pt x="57658" y="364617"/>
                </a:lnTo>
                <a:lnTo>
                  <a:pt x="51054" y="365251"/>
                </a:lnTo>
                <a:lnTo>
                  <a:pt x="45339" y="366522"/>
                </a:lnTo>
                <a:lnTo>
                  <a:pt x="40512" y="368681"/>
                </a:lnTo>
                <a:lnTo>
                  <a:pt x="35687" y="370713"/>
                </a:lnTo>
                <a:lnTo>
                  <a:pt x="21336" y="400176"/>
                </a:lnTo>
                <a:lnTo>
                  <a:pt x="22352" y="407035"/>
                </a:lnTo>
                <a:lnTo>
                  <a:pt x="54594" y="432784"/>
                </a:lnTo>
                <a:lnTo>
                  <a:pt x="98186" y="438419"/>
                </a:lnTo>
                <a:lnTo>
                  <a:pt x="108650" y="436786"/>
                </a:lnTo>
                <a:lnTo>
                  <a:pt x="117221" y="433450"/>
                </a:lnTo>
                <a:lnTo>
                  <a:pt x="122888" y="429400"/>
                </a:lnTo>
                <a:lnTo>
                  <a:pt x="126464" y="425275"/>
                </a:lnTo>
                <a:lnTo>
                  <a:pt x="96266" y="425275"/>
                </a:lnTo>
                <a:lnTo>
                  <a:pt x="86125" y="424785"/>
                </a:lnTo>
                <a:lnTo>
                  <a:pt x="44213" y="414109"/>
                </a:lnTo>
                <a:lnTo>
                  <a:pt x="32512" y="400431"/>
                </a:lnTo>
                <a:lnTo>
                  <a:pt x="34544" y="388112"/>
                </a:lnTo>
                <a:lnTo>
                  <a:pt x="38354" y="383540"/>
                </a:lnTo>
                <a:lnTo>
                  <a:pt x="44831" y="380365"/>
                </a:lnTo>
                <a:lnTo>
                  <a:pt x="50809" y="378557"/>
                </a:lnTo>
                <a:lnTo>
                  <a:pt x="58848" y="377904"/>
                </a:lnTo>
                <a:lnTo>
                  <a:pt x="117760" y="377904"/>
                </a:lnTo>
                <a:lnTo>
                  <a:pt x="113411" y="375538"/>
                </a:lnTo>
                <a:lnTo>
                  <a:pt x="75838" y="365402"/>
                </a:lnTo>
                <a:lnTo>
                  <a:pt x="69024" y="364712"/>
                </a:lnTo>
                <a:lnTo>
                  <a:pt x="62972" y="364450"/>
                </a:lnTo>
                <a:close/>
              </a:path>
              <a:path w="196214" h="565150" extrusionOk="0">
                <a:moveTo>
                  <a:pt x="117760" y="377904"/>
                </a:moveTo>
                <a:lnTo>
                  <a:pt x="58848" y="377904"/>
                </a:lnTo>
                <a:lnTo>
                  <a:pt x="68959" y="378418"/>
                </a:lnTo>
                <a:lnTo>
                  <a:pt x="81153" y="380111"/>
                </a:lnTo>
                <a:lnTo>
                  <a:pt x="120523" y="397382"/>
                </a:lnTo>
                <a:lnTo>
                  <a:pt x="122682" y="402971"/>
                </a:lnTo>
                <a:lnTo>
                  <a:pt x="121539" y="409067"/>
                </a:lnTo>
                <a:lnTo>
                  <a:pt x="120523" y="415163"/>
                </a:lnTo>
                <a:lnTo>
                  <a:pt x="116840" y="419735"/>
                </a:lnTo>
                <a:lnTo>
                  <a:pt x="110236" y="422910"/>
                </a:lnTo>
                <a:lnTo>
                  <a:pt x="104310" y="424646"/>
                </a:lnTo>
                <a:lnTo>
                  <a:pt x="96266" y="425275"/>
                </a:lnTo>
                <a:lnTo>
                  <a:pt x="126464" y="425275"/>
                </a:lnTo>
                <a:lnTo>
                  <a:pt x="127317" y="424291"/>
                </a:lnTo>
                <a:lnTo>
                  <a:pt x="130508" y="418109"/>
                </a:lnTo>
                <a:lnTo>
                  <a:pt x="132461" y="410844"/>
                </a:lnTo>
                <a:lnTo>
                  <a:pt x="133731" y="402971"/>
                </a:lnTo>
                <a:lnTo>
                  <a:pt x="132715" y="396113"/>
                </a:lnTo>
                <a:lnTo>
                  <a:pt x="126111" y="384429"/>
                </a:lnTo>
                <a:lnTo>
                  <a:pt x="120650" y="379475"/>
                </a:lnTo>
                <a:lnTo>
                  <a:pt x="117760" y="377904"/>
                </a:lnTo>
                <a:close/>
              </a:path>
              <a:path w="196214" h="565150" extrusionOk="0">
                <a:moveTo>
                  <a:pt x="39243" y="293497"/>
                </a:moveTo>
                <a:lnTo>
                  <a:pt x="37846" y="302006"/>
                </a:lnTo>
                <a:lnTo>
                  <a:pt x="42164" y="305054"/>
                </a:lnTo>
                <a:lnTo>
                  <a:pt x="46228" y="309753"/>
                </a:lnTo>
                <a:lnTo>
                  <a:pt x="50292" y="316230"/>
                </a:lnTo>
                <a:lnTo>
                  <a:pt x="54229" y="322580"/>
                </a:lnTo>
                <a:lnTo>
                  <a:pt x="57404" y="329692"/>
                </a:lnTo>
                <a:lnTo>
                  <a:pt x="59562" y="337693"/>
                </a:lnTo>
                <a:lnTo>
                  <a:pt x="72390" y="339851"/>
                </a:lnTo>
                <a:lnTo>
                  <a:pt x="60960" y="310769"/>
                </a:lnTo>
                <a:lnTo>
                  <a:pt x="141315" y="310769"/>
                </a:lnTo>
                <a:lnTo>
                  <a:pt x="39243" y="293497"/>
                </a:lnTo>
                <a:close/>
              </a:path>
              <a:path w="196214" h="565150" extrusionOk="0">
                <a:moveTo>
                  <a:pt x="141315" y="310769"/>
                </a:moveTo>
                <a:lnTo>
                  <a:pt x="60960" y="310769"/>
                </a:lnTo>
                <a:lnTo>
                  <a:pt x="145034" y="324993"/>
                </a:lnTo>
                <a:lnTo>
                  <a:pt x="147320" y="311785"/>
                </a:lnTo>
                <a:lnTo>
                  <a:pt x="141315" y="310769"/>
                </a:lnTo>
                <a:close/>
              </a:path>
              <a:path w="196214" h="565150" extrusionOk="0">
                <a:moveTo>
                  <a:pt x="115824" y="118491"/>
                </a:moveTo>
                <a:lnTo>
                  <a:pt x="108839" y="119380"/>
                </a:lnTo>
                <a:lnTo>
                  <a:pt x="103886" y="122809"/>
                </a:lnTo>
                <a:lnTo>
                  <a:pt x="98806" y="126237"/>
                </a:lnTo>
                <a:lnTo>
                  <a:pt x="95758" y="131825"/>
                </a:lnTo>
                <a:lnTo>
                  <a:pt x="94361" y="139573"/>
                </a:lnTo>
                <a:lnTo>
                  <a:pt x="94029" y="146790"/>
                </a:lnTo>
                <a:lnTo>
                  <a:pt x="95519" y="153590"/>
                </a:lnTo>
                <a:lnTo>
                  <a:pt x="98843" y="159986"/>
                </a:lnTo>
                <a:lnTo>
                  <a:pt x="104012" y="165988"/>
                </a:lnTo>
                <a:lnTo>
                  <a:pt x="99441" y="166750"/>
                </a:lnTo>
                <a:lnTo>
                  <a:pt x="85725" y="190881"/>
                </a:lnTo>
                <a:lnTo>
                  <a:pt x="86106" y="195706"/>
                </a:lnTo>
                <a:lnTo>
                  <a:pt x="89408" y="204597"/>
                </a:lnTo>
                <a:lnTo>
                  <a:pt x="91948" y="208406"/>
                </a:lnTo>
                <a:lnTo>
                  <a:pt x="95377" y="211455"/>
                </a:lnTo>
                <a:lnTo>
                  <a:pt x="84149" y="211455"/>
                </a:lnTo>
                <a:lnTo>
                  <a:pt x="82423" y="221487"/>
                </a:lnTo>
                <a:lnTo>
                  <a:pt x="160274" y="234569"/>
                </a:lnTo>
                <a:lnTo>
                  <a:pt x="162560" y="221361"/>
                </a:lnTo>
                <a:lnTo>
                  <a:pt x="115062" y="213360"/>
                </a:lnTo>
                <a:lnTo>
                  <a:pt x="109728" y="211709"/>
                </a:lnTo>
                <a:lnTo>
                  <a:pt x="109283" y="211455"/>
                </a:lnTo>
                <a:lnTo>
                  <a:pt x="95377" y="211455"/>
                </a:lnTo>
                <a:lnTo>
                  <a:pt x="84455" y="209676"/>
                </a:lnTo>
                <a:lnTo>
                  <a:pt x="106172" y="209676"/>
                </a:lnTo>
                <a:lnTo>
                  <a:pt x="102616" y="207644"/>
                </a:lnTo>
                <a:lnTo>
                  <a:pt x="100203" y="204850"/>
                </a:lnTo>
                <a:lnTo>
                  <a:pt x="98806" y="201422"/>
                </a:lnTo>
                <a:lnTo>
                  <a:pt x="97409" y="197866"/>
                </a:lnTo>
                <a:lnTo>
                  <a:pt x="96901" y="194310"/>
                </a:lnTo>
                <a:lnTo>
                  <a:pt x="97536" y="190500"/>
                </a:lnTo>
                <a:lnTo>
                  <a:pt x="98425" y="185674"/>
                </a:lnTo>
                <a:lnTo>
                  <a:pt x="100457" y="182372"/>
                </a:lnTo>
                <a:lnTo>
                  <a:pt x="107061" y="179069"/>
                </a:lnTo>
                <a:lnTo>
                  <a:pt x="111633" y="178688"/>
                </a:lnTo>
                <a:lnTo>
                  <a:pt x="169818" y="178688"/>
                </a:lnTo>
                <a:lnTo>
                  <a:pt x="170434" y="175132"/>
                </a:lnTo>
                <a:lnTo>
                  <a:pt x="125095" y="167386"/>
                </a:lnTo>
                <a:lnTo>
                  <a:pt x="117094" y="166116"/>
                </a:lnTo>
                <a:lnTo>
                  <a:pt x="111506" y="163322"/>
                </a:lnTo>
                <a:lnTo>
                  <a:pt x="108458" y="159004"/>
                </a:lnTo>
                <a:lnTo>
                  <a:pt x="105537" y="154812"/>
                </a:lnTo>
                <a:lnTo>
                  <a:pt x="104394" y="149987"/>
                </a:lnTo>
                <a:lnTo>
                  <a:pt x="105410" y="144525"/>
                </a:lnTo>
                <a:lnTo>
                  <a:pt x="105918" y="141478"/>
                </a:lnTo>
                <a:lnTo>
                  <a:pt x="107061" y="138937"/>
                </a:lnTo>
                <a:lnTo>
                  <a:pt x="110617" y="134874"/>
                </a:lnTo>
                <a:lnTo>
                  <a:pt x="112776" y="133604"/>
                </a:lnTo>
                <a:lnTo>
                  <a:pt x="115189" y="133223"/>
                </a:lnTo>
                <a:lnTo>
                  <a:pt x="117729" y="132715"/>
                </a:lnTo>
                <a:lnTo>
                  <a:pt x="177537" y="132715"/>
                </a:lnTo>
                <a:lnTo>
                  <a:pt x="178181" y="129031"/>
                </a:lnTo>
                <a:lnTo>
                  <a:pt x="115824" y="118491"/>
                </a:lnTo>
                <a:close/>
              </a:path>
              <a:path w="196214" h="565150" extrusionOk="0">
                <a:moveTo>
                  <a:pt x="169818" y="178688"/>
                </a:moveTo>
                <a:lnTo>
                  <a:pt x="111633" y="178688"/>
                </a:lnTo>
                <a:lnTo>
                  <a:pt x="168148" y="188341"/>
                </a:lnTo>
                <a:lnTo>
                  <a:pt x="169818" y="178688"/>
                </a:lnTo>
                <a:close/>
              </a:path>
              <a:path w="196214" h="565150" extrusionOk="0">
                <a:moveTo>
                  <a:pt x="177537" y="132715"/>
                </a:moveTo>
                <a:lnTo>
                  <a:pt x="117729" y="132715"/>
                </a:lnTo>
                <a:lnTo>
                  <a:pt x="121539" y="132969"/>
                </a:lnTo>
                <a:lnTo>
                  <a:pt x="175895" y="142112"/>
                </a:lnTo>
                <a:lnTo>
                  <a:pt x="177537" y="132715"/>
                </a:lnTo>
                <a:close/>
              </a:path>
              <a:path w="196214" h="565150" extrusionOk="0">
                <a:moveTo>
                  <a:pt x="77597" y="58038"/>
                </a:moveTo>
                <a:lnTo>
                  <a:pt x="75819" y="68580"/>
                </a:lnTo>
                <a:lnTo>
                  <a:pt x="181864" y="118618"/>
                </a:lnTo>
                <a:lnTo>
                  <a:pt x="183642" y="107950"/>
                </a:lnTo>
                <a:lnTo>
                  <a:pt x="77597" y="58038"/>
                </a:lnTo>
                <a:close/>
              </a:path>
              <a:path w="196214" h="565150" extrusionOk="0">
                <a:moveTo>
                  <a:pt x="164719" y="54229"/>
                </a:moveTo>
                <a:lnTo>
                  <a:pt x="164592" y="67691"/>
                </a:lnTo>
                <a:lnTo>
                  <a:pt x="173101" y="67563"/>
                </a:lnTo>
                <a:lnTo>
                  <a:pt x="179959" y="65278"/>
                </a:lnTo>
                <a:lnTo>
                  <a:pt x="185039" y="60579"/>
                </a:lnTo>
                <a:lnTo>
                  <a:pt x="190119" y="56006"/>
                </a:lnTo>
                <a:lnTo>
                  <a:pt x="190887" y="54356"/>
                </a:lnTo>
                <a:lnTo>
                  <a:pt x="170053" y="54356"/>
                </a:lnTo>
                <a:lnTo>
                  <a:pt x="164719" y="54229"/>
                </a:lnTo>
                <a:close/>
              </a:path>
              <a:path w="196214" h="565150" extrusionOk="0">
                <a:moveTo>
                  <a:pt x="140462" y="0"/>
                </a:moveTo>
                <a:lnTo>
                  <a:pt x="135255" y="0"/>
                </a:lnTo>
                <a:lnTo>
                  <a:pt x="131064" y="888"/>
                </a:lnTo>
                <a:lnTo>
                  <a:pt x="113411" y="27178"/>
                </a:lnTo>
                <a:lnTo>
                  <a:pt x="112649" y="31242"/>
                </a:lnTo>
                <a:lnTo>
                  <a:pt x="121793" y="55625"/>
                </a:lnTo>
                <a:lnTo>
                  <a:pt x="124460" y="57785"/>
                </a:lnTo>
                <a:lnTo>
                  <a:pt x="127508" y="59055"/>
                </a:lnTo>
                <a:lnTo>
                  <a:pt x="130937" y="59690"/>
                </a:lnTo>
                <a:lnTo>
                  <a:pt x="134747" y="60325"/>
                </a:lnTo>
                <a:lnTo>
                  <a:pt x="138430" y="59943"/>
                </a:lnTo>
                <a:lnTo>
                  <a:pt x="153624" y="46990"/>
                </a:lnTo>
                <a:lnTo>
                  <a:pt x="133350" y="46990"/>
                </a:lnTo>
                <a:lnTo>
                  <a:pt x="131572" y="46609"/>
                </a:lnTo>
                <a:lnTo>
                  <a:pt x="123317" y="34162"/>
                </a:lnTo>
                <a:lnTo>
                  <a:pt x="124460" y="28067"/>
                </a:lnTo>
                <a:lnTo>
                  <a:pt x="125222" y="22987"/>
                </a:lnTo>
                <a:lnTo>
                  <a:pt x="127127" y="19176"/>
                </a:lnTo>
                <a:lnTo>
                  <a:pt x="132461" y="14350"/>
                </a:lnTo>
                <a:lnTo>
                  <a:pt x="135890" y="13081"/>
                </a:lnTo>
                <a:lnTo>
                  <a:pt x="140084" y="13081"/>
                </a:lnTo>
                <a:lnTo>
                  <a:pt x="140462" y="0"/>
                </a:lnTo>
                <a:close/>
              </a:path>
              <a:path w="196214" h="565150" extrusionOk="0">
                <a:moveTo>
                  <a:pt x="193474" y="16256"/>
                </a:moveTo>
                <a:lnTo>
                  <a:pt x="171958" y="16256"/>
                </a:lnTo>
                <a:lnTo>
                  <a:pt x="175006" y="16763"/>
                </a:lnTo>
                <a:lnTo>
                  <a:pt x="178308" y="17399"/>
                </a:lnTo>
                <a:lnTo>
                  <a:pt x="180975" y="19304"/>
                </a:lnTo>
                <a:lnTo>
                  <a:pt x="182880" y="22606"/>
                </a:lnTo>
                <a:lnTo>
                  <a:pt x="184912" y="26035"/>
                </a:lnTo>
                <a:lnTo>
                  <a:pt x="185365" y="30225"/>
                </a:lnTo>
                <a:lnTo>
                  <a:pt x="185334" y="31242"/>
                </a:lnTo>
                <a:lnTo>
                  <a:pt x="183387" y="42799"/>
                </a:lnTo>
                <a:lnTo>
                  <a:pt x="181229" y="47243"/>
                </a:lnTo>
                <a:lnTo>
                  <a:pt x="174498" y="52959"/>
                </a:lnTo>
                <a:lnTo>
                  <a:pt x="170053" y="54356"/>
                </a:lnTo>
                <a:lnTo>
                  <a:pt x="190887" y="54356"/>
                </a:lnTo>
                <a:lnTo>
                  <a:pt x="193548" y="48641"/>
                </a:lnTo>
                <a:lnTo>
                  <a:pt x="196215" y="32385"/>
                </a:lnTo>
                <a:lnTo>
                  <a:pt x="196087" y="26797"/>
                </a:lnTo>
                <a:lnTo>
                  <a:pt x="193548" y="16382"/>
                </a:lnTo>
                <a:close/>
              </a:path>
              <a:path w="196214" h="565150" extrusionOk="0">
                <a:moveTo>
                  <a:pt x="171323" y="2159"/>
                </a:moveTo>
                <a:lnTo>
                  <a:pt x="155702" y="11811"/>
                </a:lnTo>
                <a:lnTo>
                  <a:pt x="153416" y="15240"/>
                </a:lnTo>
                <a:lnTo>
                  <a:pt x="150241" y="21336"/>
                </a:lnTo>
                <a:lnTo>
                  <a:pt x="145207" y="32385"/>
                </a:lnTo>
                <a:lnTo>
                  <a:pt x="143383" y="36449"/>
                </a:lnTo>
                <a:lnTo>
                  <a:pt x="141605" y="40131"/>
                </a:lnTo>
                <a:lnTo>
                  <a:pt x="139573" y="43561"/>
                </a:lnTo>
                <a:lnTo>
                  <a:pt x="138049" y="44957"/>
                </a:lnTo>
                <a:lnTo>
                  <a:pt x="135001" y="46736"/>
                </a:lnTo>
                <a:lnTo>
                  <a:pt x="133350" y="46990"/>
                </a:lnTo>
                <a:lnTo>
                  <a:pt x="153624" y="46990"/>
                </a:lnTo>
                <a:lnTo>
                  <a:pt x="156464" y="41529"/>
                </a:lnTo>
                <a:lnTo>
                  <a:pt x="160528" y="32257"/>
                </a:lnTo>
                <a:lnTo>
                  <a:pt x="163576" y="25400"/>
                </a:lnTo>
                <a:lnTo>
                  <a:pt x="165862" y="21081"/>
                </a:lnTo>
                <a:lnTo>
                  <a:pt x="167498" y="19176"/>
                </a:lnTo>
                <a:lnTo>
                  <a:pt x="169418" y="17144"/>
                </a:lnTo>
                <a:lnTo>
                  <a:pt x="171958" y="16256"/>
                </a:lnTo>
                <a:lnTo>
                  <a:pt x="193474" y="16256"/>
                </a:lnTo>
                <a:lnTo>
                  <a:pt x="191135" y="12192"/>
                </a:lnTo>
                <a:lnTo>
                  <a:pt x="187706" y="8890"/>
                </a:lnTo>
                <a:lnTo>
                  <a:pt x="184277" y="5715"/>
                </a:lnTo>
                <a:lnTo>
                  <a:pt x="180340" y="3682"/>
                </a:lnTo>
                <a:lnTo>
                  <a:pt x="171323" y="2159"/>
                </a:lnTo>
                <a:close/>
              </a:path>
              <a:path w="196214" h="565150" extrusionOk="0">
                <a:moveTo>
                  <a:pt x="140084" y="13081"/>
                </a:moveTo>
                <a:lnTo>
                  <a:pt x="135890" y="13081"/>
                </a:lnTo>
                <a:lnTo>
                  <a:pt x="140081" y="1320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70" name="Google Shape;2670;p122"/>
          <p:cNvSpPr/>
          <p:nvPr/>
        </p:nvSpPr>
        <p:spPr>
          <a:xfrm>
            <a:off x="5547614" y="4459096"/>
            <a:ext cx="196850" cy="565150"/>
          </a:xfrm>
          <a:custGeom>
            <a:avLst/>
            <a:gdLst/>
            <a:ahLst/>
            <a:cxnLst/>
            <a:rect l="l" t="t" r="r" b="b"/>
            <a:pathLst>
              <a:path w="196850" h="565150" extrusionOk="0">
                <a:moveTo>
                  <a:pt x="41656" y="490688"/>
                </a:moveTo>
                <a:lnTo>
                  <a:pt x="36322" y="490854"/>
                </a:lnTo>
                <a:lnTo>
                  <a:pt x="29845" y="491489"/>
                </a:lnTo>
                <a:lnTo>
                  <a:pt x="24130" y="492759"/>
                </a:lnTo>
                <a:lnTo>
                  <a:pt x="19176" y="494919"/>
                </a:lnTo>
                <a:lnTo>
                  <a:pt x="14350" y="496950"/>
                </a:lnTo>
                <a:lnTo>
                  <a:pt x="0" y="526414"/>
                </a:lnTo>
                <a:lnTo>
                  <a:pt x="1015" y="533272"/>
                </a:lnTo>
                <a:lnTo>
                  <a:pt x="33258" y="559085"/>
                </a:lnTo>
                <a:lnTo>
                  <a:pt x="76898" y="564673"/>
                </a:lnTo>
                <a:lnTo>
                  <a:pt x="87332" y="563026"/>
                </a:lnTo>
                <a:lnTo>
                  <a:pt x="95885" y="559688"/>
                </a:lnTo>
                <a:lnTo>
                  <a:pt x="101552" y="555638"/>
                </a:lnTo>
                <a:lnTo>
                  <a:pt x="105128" y="551513"/>
                </a:lnTo>
                <a:lnTo>
                  <a:pt x="74977" y="551513"/>
                </a:lnTo>
                <a:lnTo>
                  <a:pt x="64843" y="551023"/>
                </a:lnTo>
                <a:lnTo>
                  <a:pt x="22931" y="540400"/>
                </a:lnTo>
                <a:lnTo>
                  <a:pt x="11175" y="526669"/>
                </a:lnTo>
                <a:lnTo>
                  <a:pt x="13208" y="514350"/>
                </a:lnTo>
                <a:lnTo>
                  <a:pt x="17018" y="509777"/>
                </a:lnTo>
                <a:lnTo>
                  <a:pt x="23622" y="506602"/>
                </a:lnTo>
                <a:lnTo>
                  <a:pt x="29529" y="504813"/>
                </a:lnTo>
                <a:lnTo>
                  <a:pt x="37544" y="504189"/>
                </a:lnTo>
                <a:lnTo>
                  <a:pt x="96589" y="504189"/>
                </a:lnTo>
                <a:lnTo>
                  <a:pt x="92075" y="501776"/>
                </a:lnTo>
                <a:lnTo>
                  <a:pt x="54610" y="491640"/>
                </a:lnTo>
                <a:lnTo>
                  <a:pt x="47752" y="490950"/>
                </a:lnTo>
                <a:lnTo>
                  <a:pt x="41656" y="490688"/>
                </a:lnTo>
                <a:close/>
              </a:path>
              <a:path w="196850" h="565150" extrusionOk="0">
                <a:moveTo>
                  <a:pt x="96589" y="504189"/>
                </a:moveTo>
                <a:lnTo>
                  <a:pt x="37544" y="504189"/>
                </a:lnTo>
                <a:lnTo>
                  <a:pt x="47678" y="504709"/>
                </a:lnTo>
                <a:lnTo>
                  <a:pt x="59944" y="506348"/>
                </a:lnTo>
                <a:lnTo>
                  <a:pt x="99187" y="523620"/>
                </a:lnTo>
                <a:lnTo>
                  <a:pt x="101346" y="529208"/>
                </a:lnTo>
                <a:lnTo>
                  <a:pt x="99313" y="541401"/>
                </a:lnTo>
                <a:lnTo>
                  <a:pt x="95503" y="545972"/>
                </a:lnTo>
                <a:lnTo>
                  <a:pt x="88900" y="549147"/>
                </a:lnTo>
                <a:lnTo>
                  <a:pt x="82992" y="550884"/>
                </a:lnTo>
                <a:lnTo>
                  <a:pt x="74977" y="551513"/>
                </a:lnTo>
                <a:lnTo>
                  <a:pt x="105128" y="551513"/>
                </a:lnTo>
                <a:lnTo>
                  <a:pt x="105981" y="550529"/>
                </a:lnTo>
                <a:lnTo>
                  <a:pt x="109172" y="544347"/>
                </a:lnTo>
                <a:lnTo>
                  <a:pt x="111125" y="537082"/>
                </a:lnTo>
                <a:lnTo>
                  <a:pt x="112522" y="529208"/>
                </a:lnTo>
                <a:lnTo>
                  <a:pt x="111506" y="522350"/>
                </a:lnTo>
                <a:lnTo>
                  <a:pt x="108076" y="516508"/>
                </a:lnTo>
                <a:lnTo>
                  <a:pt x="104775" y="510666"/>
                </a:lnTo>
                <a:lnTo>
                  <a:pt x="99440" y="505713"/>
                </a:lnTo>
                <a:lnTo>
                  <a:pt x="96589" y="504189"/>
                </a:lnTo>
                <a:close/>
              </a:path>
              <a:path w="196850" h="565150" extrusionOk="0">
                <a:moveTo>
                  <a:pt x="106299" y="462788"/>
                </a:moveTo>
                <a:lnTo>
                  <a:pt x="103759" y="477773"/>
                </a:lnTo>
                <a:lnTo>
                  <a:pt x="118872" y="480313"/>
                </a:lnTo>
                <a:lnTo>
                  <a:pt x="121412" y="465327"/>
                </a:lnTo>
                <a:lnTo>
                  <a:pt x="106299" y="462788"/>
                </a:lnTo>
                <a:close/>
              </a:path>
              <a:path w="196850" h="565150" extrusionOk="0">
                <a:moveTo>
                  <a:pt x="62992" y="364503"/>
                </a:moveTo>
                <a:lnTo>
                  <a:pt x="57658" y="364744"/>
                </a:lnTo>
                <a:lnTo>
                  <a:pt x="51053" y="365251"/>
                </a:lnTo>
                <a:lnTo>
                  <a:pt x="45465" y="366521"/>
                </a:lnTo>
                <a:lnTo>
                  <a:pt x="40512" y="368680"/>
                </a:lnTo>
                <a:lnTo>
                  <a:pt x="35687" y="370713"/>
                </a:lnTo>
                <a:lnTo>
                  <a:pt x="21336" y="400176"/>
                </a:lnTo>
                <a:lnTo>
                  <a:pt x="22351" y="407034"/>
                </a:lnTo>
                <a:lnTo>
                  <a:pt x="54594" y="432847"/>
                </a:lnTo>
                <a:lnTo>
                  <a:pt x="98186" y="438435"/>
                </a:lnTo>
                <a:lnTo>
                  <a:pt x="108650" y="436788"/>
                </a:lnTo>
                <a:lnTo>
                  <a:pt x="117221" y="433450"/>
                </a:lnTo>
                <a:lnTo>
                  <a:pt x="122888" y="429400"/>
                </a:lnTo>
                <a:lnTo>
                  <a:pt x="126423" y="425322"/>
                </a:lnTo>
                <a:lnTo>
                  <a:pt x="96266" y="425322"/>
                </a:lnTo>
                <a:lnTo>
                  <a:pt x="86125" y="424803"/>
                </a:lnTo>
                <a:lnTo>
                  <a:pt x="44213" y="414162"/>
                </a:lnTo>
                <a:lnTo>
                  <a:pt x="32512" y="400430"/>
                </a:lnTo>
                <a:lnTo>
                  <a:pt x="34544" y="388238"/>
                </a:lnTo>
                <a:lnTo>
                  <a:pt x="38353" y="383539"/>
                </a:lnTo>
                <a:lnTo>
                  <a:pt x="44831" y="380364"/>
                </a:lnTo>
                <a:lnTo>
                  <a:pt x="50809" y="378575"/>
                </a:lnTo>
                <a:lnTo>
                  <a:pt x="58848" y="377951"/>
                </a:lnTo>
                <a:lnTo>
                  <a:pt x="117830" y="377951"/>
                </a:lnTo>
                <a:lnTo>
                  <a:pt x="113411" y="375665"/>
                </a:lnTo>
                <a:lnTo>
                  <a:pt x="75946" y="365404"/>
                </a:lnTo>
                <a:lnTo>
                  <a:pt x="69088" y="364728"/>
                </a:lnTo>
                <a:lnTo>
                  <a:pt x="62992" y="364503"/>
                </a:lnTo>
                <a:close/>
              </a:path>
              <a:path w="196850" h="565150" extrusionOk="0">
                <a:moveTo>
                  <a:pt x="117830" y="377951"/>
                </a:moveTo>
                <a:lnTo>
                  <a:pt x="58848" y="377951"/>
                </a:lnTo>
                <a:lnTo>
                  <a:pt x="68959" y="378471"/>
                </a:lnTo>
                <a:lnTo>
                  <a:pt x="81152" y="380110"/>
                </a:lnTo>
                <a:lnTo>
                  <a:pt x="120523" y="397382"/>
                </a:lnTo>
                <a:lnTo>
                  <a:pt x="122682" y="402970"/>
                </a:lnTo>
                <a:lnTo>
                  <a:pt x="121665" y="409066"/>
                </a:lnTo>
                <a:lnTo>
                  <a:pt x="96266" y="425322"/>
                </a:lnTo>
                <a:lnTo>
                  <a:pt x="126423" y="425322"/>
                </a:lnTo>
                <a:lnTo>
                  <a:pt x="127317" y="424291"/>
                </a:lnTo>
                <a:lnTo>
                  <a:pt x="130508" y="418109"/>
                </a:lnTo>
                <a:lnTo>
                  <a:pt x="132461" y="410844"/>
                </a:lnTo>
                <a:lnTo>
                  <a:pt x="133858" y="402970"/>
                </a:lnTo>
                <a:lnTo>
                  <a:pt x="132841" y="396113"/>
                </a:lnTo>
                <a:lnTo>
                  <a:pt x="129412" y="390270"/>
                </a:lnTo>
                <a:lnTo>
                  <a:pt x="126111" y="384428"/>
                </a:lnTo>
                <a:lnTo>
                  <a:pt x="120776" y="379475"/>
                </a:lnTo>
                <a:lnTo>
                  <a:pt x="117830" y="377951"/>
                </a:lnTo>
                <a:close/>
              </a:path>
              <a:path w="196850" h="565150" extrusionOk="0">
                <a:moveTo>
                  <a:pt x="39370" y="293496"/>
                </a:moveTo>
                <a:lnTo>
                  <a:pt x="37846" y="302005"/>
                </a:lnTo>
                <a:lnTo>
                  <a:pt x="42163" y="305180"/>
                </a:lnTo>
                <a:lnTo>
                  <a:pt x="46227" y="309879"/>
                </a:lnTo>
                <a:lnTo>
                  <a:pt x="50291" y="316229"/>
                </a:lnTo>
                <a:lnTo>
                  <a:pt x="54228" y="322579"/>
                </a:lnTo>
                <a:lnTo>
                  <a:pt x="57403" y="329691"/>
                </a:lnTo>
                <a:lnTo>
                  <a:pt x="59562" y="337692"/>
                </a:lnTo>
                <a:lnTo>
                  <a:pt x="72389" y="339851"/>
                </a:lnTo>
                <a:lnTo>
                  <a:pt x="71627" y="335533"/>
                </a:lnTo>
                <a:lnTo>
                  <a:pt x="70103" y="330453"/>
                </a:lnTo>
                <a:lnTo>
                  <a:pt x="67945" y="324865"/>
                </a:lnTo>
                <a:lnTo>
                  <a:pt x="65786" y="319150"/>
                </a:lnTo>
                <a:lnTo>
                  <a:pt x="63373" y="314451"/>
                </a:lnTo>
                <a:lnTo>
                  <a:pt x="60960" y="310769"/>
                </a:lnTo>
                <a:lnTo>
                  <a:pt x="141322" y="310769"/>
                </a:lnTo>
                <a:lnTo>
                  <a:pt x="39370" y="293496"/>
                </a:lnTo>
                <a:close/>
              </a:path>
              <a:path w="196850" h="565150" extrusionOk="0">
                <a:moveTo>
                  <a:pt x="141322" y="310769"/>
                </a:moveTo>
                <a:lnTo>
                  <a:pt x="60960" y="310769"/>
                </a:lnTo>
                <a:lnTo>
                  <a:pt x="145034" y="324992"/>
                </a:lnTo>
                <a:lnTo>
                  <a:pt x="147320" y="311784"/>
                </a:lnTo>
                <a:lnTo>
                  <a:pt x="141322" y="310769"/>
                </a:lnTo>
                <a:close/>
              </a:path>
              <a:path w="196850" h="565150" extrusionOk="0">
                <a:moveTo>
                  <a:pt x="115824" y="118490"/>
                </a:moveTo>
                <a:lnTo>
                  <a:pt x="108838" y="119506"/>
                </a:lnTo>
                <a:lnTo>
                  <a:pt x="103886" y="122935"/>
                </a:lnTo>
                <a:lnTo>
                  <a:pt x="98806" y="126364"/>
                </a:lnTo>
                <a:lnTo>
                  <a:pt x="95758" y="131952"/>
                </a:lnTo>
                <a:lnTo>
                  <a:pt x="94361" y="139700"/>
                </a:lnTo>
                <a:lnTo>
                  <a:pt x="94029" y="146861"/>
                </a:lnTo>
                <a:lnTo>
                  <a:pt x="95519" y="153654"/>
                </a:lnTo>
                <a:lnTo>
                  <a:pt x="98843" y="160041"/>
                </a:lnTo>
                <a:lnTo>
                  <a:pt x="104012" y="165988"/>
                </a:lnTo>
                <a:lnTo>
                  <a:pt x="99440" y="166750"/>
                </a:lnTo>
                <a:lnTo>
                  <a:pt x="85725" y="190880"/>
                </a:lnTo>
                <a:lnTo>
                  <a:pt x="86106" y="195706"/>
                </a:lnTo>
                <a:lnTo>
                  <a:pt x="89408" y="204596"/>
                </a:lnTo>
                <a:lnTo>
                  <a:pt x="91948" y="208406"/>
                </a:lnTo>
                <a:lnTo>
                  <a:pt x="95376" y="211454"/>
                </a:lnTo>
                <a:lnTo>
                  <a:pt x="84149" y="211454"/>
                </a:lnTo>
                <a:lnTo>
                  <a:pt x="82423" y="221487"/>
                </a:lnTo>
                <a:lnTo>
                  <a:pt x="160400" y="234569"/>
                </a:lnTo>
                <a:lnTo>
                  <a:pt x="162560" y="221360"/>
                </a:lnTo>
                <a:lnTo>
                  <a:pt x="122174" y="214629"/>
                </a:lnTo>
                <a:lnTo>
                  <a:pt x="115062" y="213359"/>
                </a:lnTo>
                <a:lnTo>
                  <a:pt x="109727" y="211708"/>
                </a:lnTo>
                <a:lnTo>
                  <a:pt x="109283" y="211454"/>
                </a:lnTo>
                <a:lnTo>
                  <a:pt x="95376" y="211454"/>
                </a:lnTo>
                <a:lnTo>
                  <a:pt x="84455" y="209676"/>
                </a:lnTo>
                <a:lnTo>
                  <a:pt x="106172" y="209676"/>
                </a:lnTo>
                <a:lnTo>
                  <a:pt x="102743" y="207644"/>
                </a:lnTo>
                <a:lnTo>
                  <a:pt x="100202" y="204850"/>
                </a:lnTo>
                <a:lnTo>
                  <a:pt x="98806" y="201421"/>
                </a:lnTo>
                <a:lnTo>
                  <a:pt x="97409" y="197865"/>
                </a:lnTo>
                <a:lnTo>
                  <a:pt x="96900" y="194309"/>
                </a:lnTo>
                <a:lnTo>
                  <a:pt x="97536" y="190626"/>
                </a:lnTo>
                <a:lnTo>
                  <a:pt x="98425" y="185673"/>
                </a:lnTo>
                <a:lnTo>
                  <a:pt x="100457" y="182371"/>
                </a:lnTo>
                <a:lnTo>
                  <a:pt x="107061" y="179069"/>
                </a:lnTo>
                <a:lnTo>
                  <a:pt x="111633" y="178815"/>
                </a:lnTo>
                <a:lnTo>
                  <a:pt x="169796" y="178815"/>
                </a:lnTo>
                <a:lnTo>
                  <a:pt x="170434" y="175132"/>
                </a:lnTo>
                <a:lnTo>
                  <a:pt x="117094" y="166115"/>
                </a:lnTo>
                <a:lnTo>
                  <a:pt x="111506" y="163321"/>
                </a:lnTo>
                <a:lnTo>
                  <a:pt x="108585" y="159130"/>
                </a:lnTo>
                <a:lnTo>
                  <a:pt x="105537" y="154812"/>
                </a:lnTo>
                <a:lnTo>
                  <a:pt x="104394" y="149986"/>
                </a:lnTo>
                <a:lnTo>
                  <a:pt x="105410" y="144525"/>
                </a:lnTo>
                <a:lnTo>
                  <a:pt x="105918" y="141477"/>
                </a:lnTo>
                <a:lnTo>
                  <a:pt x="117728" y="132714"/>
                </a:lnTo>
                <a:lnTo>
                  <a:pt x="177537" y="132714"/>
                </a:lnTo>
                <a:lnTo>
                  <a:pt x="178181" y="129031"/>
                </a:lnTo>
                <a:lnTo>
                  <a:pt x="115824" y="118490"/>
                </a:lnTo>
                <a:close/>
              </a:path>
              <a:path w="196850" h="565150" extrusionOk="0">
                <a:moveTo>
                  <a:pt x="169796" y="178815"/>
                </a:moveTo>
                <a:lnTo>
                  <a:pt x="111633" y="178815"/>
                </a:lnTo>
                <a:lnTo>
                  <a:pt x="117475" y="179704"/>
                </a:lnTo>
                <a:lnTo>
                  <a:pt x="168148" y="188340"/>
                </a:lnTo>
                <a:lnTo>
                  <a:pt x="169796" y="178815"/>
                </a:lnTo>
                <a:close/>
              </a:path>
              <a:path w="196850" h="565150" extrusionOk="0">
                <a:moveTo>
                  <a:pt x="177537" y="132714"/>
                </a:moveTo>
                <a:lnTo>
                  <a:pt x="117728" y="132714"/>
                </a:lnTo>
                <a:lnTo>
                  <a:pt x="121538" y="132969"/>
                </a:lnTo>
                <a:lnTo>
                  <a:pt x="175895" y="142112"/>
                </a:lnTo>
                <a:lnTo>
                  <a:pt x="177537" y="132714"/>
                </a:lnTo>
                <a:close/>
              </a:path>
              <a:path w="196850" h="565150" extrusionOk="0">
                <a:moveTo>
                  <a:pt x="77597" y="58038"/>
                </a:moveTo>
                <a:lnTo>
                  <a:pt x="75819" y="68579"/>
                </a:lnTo>
                <a:lnTo>
                  <a:pt x="181863" y="118617"/>
                </a:lnTo>
                <a:lnTo>
                  <a:pt x="183641" y="107950"/>
                </a:lnTo>
                <a:lnTo>
                  <a:pt x="77597" y="58038"/>
                </a:lnTo>
                <a:close/>
              </a:path>
              <a:path w="196850" h="565150" extrusionOk="0">
                <a:moveTo>
                  <a:pt x="193474" y="16255"/>
                </a:moveTo>
                <a:lnTo>
                  <a:pt x="171958" y="16255"/>
                </a:lnTo>
                <a:lnTo>
                  <a:pt x="175006" y="16763"/>
                </a:lnTo>
                <a:lnTo>
                  <a:pt x="178308" y="17398"/>
                </a:lnTo>
                <a:lnTo>
                  <a:pt x="180975" y="19303"/>
                </a:lnTo>
                <a:lnTo>
                  <a:pt x="183007" y="22732"/>
                </a:lnTo>
                <a:lnTo>
                  <a:pt x="184912" y="26034"/>
                </a:lnTo>
                <a:lnTo>
                  <a:pt x="185378" y="30352"/>
                </a:lnTo>
                <a:lnTo>
                  <a:pt x="185313" y="31368"/>
                </a:lnTo>
                <a:lnTo>
                  <a:pt x="183387" y="42798"/>
                </a:lnTo>
                <a:lnTo>
                  <a:pt x="181228" y="47243"/>
                </a:lnTo>
                <a:lnTo>
                  <a:pt x="177800" y="50164"/>
                </a:lnTo>
                <a:lnTo>
                  <a:pt x="174498" y="53085"/>
                </a:lnTo>
                <a:lnTo>
                  <a:pt x="170052" y="54355"/>
                </a:lnTo>
                <a:lnTo>
                  <a:pt x="164717" y="54355"/>
                </a:lnTo>
                <a:lnTo>
                  <a:pt x="164591" y="67690"/>
                </a:lnTo>
                <a:lnTo>
                  <a:pt x="190887" y="54355"/>
                </a:lnTo>
                <a:lnTo>
                  <a:pt x="170052" y="54355"/>
                </a:lnTo>
                <a:lnTo>
                  <a:pt x="164719" y="54228"/>
                </a:lnTo>
                <a:lnTo>
                  <a:pt x="190946" y="54228"/>
                </a:lnTo>
                <a:lnTo>
                  <a:pt x="193548" y="48640"/>
                </a:lnTo>
                <a:lnTo>
                  <a:pt x="195199" y="38607"/>
                </a:lnTo>
                <a:lnTo>
                  <a:pt x="196341" y="32511"/>
                </a:lnTo>
                <a:lnTo>
                  <a:pt x="196087" y="26796"/>
                </a:lnTo>
                <a:lnTo>
                  <a:pt x="193548" y="16382"/>
                </a:lnTo>
                <a:lnTo>
                  <a:pt x="193474" y="16255"/>
                </a:lnTo>
                <a:close/>
              </a:path>
              <a:path w="196850" h="565150" extrusionOk="0">
                <a:moveTo>
                  <a:pt x="140462" y="0"/>
                </a:moveTo>
                <a:lnTo>
                  <a:pt x="135255" y="0"/>
                </a:lnTo>
                <a:lnTo>
                  <a:pt x="131063" y="888"/>
                </a:lnTo>
                <a:lnTo>
                  <a:pt x="113411" y="27304"/>
                </a:lnTo>
                <a:lnTo>
                  <a:pt x="112768" y="30733"/>
                </a:lnTo>
                <a:lnTo>
                  <a:pt x="131063" y="59689"/>
                </a:lnTo>
                <a:lnTo>
                  <a:pt x="134874" y="60325"/>
                </a:lnTo>
                <a:lnTo>
                  <a:pt x="153624" y="46989"/>
                </a:lnTo>
                <a:lnTo>
                  <a:pt x="133350" y="46989"/>
                </a:lnTo>
                <a:lnTo>
                  <a:pt x="131572" y="46735"/>
                </a:lnTo>
                <a:lnTo>
                  <a:pt x="123444" y="34162"/>
                </a:lnTo>
                <a:lnTo>
                  <a:pt x="124860" y="25400"/>
                </a:lnTo>
                <a:lnTo>
                  <a:pt x="125222" y="22986"/>
                </a:lnTo>
                <a:lnTo>
                  <a:pt x="127126" y="19176"/>
                </a:lnTo>
                <a:lnTo>
                  <a:pt x="129794" y="16763"/>
                </a:lnTo>
                <a:lnTo>
                  <a:pt x="132587" y="14350"/>
                </a:lnTo>
                <a:lnTo>
                  <a:pt x="135889" y="13207"/>
                </a:lnTo>
                <a:lnTo>
                  <a:pt x="140081" y="13207"/>
                </a:lnTo>
                <a:lnTo>
                  <a:pt x="140462" y="0"/>
                </a:lnTo>
                <a:close/>
              </a:path>
              <a:path w="196850" h="565150" extrusionOk="0">
                <a:moveTo>
                  <a:pt x="171450" y="2285"/>
                </a:moveTo>
                <a:lnTo>
                  <a:pt x="167512" y="2666"/>
                </a:lnTo>
                <a:lnTo>
                  <a:pt x="164084" y="4317"/>
                </a:lnTo>
                <a:lnTo>
                  <a:pt x="160655" y="5841"/>
                </a:lnTo>
                <a:lnTo>
                  <a:pt x="157861" y="8381"/>
                </a:lnTo>
                <a:lnTo>
                  <a:pt x="155701" y="11810"/>
                </a:lnTo>
                <a:lnTo>
                  <a:pt x="153415" y="15239"/>
                </a:lnTo>
                <a:lnTo>
                  <a:pt x="150368" y="21335"/>
                </a:lnTo>
                <a:lnTo>
                  <a:pt x="145187" y="32511"/>
                </a:lnTo>
                <a:lnTo>
                  <a:pt x="143383" y="36448"/>
                </a:lnTo>
                <a:lnTo>
                  <a:pt x="141605" y="40131"/>
                </a:lnTo>
                <a:lnTo>
                  <a:pt x="139573" y="43560"/>
                </a:lnTo>
                <a:lnTo>
                  <a:pt x="138175" y="45084"/>
                </a:lnTo>
                <a:lnTo>
                  <a:pt x="136525" y="45846"/>
                </a:lnTo>
                <a:lnTo>
                  <a:pt x="135000" y="46735"/>
                </a:lnTo>
                <a:lnTo>
                  <a:pt x="133350" y="46989"/>
                </a:lnTo>
                <a:lnTo>
                  <a:pt x="153624" y="46989"/>
                </a:lnTo>
                <a:lnTo>
                  <a:pt x="156463" y="41528"/>
                </a:lnTo>
                <a:lnTo>
                  <a:pt x="160527" y="32257"/>
                </a:lnTo>
                <a:lnTo>
                  <a:pt x="163575" y="25400"/>
                </a:lnTo>
                <a:lnTo>
                  <a:pt x="165862" y="21081"/>
                </a:lnTo>
                <a:lnTo>
                  <a:pt x="167618" y="19176"/>
                </a:lnTo>
                <a:lnTo>
                  <a:pt x="169418" y="17271"/>
                </a:lnTo>
                <a:lnTo>
                  <a:pt x="171958" y="16255"/>
                </a:lnTo>
                <a:lnTo>
                  <a:pt x="193474" y="16255"/>
                </a:lnTo>
                <a:lnTo>
                  <a:pt x="191135" y="12191"/>
                </a:lnTo>
                <a:lnTo>
                  <a:pt x="187706" y="9016"/>
                </a:lnTo>
                <a:lnTo>
                  <a:pt x="184276" y="5714"/>
                </a:lnTo>
                <a:lnTo>
                  <a:pt x="180339" y="3809"/>
                </a:lnTo>
                <a:lnTo>
                  <a:pt x="171450" y="228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71" name="Google Shape;2671;p122"/>
          <p:cNvSpPr/>
          <p:nvPr/>
        </p:nvSpPr>
        <p:spPr>
          <a:xfrm>
            <a:off x="5869559" y="4422013"/>
            <a:ext cx="196850" cy="565150"/>
          </a:xfrm>
          <a:custGeom>
            <a:avLst/>
            <a:gdLst/>
            <a:ahLst/>
            <a:cxnLst/>
            <a:rect l="l" t="t" r="r" b="b"/>
            <a:pathLst>
              <a:path w="196850" h="565150" extrusionOk="0">
                <a:moveTo>
                  <a:pt x="41655" y="490688"/>
                </a:moveTo>
                <a:lnTo>
                  <a:pt x="4317" y="507873"/>
                </a:lnTo>
                <a:lnTo>
                  <a:pt x="1396" y="518541"/>
                </a:lnTo>
                <a:lnTo>
                  <a:pt x="0" y="526288"/>
                </a:lnTo>
                <a:lnTo>
                  <a:pt x="26344" y="556506"/>
                </a:lnTo>
                <a:lnTo>
                  <a:pt x="64613" y="564580"/>
                </a:lnTo>
                <a:lnTo>
                  <a:pt x="76914" y="564594"/>
                </a:lnTo>
                <a:lnTo>
                  <a:pt x="87334" y="562917"/>
                </a:lnTo>
                <a:lnTo>
                  <a:pt x="95885" y="559562"/>
                </a:lnTo>
                <a:lnTo>
                  <a:pt x="101623" y="555585"/>
                </a:lnTo>
                <a:lnTo>
                  <a:pt x="105226" y="551481"/>
                </a:lnTo>
                <a:lnTo>
                  <a:pt x="75009" y="551481"/>
                </a:lnTo>
                <a:lnTo>
                  <a:pt x="64898" y="550967"/>
                </a:lnTo>
                <a:lnTo>
                  <a:pt x="22951" y="540345"/>
                </a:lnTo>
                <a:lnTo>
                  <a:pt x="11175" y="526542"/>
                </a:lnTo>
                <a:lnTo>
                  <a:pt x="12191" y="520573"/>
                </a:lnTo>
                <a:lnTo>
                  <a:pt x="37544" y="504126"/>
                </a:lnTo>
                <a:lnTo>
                  <a:pt x="96470" y="504126"/>
                </a:lnTo>
                <a:lnTo>
                  <a:pt x="92075" y="501776"/>
                </a:lnTo>
                <a:lnTo>
                  <a:pt x="54610" y="491640"/>
                </a:lnTo>
                <a:lnTo>
                  <a:pt x="47751" y="490950"/>
                </a:lnTo>
                <a:lnTo>
                  <a:pt x="41655" y="490688"/>
                </a:lnTo>
                <a:close/>
              </a:path>
              <a:path w="196850" h="565150" extrusionOk="0">
                <a:moveTo>
                  <a:pt x="96470" y="504126"/>
                </a:moveTo>
                <a:lnTo>
                  <a:pt x="37544" y="504126"/>
                </a:lnTo>
                <a:lnTo>
                  <a:pt x="47678" y="504654"/>
                </a:lnTo>
                <a:lnTo>
                  <a:pt x="59943" y="506349"/>
                </a:lnTo>
                <a:lnTo>
                  <a:pt x="99313" y="523620"/>
                </a:lnTo>
                <a:lnTo>
                  <a:pt x="101345" y="529209"/>
                </a:lnTo>
                <a:lnTo>
                  <a:pt x="99313" y="541274"/>
                </a:lnTo>
                <a:lnTo>
                  <a:pt x="95503" y="545845"/>
                </a:lnTo>
                <a:lnTo>
                  <a:pt x="89026" y="549020"/>
                </a:lnTo>
                <a:lnTo>
                  <a:pt x="83048" y="550828"/>
                </a:lnTo>
                <a:lnTo>
                  <a:pt x="75009" y="551481"/>
                </a:lnTo>
                <a:lnTo>
                  <a:pt x="105226" y="551481"/>
                </a:lnTo>
                <a:lnTo>
                  <a:pt x="106076" y="550513"/>
                </a:lnTo>
                <a:lnTo>
                  <a:pt x="109243" y="544345"/>
                </a:lnTo>
                <a:lnTo>
                  <a:pt x="111125" y="537082"/>
                </a:lnTo>
                <a:lnTo>
                  <a:pt x="112521" y="529209"/>
                </a:lnTo>
                <a:lnTo>
                  <a:pt x="111505" y="522350"/>
                </a:lnTo>
                <a:lnTo>
                  <a:pt x="108076" y="516381"/>
                </a:lnTo>
                <a:lnTo>
                  <a:pt x="104775" y="510539"/>
                </a:lnTo>
                <a:lnTo>
                  <a:pt x="99440" y="505713"/>
                </a:lnTo>
                <a:lnTo>
                  <a:pt x="96470" y="504126"/>
                </a:lnTo>
                <a:close/>
              </a:path>
              <a:path w="196850" h="565150" extrusionOk="0">
                <a:moveTo>
                  <a:pt x="106425" y="462661"/>
                </a:moveTo>
                <a:lnTo>
                  <a:pt x="103886" y="477774"/>
                </a:lnTo>
                <a:lnTo>
                  <a:pt x="118871" y="480313"/>
                </a:lnTo>
                <a:lnTo>
                  <a:pt x="121412" y="465200"/>
                </a:lnTo>
                <a:lnTo>
                  <a:pt x="106425" y="462661"/>
                </a:lnTo>
                <a:close/>
              </a:path>
              <a:path w="196850" h="565150" extrusionOk="0">
                <a:moveTo>
                  <a:pt x="62991" y="364450"/>
                </a:moveTo>
                <a:lnTo>
                  <a:pt x="25653" y="381635"/>
                </a:lnTo>
                <a:lnTo>
                  <a:pt x="21336" y="400176"/>
                </a:lnTo>
                <a:lnTo>
                  <a:pt x="22351" y="406907"/>
                </a:lnTo>
                <a:lnTo>
                  <a:pt x="54594" y="432720"/>
                </a:lnTo>
                <a:lnTo>
                  <a:pt x="98234" y="438356"/>
                </a:lnTo>
                <a:lnTo>
                  <a:pt x="108668" y="436679"/>
                </a:lnTo>
                <a:lnTo>
                  <a:pt x="117220" y="433324"/>
                </a:lnTo>
                <a:lnTo>
                  <a:pt x="122888" y="429347"/>
                </a:lnTo>
                <a:lnTo>
                  <a:pt x="126471" y="425243"/>
                </a:lnTo>
                <a:lnTo>
                  <a:pt x="96329" y="425243"/>
                </a:lnTo>
                <a:lnTo>
                  <a:pt x="86232" y="424729"/>
                </a:lnTo>
                <a:lnTo>
                  <a:pt x="44269" y="414107"/>
                </a:lnTo>
                <a:lnTo>
                  <a:pt x="32512" y="400304"/>
                </a:lnTo>
                <a:lnTo>
                  <a:pt x="34543" y="388112"/>
                </a:lnTo>
                <a:lnTo>
                  <a:pt x="38353" y="383413"/>
                </a:lnTo>
                <a:lnTo>
                  <a:pt x="44957" y="380364"/>
                </a:lnTo>
                <a:lnTo>
                  <a:pt x="50865" y="378557"/>
                </a:lnTo>
                <a:lnTo>
                  <a:pt x="58880" y="377904"/>
                </a:lnTo>
                <a:lnTo>
                  <a:pt x="117836" y="377904"/>
                </a:lnTo>
                <a:lnTo>
                  <a:pt x="113411" y="375538"/>
                </a:lnTo>
                <a:lnTo>
                  <a:pt x="75946" y="365402"/>
                </a:lnTo>
                <a:lnTo>
                  <a:pt x="69087" y="364712"/>
                </a:lnTo>
                <a:lnTo>
                  <a:pt x="62991" y="364450"/>
                </a:lnTo>
                <a:close/>
              </a:path>
              <a:path w="196850" h="565150" extrusionOk="0">
                <a:moveTo>
                  <a:pt x="117836" y="377904"/>
                </a:moveTo>
                <a:lnTo>
                  <a:pt x="58880" y="377904"/>
                </a:lnTo>
                <a:lnTo>
                  <a:pt x="69014" y="378418"/>
                </a:lnTo>
                <a:lnTo>
                  <a:pt x="81279" y="380111"/>
                </a:lnTo>
                <a:lnTo>
                  <a:pt x="120523" y="397382"/>
                </a:lnTo>
                <a:lnTo>
                  <a:pt x="122681" y="402970"/>
                </a:lnTo>
                <a:lnTo>
                  <a:pt x="120650" y="415036"/>
                </a:lnTo>
                <a:lnTo>
                  <a:pt x="116839" y="419735"/>
                </a:lnTo>
                <a:lnTo>
                  <a:pt x="110236" y="422782"/>
                </a:lnTo>
                <a:lnTo>
                  <a:pt x="104330" y="424590"/>
                </a:lnTo>
                <a:lnTo>
                  <a:pt x="96329" y="425243"/>
                </a:lnTo>
                <a:lnTo>
                  <a:pt x="126471" y="425243"/>
                </a:lnTo>
                <a:lnTo>
                  <a:pt x="127317" y="424275"/>
                </a:lnTo>
                <a:lnTo>
                  <a:pt x="130508" y="418107"/>
                </a:lnTo>
                <a:lnTo>
                  <a:pt x="132461" y="410844"/>
                </a:lnTo>
                <a:lnTo>
                  <a:pt x="133857" y="402970"/>
                </a:lnTo>
                <a:lnTo>
                  <a:pt x="132841" y="396113"/>
                </a:lnTo>
                <a:lnTo>
                  <a:pt x="129412" y="390270"/>
                </a:lnTo>
                <a:lnTo>
                  <a:pt x="126111" y="384301"/>
                </a:lnTo>
                <a:lnTo>
                  <a:pt x="120776" y="379475"/>
                </a:lnTo>
                <a:lnTo>
                  <a:pt x="117836" y="377904"/>
                </a:lnTo>
                <a:close/>
              </a:path>
              <a:path w="196850" h="565150" extrusionOk="0">
                <a:moveTo>
                  <a:pt x="39369" y="293497"/>
                </a:moveTo>
                <a:lnTo>
                  <a:pt x="37845" y="302006"/>
                </a:lnTo>
                <a:lnTo>
                  <a:pt x="42163" y="305054"/>
                </a:lnTo>
                <a:lnTo>
                  <a:pt x="46227" y="309753"/>
                </a:lnTo>
                <a:lnTo>
                  <a:pt x="54355" y="322453"/>
                </a:lnTo>
                <a:lnTo>
                  <a:pt x="57403" y="329692"/>
                </a:lnTo>
                <a:lnTo>
                  <a:pt x="59689" y="337693"/>
                </a:lnTo>
                <a:lnTo>
                  <a:pt x="72389" y="339851"/>
                </a:lnTo>
                <a:lnTo>
                  <a:pt x="60960" y="310642"/>
                </a:lnTo>
                <a:lnTo>
                  <a:pt x="141280" y="310642"/>
                </a:lnTo>
                <a:lnTo>
                  <a:pt x="39369" y="293497"/>
                </a:lnTo>
                <a:close/>
              </a:path>
              <a:path w="196850" h="565150" extrusionOk="0">
                <a:moveTo>
                  <a:pt x="141280" y="310642"/>
                </a:moveTo>
                <a:lnTo>
                  <a:pt x="60960" y="310642"/>
                </a:lnTo>
                <a:lnTo>
                  <a:pt x="145161" y="324866"/>
                </a:lnTo>
                <a:lnTo>
                  <a:pt x="147319" y="311657"/>
                </a:lnTo>
                <a:lnTo>
                  <a:pt x="141280" y="310642"/>
                </a:lnTo>
                <a:close/>
              </a:path>
              <a:path w="196850" h="565150" extrusionOk="0">
                <a:moveTo>
                  <a:pt x="84454" y="209550"/>
                </a:moveTo>
                <a:lnTo>
                  <a:pt x="82423" y="221361"/>
                </a:lnTo>
                <a:lnTo>
                  <a:pt x="160400" y="234569"/>
                </a:lnTo>
                <a:lnTo>
                  <a:pt x="162560" y="221361"/>
                </a:lnTo>
                <a:lnTo>
                  <a:pt x="115062" y="213360"/>
                </a:lnTo>
                <a:lnTo>
                  <a:pt x="109727" y="211709"/>
                </a:lnTo>
                <a:lnTo>
                  <a:pt x="109299" y="211455"/>
                </a:lnTo>
                <a:lnTo>
                  <a:pt x="95376" y="211455"/>
                </a:lnTo>
                <a:lnTo>
                  <a:pt x="84454" y="209550"/>
                </a:lnTo>
                <a:close/>
              </a:path>
              <a:path w="196850" h="565150" extrusionOk="0">
                <a:moveTo>
                  <a:pt x="115824" y="118491"/>
                </a:moveTo>
                <a:lnTo>
                  <a:pt x="94154" y="146790"/>
                </a:lnTo>
                <a:lnTo>
                  <a:pt x="95630" y="153590"/>
                </a:lnTo>
                <a:lnTo>
                  <a:pt x="98917" y="159986"/>
                </a:lnTo>
                <a:lnTo>
                  <a:pt x="104012" y="165988"/>
                </a:lnTo>
                <a:lnTo>
                  <a:pt x="99440" y="166750"/>
                </a:lnTo>
                <a:lnTo>
                  <a:pt x="95630" y="168782"/>
                </a:lnTo>
                <a:lnTo>
                  <a:pt x="92710" y="172085"/>
                </a:lnTo>
                <a:lnTo>
                  <a:pt x="89662" y="175387"/>
                </a:lnTo>
                <a:lnTo>
                  <a:pt x="87629" y="179831"/>
                </a:lnTo>
                <a:lnTo>
                  <a:pt x="86613" y="185674"/>
                </a:lnTo>
                <a:lnTo>
                  <a:pt x="85851" y="190881"/>
                </a:lnTo>
                <a:lnTo>
                  <a:pt x="86232" y="195706"/>
                </a:lnTo>
                <a:lnTo>
                  <a:pt x="87756" y="200151"/>
                </a:lnTo>
                <a:lnTo>
                  <a:pt x="89407" y="204597"/>
                </a:lnTo>
                <a:lnTo>
                  <a:pt x="91948" y="208280"/>
                </a:lnTo>
                <a:lnTo>
                  <a:pt x="95376" y="211455"/>
                </a:lnTo>
                <a:lnTo>
                  <a:pt x="109299" y="211455"/>
                </a:lnTo>
                <a:lnTo>
                  <a:pt x="106299" y="209676"/>
                </a:lnTo>
                <a:lnTo>
                  <a:pt x="102742" y="207644"/>
                </a:lnTo>
                <a:lnTo>
                  <a:pt x="100202" y="204850"/>
                </a:lnTo>
                <a:lnTo>
                  <a:pt x="98805" y="201294"/>
                </a:lnTo>
                <a:lnTo>
                  <a:pt x="97408" y="197866"/>
                </a:lnTo>
                <a:lnTo>
                  <a:pt x="97027" y="194182"/>
                </a:lnTo>
                <a:lnTo>
                  <a:pt x="97662" y="190500"/>
                </a:lnTo>
                <a:lnTo>
                  <a:pt x="98425" y="185674"/>
                </a:lnTo>
                <a:lnTo>
                  <a:pt x="100456" y="182372"/>
                </a:lnTo>
                <a:lnTo>
                  <a:pt x="107061" y="179069"/>
                </a:lnTo>
                <a:lnTo>
                  <a:pt x="111632" y="178688"/>
                </a:lnTo>
                <a:lnTo>
                  <a:pt x="169796" y="178688"/>
                </a:lnTo>
                <a:lnTo>
                  <a:pt x="170433" y="175006"/>
                </a:lnTo>
                <a:lnTo>
                  <a:pt x="117093" y="165988"/>
                </a:lnTo>
                <a:lnTo>
                  <a:pt x="111632" y="163194"/>
                </a:lnTo>
                <a:lnTo>
                  <a:pt x="105537" y="154812"/>
                </a:lnTo>
                <a:lnTo>
                  <a:pt x="104520" y="149987"/>
                </a:lnTo>
                <a:lnTo>
                  <a:pt x="105917" y="141350"/>
                </a:lnTo>
                <a:lnTo>
                  <a:pt x="107061" y="138937"/>
                </a:lnTo>
                <a:lnTo>
                  <a:pt x="110616" y="134874"/>
                </a:lnTo>
                <a:lnTo>
                  <a:pt x="112775" y="133604"/>
                </a:lnTo>
                <a:lnTo>
                  <a:pt x="115315" y="133223"/>
                </a:lnTo>
                <a:lnTo>
                  <a:pt x="117728" y="132714"/>
                </a:lnTo>
                <a:lnTo>
                  <a:pt x="177558" y="132714"/>
                </a:lnTo>
                <a:lnTo>
                  <a:pt x="178180" y="128905"/>
                </a:lnTo>
                <a:lnTo>
                  <a:pt x="124713" y="119887"/>
                </a:lnTo>
                <a:lnTo>
                  <a:pt x="115824" y="118491"/>
                </a:lnTo>
                <a:close/>
              </a:path>
              <a:path w="196850" h="565150" extrusionOk="0">
                <a:moveTo>
                  <a:pt x="169796" y="178688"/>
                </a:moveTo>
                <a:lnTo>
                  <a:pt x="111632" y="178688"/>
                </a:lnTo>
                <a:lnTo>
                  <a:pt x="168148" y="188213"/>
                </a:lnTo>
                <a:lnTo>
                  <a:pt x="169796" y="178688"/>
                </a:lnTo>
                <a:close/>
              </a:path>
              <a:path w="196850" h="565150" extrusionOk="0">
                <a:moveTo>
                  <a:pt x="177558" y="132714"/>
                </a:moveTo>
                <a:lnTo>
                  <a:pt x="117728" y="132714"/>
                </a:lnTo>
                <a:lnTo>
                  <a:pt x="121665" y="132969"/>
                </a:lnTo>
                <a:lnTo>
                  <a:pt x="176021" y="142112"/>
                </a:lnTo>
                <a:lnTo>
                  <a:pt x="177558" y="132714"/>
                </a:lnTo>
                <a:close/>
              </a:path>
              <a:path w="196850" h="565150" extrusionOk="0">
                <a:moveTo>
                  <a:pt x="77596" y="58038"/>
                </a:moveTo>
                <a:lnTo>
                  <a:pt x="75818" y="68580"/>
                </a:lnTo>
                <a:lnTo>
                  <a:pt x="181863" y="118491"/>
                </a:lnTo>
                <a:lnTo>
                  <a:pt x="183641" y="107950"/>
                </a:lnTo>
                <a:lnTo>
                  <a:pt x="77596" y="58038"/>
                </a:lnTo>
                <a:close/>
              </a:path>
              <a:path w="196850" h="565150" extrusionOk="0">
                <a:moveTo>
                  <a:pt x="164845" y="54229"/>
                </a:moveTo>
                <a:lnTo>
                  <a:pt x="164591" y="67563"/>
                </a:lnTo>
                <a:lnTo>
                  <a:pt x="173100" y="67563"/>
                </a:lnTo>
                <a:lnTo>
                  <a:pt x="179958" y="65150"/>
                </a:lnTo>
                <a:lnTo>
                  <a:pt x="190118" y="56006"/>
                </a:lnTo>
                <a:lnTo>
                  <a:pt x="190887" y="54356"/>
                </a:lnTo>
                <a:lnTo>
                  <a:pt x="170179" y="54356"/>
                </a:lnTo>
                <a:lnTo>
                  <a:pt x="164845" y="54229"/>
                </a:lnTo>
                <a:close/>
              </a:path>
              <a:path w="196850" h="565150" extrusionOk="0">
                <a:moveTo>
                  <a:pt x="140462" y="0"/>
                </a:moveTo>
                <a:lnTo>
                  <a:pt x="135381" y="0"/>
                </a:lnTo>
                <a:lnTo>
                  <a:pt x="131063" y="762"/>
                </a:lnTo>
                <a:lnTo>
                  <a:pt x="127635" y="2539"/>
                </a:lnTo>
                <a:lnTo>
                  <a:pt x="124332" y="4191"/>
                </a:lnTo>
                <a:lnTo>
                  <a:pt x="112649" y="35179"/>
                </a:lnTo>
                <a:lnTo>
                  <a:pt x="113029" y="38862"/>
                </a:lnTo>
                <a:lnTo>
                  <a:pt x="113537" y="42544"/>
                </a:lnTo>
                <a:lnTo>
                  <a:pt x="114300" y="45593"/>
                </a:lnTo>
                <a:lnTo>
                  <a:pt x="115569" y="47879"/>
                </a:lnTo>
                <a:lnTo>
                  <a:pt x="116966" y="50926"/>
                </a:lnTo>
                <a:lnTo>
                  <a:pt x="119125" y="53593"/>
                </a:lnTo>
                <a:lnTo>
                  <a:pt x="121792" y="55625"/>
                </a:lnTo>
                <a:lnTo>
                  <a:pt x="124460" y="57785"/>
                </a:lnTo>
                <a:lnTo>
                  <a:pt x="127507" y="59055"/>
                </a:lnTo>
                <a:lnTo>
                  <a:pt x="131063" y="59689"/>
                </a:lnTo>
                <a:lnTo>
                  <a:pt x="134874" y="60325"/>
                </a:lnTo>
                <a:lnTo>
                  <a:pt x="138556" y="59943"/>
                </a:lnTo>
                <a:lnTo>
                  <a:pt x="145414" y="57150"/>
                </a:lnTo>
                <a:lnTo>
                  <a:pt x="148462" y="54737"/>
                </a:lnTo>
                <a:lnTo>
                  <a:pt x="153288" y="47879"/>
                </a:lnTo>
                <a:lnTo>
                  <a:pt x="153797" y="46862"/>
                </a:lnTo>
                <a:lnTo>
                  <a:pt x="133350" y="46862"/>
                </a:lnTo>
                <a:lnTo>
                  <a:pt x="131699" y="46609"/>
                </a:lnTo>
                <a:lnTo>
                  <a:pt x="123443" y="34162"/>
                </a:lnTo>
                <a:lnTo>
                  <a:pt x="124682" y="26797"/>
                </a:lnTo>
                <a:lnTo>
                  <a:pt x="125349" y="22987"/>
                </a:lnTo>
                <a:lnTo>
                  <a:pt x="127126" y="19176"/>
                </a:lnTo>
                <a:lnTo>
                  <a:pt x="132587" y="14224"/>
                </a:lnTo>
                <a:lnTo>
                  <a:pt x="136016" y="13081"/>
                </a:lnTo>
                <a:lnTo>
                  <a:pt x="140084" y="13081"/>
                </a:lnTo>
                <a:lnTo>
                  <a:pt x="140462" y="0"/>
                </a:lnTo>
                <a:close/>
              </a:path>
              <a:path w="196850" h="565150" extrusionOk="0">
                <a:moveTo>
                  <a:pt x="193477" y="16256"/>
                </a:moveTo>
                <a:lnTo>
                  <a:pt x="172085" y="16256"/>
                </a:lnTo>
                <a:lnTo>
                  <a:pt x="175005" y="16763"/>
                </a:lnTo>
                <a:lnTo>
                  <a:pt x="178307" y="17272"/>
                </a:lnTo>
                <a:lnTo>
                  <a:pt x="180975" y="19304"/>
                </a:lnTo>
                <a:lnTo>
                  <a:pt x="183006" y="22606"/>
                </a:lnTo>
                <a:lnTo>
                  <a:pt x="184912" y="26035"/>
                </a:lnTo>
                <a:lnTo>
                  <a:pt x="185365" y="30225"/>
                </a:lnTo>
                <a:lnTo>
                  <a:pt x="185334" y="31242"/>
                </a:lnTo>
                <a:lnTo>
                  <a:pt x="183387" y="42799"/>
                </a:lnTo>
                <a:lnTo>
                  <a:pt x="181228" y="47243"/>
                </a:lnTo>
                <a:lnTo>
                  <a:pt x="177800" y="50037"/>
                </a:lnTo>
                <a:lnTo>
                  <a:pt x="174498" y="52959"/>
                </a:lnTo>
                <a:lnTo>
                  <a:pt x="170179" y="54356"/>
                </a:lnTo>
                <a:lnTo>
                  <a:pt x="190887" y="54356"/>
                </a:lnTo>
                <a:lnTo>
                  <a:pt x="193548" y="48641"/>
                </a:lnTo>
                <a:lnTo>
                  <a:pt x="195325" y="38481"/>
                </a:lnTo>
                <a:lnTo>
                  <a:pt x="196341" y="32385"/>
                </a:lnTo>
                <a:lnTo>
                  <a:pt x="196214" y="26797"/>
                </a:lnTo>
                <a:lnTo>
                  <a:pt x="194694" y="21081"/>
                </a:lnTo>
                <a:lnTo>
                  <a:pt x="193548" y="16382"/>
                </a:lnTo>
                <a:close/>
              </a:path>
              <a:path w="196850" h="565150" extrusionOk="0">
                <a:moveTo>
                  <a:pt x="171450" y="2159"/>
                </a:moveTo>
                <a:lnTo>
                  <a:pt x="167512" y="2539"/>
                </a:lnTo>
                <a:lnTo>
                  <a:pt x="160654" y="5842"/>
                </a:lnTo>
                <a:lnTo>
                  <a:pt x="157861" y="8255"/>
                </a:lnTo>
                <a:lnTo>
                  <a:pt x="155701" y="11684"/>
                </a:lnTo>
                <a:lnTo>
                  <a:pt x="153415" y="15112"/>
                </a:lnTo>
                <a:lnTo>
                  <a:pt x="150251" y="21589"/>
                </a:lnTo>
                <a:lnTo>
                  <a:pt x="146303" y="30225"/>
                </a:lnTo>
                <a:lnTo>
                  <a:pt x="143382" y="36449"/>
                </a:lnTo>
                <a:lnTo>
                  <a:pt x="133350" y="46862"/>
                </a:lnTo>
                <a:lnTo>
                  <a:pt x="153797" y="46862"/>
                </a:lnTo>
                <a:lnTo>
                  <a:pt x="156463" y="41529"/>
                </a:lnTo>
                <a:lnTo>
                  <a:pt x="163575" y="25273"/>
                </a:lnTo>
                <a:lnTo>
                  <a:pt x="165862" y="21081"/>
                </a:lnTo>
                <a:lnTo>
                  <a:pt x="167611" y="19176"/>
                </a:lnTo>
                <a:lnTo>
                  <a:pt x="169417" y="17144"/>
                </a:lnTo>
                <a:lnTo>
                  <a:pt x="172085" y="16256"/>
                </a:lnTo>
                <a:lnTo>
                  <a:pt x="193477" y="16256"/>
                </a:lnTo>
                <a:lnTo>
                  <a:pt x="191135" y="12064"/>
                </a:lnTo>
                <a:lnTo>
                  <a:pt x="184276" y="5714"/>
                </a:lnTo>
                <a:lnTo>
                  <a:pt x="180339" y="3682"/>
                </a:lnTo>
                <a:lnTo>
                  <a:pt x="171450" y="2159"/>
                </a:lnTo>
                <a:close/>
              </a:path>
              <a:path w="196850" h="565150" extrusionOk="0">
                <a:moveTo>
                  <a:pt x="140084" y="13081"/>
                </a:moveTo>
                <a:lnTo>
                  <a:pt x="136016" y="13081"/>
                </a:lnTo>
                <a:lnTo>
                  <a:pt x="140080" y="1320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72" name="Google Shape;2672;p122"/>
          <p:cNvSpPr/>
          <p:nvPr/>
        </p:nvSpPr>
        <p:spPr>
          <a:xfrm>
            <a:off x="6201028" y="4328033"/>
            <a:ext cx="196850" cy="565150"/>
          </a:xfrm>
          <a:custGeom>
            <a:avLst/>
            <a:gdLst/>
            <a:ahLst/>
            <a:cxnLst/>
            <a:rect l="l" t="t" r="r" b="b"/>
            <a:pathLst>
              <a:path w="196850" h="565150" extrusionOk="0">
                <a:moveTo>
                  <a:pt x="41656" y="490741"/>
                </a:moveTo>
                <a:lnTo>
                  <a:pt x="36322" y="490982"/>
                </a:lnTo>
                <a:lnTo>
                  <a:pt x="29845" y="491490"/>
                </a:lnTo>
                <a:lnTo>
                  <a:pt x="24130" y="492760"/>
                </a:lnTo>
                <a:lnTo>
                  <a:pt x="19304" y="494919"/>
                </a:lnTo>
                <a:lnTo>
                  <a:pt x="14350" y="496951"/>
                </a:lnTo>
                <a:lnTo>
                  <a:pt x="1397" y="518541"/>
                </a:lnTo>
                <a:lnTo>
                  <a:pt x="0" y="526415"/>
                </a:lnTo>
                <a:lnTo>
                  <a:pt x="26326" y="556633"/>
                </a:lnTo>
                <a:lnTo>
                  <a:pt x="64613" y="564653"/>
                </a:lnTo>
                <a:lnTo>
                  <a:pt x="76914" y="564673"/>
                </a:lnTo>
                <a:lnTo>
                  <a:pt x="87334" y="563026"/>
                </a:lnTo>
                <a:lnTo>
                  <a:pt x="95885" y="559689"/>
                </a:lnTo>
                <a:lnTo>
                  <a:pt x="101623" y="555638"/>
                </a:lnTo>
                <a:lnTo>
                  <a:pt x="105177" y="551561"/>
                </a:lnTo>
                <a:lnTo>
                  <a:pt x="75009" y="551561"/>
                </a:lnTo>
                <a:lnTo>
                  <a:pt x="64898" y="551041"/>
                </a:lnTo>
                <a:lnTo>
                  <a:pt x="22951" y="540400"/>
                </a:lnTo>
                <a:lnTo>
                  <a:pt x="11175" y="526669"/>
                </a:lnTo>
                <a:lnTo>
                  <a:pt x="12192" y="520573"/>
                </a:lnTo>
                <a:lnTo>
                  <a:pt x="37544" y="504190"/>
                </a:lnTo>
                <a:lnTo>
                  <a:pt x="96494" y="504190"/>
                </a:lnTo>
                <a:lnTo>
                  <a:pt x="92075" y="501904"/>
                </a:lnTo>
                <a:lnTo>
                  <a:pt x="54610" y="491642"/>
                </a:lnTo>
                <a:lnTo>
                  <a:pt x="47752" y="490966"/>
                </a:lnTo>
                <a:lnTo>
                  <a:pt x="41656" y="490741"/>
                </a:lnTo>
                <a:close/>
              </a:path>
              <a:path w="196850" h="565150" extrusionOk="0">
                <a:moveTo>
                  <a:pt x="96494" y="504190"/>
                </a:moveTo>
                <a:lnTo>
                  <a:pt x="37544" y="504190"/>
                </a:lnTo>
                <a:lnTo>
                  <a:pt x="47678" y="504709"/>
                </a:lnTo>
                <a:lnTo>
                  <a:pt x="59944" y="506349"/>
                </a:lnTo>
                <a:lnTo>
                  <a:pt x="99313" y="523621"/>
                </a:lnTo>
                <a:lnTo>
                  <a:pt x="101346" y="529209"/>
                </a:lnTo>
                <a:lnTo>
                  <a:pt x="99313" y="541401"/>
                </a:lnTo>
                <a:lnTo>
                  <a:pt x="95504" y="545973"/>
                </a:lnTo>
                <a:lnTo>
                  <a:pt x="89026" y="549148"/>
                </a:lnTo>
                <a:lnTo>
                  <a:pt x="83048" y="550937"/>
                </a:lnTo>
                <a:lnTo>
                  <a:pt x="75009" y="551561"/>
                </a:lnTo>
                <a:lnTo>
                  <a:pt x="105177" y="551561"/>
                </a:lnTo>
                <a:lnTo>
                  <a:pt x="106076" y="550529"/>
                </a:lnTo>
                <a:lnTo>
                  <a:pt x="109243" y="544347"/>
                </a:lnTo>
                <a:lnTo>
                  <a:pt x="111125" y="537083"/>
                </a:lnTo>
                <a:lnTo>
                  <a:pt x="112522" y="529209"/>
                </a:lnTo>
                <a:lnTo>
                  <a:pt x="111506" y="522351"/>
                </a:lnTo>
                <a:lnTo>
                  <a:pt x="108076" y="516509"/>
                </a:lnTo>
                <a:lnTo>
                  <a:pt x="104775" y="510667"/>
                </a:lnTo>
                <a:lnTo>
                  <a:pt x="99441" y="505714"/>
                </a:lnTo>
                <a:lnTo>
                  <a:pt x="96494" y="504190"/>
                </a:lnTo>
                <a:close/>
              </a:path>
              <a:path w="196850" h="565150" extrusionOk="0">
                <a:moveTo>
                  <a:pt x="106425" y="462788"/>
                </a:moveTo>
                <a:lnTo>
                  <a:pt x="103886" y="477774"/>
                </a:lnTo>
                <a:lnTo>
                  <a:pt x="118872" y="480314"/>
                </a:lnTo>
                <a:lnTo>
                  <a:pt x="121412" y="465328"/>
                </a:lnTo>
                <a:lnTo>
                  <a:pt x="106425" y="462788"/>
                </a:lnTo>
                <a:close/>
              </a:path>
              <a:path w="196850" h="565150" extrusionOk="0">
                <a:moveTo>
                  <a:pt x="62992" y="364503"/>
                </a:moveTo>
                <a:lnTo>
                  <a:pt x="57658" y="364744"/>
                </a:lnTo>
                <a:lnTo>
                  <a:pt x="51181" y="365252"/>
                </a:lnTo>
                <a:lnTo>
                  <a:pt x="45466" y="366522"/>
                </a:lnTo>
                <a:lnTo>
                  <a:pt x="40512" y="368681"/>
                </a:lnTo>
                <a:lnTo>
                  <a:pt x="35687" y="370713"/>
                </a:lnTo>
                <a:lnTo>
                  <a:pt x="21336" y="400177"/>
                </a:lnTo>
                <a:lnTo>
                  <a:pt x="22351" y="407035"/>
                </a:lnTo>
                <a:lnTo>
                  <a:pt x="54594" y="432847"/>
                </a:lnTo>
                <a:lnTo>
                  <a:pt x="98234" y="438483"/>
                </a:lnTo>
                <a:lnTo>
                  <a:pt x="108668" y="436806"/>
                </a:lnTo>
                <a:lnTo>
                  <a:pt x="117221" y="433451"/>
                </a:lnTo>
                <a:lnTo>
                  <a:pt x="122888" y="429400"/>
                </a:lnTo>
                <a:lnTo>
                  <a:pt x="126423" y="425323"/>
                </a:lnTo>
                <a:lnTo>
                  <a:pt x="96313" y="425323"/>
                </a:lnTo>
                <a:lnTo>
                  <a:pt x="86179" y="424803"/>
                </a:lnTo>
                <a:lnTo>
                  <a:pt x="44267" y="414162"/>
                </a:lnTo>
                <a:lnTo>
                  <a:pt x="32512" y="400431"/>
                </a:lnTo>
                <a:lnTo>
                  <a:pt x="34544" y="388239"/>
                </a:lnTo>
                <a:lnTo>
                  <a:pt x="38354" y="383540"/>
                </a:lnTo>
                <a:lnTo>
                  <a:pt x="44958" y="380365"/>
                </a:lnTo>
                <a:lnTo>
                  <a:pt x="50865" y="378575"/>
                </a:lnTo>
                <a:lnTo>
                  <a:pt x="58880" y="377952"/>
                </a:lnTo>
                <a:lnTo>
                  <a:pt x="117830" y="377952"/>
                </a:lnTo>
                <a:lnTo>
                  <a:pt x="113411" y="375666"/>
                </a:lnTo>
                <a:lnTo>
                  <a:pt x="75946" y="365404"/>
                </a:lnTo>
                <a:lnTo>
                  <a:pt x="69088" y="364728"/>
                </a:lnTo>
                <a:lnTo>
                  <a:pt x="62992" y="364503"/>
                </a:lnTo>
                <a:close/>
              </a:path>
              <a:path w="196850" h="565150" extrusionOk="0">
                <a:moveTo>
                  <a:pt x="117830" y="377952"/>
                </a:moveTo>
                <a:lnTo>
                  <a:pt x="58880" y="377952"/>
                </a:lnTo>
                <a:lnTo>
                  <a:pt x="69014" y="378471"/>
                </a:lnTo>
                <a:lnTo>
                  <a:pt x="81280" y="380111"/>
                </a:lnTo>
                <a:lnTo>
                  <a:pt x="120523" y="397383"/>
                </a:lnTo>
                <a:lnTo>
                  <a:pt x="122682" y="402971"/>
                </a:lnTo>
                <a:lnTo>
                  <a:pt x="120650" y="415163"/>
                </a:lnTo>
                <a:lnTo>
                  <a:pt x="116840" y="419735"/>
                </a:lnTo>
                <a:lnTo>
                  <a:pt x="110236" y="422910"/>
                </a:lnTo>
                <a:lnTo>
                  <a:pt x="104328" y="424699"/>
                </a:lnTo>
                <a:lnTo>
                  <a:pt x="96313" y="425323"/>
                </a:lnTo>
                <a:lnTo>
                  <a:pt x="126423" y="425323"/>
                </a:lnTo>
                <a:lnTo>
                  <a:pt x="127317" y="424291"/>
                </a:lnTo>
                <a:lnTo>
                  <a:pt x="130508" y="418109"/>
                </a:lnTo>
                <a:lnTo>
                  <a:pt x="132461" y="410845"/>
                </a:lnTo>
                <a:lnTo>
                  <a:pt x="133858" y="402971"/>
                </a:lnTo>
                <a:lnTo>
                  <a:pt x="132842" y="396113"/>
                </a:lnTo>
                <a:lnTo>
                  <a:pt x="129412" y="390271"/>
                </a:lnTo>
                <a:lnTo>
                  <a:pt x="126111" y="384429"/>
                </a:lnTo>
                <a:lnTo>
                  <a:pt x="120776" y="379476"/>
                </a:lnTo>
                <a:lnTo>
                  <a:pt x="117830" y="377952"/>
                </a:lnTo>
                <a:close/>
              </a:path>
              <a:path w="196850" h="565150" extrusionOk="0">
                <a:moveTo>
                  <a:pt x="39370" y="293497"/>
                </a:moveTo>
                <a:lnTo>
                  <a:pt x="37846" y="302006"/>
                </a:lnTo>
                <a:lnTo>
                  <a:pt x="42163" y="305181"/>
                </a:lnTo>
                <a:lnTo>
                  <a:pt x="46228" y="309880"/>
                </a:lnTo>
                <a:lnTo>
                  <a:pt x="54356" y="322580"/>
                </a:lnTo>
                <a:lnTo>
                  <a:pt x="57404" y="329692"/>
                </a:lnTo>
                <a:lnTo>
                  <a:pt x="59690" y="337693"/>
                </a:lnTo>
                <a:lnTo>
                  <a:pt x="72390" y="339852"/>
                </a:lnTo>
                <a:lnTo>
                  <a:pt x="71628" y="335534"/>
                </a:lnTo>
                <a:lnTo>
                  <a:pt x="70104" y="330454"/>
                </a:lnTo>
                <a:lnTo>
                  <a:pt x="67945" y="324866"/>
                </a:lnTo>
                <a:lnTo>
                  <a:pt x="65786" y="319151"/>
                </a:lnTo>
                <a:lnTo>
                  <a:pt x="63500" y="314452"/>
                </a:lnTo>
                <a:lnTo>
                  <a:pt x="60960" y="310769"/>
                </a:lnTo>
                <a:lnTo>
                  <a:pt x="141322" y="310769"/>
                </a:lnTo>
                <a:lnTo>
                  <a:pt x="39370" y="293497"/>
                </a:lnTo>
                <a:close/>
              </a:path>
              <a:path w="196850" h="565150" extrusionOk="0">
                <a:moveTo>
                  <a:pt x="141322" y="310769"/>
                </a:moveTo>
                <a:lnTo>
                  <a:pt x="60960" y="310769"/>
                </a:lnTo>
                <a:lnTo>
                  <a:pt x="145161" y="324993"/>
                </a:lnTo>
                <a:lnTo>
                  <a:pt x="147320" y="311785"/>
                </a:lnTo>
                <a:lnTo>
                  <a:pt x="141322" y="310769"/>
                </a:lnTo>
                <a:close/>
              </a:path>
              <a:path w="196850" h="565150" extrusionOk="0">
                <a:moveTo>
                  <a:pt x="115824" y="118491"/>
                </a:moveTo>
                <a:lnTo>
                  <a:pt x="94154" y="146861"/>
                </a:lnTo>
                <a:lnTo>
                  <a:pt x="95630" y="153654"/>
                </a:lnTo>
                <a:lnTo>
                  <a:pt x="98917" y="160041"/>
                </a:lnTo>
                <a:lnTo>
                  <a:pt x="104012" y="165989"/>
                </a:lnTo>
                <a:lnTo>
                  <a:pt x="99441" y="166751"/>
                </a:lnTo>
                <a:lnTo>
                  <a:pt x="85725" y="190881"/>
                </a:lnTo>
                <a:lnTo>
                  <a:pt x="86233" y="195707"/>
                </a:lnTo>
                <a:lnTo>
                  <a:pt x="87757" y="200152"/>
                </a:lnTo>
                <a:lnTo>
                  <a:pt x="89408" y="204597"/>
                </a:lnTo>
                <a:lnTo>
                  <a:pt x="91948" y="208407"/>
                </a:lnTo>
                <a:lnTo>
                  <a:pt x="95376" y="211455"/>
                </a:lnTo>
                <a:lnTo>
                  <a:pt x="84149" y="211455"/>
                </a:lnTo>
                <a:lnTo>
                  <a:pt x="82423" y="221488"/>
                </a:lnTo>
                <a:lnTo>
                  <a:pt x="160400" y="234569"/>
                </a:lnTo>
                <a:lnTo>
                  <a:pt x="162560" y="221361"/>
                </a:lnTo>
                <a:lnTo>
                  <a:pt x="122174" y="214630"/>
                </a:lnTo>
                <a:lnTo>
                  <a:pt x="115062" y="213360"/>
                </a:lnTo>
                <a:lnTo>
                  <a:pt x="109728" y="211709"/>
                </a:lnTo>
                <a:lnTo>
                  <a:pt x="109299" y="211455"/>
                </a:lnTo>
                <a:lnTo>
                  <a:pt x="95376" y="211455"/>
                </a:lnTo>
                <a:lnTo>
                  <a:pt x="84455" y="209677"/>
                </a:lnTo>
                <a:lnTo>
                  <a:pt x="106299" y="209677"/>
                </a:lnTo>
                <a:lnTo>
                  <a:pt x="102743" y="207645"/>
                </a:lnTo>
                <a:lnTo>
                  <a:pt x="100203" y="204851"/>
                </a:lnTo>
                <a:lnTo>
                  <a:pt x="98806" y="201422"/>
                </a:lnTo>
                <a:lnTo>
                  <a:pt x="97409" y="197866"/>
                </a:lnTo>
                <a:lnTo>
                  <a:pt x="97028" y="194310"/>
                </a:lnTo>
                <a:lnTo>
                  <a:pt x="97662" y="190627"/>
                </a:lnTo>
                <a:lnTo>
                  <a:pt x="98425" y="185674"/>
                </a:lnTo>
                <a:lnTo>
                  <a:pt x="100457" y="182372"/>
                </a:lnTo>
                <a:lnTo>
                  <a:pt x="107061" y="179070"/>
                </a:lnTo>
                <a:lnTo>
                  <a:pt x="111633" y="178816"/>
                </a:lnTo>
                <a:lnTo>
                  <a:pt x="169796" y="178816"/>
                </a:lnTo>
                <a:lnTo>
                  <a:pt x="170434" y="175133"/>
                </a:lnTo>
                <a:lnTo>
                  <a:pt x="117094" y="166116"/>
                </a:lnTo>
                <a:lnTo>
                  <a:pt x="104521" y="149987"/>
                </a:lnTo>
                <a:lnTo>
                  <a:pt x="105918" y="141478"/>
                </a:lnTo>
                <a:lnTo>
                  <a:pt x="115316" y="133223"/>
                </a:lnTo>
                <a:lnTo>
                  <a:pt x="117729" y="132715"/>
                </a:lnTo>
                <a:lnTo>
                  <a:pt x="177573" y="132715"/>
                </a:lnTo>
                <a:lnTo>
                  <a:pt x="178181" y="129032"/>
                </a:lnTo>
                <a:lnTo>
                  <a:pt x="115824" y="118491"/>
                </a:lnTo>
                <a:close/>
              </a:path>
              <a:path w="196850" h="565150" extrusionOk="0">
                <a:moveTo>
                  <a:pt x="169796" y="178816"/>
                </a:moveTo>
                <a:lnTo>
                  <a:pt x="111633" y="178816"/>
                </a:lnTo>
                <a:lnTo>
                  <a:pt x="168148" y="188341"/>
                </a:lnTo>
                <a:lnTo>
                  <a:pt x="169796" y="178816"/>
                </a:lnTo>
                <a:close/>
              </a:path>
              <a:path w="196850" h="565150" extrusionOk="0">
                <a:moveTo>
                  <a:pt x="177573" y="132715"/>
                </a:moveTo>
                <a:lnTo>
                  <a:pt x="117729" y="132715"/>
                </a:lnTo>
                <a:lnTo>
                  <a:pt x="121666" y="132969"/>
                </a:lnTo>
                <a:lnTo>
                  <a:pt x="176022" y="142113"/>
                </a:lnTo>
                <a:lnTo>
                  <a:pt x="177573" y="132715"/>
                </a:lnTo>
                <a:close/>
              </a:path>
              <a:path w="196850" h="565150" extrusionOk="0">
                <a:moveTo>
                  <a:pt x="77597" y="58039"/>
                </a:moveTo>
                <a:lnTo>
                  <a:pt x="75819" y="68707"/>
                </a:lnTo>
                <a:lnTo>
                  <a:pt x="181863" y="118618"/>
                </a:lnTo>
                <a:lnTo>
                  <a:pt x="183642" y="107950"/>
                </a:lnTo>
                <a:lnTo>
                  <a:pt x="77597" y="58039"/>
                </a:lnTo>
                <a:close/>
              </a:path>
              <a:path w="196850" h="565150" extrusionOk="0">
                <a:moveTo>
                  <a:pt x="164719" y="54229"/>
                </a:moveTo>
                <a:lnTo>
                  <a:pt x="164592" y="67691"/>
                </a:lnTo>
                <a:lnTo>
                  <a:pt x="173100" y="67564"/>
                </a:lnTo>
                <a:lnTo>
                  <a:pt x="179959" y="65278"/>
                </a:lnTo>
                <a:lnTo>
                  <a:pt x="190119" y="56134"/>
                </a:lnTo>
                <a:lnTo>
                  <a:pt x="190946" y="54356"/>
                </a:lnTo>
                <a:lnTo>
                  <a:pt x="170180" y="54356"/>
                </a:lnTo>
                <a:lnTo>
                  <a:pt x="164719" y="54229"/>
                </a:lnTo>
                <a:close/>
              </a:path>
              <a:path w="196850" h="565150" extrusionOk="0">
                <a:moveTo>
                  <a:pt x="140462" y="0"/>
                </a:moveTo>
                <a:lnTo>
                  <a:pt x="135382" y="0"/>
                </a:lnTo>
                <a:lnTo>
                  <a:pt x="131063" y="889"/>
                </a:lnTo>
                <a:lnTo>
                  <a:pt x="112649" y="35179"/>
                </a:lnTo>
                <a:lnTo>
                  <a:pt x="113030" y="38989"/>
                </a:lnTo>
                <a:lnTo>
                  <a:pt x="131063" y="59690"/>
                </a:lnTo>
                <a:lnTo>
                  <a:pt x="134874" y="60325"/>
                </a:lnTo>
                <a:lnTo>
                  <a:pt x="153733" y="46990"/>
                </a:lnTo>
                <a:lnTo>
                  <a:pt x="133350" y="46990"/>
                </a:lnTo>
                <a:lnTo>
                  <a:pt x="131699" y="46736"/>
                </a:lnTo>
                <a:lnTo>
                  <a:pt x="123444" y="34163"/>
                </a:lnTo>
                <a:lnTo>
                  <a:pt x="125349" y="22987"/>
                </a:lnTo>
                <a:lnTo>
                  <a:pt x="127126" y="19177"/>
                </a:lnTo>
                <a:lnTo>
                  <a:pt x="129794" y="16764"/>
                </a:lnTo>
                <a:lnTo>
                  <a:pt x="132587" y="14351"/>
                </a:lnTo>
                <a:lnTo>
                  <a:pt x="136017" y="13208"/>
                </a:lnTo>
                <a:lnTo>
                  <a:pt x="140081" y="13208"/>
                </a:lnTo>
                <a:lnTo>
                  <a:pt x="140462" y="0"/>
                </a:lnTo>
                <a:close/>
              </a:path>
              <a:path w="196850" h="565150" extrusionOk="0">
                <a:moveTo>
                  <a:pt x="193548" y="16383"/>
                </a:moveTo>
                <a:lnTo>
                  <a:pt x="172085" y="16383"/>
                </a:lnTo>
                <a:lnTo>
                  <a:pt x="175006" y="16764"/>
                </a:lnTo>
                <a:lnTo>
                  <a:pt x="178308" y="17399"/>
                </a:lnTo>
                <a:lnTo>
                  <a:pt x="180975" y="19304"/>
                </a:lnTo>
                <a:lnTo>
                  <a:pt x="183007" y="22733"/>
                </a:lnTo>
                <a:lnTo>
                  <a:pt x="184912" y="26035"/>
                </a:lnTo>
                <a:lnTo>
                  <a:pt x="185378" y="30353"/>
                </a:lnTo>
                <a:lnTo>
                  <a:pt x="185313" y="31369"/>
                </a:lnTo>
                <a:lnTo>
                  <a:pt x="183387" y="42799"/>
                </a:lnTo>
                <a:lnTo>
                  <a:pt x="181229" y="47244"/>
                </a:lnTo>
                <a:lnTo>
                  <a:pt x="177800" y="50165"/>
                </a:lnTo>
                <a:lnTo>
                  <a:pt x="174498" y="53086"/>
                </a:lnTo>
                <a:lnTo>
                  <a:pt x="170180" y="54356"/>
                </a:lnTo>
                <a:lnTo>
                  <a:pt x="190946" y="54356"/>
                </a:lnTo>
                <a:lnTo>
                  <a:pt x="193548" y="48768"/>
                </a:lnTo>
                <a:lnTo>
                  <a:pt x="195325" y="38608"/>
                </a:lnTo>
                <a:lnTo>
                  <a:pt x="196342" y="32512"/>
                </a:lnTo>
                <a:lnTo>
                  <a:pt x="196215" y="26797"/>
                </a:lnTo>
                <a:lnTo>
                  <a:pt x="194694" y="21082"/>
                </a:lnTo>
                <a:lnTo>
                  <a:pt x="193548" y="16383"/>
                </a:lnTo>
                <a:close/>
              </a:path>
              <a:path w="196850" h="565150" extrusionOk="0">
                <a:moveTo>
                  <a:pt x="171450" y="2286"/>
                </a:moveTo>
                <a:lnTo>
                  <a:pt x="167512" y="2667"/>
                </a:lnTo>
                <a:lnTo>
                  <a:pt x="164084" y="4318"/>
                </a:lnTo>
                <a:lnTo>
                  <a:pt x="160655" y="5842"/>
                </a:lnTo>
                <a:lnTo>
                  <a:pt x="157861" y="8382"/>
                </a:lnTo>
                <a:lnTo>
                  <a:pt x="155701" y="11811"/>
                </a:lnTo>
                <a:lnTo>
                  <a:pt x="153416" y="15240"/>
                </a:lnTo>
                <a:lnTo>
                  <a:pt x="150253" y="21590"/>
                </a:lnTo>
                <a:lnTo>
                  <a:pt x="146304" y="30353"/>
                </a:lnTo>
                <a:lnTo>
                  <a:pt x="141605" y="40132"/>
                </a:lnTo>
                <a:lnTo>
                  <a:pt x="140970" y="41402"/>
                </a:lnTo>
                <a:lnTo>
                  <a:pt x="139573" y="43561"/>
                </a:lnTo>
                <a:lnTo>
                  <a:pt x="138175" y="45085"/>
                </a:lnTo>
                <a:lnTo>
                  <a:pt x="136525" y="45847"/>
                </a:lnTo>
                <a:lnTo>
                  <a:pt x="135000" y="46736"/>
                </a:lnTo>
                <a:lnTo>
                  <a:pt x="133350" y="46990"/>
                </a:lnTo>
                <a:lnTo>
                  <a:pt x="153733" y="46990"/>
                </a:lnTo>
                <a:lnTo>
                  <a:pt x="156519" y="41402"/>
                </a:lnTo>
                <a:lnTo>
                  <a:pt x="160528" y="32258"/>
                </a:lnTo>
                <a:lnTo>
                  <a:pt x="163575" y="25400"/>
                </a:lnTo>
                <a:lnTo>
                  <a:pt x="165862" y="21082"/>
                </a:lnTo>
                <a:lnTo>
                  <a:pt x="167386" y="19558"/>
                </a:lnTo>
                <a:lnTo>
                  <a:pt x="169418" y="17272"/>
                </a:lnTo>
                <a:lnTo>
                  <a:pt x="172085" y="16383"/>
                </a:lnTo>
                <a:lnTo>
                  <a:pt x="193548" y="16383"/>
                </a:lnTo>
                <a:lnTo>
                  <a:pt x="191135" y="12192"/>
                </a:lnTo>
                <a:lnTo>
                  <a:pt x="187706" y="9017"/>
                </a:lnTo>
                <a:lnTo>
                  <a:pt x="184276" y="5715"/>
                </a:lnTo>
                <a:lnTo>
                  <a:pt x="180340" y="3810"/>
                </a:lnTo>
                <a:lnTo>
                  <a:pt x="171450" y="228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73" name="Google Shape;2673;p122"/>
          <p:cNvSpPr/>
          <p:nvPr/>
        </p:nvSpPr>
        <p:spPr>
          <a:xfrm>
            <a:off x="6523355" y="4269359"/>
            <a:ext cx="196215" cy="565150"/>
          </a:xfrm>
          <a:custGeom>
            <a:avLst/>
            <a:gdLst/>
            <a:ahLst/>
            <a:cxnLst/>
            <a:rect l="l" t="t" r="r" b="b"/>
            <a:pathLst>
              <a:path w="196215" h="565150" extrusionOk="0">
                <a:moveTo>
                  <a:pt x="41655" y="490688"/>
                </a:moveTo>
                <a:lnTo>
                  <a:pt x="4318" y="507873"/>
                </a:lnTo>
                <a:lnTo>
                  <a:pt x="0" y="526288"/>
                </a:lnTo>
                <a:lnTo>
                  <a:pt x="1016" y="533146"/>
                </a:lnTo>
                <a:lnTo>
                  <a:pt x="33258" y="558958"/>
                </a:lnTo>
                <a:lnTo>
                  <a:pt x="76850" y="564594"/>
                </a:lnTo>
                <a:lnTo>
                  <a:pt x="87314" y="562917"/>
                </a:lnTo>
                <a:lnTo>
                  <a:pt x="95885" y="559562"/>
                </a:lnTo>
                <a:lnTo>
                  <a:pt x="101552" y="555585"/>
                </a:lnTo>
                <a:lnTo>
                  <a:pt x="105135" y="551481"/>
                </a:lnTo>
                <a:lnTo>
                  <a:pt x="74929" y="551481"/>
                </a:lnTo>
                <a:lnTo>
                  <a:pt x="64789" y="550967"/>
                </a:lnTo>
                <a:lnTo>
                  <a:pt x="22877" y="540345"/>
                </a:lnTo>
                <a:lnTo>
                  <a:pt x="11175" y="526542"/>
                </a:lnTo>
                <a:lnTo>
                  <a:pt x="13208" y="514350"/>
                </a:lnTo>
                <a:lnTo>
                  <a:pt x="17018" y="509651"/>
                </a:lnTo>
                <a:lnTo>
                  <a:pt x="23495" y="506476"/>
                </a:lnTo>
                <a:lnTo>
                  <a:pt x="29475" y="504741"/>
                </a:lnTo>
                <a:lnTo>
                  <a:pt x="37528" y="504126"/>
                </a:lnTo>
                <a:lnTo>
                  <a:pt x="96470" y="504126"/>
                </a:lnTo>
                <a:lnTo>
                  <a:pt x="92075" y="501777"/>
                </a:lnTo>
                <a:lnTo>
                  <a:pt x="54609" y="491640"/>
                </a:lnTo>
                <a:lnTo>
                  <a:pt x="47751" y="490950"/>
                </a:lnTo>
                <a:lnTo>
                  <a:pt x="41655" y="490688"/>
                </a:lnTo>
                <a:close/>
              </a:path>
              <a:path w="196215" h="565150" extrusionOk="0">
                <a:moveTo>
                  <a:pt x="96470" y="504126"/>
                </a:moveTo>
                <a:lnTo>
                  <a:pt x="37528" y="504126"/>
                </a:lnTo>
                <a:lnTo>
                  <a:pt x="47676" y="504654"/>
                </a:lnTo>
                <a:lnTo>
                  <a:pt x="59944" y="506349"/>
                </a:lnTo>
                <a:lnTo>
                  <a:pt x="99187" y="523621"/>
                </a:lnTo>
                <a:lnTo>
                  <a:pt x="101346" y="529209"/>
                </a:lnTo>
                <a:lnTo>
                  <a:pt x="99314" y="541274"/>
                </a:lnTo>
                <a:lnTo>
                  <a:pt x="95503" y="545846"/>
                </a:lnTo>
                <a:lnTo>
                  <a:pt x="88900" y="549021"/>
                </a:lnTo>
                <a:lnTo>
                  <a:pt x="82974" y="550828"/>
                </a:lnTo>
                <a:lnTo>
                  <a:pt x="74929" y="551481"/>
                </a:lnTo>
                <a:lnTo>
                  <a:pt x="105135" y="551481"/>
                </a:lnTo>
                <a:lnTo>
                  <a:pt x="105981" y="550513"/>
                </a:lnTo>
                <a:lnTo>
                  <a:pt x="109172" y="544345"/>
                </a:lnTo>
                <a:lnTo>
                  <a:pt x="111125" y="537083"/>
                </a:lnTo>
                <a:lnTo>
                  <a:pt x="112522" y="529209"/>
                </a:lnTo>
                <a:lnTo>
                  <a:pt x="111505" y="522351"/>
                </a:lnTo>
                <a:lnTo>
                  <a:pt x="108076" y="516382"/>
                </a:lnTo>
                <a:lnTo>
                  <a:pt x="104775" y="510540"/>
                </a:lnTo>
                <a:lnTo>
                  <a:pt x="99441" y="505714"/>
                </a:lnTo>
                <a:lnTo>
                  <a:pt x="96470" y="504126"/>
                </a:lnTo>
                <a:close/>
              </a:path>
              <a:path w="196215" h="565150" extrusionOk="0">
                <a:moveTo>
                  <a:pt x="106299" y="462661"/>
                </a:moveTo>
                <a:lnTo>
                  <a:pt x="103759" y="477774"/>
                </a:lnTo>
                <a:lnTo>
                  <a:pt x="118872" y="480314"/>
                </a:lnTo>
                <a:lnTo>
                  <a:pt x="121412" y="465201"/>
                </a:lnTo>
                <a:lnTo>
                  <a:pt x="106299" y="462661"/>
                </a:lnTo>
                <a:close/>
              </a:path>
              <a:path w="196215" h="565150" extrusionOk="0">
                <a:moveTo>
                  <a:pt x="62972" y="364450"/>
                </a:moveTo>
                <a:lnTo>
                  <a:pt x="25653" y="381635"/>
                </a:lnTo>
                <a:lnTo>
                  <a:pt x="21336" y="400177"/>
                </a:lnTo>
                <a:lnTo>
                  <a:pt x="22351" y="406908"/>
                </a:lnTo>
                <a:lnTo>
                  <a:pt x="54594" y="432720"/>
                </a:lnTo>
                <a:lnTo>
                  <a:pt x="98186" y="438356"/>
                </a:lnTo>
                <a:lnTo>
                  <a:pt x="108650" y="436679"/>
                </a:lnTo>
                <a:lnTo>
                  <a:pt x="117221" y="433324"/>
                </a:lnTo>
                <a:lnTo>
                  <a:pt x="122888" y="429347"/>
                </a:lnTo>
                <a:lnTo>
                  <a:pt x="126471" y="425243"/>
                </a:lnTo>
                <a:lnTo>
                  <a:pt x="96266" y="425243"/>
                </a:lnTo>
                <a:lnTo>
                  <a:pt x="86125" y="424729"/>
                </a:lnTo>
                <a:lnTo>
                  <a:pt x="44213" y="414107"/>
                </a:lnTo>
                <a:lnTo>
                  <a:pt x="32512" y="400304"/>
                </a:lnTo>
                <a:lnTo>
                  <a:pt x="34544" y="388112"/>
                </a:lnTo>
                <a:lnTo>
                  <a:pt x="38353" y="383413"/>
                </a:lnTo>
                <a:lnTo>
                  <a:pt x="44830" y="380365"/>
                </a:lnTo>
                <a:lnTo>
                  <a:pt x="50809" y="378557"/>
                </a:lnTo>
                <a:lnTo>
                  <a:pt x="58848" y="377904"/>
                </a:lnTo>
                <a:lnTo>
                  <a:pt x="117760" y="377904"/>
                </a:lnTo>
                <a:lnTo>
                  <a:pt x="113411" y="375539"/>
                </a:lnTo>
                <a:lnTo>
                  <a:pt x="75838" y="365402"/>
                </a:lnTo>
                <a:lnTo>
                  <a:pt x="69024" y="364712"/>
                </a:lnTo>
                <a:lnTo>
                  <a:pt x="62972" y="364450"/>
                </a:lnTo>
                <a:close/>
              </a:path>
              <a:path w="196215" h="565150" extrusionOk="0">
                <a:moveTo>
                  <a:pt x="117760" y="377904"/>
                </a:moveTo>
                <a:lnTo>
                  <a:pt x="58848" y="377904"/>
                </a:lnTo>
                <a:lnTo>
                  <a:pt x="68959" y="378418"/>
                </a:lnTo>
                <a:lnTo>
                  <a:pt x="81152" y="380111"/>
                </a:lnTo>
                <a:lnTo>
                  <a:pt x="120523" y="397383"/>
                </a:lnTo>
                <a:lnTo>
                  <a:pt x="122554" y="402971"/>
                </a:lnTo>
                <a:lnTo>
                  <a:pt x="120523" y="415036"/>
                </a:lnTo>
                <a:lnTo>
                  <a:pt x="116840" y="419735"/>
                </a:lnTo>
                <a:lnTo>
                  <a:pt x="110236" y="422783"/>
                </a:lnTo>
                <a:lnTo>
                  <a:pt x="104310" y="424590"/>
                </a:lnTo>
                <a:lnTo>
                  <a:pt x="96266" y="425243"/>
                </a:lnTo>
                <a:lnTo>
                  <a:pt x="126471" y="425243"/>
                </a:lnTo>
                <a:lnTo>
                  <a:pt x="127317" y="424275"/>
                </a:lnTo>
                <a:lnTo>
                  <a:pt x="130508" y="418107"/>
                </a:lnTo>
                <a:lnTo>
                  <a:pt x="132461" y="410845"/>
                </a:lnTo>
                <a:lnTo>
                  <a:pt x="133730" y="402971"/>
                </a:lnTo>
                <a:lnTo>
                  <a:pt x="132715" y="396113"/>
                </a:lnTo>
                <a:lnTo>
                  <a:pt x="129413" y="390271"/>
                </a:lnTo>
                <a:lnTo>
                  <a:pt x="125984" y="384302"/>
                </a:lnTo>
                <a:lnTo>
                  <a:pt x="120650" y="379476"/>
                </a:lnTo>
                <a:lnTo>
                  <a:pt x="117760" y="377904"/>
                </a:lnTo>
                <a:close/>
              </a:path>
              <a:path w="196215" h="565150" extrusionOk="0">
                <a:moveTo>
                  <a:pt x="39243" y="293497"/>
                </a:moveTo>
                <a:lnTo>
                  <a:pt x="37846" y="302006"/>
                </a:lnTo>
                <a:lnTo>
                  <a:pt x="42164" y="305054"/>
                </a:lnTo>
                <a:lnTo>
                  <a:pt x="46227" y="309753"/>
                </a:lnTo>
                <a:lnTo>
                  <a:pt x="50292" y="316103"/>
                </a:lnTo>
                <a:lnTo>
                  <a:pt x="54228" y="322453"/>
                </a:lnTo>
                <a:lnTo>
                  <a:pt x="57403" y="329692"/>
                </a:lnTo>
                <a:lnTo>
                  <a:pt x="59563" y="337693"/>
                </a:lnTo>
                <a:lnTo>
                  <a:pt x="72390" y="339852"/>
                </a:lnTo>
                <a:lnTo>
                  <a:pt x="60960" y="310642"/>
                </a:lnTo>
                <a:lnTo>
                  <a:pt x="141273" y="310642"/>
                </a:lnTo>
                <a:lnTo>
                  <a:pt x="39243" y="293497"/>
                </a:lnTo>
                <a:close/>
              </a:path>
              <a:path w="196215" h="565150" extrusionOk="0">
                <a:moveTo>
                  <a:pt x="141273" y="310642"/>
                </a:moveTo>
                <a:lnTo>
                  <a:pt x="60960" y="310642"/>
                </a:lnTo>
                <a:lnTo>
                  <a:pt x="145034" y="324866"/>
                </a:lnTo>
                <a:lnTo>
                  <a:pt x="147320" y="311658"/>
                </a:lnTo>
                <a:lnTo>
                  <a:pt x="141273" y="310642"/>
                </a:lnTo>
                <a:close/>
              </a:path>
              <a:path w="196215" h="565150" extrusionOk="0">
                <a:moveTo>
                  <a:pt x="115824" y="118491"/>
                </a:moveTo>
                <a:lnTo>
                  <a:pt x="108839" y="119380"/>
                </a:lnTo>
                <a:lnTo>
                  <a:pt x="103886" y="122809"/>
                </a:lnTo>
                <a:lnTo>
                  <a:pt x="98805" y="126238"/>
                </a:lnTo>
                <a:lnTo>
                  <a:pt x="95758" y="131826"/>
                </a:lnTo>
                <a:lnTo>
                  <a:pt x="94361" y="139573"/>
                </a:lnTo>
                <a:lnTo>
                  <a:pt x="94029" y="146790"/>
                </a:lnTo>
                <a:lnTo>
                  <a:pt x="95519" y="153590"/>
                </a:lnTo>
                <a:lnTo>
                  <a:pt x="98843" y="159986"/>
                </a:lnTo>
                <a:lnTo>
                  <a:pt x="104013" y="165989"/>
                </a:lnTo>
                <a:lnTo>
                  <a:pt x="99441" y="166751"/>
                </a:lnTo>
                <a:lnTo>
                  <a:pt x="95630" y="168783"/>
                </a:lnTo>
                <a:lnTo>
                  <a:pt x="89535" y="175387"/>
                </a:lnTo>
                <a:lnTo>
                  <a:pt x="87629" y="179832"/>
                </a:lnTo>
                <a:lnTo>
                  <a:pt x="85725" y="190881"/>
                </a:lnTo>
                <a:lnTo>
                  <a:pt x="86105" y="195707"/>
                </a:lnTo>
                <a:lnTo>
                  <a:pt x="89408" y="204597"/>
                </a:lnTo>
                <a:lnTo>
                  <a:pt x="91948" y="208280"/>
                </a:lnTo>
                <a:lnTo>
                  <a:pt x="95376" y="211455"/>
                </a:lnTo>
                <a:lnTo>
                  <a:pt x="84127" y="211455"/>
                </a:lnTo>
                <a:lnTo>
                  <a:pt x="82423" y="221361"/>
                </a:lnTo>
                <a:lnTo>
                  <a:pt x="160274" y="234569"/>
                </a:lnTo>
                <a:lnTo>
                  <a:pt x="162560" y="221361"/>
                </a:lnTo>
                <a:lnTo>
                  <a:pt x="115062" y="213360"/>
                </a:lnTo>
                <a:lnTo>
                  <a:pt x="109727" y="211709"/>
                </a:lnTo>
                <a:lnTo>
                  <a:pt x="109283" y="211455"/>
                </a:lnTo>
                <a:lnTo>
                  <a:pt x="95376" y="211455"/>
                </a:lnTo>
                <a:lnTo>
                  <a:pt x="84454" y="209550"/>
                </a:lnTo>
                <a:lnTo>
                  <a:pt x="105949" y="209550"/>
                </a:lnTo>
                <a:lnTo>
                  <a:pt x="102616" y="207645"/>
                </a:lnTo>
                <a:lnTo>
                  <a:pt x="100202" y="204851"/>
                </a:lnTo>
                <a:lnTo>
                  <a:pt x="98805" y="201295"/>
                </a:lnTo>
                <a:lnTo>
                  <a:pt x="97409" y="197866"/>
                </a:lnTo>
                <a:lnTo>
                  <a:pt x="96900" y="194183"/>
                </a:lnTo>
                <a:lnTo>
                  <a:pt x="111633" y="178689"/>
                </a:lnTo>
                <a:lnTo>
                  <a:pt x="169796" y="178689"/>
                </a:lnTo>
                <a:lnTo>
                  <a:pt x="170434" y="175006"/>
                </a:lnTo>
                <a:lnTo>
                  <a:pt x="117094" y="165989"/>
                </a:lnTo>
                <a:lnTo>
                  <a:pt x="104394" y="149987"/>
                </a:lnTo>
                <a:lnTo>
                  <a:pt x="105410" y="144399"/>
                </a:lnTo>
                <a:lnTo>
                  <a:pt x="105918" y="141351"/>
                </a:lnTo>
                <a:lnTo>
                  <a:pt x="107061" y="138938"/>
                </a:lnTo>
                <a:lnTo>
                  <a:pt x="110617" y="134874"/>
                </a:lnTo>
                <a:lnTo>
                  <a:pt x="112775" y="133604"/>
                </a:lnTo>
                <a:lnTo>
                  <a:pt x="115189" y="133223"/>
                </a:lnTo>
                <a:lnTo>
                  <a:pt x="117728" y="132715"/>
                </a:lnTo>
                <a:lnTo>
                  <a:pt x="177521" y="132715"/>
                </a:lnTo>
                <a:lnTo>
                  <a:pt x="178180" y="128905"/>
                </a:lnTo>
                <a:lnTo>
                  <a:pt x="124714" y="119888"/>
                </a:lnTo>
                <a:lnTo>
                  <a:pt x="115824" y="118491"/>
                </a:lnTo>
                <a:close/>
              </a:path>
              <a:path w="196215" h="565150" extrusionOk="0">
                <a:moveTo>
                  <a:pt x="169796" y="178689"/>
                </a:moveTo>
                <a:lnTo>
                  <a:pt x="111633" y="178689"/>
                </a:lnTo>
                <a:lnTo>
                  <a:pt x="168148" y="188214"/>
                </a:lnTo>
                <a:lnTo>
                  <a:pt x="169796" y="178689"/>
                </a:lnTo>
                <a:close/>
              </a:path>
              <a:path w="196215" h="565150" extrusionOk="0">
                <a:moveTo>
                  <a:pt x="177521" y="132715"/>
                </a:moveTo>
                <a:lnTo>
                  <a:pt x="117728" y="132715"/>
                </a:lnTo>
                <a:lnTo>
                  <a:pt x="121539" y="132969"/>
                </a:lnTo>
                <a:lnTo>
                  <a:pt x="175895" y="142113"/>
                </a:lnTo>
                <a:lnTo>
                  <a:pt x="177521" y="132715"/>
                </a:lnTo>
                <a:close/>
              </a:path>
              <a:path w="196215" h="565150" extrusionOk="0">
                <a:moveTo>
                  <a:pt x="77597" y="58039"/>
                </a:moveTo>
                <a:lnTo>
                  <a:pt x="75819" y="68580"/>
                </a:lnTo>
                <a:lnTo>
                  <a:pt x="181864" y="118491"/>
                </a:lnTo>
                <a:lnTo>
                  <a:pt x="183642" y="107950"/>
                </a:lnTo>
                <a:lnTo>
                  <a:pt x="77597" y="58039"/>
                </a:lnTo>
                <a:close/>
              </a:path>
              <a:path w="196215" h="565150" extrusionOk="0">
                <a:moveTo>
                  <a:pt x="164719" y="54229"/>
                </a:moveTo>
                <a:lnTo>
                  <a:pt x="164592" y="67564"/>
                </a:lnTo>
                <a:lnTo>
                  <a:pt x="173100" y="67564"/>
                </a:lnTo>
                <a:lnTo>
                  <a:pt x="179959" y="65151"/>
                </a:lnTo>
                <a:lnTo>
                  <a:pt x="190119" y="56007"/>
                </a:lnTo>
                <a:lnTo>
                  <a:pt x="190887" y="54356"/>
                </a:lnTo>
                <a:lnTo>
                  <a:pt x="170052" y="54356"/>
                </a:lnTo>
                <a:lnTo>
                  <a:pt x="164719" y="54229"/>
                </a:lnTo>
                <a:close/>
              </a:path>
              <a:path w="196215" h="565150" extrusionOk="0">
                <a:moveTo>
                  <a:pt x="140462" y="0"/>
                </a:moveTo>
                <a:lnTo>
                  <a:pt x="135254" y="0"/>
                </a:lnTo>
                <a:lnTo>
                  <a:pt x="131064" y="762"/>
                </a:lnTo>
                <a:lnTo>
                  <a:pt x="127635" y="2540"/>
                </a:lnTo>
                <a:lnTo>
                  <a:pt x="124205" y="4191"/>
                </a:lnTo>
                <a:lnTo>
                  <a:pt x="121285" y="7239"/>
                </a:lnTo>
                <a:lnTo>
                  <a:pt x="116204" y="15875"/>
                </a:lnTo>
                <a:lnTo>
                  <a:pt x="114426" y="21082"/>
                </a:lnTo>
                <a:lnTo>
                  <a:pt x="113411" y="27178"/>
                </a:lnTo>
                <a:lnTo>
                  <a:pt x="112649" y="31242"/>
                </a:lnTo>
                <a:lnTo>
                  <a:pt x="121793" y="55626"/>
                </a:lnTo>
                <a:lnTo>
                  <a:pt x="124460" y="57785"/>
                </a:lnTo>
                <a:lnTo>
                  <a:pt x="127508" y="59055"/>
                </a:lnTo>
                <a:lnTo>
                  <a:pt x="130937" y="59690"/>
                </a:lnTo>
                <a:lnTo>
                  <a:pt x="134747" y="60325"/>
                </a:lnTo>
                <a:lnTo>
                  <a:pt x="138429" y="59944"/>
                </a:lnTo>
                <a:lnTo>
                  <a:pt x="153690" y="46863"/>
                </a:lnTo>
                <a:lnTo>
                  <a:pt x="133350" y="46863"/>
                </a:lnTo>
                <a:lnTo>
                  <a:pt x="128904" y="46228"/>
                </a:lnTo>
                <a:lnTo>
                  <a:pt x="126746" y="44450"/>
                </a:lnTo>
                <a:lnTo>
                  <a:pt x="123698" y="38608"/>
                </a:lnTo>
                <a:lnTo>
                  <a:pt x="123317" y="34163"/>
                </a:lnTo>
                <a:lnTo>
                  <a:pt x="124460" y="28067"/>
                </a:lnTo>
                <a:lnTo>
                  <a:pt x="125222" y="22987"/>
                </a:lnTo>
                <a:lnTo>
                  <a:pt x="127126" y="19177"/>
                </a:lnTo>
                <a:lnTo>
                  <a:pt x="129794" y="16764"/>
                </a:lnTo>
                <a:lnTo>
                  <a:pt x="132461" y="14224"/>
                </a:lnTo>
                <a:lnTo>
                  <a:pt x="135890" y="13081"/>
                </a:lnTo>
                <a:lnTo>
                  <a:pt x="140084" y="13081"/>
                </a:lnTo>
                <a:lnTo>
                  <a:pt x="140462" y="0"/>
                </a:lnTo>
                <a:close/>
              </a:path>
              <a:path w="196215" h="565150" extrusionOk="0">
                <a:moveTo>
                  <a:pt x="193477" y="16256"/>
                </a:moveTo>
                <a:lnTo>
                  <a:pt x="171958" y="16256"/>
                </a:lnTo>
                <a:lnTo>
                  <a:pt x="175005" y="16764"/>
                </a:lnTo>
                <a:lnTo>
                  <a:pt x="178308" y="17272"/>
                </a:lnTo>
                <a:lnTo>
                  <a:pt x="180975" y="19304"/>
                </a:lnTo>
                <a:lnTo>
                  <a:pt x="182879" y="22606"/>
                </a:lnTo>
                <a:lnTo>
                  <a:pt x="184912" y="26035"/>
                </a:lnTo>
                <a:lnTo>
                  <a:pt x="185365" y="30226"/>
                </a:lnTo>
                <a:lnTo>
                  <a:pt x="185334" y="31242"/>
                </a:lnTo>
                <a:lnTo>
                  <a:pt x="183388" y="42799"/>
                </a:lnTo>
                <a:lnTo>
                  <a:pt x="181101" y="47244"/>
                </a:lnTo>
                <a:lnTo>
                  <a:pt x="177800" y="50038"/>
                </a:lnTo>
                <a:lnTo>
                  <a:pt x="174498" y="52959"/>
                </a:lnTo>
                <a:lnTo>
                  <a:pt x="170052" y="54356"/>
                </a:lnTo>
                <a:lnTo>
                  <a:pt x="190887" y="54356"/>
                </a:lnTo>
                <a:lnTo>
                  <a:pt x="193548" y="48641"/>
                </a:lnTo>
                <a:lnTo>
                  <a:pt x="195199" y="38481"/>
                </a:lnTo>
                <a:lnTo>
                  <a:pt x="196215" y="32385"/>
                </a:lnTo>
                <a:lnTo>
                  <a:pt x="196088" y="26797"/>
                </a:lnTo>
                <a:lnTo>
                  <a:pt x="193548" y="16383"/>
                </a:lnTo>
                <a:lnTo>
                  <a:pt x="193477" y="16256"/>
                </a:lnTo>
                <a:close/>
              </a:path>
              <a:path w="196215" h="565150" extrusionOk="0">
                <a:moveTo>
                  <a:pt x="171323" y="2159"/>
                </a:moveTo>
                <a:lnTo>
                  <a:pt x="167386" y="2540"/>
                </a:lnTo>
                <a:lnTo>
                  <a:pt x="164084" y="4191"/>
                </a:lnTo>
                <a:lnTo>
                  <a:pt x="160654" y="5842"/>
                </a:lnTo>
                <a:lnTo>
                  <a:pt x="157861" y="8255"/>
                </a:lnTo>
                <a:lnTo>
                  <a:pt x="155701" y="11684"/>
                </a:lnTo>
                <a:lnTo>
                  <a:pt x="153416" y="15113"/>
                </a:lnTo>
                <a:lnTo>
                  <a:pt x="150241" y="21336"/>
                </a:lnTo>
                <a:lnTo>
                  <a:pt x="146176" y="30226"/>
                </a:lnTo>
                <a:lnTo>
                  <a:pt x="143383" y="36449"/>
                </a:lnTo>
                <a:lnTo>
                  <a:pt x="141604" y="40132"/>
                </a:lnTo>
                <a:lnTo>
                  <a:pt x="140843" y="41275"/>
                </a:lnTo>
                <a:lnTo>
                  <a:pt x="139573" y="43434"/>
                </a:lnTo>
                <a:lnTo>
                  <a:pt x="138049" y="44958"/>
                </a:lnTo>
                <a:lnTo>
                  <a:pt x="136525" y="45847"/>
                </a:lnTo>
                <a:lnTo>
                  <a:pt x="135000" y="46609"/>
                </a:lnTo>
                <a:lnTo>
                  <a:pt x="133350" y="46863"/>
                </a:lnTo>
                <a:lnTo>
                  <a:pt x="153690" y="46863"/>
                </a:lnTo>
                <a:lnTo>
                  <a:pt x="156464" y="41529"/>
                </a:lnTo>
                <a:lnTo>
                  <a:pt x="163575" y="25273"/>
                </a:lnTo>
                <a:lnTo>
                  <a:pt x="165862" y="21082"/>
                </a:lnTo>
                <a:lnTo>
                  <a:pt x="167498" y="19177"/>
                </a:lnTo>
                <a:lnTo>
                  <a:pt x="169418" y="17145"/>
                </a:lnTo>
                <a:lnTo>
                  <a:pt x="171958" y="16256"/>
                </a:lnTo>
                <a:lnTo>
                  <a:pt x="193477" y="16256"/>
                </a:lnTo>
                <a:lnTo>
                  <a:pt x="191135" y="12065"/>
                </a:lnTo>
                <a:lnTo>
                  <a:pt x="184276" y="5715"/>
                </a:lnTo>
                <a:lnTo>
                  <a:pt x="180340" y="3683"/>
                </a:lnTo>
                <a:lnTo>
                  <a:pt x="171323" y="2159"/>
                </a:lnTo>
                <a:close/>
              </a:path>
              <a:path w="196215" h="565150" extrusionOk="0">
                <a:moveTo>
                  <a:pt x="140084" y="13081"/>
                </a:moveTo>
                <a:lnTo>
                  <a:pt x="135890" y="13081"/>
                </a:lnTo>
                <a:lnTo>
                  <a:pt x="140080" y="13208"/>
                </a:lnTo>
                <a:lnTo>
                  <a:pt x="140084" y="1308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74" name="Google Shape;2674;p122"/>
          <p:cNvSpPr/>
          <p:nvPr/>
        </p:nvSpPr>
        <p:spPr>
          <a:xfrm>
            <a:off x="6851904" y="4237735"/>
            <a:ext cx="196215" cy="565150"/>
          </a:xfrm>
          <a:custGeom>
            <a:avLst/>
            <a:gdLst/>
            <a:ahLst/>
            <a:cxnLst/>
            <a:rect l="l" t="t" r="r" b="b"/>
            <a:pathLst>
              <a:path w="196215" h="565150" extrusionOk="0">
                <a:moveTo>
                  <a:pt x="41654" y="490616"/>
                </a:moveTo>
                <a:lnTo>
                  <a:pt x="6785" y="504686"/>
                </a:lnTo>
                <a:lnTo>
                  <a:pt x="4318" y="507872"/>
                </a:lnTo>
                <a:lnTo>
                  <a:pt x="2286" y="512699"/>
                </a:lnTo>
                <a:lnTo>
                  <a:pt x="1270" y="518540"/>
                </a:lnTo>
                <a:lnTo>
                  <a:pt x="0" y="526288"/>
                </a:lnTo>
                <a:lnTo>
                  <a:pt x="1016" y="533145"/>
                </a:lnTo>
                <a:lnTo>
                  <a:pt x="4318" y="538988"/>
                </a:lnTo>
                <a:lnTo>
                  <a:pt x="7620" y="544957"/>
                </a:lnTo>
                <a:lnTo>
                  <a:pt x="50292" y="562863"/>
                </a:lnTo>
                <a:lnTo>
                  <a:pt x="76850" y="564594"/>
                </a:lnTo>
                <a:lnTo>
                  <a:pt x="87314" y="562917"/>
                </a:lnTo>
                <a:lnTo>
                  <a:pt x="95885" y="559562"/>
                </a:lnTo>
                <a:lnTo>
                  <a:pt x="101552" y="555513"/>
                </a:lnTo>
                <a:lnTo>
                  <a:pt x="105098" y="551433"/>
                </a:lnTo>
                <a:lnTo>
                  <a:pt x="74929" y="551433"/>
                </a:lnTo>
                <a:lnTo>
                  <a:pt x="64789" y="550914"/>
                </a:lnTo>
                <a:lnTo>
                  <a:pt x="22877" y="540273"/>
                </a:lnTo>
                <a:lnTo>
                  <a:pt x="11175" y="526541"/>
                </a:lnTo>
                <a:lnTo>
                  <a:pt x="13207" y="514350"/>
                </a:lnTo>
                <a:lnTo>
                  <a:pt x="17018" y="509650"/>
                </a:lnTo>
                <a:lnTo>
                  <a:pt x="23495" y="506475"/>
                </a:lnTo>
                <a:lnTo>
                  <a:pt x="29473" y="504686"/>
                </a:lnTo>
                <a:lnTo>
                  <a:pt x="37512" y="504063"/>
                </a:lnTo>
                <a:lnTo>
                  <a:pt x="96494" y="504063"/>
                </a:lnTo>
                <a:lnTo>
                  <a:pt x="92075" y="501776"/>
                </a:lnTo>
                <a:lnTo>
                  <a:pt x="54556" y="491569"/>
                </a:lnTo>
                <a:lnTo>
                  <a:pt x="47736" y="490855"/>
                </a:lnTo>
                <a:lnTo>
                  <a:pt x="41654" y="490616"/>
                </a:lnTo>
                <a:close/>
              </a:path>
              <a:path w="196215" h="565150" extrusionOk="0">
                <a:moveTo>
                  <a:pt x="96494" y="504063"/>
                </a:moveTo>
                <a:lnTo>
                  <a:pt x="37512" y="504063"/>
                </a:lnTo>
                <a:lnTo>
                  <a:pt x="47623" y="504582"/>
                </a:lnTo>
                <a:lnTo>
                  <a:pt x="59817" y="506221"/>
                </a:lnTo>
                <a:lnTo>
                  <a:pt x="99187" y="523494"/>
                </a:lnTo>
                <a:lnTo>
                  <a:pt x="101346" y="529082"/>
                </a:lnTo>
                <a:lnTo>
                  <a:pt x="100329" y="535177"/>
                </a:lnTo>
                <a:lnTo>
                  <a:pt x="74929" y="551433"/>
                </a:lnTo>
                <a:lnTo>
                  <a:pt x="105098" y="551433"/>
                </a:lnTo>
                <a:lnTo>
                  <a:pt x="105981" y="550418"/>
                </a:lnTo>
                <a:lnTo>
                  <a:pt x="109172" y="544274"/>
                </a:lnTo>
                <a:lnTo>
                  <a:pt x="111125" y="537082"/>
                </a:lnTo>
                <a:lnTo>
                  <a:pt x="112522" y="529208"/>
                </a:lnTo>
                <a:lnTo>
                  <a:pt x="111505" y="522224"/>
                </a:lnTo>
                <a:lnTo>
                  <a:pt x="108076" y="516381"/>
                </a:lnTo>
                <a:lnTo>
                  <a:pt x="104775" y="510539"/>
                </a:lnTo>
                <a:lnTo>
                  <a:pt x="99441" y="505587"/>
                </a:lnTo>
                <a:lnTo>
                  <a:pt x="96494" y="504063"/>
                </a:lnTo>
                <a:close/>
              </a:path>
              <a:path w="196215" h="565150" extrusionOk="0">
                <a:moveTo>
                  <a:pt x="106299" y="462661"/>
                </a:moveTo>
                <a:lnTo>
                  <a:pt x="103759" y="477646"/>
                </a:lnTo>
                <a:lnTo>
                  <a:pt x="118872" y="480187"/>
                </a:lnTo>
                <a:lnTo>
                  <a:pt x="121412" y="465200"/>
                </a:lnTo>
                <a:lnTo>
                  <a:pt x="106299" y="462661"/>
                </a:lnTo>
                <a:close/>
              </a:path>
              <a:path w="196215" h="565150" extrusionOk="0">
                <a:moveTo>
                  <a:pt x="62972" y="364378"/>
                </a:moveTo>
                <a:lnTo>
                  <a:pt x="28701" y="377697"/>
                </a:lnTo>
                <a:lnTo>
                  <a:pt x="25526" y="381634"/>
                </a:lnTo>
                <a:lnTo>
                  <a:pt x="23622" y="386461"/>
                </a:lnTo>
                <a:lnTo>
                  <a:pt x="22605" y="392302"/>
                </a:lnTo>
                <a:lnTo>
                  <a:pt x="21336" y="400050"/>
                </a:lnTo>
                <a:lnTo>
                  <a:pt x="22225" y="406907"/>
                </a:lnTo>
                <a:lnTo>
                  <a:pt x="25653" y="412750"/>
                </a:lnTo>
                <a:lnTo>
                  <a:pt x="28955" y="418719"/>
                </a:lnTo>
                <a:lnTo>
                  <a:pt x="71627" y="436625"/>
                </a:lnTo>
                <a:lnTo>
                  <a:pt x="98186" y="438356"/>
                </a:lnTo>
                <a:lnTo>
                  <a:pt x="108650" y="436679"/>
                </a:lnTo>
                <a:lnTo>
                  <a:pt x="117221" y="433324"/>
                </a:lnTo>
                <a:lnTo>
                  <a:pt x="122888" y="429329"/>
                </a:lnTo>
                <a:lnTo>
                  <a:pt x="126435" y="425243"/>
                </a:lnTo>
                <a:lnTo>
                  <a:pt x="96218" y="425243"/>
                </a:lnTo>
                <a:lnTo>
                  <a:pt x="86107" y="424729"/>
                </a:lnTo>
                <a:lnTo>
                  <a:pt x="44213" y="414107"/>
                </a:lnTo>
                <a:lnTo>
                  <a:pt x="32512" y="400303"/>
                </a:lnTo>
                <a:lnTo>
                  <a:pt x="34544" y="388112"/>
                </a:lnTo>
                <a:lnTo>
                  <a:pt x="38353" y="383413"/>
                </a:lnTo>
                <a:lnTo>
                  <a:pt x="44830" y="380238"/>
                </a:lnTo>
                <a:lnTo>
                  <a:pt x="50756" y="378501"/>
                </a:lnTo>
                <a:lnTo>
                  <a:pt x="58800" y="377872"/>
                </a:lnTo>
                <a:lnTo>
                  <a:pt x="117701" y="377872"/>
                </a:lnTo>
                <a:lnTo>
                  <a:pt x="113411" y="375538"/>
                </a:lnTo>
                <a:lnTo>
                  <a:pt x="75838" y="365331"/>
                </a:lnTo>
                <a:lnTo>
                  <a:pt x="69024" y="364617"/>
                </a:lnTo>
                <a:lnTo>
                  <a:pt x="62972" y="364378"/>
                </a:lnTo>
                <a:close/>
              </a:path>
              <a:path w="196215" h="565150" extrusionOk="0">
                <a:moveTo>
                  <a:pt x="117701" y="377872"/>
                </a:moveTo>
                <a:lnTo>
                  <a:pt x="58800" y="377872"/>
                </a:lnTo>
                <a:lnTo>
                  <a:pt x="68941" y="378362"/>
                </a:lnTo>
                <a:lnTo>
                  <a:pt x="81152" y="379983"/>
                </a:lnTo>
                <a:lnTo>
                  <a:pt x="120523" y="397256"/>
                </a:lnTo>
                <a:lnTo>
                  <a:pt x="122554" y="402970"/>
                </a:lnTo>
                <a:lnTo>
                  <a:pt x="120523" y="415036"/>
                </a:lnTo>
                <a:lnTo>
                  <a:pt x="116713" y="419607"/>
                </a:lnTo>
                <a:lnTo>
                  <a:pt x="110236" y="422782"/>
                </a:lnTo>
                <a:lnTo>
                  <a:pt x="104257" y="424590"/>
                </a:lnTo>
                <a:lnTo>
                  <a:pt x="96218" y="425243"/>
                </a:lnTo>
                <a:lnTo>
                  <a:pt x="126435" y="425243"/>
                </a:lnTo>
                <a:lnTo>
                  <a:pt x="127317" y="424227"/>
                </a:lnTo>
                <a:lnTo>
                  <a:pt x="130508" y="418054"/>
                </a:lnTo>
                <a:lnTo>
                  <a:pt x="132461" y="410844"/>
                </a:lnTo>
                <a:lnTo>
                  <a:pt x="133730" y="402970"/>
                </a:lnTo>
                <a:lnTo>
                  <a:pt x="132715" y="396113"/>
                </a:lnTo>
                <a:lnTo>
                  <a:pt x="129413" y="390144"/>
                </a:lnTo>
                <a:lnTo>
                  <a:pt x="125984" y="384301"/>
                </a:lnTo>
                <a:lnTo>
                  <a:pt x="120650" y="379475"/>
                </a:lnTo>
                <a:lnTo>
                  <a:pt x="117701" y="377872"/>
                </a:lnTo>
                <a:close/>
              </a:path>
              <a:path w="196215" h="565150" extrusionOk="0">
                <a:moveTo>
                  <a:pt x="39243" y="293496"/>
                </a:moveTo>
                <a:lnTo>
                  <a:pt x="37846" y="302006"/>
                </a:lnTo>
                <a:lnTo>
                  <a:pt x="42164" y="305053"/>
                </a:lnTo>
                <a:lnTo>
                  <a:pt x="46227" y="309752"/>
                </a:lnTo>
                <a:lnTo>
                  <a:pt x="50292" y="316102"/>
                </a:lnTo>
                <a:lnTo>
                  <a:pt x="54228" y="322452"/>
                </a:lnTo>
                <a:lnTo>
                  <a:pt x="57403" y="329691"/>
                </a:lnTo>
                <a:lnTo>
                  <a:pt x="59563" y="337565"/>
                </a:lnTo>
                <a:lnTo>
                  <a:pt x="72390" y="339725"/>
                </a:lnTo>
                <a:lnTo>
                  <a:pt x="71500" y="335406"/>
                </a:lnTo>
                <a:lnTo>
                  <a:pt x="70103" y="330326"/>
                </a:lnTo>
                <a:lnTo>
                  <a:pt x="67945" y="324738"/>
                </a:lnTo>
                <a:lnTo>
                  <a:pt x="65786" y="319024"/>
                </a:lnTo>
                <a:lnTo>
                  <a:pt x="63373" y="314325"/>
                </a:lnTo>
                <a:lnTo>
                  <a:pt x="60960" y="310641"/>
                </a:lnTo>
                <a:lnTo>
                  <a:pt x="141273" y="310641"/>
                </a:lnTo>
                <a:lnTo>
                  <a:pt x="39243" y="293496"/>
                </a:lnTo>
                <a:close/>
              </a:path>
              <a:path w="196215" h="565150" extrusionOk="0">
                <a:moveTo>
                  <a:pt x="141273" y="310641"/>
                </a:moveTo>
                <a:lnTo>
                  <a:pt x="60960" y="310641"/>
                </a:lnTo>
                <a:lnTo>
                  <a:pt x="145034" y="324865"/>
                </a:lnTo>
                <a:lnTo>
                  <a:pt x="147320" y="311657"/>
                </a:lnTo>
                <a:lnTo>
                  <a:pt x="141273" y="310641"/>
                </a:lnTo>
                <a:close/>
              </a:path>
              <a:path w="196215" h="565150" extrusionOk="0">
                <a:moveTo>
                  <a:pt x="84327" y="209550"/>
                </a:moveTo>
                <a:lnTo>
                  <a:pt x="82423" y="221361"/>
                </a:lnTo>
                <a:lnTo>
                  <a:pt x="160274" y="234569"/>
                </a:lnTo>
                <a:lnTo>
                  <a:pt x="162560" y="221361"/>
                </a:lnTo>
                <a:lnTo>
                  <a:pt x="115062" y="213232"/>
                </a:lnTo>
                <a:lnTo>
                  <a:pt x="109727" y="211708"/>
                </a:lnTo>
                <a:lnTo>
                  <a:pt x="109283" y="211455"/>
                </a:lnTo>
                <a:lnTo>
                  <a:pt x="95376" y="211455"/>
                </a:lnTo>
                <a:lnTo>
                  <a:pt x="84327" y="209550"/>
                </a:lnTo>
                <a:close/>
              </a:path>
              <a:path w="196215" h="565150" extrusionOk="0">
                <a:moveTo>
                  <a:pt x="115697" y="118363"/>
                </a:moveTo>
                <a:lnTo>
                  <a:pt x="108839" y="119380"/>
                </a:lnTo>
                <a:lnTo>
                  <a:pt x="103886" y="122808"/>
                </a:lnTo>
                <a:lnTo>
                  <a:pt x="98805" y="126237"/>
                </a:lnTo>
                <a:lnTo>
                  <a:pt x="95757" y="131825"/>
                </a:lnTo>
                <a:lnTo>
                  <a:pt x="94361" y="139572"/>
                </a:lnTo>
                <a:lnTo>
                  <a:pt x="94029" y="146788"/>
                </a:lnTo>
                <a:lnTo>
                  <a:pt x="95519" y="153574"/>
                </a:lnTo>
                <a:lnTo>
                  <a:pt x="98843" y="159932"/>
                </a:lnTo>
                <a:lnTo>
                  <a:pt x="104013" y="165862"/>
                </a:lnTo>
                <a:lnTo>
                  <a:pt x="99441" y="166750"/>
                </a:lnTo>
                <a:lnTo>
                  <a:pt x="95630" y="168782"/>
                </a:lnTo>
                <a:lnTo>
                  <a:pt x="89535" y="175387"/>
                </a:lnTo>
                <a:lnTo>
                  <a:pt x="87629" y="179831"/>
                </a:lnTo>
                <a:lnTo>
                  <a:pt x="85725" y="190753"/>
                </a:lnTo>
                <a:lnTo>
                  <a:pt x="86105" y="195580"/>
                </a:lnTo>
                <a:lnTo>
                  <a:pt x="87756" y="200025"/>
                </a:lnTo>
                <a:lnTo>
                  <a:pt x="89407" y="204596"/>
                </a:lnTo>
                <a:lnTo>
                  <a:pt x="91948" y="208280"/>
                </a:lnTo>
                <a:lnTo>
                  <a:pt x="95376" y="211455"/>
                </a:lnTo>
                <a:lnTo>
                  <a:pt x="109283" y="211455"/>
                </a:lnTo>
                <a:lnTo>
                  <a:pt x="106172" y="209676"/>
                </a:lnTo>
                <a:lnTo>
                  <a:pt x="102616" y="207518"/>
                </a:lnTo>
                <a:lnTo>
                  <a:pt x="100202" y="204850"/>
                </a:lnTo>
                <a:lnTo>
                  <a:pt x="98805" y="201294"/>
                </a:lnTo>
                <a:lnTo>
                  <a:pt x="97281" y="197865"/>
                </a:lnTo>
                <a:lnTo>
                  <a:pt x="111632" y="178688"/>
                </a:lnTo>
                <a:lnTo>
                  <a:pt x="169704" y="178688"/>
                </a:lnTo>
                <a:lnTo>
                  <a:pt x="170306" y="175006"/>
                </a:lnTo>
                <a:lnTo>
                  <a:pt x="117094" y="165988"/>
                </a:lnTo>
                <a:lnTo>
                  <a:pt x="104394" y="149859"/>
                </a:lnTo>
                <a:lnTo>
                  <a:pt x="105282" y="144399"/>
                </a:lnTo>
                <a:lnTo>
                  <a:pt x="105918" y="141350"/>
                </a:lnTo>
                <a:lnTo>
                  <a:pt x="107061" y="138811"/>
                </a:lnTo>
                <a:lnTo>
                  <a:pt x="108839" y="136906"/>
                </a:lnTo>
                <a:lnTo>
                  <a:pt x="110617" y="134874"/>
                </a:lnTo>
                <a:lnTo>
                  <a:pt x="112775" y="133603"/>
                </a:lnTo>
                <a:lnTo>
                  <a:pt x="115189" y="133095"/>
                </a:lnTo>
                <a:lnTo>
                  <a:pt x="117728" y="132714"/>
                </a:lnTo>
                <a:lnTo>
                  <a:pt x="177521" y="132714"/>
                </a:lnTo>
                <a:lnTo>
                  <a:pt x="178180" y="128905"/>
                </a:lnTo>
                <a:lnTo>
                  <a:pt x="115697" y="118363"/>
                </a:lnTo>
                <a:close/>
              </a:path>
              <a:path w="196215" h="565150" extrusionOk="0">
                <a:moveTo>
                  <a:pt x="169704" y="178688"/>
                </a:moveTo>
                <a:lnTo>
                  <a:pt x="111632" y="178688"/>
                </a:lnTo>
                <a:lnTo>
                  <a:pt x="168148" y="188213"/>
                </a:lnTo>
                <a:lnTo>
                  <a:pt x="169704" y="178688"/>
                </a:lnTo>
                <a:close/>
              </a:path>
              <a:path w="196215" h="565150" extrusionOk="0">
                <a:moveTo>
                  <a:pt x="177521" y="132714"/>
                </a:moveTo>
                <a:lnTo>
                  <a:pt x="117728" y="132714"/>
                </a:lnTo>
                <a:lnTo>
                  <a:pt x="121539" y="132841"/>
                </a:lnTo>
                <a:lnTo>
                  <a:pt x="175895" y="142112"/>
                </a:lnTo>
                <a:lnTo>
                  <a:pt x="177521" y="132714"/>
                </a:lnTo>
                <a:close/>
              </a:path>
              <a:path w="196215" h="565150" extrusionOk="0">
                <a:moveTo>
                  <a:pt x="77597" y="58038"/>
                </a:moveTo>
                <a:lnTo>
                  <a:pt x="75819" y="68580"/>
                </a:lnTo>
                <a:lnTo>
                  <a:pt x="181737" y="118490"/>
                </a:lnTo>
                <a:lnTo>
                  <a:pt x="183642" y="107822"/>
                </a:lnTo>
                <a:lnTo>
                  <a:pt x="77597" y="58038"/>
                </a:lnTo>
                <a:close/>
              </a:path>
              <a:path w="196215" h="565150" extrusionOk="0">
                <a:moveTo>
                  <a:pt x="164719" y="54228"/>
                </a:moveTo>
                <a:lnTo>
                  <a:pt x="164592" y="67563"/>
                </a:lnTo>
                <a:lnTo>
                  <a:pt x="173100" y="67563"/>
                </a:lnTo>
                <a:lnTo>
                  <a:pt x="179959" y="65150"/>
                </a:lnTo>
                <a:lnTo>
                  <a:pt x="190119" y="56006"/>
                </a:lnTo>
                <a:lnTo>
                  <a:pt x="190887" y="54356"/>
                </a:lnTo>
                <a:lnTo>
                  <a:pt x="170052" y="54356"/>
                </a:lnTo>
                <a:lnTo>
                  <a:pt x="164719" y="54228"/>
                </a:lnTo>
                <a:close/>
              </a:path>
              <a:path w="196215" h="565150" extrusionOk="0">
                <a:moveTo>
                  <a:pt x="140462" y="0"/>
                </a:moveTo>
                <a:lnTo>
                  <a:pt x="135254" y="0"/>
                </a:lnTo>
                <a:lnTo>
                  <a:pt x="130937" y="762"/>
                </a:lnTo>
                <a:lnTo>
                  <a:pt x="127635" y="2412"/>
                </a:lnTo>
                <a:lnTo>
                  <a:pt x="124205" y="4190"/>
                </a:lnTo>
                <a:lnTo>
                  <a:pt x="121285" y="7112"/>
                </a:lnTo>
                <a:lnTo>
                  <a:pt x="118670" y="11683"/>
                </a:lnTo>
                <a:lnTo>
                  <a:pt x="116204" y="15875"/>
                </a:lnTo>
                <a:lnTo>
                  <a:pt x="114426" y="21081"/>
                </a:lnTo>
                <a:lnTo>
                  <a:pt x="113411" y="27177"/>
                </a:lnTo>
                <a:lnTo>
                  <a:pt x="112649" y="31241"/>
                </a:lnTo>
                <a:lnTo>
                  <a:pt x="112522" y="35051"/>
                </a:lnTo>
                <a:lnTo>
                  <a:pt x="113029" y="38862"/>
                </a:lnTo>
                <a:lnTo>
                  <a:pt x="113411" y="42544"/>
                </a:lnTo>
                <a:lnTo>
                  <a:pt x="114300" y="45593"/>
                </a:lnTo>
                <a:lnTo>
                  <a:pt x="116967" y="50926"/>
                </a:lnTo>
                <a:lnTo>
                  <a:pt x="118999" y="53593"/>
                </a:lnTo>
                <a:lnTo>
                  <a:pt x="121793" y="55625"/>
                </a:lnTo>
                <a:lnTo>
                  <a:pt x="124460" y="57657"/>
                </a:lnTo>
                <a:lnTo>
                  <a:pt x="127507" y="59055"/>
                </a:lnTo>
                <a:lnTo>
                  <a:pt x="130937" y="59689"/>
                </a:lnTo>
                <a:lnTo>
                  <a:pt x="134747" y="60325"/>
                </a:lnTo>
                <a:lnTo>
                  <a:pt x="138429" y="59943"/>
                </a:lnTo>
                <a:lnTo>
                  <a:pt x="153624" y="46862"/>
                </a:lnTo>
                <a:lnTo>
                  <a:pt x="133350" y="46862"/>
                </a:lnTo>
                <a:lnTo>
                  <a:pt x="131572" y="46608"/>
                </a:lnTo>
                <a:lnTo>
                  <a:pt x="128904" y="46100"/>
                </a:lnTo>
                <a:lnTo>
                  <a:pt x="126746" y="44450"/>
                </a:lnTo>
                <a:lnTo>
                  <a:pt x="123698" y="38607"/>
                </a:lnTo>
                <a:lnTo>
                  <a:pt x="123317" y="34162"/>
                </a:lnTo>
                <a:lnTo>
                  <a:pt x="125222" y="22859"/>
                </a:lnTo>
                <a:lnTo>
                  <a:pt x="127000" y="19176"/>
                </a:lnTo>
                <a:lnTo>
                  <a:pt x="132461" y="14224"/>
                </a:lnTo>
                <a:lnTo>
                  <a:pt x="135890" y="13081"/>
                </a:lnTo>
                <a:lnTo>
                  <a:pt x="140084" y="13081"/>
                </a:lnTo>
                <a:lnTo>
                  <a:pt x="140462" y="0"/>
                </a:lnTo>
                <a:close/>
              </a:path>
              <a:path w="196215" h="565150" extrusionOk="0">
                <a:moveTo>
                  <a:pt x="193548" y="16256"/>
                </a:moveTo>
                <a:lnTo>
                  <a:pt x="171957" y="16256"/>
                </a:lnTo>
                <a:lnTo>
                  <a:pt x="175005" y="16763"/>
                </a:lnTo>
                <a:lnTo>
                  <a:pt x="178307" y="17271"/>
                </a:lnTo>
                <a:lnTo>
                  <a:pt x="180975" y="19303"/>
                </a:lnTo>
                <a:lnTo>
                  <a:pt x="182879" y="22606"/>
                </a:lnTo>
                <a:lnTo>
                  <a:pt x="184912" y="25907"/>
                </a:lnTo>
                <a:lnTo>
                  <a:pt x="185420" y="30606"/>
                </a:lnTo>
                <a:lnTo>
                  <a:pt x="183388" y="42799"/>
                </a:lnTo>
                <a:lnTo>
                  <a:pt x="181101" y="47243"/>
                </a:lnTo>
                <a:lnTo>
                  <a:pt x="177800" y="50037"/>
                </a:lnTo>
                <a:lnTo>
                  <a:pt x="174498" y="52958"/>
                </a:lnTo>
                <a:lnTo>
                  <a:pt x="170052" y="54356"/>
                </a:lnTo>
                <a:lnTo>
                  <a:pt x="190887" y="54356"/>
                </a:lnTo>
                <a:lnTo>
                  <a:pt x="193548" y="48640"/>
                </a:lnTo>
                <a:lnTo>
                  <a:pt x="195199" y="38481"/>
                </a:lnTo>
                <a:lnTo>
                  <a:pt x="196215" y="32384"/>
                </a:lnTo>
                <a:lnTo>
                  <a:pt x="196088" y="26669"/>
                </a:lnTo>
                <a:lnTo>
                  <a:pt x="193548" y="16256"/>
                </a:lnTo>
                <a:close/>
              </a:path>
              <a:path w="196215" h="565150" extrusionOk="0">
                <a:moveTo>
                  <a:pt x="171323" y="2158"/>
                </a:moveTo>
                <a:lnTo>
                  <a:pt x="167386" y="2539"/>
                </a:lnTo>
                <a:lnTo>
                  <a:pt x="164084" y="4190"/>
                </a:lnTo>
                <a:lnTo>
                  <a:pt x="160654" y="5714"/>
                </a:lnTo>
                <a:lnTo>
                  <a:pt x="143382" y="36321"/>
                </a:lnTo>
                <a:lnTo>
                  <a:pt x="141604" y="40131"/>
                </a:lnTo>
                <a:lnTo>
                  <a:pt x="140768" y="41401"/>
                </a:lnTo>
                <a:lnTo>
                  <a:pt x="139573" y="43433"/>
                </a:lnTo>
                <a:lnTo>
                  <a:pt x="138049" y="44957"/>
                </a:lnTo>
                <a:lnTo>
                  <a:pt x="136525" y="45719"/>
                </a:lnTo>
                <a:lnTo>
                  <a:pt x="134874" y="46608"/>
                </a:lnTo>
                <a:lnTo>
                  <a:pt x="133350" y="46862"/>
                </a:lnTo>
                <a:lnTo>
                  <a:pt x="153624" y="46862"/>
                </a:lnTo>
                <a:lnTo>
                  <a:pt x="156519" y="41275"/>
                </a:lnTo>
                <a:lnTo>
                  <a:pt x="160527" y="32131"/>
                </a:lnTo>
                <a:lnTo>
                  <a:pt x="163575" y="25272"/>
                </a:lnTo>
                <a:lnTo>
                  <a:pt x="165735" y="21081"/>
                </a:lnTo>
                <a:lnTo>
                  <a:pt x="167498" y="19176"/>
                </a:lnTo>
                <a:lnTo>
                  <a:pt x="169418" y="17144"/>
                </a:lnTo>
                <a:lnTo>
                  <a:pt x="171957" y="16256"/>
                </a:lnTo>
                <a:lnTo>
                  <a:pt x="193548" y="16256"/>
                </a:lnTo>
                <a:lnTo>
                  <a:pt x="191135" y="12064"/>
                </a:lnTo>
                <a:lnTo>
                  <a:pt x="184150" y="5587"/>
                </a:lnTo>
                <a:lnTo>
                  <a:pt x="180213" y="3682"/>
                </a:lnTo>
                <a:lnTo>
                  <a:pt x="171323" y="2158"/>
                </a:lnTo>
                <a:close/>
              </a:path>
              <a:path w="196215" h="565150" extrusionOk="0">
                <a:moveTo>
                  <a:pt x="140084" y="13081"/>
                </a:moveTo>
                <a:lnTo>
                  <a:pt x="135890" y="13081"/>
                </a:lnTo>
                <a:lnTo>
                  <a:pt x="140080" y="1320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75" name="Google Shape;2675;p122"/>
          <p:cNvSpPr txBox="1"/>
          <p:nvPr/>
        </p:nvSpPr>
        <p:spPr>
          <a:xfrm>
            <a:off x="7119619" y="5505703"/>
            <a:ext cx="1200150" cy="240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Tirante 11.05m</a:t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80" name="Google Shape;2680;p123"/>
          <p:cNvGrpSpPr/>
          <p:nvPr/>
        </p:nvGrpSpPr>
        <p:grpSpPr>
          <a:xfrm>
            <a:off x="3961511" y="1011666"/>
            <a:ext cx="5182488" cy="5261282"/>
            <a:chOff x="3961511" y="1011666"/>
            <a:chExt cx="5182488" cy="5261282"/>
          </a:xfrm>
        </p:grpSpPr>
        <p:sp>
          <p:nvSpPr>
            <p:cNvPr id="2681" name="Google Shape;2681;p123"/>
            <p:cNvSpPr/>
            <p:nvPr/>
          </p:nvSpPr>
          <p:spPr>
            <a:xfrm>
              <a:off x="4527167" y="1011666"/>
              <a:ext cx="3955776" cy="2667057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82" name="Google Shape;2682;p123"/>
            <p:cNvSpPr/>
            <p:nvPr/>
          </p:nvSpPr>
          <p:spPr>
            <a:xfrm>
              <a:off x="3961511" y="2397378"/>
              <a:ext cx="5182488" cy="387557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683" name="Google Shape;2683;p123"/>
          <p:cNvSpPr/>
          <p:nvPr/>
        </p:nvSpPr>
        <p:spPr>
          <a:xfrm>
            <a:off x="1409700" y="0"/>
            <a:ext cx="7734299" cy="814577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84" name="Google Shape;2684;p123"/>
          <p:cNvSpPr txBox="1">
            <a:spLocks noGrp="1"/>
          </p:cNvSpPr>
          <p:nvPr>
            <p:ph type="title"/>
          </p:nvPr>
        </p:nvSpPr>
        <p:spPr>
          <a:xfrm>
            <a:off x="1650619" y="20523"/>
            <a:ext cx="7375525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Análisis de Resultados: Flujo Variable</a:t>
            </a:r>
            <a:endParaRPr/>
          </a:p>
        </p:txBody>
      </p:sp>
      <p:sp>
        <p:nvSpPr>
          <p:cNvPr id="2685" name="Google Shape;2685;p123"/>
          <p:cNvSpPr/>
          <p:nvPr/>
        </p:nvSpPr>
        <p:spPr>
          <a:xfrm>
            <a:off x="6733031" y="5949696"/>
            <a:ext cx="2369820" cy="719327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aphicFrame>
        <p:nvGraphicFramePr>
          <p:cNvPr id="2686" name="Google Shape;2686;p123"/>
          <p:cNvGraphicFramePr/>
          <p:nvPr/>
        </p:nvGraphicFramePr>
        <p:xfrm>
          <a:off x="351510" y="2082926"/>
          <a:ext cx="3383275" cy="2679475"/>
        </p:xfrm>
        <a:graphic>
          <a:graphicData uri="http://schemas.openxmlformats.org/drawingml/2006/table">
            <a:tbl>
              <a:tblPr firstRow="1" bandRow="1">
                <a:noFill/>
                <a:tableStyleId>{889E39A8-7F39-45FC-952D-21BEE2C66EF5}</a:tableStyleId>
              </a:tblPr>
              <a:tblGrid>
                <a:gridCol w="1511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1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3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5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PARÁMETRO</a:t>
                      </a:r>
                      <a:endParaRPr sz="105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F0F9"/>
                    </a:solidFill>
                  </a:tcPr>
                </a:tc>
                <a:tc>
                  <a:txBody>
                    <a:bodyPr/>
                    <a:lstStyle/>
                    <a:p>
                      <a:pPr marL="123189" marR="92075" lvl="0" indent="-2159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MODELO  ACTUAL</a:t>
                      </a:r>
                      <a:endParaRPr sz="105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73650" marB="0">
                    <a:lnL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F0F9"/>
                    </a:solidFill>
                  </a:tcPr>
                </a:tc>
                <a:tc>
                  <a:txBody>
                    <a:bodyPr/>
                    <a:lstStyle/>
                    <a:p>
                      <a:pPr marL="118745" marR="111760" lvl="0" indent="12636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MODELO  PROPUESTO</a:t>
                      </a:r>
                      <a:endParaRPr sz="105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73650" marB="0">
                    <a:lnL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F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0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Caudal de salida (m</a:t>
                      </a:r>
                      <a:r>
                        <a:rPr lang="en-US" sz="975" u="none" strike="noStrike" cap="none" baseline="30000"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r>
                        <a:rPr lang="en-US" sz="1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/s)</a:t>
                      </a:r>
                      <a:endParaRPr sz="1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28575" marB="0">
                    <a:lnL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E2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147.91</a:t>
                      </a:r>
                      <a:endParaRPr sz="1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28575" marB="0">
                    <a:lnL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E2F5"/>
                    </a:solidFill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147.45</a:t>
                      </a:r>
                      <a:endParaRPr sz="1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28575" marB="0">
                    <a:lnL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E2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6075">
                <a:tc>
                  <a:txBody>
                    <a:bodyPr/>
                    <a:lstStyle/>
                    <a:p>
                      <a:pPr marL="92710" marR="85725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Velocidad en la entrada  del orificio de descarga  (m/s)</a:t>
                      </a:r>
                      <a:endParaRPr sz="1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5875" marB="0">
                    <a:lnL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F0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8.22</a:t>
                      </a:r>
                      <a:endParaRPr sz="1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800" marB="0">
                    <a:lnL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F0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8.19</a:t>
                      </a:r>
                      <a:endParaRPr sz="1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800" marB="0">
                    <a:lnL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F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6075">
                <a:tc>
                  <a:txBody>
                    <a:bodyPr/>
                    <a:lstStyle/>
                    <a:p>
                      <a:pPr marL="104775" marR="99695" lvl="0" indent="635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Velocidad en la salida  del orificio de descarga  (m/s)</a:t>
                      </a:r>
                      <a:endParaRPr sz="1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6525" marB="0">
                    <a:lnL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E2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11.16</a:t>
                      </a:r>
                      <a:endParaRPr sz="1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450" marB="0">
                    <a:lnL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E2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12.10</a:t>
                      </a:r>
                      <a:endParaRPr sz="1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450" marB="0">
                    <a:lnL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E2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6075">
                <a:tc>
                  <a:txBody>
                    <a:bodyPr/>
                    <a:lstStyle/>
                    <a:p>
                      <a:pPr marL="123189" marR="117475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Velocidad una sección  antes de la descarga  (m/s)</a:t>
                      </a:r>
                      <a:endParaRPr sz="1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6525" marB="0">
                    <a:lnL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F0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1.45</a:t>
                      </a:r>
                      <a:endParaRPr sz="1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450" marB="0">
                    <a:lnL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F0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1.61</a:t>
                      </a:r>
                      <a:endParaRPr sz="1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450" marB="0">
                    <a:lnL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F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1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Tirante (m)</a:t>
                      </a:r>
                      <a:endParaRPr sz="1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1425" marB="0">
                    <a:lnL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E2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14.61</a:t>
                      </a:r>
                      <a:endParaRPr sz="1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1425" marB="0">
                    <a:lnL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E2F5"/>
                    </a:solidFill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11.05</a:t>
                      </a:r>
                      <a:endParaRPr sz="1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1425" marB="0">
                    <a:lnL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CACE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E2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687" name="Google Shape;2687;p123"/>
          <p:cNvSpPr/>
          <p:nvPr/>
        </p:nvSpPr>
        <p:spPr>
          <a:xfrm>
            <a:off x="6962393" y="1000252"/>
            <a:ext cx="297815" cy="650875"/>
          </a:xfrm>
          <a:custGeom>
            <a:avLst/>
            <a:gdLst/>
            <a:ahLst/>
            <a:cxnLst/>
            <a:rect l="l" t="t" r="r" b="b"/>
            <a:pathLst>
              <a:path w="297815" h="650875" extrusionOk="0">
                <a:moveTo>
                  <a:pt x="0" y="565531"/>
                </a:moveTo>
                <a:lnTo>
                  <a:pt x="3809" y="650621"/>
                </a:lnTo>
                <a:lnTo>
                  <a:pt x="69596" y="596392"/>
                </a:lnTo>
                <a:lnTo>
                  <a:pt x="66731" y="595122"/>
                </a:lnTo>
                <a:lnTo>
                  <a:pt x="35432" y="595122"/>
                </a:lnTo>
                <a:lnTo>
                  <a:pt x="23749" y="590042"/>
                </a:lnTo>
                <a:lnTo>
                  <a:pt x="28939" y="578363"/>
                </a:lnTo>
                <a:lnTo>
                  <a:pt x="0" y="565531"/>
                </a:lnTo>
                <a:close/>
              </a:path>
              <a:path w="297815" h="650875" extrusionOk="0">
                <a:moveTo>
                  <a:pt x="28939" y="578363"/>
                </a:moveTo>
                <a:lnTo>
                  <a:pt x="23749" y="590042"/>
                </a:lnTo>
                <a:lnTo>
                  <a:pt x="35432" y="595122"/>
                </a:lnTo>
                <a:lnTo>
                  <a:pt x="40586" y="583528"/>
                </a:lnTo>
                <a:lnTo>
                  <a:pt x="28939" y="578363"/>
                </a:lnTo>
                <a:close/>
              </a:path>
              <a:path w="297815" h="650875" extrusionOk="0">
                <a:moveTo>
                  <a:pt x="40586" y="583528"/>
                </a:moveTo>
                <a:lnTo>
                  <a:pt x="35432" y="595122"/>
                </a:lnTo>
                <a:lnTo>
                  <a:pt x="66731" y="595122"/>
                </a:lnTo>
                <a:lnTo>
                  <a:pt x="40586" y="583528"/>
                </a:lnTo>
                <a:close/>
              </a:path>
              <a:path w="297815" h="650875" extrusionOk="0">
                <a:moveTo>
                  <a:pt x="286003" y="0"/>
                </a:moveTo>
                <a:lnTo>
                  <a:pt x="28939" y="578363"/>
                </a:lnTo>
                <a:lnTo>
                  <a:pt x="40586" y="583528"/>
                </a:lnTo>
                <a:lnTo>
                  <a:pt x="297687" y="5080"/>
                </a:lnTo>
                <a:lnTo>
                  <a:pt x="286003" y="0"/>
                </a:lnTo>
                <a:close/>
              </a:path>
            </a:pathLst>
          </a:custGeom>
          <a:solidFill>
            <a:srgbClr val="F8963C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88" name="Google Shape;2688;p123"/>
          <p:cNvSpPr txBox="1"/>
          <p:nvPr/>
        </p:nvSpPr>
        <p:spPr>
          <a:xfrm>
            <a:off x="7119619" y="808736"/>
            <a:ext cx="706120" cy="239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8.22 m/s</a:t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9" name="Google Shape;2689;p123"/>
          <p:cNvSpPr/>
          <p:nvPr/>
        </p:nvSpPr>
        <p:spPr>
          <a:xfrm>
            <a:off x="7493507" y="1694688"/>
            <a:ext cx="429259" cy="433070"/>
          </a:xfrm>
          <a:custGeom>
            <a:avLst/>
            <a:gdLst/>
            <a:ahLst/>
            <a:cxnLst/>
            <a:rect l="l" t="t" r="r" b="b"/>
            <a:pathLst>
              <a:path w="429259" h="433069" extrusionOk="0">
                <a:moveTo>
                  <a:pt x="58083" y="49654"/>
                </a:moveTo>
                <a:lnTo>
                  <a:pt x="49087" y="58566"/>
                </a:lnTo>
                <a:lnTo>
                  <a:pt x="420116" y="432942"/>
                </a:lnTo>
                <a:lnTo>
                  <a:pt x="429133" y="424052"/>
                </a:lnTo>
                <a:lnTo>
                  <a:pt x="58083" y="49654"/>
                </a:lnTo>
                <a:close/>
              </a:path>
              <a:path w="429259" h="433069" extrusionOk="0">
                <a:moveTo>
                  <a:pt x="0" y="0"/>
                </a:moveTo>
                <a:lnTo>
                  <a:pt x="26543" y="80899"/>
                </a:lnTo>
                <a:lnTo>
                  <a:pt x="49087" y="58566"/>
                </a:lnTo>
                <a:lnTo>
                  <a:pt x="40132" y="49529"/>
                </a:lnTo>
                <a:lnTo>
                  <a:pt x="49149" y="40639"/>
                </a:lnTo>
                <a:lnTo>
                  <a:pt x="67183" y="40639"/>
                </a:lnTo>
                <a:lnTo>
                  <a:pt x="80645" y="27304"/>
                </a:lnTo>
                <a:lnTo>
                  <a:pt x="0" y="0"/>
                </a:lnTo>
                <a:close/>
              </a:path>
              <a:path w="429259" h="433069" extrusionOk="0">
                <a:moveTo>
                  <a:pt x="49149" y="40639"/>
                </a:moveTo>
                <a:lnTo>
                  <a:pt x="40132" y="49529"/>
                </a:lnTo>
                <a:lnTo>
                  <a:pt x="49087" y="58566"/>
                </a:lnTo>
                <a:lnTo>
                  <a:pt x="58083" y="49654"/>
                </a:lnTo>
                <a:lnTo>
                  <a:pt x="49149" y="40639"/>
                </a:lnTo>
                <a:close/>
              </a:path>
              <a:path w="429259" h="433069" extrusionOk="0">
                <a:moveTo>
                  <a:pt x="67183" y="40639"/>
                </a:moveTo>
                <a:lnTo>
                  <a:pt x="49149" y="40639"/>
                </a:lnTo>
                <a:lnTo>
                  <a:pt x="58083" y="49654"/>
                </a:lnTo>
                <a:lnTo>
                  <a:pt x="67183" y="40639"/>
                </a:lnTo>
                <a:close/>
              </a:path>
            </a:pathLst>
          </a:custGeom>
          <a:solidFill>
            <a:srgbClr val="F8963C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90" name="Google Shape;2690;p123"/>
          <p:cNvSpPr/>
          <p:nvPr/>
        </p:nvSpPr>
        <p:spPr>
          <a:xfrm>
            <a:off x="6841235" y="2205227"/>
            <a:ext cx="536575" cy="1050290"/>
          </a:xfrm>
          <a:custGeom>
            <a:avLst/>
            <a:gdLst/>
            <a:ahLst/>
            <a:cxnLst/>
            <a:rect l="l" t="t" r="r" b="b"/>
            <a:pathLst>
              <a:path w="536575" h="1050289" extrusionOk="0">
                <a:moveTo>
                  <a:pt x="536448" y="0"/>
                </a:moveTo>
                <a:lnTo>
                  <a:pt x="0" y="0"/>
                </a:lnTo>
                <a:lnTo>
                  <a:pt x="0" y="1050036"/>
                </a:lnTo>
                <a:lnTo>
                  <a:pt x="536448" y="1050036"/>
                </a:lnTo>
                <a:lnTo>
                  <a:pt x="53644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91" name="Google Shape;2691;p123"/>
          <p:cNvSpPr/>
          <p:nvPr/>
        </p:nvSpPr>
        <p:spPr>
          <a:xfrm>
            <a:off x="6885431" y="1696211"/>
            <a:ext cx="358775" cy="312420"/>
          </a:xfrm>
          <a:custGeom>
            <a:avLst/>
            <a:gdLst/>
            <a:ahLst/>
            <a:cxnLst/>
            <a:rect l="l" t="t" r="r" b="b"/>
            <a:pathLst>
              <a:path w="358775" h="312419" extrusionOk="0">
                <a:moveTo>
                  <a:pt x="61749" y="45110"/>
                </a:moveTo>
                <a:lnTo>
                  <a:pt x="53443" y="54705"/>
                </a:lnTo>
                <a:lnTo>
                  <a:pt x="350012" y="311912"/>
                </a:lnTo>
                <a:lnTo>
                  <a:pt x="358394" y="302260"/>
                </a:lnTo>
                <a:lnTo>
                  <a:pt x="61749" y="45110"/>
                </a:lnTo>
                <a:close/>
              </a:path>
              <a:path w="358775" h="312419" extrusionOk="0">
                <a:moveTo>
                  <a:pt x="0" y="0"/>
                </a:moveTo>
                <a:lnTo>
                  <a:pt x="32639" y="78739"/>
                </a:lnTo>
                <a:lnTo>
                  <a:pt x="53443" y="54705"/>
                </a:lnTo>
                <a:lnTo>
                  <a:pt x="43815" y="46354"/>
                </a:lnTo>
                <a:lnTo>
                  <a:pt x="52197" y="36829"/>
                </a:lnTo>
                <a:lnTo>
                  <a:pt x="68917" y="36829"/>
                </a:lnTo>
                <a:lnTo>
                  <a:pt x="82550" y="21082"/>
                </a:lnTo>
                <a:lnTo>
                  <a:pt x="0" y="0"/>
                </a:lnTo>
                <a:close/>
              </a:path>
              <a:path w="358775" h="312419" extrusionOk="0">
                <a:moveTo>
                  <a:pt x="52197" y="36829"/>
                </a:moveTo>
                <a:lnTo>
                  <a:pt x="43815" y="46354"/>
                </a:lnTo>
                <a:lnTo>
                  <a:pt x="53443" y="54705"/>
                </a:lnTo>
                <a:lnTo>
                  <a:pt x="61749" y="45110"/>
                </a:lnTo>
                <a:lnTo>
                  <a:pt x="52197" y="36829"/>
                </a:lnTo>
                <a:close/>
              </a:path>
              <a:path w="358775" h="312419" extrusionOk="0">
                <a:moveTo>
                  <a:pt x="68917" y="36829"/>
                </a:moveTo>
                <a:lnTo>
                  <a:pt x="52197" y="36829"/>
                </a:lnTo>
                <a:lnTo>
                  <a:pt x="61749" y="45110"/>
                </a:lnTo>
                <a:lnTo>
                  <a:pt x="68917" y="36829"/>
                </a:lnTo>
                <a:close/>
              </a:path>
            </a:pathLst>
          </a:custGeom>
          <a:solidFill>
            <a:srgbClr val="F8963C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92" name="Google Shape;2692;p123"/>
          <p:cNvSpPr txBox="1"/>
          <p:nvPr/>
        </p:nvSpPr>
        <p:spPr>
          <a:xfrm>
            <a:off x="6991604" y="2065782"/>
            <a:ext cx="706120" cy="239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1.45 m/s</a:t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3" name="Google Shape;2693;p123"/>
          <p:cNvSpPr txBox="1"/>
          <p:nvPr/>
        </p:nvSpPr>
        <p:spPr>
          <a:xfrm>
            <a:off x="7082155" y="2652522"/>
            <a:ext cx="1213485" cy="239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Tirante 14.61m</a:t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4" name="Google Shape;2694;p123"/>
          <p:cNvSpPr/>
          <p:nvPr/>
        </p:nvSpPr>
        <p:spPr>
          <a:xfrm>
            <a:off x="8075676" y="4765547"/>
            <a:ext cx="429259" cy="433070"/>
          </a:xfrm>
          <a:custGeom>
            <a:avLst/>
            <a:gdLst/>
            <a:ahLst/>
            <a:cxnLst/>
            <a:rect l="l" t="t" r="r" b="b"/>
            <a:pathLst>
              <a:path w="429259" h="433070" extrusionOk="0">
                <a:moveTo>
                  <a:pt x="58083" y="49654"/>
                </a:moveTo>
                <a:lnTo>
                  <a:pt x="49087" y="58566"/>
                </a:lnTo>
                <a:lnTo>
                  <a:pt x="420116" y="432943"/>
                </a:lnTo>
                <a:lnTo>
                  <a:pt x="429132" y="424052"/>
                </a:lnTo>
                <a:lnTo>
                  <a:pt x="58083" y="49654"/>
                </a:lnTo>
                <a:close/>
              </a:path>
              <a:path w="429259" h="433070" extrusionOk="0">
                <a:moveTo>
                  <a:pt x="0" y="0"/>
                </a:moveTo>
                <a:lnTo>
                  <a:pt x="26543" y="80899"/>
                </a:lnTo>
                <a:lnTo>
                  <a:pt x="49087" y="58566"/>
                </a:lnTo>
                <a:lnTo>
                  <a:pt x="40131" y="49529"/>
                </a:lnTo>
                <a:lnTo>
                  <a:pt x="49149" y="40639"/>
                </a:lnTo>
                <a:lnTo>
                  <a:pt x="67183" y="40639"/>
                </a:lnTo>
                <a:lnTo>
                  <a:pt x="80645" y="27304"/>
                </a:lnTo>
                <a:lnTo>
                  <a:pt x="0" y="0"/>
                </a:lnTo>
                <a:close/>
              </a:path>
              <a:path w="429259" h="433070" extrusionOk="0">
                <a:moveTo>
                  <a:pt x="49149" y="40639"/>
                </a:moveTo>
                <a:lnTo>
                  <a:pt x="40131" y="49529"/>
                </a:lnTo>
                <a:lnTo>
                  <a:pt x="49087" y="58566"/>
                </a:lnTo>
                <a:lnTo>
                  <a:pt x="58083" y="49654"/>
                </a:lnTo>
                <a:lnTo>
                  <a:pt x="49149" y="40639"/>
                </a:lnTo>
                <a:close/>
              </a:path>
              <a:path w="429259" h="433070" extrusionOk="0">
                <a:moveTo>
                  <a:pt x="67183" y="40639"/>
                </a:moveTo>
                <a:lnTo>
                  <a:pt x="49149" y="40639"/>
                </a:lnTo>
                <a:lnTo>
                  <a:pt x="58083" y="49654"/>
                </a:lnTo>
                <a:lnTo>
                  <a:pt x="67183" y="40639"/>
                </a:lnTo>
                <a:close/>
              </a:path>
            </a:pathLst>
          </a:custGeom>
          <a:solidFill>
            <a:srgbClr val="F8963C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95" name="Google Shape;2695;p123"/>
          <p:cNvSpPr/>
          <p:nvPr/>
        </p:nvSpPr>
        <p:spPr>
          <a:xfrm>
            <a:off x="7254240" y="4732020"/>
            <a:ext cx="358775" cy="312420"/>
          </a:xfrm>
          <a:custGeom>
            <a:avLst/>
            <a:gdLst/>
            <a:ahLst/>
            <a:cxnLst/>
            <a:rect l="l" t="t" r="r" b="b"/>
            <a:pathLst>
              <a:path w="358775" h="312420" extrusionOk="0">
                <a:moveTo>
                  <a:pt x="61749" y="45110"/>
                </a:moveTo>
                <a:lnTo>
                  <a:pt x="53443" y="54705"/>
                </a:lnTo>
                <a:lnTo>
                  <a:pt x="350011" y="311911"/>
                </a:lnTo>
                <a:lnTo>
                  <a:pt x="358393" y="302259"/>
                </a:lnTo>
                <a:lnTo>
                  <a:pt x="61749" y="45110"/>
                </a:lnTo>
                <a:close/>
              </a:path>
              <a:path w="358775" h="312420" extrusionOk="0">
                <a:moveTo>
                  <a:pt x="0" y="0"/>
                </a:moveTo>
                <a:lnTo>
                  <a:pt x="32638" y="78739"/>
                </a:lnTo>
                <a:lnTo>
                  <a:pt x="53443" y="54705"/>
                </a:lnTo>
                <a:lnTo>
                  <a:pt x="43814" y="46354"/>
                </a:lnTo>
                <a:lnTo>
                  <a:pt x="52196" y="36829"/>
                </a:lnTo>
                <a:lnTo>
                  <a:pt x="68917" y="36829"/>
                </a:lnTo>
                <a:lnTo>
                  <a:pt x="82550" y="21081"/>
                </a:lnTo>
                <a:lnTo>
                  <a:pt x="0" y="0"/>
                </a:lnTo>
                <a:close/>
              </a:path>
              <a:path w="358775" h="312420" extrusionOk="0">
                <a:moveTo>
                  <a:pt x="52196" y="36829"/>
                </a:moveTo>
                <a:lnTo>
                  <a:pt x="43814" y="46354"/>
                </a:lnTo>
                <a:lnTo>
                  <a:pt x="53443" y="54705"/>
                </a:lnTo>
                <a:lnTo>
                  <a:pt x="61749" y="45110"/>
                </a:lnTo>
                <a:lnTo>
                  <a:pt x="52196" y="36829"/>
                </a:lnTo>
                <a:close/>
              </a:path>
              <a:path w="358775" h="312420" extrusionOk="0">
                <a:moveTo>
                  <a:pt x="68917" y="36829"/>
                </a:moveTo>
                <a:lnTo>
                  <a:pt x="52196" y="36829"/>
                </a:lnTo>
                <a:lnTo>
                  <a:pt x="61749" y="45110"/>
                </a:lnTo>
                <a:lnTo>
                  <a:pt x="68917" y="36829"/>
                </a:lnTo>
                <a:close/>
              </a:path>
            </a:pathLst>
          </a:custGeom>
          <a:solidFill>
            <a:srgbClr val="F8963C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96" name="Google Shape;2696;p123"/>
          <p:cNvSpPr/>
          <p:nvPr/>
        </p:nvSpPr>
        <p:spPr>
          <a:xfrm>
            <a:off x="7344918" y="4026915"/>
            <a:ext cx="297815" cy="650875"/>
          </a:xfrm>
          <a:custGeom>
            <a:avLst/>
            <a:gdLst/>
            <a:ahLst/>
            <a:cxnLst/>
            <a:rect l="l" t="t" r="r" b="b"/>
            <a:pathLst>
              <a:path w="297815" h="650875" extrusionOk="0">
                <a:moveTo>
                  <a:pt x="0" y="565530"/>
                </a:moveTo>
                <a:lnTo>
                  <a:pt x="3809" y="650620"/>
                </a:lnTo>
                <a:lnTo>
                  <a:pt x="69596" y="596391"/>
                </a:lnTo>
                <a:lnTo>
                  <a:pt x="66731" y="595121"/>
                </a:lnTo>
                <a:lnTo>
                  <a:pt x="35432" y="595121"/>
                </a:lnTo>
                <a:lnTo>
                  <a:pt x="23749" y="590041"/>
                </a:lnTo>
                <a:lnTo>
                  <a:pt x="28939" y="578363"/>
                </a:lnTo>
                <a:lnTo>
                  <a:pt x="0" y="565530"/>
                </a:lnTo>
                <a:close/>
              </a:path>
              <a:path w="297815" h="650875" extrusionOk="0">
                <a:moveTo>
                  <a:pt x="28939" y="578363"/>
                </a:moveTo>
                <a:lnTo>
                  <a:pt x="23749" y="590041"/>
                </a:lnTo>
                <a:lnTo>
                  <a:pt x="35432" y="595121"/>
                </a:lnTo>
                <a:lnTo>
                  <a:pt x="40586" y="583528"/>
                </a:lnTo>
                <a:lnTo>
                  <a:pt x="28939" y="578363"/>
                </a:lnTo>
                <a:close/>
              </a:path>
              <a:path w="297815" h="650875" extrusionOk="0">
                <a:moveTo>
                  <a:pt x="40586" y="583528"/>
                </a:moveTo>
                <a:lnTo>
                  <a:pt x="35432" y="595121"/>
                </a:lnTo>
                <a:lnTo>
                  <a:pt x="66731" y="595121"/>
                </a:lnTo>
                <a:lnTo>
                  <a:pt x="40586" y="583528"/>
                </a:lnTo>
                <a:close/>
              </a:path>
              <a:path w="297815" h="650875" extrusionOk="0">
                <a:moveTo>
                  <a:pt x="286003" y="0"/>
                </a:moveTo>
                <a:lnTo>
                  <a:pt x="28939" y="578363"/>
                </a:lnTo>
                <a:lnTo>
                  <a:pt x="40586" y="583528"/>
                </a:lnTo>
                <a:lnTo>
                  <a:pt x="297687" y="5079"/>
                </a:lnTo>
                <a:lnTo>
                  <a:pt x="286003" y="0"/>
                </a:lnTo>
                <a:close/>
              </a:path>
            </a:pathLst>
          </a:custGeom>
          <a:solidFill>
            <a:srgbClr val="F8963C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97" name="Google Shape;2697;p123"/>
          <p:cNvSpPr txBox="1"/>
          <p:nvPr/>
        </p:nvSpPr>
        <p:spPr>
          <a:xfrm>
            <a:off x="7570469" y="3752215"/>
            <a:ext cx="660400" cy="239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8.19m/s</a:t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8" name="Google Shape;2698;p123"/>
          <p:cNvSpPr txBox="1"/>
          <p:nvPr/>
        </p:nvSpPr>
        <p:spPr>
          <a:xfrm>
            <a:off x="8308340" y="5241416"/>
            <a:ext cx="758825" cy="239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12.10m/s</a:t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9" name="Google Shape;2699;p123"/>
          <p:cNvSpPr txBox="1"/>
          <p:nvPr/>
        </p:nvSpPr>
        <p:spPr>
          <a:xfrm>
            <a:off x="7356729" y="5098796"/>
            <a:ext cx="660400" cy="239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1.61m/s</a:t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0" name="Google Shape;2700;p123"/>
          <p:cNvSpPr txBox="1"/>
          <p:nvPr/>
        </p:nvSpPr>
        <p:spPr>
          <a:xfrm>
            <a:off x="7119619" y="5505703"/>
            <a:ext cx="1200150" cy="240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Tirante 11.05m</a:t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1" name="Google Shape;2701;p123"/>
          <p:cNvSpPr txBox="1"/>
          <p:nvPr/>
        </p:nvSpPr>
        <p:spPr>
          <a:xfrm>
            <a:off x="7877936" y="2070862"/>
            <a:ext cx="791210" cy="239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11.16 m/s</a:t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6" name="Google Shape;2706;p124"/>
          <p:cNvSpPr/>
          <p:nvPr/>
        </p:nvSpPr>
        <p:spPr>
          <a:xfrm>
            <a:off x="0" y="0"/>
            <a:ext cx="9143999" cy="685799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1" name="Google Shape;2711;p125"/>
          <p:cNvSpPr/>
          <p:nvPr/>
        </p:nvSpPr>
        <p:spPr>
          <a:xfrm>
            <a:off x="6733031" y="5949696"/>
            <a:ext cx="2369820" cy="71932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12" name="Google Shape;2712;p125"/>
          <p:cNvSpPr/>
          <p:nvPr/>
        </p:nvSpPr>
        <p:spPr>
          <a:xfrm>
            <a:off x="6544056" y="0"/>
            <a:ext cx="2599943" cy="806958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13" name="Google Shape;2713;p125"/>
          <p:cNvSpPr txBox="1">
            <a:spLocks noGrp="1"/>
          </p:cNvSpPr>
          <p:nvPr>
            <p:ph type="title"/>
          </p:nvPr>
        </p:nvSpPr>
        <p:spPr>
          <a:xfrm>
            <a:off x="119760" y="13843"/>
            <a:ext cx="8904478" cy="513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6677659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Conclusión</a:t>
            </a:r>
            <a:endParaRPr/>
          </a:p>
        </p:txBody>
      </p:sp>
      <p:sp>
        <p:nvSpPr>
          <p:cNvPr id="2714" name="Google Shape;2714;p125"/>
          <p:cNvSpPr/>
          <p:nvPr/>
        </p:nvSpPr>
        <p:spPr>
          <a:xfrm>
            <a:off x="4387596" y="1572774"/>
            <a:ext cx="4032504" cy="191703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15" name="Google Shape;2715;p125"/>
          <p:cNvSpPr txBox="1"/>
          <p:nvPr/>
        </p:nvSpPr>
        <p:spPr>
          <a:xfrm>
            <a:off x="4378071" y="1267586"/>
            <a:ext cx="4051935" cy="2346325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None/>
            </a:pP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65493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Arial"/>
                <a:ea typeface="Arial"/>
                <a:cs typeface="Arial"/>
                <a:sym typeface="Arial"/>
              </a:rPr>
              <a:t>Q= 112.20 m³/s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marL="265493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Arial"/>
                <a:ea typeface="Arial"/>
                <a:cs typeface="Arial"/>
                <a:sym typeface="Arial"/>
              </a:rPr>
              <a:t>Tirante= 11.0 m</a:t>
            </a: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6" name="Google Shape;2716;p125"/>
          <p:cNvSpPr/>
          <p:nvPr/>
        </p:nvSpPr>
        <p:spPr>
          <a:xfrm>
            <a:off x="163068" y="1411970"/>
            <a:ext cx="4032504" cy="2146675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17" name="Google Shape;2717;p125"/>
          <p:cNvSpPr/>
          <p:nvPr/>
        </p:nvSpPr>
        <p:spPr>
          <a:xfrm>
            <a:off x="319277" y="829817"/>
            <a:ext cx="2057400" cy="425450"/>
          </a:xfrm>
          <a:custGeom>
            <a:avLst/>
            <a:gdLst/>
            <a:ahLst/>
            <a:cxnLst/>
            <a:rect l="l" t="t" r="r" b="b"/>
            <a:pathLst>
              <a:path w="2057400" h="425450" extrusionOk="0">
                <a:moveTo>
                  <a:pt x="1986534" y="0"/>
                </a:moveTo>
                <a:lnTo>
                  <a:pt x="70865" y="0"/>
                </a:lnTo>
                <a:lnTo>
                  <a:pt x="43280" y="5572"/>
                </a:lnTo>
                <a:lnTo>
                  <a:pt x="20754" y="20764"/>
                </a:lnTo>
                <a:lnTo>
                  <a:pt x="5568" y="43291"/>
                </a:lnTo>
                <a:lnTo>
                  <a:pt x="0" y="70866"/>
                </a:lnTo>
                <a:lnTo>
                  <a:pt x="0" y="354330"/>
                </a:lnTo>
                <a:lnTo>
                  <a:pt x="5568" y="381904"/>
                </a:lnTo>
                <a:lnTo>
                  <a:pt x="20754" y="404431"/>
                </a:lnTo>
                <a:lnTo>
                  <a:pt x="43280" y="419623"/>
                </a:lnTo>
                <a:lnTo>
                  <a:pt x="70865" y="425196"/>
                </a:lnTo>
                <a:lnTo>
                  <a:pt x="1986534" y="425196"/>
                </a:lnTo>
                <a:lnTo>
                  <a:pt x="2014108" y="419623"/>
                </a:lnTo>
                <a:lnTo>
                  <a:pt x="2036635" y="404431"/>
                </a:lnTo>
                <a:lnTo>
                  <a:pt x="2051827" y="381904"/>
                </a:lnTo>
                <a:lnTo>
                  <a:pt x="2057400" y="354330"/>
                </a:lnTo>
                <a:lnTo>
                  <a:pt x="2057400" y="70866"/>
                </a:lnTo>
                <a:lnTo>
                  <a:pt x="2051827" y="43291"/>
                </a:lnTo>
                <a:lnTo>
                  <a:pt x="2036635" y="20764"/>
                </a:lnTo>
                <a:lnTo>
                  <a:pt x="2014108" y="5572"/>
                </a:lnTo>
                <a:lnTo>
                  <a:pt x="1986534" y="0"/>
                </a:lnTo>
                <a:close/>
              </a:path>
            </a:pathLst>
          </a:custGeom>
          <a:solidFill>
            <a:srgbClr val="3366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aphicFrame>
        <p:nvGraphicFramePr>
          <p:cNvPr id="2718" name="Google Shape;2718;p125"/>
          <p:cNvGraphicFramePr/>
          <p:nvPr/>
        </p:nvGraphicFramePr>
        <p:xfrm>
          <a:off x="144018" y="835390"/>
          <a:ext cx="4051300" cy="2770775"/>
        </p:xfrm>
        <a:graphic>
          <a:graphicData uri="http://schemas.openxmlformats.org/drawingml/2006/table">
            <a:tbl>
              <a:tblPr firstRow="1" bandRow="1">
                <a:noFill/>
                <a:tableStyleId>{889E39A8-7F39-45FC-952D-21BEE2C66EF5}</a:tableStyleId>
              </a:tblPr>
              <a:tblGrid>
                <a:gridCol w="165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45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R w="53975" cap="flat" cmpd="sng">
                      <a:solidFill>
                        <a:srgbClr val="92D05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28575" cap="flat" cmpd="sng">
                      <a:solidFill>
                        <a:srgbClr val="92D05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3175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Modelo actual</a:t>
                      </a:r>
                      <a:endParaRPr sz="1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2875" marB="0">
                    <a:lnL w="53975" cap="flat" cmpd="sng">
                      <a:solidFill>
                        <a:srgbClr val="92D05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3975" cap="flat" cmpd="sng">
                      <a:solidFill>
                        <a:srgbClr val="92D05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28575" cap="flat" cmpd="sng">
                      <a:solidFill>
                        <a:srgbClr val="92D05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53975" cap="flat" cmpd="sng">
                      <a:solidFill>
                        <a:srgbClr val="92D05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28575" cap="flat" cmpd="sng">
                      <a:solidFill>
                        <a:srgbClr val="92D05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46200"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284670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Q= 147.91 m³/s</a:t>
                      </a:r>
                      <a:endParaRPr sz="1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284670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Tirante= 14.61 m</a:t>
                      </a:r>
                      <a:endParaRPr sz="1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2D05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719" name="Google Shape;2719;p125"/>
          <p:cNvSpPr/>
          <p:nvPr/>
        </p:nvSpPr>
        <p:spPr>
          <a:xfrm>
            <a:off x="2631948" y="4241291"/>
            <a:ext cx="3956304" cy="1780032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20" name="Google Shape;2720;p125"/>
          <p:cNvSpPr txBox="1"/>
          <p:nvPr/>
        </p:nvSpPr>
        <p:spPr>
          <a:xfrm>
            <a:off x="2622423" y="4231766"/>
            <a:ext cx="3975735" cy="1799589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708275" marR="0" lvl="0" indent="0" algn="l" rtl="0">
              <a:lnSpc>
                <a:spcPct val="100000"/>
              </a:lnSpc>
              <a:spcBef>
                <a:spcPts val="790"/>
              </a:spcBef>
              <a:spcAft>
                <a:spcPts val="0"/>
              </a:spcAft>
              <a:buNone/>
            </a:pPr>
            <a:r>
              <a:rPr lang="en-US" sz="1200">
                <a:latin typeface="Arial"/>
                <a:ea typeface="Arial"/>
                <a:cs typeface="Arial"/>
                <a:sym typeface="Arial"/>
              </a:rPr>
              <a:t>Q= 147.91 m³/s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marL="270827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Arial"/>
                <a:ea typeface="Arial"/>
                <a:cs typeface="Arial"/>
                <a:sym typeface="Arial"/>
              </a:rPr>
              <a:t>Tirante= 11.05 m</a:t>
            </a: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21" name="Google Shape;2721;p125"/>
          <p:cNvGrpSpPr/>
          <p:nvPr/>
        </p:nvGrpSpPr>
        <p:grpSpPr>
          <a:xfrm>
            <a:off x="319277" y="3707129"/>
            <a:ext cx="2702560" cy="425450"/>
            <a:chOff x="319277" y="3707129"/>
            <a:chExt cx="2702560" cy="425450"/>
          </a:xfrm>
        </p:grpSpPr>
        <p:sp>
          <p:nvSpPr>
            <p:cNvPr id="2722" name="Google Shape;2722;p125"/>
            <p:cNvSpPr/>
            <p:nvPr/>
          </p:nvSpPr>
          <p:spPr>
            <a:xfrm>
              <a:off x="319277" y="3707129"/>
              <a:ext cx="2702560" cy="425450"/>
            </a:xfrm>
            <a:custGeom>
              <a:avLst/>
              <a:gdLst/>
              <a:ahLst/>
              <a:cxnLst/>
              <a:rect l="l" t="t" r="r" b="b"/>
              <a:pathLst>
                <a:path w="2702560" h="425450" extrusionOk="0">
                  <a:moveTo>
                    <a:pt x="2631186" y="0"/>
                  </a:moveTo>
                  <a:lnTo>
                    <a:pt x="70865" y="0"/>
                  </a:lnTo>
                  <a:lnTo>
                    <a:pt x="43280" y="5572"/>
                  </a:lnTo>
                  <a:lnTo>
                    <a:pt x="20754" y="20764"/>
                  </a:lnTo>
                  <a:lnTo>
                    <a:pt x="5568" y="43291"/>
                  </a:lnTo>
                  <a:lnTo>
                    <a:pt x="0" y="70866"/>
                  </a:lnTo>
                  <a:lnTo>
                    <a:pt x="0" y="354330"/>
                  </a:lnTo>
                  <a:lnTo>
                    <a:pt x="5568" y="381904"/>
                  </a:lnTo>
                  <a:lnTo>
                    <a:pt x="20754" y="404431"/>
                  </a:lnTo>
                  <a:lnTo>
                    <a:pt x="43280" y="419623"/>
                  </a:lnTo>
                  <a:lnTo>
                    <a:pt x="70865" y="425196"/>
                  </a:lnTo>
                  <a:lnTo>
                    <a:pt x="2631186" y="425196"/>
                  </a:lnTo>
                  <a:lnTo>
                    <a:pt x="2658760" y="419623"/>
                  </a:lnTo>
                  <a:lnTo>
                    <a:pt x="2681287" y="404431"/>
                  </a:lnTo>
                  <a:lnTo>
                    <a:pt x="2696479" y="381904"/>
                  </a:lnTo>
                  <a:lnTo>
                    <a:pt x="2702052" y="354330"/>
                  </a:lnTo>
                  <a:lnTo>
                    <a:pt x="2702052" y="70866"/>
                  </a:lnTo>
                  <a:lnTo>
                    <a:pt x="2696479" y="43291"/>
                  </a:lnTo>
                  <a:lnTo>
                    <a:pt x="2681287" y="20764"/>
                  </a:lnTo>
                  <a:lnTo>
                    <a:pt x="2658760" y="5572"/>
                  </a:lnTo>
                  <a:lnTo>
                    <a:pt x="2631186" y="0"/>
                  </a:lnTo>
                  <a:close/>
                </a:path>
              </a:pathLst>
            </a:custGeom>
            <a:solidFill>
              <a:srgbClr val="3366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23" name="Google Shape;2723;p125"/>
            <p:cNvSpPr/>
            <p:nvPr/>
          </p:nvSpPr>
          <p:spPr>
            <a:xfrm>
              <a:off x="319277" y="3707129"/>
              <a:ext cx="2702560" cy="425450"/>
            </a:xfrm>
            <a:custGeom>
              <a:avLst/>
              <a:gdLst/>
              <a:ahLst/>
              <a:cxnLst/>
              <a:rect l="l" t="t" r="r" b="b"/>
              <a:pathLst>
                <a:path w="2702560" h="425450" extrusionOk="0">
                  <a:moveTo>
                    <a:pt x="0" y="70866"/>
                  </a:moveTo>
                  <a:lnTo>
                    <a:pt x="5568" y="43291"/>
                  </a:lnTo>
                  <a:lnTo>
                    <a:pt x="20754" y="20764"/>
                  </a:lnTo>
                  <a:lnTo>
                    <a:pt x="43280" y="5572"/>
                  </a:lnTo>
                  <a:lnTo>
                    <a:pt x="70865" y="0"/>
                  </a:lnTo>
                  <a:lnTo>
                    <a:pt x="2631186" y="0"/>
                  </a:lnTo>
                  <a:lnTo>
                    <a:pt x="2658760" y="5572"/>
                  </a:lnTo>
                  <a:lnTo>
                    <a:pt x="2681287" y="20764"/>
                  </a:lnTo>
                  <a:lnTo>
                    <a:pt x="2696479" y="43291"/>
                  </a:lnTo>
                  <a:lnTo>
                    <a:pt x="2702052" y="70866"/>
                  </a:lnTo>
                  <a:lnTo>
                    <a:pt x="2702052" y="354330"/>
                  </a:lnTo>
                  <a:lnTo>
                    <a:pt x="2696479" y="381904"/>
                  </a:lnTo>
                  <a:lnTo>
                    <a:pt x="2681287" y="404431"/>
                  </a:lnTo>
                  <a:lnTo>
                    <a:pt x="2658760" y="419623"/>
                  </a:lnTo>
                  <a:lnTo>
                    <a:pt x="2631186" y="425196"/>
                  </a:lnTo>
                  <a:lnTo>
                    <a:pt x="70865" y="425196"/>
                  </a:lnTo>
                  <a:lnTo>
                    <a:pt x="43280" y="419623"/>
                  </a:lnTo>
                  <a:lnTo>
                    <a:pt x="20754" y="404431"/>
                  </a:lnTo>
                  <a:lnTo>
                    <a:pt x="5568" y="381904"/>
                  </a:lnTo>
                  <a:lnTo>
                    <a:pt x="0" y="354330"/>
                  </a:lnTo>
                  <a:lnTo>
                    <a:pt x="0" y="70866"/>
                  </a:lnTo>
                  <a:close/>
                </a:path>
              </a:pathLst>
            </a:custGeom>
            <a:noFill/>
            <a:ln w="25375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724" name="Google Shape;2724;p125"/>
          <p:cNvSpPr txBox="1"/>
          <p:nvPr/>
        </p:nvSpPr>
        <p:spPr>
          <a:xfrm>
            <a:off x="731316" y="3763771"/>
            <a:ext cx="1877060" cy="299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Modelo Propuesto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9" name="Google Shape;2729;p126"/>
          <p:cNvSpPr/>
          <p:nvPr/>
        </p:nvSpPr>
        <p:spPr>
          <a:xfrm>
            <a:off x="0" y="0"/>
            <a:ext cx="9143999" cy="685799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" name="Google Shape;2734;p127"/>
          <p:cNvSpPr/>
          <p:nvPr/>
        </p:nvSpPr>
        <p:spPr>
          <a:xfrm>
            <a:off x="6733031" y="5949696"/>
            <a:ext cx="2369820" cy="71932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35" name="Google Shape;2735;p127"/>
          <p:cNvSpPr/>
          <p:nvPr/>
        </p:nvSpPr>
        <p:spPr>
          <a:xfrm>
            <a:off x="5167884" y="0"/>
            <a:ext cx="3976115" cy="806958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36" name="Google Shape;2736;p127"/>
          <p:cNvSpPr txBox="1">
            <a:spLocks noGrp="1"/>
          </p:cNvSpPr>
          <p:nvPr>
            <p:ph type="title"/>
          </p:nvPr>
        </p:nvSpPr>
        <p:spPr>
          <a:xfrm>
            <a:off x="5408803" y="13843"/>
            <a:ext cx="3615690" cy="513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Recomendaciones</a:t>
            </a:r>
            <a:endParaRPr/>
          </a:p>
        </p:txBody>
      </p:sp>
      <p:grpSp>
        <p:nvGrpSpPr>
          <p:cNvPr id="2737" name="Google Shape;2737;p127"/>
          <p:cNvGrpSpPr/>
          <p:nvPr/>
        </p:nvGrpSpPr>
        <p:grpSpPr>
          <a:xfrm>
            <a:off x="315086" y="1430655"/>
            <a:ext cx="4874895" cy="2477770"/>
            <a:chOff x="315086" y="1430655"/>
            <a:chExt cx="4874895" cy="2477770"/>
          </a:xfrm>
        </p:grpSpPr>
        <p:sp>
          <p:nvSpPr>
            <p:cNvPr id="2738" name="Google Shape;2738;p127"/>
            <p:cNvSpPr/>
            <p:nvPr/>
          </p:nvSpPr>
          <p:spPr>
            <a:xfrm>
              <a:off x="324611" y="1440180"/>
              <a:ext cx="4855464" cy="2458212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39" name="Google Shape;2739;p127"/>
            <p:cNvSpPr/>
            <p:nvPr/>
          </p:nvSpPr>
          <p:spPr>
            <a:xfrm>
              <a:off x="315086" y="1430655"/>
              <a:ext cx="4874895" cy="2477770"/>
            </a:xfrm>
            <a:custGeom>
              <a:avLst/>
              <a:gdLst/>
              <a:ahLst/>
              <a:cxnLst/>
              <a:rect l="l" t="t" r="r" b="b"/>
              <a:pathLst>
                <a:path w="4874895" h="2477770" extrusionOk="0">
                  <a:moveTo>
                    <a:pt x="0" y="2477262"/>
                  </a:moveTo>
                  <a:lnTo>
                    <a:pt x="4874514" y="2477262"/>
                  </a:lnTo>
                  <a:lnTo>
                    <a:pt x="4874514" y="0"/>
                  </a:lnTo>
                  <a:lnTo>
                    <a:pt x="0" y="0"/>
                  </a:lnTo>
                  <a:lnTo>
                    <a:pt x="0" y="2477262"/>
                  </a:lnTo>
                  <a:close/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740" name="Google Shape;2740;p127"/>
          <p:cNvGrpSpPr/>
          <p:nvPr/>
        </p:nvGrpSpPr>
        <p:grpSpPr>
          <a:xfrm>
            <a:off x="319277" y="829817"/>
            <a:ext cx="2057400" cy="425450"/>
            <a:chOff x="319277" y="829817"/>
            <a:chExt cx="2057400" cy="425450"/>
          </a:xfrm>
        </p:grpSpPr>
        <p:sp>
          <p:nvSpPr>
            <p:cNvPr id="2741" name="Google Shape;2741;p127"/>
            <p:cNvSpPr/>
            <p:nvPr/>
          </p:nvSpPr>
          <p:spPr>
            <a:xfrm>
              <a:off x="319277" y="829817"/>
              <a:ext cx="2057400" cy="425450"/>
            </a:xfrm>
            <a:custGeom>
              <a:avLst/>
              <a:gdLst/>
              <a:ahLst/>
              <a:cxnLst/>
              <a:rect l="l" t="t" r="r" b="b"/>
              <a:pathLst>
                <a:path w="2057400" h="425450" extrusionOk="0">
                  <a:moveTo>
                    <a:pt x="1986534" y="0"/>
                  </a:moveTo>
                  <a:lnTo>
                    <a:pt x="70865" y="0"/>
                  </a:lnTo>
                  <a:lnTo>
                    <a:pt x="43280" y="5572"/>
                  </a:lnTo>
                  <a:lnTo>
                    <a:pt x="20754" y="20764"/>
                  </a:lnTo>
                  <a:lnTo>
                    <a:pt x="5568" y="43291"/>
                  </a:lnTo>
                  <a:lnTo>
                    <a:pt x="0" y="70866"/>
                  </a:lnTo>
                  <a:lnTo>
                    <a:pt x="0" y="354330"/>
                  </a:lnTo>
                  <a:lnTo>
                    <a:pt x="5568" y="381904"/>
                  </a:lnTo>
                  <a:lnTo>
                    <a:pt x="20754" y="404431"/>
                  </a:lnTo>
                  <a:lnTo>
                    <a:pt x="43280" y="419623"/>
                  </a:lnTo>
                  <a:lnTo>
                    <a:pt x="70865" y="425196"/>
                  </a:lnTo>
                  <a:lnTo>
                    <a:pt x="1986534" y="425196"/>
                  </a:lnTo>
                  <a:lnTo>
                    <a:pt x="2014108" y="419623"/>
                  </a:lnTo>
                  <a:lnTo>
                    <a:pt x="2036635" y="404431"/>
                  </a:lnTo>
                  <a:lnTo>
                    <a:pt x="2051827" y="381904"/>
                  </a:lnTo>
                  <a:lnTo>
                    <a:pt x="2057400" y="354330"/>
                  </a:lnTo>
                  <a:lnTo>
                    <a:pt x="2057400" y="70866"/>
                  </a:lnTo>
                  <a:lnTo>
                    <a:pt x="2051827" y="43291"/>
                  </a:lnTo>
                  <a:lnTo>
                    <a:pt x="2036635" y="20764"/>
                  </a:lnTo>
                  <a:lnTo>
                    <a:pt x="2014108" y="5572"/>
                  </a:lnTo>
                  <a:lnTo>
                    <a:pt x="1986534" y="0"/>
                  </a:lnTo>
                  <a:close/>
                </a:path>
              </a:pathLst>
            </a:custGeom>
            <a:solidFill>
              <a:srgbClr val="3366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42" name="Google Shape;2742;p127"/>
            <p:cNvSpPr/>
            <p:nvPr/>
          </p:nvSpPr>
          <p:spPr>
            <a:xfrm>
              <a:off x="319277" y="829817"/>
              <a:ext cx="2057400" cy="425450"/>
            </a:xfrm>
            <a:custGeom>
              <a:avLst/>
              <a:gdLst/>
              <a:ahLst/>
              <a:cxnLst/>
              <a:rect l="l" t="t" r="r" b="b"/>
              <a:pathLst>
                <a:path w="2057400" h="425450" extrusionOk="0">
                  <a:moveTo>
                    <a:pt x="0" y="70866"/>
                  </a:moveTo>
                  <a:lnTo>
                    <a:pt x="5568" y="43291"/>
                  </a:lnTo>
                  <a:lnTo>
                    <a:pt x="20754" y="20764"/>
                  </a:lnTo>
                  <a:lnTo>
                    <a:pt x="43280" y="5572"/>
                  </a:lnTo>
                  <a:lnTo>
                    <a:pt x="70865" y="0"/>
                  </a:lnTo>
                  <a:lnTo>
                    <a:pt x="1986534" y="0"/>
                  </a:lnTo>
                  <a:lnTo>
                    <a:pt x="2014108" y="5572"/>
                  </a:lnTo>
                  <a:lnTo>
                    <a:pt x="2036635" y="20764"/>
                  </a:lnTo>
                  <a:lnTo>
                    <a:pt x="2051827" y="43291"/>
                  </a:lnTo>
                  <a:lnTo>
                    <a:pt x="2057400" y="70866"/>
                  </a:lnTo>
                  <a:lnTo>
                    <a:pt x="2057400" y="354330"/>
                  </a:lnTo>
                  <a:lnTo>
                    <a:pt x="2051827" y="381904"/>
                  </a:lnTo>
                  <a:lnTo>
                    <a:pt x="2036635" y="404431"/>
                  </a:lnTo>
                  <a:lnTo>
                    <a:pt x="2014108" y="419623"/>
                  </a:lnTo>
                  <a:lnTo>
                    <a:pt x="1986534" y="425196"/>
                  </a:lnTo>
                  <a:lnTo>
                    <a:pt x="70865" y="425196"/>
                  </a:lnTo>
                  <a:lnTo>
                    <a:pt x="43280" y="419623"/>
                  </a:lnTo>
                  <a:lnTo>
                    <a:pt x="20754" y="404431"/>
                  </a:lnTo>
                  <a:lnTo>
                    <a:pt x="5568" y="381904"/>
                  </a:lnTo>
                  <a:lnTo>
                    <a:pt x="0" y="354330"/>
                  </a:lnTo>
                  <a:lnTo>
                    <a:pt x="0" y="70866"/>
                  </a:lnTo>
                  <a:close/>
                </a:path>
              </a:pathLst>
            </a:custGeom>
            <a:noFill/>
            <a:ln w="25400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743" name="Google Shape;2743;p127"/>
          <p:cNvSpPr txBox="1"/>
          <p:nvPr/>
        </p:nvSpPr>
        <p:spPr>
          <a:xfrm>
            <a:off x="556056" y="885825"/>
            <a:ext cx="1582420" cy="299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Unidimensional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44" name="Google Shape;2744;p127"/>
          <p:cNvGrpSpPr/>
          <p:nvPr/>
        </p:nvGrpSpPr>
        <p:grpSpPr>
          <a:xfrm>
            <a:off x="5437251" y="2915030"/>
            <a:ext cx="3392170" cy="2886075"/>
            <a:chOff x="5437251" y="2915030"/>
            <a:chExt cx="3392170" cy="2886075"/>
          </a:xfrm>
        </p:grpSpPr>
        <p:sp>
          <p:nvSpPr>
            <p:cNvPr id="2745" name="Google Shape;2745;p127"/>
            <p:cNvSpPr/>
            <p:nvPr/>
          </p:nvSpPr>
          <p:spPr>
            <a:xfrm>
              <a:off x="5446776" y="3076935"/>
              <a:ext cx="3363084" cy="2714264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46" name="Google Shape;2746;p127"/>
            <p:cNvSpPr/>
            <p:nvPr/>
          </p:nvSpPr>
          <p:spPr>
            <a:xfrm>
              <a:off x="5437251" y="2915030"/>
              <a:ext cx="3392170" cy="2886075"/>
            </a:xfrm>
            <a:custGeom>
              <a:avLst/>
              <a:gdLst/>
              <a:ahLst/>
              <a:cxnLst/>
              <a:rect l="l" t="t" r="r" b="b"/>
              <a:pathLst>
                <a:path w="3392170" h="2886075" extrusionOk="0">
                  <a:moveTo>
                    <a:pt x="0" y="2885694"/>
                  </a:moveTo>
                  <a:lnTo>
                    <a:pt x="3391662" y="2885694"/>
                  </a:lnTo>
                  <a:lnTo>
                    <a:pt x="3391662" y="0"/>
                  </a:lnTo>
                  <a:lnTo>
                    <a:pt x="0" y="0"/>
                  </a:lnTo>
                  <a:lnTo>
                    <a:pt x="0" y="2885694"/>
                  </a:lnTo>
                  <a:close/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747" name="Google Shape;2747;p127"/>
          <p:cNvGrpSpPr/>
          <p:nvPr/>
        </p:nvGrpSpPr>
        <p:grpSpPr>
          <a:xfrm>
            <a:off x="5447538" y="2340101"/>
            <a:ext cx="2653665" cy="426720"/>
            <a:chOff x="5447538" y="2340101"/>
            <a:chExt cx="2653665" cy="426720"/>
          </a:xfrm>
        </p:grpSpPr>
        <p:sp>
          <p:nvSpPr>
            <p:cNvPr id="2748" name="Google Shape;2748;p127"/>
            <p:cNvSpPr/>
            <p:nvPr/>
          </p:nvSpPr>
          <p:spPr>
            <a:xfrm>
              <a:off x="5447538" y="2340101"/>
              <a:ext cx="2653665" cy="426720"/>
            </a:xfrm>
            <a:custGeom>
              <a:avLst/>
              <a:gdLst/>
              <a:ahLst/>
              <a:cxnLst/>
              <a:rect l="l" t="t" r="r" b="b"/>
              <a:pathLst>
                <a:path w="2653665" h="426719" extrusionOk="0">
                  <a:moveTo>
                    <a:pt x="2582164" y="0"/>
                  </a:moveTo>
                  <a:lnTo>
                    <a:pt x="71120" y="0"/>
                  </a:lnTo>
                  <a:lnTo>
                    <a:pt x="43451" y="5593"/>
                  </a:lnTo>
                  <a:lnTo>
                    <a:pt x="20843" y="20843"/>
                  </a:lnTo>
                  <a:lnTo>
                    <a:pt x="5593" y="43451"/>
                  </a:lnTo>
                  <a:lnTo>
                    <a:pt x="0" y="71120"/>
                  </a:lnTo>
                  <a:lnTo>
                    <a:pt x="0" y="355600"/>
                  </a:lnTo>
                  <a:lnTo>
                    <a:pt x="5593" y="383268"/>
                  </a:lnTo>
                  <a:lnTo>
                    <a:pt x="20843" y="405876"/>
                  </a:lnTo>
                  <a:lnTo>
                    <a:pt x="43451" y="421126"/>
                  </a:lnTo>
                  <a:lnTo>
                    <a:pt x="71120" y="426720"/>
                  </a:lnTo>
                  <a:lnTo>
                    <a:pt x="2582164" y="426720"/>
                  </a:lnTo>
                  <a:lnTo>
                    <a:pt x="2609832" y="421126"/>
                  </a:lnTo>
                  <a:lnTo>
                    <a:pt x="2632440" y="405876"/>
                  </a:lnTo>
                  <a:lnTo>
                    <a:pt x="2647690" y="383268"/>
                  </a:lnTo>
                  <a:lnTo>
                    <a:pt x="2653284" y="355600"/>
                  </a:lnTo>
                  <a:lnTo>
                    <a:pt x="2653284" y="71120"/>
                  </a:lnTo>
                  <a:lnTo>
                    <a:pt x="2647690" y="43451"/>
                  </a:lnTo>
                  <a:lnTo>
                    <a:pt x="2632440" y="20843"/>
                  </a:lnTo>
                  <a:lnTo>
                    <a:pt x="2609832" y="5593"/>
                  </a:lnTo>
                  <a:lnTo>
                    <a:pt x="2582164" y="0"/>
                  </a:lnTo>
                  <a:close/>
                </a:path>
              </a:pathLst>
            </a:custGeom>
            <a:solidFill>
              <a:srgbClr val="3366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49" name="Google Shape;2749;p127"/>
            <p:cNvSpPr/>
            <p:nvPr/>
          </p:nvSpPr>
          <p:spPr>
            <a:xfrm>
              <a:off x="5447538" y="2340101"/>
              <a:ext cx="2653665" cy="426720"/>
            </a:xfrm>
            <a:custGeom>
              <a:avLst/>
              <a:gdLst/>
              <a:ahLst/>
              <a:cxnLst/>
              <a:rect l="l" t="t" r="r" b="b"/>
              <a:pathLst>
                <a:path w="2653665" h="426719" extrusionOk="0">
                  <a:moveTo>
                    <a:pt x="0" y="71120"/>
                  </a:moveTo>
                  <a:lnTo>
                    <a:pt x="5593" y="43451"/>
                  </a:lnTo>
                  <a:lnTo>
                    <a:pt x="20843" y="20843"/>
                  </a:lnTo>
                  <a:lnTo>
                    <a:pt x="43451" y="5593"/>
                  </a:lnTo>
                  <a:lnTo>
                    <a:pt x="71120" y="0"/>
                  </a:lnTo>
                  <a:lnTo>
                    <a:pt x="2582164" y="0"/>
                  </a:lnTo>
                  <a:lnTo>
                    <a:pt x="2609832" y="5593"/>
                  </a:lnTo>
                  <a:lnTo>
                    <a:pt x="2632440" y="20843"/>
                  </a:lnTo>
                  <a:lnTo>
                    <a:pt x="2647690" y="43451"/>
                  </a:lnTo>
                  <a:lnTo>
                    <a:pt x="2653284" y="71120"/>
                  </a:lnTo>
                  <a:lnTo>
                    <a:pt x="2653284" y="355600"/>
                  </a:lnTo>
                  <a:lnTo>
                    <a:pt x="2647690" y="383268"/>
                  </a:lnTo>
                  <a:lnTo>
                    <a:pt x="2632440" y="405876"/>
                  </a:lnTo>
                  <a:lnTo>
                    <a:pt x="2609832" y="421126"/>
                  </a:lnTo>
                  <a:lnTo>
                    <a:pt x="2582164" y="426720"/>
                  </a:lnTo>
                  <a:lnTo>
                    <a:pt x="71120" y="426720"/>
                  </a:lnTo>
                  <a:lnTo>
                    <a:pt x="43451" y="421126"/>
                  </a:lnTo>
                  <a:lnTo>
                    <a:pt x="20843" y="405876"/>
                  </a:lnTo>
                  <a:lnTo>
                    <a:pt x="5593" y="383268"/>
                  </a:lnTo>
                  <a:lnTo>
                    <a:pt x="0" y="355600"/>
                  </a:lnTo>
                  <a:lnTo>
                    <a:pt x="0" y="71120"/>
                  </a:lnTo>
                  <a:close/>
                </a:path>
              </a:pathLst>
            </a:custGeom>
            <a:noFill/>
            <a:ln w="25400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750" name="Google Shape;2750;p127"/>
          <p:cNvSpPr txBox="1"/>
          <p:nvPr/>
        </p:nvSpPr>
        <p:spPr>
          <a:xfrm>
            <a:off x="5626100" y="2397378"/>
            <a:ext cx="2298065" cy="299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Artificios de geometría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55" name="Google Shape;2755;p128"/>
          <p:cNvGrpSpPr/>
          <p:nvPr/>
        </p:nvGrpSpPr>
        <p:grpSpPr>
          <a:xfrm>
            <a:off x="0" y="0"/>
            <a:ext cx="9143999" cy="6857997"/>
            <a:chOff x="0" y="0"/>
            <a:chExt cx="9143999" cy="6857997"/>
          </a:xfrm>
        </p:grpSpPr>
        <p:sp>
          <p:nvSpPr>
            <p:cNvPr id="2756" name="Google Shape;2756;p128"/>
            <p:cNvSpPr/>
            <p:nvPr/>
          </p:nvSpPr>
          <p:spPr>
            <a:xfrm>
              <a:off x="0" y="0"/>
              <a:ext cx="9143999" cy="6857997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57" name="Google Shape;2757;p128"/>
            <p:cNvSpPr/>
            <p:nvPr/>
          </p:nvSpPr>
          <p:spPr>
            <a:xfrm>
              <a:off x="2225039" y="2182367"/>
              <a:ext cx="4832604" cy="2023872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58" name="Google Shape;2758;p128"/>
            <p:cNvSpPr/>
            <p:nvPr/>
          </p:nvSpPr>
          <p:spPr>
            <a:xfrm>
              <a:off x="2359152" y="2383535"/>
              <a:ext cx="4750308" cy="1808988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59" name="Google Shape;2759;p128"/>
            <p:cNvSpPr/>
            <p:nvPr/>
          </p:nvSpPr>
          <p:spPr>
            <a:xfrm>
              <a:off x="2267711" y="2205227"/>
              <a:ext cx="4751832" cy="1943100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60" name="Google Shape;2760;p128"/>
            <p:cNvSpPr/>
            <p:nvPr/>
          </p:nvSpPr>
          <p:spPr>
            <a:xfrm>
              <a:off x="2400299" y="2404872"/>
              <a:ext cx="4670298" cy="1119377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61" name="Google Shape;2761;p128"/>
            <p:cNvSpPr/>
            <p:nvPr/>
          </p:nvSpPr>
          <p:spPr>
            <a:xfrm>
              <a:off x="3055620" y="3014472"/>
              <a:ext cx="3056382" cy="1119377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762" name="Google Shape;2762;p128"/>
          <p:cNvSpPr txBox="1">
            <a:spLocks noGrp="1"/>
          </p:cNvSpPr>
          <p:nvPr>
            <p:ph type="title"/>
          </p:nvPr>
        </p:nvSpPr>
        <p:spPr>
          <a:xfrm>
            <a:off x="2703067" y="2541523"/>
            <a:ext cx="3881120" cy="12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668020" marR="5080" lvl="0" indent="-65595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GRACIAS POR SU  </a:t>
            </a:r>
            <a:r>
              <a:rPr lang="en-US" sz="4000" i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ATENCIÓN</a:t>
            </a:r>
            <a:endParaRPr sz="4000"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13"/>
          <p:cNvSpPr/>
          <p:nvPr/>
        </p:nvSpPr>
        <p:spPr>
          <a:xfrm>
            <a:off x="1955292" y="220979"/>
            <a:ext cx="6851142" cy="677418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6" name="Google Shape;436;p13"/>
          <p:cNvSpPr txBox="1">
            <a:spLocks noGrp="1"/>
          </p:cNvSpPr>
          <p:nvPr>
            <p:ph type="title"/>
          </p:nvPr>
        </p:nvSpPr>
        <p:spPr>
          <a:xfrm>
            <a:off x="2133345" y="299669"/>
            <a:ext cx="6474460" cy="391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134262"/>
                </a:solidFill>
              </a:rPr>
              <a:t>CENTRAL HIDROELÉCTRICA MANDURIACU</a:t>
            </a:r>
            <a:endParaRPr sz="2400"/>
          </a:p>
        </p:txBody>
      </p:sp>
      <p:grpSp>
        <p:nvGrpSpPr>
          <p:cNvPr id="437" name="Google Shape;437;p13"/>
          <p:cNvGrpSpPr/>
          <p:nvPr/>
        </p:nvGrpSpPr>
        <p:grpSpPr>
          <a:xfrm>
            <a:off x="361987" y="274320"/>
            <a:ext cx="728104" cy="612646"/>
            <a:chOff x="361987" y="274320"/>
            <a:chExt cx="728104" cy="612646"/>
          </a:xfrm>
        </p:grpSpPr>
        <p:sp>
          <p:nvSpPr>
            <p:cNvPr id="438" name="Google Shape;438;p13"/>
            <p:cNvSpPr/>
            <p:nvPr/>
          </p:nvSpPr>
          <p:spPr>
            <a:xfrm>
              <a:off x="477062" y="598931"/>
              <a:ext cx="289458" cy="288035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9" name="Google Shape;439;p13"/>
            <p:cNvSpPr/>
            <p:nvPr/>
          </p:nvSpPr>
          <p:spPr>
            <a:xfrm>
              <a:off x="669086" y="274320"/>
              <a:ext cx="421005" cy="421005"/>
            </a:xfrm>
            <a:custGeom>
              <a:avLst/>
              <a:gdLst/>
              <a:ahLst/>
              <a:cxnLst/>
              <a:rect l="l" t="t" r="r" b="b"/>
              <a:pathLst>
                <a:path w="421005" h="421005" extrusionOk="0">
                  <a:moveTo>
                    <a:pt x="210502" y="0"/>
                  </a:moveTo>
                  <a:lnTo>
                    <a:pt x="162192" y="5550"/>
                  </a:lnTo>
                  <a:lnTo>
                    <a:pt x="117868" y="21361"/>
                  </a:lnTo>
                  <a:lnTo>
                    <a:pt x="78785" y="46166"/>
                  </a:lnTo>
                  <a:lnTo>
                    <a:pt x="46201" y="78702"/>
                  </a:lnTo>
                  <a:lnTo>
                    <a:pt x="21371" y="117706"/>
                  </a:lnTo>
                  <a:lnTo>
                    <a:pt x="5552" y="161912"/>
                  </a:lnTo>
                  <a:lnTo>
                    <a:pt x="0" y="210057"/>
                  </a:lnTo>
                  <a:lnTo>
                    <a:pt x="5552" y="258391"/>
                  </a:lnTo>
                  <a:lnTo>
                    <a:pt x="21371" y="302732"/>
                  </a:lnTo>
                  <a:lnTo>
                    <a:pt x="46201" y="341826"/>
                  </a:lnTo>
                  <a:lnTo>
                    <a:pt x="78785" y="374417"/>
                  </a:lnTo>
                  <a:lnTo>
                    <a:pt x="117868" y="399250"/>
                  </a:lnTo>
                  <a:lnTo>
                    <a:pt x="162192" y="415071"/>
                  </a:lnTo>
                  <a:lnTo>
                    <a:pt x="210502" y="420624"/>
                  </a:lnTo>
                  <a:lnTo>
                    <a:pt x="258633" y="415071"/>
                  </a:lnTo>
                  <a:lnTo>
                    <a:pt x="302829" y="399250"/>
                  </a:lnTo>
                  <a:lnTo>
                    <a:pt x="341826" y="374417"/>
                  </a:lnTo>
                  <a:lnTo>
                    <a:pt x="374358" y="341826"/>
                  </a:lnTo>
                  <a:lnTo>
                    <a:pt x="399162" y="302732"/>
                  </a:lnTo>
                  <a:lnTo>
                    <a:pt x="414971" y="258391"/>
                  </a:lnTo>
                  <a:lnTo>
                    <a:pt x="420522" y="210057"/>
                  </a:lnTo>
                  <a:lnTo>
                    <a:pt x="414971" y="161912"/>
                  </a:lnTo>
                  <a:lnTo>
                    <a:pt x="399162" y="117706"/>
                  </a:lnTo>
                  <a:lnTo>
                    <a:pt x="374358" y="78702"/>
                  </a:lnTo>
                  <a:lnTo>
                    <a:pt x="341826" y="46166"/>
                  </a:lnTo>
                  <a:lnTo>
                    <a:pt x="302829" y="21361"/>
                  </a:lnTo>
                  <a:lnTo>
                    <a:pt x="258633" y="5550"/>
                  </a:lnTo>
                  <a:lnTo>
                    <a:pt x="210502" y="0"/>
                  </a:lnTo>
                  <a:close/>
                </a:path>
              </a:pathLst>
            </a:custGeom>
            <a:solidFill>
              <a:srgbClr val="94A6B4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0" name="Google Shape;440;p13"/>
            <p:cNvSpPr/>
            <p:nvPr/>
          </p:nvSpPr>
          <p:spPr>
            <a:xfrm>
              <a:off x="670949" y="274320"/>
              <a:ext cx="367030" cy="368935"/>
            </a:xfrm>
            <a:custGeom>
              <a:avLst/>
              <a:gdLst/>
              <a:ahLst/>
              <a:cxnLst/>
              <a:rect l="l" t="t" r="r" b="b"/>
              <a:pathLst>
                <a:path w="367030" h="368934" extrusionOk="0">
                  <a:moveTo>
                    <a:pt x="208525" y="0"/>
                  </a:moveTo>
                  <a:lnTo>
                    <a:pt x="168414" y="3879"/>
                  </a:lnTo>
                  <a:lnTo>
                    <a:pt x="129520" y="15509"/>
                  </a:lnTo>
                  <a:lnTo>
                    <a:pt x="93037" y="34879"/>
                  </a:lnTo>
                  <a:lnTo>
                    <a:pt x="60163" y="61975"/>
                  </a:lnTo>
                  <a:lnTo>
                    <a:pt x="30081" y="99964"/>
                  </a:lnTo>
                  <a:lnTo>
                    <a:pt x="10027" y="142419"/>
                  </a:lnTo>
                  <a:lnTo>
                    <a:pt x="0" y="187552"/>
                  </a:lnTo>
                  <a:lnTo>
                    <a:pt x="0" y="233579"/>
                  </a:lnTo>
                  <a:lnTo>
                    <a:pt x="10027" y="278712"/>
                  </a:lnTo>
                  <a:lnTo>
                    <a:pt x="30081" y="321167"/>
                  </a:lnTo>
                  <a:lnTo>
                    <a:pt x="60163" y="359155"/>
                  </a:lnTo>
                  <a:lnTo>
                    <a:pt x="70755" y="368807"/>
                  </a:lnTo>
                  <a:lnTo>
                    <a:pt x="44285" y="330869"/>
                  </a:lnTo>
                  <a:lnTo>
                    <a:pt x="27215" y="289299"/>
                  </a:lnTo>
                  <a:lnTo>
                    <a:pt x="19472" y="245673"/>
                  </a:lnTo>
                  <a:lnTo>
                    <a:pt x="20985" y="201570"/>
                  </a:lnTo>
                  <a:lnTo>
                    <a:pt x="31682" y="158567"/>
                  </a:lnTo>
                  <a:lnTo>
                    <a:pt x="51492" y="118241"/>
                  </a:lnTo>
                  <a:lnTo>
                    <a:pt x="80344" y="82168"/>
                  </a:lnTo>
                  <a:lnTo>
                    <a:pt x="113286" y="55199"/>
                  </a:lnTo>
                  <a:lnTo>
                    <a:pt x="149828" y="35861"/>
                  </a:lnTo>
                  <a:lnTo>
                    <a:pt x="188786" y="24215"/>
                  </a:lnTo>
                  <a:lnTo>
                    <a:pt x="228972" y="20320"/>
                  </a:lnTo>
                  <a:lnTo>
                    <a:pt x="265620" y="23538"/>
                  </a:lnTo>
                  <a:lnTo>
                    <a:pt x="301403" y="33210"/>
                  </a:lnTo>
                  <a:lnTo>
                    <a:pt x="335439" y="49359"/>
                  </a:lnTo>
                  <a:lnTo>
                    <a:pt x="366843" y="72008"/>
                  </a:lnTo>
                  <a:lnTo>
                    <a:pt x="363820" y="68579"/>
                  </a:lnTo>
                  <a:lnTo>
                    <a:pt x="357254" y="61975"/>
                  </a:lnTo>
                  <a:lnTo>
                    <a:pt x="324211" y="34879"/>
                  </a:lnTo>
                  <a:lnTo>
                    <a:pt x="287614" y="15509"/>
                  </a:lnTo>
                  <a:lnTo>
                    <a:pt x="248655" y="3879"/>
                  </a:lnTo>
                  <a:lnTo>
                    <a:pt x="208525" y="0"/>
                  </a:lnTo>
                  <a:close/>
                </a:path>
              </a:pathLst>
            </a:custGeom>
            <a:solidFill>
              <a:srgbClr val="778D9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1" name="Google Shape;441;p13"/>
            <p:cNvSpPr/>
            <p:nvPr/>
          </p:nvSpPr>
          <p:spPr>
            <a:xfrm>
              <a:off x="718385" y="323088"/>
              <a:ext cx="322580" cy="323215"/>
            </a:xfrm>
            <a:custGeom>
              <a:avLst/>
              <a:gdLst/>
              <a:ahLst/>
              <a:cxnLst/>
              <a:rect l="l" t="t" r="r" b="b"/>
              <a:pathLst>
                <a:path w="322580" h="323215" extrusionOk="0">
                  <a:moveTo>
                    <a:pt x="160137" y="0"/>
                  </a:moveTo>
                  <a:lnTo>
                    <a:pt x="101209" y="11461"/>
                  </a:lnTo>
                  <a:lnTo>
                    <a:pt x="47310" y="47497"/>
                  </a:lnTo>
                  <a:lnTo>
                    <a:pt x="21026" y="81935"/>
                  </a:lnTo>
                  <a:lnTo>
                    <a:pt x="5256" y="120687"/>
                  </a:lnTo>
                  <a:lnTo>
                    <a:pt x="0" y="161591"/>
                  </a:lnTo>
                  <a:lnTo>
                    <a:pt x="5256" y="202485"/>
                  </a:lnTo>
                  <a:lnTo>
                    <a:pt x="21026" y="241205"/>
                  </a:lnTo>
                  <a:lnTo>
                    <a:pt x="47310" y="275589"/>
                  </a:lnTo>
                  <a:lnTo>
                    <a:pt x="101103" y="311626"/>
                  </a:lnTo>
                  <a:lnTo>
                    <a:pt x="159934" y="323087"/>
                  </a:lnTo>
                  <a:lnTo>
                    <a:pt x="200772" y="317859"/>
                  </a:lnTo>
                  <a:lnTo>
                    <a:pt x="238940" y="302767"/>
                  </a:lnTo>
                  <a:lnTo>
                    <a:pt x="272319" y="278701"/>
                  </a:lnTo>
                  <a:lnTo>
                    <a:pt x="298787" y="246549"/>
                  </a:lnTo>
                  <a:lnTo>
                    <a:pt x="316223" y="207200"/>
                  </a:lnTo>
                  <a:lnTo>
                    <a:pt x="322506" y="161543"/>
                  </a:lnTo>
                  <a:lnTo>
                    <a:pt x="316235" y="115799"/>
                  </a:lnTo>
                  <a:lnTo>
                    <a:pt x="298829" y="76425"/>
                  </a:lnTo>
                  <a:lnTo>
                    <a:pt x="272402" y="44291"/>
                  </a:lnTo>
                  <a:lnTo>
                    <a:pt x="239068" y="20263"/>
                  </a:lnTo>
                  <a:lnTo>
                    <a:pt x="200942" y="5210"/>
                  </a:lnTo>
                  <a:lnTo>
                    <a:pt x="160137" y="0"/>
                  </a:lnTo>
                  <a:close/>
                </a:path>
              </a:pathLst>
            </a:custGeom>
            <a:solidFill>
              <a:srgbClr val="E9EDF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2" name="Google Shape;442;p13"/>
            <p:cNvSpPr/>
            <p:nvPr/>
          </p:nvSpPr>
          <p:spPr>
            <a:xfrm>
              <a:off x="749858" y="355092"/>
              <a:ext cx="292100" cy="291465"/>
            </a:xfrm>
            <a:custGeom>
              <a:avLst/>
              <a:gdLst/>
              <a:ahLst/>
              <a:cxnLst/>
              <a:rect l="l" t="t" r="r" b="b"/>
              <a:pathLst>
                <a:path w="292100" h="291465" extrusionOk="0">
                  <a:moveTo>
                    <a:pt x="0" y="224916"/>
                  </a:moveTo>
                  <a:lnTo>
                    <a:pt x="26771" y="253632"/>
                  </a:lnTo>
                  <a:lnTo>
                    <a:pt x="58434" y="274335"/>
                  </a:lnTo>
                  <a:lnTo>
                    <a:pt x="93424" y="286871"/>
                  </a:lnTo>
                  <a:lnTo>
                    <a:pt x="130175" y="291083"/>
                  </a:lnTo>
                  <a:lnTo>
                    <a:pt x="157975" y="288690"/>
                  </a:lnTo>
                  <a:lnTo>
                    <a:pt x="185227" y="281463"/>
                  </a:lnTo>
                  <a:lnTo>
                    <a:pt x="211286" y="269331"/>
                  </a:lnTo>
                  <a:lnTo>
                    <a:pt x="229575" y="256412"/>
                  </a:lnTo>
                  <a:lnTo>
                    <a:pt x="95427" y="256412"/>
                  </a:lnTo>
                  <a:lnTo>
                    <a:pt x="70448" y="254456"/>
                  </a:lnTo>
                  <a:lnTo>
                    <a:pt x="45904" y="248570"/>
                  </a:lnTo>
                  <a:lnTo>
                    <a:pt x="22265" y="238732"/>
                  </a:lnTo>
                  <a:lnTo>
                    <a:pt x="0" y="224916"/>
                  </a:lnTo>
                  <a:close/>
                </a:path>
                <a:path w="292100" h="291465" extrusionOk="0">
                  <a:moveTo>
                    <a:pt x="225386" y="0"/>
                  </a:moveTo>
                  <a:lnTo>
                    <a:pt x="247211" y="40969"/>
                  </a:lnTo>
                  <a:lnTo>
                    <a:pt x="256364" y="85102"/>
                  </a:lnTo>
                  <a:lnTo>
                    <a:pt x="253042" y="129680"/>
                  </a:lnTo>
                  <a:lnTo>
                    <a:pt x="237440" y="171984"/>
                  </a:lnTo>
                  <a:lnTo>
                    <a:pt x="209753" y="209295"/>
                  </a:lnTo>
                  <a:lnTo>
                    <a:pt x="156381" y="244522"/>
                  </a:lnTo>
                  <a:lnTo>
                    <a:pt x="95427" y="256412"/>
                  </a:lnTo>
                  <a:lnTo>
                    <a:pt x="229575" y="256412"/>
                  </a:lnTo>
                  <a:lnTo>
                    <a:pt x="235508" y="252221"/>
                  </a:lnTo>
                  <a:lnTo>
                    <a:pt x="265523" y="217903"/>
                  </a:lnTo>
                  <a:lnTo>
                    <a:pt x="284239" y="178209"/>
                  </a:lnTo>
                  <a:lnTo>
                    <a:pt x="291555" y="135636"/>
                  </a:lnTo>
                  <a:lnTo>
                    <a:pt x="287370" y="92681"/>
                  </a:lnTo>
                  <a:lnTo>
                    <a:pt x="271584" y="51844"/>
                  </a:lnTo>
                  <a:lnTo>
                    <a:pt x="244094" y="15620"/>
                  </a:lnTo>
                  <a:lnTo>
                    <a:pt x="238048" y="10159"/>
                  </a:lnTo>
                  <a:lnTo>
                    <a:pt x="231952" y="4571"/>
                  </a:lnTo>
                  <a:lnTo>
                    <a:pt x="225386" y="0"/>
                  </a:lnTo>
                  <a:close/>
                </a:path>
              </a:pathLst>
            </a:custGeom>
            <a:solidFill>
              <a:srgbClr val="CDD6D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3" name="Google Shape;443;p13"/>
            <p:cNvSpPr/>
            <p:nvPr/>
          </p:nvSpPr>
          <p:spPr>
            <a:xfrm>
              <a:off x="361987" y="274320"/>
              <a:ext cx="280670" cy="303530"/>
            </a:xfrm>
            <a:custGeom>
              <a:avLst/>
              <a:gdLst/>
              <a:ahLst/>
              <a:cxnLst/>
              <a:rect l="l" t="t" r="r" b="b"/>
              <a:pathLst>
                <a:path w="280670" h="303530" extrusionOk="0">
                  <a:moveTo>
                    <a:pt x="145707" y="126"/>
                  </a:moveTo>
                  <a:lnTo>
                    <a:pt x="95154" y="7195"/>
                  </a:lnTo>
                  <a:lnTo>
                    <a:pt x="57345" y="26958"/>
                  </a:lnTo>
                  <a:lnTo>
                    <a:pt x="27864" y="56553"/>
                  </a:lnTo>
                  <a:lnTo>
                    <a:pt x="8239" y="93246"/>
                  </a:lnTo>
                  <a:lnTo>
                    <a:pt x="0" y="134303"/>
                  </a:lnTo>
                  <a:lnTo>
                    <a:pt x="4673" y="176988"/>
                  </a:lnTo>
                  <a:lnTo>
                    <a:pt x="23787" y="218566"/>
                  </a:lnTo>
                  <a:lnTo>
                    <a:pt x="74368" y="264540"/>
                  </a:lnTo>
                  <a:lnTo>
                    <a:pt x="139865" y="280796"/>
                  </a:lnTo>
                  <a:lnTo>
                    <a:pt x="149548" y="280461"/>
                  </a:lnTo>
                  <a:lnTo>
                    <a:pt x="159245" y="279447"/>
                  </a:lnTo>
                  <a:lnTo>
                    <a:pt x="168933" y="277743"/>
                  </a:lnTo>
                  <a:lnTo>
                    <a:pt x="178587" y="275335"/>
                  </a:lnTo>
                  <a:lnTo>
                    <a:pt x="237769" y="302894"/>
                  </a:lnTo>
                  <a:lnTo>
                    <a:pt x="239357" y="303275"/>
                  </a:lnTo>
                  <a:lnTo>
                    <a:pt x="247104" y="303275"/>
                  </a:lnTo>
                  <a:lnTo>
                    <a:pt x="252882" y="298068"/>
                  </a:lnTo>
                  <a:lnTo>
                    <a:pt x="249910" y="227710"/>
                  </a:lnTo>
                  <a:lnTo>
                    <a:pt x="272448" y="186952"/>
                  </a:lnTo>
                  <a:lnTo>
                    <a:pt x="280238" y="143959"/>
                  </a:lnTo>
                  <a:lnTo>
                    <a:pt x="274645" y="101721"/>
                  </a:lnTo>
                  <a:lnTo>
                    <a:pt x="257031" y="63228"/>
                  </a:lnTo>
                  <a:lnTo>
                    <a:pt x="228761" y="31471"/>
                  </a:lnTo>
                  <a:lnTo>
                    <a:pt x="191199" y="9441"/>
                  </a:lnTo>
                  <a:lnTo>
                    <a:pt x="145707" y="126"/>
                  </a:lnTo>
                  <a:close/>
                </a:path>
              </a:pathLst>
            </a:custGeom>
            <a:solidFill>
              <a:srgbClr val="6A7E9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4" name="Google Shape;444;p13"/>
            <p:cNvSpPr/>
            <p:nvPr/>
          </p:nvSpPr>
          <p:spPr>
            <a:xfrm>
              <a:off x="472808" y="338327"/>
              <a:ext cx="59055" cy="146685"/>
            </a:xfrm>
            <a:custGeom>
              <a:avLst/>
              <a:gdLst/>
              <a:ahLst/>
              <a:cxnLst/>
              <a:rect l="l" t="t" r="r" b="b"/>
              <a:pathLst>
                <a:path w="59054" h="146684" extrusionOk="0">
                  <a:moveTo>
                    <a:pt x="39255" y="6350"/>
                  </a:moveTo>
                  <a:lnTo>
                    <a:pt x="31280" y="0"/>
                  </a:lnTo>
                  <a:lnTo>
                    <a:pt x="18935" y="0"/>
                  </a:lnTo>
                  <a:lnTo>
                    <a:pt x="14846" y="1524"/>
                  </a:lnTo>
                  <a:lnTo>
                    <a:pt x="11506" y="4826"/>
                  </a:lnTo>
                  <a:lnTo>
                    <a:pt x="6896" y="13309"/>
                  </a:lnTo>
                  <a:lnTo>
                    <a:pt x="7886" y="22186"/>
                  </a:lnTo>
                  <a:lnTo>
                    <a:pt x="13512" y="29171"/>
                  </a:lnTo>
                  <a:lnTo>
                    <a:pt x="22821" y="32004"/>
                  </a:lnTo>
                  <a:lnTo>
                    <a:pt x="32029" y="32004"/>
                  </a:lnTo>
                  <a:lnTo>
                    <a:pt x="39255" y="24892"/>
                  </a:lnTo>
                  <a:lnTo>
                    <a:pt x="39255" y="6350"/>
                  </a:lnTo>
                  <a:close/>
                </a:path>
                <a:path w="59054" h="146684" extrusionOk="0">
                  <a:moveTo>
                    <a:pt x="58496" y="134886"/>
                  </a:moveTo>
                  <a:lnTo>
                    <a:pt x="55956" y="127025"/>
                  </a:lnTo>
                  <a:lnTo>
                    <a:pt x="48107" y="123444"/>
                  </a:lnTo>
                  <a:lnTo>
                    <a:pt x="39255" y="123482"/>
                  </a:lnTo>
                  <a:lnTo>
                    <a:pt x="39255" y="38608"/>
                  </a:lnTo>
                  <a:lnTo>
                    <a:pt x="34213" y="33528"/>
                  </a:lnTo>
                  <a:lnTo>
                    <a:pt x="11188" y="33528"/>
                  </a:lnTo>
                  <a:lnTo>
                    <a:pt x="3848" y="37287"/>
                  </a:lnTo>
                  <a:lnTo>
                    <a:pt x="1409" y="44627"/>
                  </a:lnTo>
                  <a:lnTo>
                    <a:pt x="3848" y="51943"/>
                  </a:lnTo>
                  <a:lnTo>
                    <a:pt x="11188" y="55626"/>
                  </a:lnTo>
                  <a:lnTo>
                    <a:pt x="17703" y="55626"/>
                  </a:lnTo>
                  <a:lnTo>
                    <a:pt x="17703" y="123558"/>
                  </a:lnTo>
                  <a:lnTo>
                    <a:pt x="10274" y="123571"/>
                  </a:lnTo>
                  <a:lnTo>
                    <a:pt x="2565" y="127393"/>
                  </a:lnTo>
                  <a:lnTo>
                    <a:pt x="0" y="134899"/>
                  </a:lnTo>
                  <a:lnTo>
                    <a:pt x="2565" y="142417"/>
                  </a:lnTo>
                  <a:lnTo>
                    <a:pt x="10274" y="146304"/>
                  </a:lnTo>
                  <a:lnTo>
                    <a:pt x="47688" y="146304"/>
                  </a:lnTo>
                  <a:lnTo>
                    <a:pt x="55740" y="142735"/>
                  </a:lnTo>
                  <a:lnTo>
                    <a:pt x="58496" y="134886"/>
                  </a:lnTo>
                  <a:close/>
                </a:path>
              </a:pathLst>
            </a:custGeom>
            <a:solidFill>
              <a:srgbClr val="E9EDF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445" name="Google Shape;445;p13"/>
          <p:cNvSpPr/>
          <p:nvPr/>
        </p:nvSpPr>
        <p:spPr>
          <a:xfrm>
            <a:off x="4841747" y="717804"/>
            <a:ext cx="3941826" cy="677418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6" name="Google Shape;446;p13"/>
          <p:cNvSpPr txBox="1"/>
          <p:nvPr/>
        </p:nvSpPr>
        <p:spPr>
          <a:xfrm>
            <a:off x="5019802" y="797178"/>
            <a:ext cx="3564254" cy="391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>
                <a:solidFill>
                  <a:srgbClr val="134262"/>
                </a:solidFill>
                <a:latin typeface="Arial"/>
                <a:ea typeface="Arial"/>
                <a:cs typeface="Arial"/>
                <a:sym typeface="Arial"/>
              </a:rPr>
              <a:t>Deflector de sedimentos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13"/>
          <p:cNvSpPr/>
          <p:nvPr/>
        </p:nvSpPr>
        <p:spPr>
          <a:xfrm>
            <a:off x="8766047" y="1726692"/>
            <a:ext cx="198120" cy="3662679"/>
          </a:xfrm>
          <a:custGeom>
            <a:avLst/>
            <a:gdLst/>
            <a:ahLst/>
            <a:cxnLst/>
            <a:rect l="l" t="t" r="r" b="b"/>
            <a:pathLst>
              <a:path w="198120" h="3662679" extrusionOk="0">
                <a:moveTo>
                  <a:pt x="198120" y="0"/>
                </a:moveTo>
                <a:lnTo>
                  <a:pt x="0" y="0"/>
                </a:lnTo>
                <a:lnTo>
                  <a:pt x="0" y="3662172"/>
                </a:lnTo>
                <a:lnTo>
                  <a:pt x="198120" y="3662172"/>
                </a:lnTo>
                <a:lnTo>
                  <a:pt x="198120" y="0"/>
                </a:lnTo>
                <a:close/>
              </a:path>
            </a:pathLst>
          </a:custGeom>
          <a:solidFill>
            <a:srgbClr val="A8EBEE">
              <a:alpha val="89803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448" name="Google Shape;448;p13"/>
          <p:cNvGrpSpPr/>
          <p:nvPr/>
        </p:nvGrpSpPr>
        <p:grpSpPr>
          <a:xfrm>
            <a:off x="60960" y="1600200"/>
            <a:ext cx="6378194" cy="3428999"/>
            <a:chOff x="60960" y="1600200"/>
            <a:chExt cx="6378194" cy="3428999"/>
          </a:xfrm>
        </p:grpSpPr>
        <p:sp>
          <p:nvSpPr>
            <p:cNvPr id="449" name="Google Shape;449;p13"/>
            <p:cNvSpPr/>
            <p:nvPr/>
          </p:nvSpPr>
          <p:spPr>
            <a:xfrm>
              <a:off x="405384" y="2085339"/>
              <a:ext cx="6033770" cy="2943860"/>
            </a:xfrm>
            <a:custGeom>
              <a:avLst/>
              <a:gdLst/>
              <a:ahLst/>
              <a:cxnLst/>
              <a:rect l="l" t="t" r="r" b="b"/>
              <a:pathLst>
                <a:path w="6033770" h="2943860" extrusionOk="0">
                  <a:moveTo>
                    <a:pt x="6033516" y="0"/>
                  </a:moveTo>
                  <a:lnTo>
                    <a:pt x="0" y="0"/>
                  </a:lnTo>
                  <a:lnTo>
                    <a:pt x="0" y="160020"/>
                  </a:lnTo>
                  <a:lnTo>
                    <a:pt x="0" y="2783840"/>
                  </a:lnTo>
                  <a:lnTo>
                    <a:pt x="0" y="2943860"/>
                  </a:lnTo>
                  <a:lnTo>
                    <a:pt x="6033516" y="2943860"/>
                  </a:lnTo>
                  <a:lnTo>
                    <a:pt x="6033516" y="2783840"/>
                  </a:lnTo>
                  <a:lnTo>
                    <a:pt x="160464" y="2783840"/>
                  </a:lnTo>
                  <a:lnTo>
                    <a:pt x="160464" y="160020"/>
                  </a:lnTo>
                  <a:lnTo>
                    <a:pt x="5872988" y="160020"/>
                  </a:lnTo>
                  <a:lnTo>
                    <a:pt x="5872988" y="2783332"/>
                  </a:lnTo>
                  <a:lnTo>
                    <a:pt x="6033516" y="2783332"/>
                  </a:lnTo>
                  <a:lnTo>
                    <a:pt x="6033516" y="160020"/>
                  </a:lnTo>
                  <a:lnTo>
                    <a:pt x="6033516" y="0"/>
                  </a:lnTo>
                  <a:close/>
                </a:path>
              </a:pathLst>
            </a:custGeom>
            <a:solidFill>
              <a:srgbClr val="A8EBEE">
                <a:alpha val="89803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0" name="Google Shape;450;p13"/>
            <p:cNvSpPr/>
            <p:nvPr/>
          </p:nvSpPr>
          <p:spPr>
            <a:xfrm>
              <a:off x="60960" y="1600200"/>
              <a:ext cx="6124956" cy="2874264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1" name="Google Shape;451;p13"/>
            <p:cNvSpPr/>
            <p:nvPr/>
          </p:nvSpPr>
          <p:spPr>
            <a:xfrm>
              <a:off x="114661" y="1627632"/>
              <a:ext cx="6028582" cy="2784348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2" name="Google Shape;452;p13"/>
            <p:cNvSpPr/>
            <p:nvPr/>
          </p:nvSpPr>
          <p:spPr>
            <a:xfrm>
              <a:off x="108204" y="1627632"/>
              <a:ext cx="6035040" cy="2784475"/>
            </a:xfrm>
            <a:custGeom>
              <a:avLst/>
              <a:gdLst/>
              <a:ahLst/>
              <a:cxnLst/>
              <a:rect l="l" t="t" r="r" b="b"/>
              <a:pathLst>
                <a:path w="6035040" h="2784475" extrusionOk="0">
                  <a:moveTo>
                    <a:pt x="0" y="2784348"/>
                  </a:moveTo>
                  <a:lnTo>
                    <a:pt x="6035040" y="2784348"/>
                  </a:lnTo>
                  <a:lnTo>
                    <a:pt x="6035040" y="0"/>
                  </a:lnTo>
                  <a:lnTo>
                    <a:pt x="0" y="0"/>
                  </a:lnTo>
                  <a:lnTo>
                    <a:pt x="0" y="2784348"/>
                  </a:ln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453" name="Google Shape;453;p13"/>
          <p:cNvSpPr txBox="1"/>
          <p:nvPr/>
        </p:nvSpPr>
        <p:spPr>
          <a:xfrm>
            <a:off x="565848" y="2245360"/>
            <a:ext cx="5713095" cy="2623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None/>
            </a:pPr>
            <a:endParaRPr sz="2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44538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Orificios del muro deflector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p13"/>
          <p:cNvSpPr txBox="1"/>
          <p:nvPr/>
        </p:nvSpPr>
        <p:spPr>
          <a:xfrm>
            <a:off x="6590650" y="1955975"/>
            <a:ext cx="2175300" cy="11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3650" rIns="0" bIns="0" anchor="t" anchorCtr="0">
            <a:spAutoFit/>
          </a:bodyPr>
          <a:lstStyle/>
          <a:p>
            <a:pPr marL="228600" marR="0" lvl="0" indent="-1555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-"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Canal principal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228600" marR="595630" lvl="0" indent="-155575" algn="l" rtl="0">
              <a:lnSpc>
                <a:spcPct val="103000"/>
              </a:lnSpc>
              <a:spcBef>
                <a:spcPts val="830"/>
              </a:spcBef>
              <a:spcAft>
                <a:spcPts val="0"/>
              </a:spcAft>
              <a:buSzPts val="2000"/>
              <a:buFont typeface="Arial"/>
              <a:buChar char="-"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Canal  secundario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" name="Google Shape;455;p13"/>
          <p:cNvSpPr/>
          <p:nvPr/>
        </p:nvSpPr>
        <p:spPr>
          <a:xfrm>
            <a:off x="6733031" y="5949696"/>
            <a:ext cx="2369820" cy="719327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14"/>
          <p:cNvSpPr/>
          <p:nvPr/>
        </p:nvSpPr>
        <p:spPr>
          <a:xfrm>
            <a:off x="1955292" y="220979"/>
            <a:ext cx="6851142" cy="677418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1" name="Google Shape;461;p14"/>
          <p:cNvSpPr txBox="1">
            <a:spLocks noGrp="1"/>
          </p:cNvSpPr>
          <p:nvPr>
            <p:ph type="title"/>
          </p:nvPr>
        </p:nvSpPr>
        <p:spPr>
          <a:xfrm>
            <a:off x="2133345" y="299669"/>
            <a:ext cx="6474460" cy="391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134262"/>
                </a:solidFill>
              </a:rPr>
              <a:t>CENTRAL HIDROELÉCTRICA MANDURIACU</a:t>
            </a:r>
            <a:endParaRPr sz="2400"/>
          </a:p>
        </p:txBody>
      </p:sp>
      <p:grpSp>
        <p:nvGrpSpPr>
          <p:cNvPr id="462" name="Google Shape;462;p14"/>
          <p:cNvGrpSpPr/>
          <p:nvPr/>
        </p:nvGrpSpPr>
        <p:grpSpPr>
          <a:xfrm>
            <a:off x="361987" y="274320"/>
            <a:ext cx="728104" cy="612646"/>
            <a:chOff x="361987" y="274320"/>
            <a:chExt cx="728104" cy="612646"/>
          </a:xfrm>
        </p:grpSpPr>
        <p:sp>
          <p:nvSpPr>
            <p:cNvPr id="463" name="Google Shape;463;p14"/>
            <p:cNvSpPr/>
            <p:nvPr/>
          </p:nvSpPr>
          <p:spPr>
            <a:xfrm>
              <a:off x="477062" y="598931"/>
              <a:ext cx="289458" cy="288035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4" name="Google Shape;464;p14"/>
            <p:cNvSpPr/>
            <p:nvPr/>
          </p:nvSpPr>
          <p:spPr>
            <a:xfrm>
              <a:off x="669086" y="274320"/>
              <a:ext cx="421005" cy="421005"/>
            </a:xfrm>
            <a:custGeom>
              <a:avLst/>
              <a:gdLst/>
              <a:ahLst/>
              <a:cxnLst/>
              <a:rect l="l" t="t" r="r" b="b"/>
              <a:pathLst>
                <a:path w="421005" h="421005" extrusionOk="0">
                  <a:moveTo>
                    <a:pt x="210502" y="0"/>
                  </a:moveTo>
                  <a:lnTo>
                    <a:pt x="162192" y="5550"/>
                  </a:lnTo>
                  <a:lnTo>
                    <a:pt x="117868" y="21361"/>
                  </a:lnTo>
                  <a:lnTo>
                    <a:pt x="78785" y="46166"/>
                  </a:lnTo>
                  <a:lnTo>
                    <a:pt x="46201" y="78702"/>
                  </a:lnTo>
                  <a:lnTo>
                    <a:pt x="21371" y="117706"/>
                  </a:lnTo>
                  <a:lnTo>
                    <a:pt x="5552" y="161912"/>
                  </a:lnTo>
                  <a:lnTo>
                    <a:pt x="0" y="210057"/>
                  </a:lnTo>
                  <a:lnTo>
                    <a:pt x="5552" y="258391"/>
                  </a:lnTo>
                  <a:lnTo>
                    <a:pt x="21371" y="302732"/>
                  </a:lnTo>
                  <a:lnTo>
                    <a:pt x="46201" y="341826"/>
                  </a:lnTo>
                  <a:lnTo>
                    <a:pt x="78785" y="374417"/>
                  </a:lnTo>
                  <a:lnTo>
                    <a:pt x="117868" y="399250"/>
                  </a:lnTo>
                  <a:lnTo>
                    <a:pt x="162192" y="415071"/>
                  </a:lnTo>
                  <a:lnTo>
                    <a:pt x="210502" y="420624"/>
                  </a:lnTo>
                  <a:lnTo>
                    <a:pt x="258633" y="415071"/>
                  </a:lnTo>
                  <a:lnTo>
                    <a:pt x="302829" y="399250"/>
                  </a:lnTo>
                  <a:lnTo>
                    <a:pt x="341826" y="374417"/>
                  </a:lnTo>
                  <a:lnTo>
                    <a:pt x="374358" y="341826"/>
                  </a:lnTo>
                  <a:lnTo>
                    <a:pt x="399162" y="302732"/>
                  </a:lnTo>
                  <a:lnTo>
                    <a:pt x="414971" y="258391"/>
                  </a:lnTo>
                  <a:lnTo>
                    <a:pt x="420522" y="210057"/>
                  </a:lnTo>
                  <a:lnTo>
                    <a:pt x="414971" y="161912"/>
                  </a:lnTo>
                  <a:lnTo>
                    <a:pt x="399162" y="117706"/>
                  </a:lnTo>
                  <a:lnTo>
                    <a:pt x="374358" y="78702"/>
                  </a:lnTo>
                  <a:lnTo>
                    <a:pt x="341826" y="46166"/>
                  </a:lnTo>
                  <a:lnTo>
                    <a:pt x="302829" y="21361"/>
                  </a:lnTo>
                  <a:lnTo>
                    <a:pt x="258633" y="5550"/>
                  </a:lnTo>
                  <a:lnTo>
                    <a:pt x="210502" y="0"/>
                  </a:lnTo>
                  <a:close/>
                </a:path>
              </a:pathLst>
            </a:custGeom>
            <a:solidFill>
              <a:srgbClr val="94A6B4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5" name="Google Shape;465;p14"/>
            <p:cNvSpPr/>
            <p:nvPr/>
          </p:nvSpPr>
          <p:spPr>
            <a:xfrm>
              <a:off x="670949" y="274320"/>
              <a:ext cx="367030" cy="368935"/>
            </a:xfrm>
            <a:custGeom>
              <a:avLst/>
              <a:gdLst/>
              <a:ahLst/>
              <a:cxnLst/>
              <a:rect l="l" t="t" r="r" b="b"/>
              <a:pathLst>
                <a:path w="367030" h="368934" extrusionOk="0">
                  <a:moveTo>
                    <a:pt x="208525" y="0"/>
                  </a:moveTo>
                  <a:lnTo>
                    <a:pt x="168414" y="3879"/>
                  </a:lnTo>
                  <a:lnTo>
                    <a:pt x="129520" y="15509"/>
                  </a:lnTo>
                  <a:lnTo>
                    <a:pt x="93037" y="34879"/>
                  </a:lnTo>
                  <a:lnTo>
                    <a:pt x="60163" y="61975"/>
                  </a:lnTo>
                  <a:lnTo>
                    <a:pt x="30081" y="99964"/>
                  </a:lnTo>
                  <a:lnTo>
                    <a:pt x="10027" y="142419"/>
                  </a:lnTo>
                  <a:lnTo>
                    <a:pt x="0" y="187552"/>
                  </a:lnTo>
                  <a:lnTo>
                    <a:pt x="0" y="233579"/>
                  </a:lnTo>
                  <a:lnTo>
                    <a:pt x="10027" y="278712"/>
                  </a:lnTo>
                  <a:lnTo>
                    <a:pt x="30081" y="321167"/>
                  </a:lnTo>
                  <a:lnTo>
                    <a:pt x="60163" y="359155"/>
                  </a:lnTo>
                  <a:lnTo>
                    <a:pt x="70755" y="368807"/>
                  </a:lnTo>
                  <a:lnTo>
                    <a:pt x="44285" y="330869"/>
                  </a:lnTo>
                  <a:lnTo>
                    <a:pt x="27215" y="289299"/>
                  </a:lnTo>
                  <a:lnTo>
                    <a:pt x="19472" y="245673"/>
                  </a:lnTo>
                  <a:lnTo>
                    <a:pt x="20985" y="201570"/>
                  </a:lnTo>
                  <a:lnTo>
                    <a:pt x="31682" y="158567"/>
                  </a:lnTo>
                  <a:lnTo>
                    <a:pt x="51492" y="118241"/>
                  </a:lnTo>
                  <a:lnTo>
                    <a:pt x="80344" y="82168"/>
                  </a:lnTo>
                  <a:lnTo>
                    <a:pt x="113286" y="55199"/>
                  </a:lnTo>
                  <a:lnTo>
                    <a:pt x="149828" y="35861"/>
                  </a:lnTo>
                  <a:lnTo>
                    <a:pt x="188786" y="24215"/>
                  </a:lnTo>
                  <a:lnTo>
                    <a:pt x="228972" y="20320"/>
                  </a:lnTo>
                  <a:lnTo>
                    <a:pt x="265620" y="23538"/>
                  </a:lnTo>
                  <a:lnTo>
                    <a:pt x="301403" y="33210"/>
                  </a:lnTo>
                  <a:lnTo>
                    <a:pt x="335439" y="49359"/>
                  </a:lnTo>
                  <a:lnTo>
                    <a:pt x="366843" y="72008"/>
                  </a:lnTo>
                  <a:lnTo>
                    <a:pt x="363820" y="68579"/>
                  </a:lnTo>
                  <a:lnTo>
                    <a:pt x="357254" y="61975"/>
                  </a:lnTo>
                  <a:lnTo>
                    <a:pt x="324211" y="34879"/>
                  </a:lnTo>
                  <a:lnTo>
                    <a:pt x="287614" y="15509"/>
                  </a:lnTo>
                  <a:lnTo>
                    <a:pt x="248655" y="3879"/>
                  </a:lnTo>
                  <a:lnTo>
                    <a:pt x="208525" y="0"/>
                  </a:lnTo>
                  <a:close/>
                </a:path>
              </a:pathLst>
            </a:custGeom>
            <a:solidFill>
              <a:srgbClr val="778D9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6" name="Google Shape;466;p14"/>
            <p:cNvSpPr/>
            <p:nvPr/>
          </p:nvSpPr>
          <p:spPr>
            <a:xfrm>
              <a:off x="718385" y="323088"/>
              <a:ext cx="322580" cy="323215"/>
            </a:xfrm>
            <a:custGeom>
              <a:avLst/>
              <a:gdLst/>
              <a:ahLst/>
              <a:cxnLst/>
              <a:rect l="l" t="t" r="r" b="b"/>
              <a:pathLst>
                <a:path w="322580" h="323215" extrusionOk="0">
                  <a:moveTo>
                    <a:pt x="160137" y="0"/>
                  </a:moveTo>
                  <a:lnTo>
                    <a:pt x="101209" y="11461"/>
                  </a:lnTo>
                  <a:lnTo>
                    <a:pt x="47310" y="47497"/>
                  </a:lnTo>
                  <a:lnTo>
                    <a:pt x="21026" y="81935"/>
                  </a:lnTo>
                  <a:lnTo>
                    <a:pt x="5256" y="120687"/>
                  </a:lnTo>
                  <a:lnTo>
                    <a:pt x="0" y="161591"/>
                  </a:lnTo>
                  <a:lnTo>
                    <a:pt x="5256" y="202485"/>
                  </a:lnTo>
                  <a:lnTo>
                    <a:pt x="21026" y="241205"/>
                  </a:lnTo>
                  <a:lnTo>
                    <a:pt x="47310" y="275589"/>
                  </a:lnTo>
                  <a:lnTo>
                    <a:pt x="101103" y="311626"/>
                  </a:lnTo>
                  <a:lnTo>
                    <a:pt x="159934" y="323087"/>
                  </a:lnTo>
                  <a:lnTo>
                    <a:pt x="200772" y="317859"/>
                  </a:lnTo>
                  <a:lnTo>
                    <a:pt x="238940" y="302767"/>
                  </a:lnTo>
                  <a:lnTo>
                    <a:pt x="272319" y="278701"/>
                  </a:lnTo>
                  <a:lnTo>
                    <a:pt x="298787" y="246549"/>
                  </a:lnTo>
                  <a:lnTo>
                    <a:pt x="316223" y="207200"/>
                  </a:lnTo>
                  <a:lnTo>
                    <a:pt x="322506" y="161543"/>
                  </a:lnTo>
                  <a:lnTo>
                    <a:pt x="316235" y="115799"/>
                  </a:lnTo>
                  <a:lnTo>
                    <a:pt x="298829" y="76425"/>
                  </a:lnTo>
                  <a:lnTo>
                    <a:pt x="272402" y="44291"/>
                  </a:lnTo>
                  <a:lnTo>
                    <a:pt x="239068" y="20263"/>
                  </a:lnTo>
                  <a:lnTo>
                    <a:pt x="200942" y="5210"/>
                  </a:lnTo>
                  <a:lnTo>
                    <a:pt x="160137" y="0"/>
                  </a:lnTo>
                  <a:close/>
                </a:path>
              </a:pathLst>
            </a:custGeom>
            <a:solidFill>
              <a:srgbClr val="E9EDF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7" name="Google Shape;467;p14"/>
            <p:cNvSpPr/>
            <p:nvPr/>
          </p:nvSpPr>
          <p:spPr>
            <a:xfrm>
              <a:off x="749858" y="355092"/>
              <a:ext cx="292100" cy="291465"/>
            </a:xfrm>
            <a:custGeom>
              <a:avLst/>
              <a:gdLst/>
              <a:ahLst/>
              <a:cxnLst/>
              <a:rect l="l" t="t" r="r" b="b"/>
              <a:pathLst>
                <a:path w="292100" h="291465" extrusionOk="0">
                  <a:moveTo>
                    <a:pt x="0" y="224916"/>
                  </a:moveTo>
                  <a:lnTo>
                    <a:pt x="26771" y="253632"/>
                  </a:lnTo>
                  <a:lnTo>
                    <a:pt x="58434" y="274335"/>
                  </a:lnTo>
                  <a:lnTo>
                    <a:pt x="93424" y="286871"/>
                  </a:lnTo>
                  <a:lnTo>
                    <a:pt x="130175" y="291083"/>
                  </a:lnTo>
                  <a:lnTo>
                    <a:pt x="157975" y="288690"/>
                  </a:lnTo>
                  <a:lnTo>
                    <a:pt x="185227" y="281463"/>
                  </a:lnTo>
                  <a:lnTo>
                    <a:pt x="211286" y="269331"/>
                  </a:lnTo>
                  <a:lnTo>
                    <a:pt x="229575" y="256412"/>
                  </a:lnTo>
                  <a:lnTo>
                    <a:pt x="95427" y="256412"/>
                  </a:lnTo>
                  <a:lnTo>
                    <a:pt x="70448" y="254456"/>
                  </a:lnTo>
                  <a:lnTo>
                    <a:pt x="45904" y="248570"/>
                  </a:lnTo>
                  <a:lnTo>
                    <a:pt x="22265" y="238732"/>
                  </a:lnTo>
                  <a:lnTo>
                    <a:pt x="0" y="224916"/>
                  </a:lnTo>
                  <a:close/>
                </a:path>
                <a:path w="292100" h="291465" extrusionOk="0">
                  <a:moveTo>
                    <a:pt x="225386" y="0"/>
                  </a:moveTo>
                  <a:lnTo>
                    <a:pt x="247211" y="40969"/>
                  </a:lnTo>
                  <a:lnTo>
                    <a:pt x="256364" y="85102"/>
                  </a:lnTo>
                  <a:lnTo>
                    <a:pt x="253042" y="129680"/>
                  </a:lnTo>
                  <a:lnTo>
                    <a:pt x="237440" y="171984"/>
                  </a:lnTo>
                  <a:lnTo>
                    <a:pt x="209753" y="209295"/>
                  </a:lnTo>
                  <a:lnTo>
                    <a:pt x="156381" y="244522"/>
                  </a:lnTo>
                  <a:lnTo>
                    <a:pt x="95427" y="256412"/>
                  </a:lnTo>
                  <a:lnTo>
                    <a:pt x="229575" y="256412"/>
                  </a:lnTo>
                  <a:lnTo>
                    <a:pt x="235508" y="252221"/>
                  </a:lnTo>
                  <a:lnTo>
                    <a:pt x="265523" y="217903"/>
                  </a:lnTo>
                  <a:lnTo>
                    <a:pt x="284239" y="178209"/>
                  </a:lnTo>
                  <a:lnTo>
                    <a:pt x="291555" y="135636"/>
                  </a:lnTo>
                  <a:lnTo>
                    <a:pt x="287370" y="92681"/>
                  </a:lnTo>
                  <a:lnTo>
                    <a:pt x="271584" y="51844"/>
                  </a:lnTo>
                  <a:lnTo>
                    <a:pt x="244094" y="15620"/>
                  </a:lnTo>
                  <a:lnTo>
                    <a:pt x="238048" y="10159"/>
                  </a:lnTo>
                  <a:lnTo>
                    <a:pt x="231952" y="4571"/>
                  </a:lnTo>
                  <a:lnTo>
                    <a:pt x="225386" y="0"/>
                  </a:lnTo>
                  <a:close/>
                </a:path>
              </a:pathLst>
            </a:custGeom>
            <a:solidFill>
              <a:srgbClr val="CDD6D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8" name="Google Shape;468;p14"/>
            <p:cNvSpPr/>
            <p:nvPr/>
          </p:nvSpPr>
          <p:spPr>
            <a:xfrm>
              <a:off x="361987" y="274320"/>
              <a:ext cx="280670" cy="303530"/>
            </a:xfrm>
            <a:custGeom>
              <a:avLst/>
              <a:gdLst/>
              <a:ahLst/>
              <a:cxnLst/>
              <a:rect l="l" t="t" r="r" b="b"/>
              <a:pathLst>
                <a:path w="280670" h="303530" extrusionOk="0">
                  <a:moveTo>
                    <a:pt x="145707" y="126"/>
                  </a:moveTo>
                  <a:lnTo>
                    <a:pt x="95154" y="7195"/>
                  </a:lnTo>
                  <a:lnTo>
                    <a:pt x="57345" y="26958"/>
                  </a:lnTo>
                  <a:lnTo>
                    <a:pt x="27864" y="56553"/>
                  </a:lnTo>
                  <a:lnTo>
                    <a:pt x="8239" y="93246"/>
                  </a:lnTo>
                  <a:lnTo>
                    <a:pt x="0" y="134303"/>
                  </a:lnTo>
                  <a:lnTo>
                    <a:pt x="4673" y="176988"/>
                  </a:lnTo>
                  <a:lnTo>
                    <a:pt x="23787" y="218566"/>
                  </a:lnTo>
                  <a:lnTo>
                    <a:pt x="74368" y="264540"/>
                  </a:lnTo>
                  <a:lnTo>
                    <a:pt x="139865" y="280796"/>
                  </a:lnTo>
                  <a:lnTo>
                    <a:pt x="149548" y="280461"/>
                  </a:lnTo>
                  <a:lnTo>
                    <a:pt x="159245" y="279447"/>
                  </a:lnTo>
                  <a:lnTo>
                    <a:pt x="168933" y="277743"/>
                  </a:lnTo>
                  <a:lnTo>
                    <a:pt x="178587" y="275335"/>
                  </a:lnTo>
                  <a:lnTo>
                    <a:pt x="237769" y="302894"/>
                  </a:lnTo>
                  <a:lnTo>
                    <a:pt x="239357" y="303275"/>
                  </a:lnTo>
                  <a:lnTo>
                    <a:pt x="247104" y="303275"/>
                  </a:lnTo>
                  <a:lnTo>
                    <a:pt x="252882" y="298068"/>
                  </a:lnTo>
                  <a:lnTo>
                    <a:pt x="249910" y="227710"/>
                  </a:lnTo>
                  <a:lnTo>
                    <a:pt x="272448" y="186952"/>
                  </a:lnTo>
                  <a:lnTo>
                    <a:pt x="280238" y="143959"/>
                  </a:lnTo>
                  <a:lnTo>
                    <a:pt x="274645" y="101721"/>
                  </a:lnTo>
                  <a:lnTo>
                    <a:pt x="257031" y="63228"/>
                  </a:lnTo>
                  <a:lnTo>
                    <a:pt x="228761" y="31471"/>
                  </a:lnTo>
                  <a:lnTo>
                    <a:pt x="191199" y="9441"/>
                  </a:lnTo>
                  <a:lnTo>
                    <a:pt x="145707" y="126"/>
                  </a:lnTo>
                  <a:close/>
                </a:path>
              </a:pathLst>
            </a:custGeom>
            <a:solidFill>
              <a:srgbClr val="6A7E9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9" name="Google Shape;469;p14"/>
            <p:cNvSpPr/>
            <p:nvPr/>
          </p:nvSpPr>
          <p:spPr>
            <a:xfrm>
              <a:off x="472808" y="338327"/>
              <a:ext cx="59055" cy="146685"/>
            </a:xfrm>
            <a:custGeom>
              <a:avLst/>
              <a:gdLst/>
              <a:ahLst/>
              <a:cxnLst/>
              <a:rect l="l" t="t" r="r" b="b"/>
              <a:pathLst>
                <a:path w="59054" h="146684" extrusionOk="0">
                  <a:moveTo>
                    <a:pt x="39255" y="6350"/>
                  </a:moveTo>
                  <a:lnTo>
                    <a:pt x="31280" y="0"/>
                  </a:lnTo>
                  <a:lnTo>
                    <a:pt x="18935" y="0"/>
                  </a:lnTo>
                  <a:lnTo>
                    <a:pt x="14846" y="1524"/>
                  </a:lnTo>
                  <a:lnTo>
                    <a:pt x="11506" y="4826"/>
                  </a:lnTo>
                  <a:lnTo>
                    <a:pt x="6896" y="13309"/>
                  </a:lnTo>
                  <a:lnTo>
                    <a:pt x="7886" y="22186"/>
                  </a:lnTo>
                  <a:lnTo>
                    <a:pt x="13512" y="29171"/>
                  </a:lnTo>
                  <a:lnTo>
                    <a:pt x="22821" y="32004"/>
                  </a:lnTo>
                  <a:lnTo>
                    <a:pt x="32029" y="32004"/>
                  </a:lnTo>
                  <a:lnTo>
                    <a:pt x="39255" y="24892"/>
                  </a:lnTo>
                  <a:lnTo>
                    <a:pt x="39255" y="6350"/>
                  </a:lnTo>
                  <a:close/>
                </a:path>
                <a:path w="59054" h="146684" extrusionOk="0">
                  <a:moveTo>
                    <a:pt x="58496" y="134886"/>
                  </a:moveTo>
                  <a:lnTo>
                    <a:pt x="55956" y="127025"/>
                  </a:lnTo>
                  <a:lnTo>
                    <a:pt x="48107" y="123444"/>
                  </a:lnTo>
                  <a:lnTo>
                    <a:pt x="39255" y="123482"/>
                  </a:lnTo>
                  <a:lnTo>
                    <a:pt x="39255" y="38608"/>
                  </a:lnTo>
                  <a:lnTo>
                    <a:pt x="34213" y="33528"/>
                  </a:lnTo>
                  <a:lnTo>
                    <a:pt x="11188" y="33528"/>
                  </a:lnTo>
                  <a:lnTo>
                    <a:pt x="3848" y="37287"/>
                  </a:lnTo>
                  <a:lnTo>
                    <a:pt x="1409" y="44627"/>
                  </a:lnTo>
                  <a:lnTo>
                    <a:pt x="3848" y="51943"/>
                  </a:lnTo>
                  <a:lnTo>
                    <a:pt x="11188" y="55626"/>
                  </a:lnTo>
                  <a:lnTo>
                    <a:pt x="17703" y="55626"/>
                  </a:lnTo>
                  <a:lnTo>
                    <a:pt x="17703" y="123558"/>
                  </a:lnTo>
                  <a:lnTo>
                    <a:pt x="10274" y="123571"/>
                  </a:lnTo>
                  <a:lnTo>
                    <a:pt x="2565" y="127393"/>
                  </a:lnTo>
                  <a:lnTo>
                    <a:pt x="0" y="134899"/>
                  </a:lnTo>
                  <a:lnTo>
                    <a:pt x="2565" y="142417"/>
                  </a:lnTo>
                  <a:lnTo>
                    <a:pt x="10274" y="146304"/>
                  </a:lnTo>
                  <a:lnTo>
                    <a:pt x="47688" y="146304"/>
                  </a:lnTo>
                  <a:lnTo>
                    <a:pt x="55740" y="142735"/>
                  </a:lnTo>
                  <a:lnTo>
                    <a:pt x="58496" y="134886"/>
                  </a:lnTo>
                  <a:close/>
                </a:path>
              </a:pathLst>
            </a:custGeom>
            <a:solidFill>
              <a:srgbClr val="E9EDF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470" name="Google Shape;470;p14"/>
          <p:cNvSpPr/>
          <p:nvPr/>
        </p:nvSpPr>
        <p:spPr>
          <a:xfrm>
            <a:off x="4841747" y="717804"/>
            <a:ext cx="3941826" cy="677418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1" name="Google Shape;471;p14"/>
          <p:cNvSpPr txBox="1"/>
          <p:nvPr/>
        </p:nvSpPr>
        <p:spPr>
          <a:xfrm>
            <a:off x="5019802" y="797178"/>
            <a:ext cx="3564254" cy="391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>
                <a:solidFill>
                  <a:srgbClr val="134262"/>
                </a:solidFill>
                <a:latin typeface="Arial"/>
                <a:ea typeface="Arial"/>
                <a:cs typeface="Arial"/>
                <a:sym typeface="Arial"/>
              </a:rPr>
              <a:t>Deflector de sedimentos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p14"/>
          <p:cNvSpPr/>
          <p:nvPr/>
        </p:nvSpPr>
        <p:spPr>
          <a:xfrm>
            <a:off x="8490204" y="2080260"/>
            <a:ext cx="196850" cy="3624579"/>
          </a:xfrm>
          <a:custGeom>
            <a:avLst/>
            <a:gdLst/>
            <a:ahLst/>
            <a:cxnLst/>
            <a:rect l="l" t="t" r="r" b="b"/>
            <a:pathLst>
              <a:path w="196850" h="3624579" extrusionOk="0">
                <a:moveTo>
                  <a:pt x="196596" y="0"/>
                </a:moveTo>
                <a:lnTo>
                  <a:pt x="0" y="0"/>
                </a:lnTo>
                <a:lnTo>
                  <a:pt x="0" y="3624072"/>
                </a:lnTo>
                <a:lnTo>
                  <a:pt x="196596" y="3624072"/>
                </a:lnTo>
                <a:lnTo>
                  <a:pt x="196596" y="0"/>
                </a:lnTo>
                <a:close/>
              </a:path>
            </a:pathLst>
          </a:custGeom>
          <a:solidFill>
            <a:srgbClr val="A8EBEE">
              <a:alpha val="89803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473" name="Google Shape;473;p14"/>
          <p:cNvGrpSpPr/>
          <p:nvPr/>
        </p:nvGrpSpPr>
        <p:grpSpPr>
          <a:xfrm>
            <a:off x="409955" y="1208532"/>
            <a:ext cx="5337176" cy="4928107"/>
            <a:chOff x="409955" y="1208532"/>
            <a:chExt cx="5337176" cy="4928107"/>
          </a:xfrm>
        </p:grpSpPr>
        <p:sp>
          <p:nvSpPr>
            <p:cNvPr id="474" name="Google Shape;474;p14"/>
            <p:cNvSpPr/>
            <p:nvPr/>
          </p:nvSpPr>
          <p:spPr>
            <a:xfrm>
              <a:off x="653796" y="1647189"/>
              <a:ext cx="5093335" cy="4489450"/>
            </a:xfrm>
            <a:custGeom>
              <a:avLst/>
              <a:gdLst/>
              <a:ahLst/>
              <a:cxnLst/>
              <a:rect l="l" t="t" r="r" b="b"/>
              <a:pathLst>
                <a:path w="5093335" h="4489450" extrusionOk="0">
                  <a:moveTo>
                    <a:pt x="5093208" y="0"/>
                  </a:moveTo>
                  <a:lnTo>
                    <a:pt x="0" y="0"/>
                  </a:lnTo>
                  <a:lnTo>
                    <a:pt x="0" y="245110"/>
                  </a:lnTo>
                  <a:lnTo>
                    <a:pt x="0" y="4245610"/>
                  </a:lnTo>
                  <a:lnTo>
                    <a:pt x="0" y="4489450"/>
                  </a:lnTo>
                  <a:lnTo>
                    <a:pt x="5093208" y="4489450"/>
                  </a:lnTo>
                  <a:lnTo>
                    <a:pt x="5093208" y="4245610"/>
                  </a:lnTo>
                  <a:lnTo>
                    <a:pt x="244690" y="4245610"/>
                  </a:lnTo>
                  <a:lnTo>
                    <a:pt x="244690" y="245110"/>
                  </a:lnTo>
                  <a:lnTo>
                    <a:pt x="4848479" y="245110"/>
                  </a:lnTo>
                  <a:lnTo>
                    <a:pt x="4848479" y="4245267"/>
                  </a:lnTo>
                  <a:lnTo>
                    <a:pt x="5093208" y="4245267"/>
                  </a:lnTo>
                  <a:lnTo>
                    <a:pt x="5093208" y="245110"/>
                  </a:lnTo>
                  <a:lnTo>
                    <a:pt x="5093208" y="244983"/>
                  </a:lnTo>
                  <a:lnTo>
                    <a:pt x="5093208" y="0"/>
                  </a:lnTo>
                  <a:close/>
                </a:path>
              </a:pathLst>
            </a:custGeom>
            <a:solidFill>
              <a:srgbClr val="A8EBEE">
                <a:alpha val="89803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5" name="Google Shape;475;p14"/>
            <p:cNvSpPr/>
            <p:nvPr/>
          </p:nvSpPr>
          <p:spPr>
            <a:xfrm>
              <a:off x="409955" y="1208532"/>
              <a:ext cx="4988052" cy="4337304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6" name="Google Shape;476;p14"/>
            <p:cNvSpPr/>
            <p:nvPr/>
          </p:nvSpPr>
          <p:spPr>
            <a:xfrm>
              <a:off x="457199" y="1235964"/>
              <a:ext cx="4898135" cy="4247388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7" name="Google Shape;477;p14"/>
            <p:cNvSpPr/>
            <p:nvPr/>
          </p:nvSpPr>
          <p:spPr>
            <a:xfrm>
              <a:off x="457199" y="1235964"/>
              <a:ext cx="4898390" cy="4247515"/>
            </a:xfrm>
            <a:custGeom>
              <a:avLst/>
              <a:gdLst/>
              <a:ahLst/>
              <a:cxnLst/>
              <a:rect l="l" t="t" r="r" b="b"/>
              <a:pathLst>
                <a:path w="4898390" h="4247515" extrusionOk="0">
                  <a:moveTo>
                    <a:pt x="0" y="4247388"/>
                  </a:moveTo>
                  <a:lnTo>
                    <a:pt x="4898136" y="4247388"/>
                  </a:lnTo>
                  <a:lnTo>
                    <a:pt x="4898136" y="0"/>
                  </a:lnTo>
                  <a:lnTo>
                    <a:pt x="0" y="0"/>
                  </a:lnTo>
                  <a:lnTo>
                    <a:pt x="0" y="4247388"/>
                  </a:ln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478" name="Google Shape;478;p14"/>
          <p:cNvSpPr txBox="1"/>
          <p:nvPr/>
        </p:nvSpPr>
        <p:spPr>
          <a:xfrm>
            <a:off x="2404872" y="5471566"/>
            <a:ext cx="2952750" cy="330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Vista general del deflector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p14"/>
          <p:cNvSpPr txBox="1"/>
          <p:nvPr/>
        </p:nvSpPr>
        <p:spPr>
          <a:xfrm>
            <a:off x="5942851" y="1961500"/>
            <a:ext cx="2390100" cy="20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3650" rIns="0" bIns="0" anchor="t" anchorCtr="0">
            <a:spAutoFit/>
          </a:bodyPr>
          <a:lstStyle/>
          <a:p>
            <a:pPr marL="167640" marR="0" lvl="0" indent="-1555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-"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Canal principal</a:t>
            </a:r>
            <a:endParaRPr sz="2000"/>
          </a:p>
          <a:p>
            <a:pPr marL="167640" marR="0" lvl="0" indent="-1555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-"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Canales  secundarios</a:t>
            </a:r>
            <a:endParaRPr sz="2000"/>
          </a:p>
          <a:p>
            <a:pPr marL="167640" marR="0" lvl="0" indent="-1555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-"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Galería de salida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l" rtl="0">
              <a:lnSpc>
                <a:spcPct val="11174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del deflector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167640" marR="0" lvl="0" indent="-155575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000"/>
              <a:buFont typeface="Arial"/>
              <a:buChar char="-"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Muro del deflector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14"/>
          <p:cNvSpPr/>
          <p:nvPr/>
        </p:nvSpPr>
        <p:spPr>
          <a:xfrm>
            <a:off x="6733031" y="5949696"/>
            <a:ext cx="2369820" cy="719327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5" name="Google Shape;485;p15"/>
          <p:cNvGrpSpPr/>
          <p:nvPr/>
        </p:nvGrpSpPr>
        <p:grpSpPr>
          <a:xfrm>
            <a:off x="329184" y="693419"/>
            <a:ext cx="8773667" cy="5975604"/>
            <a:chOff x="329184" y="693419"/>
            <a:chExt cx="8773667" cy="5975604"/>
          </a:xfrm>
        </p:grpSpPr>
        <p:sp>
          <p:nvSpPr>
            <p:cNvPr id="486" name="Google Shape;486;p15"/>
            <p:cNvSpPr/>
            <p:nvPr/>
          </p:nvSpPr>
          <p:spPr>
            <a:xfrm>
              <a:off x="329184" y="693419"/>
              <a:ext cx="8485632" cy="5256276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7" name="Google Shape;487;p15"/>
            <p:cNvSpPr/>
            <p:nvPr/>
          </p:nvSpPr>
          <p:spPr>
            <a:xfrm>
              <a:off x="6733031" y="5949696"/>
              <a:ext cx="2369820" cy="719327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2" name="Google Shape;492;p16"/>
          <p:cNvGrpSpPr/>
          <p:nvPr/>
        </p:nvGrpSpPr>
        <p:grpSpPr>
          <a:xfrm>
            <a:off x="972311" y="332231"/>
            <a:ext cx="8130540" cy="6336792"/>
            <a:chOff x="972311" y="332231"/>
            <a:chExt cx="8130540" cy="6336792"/>
          </a:xfrm>
        </p:grpSpPr>
        <p:sp>
          <p:nvSpPr>
            <p:cNvPr id="493" name="Google Shape;493;p16"/>
            <p:cNvSpPr/>
            <p:nvPr/>
          </p:nvSpPr>
          <p:spPr>
            <a:xfrm>
              <a:off x="972311" y="332231"/>
              <a:ext cx="7199376" cy="5832348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4" name="Google Shape;494;p16"/>
            <p:cNvSpPr/>
            <p:nvPr/>
          </p:nvSpPr>
          <p:spPr>
            <a:xfrm>
              <a:off x="7812023" y="5661660"/>
              <a:ext cx="360045" cy="502920"/>
            </a:xfrm>
            <a:custGeom>
              <a:avLst/>
              <a:gdLst/>
              <a:ahLst/>
              <a:cxnLst/>
              <a:rect l="l" t="t" r="r" b="b"/>
              <a:pathLst>
                <a:path w="360045" h="502920" extrusionOk="0">
                  <a:moveTo>
                    <a:pt x="359664" y="0"/>
                  </a:moveTo>
                  <a:lnTo>
                    <a:pt x="0" y="0"/>
                  </a:lnTo>
                  <a:lnTo>
                    <a:pt x="0" y="502919"/>
                  </a:lnTo>
                  <a:lnTo>
                    <a:pt x="359664" y="502919"/>
                  </a:lnTo>
                  <a:lnTo>
                    <a:pt x="3596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5" name="Google Shape;495;p16"/>
            <p:cNvSpPr/>
            <p:nvPr/>
          </p:nvSpPr>
          <p:spPr>
            <a:xfrm>
              <a:off x="6733031" y="5949696"/>
              <a:ext cx="2369820" cy="719327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0" name="Google Shape;500;p17"/>
          <p:cNvGrpSpPr/>
          <p:nvPr/>
        </p:nvGrpSpPr>
        <p:grpSpPr>
          <a:xfrm>
            <a:off x="1792216" y="1385126"/>
            <a:ext cx="5637290" cy="521549"/>
            <a:chOff x="1792216" y="1385126"/>
            <a:chExt cx="5637290" cy="521549"/>
          </a:xfrm>
        </p:grpSpPr>
        <p:sp>
          <p:nvSpPr>
            <p:cNvPr id="501" name="Google Shape;501;p17"/>
            <p:cNvSpPr/>
            <p:nvPr/>
          </p:nvSpPr>
          <p:spPr>
            <a:xfrm>
              <a:off x="1792216" y="1385126"/>
              <a:ext cx="5637290" cy="521549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2" name="Google Shape;502;p17"/>
            <p:cNvSpPr/>
            <p:nvPr/>
          </p:nvSpPr>
          <p:spPr>
            <a:xfrm>
              <a:off x="1795017" y="1415160"/>
              <a:ext cx="5581014" cy="4652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503" name="Google Shape;503;p17"/>
          <p:cNvGrpSpPr/>
          <p:nvPr/>
        </p:nvGrpSpPr>
        <p:grpSpPr>
          <a:xfrm>
            <a:off x="3564763" y="2564892"/>
            <a:ext cx="2267712" cy="2267966"/>
            <a:chOff x="3564763" y="2564892"/>
            <a:chExt cx="2267712" cy="2267966"/>
          </a:xfrm>
        </p:grpSpPr>
        <p:sp>
          <p:nvSpPr>
            <p:cNvPr id="504" name="Google Shape;504;p17"/>
            <p:cNvSpPr/>
            <p:nvPr/>
          </p:nvSpPr>
          <p:spPr>
            <a:xfrm>
              <a:off x="3564763" y="2564892"/>
              <a:ext cx="1724025" cy="1725295"/>
            </a:xfrm>
            <a:custGeom>
              <a:avLst/>
              <a:gdLst/>
              <a:ahLst/>
              <a:cxnLst/>
              <a:rect l="l" t="t" r="r" b="b"/>
              <a:pathLst>
                <a:path w="1724025" h="1725295" extrusionOk="0">
                  <a:moveTo>
                    <a:pt x="915035" y="0"/>
                  </a:moveTo>
                  <a:lnTo>
                    <a:pt x="808354" y="0"/>
                  </a:lnTo>
                  <a:lnTo>
                    <a:pt x="781740" y="4754"/>
                  </a:lnTo>
                  <a:lnTo>
                    <a:pt x="758602" y="17843"/>
                  </a:lnTo>
                  <a:lnTo>
                    <a:pt x="741132" y="37504"/>
                  </a:lnTo>
                  <a:lnTo>
                    <a:pt x="731520" y="61975"/>
                  </a:lnTo>
                  <a:lnTo>
                    <a:pt x="691388" y="257429"/>
                  </a:lnTo>
                  <a:lnTo>
                    <a:pt x="656385" y="269380"/>
                  </a:lnTo>
                  <a:lnTo>
                    <a:pt x="621680" y="282940"/>
                  </a:lnTo>
                  <a:lnTo>
                    <a:pt x="587571" y="298380"/>
                  </a:lnTo>
                  <a:lnTo>
                    <a:pt x="554354" y="315975"/>
                  </a:lnTo>
                  <a:lnTo>
                    <a:pt x="387476" y="203962"/>
                  </a:lnTo>
                  <a:lnTo>
                    <a:pt x="377715" y="198500"/>
                  </a:lnTo>
                  <a:lnTo>
                    <a:pt x="367395" y="194659"/>
                  </a:lnTo>
                  <a:lnTo>
                    <a:pt x="356669" y="192389"/>
                  </a:lnTo>
                  <a:lnTo>
                    <a:pt x="345694" y="191643"/>
                  </a:lnTo>
                  <a:lnTo>
                    <a:pt x="330342" y="193099"/>
                  </a:lnTo>
                  <a:lnTo>
                    <a:pt x="289051" y="213995"/>
                  </a:lnTo>
                  <a:lnTo>
                    <a:pt x="213740" y="290957"/>
                  </a:lnTo>
                  <a:lnTo>
                    <a:pt x="191262" y="337756"/>
                  </a:lnTo>
                  <a:lnTo>
                    <a:pt x="193167" y="364287"/>
                  </a:lnTo>
                  <a:lnTo>
                    <a:pt x="203835" y="389509"/>
                  </a:lnTo>
                  <a:lnTo>
                    <a:pt x="313944" y="555117"/>
                  </a:lnTo>
                  <a:lnTo>
                    <a:pt x="297092" y="588305"/>
                  </a:lnTo>
                  <a:lnTo>
                    <a:pt x="281813" y="622601"/>
                  </a:lnTo>
                  <a:lnTo>
                    <a:pt x="268438" y="657826"/>
                  </a:lnTo>
                  <a:lnTo>
                    <a:pt x="257301" y="693801"/>
                  </a:lnTo>
                  <a:lnTo>
                    <a:pt x="61849" y="732155"/>
                  </a:lnTo>
                  <a:lnTo>
                    <a:pt x="36701" y="742553"/>
                  </a:lnTo>
                  <a:lnTo>
                    <a:pt x="17160" y="759999"/>
                  </a:lnTo>
                  <a:lnTo>
                    <a:pt x="4502" y="782732"/>
                  </a:lnTo>
                  <a:lnTo>
                    <a:pt x="0" y="808990"/>
                  </a:lnTo>
                  <a:lnTo>
                    <a:pt x="0" y="916178"/>
                  </a:lnTo>
                  <a:lnTo>
                    <a:pt x="17160" y="965263"/>
                  </a:lnTo>
                  <a:lnTo>
                    <a:pt x="61849" y="993013"/>
                  </a:lnTo>
                  <a:lnTo>
                    <a:pt x="257301" y="1031367"/>
                  </a:lnTo>
                  <a:lnTo>
                    <a:pt x="268438" y="1067470"/>
                  </a:lnTo>
                  <a:lnTo>
                    <a:pt x="281813" y="1102741"/>
                  </a:lnTo>
                  <a:lnTo>
                    <a:pt x="297092" y="1137058"/>
                  </a:lnTo>
                  <a:lnTo>
                    <a:pt x="313944" y="1170305"/>
                  </a:lnTo>
                  <a:lnTo>
                    <a:pt x="203835" y="1335659"/>
                  </a:lnTo>
                  <a:lnTo>
                    <a:pt x="193167" y="1360959"/>
                  </a:lnTo>
                  <a:lnTo>
                    <a:pt x="191262" y="1387665"/>
                  </a:lnTo>
                  <a:lnTo>
                    <a:pt x="198120" y="1413418"/>
                  </a:lnTo>
                  <a:lnTo>
                    <a:pt x="289051" y="1511173"/>
                  </a:lnTo>
                  <a:lnTo>
                    <a:pt x="329539" y="1532604"/>
                  </a:lnTo>
                  <a:lnTo>
                    <a:pt x="344550" y="1534033"/>
                  </a:lnTo>
                  <a:lnTo>
                    <a:pt x="355758" y="1533243"/>
                  </a:lnTo>
                  <a:lnTo>
                    <a:pt x="366775" y="1530858"/>
                  </a:lnTo>
                  <a:lnTo>
                    <a:pt x="377412" y="1526853"/>
                  </a:lnTo>
                  <a:lnTo>
                    <a:pt x="387476" y="1521206"/>
                  </a:lnTo>
                  <a:lnTo>
                    <a:pt x="554354" y="1409192"/>
                  </a:lnTo>
                  <a:lnTo>
                    <a:pt x="587571" y="1427073"/>
                  </a:lnTo>
                  <a:lnTo>
                    <a:pt x="621680" y="1442894"/>
                  </a:lnTo>
                  <a:lnTo>
                    <a:pt x="656385" y="1456501"/>
                  </a:lnTo>
                  <a:lnTo>
                    <a:pt x="691388" y="1467739"/>
                  </a:lnTo>
                  <a:lnTo>
                    <a:pt x="731520" y="1663319"/>
                  </a:lnTo>
                  <a:lnTo>
                    <a:pt x="741132" y="1687824"/>
                  </a:lnTo>
                  <a:lnTo>
                    <a:pt x="758602" y="1707435"/>
                  </a:lnTo>
                  <a:lnTo>
                    <a:pt x="781740" y="1720451"/>
                  </a:lnTo>
                  <a:lnTo>
                    <a:pt x="808354" y="1725168"/>
                  </a:lnTo>
                  <a:lnTo>
                    <a:pt x="915035" y="1725168"/>
                  </a:lnTo>
                  <a:lnTo>
                    <a:pt x="964184" y="1707435"/>
                  </a:lnTo>
                  <a:lnTo>
                    <a:pt x="991997" y="1663319"/>
                  </a:lnTo>
                  <a:lnTo>
                    <a:pt x="1030477" y="1467739"/>
                  </a:lnTo>
                  <a:lnTo>
                    <a:pt x="1066361" y="1456501"/>
                  </a:lnTo>
                  <a:lnTo>
                    <a:pt x="1101518" y="1442894"/>
                  </a:lnTo>
                  <a:lnTo>
                    <a:pt x="1135794" y="1427073"/>
                  </a:lnTo>
                  <a:lnTo>
                    <a:pt x="1169035" y="1409192"/>
                  </a:lnTo>
                  <a:lnTo>
                    <a:pt x="1334389" y="1521206"/>
                  </a:lnTo>
                  <a:lnTo>
                    <a:pt x="1344884" y="1526853"/>
                  </a:lnTo>
                  <a:lnTo>
                    <a:pt x="1355867" y="1530858"/>
                  </a:lnTo>
                  <a:lnTo>
                    <a:pt x="1367160" y="1533243"/>
                  </a:lnTo>
                  <a:lnTo>
                    <a:pt x="1378585" y="1534033"/>
                  </a:lnTo>
                  <a:lnTo>
                    <a:pt x="1393559" y="1532604"/>
                  </a:lnTo>
                  <a:lnTo>
                    <a:pt x="1432814" y="1511173"/>
                  </a:lnTo>
                  <a:lnTo>
                    <a:pt x="1507998" y="1435862"/>
                  </a:lnTo>
                  <a:lnTo>
                    <a:pt x="1531143" y="1387665"/>
                  </a:lnTo>
                  <a:lnTo>
                    <a:pt x="1529322" y="1360959"/>
                  </a:lnTo>
                  <a:lnTo>
                    <a:pt x="1517903" y="1335659"/>
                  </a:lnTo>
                  <a:lnTo>
                    <a:pt x="1407922" y="1170305"/>
                  </a:lnTo>
                  <a:lnTo>
                    <a:pt x="1425416" y="1137058"/>
                  </a:lnTo>
                  <a:lnTo>
                    <a:pt x="1440624" y="1102741"/>
                  </a:lnTo>
                  <a:lnTo>
                    <a:pt x="1453641" y="1067470"/>
                  </a:lnTo>
                  <a:lnTo>
                    <a:pt x="1464564" y="1031367"/>
                  </a:lnTo>
                  <a:lnTo>
                    <a:pt x="1660016" y="993013"/>
                  </a:lnTo>
                  <a:lnTo>
                    <a:pt x="1685369" y="982650"/>
                  </a:lnTo>
                  <a:lnTo>
                    <a:pt x="1705482" y="965263"/>
                  </a:lnTo>
                  <a:lnTo>
                    <a:pt x="1718738" y="942542"/>
                  </a:lnTo>
                  <a:lnTo>
                    <a:pt x="1723516" y="916178"/>
                  </a:lnTo>
                  <a:lnTo>
                    <a:pt x="1723516" y="808990"/>
                  </a:lnTo>
                  <a:lnTo>
                    <a:pt x="1705482" y="759999"/>
                  </a:lnTo>
                  <a:lnTo>
                    <a:pt x="1660016" y="732155"/>
                  </a:lnTo>
                  <a:lnTo>
                    <a:pt x="1464564" y="693801"/>
                  </a:lnTo>
                  <a:lnTo>
                    <a:pt x="1453642" y="657826"/>
                  </a:lnTo>
                  <a:lnTo>
                    <a:pt x="1440624" y="622601"/>
                  </a:lnTo>
                  <a:lnTo>
                    <a:pt x="1425416" y="588305"/>
                  </a:lnTo>
                  <a:lnTo>
                    <a:pt x="1407922" y="555117"/>
                  </a:lnTo>
                  <a:lnTo>
                    <a:pt x="1517903" y="389509"/>
                  </a:lnTo>
                  <a:lnTo>
                    <a:pt x="1529322" y="364287"/>
                  </a:lnTo>
                  <a:lnTo>
                    <a:pt x="1531143" y="337756"/>
                  </a:lnTo>
                  <a:lnTo>
                    <a:pt x="1523869" y="312463"/>
                  </a:lnTo>
                  <a:lnTo>
                    <a:pt x="1432814" y="213995"/>
                  </a:lnTo>
                  <a:lnTo>
                    <a:pt x="1392737" y="193099"/>
                  </a:lnTo>
                  <a:lnTo>
                    <a:pt x="1377314" y="191643"/>
                  </a:lnTo>
                  <a:lnTo>
                    <a:pt x="1366196" y="192389"/>
                  </a:lnTo>
                  <a:lnTo>
                    <a:pt x="1355232" y="194659"/>
                  </a:lnTo>
                  <a:lnTo>
                    <a:pt x="1344578" y="198500"/>
                  </a:lnTo>
                  <a:lnTo>
                    <a:pt x="1334389" y="203962"/>
                  </a:lnTo>
                  <a:lnTo>
                    <a:pt x="1169035" y="315975"/>
                  </a:lnTo>
                  <a:lnTo>
                    <a:pt x="1135794" y="298380"/>
                  </a:lnTo>
                  <a:lnTo>
                    <a:pt x="1101518" y="282940"/>
                  </a:lnTo>
                  <a:lnTo>
                    <a:pt x="1066361" y="269380"/>
                  </a:lnTo>
                  <a:lnTo>
                    <a:pt x="1030477" y="257429"/>
                  </a:lnTo>
                  <a:lnTo>
                    <a:pt x="991997" y="61975"/>
                  </a:lnTo>
                  <a:lnTo>
                    <a:pt x="981614" y="37504"/>
                  </a:lnTo>
                  <a:lnTo>
                    <a:pt x="964184" y="17843"/>
                  </a:lnTo>
                  <a:lnTo>
                    <a:pt x="941419" y="4754"/>
                  </a:lnTo>
                  <a:lnTo>
                    <a:pt x="915035" y="0"/>
                  </a:lnTo>
                  <a:close/>
                </a:path>
              </a:pathLst>
            </a:custGeom>
            <a:solidFill>
              <a:srgbClr val="C3CDD4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5" name="Google Shape;505;p17"/>
            <p:cNvSpPr/>
            <p:nvPr/>
          </p:nvSpPr>
          <p:spPr>
            <a:xfrm>
              <a:off x="4046181" y="3048000"/>
              <a:ext cx="757555" cy="758825"/>
            </a:xfrm>
            <a:custGeom>
              <a:avLst/>
              <a:gdLst/>
              <a:ahLst/>
              <a:cxnLst/>
              <a:rect l="l" t="t" r="r" b="b"/>
              <a:pathLst>
                <a:path w="757554" h="758825" extrusionOk="0">
                  <a:moveTo>
                    <a:pt x="379768" y="0"/>
                  </a:moveTo>
                  <a:lnTo>
                    <a:pt x="334822" y="2473"/>
                  </a:lnTo>
                  <a:lnTo>
                    <a:pt x="292100" y="9677"/>
                  </a:lnTo>
                  <a:lnTo>
                    <a:pt x="251736" y="21286"/>
                  </a:lnTo>
                  <a:lnTo>
                    <a:pt x="213864" y="36977"/>
                  </a:lnTo>
                  <a:lnTo>
                    <a:pt x="178618" y="56423"/>
                  </a:lnTo>
                  <a:lnTo>
                    <a:pt x="146131" y="79299"/>
                  </a:lnTo>
                  <a:lnTo>
                    <a:pt x="116538" y="105282"/>
                  </a:lnTo>
                  <a:lnTo>
                    <a:pt x="89971" y="134046"/>
                  </a:lnTo>
                  <a:lnTo>
                    <a:pt x="66566" y="165266"/>
                  </a:lnTo>
                  <a:lnTo>
                    <a:pt x="46455" y="198617"/>
                  </a:lnTo>
                  <a:lnTo>
                    <a:pt x="29772" y="233775"/>
                  </a:lnTo>
                  <a:lnTo>
                    <a:pt x="16652" y="270414"/>
                  </a:lnTo>
                  <a:lnTo>
                    <a:pt x="7227" y="308210"/>
                  </a:lnTo>
                  <a:lnTo>
                    <a:pt x="1632" y="346837"/>
                  </a:lnTo>
                  <a:lnTo>
                    <a:pt x="0" y="385971"/>
                  </a:lnTo>
                  <a:lnTo>
                    <a:pt x="2465" y="425287"/>
                  </a:lnTo>
                  <a:lnTo>
                    <a:pt x="9160" y="464461"/>
                  </a:lnTo>
                  <a:lnTo>
                    <a:pt x="20221" y="503166"/>
                  </a:lnTo>
                  <a:lnTo>
                    <a:pt x="35779" y="541078"/>
                  </a:lnTo>
                  <a:lnTo>
                    <a:pt x="55970" y="577873"/>
                  </a:lnTo>
                  <a:lnTo>
                    <a:pt x="80926" y="613226"/>
                  </a:lnTo>
                  <a:lnTo>
                    <a:pt x="110782" y="646811"/>
                  </a:lnTo>
                  <a:lnTo>
                    <a:pt x="150843" y="681963"/>
                  </a:lnTo>
                  <a:lnTo>
                    <a:pt x="193314" y="710226"/>
                  </a:lnTo>
                  <a:lnTo>
                    <a:pt x="237640" y="731821"/>
                  </a:lnTo>
                  <a:lnTo>
                    <a:pt x="283267" y="746971"/>
                  </a:lnTo>
                  <a:lnTo>
                    <a:pt x="329643" y="755898"/>
                  </a:lnTo>
                  <a:lnTo>
                    <a:pt x="376212" y="758825"/>
                  </a:lnTo>
                  <a:lnTo>
                    <a:pt x="420913" y="756175"/>
                  </a:lnTo>
                  <a:lnTo>
                    <a:pt x="464835" y="748363"/>
                  </a:lnTo>
                  <a:lnTo>
                    <a:pt x="507490" y="735589"/>
                  </a:lnTo>
                  <a:lnTo>
                    <a:pt x="548392" y="718057"/>
                  </a:lnTo>
                  <a:lnTo>
                    <a:pt x="587055" y="695968"/>
                  </a:lnTo>
                  <a:lnTo>
                    <a:pt x="622991" y="669524"/>
                  </a:lnTo>
                  <a:lnTo>
                    <a:pt x="655715" y="638928"/>
                  </a:lnTo>
                  <a:lnTo>
                    <a:pt x="684739" y="604381"/>
                  </a:lnTo>
                  <a:lnTo>
                    <a:pt x="709578" y="566087"/>
                  </a:lnTo>
                  <a:lnTo>
                    <a:pt x="729744" y="524247"/>
                  </a:lnTo>
                  <a:lnTo>
                    <a:pt x="744750" y="479064"/>
                  </a:lnTo>
                  <a:lnTo>
                    <a:pt x="754111" y="430739"/>
                  </a:lnTo>
                  <a:lnTo>
                    <a:pt x="757339" y="379475"/>
                  </a:lnTo>
                  <a:lnTo>
                    <a:pt x="754404" y="331980"/>
                  </a:lnTo>
                  <a:lnTo>
                    <a:pt x="745831" y="286216"/>
                  </a:lnTo>
                  <a:lnTo>
                    <a:pt x="731972" y="242542"/>
                  </a:lnTo>
                  <a:lnTo>
                    <a:pt x="713177" y="201319"/>
                  </a:lnTo>
                  <a:lnTo>
                    <a:pt x="689797" y="162907"/>
                  </a:lnTo>
                  <a:lnTo>
                    <a:pt x="662183" y="127666"/>
                  </a:lnTo>
                  <a:lnTo>
                    <a:pt x="630684" y="95955"/>
                  </a:lnTo>
                  <a:lnTo>
                    <a:pt x="595653" y="68136"/>
                  </a:lnTo>
                  <a:lnTo>
                    <a:pt x="557438" y="44567"/>
                  </a:lnTo>
                  <a:lnTo>
                    <a:pt x="516392" y="25609"/>
                  </a:lnTo>
                  <a:lnTo>
                    <a:pt x="472865" y="11621"/>
                  </a:lnTo>
                  <a:lnTo>
                    <a:pt x="427206" y="2965"/>
                  </a:lnTo>
                  <a:lnTo>
                    <a:pt x="379768" y="0"/>
                  </a:lnTo>
                  <a:close/>
                </a:path>
              </a:pathLst>
            </a:custGeom>
            <a:solidFill>
              <a:srgbClr val="E2E8E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6" name="Google Shape;506;p17"/>
            <p:cNvSpPr/>
            <p:nvPr/>
          </p:nvSpPr>
          <p:spPr>
            <a:xfrm>
              <a:off x="4237944" y="3240151"/>
              <a:ext cx="375285" cy="375285"/>
            </a:xfrm>
            <a:custGeom>
              <a:avLst/>
              <a:gdLst/>
              <a:ahLst/>
              <a:cxnLst/>
              <a:rect l="l" t="t" r="r" b="b"/>
              <a:pathLst>
                <a:path w="375285" h="375285" extrusionOk="0">
                  <a:moveTo>
                    <a:pt x="188132" y="0"/>
                  </a:moveTo>
                  <a:lnTo>
                    <a:pt x="144399" y="4791"/>
                  </a:lnTo>
                  <a:lnTo>
                    <a:pt x="105406" y="18309"/>
                  </a:lnTo>
                  <a:lnTo>
                    <a:pt x="71680" y="39264"/>
                  </a:lnTo>
                  <a:lnTo>
                    <a:pt x="43750" y="66370"/>
                  </a:lnTo>
                  <a:lnTo>
                    <a:pt x="22141" y="98339"/>
                  </a:lnTo>
                  <a:lnTo>
                    <a:pt x="7382" y="133882"/>
                  </a:lnTo>
                  <a:lnTo>
                    <a:pt x="0" y="171714"/>
                  </a:lnTo>
                  <a:lnTo>
                    <a:pt x="521" y="210546"/>
                  </a:lnTo>
                  <a:lnTo>
                    <a:pt x="9474" y="249090"/>
                  </a:lnTo>
                  <a:lnTo>
                    <a:pt x="27385" y="286060"/>
                  </a:lnTo>
                  <a:lnTo>
                    <a:pt x="54782" y="320166"/>
                  </a:lnTo>
                  <a:lnTo>
                    <a:pt x="84847" y="344612"/>
                  </a:lnTo>
                  <a:lnTo>
                    <a:pt x="151169" y="371548"/>
                  </a:lnTo>
                  <a:lnTo>
                    <a:pt x="185592" y="374776"/>
                  </a:lnTo>
                  <a:lnTo>
                    <a:pt x="233186" y="368712"/>
                  </a:lnTo>
                  <a:lnTo>
                    <a:pt x="277672" y="351197"/>
                  </a:lnTo>
                  <a:lnTo>
                    <a:pt x="316577" y="323246"/>
                  </a:lnTo>
                  <a:lnTo>
                    <a:pt x="347428" y="285876"/>
                  </a:lnTo>
                  <a:lnTo>
                    <a:pt x="367752" y="240104"/>
                  </a:lnTo>
                  <a:lnTo>
                    <a:pt x="375076" y="186944"/>
                  </a:lnTo>
                  <a:lnTo>
                    <a:pt x="368425" y="137112"/>
                  </a:lnTo>
                  <a:lnTo>
                    <a:pt x="349639" y="92418"/>
                  </a:lnTo>
                  <a:lnTo>
                    <a:pt x="320466" y="54609"/>
                  </a:lnTo>
                  <a:lnTo>
                    <a:pt x="282658" y="25437"/>
                  </a:lnTo>
                  <a:lnTo>
                    <a:pt x="237963" y="6651"/>
                  </a:lnTo>
                  <a:lnTo>
                    <a:pt x="188132" y="0"/>
                  </a:lnTo>
                  <a:close/>
                </a:path>
              </a:pathLst>
            </a:custGeom>
            <a:solidFill>
              <a:srgbClr val="364F67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7" name="Google Shape;507;p17"/>
            <p:cNvSpPr/>
            <p:nvPr/>
          </p:nvSpPr>
          <p:spPr>
            <a:xfrm>
              <a:off x="4697095" y="3698748"/>
              <a:ext cx="1135380" cy="1134110"/>
            </a:xfrm>
            <a:custGeom>
              <a:avLst/>
              <a:gdLst/>
              <a:ahLst/>
              <a:cxnLst/>
              <a:rect l="l" t="t" r="r" b="b"/>
              <a:pathLst>
                <a:path w="1135379" h="1134110" extrusionOk="0">
                  <a:moveTo>
                    <a:pt x="601852" y="0"/>
                  </a:moveTo>
                  <a:lnTo>
                    <a:pt x="531621" y="0"/>
                  </a:lnTo>
                  <a:lnTo>
                    <a:pt x="513891" y="3222"/>
                  </a:lnTo>
                  <a:lnTo>
                    <a:pt x="499030" y="12064"/>
                  </a:lnTo>
                  <a:lnTo>
                    <a:pt x="487955" y="25288"/>
                  </a:lnTo>
                  <a:lnTo>
                    <a:pt x="481583" y="41656"/>
                  </a:lnTo>
                  <a:lnTo>
                    <a:pt x="456310" y="170306"/>
                  </a:lnTo>
                  <a:lnTo>
                    <a:pt x="432569" y="178192"/>
                  </a:lnTo>
                  <a:lnTo>
                    <a:pt x="409162" y="187007"/>
                  </a:lnTo>
                  <a:lnTo>
                    <a:pt x="386373" y="197060"/>
                  </a:lnTo>
                  <a:lnTo>
                    <a:pt x="364489" y="208660"/>
                  </a:lnTo>
                  <a:lnTo>
                    <a:pt x="255777" y="135254"/>
                  </a:lnTo>
                  <a:lnTo>
                    <a:pt x="249293" y="131607"/>
                  </a:lnTo>
                  <a:lnTo>
                    <a:pt x="242474" y="129031"/>
                  </a:lnTo>
                  <a:lnTo>
                    <a:pt x="235418" y="127504"/>
                  </a:lnTo>
                  <a:lnTo>
                    <a:pt x="228218" y="127000"/>
                  </a:lnTo>
                  <a:lnTo>
                    <a:pt x="218219" y="127966"/>
                  </a:lnTo>
                  <a:lnTo>
                    <a:pt x="142112" y="192024"/>
                  </a:lnTo>
                  <a:lnTo>
                    <a:pt x="126841" y="222742"/>
                  </a:lnTo>
                  <a:lnTo>
                    <a:pt x="128218" y="240226"/>
                  </a:lnTo>
                  <a:lnTo>
                    <a:pt x="135381" y="257175"/>
                  </a:lnTo>
                  <a:lnTo>
                    <a:pt x="207263" y="365632"/>
                  </a:lnTo>
                  <a:lnTo>
                    <a:pt x="195689" y="387278"/>
                  </a:lnTo>
                  <a:lnTo>
                    <a:pt x="185816" y="409543"/>
                  </a:lnTo>
                  <a:lnTo>
                    <a:pt x="177492" y="432427"/>
                  </a:lnTo>
                  <a:lnTo>
                    <a:pt x="170560" y="455929"/>
                  </a:lnTo>
                  <a:lnTo>
                    <a:pt x="41782" y="482600"/>
                  </a:lnTo>
                  <a:lnTo>
                    <a:pt x="24645" y="488275"/>
                  </a:lnTo>
                  <a:lnTo>
                    <a:pt x="11461" y="499427"/>
                  </a:lnTo>
                  <a:lnTo>
                    <a:pt x="2992" y="514675"/>
                  </a:lnTo>
                  <a:lnTo>
                    <a:pt x="0" y="532638"/>
                  </a:lnTo>
                  <a:lnTo>
                    <a:pt x="0" y="602741"/>
                  </a:lnTo>
                  <a:lnTo>
                    <a:pt x="24645" y="646461"/>
                  </a:lnTo>
                  <a:lnTo>
                    <a:pt x="170560" y="677926"/>
                  </a:lnTo>
                  <a:lnTo>
                    <a:pt x="177492" y="701613"/>
                  </a:lnTo>
                  <a:lnTo>
                    <a:pt x="185816" y="725027"/>
                  </a:lnTo>
                  <a:lnTo>
                    <a:pt x="195689" y="747845"/>
                  </a:lnTo>
                  <a:lnTo>
                    <a:pt x="207263" y="769746"/>
                  </a:lnTo>
                  <a:lnTo>
                    <a:pt x="135381" y="878204"/>
                  </a:lnTo>
                  <a:lnTo>
                    <a:pt x="128218" y="894278"/>
                  </a:lnTo>
                  <a:lnTo>
                    <a:pt x="126841" y="911447"/>
                  </a:lnTo>
                  <a:lnTo>
                    <a:pt x="131417" y="928282"/>
                  </a:lnTo>
                  <a:lnTo>
                    <a:pt x="190626" y="991869"/>
                  </a:lnTo>
                  <a:lnTo>
                    <a:pt x="225932" y="1007237"/>
                  </a:lnTo>
                  <a:lnTo>
                    <a:pt x="233453" y="1006671"/>
                  </a:lnTo>
                  <a:lnTo>
                    <a:pt x="241046" y="1004998"/>
                  </a:lnTo>
                  <a:lnTo>
                    <a:pt x="248542" y="1002254"/>
                  </a:lnTo>
                  <a:lnTo>
                    <a:pt x="255777" y="998474"/>
                  </a:lnTo>
                  <a:lnTo>
                    <a:pt x="364489" y="926719"/>
                  </a:lnTo>
                  <a:lnTo>
                    <a:pt x="386135" y="937597"/>
                  </a:lnTo>
                  <a:lnTo>
                    <a:pt x="408400" y="947546"/>
                  </a:lnTo>
                  <a:lnTo>
                    <a:pt x="431284" y="956258"/>
                  </a:lnTo>
                  <a:lnTo>
                    <a:pt x="454787" y="963421"/>
                  </a:lnTo>
                  <a:lnTo>
                    <a:pt x="479805" y="1091945"/>
                  </a:lnTo>
                  <a:lnTo>
                    <a:pt x="486509" y="1109083"/>
                  </a:lnTo>
                  <a:lnTo>
                    <a:pt x="498189" y="1122267"/>
                  </a:lnTo>
                  <a:lnTo>
                    <a:pt x="513631" y="1130736"/>
                  </a:lnTo>
                  <a:lnTo>
                    <a:pt x="531621" y="1133728"/>
                  </a:lnTo>
                  <a:lnTo>
                    <a:pt x="601852" y="1133728"/>
                  </a:lnTo>
                  <a:lnTo>
                    <a:pt x="645340" y="1109083"/>
                  </a:lnTo>
                  <a:lnTo>
                    <a:pt x="677163" y="963421"/>
                  </a:lnTo>
                  <a:lnTo>
                    <a:pt x="700639" y="956258"/>
                  </a:lnTo>
                  <a:lnTo>
                    <a:pt x="723709" y="947546"/>
                  </a:lnTo>
                  <a:lnTo>
                    <a:pt x="746494" y="937597"/>
                  </a:lnTo>
                  <a:lnTo>
                    <a:pt x="769112" y="926719"/>
                  </a:lnTo>
                  <a:lnTo>
                    <a:pt x="877696" y="1000251"/>
                  </a:lnTo>
                  <a:lnTo>
                    <a:pt x="884683" y="1003879"/>
                  </a:lnTo>
                  <a:lnTo>
                    <a:pt x="891873" y="1006411"/>
                  </a:lnTo>
                  <a:lnTo>
                    <a:pt x="899181" y="1007895"/>
                  </a:lnTo>
                  <a:lnTo>
                    <a:pt x="906526" y="1008379"/>
                  </a:lnTo>
                  <a:lnTo>
                    <a:pt x="916541" y="1007413"/>
                  </a:lnTo>
                  <a:lnTo>
                    <a:pt x="993013" y="943356"/>
                  </a:lnTo>
                  <a:lnTo>
                    <a:pt x="1007681" y="911447"/>
                  </a:lnTo>
                  <a:lnTo>
                    <a:pt x="1006728" y="894278"/>
                  </a:lnTo>
                  <a:lnTo>
                    <a:pt x="999870" y="878204"/>
                  </a:lnTo>
                  <a:lnTo>
                    <a:pt x="926338" y="769746"/>
                  </a:lnTo>
                  <a:lnTo>
                    <a:pt x="937885" y="747202"/>
                  </a:lnTo>
                  <a:lnTo>
                    <a:pt x="947943" y="724455"/>
                  </a:lnTo>
                  <a:lnTo>
                    <a:pt x="956788" y="701399"/>
                  </a:lnTo>
                  <a:lnTo>
                    <a:pt x="964691" y="677926"/>
                  </a:lnTo>
                  <a:lnTo>
                    <a:pt x="1093469" y="652907"/>
                  </a:lnTo>
                  <a:lnTo>
                    <a:pt x="1109660" y="646211"/>
                  </a:lnTo>
                  <a:lnTo>
                    <a:pt x="1122505" y="634682"/>
                  </a:lnTo>
                  <a:lnTo>
                    <a:pt x="1131278" y="619724"/>
                  </a:lnTo>
                  <a:lnTo>
                    <a:pt x="1135252" y="602741"/>
                  </a:lnTo>
                  <a:lnTo>
                    <a:pt x="1135252" y="532638"/>
                  </a:lnTo>
                  <a:lnTo>
                    <a:pt x="1108910" y="488275"/>
                  </a:lnTo>
                  <a:lnTo>
                    <a:pt x="963040" y="455929"/>
                  </a:lnTo>
                  <a:lnTo>
                    <a:pt x="955877" y="432427"/>
                  </a:lnTo>
                  <a:lnTo>
                    <a:pt x="947165" y="409543"/>
                  </a:lnTo>
                  <a:lnTo>
                    <a:pt x="937216" y="387278"/>
                  </a:lnTo>
                  <a:lnTo>
                    <a:pt x="926338" y="365632"/>
                  </a:lnTo>
                  <a:lnTo>
                    <a:pt x="998092" y="257175"/>
                  </a:lnTo>
                  <a:lnTo>
                    <a:pt x="1005097" y="240226"/>
                  </a:lnTo>
                  <a:lnTo>
                    <a:pt x="1006125" y="222742"/>
                  </a:lnTo>
                  <a:lnTo>
                    <a:pt x="1001486" y="206186"/>
                  </a:lnTo>
                  <a:lnTo>
                    <a:pt x="942847" y="141985"/>
                  </a:lnTo>
                  <a:lnTo>
                    <a:pt x="905382" y="127000"/>
                  </a:lnTo>
                  <a:lnTo>
                    <a:pt x="898163" y="127504"/>
                  </a:lnTo>
                  <a:lnTo>
                    <a:pt x="891063" y="129031"/>
                  </a:lnTo>
                  <a:lnTo>
                    <a:pt x="884201" y="131607"/>
                  </a:lnTo>
                  <a:lnTo>
                    <a:pt x="877696" y="135254"/>
                  </a:lnTo>
                  <a:lnTo>
                    <a:pt x="767333" y="208660"/>
                  </a:lnTo>
                  <a:lnTo>
                    <a:pt x="745743" y="197060"/>
                  </a:lnTo>
                  <a:lnTo>
                    <a:pt x="723487" y="187007"/>
                  </a:lnTo>
                  <a:lnTo>
                    <a:pt x="700611" y="178192"/>
                  </a:lnTo>
                  <a:lnTo>
                    <a:pt x="677163" y="170306"/>
                  </a:lnTo>
                  <a:lnTo>
                    <a:pt x="652017" y="41656"/>
                  </a:lnTo>
                  <a:lnTo>
                    <a:pt x="645340" y="25288"/>
                  </a:lnTo>
                  <a:lnTo>
                    <a:pt x="633841" y="12065"/>
                  </a:lnTo>
                  <a:lnTo>
                    <a:pt x="618888" y="3222"/>
                  </a:lnTo>
                  <a:lnTo>
                    <a:pt x="601852" y="0"/>
                  </a:lnTo>
                  <a:close/>
                </a:path>
              </a:pathLst>
            </a:custGeom>
            <a:solidFill>
              <a:srgbClr val="4A6279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8" name="Google Shape;508;p17"/>
            <p:cNvSpPr/>
            <p:nvPr/>
          </p:nvSpPr>
          <p:spPr>
            <a:xfrm>
              <a:off x="4979675" y="3982212"/>
              <a:ext cx="567690" cy="567055"/>
            </a:xfrm>
            <a:custGeom>
              <a:avLst/>
              <a:gdLst/>
              <a:ahLst/>
              <a:cxnLst/>
              <a:rect l="l" t="t" r="r" b="b"/>
              <a:pathLst>
                <a:path w="567689" h="567054" extrusionOk="0">
                  <a:moveTo>
                    <a:pt x="283839" y="0"/>
                  </a:moveTo>
                  <a:lnTo>
                    <a:pt x="238081" y="3472"/>
                  </a:lnTo>
                  <a:lnTo>
                    <a:pt x="195520" y="13467"/>
                  </a:lnTo>
                  <a:lnTo>
                    <a:pt x="156421" y="29352"/>
                  </a:lnTo>
                  <a:lnTo>
                    <a:pt x="121047" y="50494"/>
                  </a:lnTo>
                  <a:lnTo>
                    <a:pt x="89664" y="76260"/>
                  </a:lnTo>
                  <a:lnTo>
                    <a:pt x="62537" y="106017"/>
                  </a:lnTo>
                  <a:lnTo>
                    <a:pt x="39930" y="139133"/>
                  </a:lnTo>
                  <a:lnTo>
                    <a:pt x="22108" y="174974"/>
                  </a:lnTo>
                  <a:lnTo>
                    <a:pt x="9336" y="212907"/>
                  </a:lnTo>
                  <a:lnTo>
                    <a:pt x="1878" y="252300"/>
                  </a:lnTo>
                  <a:lnTo>
                    <a:pt x="0" y="292520"/>
                  </a:lnTo>
                  <a:lnTo>
                    <a:pt x="3965" y="332934"/>
                  </a:lnTo>
                  <a:lnTo>
                    <a:pt x="14039" y="372909"/>
                  </a:lnTo>
                  <a:lnTo>
                    <a:pt x="30486" y="411811"/>
                  </a:lnTo>
                  <a:lnTo>
                    <a:pt x="53572" y="449009"/>
                  </a:lnTo>
                  <a:lnTo>
                    <a:pt x="83560" y="483869"/>
                  </a:lnTo>
                  <a:lnTo>
                    <a:pt x="129002" y="520991"/>
                  </a:lnTo>
                  <a:lnTo>
                    <a:pt x="178112" y="546814"/>
                  </a:lnTo>
                  <a:lnTo>
                    <a:pt x="229507" y="561897"/>
                  </a:lnTo>
                  <a:lnTo>
                    <a:pt x="281807" y="566801"/>
                  </a:lnTo>
                  <a:lnTo>
                    <a:pt x="325240" y="563479"/>
                  </a:lnTo>
                  <a:lnTo>
                    <a:pt x="367524" y="553734"/>
                  </a:lnTo>
                  <a:lnTo>
                    <a:pt x="407853" y="537891"/>
                  </a:lnTo>
                  <a:lnTo>
                    <a:pt x="445420" y="516277"/>
                  </a:lnTo>
                  <a:lnTo>
                    <a:pt x="479419" y="489219"/>
                  </a:lnTo>
                  <a:lnTo>
                    <a:pt x="509045" y="457045"/>
                  </a:lnTo>
                  <a:lnTo>
                    <a:pt x="533490" y="420081"/>
                  </a:lnTo>
                  <a:lnTo>
                    <a:pt x="551949" y="378654"/>
                  </a:lnTo>
                  <a:lnTo>
                    <a:pt x="563616" y="333090"/>
                  </a:lnTo>
                  <a:lnTo>
                    <a:pt x="567684" y="283718"/>
                  </a:lnTo>
                  <a:lnTo>
                    <a:pt x="563975" y="237629"/>
                  </a:lnTo>
                  <a:lnTo>
                    <a:pt x="553234" y="193934"/>
                  </a:lnTo>
                  <a:lnTo>
                    <a:pt x="536041" y="153210"/>
                  </a:lnTo>
                  <a:lnTo>
                    <a:pt x="512979" y="116037"/>
                  </a:lnTo>
                  <a:lnTo>
                    <a:pt x="484626" y="82994"/>
                  </a:lnTo>
                  <a:lnTo>
                    <a:pt x="451564" y="54660"/>
                  </a:lnTo>
                  <a:lnTo>
                    <a:pt x="414374" y="31615"/>
                  </a:lnTo>
                  <a:lnTo>
                    <a:pt x="373636" y="14437"/>
                  </a:lnTo>
                  <a:lnTo>
                    <a:pt x="329931" y="3705"/>
                  </a:lnTo>
                  <a:lnTo>
                    <a:pt x="283839" y="0"/>
                  </a:lnTo>
                  <a:close/>
                </a:path>
              </a:pathLst>
            </a:custGeom>
            <a:solidFill>
              <a:srgbClr val="C5CFD6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9" name="Google Shape;509;p17"/>
            <p:cNvSpPr/>
            <p:nvPr/>
          </p:nvSpPr>
          <p:spPr>
            <a:xfrm>
              <a:off x="5093842" y="4095115"/>
              <a:ext cx="340995" cy="341630"/>
            </a:xfrm>
            <a:custGeom>
              <a:avLst/>
              <a:gdLst/>
              <a:ahLst/>
              <a:cxnLst/>
              <a:rect l="l" t="t" r="r" b="b"/>
              <a:pathLst>
                <a:path w="340995" h="341629" extrusionOk="0">
                  <a:moveTo>
                    <a:pt x="170180" y="0"/>
                  </a:moveTo>
                  <a:lnTo>
                    <a:pt x="126985" y="5218"/>
                  </a:lnTo>
                  <a:lnTo>
                    <a:pt x="89031" y="19849"/>
                  </a:lnTo>
                  <a:lnTo>
                    <a:pt x="56951" y="42355"/>
                  </a:lnTo>
                  <a:lnTo>
                    <a:pt x="31376" y="71197"/>
                  </a:lnTo>
                  <a:lnTo>
                    <a:pt x="12938" y="104838"/>
                  </a:lnTo>
                  <a:lnTo>
                    <a:pt x="2269" y="141741"/>
                  </a:lnTo>
                  <a:lnTo>
                    <a:pt x="0" y="180367"/>
                  </a:lnTo>
                  <a:lnTo>
                    <a:pt x="6762" y="219179"/>
                  </a:lnTo>
                  <a:lnTo>
                    <a:pt x="23189" y="256640"/>
                  </a:lnTo>
                  <a:lnTo>
                    <a:pt x="49911" y="291211"/>
                  </a:lnTo>
                  <a:lnTo>
                    <a:pt x="106458" y="329072"/>
                  </a:lnTo>
                  <a:lnTo>
                    <a:pt x="168529" y="341122"/>
                  </a:lnTo>
                  <a:lnTo>
                    <a:pt x="211659" y="335596"/>
                  </a:lnTo>
                  <a:lnTo>
                    <a:pt x="252034" y="319654"/>
                  </a:lnTo>
                  <a:lnTo>
                    <a:pt x="287385" y="294243"/>
                  </a:lnTo>
                  <a:lnTo>
                    <a:pt x="315444" y="260312"/>
                  </a:lnTo>
                  <a:lnTo>
                    <a:pt x="333943" y="218811"/>
                  </a:lnTo>
                  <a:lnTo>
                    <a:pt x="340614" y="170687"/>
                  </a:lnTo>
                  <a:lnTo>
                    <a:pt x="334489" y="124927"/>
                  </a:lnTo>
                  <a:lnTo>
                    <a:pt x="317227" y="84045"/>
                  </a:lnTo>
                  <a:lnTo>
                    <a:pt x="290497" y="49577"/>
                  </a:lnTo>
                  <a:lnTo>
                    <a:pt x="255966" y="23057"/>
                  </a:lnTo>
                  <a:lnTo>
                    <a:pt x="215304" y="6020"/>
                  </a:lnTo>
                  <a:lnTo>
                    <a:pt x="170180" y="0"/>
                  </a:lnTo>
                  <a:close/>
                </a:path>
              </a:pathLst>
            </a:custGeom>
            <a:solidFill>
              <a:srgbClr val="4A6279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510" name="Google Shape;510;p17"/>
          <p:cNvSpPr/>
          <p:nvPr/>
        </p:nvSpPr>
        <p:spPr>
          <a:xfrm>
            <a:off x="6733031" y="5949696"/>
            <a:ext cx="2369820" cy="719327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5" name="Google Shape;515;p18"/>
          <p:cNvGrpSpPr/>
          <p:nvPr/>
        </p:nvGrpSpPr>
        <p:grpSpPr>
          <a:xfrm>
            <a:off x="381050" y="188976"/>
            <a:ext cx="683006" cy="683005"/>
            <a:chOff x="381050" y="188976"/>
            <a:chExt cx="683006" cy="683005"/>
          </a:xfrm>
        </p:grpSpPr>
        <p:sp>
          <p:nvSpPr>
            <p:cNvPr id="516" name="Google Shape;516;p18"/>
            <p:cNvSpPr/>
            <p:nvPr/>
          </p:nvSpPr>
          <p:spPr>
            <a:xfrm>
              <a:off x="381050" y="188976"/>
              <a:ext cx="520065" cy="520065"/>
            </a:xfrm>
            <a:custGeom>
              <a:avLst/>
              <a:gdLst/>
              <a:ahLst/>
              <a:cxnLst/>
              <a:rect l="l" t="t" r="r" b="b"/>
              <a:pathLst>
                <a:path w="520065" h="520065" extrusionOk="0">
                  <a:moveTo>
                    <a:pt x="275894" y="0"/>
                  </a:moveTo>
                  <a:lnTo>
                    <a:pt x="243687" y="0"/>
                  </a:lnTo>
                  <a:lnTo>
                    <a:pt x="235669" y="1434"/>
                  </a:lnTo>
                  <a:lnTo>
                    <a:pt x="228703" y="5381"/>
                  </a:lnTo>
                  <a:lnTo>
                    <a:pt x="223443" y="11304"/>
                  </a:lnTo>
                  <a:lnTo>
                    <a:pt x="220548" y="18669"/>
                  </a:lnTo>
                  <a:lnTo>
                    <a:pt x="208445" y="77597"/>
                  </a:lnTo>
                  <a:lnTo>
                    <a:pt x="197886" y="81156"/>
                  </a:lnTo>
                  <a:lnTo>
                    <a:pt x="187418" y="85217"/>
                  </a:lnTo>
                  <a:lnTo>
                    <a:pt x="177139" y="89848"/>
                  </a:lnTo>
                  <a:lnTo>
                    <a:pt x="167144" y="95123"/>
                  </a:lnTo>
                  <a:lnTo>
                    <a:pt x="113004" y="58927"/>
                  </a:lnTo>
                  <a:lnTo>
                    <a:pt x="108635" y="57657"/>
                  </a:lnTo>
                  <a:lnTo>
                    <a:pt x="98018" y="57657"/>
                  </a:lnTo>
                  <a:lnTo>
                    <a:pt x="64452" y="87629"/>
                  </a:lnTo>
                  <a:lnTo>
                    <a:pt x="57662" y="101726"/>
                  </a:lnTo>
                  <a:lnTo>
                    <a:pt x="58235" y="109739"/>
                  </a:lnTo>
                  <a:lnTo>
                    <a:pt x="61455" y="117348"/>
                  </a:lnTo>
                  <a:lnTo>
                    <a:pt x="94653" y="167259"/>
                  </a:lnTo>
                  <a:lnTo>
                    <a:pt x="89563" y="177252"/>
                  </a:lnTo>
                  <a:lnTo>
                    <a:pt x="84951" y="187579"/>
                  </a:lnTo>
                  <a:lnTo>
                    <a:pt x="80913" y="198191"/>
                  </a:lnTo>
                  <a:lnTo>
                    <a:pt x="77546" y="209041"/>
                  </a:lnTo>
                  <a:lnTo>
                    <a:pt x="18630" y="220599"/>
                  </a:lnTo>
                  <a:lnTo>
                    <a:pt x="11058" y="223728"/>
                  </a:lnTo>
                  <a:lnTo>
                    <a:pt x="5172" y="228965"/>
                  </a:lnTo>
                  <a:lnTo>
                    <a:pt x="1357" y="235797"/>
                  </a:lnTo>
                  <a:lnTo>
                    <a:pt x="0" y="243712"/>
                  </a:lnTo>
                  <a:lnTo>
                    <a:pt x="0" y="275971"/>
                  </a:lnTo>
                  <a:lnTo>
                    <a:pt x="77546" y="310641"/>
                  </a:lnTo>
                  <a:lnTo>
                    <a:pt x="80913" y="321565"/>
                  </a:lnTo>
                  <a:lnTo>
                    <a:pt x="84951" y="332216"/>
                  </a:lnTo>
                  <a:lnTo>
                    <a:pt x="89563" y="342556"/>
                  </a:lnTo>
                  <a:lnTo>
                    <a:pt x="94653" y="352551"/>
                  </a:lnTo>
                  <a:lnTo>
                    <a:pt x="61455" y="402336"/>
                  </a:lnTo>
                  <a:lnTo>
                    <a:pt x="58235" y="410005"/>
                  </a:lnTo>
                  <a:lnTo>
                    <a:pt x="57662" y="418068"/>
                  </a:lnTo>
                  <a:lnTo>
                    <a:pt x="59735" y="425821"/>
                  </a:lnTo>
                  <a:lnTo>
                    <a:pt x="64452" y="432562"/>
                  </a:lnTo>
                  <a:lnTo>
                    <a:pt x="91706" y="459866"/>
                  </a:lnTo>
                  <a:lnTo>
                    <a:pt x="97802" y="462152"/>
                  </a:lnTo>
                  <a:lnTo>
                    <a:pt x="108381" y="462152"/>
                  </a:lnTo>
                  <a:lnTo>
                    <a:pt x="112902" y="460883"/>
                  </a:lnTo>
                  <a:lnTo>
                    <a:pt x="167144" y="424561"/>
                  </a:lnTo>
                  <a:lnTo>
                    <a:pt x="177139" y="429906"/>
                  </a:lnTo>
                  <a:lnTo>
                    <a:pt x="187418" y="434657"/>
                  </a:lnTo>
                  <a:lnTo>
                    <a:pt x="197886" y="438741"/>
                  </a:lnTo>
                  <a:lnTo>
                    <a:pt x="208445" y="442087"/>
                  </a:lnTo>
                  <a:lnTo>
                    <a:pt x="220548" y="501014"/>
                  </a:lnTo>
                  <a:lnTo>
                    <a:pt x="223443" y="508432"/>
                  </a:lnTo>
                  <a:lnTo>
                    <a:pt x="228703" y="514350"/>
                  </a:lnTo>
                  <a:lnTo>
                    <a:pt x="235669" y="518267"/>
                  </a:lnTo>
                  <a:lnTo>
                    <a:pt x="243687" y="519684"/>
                  </a:lnTo>
                  <a:lnTo>
                    <a:pt x="275894" y="519684"/>
                  </a:lnTo>
                  <a:lnTo>
                    <a:pt x="310667" y="442087"/>
                  </a:lnTo>
                  <a:lnTo>
                    <a:pt x="321498" y="438741"/>
                  </a:lnTo>
                  <a:lnTo>
                    <a:pt x="332104" y="434657"/>
                  </a:lnTo>
                  <a:lnTo>
                    <a:pt x="342435" y="429906"/>
                  </a:lnTo>
                  <a:lnTo>
                    <a:pt x="352437" y="424561"/>
                  </a:lnTo>
                  <a:lnTo>
                    <a:pt x="406412" y="460883"/>
                  </a:lnTo>
                  <a:lnTo>
                    <a:pt x="411048" y="462152"/>
                  </a:lnTo>
                  <a:lnTo>
                    <a:pt x="421728" y="462152"/>
                  </a:lnTo>
                  <a:lnTo>
                    <a:pt x="427672" y="459866"/>
                  </a:lnTo>
                  <a:lnTo>
                    <a:pt x="431990" y="455168"/>
                  </a:lnTo>
                  <a:lnTo>
                    <a:pt x="454659" y="432562"/>
                  </a:lnTo>
                  <a:lnTo>
                    <a:pt x="459450" y="425821"/>
                  </a:lnTo>
                  <a:lnTo>
                    <a:pt x="461645" y="418068"/>
                  </a:lnTo>
                  <a:lnTo>
                    <a:pt x="461096" y="410005"/>
                  </a:lnTo>
                  <a:lnTo>
                    <a:pt x="457657" y="402336"/>
                  </a:lnTo>
                  <a:lnTo>
                    <a:pt x="424459" y="352551"/>
                  </a:lnTo>
                  <a:lnTo>
                    <a:pt x="429746" y="342556"/>
                  </a:lnTo>
                  <a:lnTo>
                    <a:pt x="434335" y="332216"/>
                  </a:lnTo>
                  <a:lnTo>
                    <a:pt x="438259" y="321565"/>
                  </a:lnTo>
                  <a:lnTo>
                    <a:pt x="441553" y="310641"/>
                  </a:lnTo>
                  <a:lnTo>
                    <a:pt x="500481" y="299085"/>
                  </a:lnTo>
                  <a:lnTo>
                    <a:pt x="508135" y="295955"/>
                  </a:lnTo>
                  <a:lnTo>
                    <a:pt x="514200" y="290718"/>
                  </a:lnTo>
                  <a:lnTo>
                    <a:pt x="518194" y="283886"/>
                  </a:lnTo>
                  <a:lnTo>
                    <a:pt x="519633" y="275971"/>
                  </a:lnTo>
                  <a:lnTo>
                    <a:pt x="519633" y="243712"/>
                  </a:lnTo>
                  <a:lnTo>
                    <a:pt x="441553" y="209041"/>
                  </a:lnTo>
                  <a:lnTo>
                    <a:pt x="438259" y="198191"/>
                  </a:lnTo>
                  <a:lnTo>
                    <a:pt x="434335" y="187578"/>
                  </a:lnTo>
                  <a:lnTo>
                    <a:pt x="429746" y="177252"/>
                  </a:lnTo>
                  <a:lnTo>
                    <a:pt x="424459" y="167259"/>
                  </a:lnTo>
                  <a:lnTo>
                    <a:pt x="457657" y="117348"/>
                  </a:lnTo>
                  <a:lnTo>
                    <a:pt x="461096" y="109739"/>
                  </a:lnTo>
                  <a:lnTo>
                    <a:pt x="461645" y="101727"/>
                  </a:lnTo>
                  <a:lnTo>
                    <a:pt x="459450" y="94095"/>
                  </a:lnTo>
                  <a:lnTo>
                    <a:pt x="454659" y="87629"/>
                  </a:lnTo>
                  <a:lnTo>
                    <a:pt x="427621" y="60071"/>
                  </a:lnTo>
                  <a:lnTo>
                    <a:pt x="421513" y="57657"/>
                  </a:lnTo>
                  <a:lnTo>
                    <a:pt x="410781" y="57657"/>
                  </a:lnTo>
                  <a:lnTo>
                    <a:pt x="406311" y="58927"/>
                  </a:lnTo>
                  <a:lnTo>
                    <a:pt x="352437" y="95123"/>
                  </a:lnTo>
                  <a:lnTo>
                    <a:pt x="342435" y="89848"/>
                  </a:lnTo>
                  <a:lnTo>
                    <a:pt x="332105" y="85217"/>
                  </a:lnTo>
                  <a:lnTo>
                    <a:pt x="321498" y="81156"/>
                  </a:lnTo>
                  <a:lnTo>
                    <a:pt x="310667" y="77597"/>
                  </a:lnTo>
                  <a:lnTo>
                    <a:pt x="299085" y="18669"/>
                  </a:lnTo>
                  <a:lnTo>
                    <a:pt x="295961" y="11304"/>
                  </a:lnTo>
                  <a:lnTo>
                    <a:pt x="290709" y="5381"/>
                  </a:lnTo>
                  <a:lnTo>
                    <a:pt x="283847" y="1434"/>
                  </a:lnTo>
                  <a:lnTo>
                    <a:pt x="275894" y="0"/>
                  </a:lnTo>
                  <a:close/>
                </a:path>
              </a:pathLst>
            </a:custGeom>
            <a:solidFill>
              <a:srgbClr val="C3CDD4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7" name="Google Shape;517;p18"/>
            <p:cNvSpPr/>
            <p:nvPr/>
          </p:nvSpPr>
          <p:spPr>
            <a:xfrm>
              <a:off x="526235" y="333755"/>
              <a:ext cx="228093" cy="22860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8" name="Google Shape;518;p18"/>
            <p:cNvSpPr/>
            <p:nvPr/>
          </p:nvSpPr>
          <p:spPr>
            <a:xfrm>
              <a:off x="722426" y="530351"/>
              <a:ext cx="341630" cy="341630"/>
            </a:xfrm>
            <a:custGeom>
              <a:avLst/>
              <a:gdLst/>
              <a:ahLst/>
              <a:cxnLst/>
              <a:rect l="l" t="t" r="r" b="b"/>
              <a:pathLst>
                <a:path w="341630" h="341630" extrusionOk="0">
                  <a:moveTo>
                    <a:pt x="187998" y="0"/>
                  </a:moveTo>
                  <a:lnTo>
                    <a:pt x="152272" y="0"/>
                  </a:lnTo>
                  <a:lnTo>
                    <a:pt x="146291" y="5461"/>
                  </a:lnTo>
                  <a:lnTo>
                    <a:pt x="137198" y="51308"/>
                  </a:lnTo>
                  <a:lnTo>
                    <a:pt x="130056" y="53685"/>
                  </a:lnTo>
                  <a:lnTo>
                    <a:pt x="123015" y="56324"/>
                  </a:lnTo>
                  <a:lnTo>
                    <a:pt x="116159" y="59344"/>
                  </a:lnTo>
                  <a:lnTo>
                    <a:pt x="109575" y="62864"/>
                  </a:lnTo>
                  <a:lnTo>
                    <a:pt x="74383" y="38988"/>
                  </a:lnTo>
                  <a:lnTo>
                    <a:pt x="71488" y="38226"/>
                  </a:lnTo>
                  <a:lnTo>
                    <a:pt x="64604" y="38226"/>
                  </a:lnTo>
                  <a:lnTo>
                    <a:pt x="60515" y="39877"/>
                  </a:lnTo>
                  <a:lnTo>
                    <a:pt x="57315" y="42799"/>
                  </a:lnTo>
                  <a:lnTo>
                    <a:pt x="42710" y="57785"/>
                  </a:lnTo>
                  <a:lnTo>
                    <a:pt x="37185" y="62864"/>
                  </a:lnTo>
                  <a:lnTo>
                    <a:pt x="36664" y="70865"/>
                  </a:lnTo>
                  <a:lnTo>
                    <a:pt x="40716" y="77470"/>
                  </a:lnTo>
                  <a:lnTo>
                    <a:pt x="62293" y="110109"/>
                  </a:lnTo>
                  <a:lnTo>
                    <a:pt x="58824" y="116587"/>
                  </a:lnTo>
                  <a:lnTo>
                    <a:pt x="55857" y="123269"/>
                  </a:lnTo>
                  <a:lnTo>
                    <a:pt x="53353" y="130165"/>
                  </a:lnTo>
                  <a:lnTo>
                    <a:pt x="51269" y="137287"/>
                  </a:lnTo>
                  <a:lnTo>
                    <a:pt x="12560" y="145287"/>
                  </a:lnTo>
                  <a:lnTo>
                    <a:pt x="4991" y="146303"/>
                  </a:lnTo>
                  <a:lnTo>
                    <a:pt x="0" y="152781"/>
                  </a:lnTo>
                  <a:lnTo>
                    <a:pt x="0" y="189102"/>
                  </a:lnTo>
                  <a:lnTo>
                    <a:pt x="4991" y="195072"/>
                  </a:lnTo>
                  <a:lnTo>
                    <a:pt x="51269" y="204088"/>
                  </a:lnTo>
                  <a:lnTo>
                    <a:pt x="53353" y="211218"/>
                  </a:lnTo>
                  <a:lnTo>
                    <a:pt x="55857" y="218265"/>
                  </a:lnTo>
                  <a:lnTo>
                    <a:pt x="58824" y="225145"/>
                  </a:lnTo>
                  <a:lnTo>
                    <a:pt x="62293" y="231775"/>
                  </a:lnTo>
                  <a:lnTo>
                    <a:pt x="36664" y="270510"/>
                  </a:lnTo>
                  <a:lnTo>
                    <a:pt x="37185" y="278511"/>
                  </a:lnTo>
                  <a:lnTo>
                    <a:pt x="57315" y="298576"/>
                  </a:lnTo>
                  <a:lnTo>
                    <a:pt x="60147" y="301751"/>
                  </a:lnTo>
                  <a:lnTo>
                    <a:pt x="63931" y="303275"/>
                  </a:lnTo>
                  <a:lnTo>
                    <a:pt x="70916" y="303275"/>
                  </a:lnTo>
                  <a:lnTo>
                    <a:pt x="74066" y="302387"/>
                  </a:lnTo>
                  <a:lnTo>
                    <a:pt x="109575" y="279019"/>
                  </a:lnTo>
                  <a:lnTo>
                    <a:pt x="116084" y="282317"/>
                  </a:lnTo>
                  <a:lnTo>
                    <a:pt x="122775" y="285305"/>
                  </a:lnTo>
                  <a:lnTo>
                    <a:pt x="129654" y="287912"/>
                  </a:lnTo>
                  <a:lnTo>
                    <a:pt x="136728" y="290068"/>
                  </a:lnTo>
                  <a:lnTo>
                    <a:pt x="145770" y="336296"/>
                  </a:lnTo>
                  <a:lnTo>
                    <a:pt x="152272" y="341375"/>
                  </a:lnTo>
                  <a:lnTo>
                    <a:pt x="187998" y="341375"/>
                  </a:lnTo>
                  <a:lnTo>
                    <a:pt x="194513" y="336296"/>
                  </a:lnTo>
                  <a:lnTo>
                    <a:pt x="203593" y="290068"/>
                  </a:lnTo>
                  <a:lnTo>
                    <a:pt x="210654" y="287912"/>
                  </a:lnTo>
                  <a:lnTo>
                    <a:pt x="217592" y="285305"/>
                  </a:lnTo>
                  <a:lnTo>
                    <a:pt x="224439" y="282317"/>
                  </a:lnTo>
                  <a:lnTo>
                    <a:pt x="231228" y="279019"/>
                  </a:lnTo>
                  <a:lnTo>
                    <a:pt x="263906" y="301117"/>
                  </a:lnTo>
                  <a:lnTo>
                    <a:pt x="266636" y="302768"/>
                  </a:lnTo>
                  <a:lnTo>
                    <a:pt x="269621" y="303657"/>
                  </a:lnTo>
                  <a:lnTo>
                    <a:pt x="276606" y="303657"/>
                  </a:lnTo>
                  <a:lnTo>
                    <a:pt x="280606" y="302006"/>
                  </a:lnTo>
                  <a:lnTo>
                    <a:pt x="298564" y="283972"/>
                  </a:lnTo>
                  <a:lnTo>
                    <a:pt x="303606" y="278511"/>
                  </a:lnTo>
                  <a:lnTo>
                    <a:pt x="304609" y="270510"/>
                  </a:lnTo>
                  <a:lnTo>
                    <a:pt x="278498" y="231775"/>
                  </a:lnTo>
                  <a:lnTo>
                    <a:pt x="281981" y="224984"/>
                  </a:lnTo>
                  <a:lnTo>
                    <a:pt x="285005" y="218122"/>
                  </a:lnTo>
                  <a:lnTo>
                    <a:pt x="287665" y="211165"/>
                  </a:lnTo>
                  <a:lnTo>
                    <a:pt x="290055" y="204088"/>
                  </a:lnTo>
                  <a:lnTo>
                    <a:pt x="328764" y="196596"/>
                  </a:lnTo>
                  <a:lnTo>
                    <a:pt x="335813" y="195072"/>
                  </a:lnTo>
                  <a:lnTo>
                    <a:pt x="340804" y="188468"/>
                  </a:lnTo>
                  <a:lnTo>
                    <a:pt x="341325" y="181483"/>
                  </a:lnTo>
                  <a:lnTo>
                    <a:pt x="341325" y="160400"/>
                  </a:lnTo>
                  <a:lnTo>
                    <a:pt x="340804" y="152781"/>
                  </a:lnTo>
                  <a:lnTo>
                    <a:pt x="335813" y="146303"/>
                  </a:lnTo>
                  <a:lnTo>
                    <a:pt x="328244" y="145287"/>
                  </a:lnTo>
                  <a:lnTo>
                    <a:pt x="289534" y="137287"/>
                  </a:lnTo>
                  <a:lnTo>
                    <a:pt x="287379" y="130165"/>
                  </a:lnTo>
                  <a:lnTo>
                    <a:pt x="284764" y="123269"/>
                  </a:lnTo>
                  <a:lnTo>
                    <a:pt x="281774" y="116587"/>
                  </a:lnTo>
                  <a:lnTo>
                    <a:pt x="278498" y="110109"/>
                  </a:lnTo>
                  <a:lnTo>
                    <a:pt x="300088" y="77470"/>
                  </a:lnTo>
                  <a:lnTo>
                    <a:pt x="304139" y="70865"/>
                  </a:lnTo>
                  <a:lnTo>
                    <a:pt x="303136" y="62864"/>
                  </a:lnTo>
                  <a:lnTo>
                    <a:pt x="283489" y="42799"/>
                  </a:lnTo>
                  <a:lnTo>
                    <a:pt x="280288" y="39877"/>
                  </a:lnTo>
                  <a:lnTo>
                    <a:pt x="276186" y="38226"/>
                  </a:lnTo>
                  <a:lnTo>
                    <a:pt x="269316" y="38226"/>
                  </a:lnTo>
                  <a:lnTo>
                    <a:pt x="266420" y="38988"/>
                  </a:lnTo>
                  <a:lnTo>
                    <a:pt x="230708" y="62864"/>
                  </a:lnTo>
                  <a:lnTo>
                    <a:pt x="224219" y="59344"/>
                  </a:lnTo>
                  <a:lnTo>
                    <a:pt x="217527" y="56324"/>
                  </a:lnTo>
                  <a:lnTo>
                    <a:pt x="210646" y="53685"/>
                  </a:lnTo>
                  <a:lnTo>
                    <a:pt x="203593" y="51308"/>
                  </a:lnTo>
                  <a:lnTo>
                    <a:pt x="194513" y="5461"/>
                  </a:lnTo>
                  <a:close/>
                </a:path>
              </a:pathLst>
            </a:custGeom>
            <a:solidFill>
              <a:srgbClr val="4A6279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9" name="Google Shape;519;p18"/>
            <p:cNvSpPr/>
            <p:nvPr/>
          </p:nvSpPr>
          <p:spPr>
            <a:xfrm>
              <a:off x="808718" y="615695"/>
              <a:ext cx="169689" cy="170687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520" name="Google Shape;520;p18"/>
          <p:cNvSpPr/>
          <p:nvPr/>
        </p:nvSpPr>
        <p:spPr>
          <a:xfrm>
            <a:off x="3633215" y="158495"/>
            <a:ext cx="5308853" cy="1119377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21" name="Google Shape;521;p18"/>
          <p:cNvSpPr txBox="1">
            <a:spLocks noGrp="1"/>
          </p:cNvSpPr>
          <p:nvPr>
            <p:ph type="title"/>
          </p:nvPr>
        </p:nvSpPr>
        <p:spPr>
          <a:xfrm>
            <a:off x="3935095" y="294259"/>
            <a:ext cx="46736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134262"/>
                </a:solidFill>
              </a:rPr>
              <a:t>FUNCIONAMIENTO</a:t>
            </a:r>
            <a:endParaRPr sz="4000"/>
          </a:p>
        </p:txBody>
      </p:sp>
      <p:sp>
        <p:nvSpPr>
          <p:cNvPr id="522" name="Google Shape;522;p18"/>
          <p:cNvSpPr/>
          <p:nvPr/>
        </p:nvSpPr>
        <p:spPr>
          <a:xfrm>
            <a:off x="6733031" y="5949696"/>
            <a:ext cx="2369820" cy="719327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23" name="Google Shape;523;p18"/>
          <p:cNvSpPr/>
          <p:nvPr/>
        </p:nvSpPr>
        <p:spPr>
          <a:xfrm>
            <a:off x="734568" y="1267967"/>
            <a:ext cx="7674864" cy="4322063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8" name="Google Shape;528;p19"/>
          <p:cNvGrpSpPr/>
          <p:nvPr/>
        </p:nvGrpSpPr>
        <p:grpSpPr>
          <a:xfrm>
            <a:off x="2182359" y="1385126"/>
            <a:ext cx="4887485" cy="521549"/>
            <a:chOff x="2182359" y="1385126"/>
            <a:chExt cx="4887485" cy="521549"/>
          </a:xfrm>
        </p:grpSpPr>
        <p:sp>
          <p:nvSpPr>
            <p:cNvPr id="529" name="Google Shape;529;p19"/>
            <p:cNvSpPr/>
            <p:nvPr/>
          </p:nvSpPr>
          <p:spPr>
            <a:xfrm>
              <a:off x="2182359" y="1385126"/>
              <a:ext cx="4887485" cy="521549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0" name="Google Shape;530;p19"/>
            <p:cNvSpPr/>
            <p:nvPr/>
          </p:nvSpPr>
          <p:spPr>
            <a:xfrm>
              <a:off x="2184526" y="1415160"/>
              <a:ext cx="4831460" cy="4652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531" name="Google Shape;531;p19"/>
          <p:cNvGrpSpPr/>
          <p:nvPr/>
        </p:nvGrpSpPr>
        <p:grpSpPr>
          <a:xfrm>
            <a:off x="2098542" y="2116646"/>
            <a:ext cx="5026163" cy="521549"/>
            <a:chOff x="2098542" y="2116646"/>
            <a:chExt cx="5026163" cy="521549"/>
          </a:xfrm>
        </p:grpSpPr>
        <p:sp>
          <p:nvSpPr>
            <p:cNvPr id="532" name="Google Shape;532;p19"/>
            <p:cNvSpPr/>
            <p:nvPr/>
          </p:nvSpPr>
          <p:spPr>
            <a:xfrm>
              <a:off x="2098542" y="2116646"/>
              <a:ext cx="5026163" cy="521549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3" name="Google Shape;533;p19"/>
            <p:cNvSpPr/>
            <p:nvPr/>
          </p:nvSpPr>
          <p:spPr>
            <a:xfrm>
              <a:off x="2100706" y="2146681"/>
              <a:ext cx="4970399" cy="465201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534" name="Google Shape;534;p19"/>
          <p:cNvGrpSpPr/>
          <p:nvPr/>
        </p:nvGrpSpPr>
        <p:grpSpPr>
          <a:xfrm>
            <a:off x="3348354" y="3285871"/>
            <a:ext cx="2624582" cy="1968881"/>
            <a:chOff x="3348354" y="3285871"/>
            <a:chExt cx="2624582" cy="1968881"/>
          </a:xfrm>
        </p:grpSpPr>
        <p:sp>
          <p:nvSpPr>
            <p:cNvPr id="535" name="Google Shape;535;p19"/>
            <p:cNvSpPr/>
            <p:nvPr/>
          </p:nvSpPr>
          <p:spPr>
            <a:xfrm>
              <a:off x="3349751" y="3482467"/>
              <a:ext cx="2623185" cy="1772285"/>
            </a:xfrm>
            <a:custGeom>
              <a:avLst/>
              <a:gdLst/>
              <a:ahLst/>
              <a:cxnLst/>
              <a:rect l="l" t="t" r="r" b="b"/>
              <a:pathLst>
                <a:path w="2623185" h="1772285" extrusionOk="0">
                  <a:moveTo>
                    <a:pt x="2622677" y="0"/>
                  </a:moveTo>
                  <a:lnTo>
                    <a:pt x="0" y="0"/>
                  </a:lnTo>
                  <a:lnTo>
                    <a:pt x="0" y="1572514"/>
                  </a:lnTo>
                  <a:lnTo>
                    <a:pt x="5895" y="1617376"/>
                  </a:lnTo>
                  <a:lnTo>
                    <a:pt x="21176" y="1658682"/>
                  </a:lnTo>
                  <a:lnTo>
                    <a:pt x="44686" y="1695301"/>
                  </a:lnTo>
                  <a:lnTo>
                    <a:pt x="75268" y="1726101"/>
                  </a:lnTo>
                  <a:lnTo>
                    <a:pt x="111763" y="1749952"/>
                  </a:lnTo>
                  <a:lnTo>
                    <a:pt x="153015" y="1765724"/>
                  </a:lnTo>
                  <a:lnTo>
                    <a:pt x="197865" y="1772285"/>
                  </a:lnTo>
                  <a:lnTo>
                    <a:pt x="2622677" y="1772285"/>
                  </a:lnTo>
                  <a:lnTo>
                    <a:pt x="2622677" y="0"/>
                  </a:lnTo>
                  <a:close/>
                </a:path>
              </a:pathLst>
            </a:custGeom>
            <a:solidFill>
              <a:srgbClr val="EBEEF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6" name="Google Shape;536;p19"/>
            <p:cNvSpPr/>
            <p:nvPr/>
          </p:nvSpPr>
          <p:spPr>
            <a:xfrm>
              <a:off x="4070603" y="4358767"/>
              <a:ext cx="1752600" cy="532130"/>
            </a:xfrm>
            <a:custGeom>
              <a:avLst/>
              <a:gdLst/>
              <a:ahLst/>
              <a:cxnLst/>
              <a:rect l="l" t="t" r="r" b="b"/>
              <a:pathLst>
                <a:path w="1752600" h="532129" extrusionOk="0">
                  <a:moveTo>
                    <a:pt x="1718183" y="0"/>
                  </a:moveTo>
                  <a:lnTo>
                    <a:pt x="36068" y="0"/>
                  </a:lnTo>
                  <a:lnTo>
                    <a:pt x="22074" y="2829"/>
                  </a:lnTo>
                  <a:lnTo>
                    <a:pt x="10604" y="10540"/>
                  </a:lnTo>
                  <a:lnTo>
                    <a:pt x="2849" y="21967"/>
                  </a:lnTo>
                  <a:lnTo>
                    <a:pt x="0" y="35940"/>
                  </a:lnTo>
                  <a:lnTo>
                    <a:pt x="0" y="497331"/>
                  </a:lnTo>
                  <a:lnTo>
                    <a:pt x="2849" y="511047"/>
                  </a:lnTo>
                  <a:lnTo>
                    <a:pt x="10604" y="521906"/>
                  </a:lnTo>
                  <a:lnTo>
                    <a:pt x="22074" y="529050"/>
                  </a:lnTo>
                  <a:lnTo>
                    <a:pt x="36068" y="531621"/>
                  </a:lnTo>
                  <a:lnTo>
                    <a:pt x="1718183" y="531621"/>
                  </a:lnTo>
                  <a:lnTo>
                    <a:pt x="1731202" y="529050"/>
                  </a:lnTo>
                  <a:lnTo>
                    <a:pt x="1742138" y="521906"/>
                  </a:lnTo>
                  <a:lnTo>
                    <a:pt x="1749669" y="511047"/>
                  </a:lnTo>
                  <a:lnTo>
                    <a:pt x="1752473" y="497331"/>
                  </a:lnTo>
                  <a:lnTo>
                    <a:pt x="1752473" y="35940"/>
                  </a:lnTo>
                  <a:lnTo>
                    <a:pt x="1749669" y="21967"/>
                  </a:lnTo>
                  <a:lnTo>
                    <a:pt x="1742138" y="10540"/>
                  </a:lnTo>
                  <a:lnTo>
                    <a:pt x="1731202" y="2829"/>
                  </a:lnTo>
                  <a:lnTo>
                    <a:pt x="1718183" y="0"/>
                  </a:lnTo>
                  <a:close/>
                </a:path>
              </a:pathLst>
            </a:custGeom>
            <a:solidFill>
              <a:srgbClr val="9EADB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7" name="Google Shape;537;p19"/>
            <p:cNvSpPr/>
            <p:nvPr/>
          </p:nvSpPr>
          <p:spPr>
            <a:xfrm>
              <a:off x="4070603" y="4358767"/>
              <a:ext cx="1752600" cy="341630"/>
            </a:xfrm>
            <a:custGeom>
              <a:avLst/>
              <a:gdLst/>
              <a:ahLst/>
              <a:cxnLst/>
              <a:rect l="l" t="t" r="r" b="b"/>
              <a:pathLst>
                <a:path w="1752600" h="341629" extrusionOk="0">
                  <a:moveTo>
                    <a:pt x="1718183" y="0"/>
                  </a:moveTo>
                  <a:lnTo>
                    <a:pt x="36068" y="0"/>
                  </a:lnTo>
                  <a:lnTo>
                    <a:pt x="23038" y="2541"/>
                  </a:lnTo>
                  <a:lnTo>
                    <a:pt x="11938" y="9477"/>
                  </a:lnTo>
                  <a:lnTo>
                    <a:pt x="3885" y="19770"/>
                  </a:lnTo>
                  <a:lnTo>
                    <a:pt x="0" y="32384"/>
                  </a:lnTo>
                  <a:lnTo>
                    <a:pt x="0" y="310514"/>
                  </a:lnTo>
                  <a:lnTo>
                    <a:pt x="3496" y="322443"/>
                  </a:lnTo>
                  <a:lnTo>
                    <a:pt x="10826" y="332216"/>
                  </a:lnTo>
                  <a:lnTo>
                    <a:pt x="20966" y="338822"/>
                  </a:lnTo>
                  <a:lnTo>
                    <a:pt x="32893" y="341248"/>
                  </a:lnTo>
                  <a:lnTo>
                    <a:pt x="1719326" y="341121"/>
                  </a:lnTo>
                  <a:lnTo>
                    <a:pt x="1721358" y="341248"/>
                  </a:lnTo>
                  <a:lnTo>
                    <a:pt x="1732934" y="338822"/>
                  </a:lnTo>
                  <a:lnTo>
                    <a:pt x="1742440" y="332216"/>
                  </a:lnTo>
                  <a:lnTo>
                    <a:pt x="1749182" y="322443"/>
                  </a:lnTo>
                  <a:lnTo>
                    <a:pt x="1752473" y="310514"/>
                  </a:lnTo>
                  <a:lnTo>
                    <a:pt x="1752473" y="32384"/>
                  </a:lnTo>
                  <a:lnTo>
                    <a:pt x="1748918" y="19770"/>
                  </a:lnTo>
                  <a:lnTo>
                    <a:pt x="1741471" y="9477"/>
                  </a:lnTo>
                  <a:lnTo>
                    <a:pt x="1730952" y="2541"/>
                  </a:lnTo>
                  <a:lnTo>
                    <a:pt x="1718183" y="0"/>
                  </a:lnTo>
                  <a:close/>
                </a:path>
              </a:pathLst>
            </a:custGeom>
            <a:solidFill>
              <a:srgbClr val="C5D2D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8" name="Google Shape;538;p19"/>
            <p:cNvSpPr/>
            <p:nvPr/>
          </p:nvSpPr>
          <p:spPr>
            <a:xfrm>
              <a:off x="4271517" y="4358767"/>
              <a:ext cx="82169" cy="172084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9" name="Google Shape;539;p19"/>
            <p:cNvSpPr/>
            <p:nvPr/>
          </p:nvSpPr>
          <p:spPr>
            <a:xfrm>
              <a:off x="4397628" y="4358767"/>
              <a:ext cx="81661" cy="172084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0" name="Google Shape;540;p19"/>
            <p:cNvSpPr/>
            <p:nvPr/>
          </p:nvSpPr>
          <p:spPr>
            <a:xfrm>
              <a:off x="4526660" y="4358767"/>
              <a:ext cx="80010" cy="172084"/>
            </a:xfrm>
            <a:prstGeom prst="rect">
              <a:avLst/>
            </a:prstGeom>
            <a:blipFill rotWithShape="1">
              <a:blip r:embed="rId9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1" name="Google Shape;541;p19"/>
            <p:cNvSpPr/>
            <p:nvPr/>
          </p:nvSpPr>
          <p:spPr>
            <a:xfrm>
              <a:off x="4144899" y="4358766"/>
              <a:ext cx="587375" cy="288290"/>
            </a:xfrm>
            <a:custGeom>
              <a:avLst/>
              <a:gdLst/>
              <a:ahLst/>
              <a:cxnLst/>
              <a:rect l="l" t="t" r="r" b="b"/>
              <a:pathLst>
                <a:path w="587375" h="288289" extrusionOk="0">
                  <a:moveTo>
                    <a:pt x="80772" y="0"/>
                  </a:moveTo>
                  <a:lnTo>
                    <a:pt x="0" y="0"/>
                  </a:lnTo>
                  <a:lnTo>
                    <a:pt x="0" y="244729"/>
                  </a:lnTo>
                  <a:lnTo>
                    <a:pt x="2082" y="263512"/>
                  </a:lnTo>
                  <a:lnTo>
                    <a:pt x="10871" y="276974"/>
                  </a:lnTo>
                  <a:lnTo>
                    <a:pt x="24155" y="285076"/>
                  </a:lnTo>
                  <a:lnTo>
                    <a:pt x="39751" y="287782"/>
                  </a:lnTo>
                  <a:lnTo>
                    <a:pt x="55372" y="285076"/>
                  </a:lnTo>
                  <a:lnTo>
                    <a:pt x="68922" y="276974"/>
                  </a:lnTo>
                  <a:lnTo>
                    <a:pt x="78143" y="263512"/>
                  </a:lnTo>
                  <a:lnTo>
                    <a:pt x="80772" y="244729"/>
                  </a:lnTo>
                  <a:lnTo>
                    <a:pt x="80772" y="0"/>
                  </a:lnTo>
                  <a:close/>
                </a:path>
                <a:path w="587375" h="288289" extrusionOk="0">
                  <a:moveTo>
                    <a:pt x="587375" y="0"/>
                  </a:moveTo>
                  <a:lnTo>
                    <a:pt x="509143" y="0"/>
                  </a:lnTo>
                  <a:lnTo>
                    <a:pt x="509143" y="244729"/>
                  </a:lnTo>
                  <a:lnTo>
                    <a:pt x="511124" y="263512"/>
                  </a:lnTo>
                  <a:lnTo>
                    <a:pt x="519772" y="276974"/>
                  </a:lnTo>
                  <a:lnTo>
                    <a:pt x="532853" y="285076"/>
                  </a:lnTo>
                  <a:lnTo>
                    <a:pt x="548132" y="287782"/>
                  </a:lnTo>
                  <a:lnTo>
                    <a:pt x="563473" y="285076"/>
                  </a:lnTo>
                  <a:lnTo>
                    <a:pt x="576605" y="276974"/>
                  </a:lnTo>
                  <a:lnTo>
                    <a:pt x="585304" y="263512"/>
                  </a:lnTo>
                  <a:lnTo>
                    <a:pt x="587375" y="244729"/>
                  </a:lnTo>
                  <a:lnTo>
                    <a:pt x="587375" y="0"/>
                  </a:lnTo>
                  <a:close/>
                </a:path>
              </a:pathLst>
            </a:custGeom>
            <a:solidFill>
              <a:srgbClr val="798B9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2" name="Google Shape;542;p19"/>
            <p:cNvSpPr/>
            <p:nvPr/>
          </p:nvSpPr>
          <p:spPr>
            <a:xfrm>
              <a:off x="4779390" y="4358767"/>
              <a:ext cx="80645" cy="167385"/>
            </a:xfrm>
            <a:prstGeom prst="rect">
              <a:avLst/>
            </a:prstGeom>
            <a:blipFill rotWithShape="1">
              <a:blip r:embed="rId10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3" name="Google Shape;543;p19"/>
            <p:cNvSpPr/>
            <p:nvPr/>
          </p:nvSpPr>
          <p:spPr>
            <a:xfrm>
              <a:off x="5035295" y="4358767"/>
              <a:ext cx="79120" cy="167385"/>
            </a:xfrm>
            <a:prstGeom prst="rect">
              <a:avLst/>
            </a:prstGeom>
            <a:blipFill rotWithShape="1">
              <a:blip r:embed="rId11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4" name="Google Shape;544;p19"/>
            <p:cNvSpPr/>
            <p:nvPr/>
          </p:nvSpPr>
          <p:spPr>
            <a:xfrm>
              <a:off x="4907406" y="4358767"/>
              <a:ext cx="80517" cy="167385"/>
            </a:xfrm>
            <a:prstGeom prst="rect">
              <a:avLst/>
            </a:prstGeom>
            <a:blipFill rotWithShape="1">
              <a:blip r:embed="rId1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5" name="Google Shape;545;p19"/>
            <p:cNvSpPr/>
            <p:nvPr/>
          </p:nvSpPr>
          <p:spPr>
            <a:xfrm>
              <a:off x="5160263" y="4358767"/>
              <a:ext cx="80645" cy="281940"/>
            </a:xfrm>
            <a:custGeom>
              <a:avLst/>
              <a:gdLst/>
              <a:ahLst/>
              <a:cxnLst/>
              <a:rect l="l" t="t" r="r" b="b"/>
              <a:pathLst>
                <a:path w="80645" h="281939" extrusionOk="0">
                  <a:moveTo>
                    <a:pt x="80645" y="0"/>
                  </a:moveTo>
                  <a:lnTo>
                    <a:pt x="0" y="0"/>
                  </a:lnTo>
                  <a:lnTo>
                    <a:pt x="0" y="245236"/>
                  </a:lnTo>
                  <a:lnTo>
                    <a:pt x="4399" y="261165"/>
                  </a:lnTo>
                  <a:lnTo>
                    <a:pt x="13668" y="272557"/>
                  </a:lnTo>
                  <a:lnTo>
                    <a:pt x="26199" y="279401"/>
                  </a:lnTo>
                  <a:lnTo>
                    <a:pt x="40386" y="281685"/>
                  </a:lnTo>
                  <a:lnTo>
                    <a:pt x="54516" y="279401"/>
                  </a:lnTo>
                  <a:lnTo>
                    <a:pt x="67040" y="272557"/>
                  </a:lnTo>
                  <a:lnTo>
                    <a:pt x="76301" y="261165"/>
                  </a:lnTo>
                  <a:lnTo>
                    <a:pt x="80645" y="245236"/>
                  </a:lnTo>
                  <a:lnTo>
                    <a:pt x="80645" y="0"/>
                  </a:lnTo>
                  <a:close/>
                </a:path>
              </a:pathLst>
            </a:custGeom>
            <a:solidFill>
              <a:srgbClr val="798B9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6" name="Google Shape;546;p19"/>
            <p:cNvSpPr/>
            <p:nvPr/>
          </p:nvSpPr>
          <p:spPr>
            <a:xfrm>
              <a:off x="5288279" y="4358767"/>
              <a:ext cx="80772" cy="167385"/>
            </a:xfrm>
            <a:prstGeom prst="rect">
              <a:avLst/>
            </a:prstGeom>
            <a:blipFill rotWithShape="1">
              <a:blip r:embed="rId1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5414772" y="4358767"/>
              <a:ext cx="80644" cy="167385"/>
            </a:xfrm>
            <a:prstGeom prst="rect">
              <a:avLst/>
            </a:prstGeom>
            <a:blipFill rotWithShape="1">
              <a:blip r:embed="rId1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5541263" y="4358767"/>
              <a:ext cx="82296" cy="167385"/>
            </a:xfrm>
            <a:prstGeom prst="rect">
              <a:avLst/>
            </a:prstGeom>
            <a:blipFill rotWithShape="1">
              <a:blip r:embed="rId1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5669406" y="4358767"/>
              <a:ext cx="79375" cy="281940"/>
            </a:xfrm>
            <a:custGeom>
              <a:avLst/>
              <a:gdLst/>
              <a:ahLst/>
              <a:cxnLst/>
              <a:rect l="l" t="t" r="r" b="b"/>
              <a:pathLst>
                <a:path w="79375" h="281939" extrusionOk="0">
                  <a:moveTo>
                    <a:pt x="79120" y="0"/>
                  </a:moveTo>
                  <a:lnTo>
                    <a:pt x="0" y="0"/>
                  </a:lnTo>
                  <a:lnTo>
                    <a:pt x="0" y="245236"/>
                  </a:lnTo>
                  <a:lnTo>
                    <a:pt x="4260" y="261165"/>
                  </a:lnTo>
                  <a:lnTo>
                    <a:pt x="13319" y="272557"/>
                  </a:lnTo>
                  <a:lnTo>
                    <a:pt x="25592" y="279401"/>
                  </a:lnTo>
                  <a:lnTo>
                    <a:pt x="39496" y="281685"/>
                  </a:lnTo>
                  <a:lnTo>
                    <a:pt x="53403" y="279401"/>
                  </a:lnTo>
                  <a:lnTo>
                    <a:pt x="65690" y="272557"/>
                  </a:lnTo>
                  <a:lnTo>
                    <a:pt x="74787" y="261165"/>
                  </a:lnTo>
                  <a:lnTo>
                    <a:pt x="79120" y="245236"/>
                  </a:lnTo>
                  <a:lnTo>
                    <a:pt x="79120" y="0"/>
                  </a:lnTo>
                  <a:close/>
                </a:path>
              </a:pathLst>
            </a:custGeom>
            <a:solidFill>
              <a:srgbClr val="798B9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4092511" y="3662172"/>
              <a:ext cx="1495425" cy="532130"/>
            </a:xfrm>
            <a:custGeom>
              <a:avLst/>
              <a:gdLst/>
              <a:ahLst/>
              <a:cxnLst/>
              <a:rect l="l" t="t" r="r" b="b"/>
              <a:pathLst>
                <a:path w="1495425" h="532129" extrusionOk="0">
                  <a:moveTo>
                    <a:pt x="694245" y="126"/>
                  </a:moveTo>
                  <a:lnTo>
                    <a:pt x="38290" y="0"/>
                  </a:lnTo>
                  <a:lnTo>
                    <a:pt x="9572" y="12461"/>
                  </a:lnTo>
                  <a:lnTo>
                    <a:pt x="0" y="39877"/>
                  </a:lnTo>
                  <a:lnTo>
                    <a:pt x="9572" y="67294"/>
                  </a:lnTo>
                  <a:lnTo>
                    <a:pt x="38290" y="79755"/>
                  </a:lnTo>
                  <a:lnTo>
                    <a:pt x="43116" y="79375"/>
                  </a:lnTo>
                  <a:lnTo>
                    <a:pt x="694245" y="79375"/>
                  </a:lnTo>
                  <a:lnTo>
                    <a:pt x="721185" y="85064"/>
                  </a:lnTo>
                  <a:lnTo>
                    <a:pt x="743553" y="100409"/>
                  </a:lnTo>
                  <a:lnTo>
                    <a:pt x="758825" y="122826"/>
                  </a:lnTo>
                  <a:lnTo>
                    <a:pt x="764476" y="149732"/>
                  </a:lnTo>
                  <a:lnTo>
                    <a:pt x="764476" y="160527"/>
                  </a:lnTo>
                  <a:lnTo>
                    <a:pt x="758825" y="188271"/>
                  </a:lnTo>
                  <a:lnTo>
                    <a:pt x="743553" y="210550"/>
                  </a:lnTo>
                  <a:lnTo>
                    <a:pt x="721185" y="225375"/>
                  </a:lnTo>
                  <a:lnTo>
                    <a:pt x="694245" y="230758"/>
                  </a:lnTo>
                  <a:lnTo>
                    <a:pt x="645858" y="230758"/>
                  </a:lnTo>
                  <a:lnTo>
                    <a:pt x="598542" y="238368"/>
                  </a:lnTo>
                  <a:lnTo>
                    <a:pt x="557559" y="259572"/>
                  </a:lnTo>
                  <a:lnTo>
                    <a:pt x="525313" y="291932"/>
                  </a:lnTo>
                  <a:lnTo>
                    <a:pt x="504203" y="333009"/>
                  </a:lnTo>
                  <a:lnTo>
                    <a:pt x="496633" y="380364"/>
                  </a:lnTo>
                  <a:lnTo>
                    <a:pt x="504203" y="427954"/>
                  </a:lnTo>
                  <a:lnTo>
                    <a:pt x="525313" y="469478"/>
                  </a:lnTo>
                  <a:lnTo>
                    <a:pt x="557559" y="502345"/>
                  </a:lnTo>
                  <a:lnTo>
                    <a:pt x="598542" y="523966"/>
                  </a:lnTo>
                  <a:lnTo>
                    <a:pt x="645858" y="531748"/>
                  </a:lnTo>
                  <a:lnTo>
                    <a:pt x="1455102" y="531876"/>
                  </a:lnTo>
                  <a:lnTo>
                    <a:pt x="1484891" y="519175"/>
                  </a:lnTo>
                  <a:lnTo>
                    <a:pt x="1494821" y="491236"/>
                  </a:lnTo>
                  <a:lnTo>
                    <a:pt x="1484891" y="463296"/>
                  </a:lnTo>
                  <a:lnTo>
                    <a:pt x="1455102" y="450595"/>
                  </a:lnTo>
                  <a:lnTo>
                    <a:pt x="640778" y="450722"/>
                  </a:lnTo>
                  <a:lnTo>
                    <a:pt x="603261" y="440431"/>
                  </a:lnTo>
                  <a:lnTo>
                    <a:pt x="580632" y="414702"/>
                  </a:lnTo>
                  <a:lnTo>
                    <a:pt x="572896" y="381253"/>
                  </a:lnTo>
                  <a:lnTo>
                    <a:pt x="580063" y="347805"/>
                  </a:lnTo>
                  <a:lnTo>
                    <a:pt x="602137" y="322076"/>
                  </a:lnTo>
                  <a:lnTo>
                    <a:pt x="639127" y="311784"/>
                  </a:lnTo>
                  <a:lnTo>
                    <a:pt x="694245" y="311911"/>
                  </a:lnTo>
                  <a:lnTo>
                    <a:pt x="741623" y="303410"/>
                  </a:lnTo>
                  <a:lnTo>
                    <a:pt x="782643" y="281722"/>
                  </a:lnTo>
                  <a:lnTo>
                    <a:pt x="814909" y="249147"/>
                  </a:lnTo>
                  <a:lnTo>
                    <a:pt x="836026" y="207983"/>
                  </a:lnTo>
                  <a:lnTo>
                    <a:pt x="843597" y="160527"/>
                  </a:lnTo>
                  <a:lnTo>
                    <a:pt x="843597" y="149732"/>
                  </a:lnTo>
                  <a:lnTo>
                    <a:pt x="836026" y="102377"/>
                  </a:lnTo>
                  <a:lnTo>
                    <a:pt x="814909" y="61300"/>
                  </a:lnTo>
                  <a:lnTo>
                    <a:pt x="782643" y="28940"/>
                  </a:lnTo>
                  <a:lnTo>
                    <a:pt x="741623" y="7736"/>
                  </a:lnTo>
                  <a:lnTo>
                    <a:pt x="694245" y="126"/>
                  </a:lnTo>
                  <a:close/>
                </a:path>
              </a:pathLst>
            </a:custGeom>
            <a:solidFill>
              <a:srgbClr val="8599A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3348354" y="3285871"/>
              <a:ext cx="567055" cy="1743710"/>
            </a:xfrm>
            <a:custGeom>
              <a:avLst/>
              <a:gdLst/>
              <a:ahLst/>
              <a:cxnLst/>
              <a:rect l="l" t="t" r="r" b="b"/>
              <a:pathLst>
                <a:path w="567054" h="1743710" extrusionOk="0">
                  <a:moveTo>
                    <a:pt x="464058" y="0"/>
                  </a:moveTo>
                  <a:lnTo>
                    <a:pt x="197866" y="0"/>
                  </a:lnTo>
                  <a:lnTo>
                    <a:pt x="152355" y="5196"/>
                  </a:lnTo>
                  <a:lnTo>
                    <a:pt x="110652" y="19988"/>
                  </a:lnTo>
                  <a:lnTo>
                    <a:pt x="73922" y="43177"/>
                  </a:lnTo>
                  <a:lnTo>
                    <a:pt x="43327" y="73566"/>
                  </a:lnTo>
                  <a:lnTo>
                    <a:pt x="20032" y="109958"/>
                  </a:lnTo>
                  <a:lnTo>
                    <a:pt x="5202" y="151155"/>
                  </a:lnTo>
                  <a:lnTo>
                    <a:pt x="0" y="195961"/>
                  </a:lnTo>
                  <a:lnTo>
                    <a:pt x="0" y="1743328"/>
                  </a:lnTo>
                  <a:lnTo>
                    <a:pt x="1778" y="1743328"/>
                  </a:lnTo>
                  <a:lnTo>
                    <a:pt x="13745" y="1696227"/>
                  </a:lnTo>
                  <a:lnTo>
                    <a:pt x="36133" y="1654635"/>
                  </a:lnTo>
                  <a:lnTo>
                    <a:pt x="67341" y="1619916"/>
                  </a:lnTo>
                  <a:lnTo>
                    <a:pt x="105767" y="1593431"/>
                  </a:lnTo>
                  <a:lnTo>
                    <a:pt x="149809" y="1576541"/>
                  </a:lnTo>
                  <a:lnTo>
                    <a:pt x="197866" y="1570608"/>
                  </a:lnTo>
                  <a:lnTo>
                    <a:pt x="464058" y="1570608"/>
                  </a:lnTo>
                  <a:lnTo>
                    <a:pt x="503739" y="1562411"/>
                  </a:lnTo>
                  <a:lnTo>
                    <a:pt x="536432" y="1540081"/>
                  </a:lnTo>
                  <a:lnTo>
                    <a:pt x="558623" y="1507011"/>
                  </a:lnTo>
                  <a:lnTo>
                    <a:pt x="566801" y="1466595"/>
                  </a:lnTo>
                  <a:lnTo>
                    <a:pt x="566801" y="104393"/>
                  </a:lnTo>
                  <a:lnTo>
                    <a:pt x="558623" y="63757"/>
                  </a:lnTo>
                  <a:lnTo>
                    <a:pt x="536432" y="30575"/>
                  </a:lnTo>
                  <a:lnTo>
                    <a:pt x="503739" y="8203"/>
                  </a:lnTo>
                  <a:lnTo>
                    <a:pt x="464058" y="0"/>
                  </a:lnTo>
                  <a:close/>
                </a:path>
              </a:pathLst>
            </a:custGeom>
            <a:solidFill>
              <a:srgbClr val="DFE4E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3348354" y="3285871"/>
              <a:ext cx="200025" cy="1741805"/>
            </a:xfrm>
            <a:custGeom>
              <a:avLst/>
              <a:gdLst/>
              <a:ahLst/>
              <a:cxnLst/>
              <a:rect l="l" t="t" r="r" b="b"/>
              <a:pathLst>
                <a:path w="200025" h="1741804" extrusionOk="0">
                  <a:moveTo>
                    <a:pt x="199517" y="0"/>
                  </a:moveTo>
                  <a:lnTo>
                    <a:pt x="197612" y="0"/>
                  </a:lnTo>
                  <a:lnTo>
                    <a:pt x="152195" y="5196"/>
                  </a:lnTo>
                  <a:lnTo>
                    <a:pt x="110560" y="19988"/>
                  </a:lnTo>
                  <a:lnTo>
                    <a:pt x="73874" y="43177"/>
                  </a:lnTo>
                  <a:lnTo>
                    <a:pt x="43307" y="73566"/>
                  </a:lnTo>
                  <a:lnTo>
                    <a:pt x="20026" y="109958"/>
                  </a:lnTo>
                  <a:lnTo>
                    <a:pt x="5201" y="151155"/>
                  </a:lnTo>
                  <a:lnTo>
                    <a:pt x="0" y="195961"/>
                  </a:lnTo>
                  <a:lnTo>
                    <a:pt x="0" y="1741804"/>
                  </a:lnTo>
                  <a:lnTo>
                    <a:pt x="1778" y="1741804"/>
                  </a:lnTo>
                  <a:lnTo>
                    <a:pt x="13744" y="1694668"/>
                  </a:lnTo>
                  <a:lnTo>
                    <a:pt x="36124" y="1653088"/>
                  </a:lnTo>
                  <a:lnTo>
                    <a:pt x="67310" y="1618408"/>
                  </a:lnTo>
                  <a:lnTo>
                    <a:pt x="105692" y="1591973"/>
                  </a:lnTo>
                  <a:lnTo>
                    <a:pt x="149662" y="1575126"/>
                  </a:lnTo>
                  <a:lnTo>
                    <a:pt x="197612" y="1569211"/>
                  </a:lnTo>
                  <a:lnTo>
                    <a:pt x="199517" y="1569211"/>
                  </a:lnTo>
                  <a:lnTo>
                    <a:pt x="199517" y="0"/>
                  </a:lnTo>
                  <a:close/>
                </a:path>
              </a:pathLst>
            </a:custGeom>
            <a:solidFill>
              <a:srgbClr val="D1DAE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553" name="Google Shape;553;p19"/>
          <p:cNvSpPr/>
          <p:nvPr/>
        </p:nvSpPr>
        <p:spPr>
          <a:xfrm>
            <a:off x="6733031" y="5949696"/>
            <a:ext cx="2369820" cy="719327"/>
          </a:xfrm>
          <a:prstGeom prst="rect">
            <a:avLst/>
          </a:prstGeom>
          <a:blipFill rotWithShape="1">
            <a:blip r:embed="rId1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oogle Shape;60;p2"/>
          <p:cNvGrpSpPr/>
          <p:nvPr/>
        </p:nvGrpSpPr>
        <p:grpSpPr>
          <a:xfrm>
            <a:off x="0" y="0"/>
            <a:ext cx="9143999" cy="6857997"/>
            <a:chOff x="0" y="0"/>
            <a:chExt cx="9143999" cy="6857997"/>
          </a:xfrm>
        </p:grpSpPr>
        <p:sp>
          <p:nvSpPr>
            <p:cNvPr id="61" name="Google Shape;61;p2"/>
            <p:cNvSpPr/>
            <p:nvPr/>
          </p:nvSpPr>
          <p:spPr>
            <a:xfrm>
              <a:off x="11226" y="992515"/>
              <a:ext cx="9105265" cy="5575300"/>
            </a:xfrm>
            <a:custGeom>
              <a:avLst/>
              <a:gdLst/>
              <a:ahLst/>
              <a:cxnLst/>
              <a:rect l="l" t="t" r="r" b="b"/>
              <a:pathLst>
                <a:path w="9105265" h="5575300" extrusionOk="0">
                  <a:moveTo>
                    <a:pt x="785858" y="0"/>
                  </a:moveTo>
                  <a:lnTo>
                    <a:pt x="426614" y="0"/>
                  </a:lnTo>
                  <a:lnTo>
                    <a:pt x="426614" y="1805872"/>
                  </a:lnTo>
                  <a:lnTo>
                    <a:pt x="423056" y="1863705"/>
                  </a:lnTo>
                  <a:lnTo>
                    <a:pt x="419120" y="1921114"/>
                  </a:lnTo>
                  <a:lnTo>
                    <a:pt x="414808" y="1978097"/>
                  </a:lnTo>
                  <a:lnTo>
                    <a:pt x="410120" y="2034650"/>
                  </a:lnTo>
                  <a:lnTo>
                    <a:pt x="405058" y="2090770"/>
                  </a:lnTo>
                  <a:lnTo>
                    <a:pt x="399622" y="2146454"/>
                  </a:lnTo>
                  <a:lnTo>
                    <a:pt x="393813" y="2201698"/>
                  </a:lnTo>
                  <a:lnTo>
                    <a:pt x="387633" y="2256501"/>
                  </a:lnTo>
                  <a:lnTo>
                    <a:pt x="381082" y="2310858"/>
                  </a:lnTo>
                  <a:lnTo>
                    <a:pt x="374162" y="2364766"/>
                  </a:lnTo>
                  <a:lnTo>
                    <a:pt x="366874" y="2418222"/>
                  </a:lnTo>
                  <a:lnTo>
                    <a:pt x="359218" y="2471223"/>
                  </a:lnTo>
                  <a:lnTo>
                    <a:pt x="351196" y="2523766"/>
                  </a:lnTo>
                  <a:lnTo>
                    <a:pt x="342809" y="2575847"/>
                  </a:lnTo>
                  <a:lnTo>
                    <a:pt x="334058" y="2627464"/>
                  </a:lnTo>
                  <a:lnTo>
                    <a:pt x="324943" y="2678613"/>
                  </a:lnTo>
                  <a:lnTo>
                    <a:pt x="315467" y="2729291"/>
                  </a:lnTo>
                  <a:lnTo>
                    <a:pt x="305630" y="2779495"/>
                  </a:lnTo>
                  <a:lnTo>
                    <a:pt x="295432" y="2829222"/>
                  </a:lnTo>
                  <a:lnTo>
                    <a:pt x="284876" y="2878468"/>
                  </a:lnTo>
                  <a:lnTo>
                    <a:pt x="273962" y="2927231"/>
                  </a:lnTo>
                  <a:lnTo>
                    <a:pt x="262691" y="2975507"/>
                  </a:lnTo>
                  <a:lnTo>
                    <a:pt x="251064" y="3023293"/>
                  </a:lnTo>
                  <a:lnTo>
                    <a:pt x="239083" y="3070585"/>
                  </a:lnTo>
                  <a:lnTo>
                    <a:pt x="226748" y="3117382"/>
                  </a:lnTo>
                  <a:lnTo>
                    <a:pt x="214060" y="3163679"/>
                  </a:lnTo>
                  <a:lnTo>
                    <a:pt x="201021" y="3209473"/>
                  </a:lnTo>
                  <a:lnTo>
                    <a:pt x="187632" y="3254762"/>
                  </a:lnTo>
                  <a:lnTo>
                    <a:pt x="173892" y="3299541"/>
                  </a:lnTo>
                  <a:lnTo>
                    <a:pt x="159805" y="3343809"/>
                  </a:lnTo>
                  <a:lnTo>
                    <a:pt x="145370" y="3387561"/>
                  </a:lnTo>
                  <a:lnTo>
                    <a:pt x="130589" y="3430795"/>
                  </a:lnTo>
                  <a:lnTo>
                    <a:pt x="115463" y="3473507"/>
                  </a:lnTo>
                  <a:lnTo>
                    <a:pt x="99992" y="3515694"/>
                  </a:lnTo>
                  <a:lnTo>
                    <a:pt x="84178" y="3557353"/>
                  </a:lnTo>
                  <a:lnTo>
                    <a:pt x="68023" y="3598481"/>
                  </a:lnTo>
                  <a:lnTo>
                    <a:pt x="51526" y="3639075"/>
                  </a:lnTo>
                  <a:lnTo>
                    <a:pt x="34689" y="3679131"/>
                  </a:lnTo>
                  <a:lnTo>
                    <a:pt x="17513" y="3718646"/>
                  </a:lnTo>
                  <a:lnTo>
                    <a:pt x="0" y="3757618"/>
                  </a:lnTo>
                  <a:lnTo>
                    <a:pt x="0" y="5574687"/>
                  </a:lnTo>
                  <a:lnTo>
                    <a:pt x="9104779" y="5574687"/>
                  </a:lnTo>
                  <a:lnTo>
                    <a:pt x="9104779" y="4643708"/>
                  </a:lnTo>
                  <a:lnTo>
                    <a:pt x="3109747" y="4643708"/>
                  </a:lnTo>
                  <a:lnTo>
                    <a:pt x="3052178" y="4643362"/>
                  </a:lnTo>
                  <a:lnTo>
                    <a:pt x="2995554" y="4642324"/>
                  </a:lnTo>
                  <a:lnTo>
                    <a:pt x="2939868" y="4640596"/>
                  </a:lnTo>
                  <a:lnTo>
                    <a:pt x="2885112" y="4638179"/>
                  </a:lnTo>
                  <a:lnTo>
                    <a:pt x="2831277" y="4635075"/>
                  </a:lnTo>
                  <a:lnTo>
                    <a:pt x="2778356" y="4631285"/>
                  </a:lnTo>
                  <a:lnTo>
                    <a:pt x="2726342" y="4626810"/>
                  </a:lnTo>
                  <a:lnTo>
                    <a:pt x="2675225" y="4621653"/>
                  </a:lnTo>
                  <a:lnTo>
                    <a:pt x="2625000" y="4615814"/>
                  </a:lnTo>
                  <a:lnTo>
                    <a:pt x="2575657" y="4609295"/>
                  </a:lnTo>
                  <a:lnTo>
                    <a:pt x="2527190" y="4602098"/>
                  </a:lnTo>
                  <a:lnTo>
                    <a:pt x="2479589" y="4594224"/>
                  </a:lnTo>
                  <a:lnTo>
                    <a:pt x="2432848" y="4585674"/>
                  </a:lnTo>
                  <a:lnTo>
                    <a:pt x="2386959" y="4576450"/>
                  </a:lnTo>
                  <a:lnTo>
                    <a:pt x="2341914" y="4566553"/>
                  </a:lnTo>
                  <a:lnTo>
                    <a:pt x="2297705" y="4555985"/>
                  </a:lnTo>
                  <a:lnTo>
                    <a:pt x="2254324" y="4544747"/>
                  </a:lnTo>
                  <a:lnTo>
                    <a:pt x="2211764" y="4532841"/>
                  </a:lnTo>
                  <a:lnTo>
                    <a:pt x="2170016" y="4520268"/>
                  </a:lnTo>
                  <a:lnTo>
                    <a:pt x="2129074" y="4507029"/>
                  </a:lnTo>
                  <a:lnTo>
                    <a:pt x="2088929" y="4493127"/>
                  </a:lnTo>
                  <a:lnTo>
                    <a:pt x="2049573" y="4478562"/>
                  </a:lnTo>
                  <a:lnTo>
                    <a:pt x="2010999" y="4463336"/>
                  </a:lnTo>
                  <a:lnTo>
                    <a:pt x="1973199" y="4447451"/>
                  </a:lnTo>
                  <a:lnTo>
                    <a:pt x="1936164" y="4430907"/>
                  </a:lnTo>
                  <a:lnTo>
                    <a:pt x="1899888" y="4413707"/>
                  </a:lnTo>
                  <a:lnTo>
                    <a:pt x="1864363" y="4395851"/>
                  </a:lnTo>
                  <a:lnTo>
                    <a:pt x="1829580" y="4377342"/>
                  </a:lnTo>
                  <a:lnTo>
                    <a:pt x="1795532" y="4358180"/>
                  </a:lnTo>
                  <a:lnTo>
                    <a:pt x="1762212" y="4338368"/>
                  </a:lnTo>
                  <a:lnTo>
                    <a:pt x="1729610" y="4317906"/>
                  </a:lnTo>
                  <a:lnTo>
                    <a:pt x="1697721" y="4296797"/>
                  </a:lnTo>
                  <a:lnTo>
                    <a:pt x="1636044" y="4252640"/>
                  </a:lnTo>
                  <a:lnTo>
                    <a:pt x="1577121" y="4205909"/>
                  </a:lnTo>
                  <a:lnTo>
                    <a:pt x="1520889" y="4156615"/>
                  </a:lnTo>
                  <a:lnTo>
                    <a:pt x="1467284" y="4104771"/>
                  </a:lnTo>
                  <a:lnTo>
                    <a:pt x="1416246" y="4050387"/>
                  </a:lnTo>
                  <a:lnTo>
                    <a:pt x="1367711" y="3993476"/>
                  </a:lnTo>
                  <a:lnTo>
                    <a:pt x="1321618" y="3934050"/>
                  </a:lnTo>
                  <a:lnTo>
                    <a:pt x="1277904" y="3872119"/>
                  </a:lnTo>
                  <a:lnTo>
                    <a:pt x="1256919" y="3840218"/>
                  </a:lnTo>
                  <a:lnTo>
                    <a:pt x="1236506" y="3807695"/>
                  </a:lnTo>
                  <a:lnTo>
                    <a:pt x="1216657" y="3774553"/>
                  </a:lnTo>
                  <a:lnTo>
                    <a:pt x="1197363" y="3740791"/>
                  </a:lnTo>
                  <a:lnTo>
                    <a:pt x="1178618" y="3706413"/>
                  </a:lnTo>
                  <a:lnTo>
                    <a:pt x="1160413" y="3671418"/>
                  </a:lnTo>
                  <a:lnTo>
                    <a:pt x="1142740" y="3635809"/>
                  </a:lnTo>
                  <a:lnTo>
                    <a:pt x="1125592" y="3599588"/>
                  </a:lnTo>
                  <a:lnTo>
                    <a:pt x="1108961" y="3562754"/>
                  </a:lnTo>
                  <a:lnTo>
                    <a:pt x="1092839" y="3525311"/>
                  </a:lnTo>
                  <a:lnTo>
                    <a:pt x="1077219" y="3487259"/>
                  </a:lnTo>
                  <a:lnTo>
                    <a:pt x="1062092" y="3448601"/>
                  </a:lnTo>
                  <a:lnTo>
                    <a:pt x="1047451" y="3409336"/>
                  </a:lnTo>
                  <a:lnTo>
                    <a:pt x="1033288" y="3369468"/>
                  </a:lnTo>
                  <a:lnTo>
                    <a:pt x="1019595" y="3328997"/>
                  </a:lnTo>
                  <a:lnTo>
                    <a:pt x="1006364" y="3287924"/>
                  </a:lnTo>
                  <a:lnTo>
                    <a:pt x="993588" y="3246252"/>
                  </a:lnTo>
                  <a:lnTo>
                    <a:pt x="981259" y="3203981"/>
                  </a:lnTo>
                  <a:lnTo>
                    <a:pt x="969369" y="3161114"/>
                  </a:lnTo>
                  <a:lnTo>
                    <a:pt x="957911" y="3117651"/>
                  </a:lnTo>
                  <a:lnTo>
                    <a:pt x="946875" y="3073594"/>
                  </a:lnTo>
                  <a:lnTo>
                    <a:pt x="936256" y="3028945"/>
                  </a:lnTo>
                  <a:lnTo>
                    <a:pt x="926044" y="2983705"/>
                  </a:lnTo>
                  <a:lnTo>
                    <a:pt x="916233" y="2937875"/>
                  </a:lnTo>
                  <a:lnTo>
                    <a:pt x="906814" y="2891457"/>
                  </a:lnTo>
                  <a:lnTo>
                    <a:pt x="897779" y="2844452"/>
                  </a:lnTo>
                  <a:lnTo>
                    <a:pt x="889121" y="2796863"/>
                  </a:lnTo>
                  <a:lnTo>
                    <a:pt x="880833" y="2748689"/>
                  </a:lnTo>
                  <a:lnTo>
                    <a:pt x="872905" y="2699933"/>
                  </a:lnTo>
                  <a:lnTo>
                    <a:pt x="865331" y="2650597"/>
                  </a:lnTo>
                  <a:lnTo>
                    <a:pt x="858103" y="2600681"/>
                  </a:lnTo>
                  <a:lnTo>
                    <a:pt x="851212" y="2550187"/>
                  </a:lnTo>
                  <a:lnTo>
                    <a:pt x="844652" y="2499117"/>
                  </a:lnTo>
                  <a:lnTo>
                    <a:pt x="838413" y="2447472"/>
                  </a:lnTo>
                  <a:lnTo>
                    <a:pt x="832490" y="2395253"/>
                  </a:lnTo>
                  <a:lnTo>
                    <a:pt x="826872" y="2342462"/>
                  </a:lnTo>
                  <a:lnTo>
                    <a:pt x="821554" y="2289100"/>
                  </a:lnTo>
                  <a:lnTo>
                    <a:pt x="816527" y="2235170"/>
                  </a:lnTo>
                  <a:lnTo>
                    <a:pt x="811784" y="2180672"/>
                  </a:lnTo>
                  <a:lnTo>
                    <a:pt x="807316" y="2125607"/>
                  </a:lnTo>
                  <a:lnTo>
                    <a:pt x="803115" y="2069978"/>
                  </a:lnTo>
                  <a:lnTo>
                    <a:pt x="799175" y="2013785"/>
                  </a:lnTo>
                  <a:lnTo>
                    <a:pt x="795487" y="1957031"/>
                  </a:lnTo>
                  <a:lnTo>
                    <a:pt x="792043" y="1899716"/>
                  </a:lnTo>
                  <a:lnTo>
                    <a:pt x="788836" y="1841842"/>
                  </a:lnTo>
                  <a:lnTo>
                    <a:pt x="785858" y="1783411"/>
                  </a:lnTo>
                  <a:lnTo>
                    <a:pt x="785858" y="0"/>
                  </a:lnTo>
                  <a:close/>
                </a:path>
              </a:pathLst>
            </a:custGeom>
            <a:solidFill>
              <a:srgbClr val="9EB785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538879" y="1003771"/>
              <a:ext cx="157168" cy="4710966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0" y="5722619"/>
              <a:ext cx="9143999" cy="1135378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17931" y="260604"/>
              <a:ext cx="792480" cy="792480"/>
            </a:xfrm>
            <a:custGeom>
              <a:avLst/>
              <a:gdLst/>
              <a:ahLst/>
              <a:cxnLst/>
              <a:rect l="l" t="t" r="r" b="b"/>
              <a:pathLst>
                <a:path w="792480" h="792480" extrusionOk="0">
                  <a:moveTo>
                    <a:pt x="396240" y="0"/>
                  </a:moveTo>
                  <a:lnTo>
                    <a:pt x="350030" y="2666"/>
                  </a:lnTo>
                  <a:lnTo>
                    <a:pt x="305386" y="10465"/>
                  </a:lnTo>
                  <a:lnTo>
                    <a:pt x="262606" y="23102"/>
                  </a:lnTo>
                  <a:lnTo>
                    <a:pt x="221985" y="40277"/>
                  </a:lnTo>
                  <a:lnTo>
                    <a:pt x="183822" y="61693"/>
                  </a:lnTo>
                  <a:lnTo>
                    <a:pt x="148413" y="87054"/>
                  </a:lnTo>
                  <a:lnTo>
                    <a:pt x="116057" y="116062"/>
                  </a:lnTo>
                  <a:lnTo>
                    <a:pt x="87050" y="148418"/>
                  </a:lnTo>
                  <a:lnTo>
                    <a:pt x="61690" y="183827"/>
                  </a:lnTo>
                  <a:lnTo>
                    <a:pt x="40274" y="221990"/>
                  </a:lnTo>
                  <a:lnTo>
                    <a:pt x="23100" y="262611"/>
                  </a:lnTo>
                  <a:lnTo>
                    <a:pt x="10465" y="305390"/>
                  </a:lnTo>
                  <a:lnTo>
                    <a:pt x="2665" y="350033"/>
                  </a:lnTo>
                  <a:lnTo>
                    <a:pt x="0" y="396240"/>
                  </a:lnTo>
                  <a:lnTo>
                    <a:pt x="2665" y="442446"/>
                  </a:lnTo>
                  <a:lnTo>
                    <a:pt x="10465" y="487089"/>
                  </a:lnTo>
                  <a:lnTo>
                    <a:pt x="23100" y="529868"/>
                  </a:lnTo>
                  <a:lnTo>
                    <a:pt x="40274" y="570489"/>
                  </a:lnTo>
                  <a:lnTo>
                    <a:pt x="61690" y="608652"/>
                  </a:lnTo>
                  <a:lnTo>
                    <a:pt x="87050" y="644061"/>
                  </a:lnTo>
                  <a:lnTo>
                    <a:pt x="116057" y="676417"/>
                  </a:lnTo>
                  <a:lnTo>
                    <a:pt x="148413" y="705425"/>
                  </a:lnTo>
                  <a:lnTo>
                    <a:pt x="183822" y="730786"/>
                  </a:lnTo>
                  <a:lnTo>
                    <a:pt x="221985" y="752202"/>
                  </a:lnTo>
                  <a:lnTo>
                    <a:pt x="262606" y="769377"/>
                  </a:lnTo>
                  <a:lnTo>
                    <a:pt x="305386" y="782014"/>
                  </a:lnTo>
                  <a:lnTo>
                    <a:pt x="350030" y="789813"/>
                  </a:lnTo>
                  <a:lnTo>
                    <a:pt x="396240" y="792480"/>
                  </a:lnTo>
                  <a:lnTo>
                    <a:pt x="442449" y="789813"/>
                  </a:lnTo>
                  <a:lnTo>
                    <a:pt x="487093" y="782014"/>
                  </a:lnTo>
                  <a:lnTo>
                    <a:pt x="529873" y="769377"/>
                  </a:lnTo>
                  <a:lnTo>
                    <a:pt x="570494" y="752202"/>
                  </a:lnTo>
                  <a:lnTo>
                    <a:pt x="608657" y="730786"/>
                  </a:lnTo>
                  <a:lnTo>
                    <a:pt x="644066" y="705425"/>
                  </a:lnTo>
                  <a:lnTo>
                    <a:pt x="676422" y="676417"/>
                  </a:lnTo>
                  <a:lnTo>
                    <a:pt x="705429" y="644061"/>
                  </a:lnTo>
                  <a:lnTo>
                    <a:pt x="730789" y="608652"/>
                  </a:lnTo>
                  <a:lnTo>
                    <a:pt x="752205" y="570489"/>
                  </a:lnTo>
                  <a:lnTo>
                    <a:pt x="769379" y="529868"/>
                  </a:lnTo>
                  <a:lnTo>
                    <a:pt x="782014" y="487089"/>
                  </a:lnTo>
                  <a:lnTo>
                    <a:pt x="789814" y="442446"/>
                  </a:lnTo>
                  <a:lnTo>
                    <a:pt x="792480" y="396240"/>
                  </a:lnTo>
                  <a:lnTo>
                    <a:pt x="789814" y="350033"/>
                  </a:lnTo>
                  <a:lnTo>
                    <a:pt x="782014" y="305390"/>
                  </a:lnTo>
                  <a:lnTo>
                    <a:pt x="769379" y="262611"/>
                  </a:lnTo>
                  <a:lnTo>
                    <a:pt x="752205" y="221990"/>
                  </a:lnTo>
                  <a:lnTo>
                    <a:pt x="730789" y="183827"/>
                  </a:lnTo>
                  <a:lnTo>
                    <a:pt x="705429" y="148418"/>
                  </a:lnTo>
                  <a:lnTo>
                    <a:pt x="676422" y="116062"/>
                  </a:lnTo>
                  <a:lnTo>
                    <a:pt x="644066" y="87054"/>
                  </a:lnTo>
                  <a:lnTo>
                    <a:pt x="608657" y="61693"/>
                  </a:lnTo>
                  <a:lnTo>
                    <a:pt x="570494" y="40277"/>
                  </a:lnTo>
                  <a:lnTo>
                    <a:pt x="529873" y="23102"/>
                  </a:lnTo>
                  <a:lnTo>
                    <a:pt x="487093" y="10465"/>
                  </a:lnTo>
                  <a:lnTo>
                    <a:pt x="442449" y="2666"/>
                  </a:lnTo>
                  <a:lnTo>
                    <a:pt x="3962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08203" y="115823"/>
              <a:ext cx="3313176" cy="886967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0" y="0"/>
              <a:ext cx="3592067" cy="1091184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67" name="Google Shape;67;p2"/>
          <p:cNvSpPr txBox="1"/>
          <p:nvPr/>
        </p:nvSpPr>
        <p:spPr>
          <a:xfrm>
            <a:off x="1397888" y="1281430"/>
            <a:ext cx="7376795" cy="4201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594360" marR="587375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latin typeface="Arial"/>
                <a:ea typeface="Arial"/>
                <a:cs typeface="Arial"/>
                <a:sym typeface="Arial"/>
              </a:rPr>
              <a:t>DEPARTAMENTO DE CIENCIAS DE LA TIERRA Y DE LA CONSTRUCCIÓN  CARRERA DE INGENIERÍA CIVIL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None/>
            </a:pPr>
            <a:endParaRPr sz="1750">
              <a:latin typeface="Arial"/>
              <a:ea typeface="Arial"/>
              <a:cs typeface="Arial"/>
              <a:sym typeface="Arial"/>
            </a:endParaRPr>
          </a:p>
          <a:p>
            <a:pPr marL="12700" marR="508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latin typeface="Arial"/>
                <a:ea typeface="Arial"/>
                <a:cs typeface="Arial"/>
                <a:sym typeface="Arial"/>
              </a:rPr>
              <a:t>TRABAJO DE INTEGRACIÓN CURRICULAR PREVIO A LA OBTENCIÓN DEL TÍTULO DE  INGENIERO CIVIL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marL="624840" marR="616585" lvl="0" indent="0" algn="ctr" rtl="0">
              <a:lnSpc>
                <a:spcPct val="100000"/>
              </a:lnSpc>
              <a:spcBef>
                <a:spcPts val="1230"/>
              </a:spcBef>
              <a:spcAft>
                <a:spcPts val="0"/>
              </a:spcAft>
              <a:buNone/>
            </a:pPr>
            <a:r>
              <a:rPr lang="en-US" sz="2000" b="1">
                <a:latin typeface="Arial"/>
                <a:ea typeface="Arial"/>
                <a:cs typeface="Arial"/>
                <a:sym typeface="Arial"/>
              </a:rPr>
              <a:t>“MODELACIÓN HIDRÁULICA DEL DEFLECTOR DE  SEDIMENTOS DE LA PRESA MANDURIACU”  OBJETIVO No. 1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None/>
            </a:pPr>
            <a:endParaRPr sz="3150">
              <a:latin typeface="Arial"/>
              <a:ea typeface="Arial"/>
              <a:cs typeface="Arial"/>
              <a:sym typeface="Arial"/>
            </a:endParaRPr>
          </a:p>
          <a:p>
            <a:pPr marL="7620" marR="0" lvl="0" indent="0" algn="ctr" rtl="0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None/>
            </a:pPr>
            <a:r>
              <a:rPr lang="en-US" sz="1400" b="1">
                <a:latin typeface="Arial"/>
                <a:ea typeface="Arial"/>
                <a:cs typeface="Arial"/>
                <a:sym typeface="Arial"/>
              </a:rPr>
              <a:t>TUTOR: ING. MARCO MASABANDA, PH.D.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None/>
            </a:pPr>
            <a:endParaRPr sz="1650">
              <a:latin typeface="Arial"/>
              <a:ea typeface="Arial"/>
              <a:cs typeface="Arial"/>
              <a:sym typeface="Arial"/>
            </a:endParaRPr>
          </a:p>
          <a:p>
            <a:pPr marL="1927225" marR="191516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latin typeface="Arial"/>
                <a:ea typeface="Arial"/>
                <a:cs typeface="Arial"/>
                <a:sym typeface="Arial"/>
              </a:rPr>
              <a:t>AUTOR: SRTA. KAROL PAREDES JUMBO  SEPTIEMBRE - 2021</a:t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20"/>
          <p:cNvSpPr/>
          <p:nvPr/>
        </p:nvSpPr>
        <p:spPr>
          <a:xfrm>
            <a:off x="1697735" y="188976"/>
            <a:ext cx="7177277" cy="899922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9" name="Google Shape;559;p20"/>
          <p:cNvSpPr txBox="1">
            <a:spLocks noGrp="1"/>
          </p:cNvSpPr>
          <p:nvPr>
            <p:ph type="title"/>
          </p:nvPr>
        </p:nvSpPr>
        <p:spPr>
          <a:xfrm>
            <a:off x="1938273" y="295782"/>
            <a:ext cx="6668134" cy="513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134262"/>
                </a:solidFill>
              </a:rPr>
              <a:t>PROPUESTA DE MEJORAMIENTO</a:t>
            </a:r>
            <a:endParaRPr/>
          </a:p>
        </p:txBody>
      </p:sp>
      <p:sp>
        <p:nvSpPr>
          <p:cNvPr id="560" name="Google Shape;560;p20"/>
          <p:cNvSpPr/>
          <p:nvPr/>
        </p:nvSpPr>
        <p:spPr>
          <a:xfrm>
            <a:off x="5910071" y="621791"/>
            <a:ext cx="2972562" cy="899922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1" name="Google Shape;561;p20"/>
          <p:cNvSpPr txBox="1"/>
          <p:nvPr/>
        </p:nvSpPr>
        <p:spPr>
          <a:xfrm>
            <a:off x="6151626" y="728599"/>
            <a:ext cx="2464435" cy="513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1">
                <a:solidFill>
                  <a:srgbClr val="134262"/>
                </a:solidFill>
                <a:latin typeface="Arial"/>
                <a:ea typeface="Arial"/>
                <a:cs typeface="Arial"/>
                <a:sym typeface="Arial"/>
              </a:rPr>
              <a:t>Fundamento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62" name="Google Shape;562;p20"/>
          <p:cNvGrpSpPr/>
          <p:nvPr/>
        </p:nvGrpSpPr>
        <p:grpSpPr>
          <a:xfrm>
            <a:off x="1435608" y="1539239"/>
            <a:ext cx="1912619" cy="2439970"/>
            <a:chOff x="1435608" y="1539239"/>
            <a:chExt cx="1912619" cy="2439970"/>
          </a:xfrm>
        </p:grpSpPr>
        <p:sp>
          <p:nvSpPr>
            <p:cNvPr id="563" name="Google Shape;563;p20"/>
            <p:cNvSpPr/>
            <p:nvPr/>
          </p:nvSpPr>
          <p:spPr>
            <a:xfrm>
              <a:off x="1653488" y="2802612"/>
              <a:ext cx="1318414" cy="1176597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4" name="Google Shape;564;p20"/>
            <p:cNvSpPr/>
            <p:nvPr/>
          </p:nvSpPr>
          <p:spPr>
            <a:xfrm>
              <a:off x="1706118" y="2835401"/>
              <a:ext cx="1213485" cy="1066800"/>
            </a:xfrm>
            <a:custGeom>
              <a:avLst/>
              <a:gdLst/>
              <a:ahLst/>
              <a:cxnLst/>
              <a:rect l="l" t="t" r="r" b="b"/>
              <a:pathLst>
                <a:path w="1213485" h="1066800" extrusionOk="0">
                  <a:moveTo>
                    <a:pt x="350393" y="0"/>
                  </a:moveTo>
                  <a:lnTo>
                    <a:pt x="0" y="0"/>
                  </a:lnTo>
                  <a:lnTo>
                    <a:pt x="0" y="975233"/>
                  </a:lnTo>
                  <a:lnTo>
                    <a:pt x="831342" y="975233"/>
                  </a:lnTo>
                  <a:lnTo>
                    <a:pt x="831342" y="1066800"/>
                  </a:lnTo>
                  <a:lnTo>
                    <a:pt x="1213104" y="800100"/>
                  </a:lnTo>
                  <a:lnTo>
                    <a:pt x="831342" y="533400"/>
                  </a:lnTo>
                  <a:lnTo>
                    <a:pt x="831342" y="624967"/>
                  </a:lnTo>
                  <a:lnTo>
                    <a:pt x="350393" y="624967"/>
                  </a:lnTo>
                  <a:lnTo>
                    <a:pt x="350393" y="0"/>
                  </a:lnTo>
                  <a:close/>
                </a:path>
              </a:pathLst>
            </a:custGeom>
            <a:solidFill>
              <a:srgbClr val="BCE8E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5" name="Google Shape;565;p20"/>
            <p:cNvSpPr/>
            <p:nvPr/>
          </p:nvSpPr>
          <p:spPr>
            <a:xfrm>
              <a:off x="1706118" y="2835401"/>
              <a:ext cx="1213485" cy="1066800"/>
            </a:xfrm>
            <a:custGeom>
              <a:avLst/>
              <a:gdLst/>
              <a:ahLst/>
              <a:cxnLst/>
              <a:rect l="l" t="t" r="r" b="b"/>
              <a:pathLst>
                <a:path w="1213485" h="1066800" extrusionOk="0">
                  <a:moveTo>
                    <a:pt x="350393" y="0"/>
                  </a:moveTo>
                  <a:lnTo>
                    <a:pt x="350393" y="624967"/>
                  </a:lnTo>
                  <a:lnTo>
                    <a:pt x="831342" y="624967"/>
                  </a:lnTo>
                  <a:lnTo>
                    <a:pt x="831342" y="533400"/>
                  </a:lnTo>
                  <a:lnTo>
                    <a:pt x="1213104" y="800100"/>
                  </a:lnTo>
                  <a:lnTo>
                    <a:pt x="831342" y="1066800"/>
                  </a:lnTo>
                  <a:lnTo>
                    <a:pt x="831342" y="975233"/>
                  </a:lnTo>
                  <a:lnTo>
                    <a:pt x="0" y="975233"/>
                  </a:lnTo>
                  <a:lnTo>
                    <a:pt x="0" y="0"/>
                  </a:lnTo>
                  <a:lnTo>
                    <a:pt x="350393" y="0"/>
                  </a:lnTo>
                  <a:close/>
                </a:path>
              </a:pathLst>
            </a:custGeom>
            <a:noFill/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6" name="Google Shape;566;p20"/>
            <p:cNvSpPr/>
            <p:nvPr/>
          </p:nvSpPr>
          <p:spPr>
            <a:xfrm>
              <a:off x="1435608" y="1539239"/>
              <a:ext cx="1912619" cy="1374648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7" name="Google Shape;567;p20"/>
            <p:cNvSpPr/>
            <p:nvPr/>
          </p:nvSpPr>
          <p:spPr>
            <a:xfrm>
              <a:off x="1497330" y="1581149"/>
              <a:ext cx="1793875" cy="1256030"/>
            </a:xfrm>
            <a:custGeom>
              <a:avLst/>
              <a:gdLst/>
              <a:ahLst/>
              <a:cxnLst/>
              <a:rect l="l" t="t" r="r" b="b"/>
              <a:pathLst>
                <a:path w="1793875" h="1256030" extrusionOk="0">
                  <a:moveTo>
                    <a:pt x="1584452" y="0"/>
                  </a:moveTo>
                  <a:lnTo>
                    <a:pt x="209295" y="0"/>
                  </a:lnTo>
                  <a:lnTo>
                    <a:pt x="161312" y="5528"/>
                  </a:lnTo>
                  <a:lnTo>
                    <a:pt x="117262" y="21276"/>
                  </a:lnTo>
                  <a:lnTo>
                    <a:pt x="78400" y="45986"/>
                  </a:lnTo>
                  <a:lnTo>
                    <a:pt x="45986" y="78400"/>
                  </a:lnTo>
                  <a:lnTo>
                    <a:pt x="21276" y="117262"/>
                  </a:lnTo>
                  <a:lnTo>
                    <a:pt x="5528" y="161312"/>
                  </a:lnTo>
                  <a:lnTo>
                    <a:pt x="0" y="209296"/>
                  </a:lnTo>
                  <a:lnTo>
                    <a:pt x="0" y="1046479"/>
                  </a:lnTo>
                  <a:lnTo>
                    <a:pt x="5528" y="1094463"/>
                  </a:lnTo>
                  <a:lnTo>
                    <a:pt x="21276" y="1138513"/>
                  </a:lnTo>
                  <a:lnTo>
                    <a:pt x="45986" y="1177375"/>
                  </a:lnTo>
                  <a:lnTo>
                    <a:pt x="78400" y="1209789"/>
                  </a:lnTo>
                  <a:lnTo>
                    <a:pt x="117262" y="1234499"/>
                  </a:lnTo>
                  <a:lnTo>
                    <a:pt x="161312" y="1250247"/>
                  </a:lnTo>
                  <a:lnTo>
                    <a:pt x="209295" y="1255776"/>
                  </a:lnTo>
                  <a:lnTo>
                    <a:pt x="1584452" y="1255776"/>
                  </a:lnTo>
                  <a:lnTo>
                    <a:pt x="1632435" y="1250247"/>
                  </a:lnTo>
                  <a:lnTo>
                    <a:pt x="1676485" y="1234499"/>
                  </a:lnTo>
                  <a:lnTo>
                    <a:pt x="1715347" y="1209789"/>
                  </a:lnTo>
                  <a:lnTo>
                    <a:pt x="1747761" y="1177375"/>
                  </a:lnTo>
                  <a:lnTo>
                    <a:pt x="1772471" y="1138513"/>
                  </a:lnTo>
                  <a:lnTo>
                    <a:pt x="1788219" y="1094463"/>
                  </a:lnTo>
                  <a:lnTo>
                    <a:pt x="1793747" y="1046479"/>
                  </a:lnTo>
                  <a:lnTo>
                    <a:pt x="1793747" y="209296"/>
                  </a:lnTo>
                  <a:lnTo>
                    <a:pt x="1788219" y="161312"/>
                  </a:lnTo>
                  <a:lnTo>
                    <a:pt x="1772471" y="117262"/>
                  </a:lnTo>
                  <a:lnTo>
                    <a:pt x="1747761" y="78400"/>
                  </a:lnTo>
                  <a:lnTo>
                    <a:pt x="1715347" y="45986"/>
                  </a:lnTo>
                  <a:lnTo>
                    <a:pt x="1676485" y="21276"/>
                  </a:lnTo>
                  <a:lnTo>
                    <a:pt x="1632435" y="5528"/>
                  </a:lnTo>
                  <a:lnTo>
                    <a:pt x="1584452" y="0"/>
                  </a:lnTo>
                  <a:close/>
                </a:path>
              </a:pathLst>
            </a:custGeom>
            <a:solidFill>
              <a:srgbClr val="27CED6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8" name="Google Shape;568;p20"/>
            <p:cNvSpPr/>
            <p:nvPr/>
          </p:nvSpPr>
          <p:spPr>
            <a:xfrm>
              <a:off x="1497330" y="1581149"/>
              <a:ext cx="1793875" cy="1256030"/>
            </a:xfrm>
            <a:custGeom>
              <a:avLst/>
              <a:gdLst/>
              <a:ahLst/>
              <a:cxnLst/>
              <a:rect l="l" t="t" r="r" b="b"/>
              <a:pathLst>
                <a:path w="1793875" h="1256030" extrusionOk="0">
                  <a:moveTo>
                    <a:pt x="0" y="209296"/>
                  </a:moveTo>
                  <a:lnTo>
                    <a:pt x="5528" y="161312"/>
                  </a:lnTo>
                  <a:lnTo>
                    <a:pt x="21276" y="117262"/>
                  </a:lnTo>
                  <a:lnTo>
                    <a:pt x="45986" y="78400"/>
                  </a:lnTo>
                  <a:lnTo>
                    <a:pt x="78400" y="45986"/>
                  </a:lnTo>
                  <a:lnTo>
                    <a:pt x="117262" y="21276"/>
                  </a:lnTo>
                  <a:lnTo>
                    <a:pt x="161312" y="5528"/>
                  </a:lnTo>
                  <a:lnTo>
                    <a:pt x="209295" y="0"/>
                  </a:lnTo>
                  <a:lnTo>
                    <a:pt x="1584452" y="0"/>
                  </a:lnTo>
                  <a:lnTo>
                    <a:pt x="1632435" y="5528"/>
                  </a:lnTo>
                  <a:lnTo>
                    <a:pt x="1676485" y="21276"/>
                  </a:lnTo>
                  <a:lnTo>
                    <a:pt x="1715347" y="45986"/>
                  </a:lnTo>
                  <a:lnTo>
                    <a:pt x="1747761" y="78400"/>
                  </a:lnTo>
                  <a:lnTo>
                    <a:pt x="1772471" y="117262"/>
                  </a:lnTo>
                  <a:lnTo>
                    <a:pt x="1788219" y="161312"/>
                  </a:lnTo>
                  <a:lnTo>
                    <a:pt x="1793747" y="209296"/>
                  </a:lnTo>
                  <a:lnTo>
                    <a:pt x="1793747" y="1046479"/>
                  </a:lnTo>
                  <a:lnTo>
                    <a:pt x="1788219" y="1094463"/>
                  </a:lnTo>
                  <a:lnTo>
                    <a:pt x="1772471" y="1138513"/>
                  </a:lnTo>
                  <a:lnTo>
                    <a:pt x="1747761" y="1177375"/>
                  </a:lnTo>
                  <a:lnTo>
                    <a:pt x="1715347" y="1209789"/>
                  </a:lnTo>
                  <a:lnTo>
                    <a:pt x="1676485" y="1234499"/>
                  </a:lnTo>
                  <a:lnTo>
                    <a:pt x="1632435" y="1250247"/>
                  </a:lnTo>
                  <a:lnTo>
                    <a:pt x="1584452" y="1255776"/>
                  </a:lnTo>
                  <a:lnTo>
                    <a:pt x="209295" y="1255776"/>
                  </a:lnTo>
                  <a:lnTo>
                    <a:pt x="161312" y="1250247"/>
                  </a:lnTo>
                  <a:lnTo>
                    <a:pt x="117262" y="1234499"/>
                  </a:lnTo>
                  <a:lnTo>
                    <a:pt x="78400" y="1209789"/>
                  </a:lnTo>
                  <a:lnTo>
                    <a:pt x="45986" y="1177375"/>
                  </a:lnTo>
                  <a:lnTo>
                    <a:pt x="21276" y="1138513"/>
                  </a:lnTo>
                  <a:lnTo>
                    <a:pt x="5528" y="1094463"/>
                  </a:lnTo>
                  <a:lnTo>
                    <a:pt x="0" y="1046479"/>
                  </a:lnTo>
                  <a:lnTo>
                    <a:pt x="0" y="209296"/>
                  </a:lnTo>
                  <a:close/>
                </a:path>
              </a:pathLst>
            </a:custGeom>
            <a:noFill/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569" name="Google Shape;569;p20"/>
          <p:cNvSpPr txBox="1"/>
          <p:nvPr/>
        </p:nvSpPr>
        <p:spPr>
          <a:xfrm>
            <a:off x="1951482" y="2036445"/>
            <a:ext cx="887094" cy="299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Flushing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20"/>
          <p:cNvSpPr txBox="1"/>
          <p:nvPr/>
        </p:nvSpPr>
        <p:spPr>
          <a:xfrm>
            <a:off x="3468115" y="2068448"/>
            <a:ext cx="3459479" cy="2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84785" marR="0" lvl="0" indent="-1727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-US" sz="1600">
                <a:latin typeface="Arial"/>
                <a:ea typeface="Arial"/>
                <a:cs typeface="Arial"/>
                <a:sym typeface="Arial"/>
              </a:rPr>
              <a:t>Técnica de remoción de sedimentos</a:t>
            </a:r>
            <a:endParaRPr sz="16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71" name="Google Shape;571;p20"/>
          <p:cNvGrpSpPr/>
          <p:nvPr/>
        </p:nvGrpSpPr>
        <p:grpSpPr>
          <a:xfrm>
            <a:off x="3511296" y="2950464"/>
            <a:ext cx="1912620" cy="2438468"/>
            <a:chOff x="3511296" y="2950464"/>
            <a:chExt cx="1912620" cy="2438468"/>
          </a:xfrm>
        </p:grpSpPr>
        <p:sp>
          <p:nvSpPr>
            <p:cNvPr id="572" name="Google Shape;572;p20"/>
            <p:cNvSpPr/>
            <p:nvPr/>
          </p:nvSpPr>
          <p:spPr>
            <a:xfrm>
              <a:off x="3729176" y="4213825"/>
              <a:ext cx="1318414" cy="1175107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3" name="Google Shape;573;p20"/>
            <p:cNvSpPr/>
            <p:nvPr/>
          </p:nvSpPr>
          <p:spPr>
            <a:xfrm>
              <a:off x="3781806" y="4246626"/>
              <a:ext cx="1213485" cy="1065530"/>
            </a:xfrm>
            <a:custGeom>
              <a:avLst/>
              <a:gdLst/>
              <a:ahLst/>
              <a:cxnLst/>
              <a:rect l="l" t="t" r="r" b="b"/>
              <a:pathLst>
                <a:path w="1213485" h="1065529" extrusionOk="0">
                  <a:moveTo>
                    <a:pt x="349885" y="0"/>
                  </a:moveTo>
                  <a:lnTo>
                    <a:pt x="0" y="0"/>
                  </a:lnTo>
                  <a:lnTo>
                    <a:pt x="0" y="973836"/>
                  </a:lnTo>
                  <a:lnTo>
                    <a:pt x="831977" y="973836"/>
                  </a:lnTo>
                  <a:lnTo>
                    <a:pt x="831977" y="1065276"/>
                  </a:lnTo>
                  <a:lnTo>
                    <a:pt x="1213104" y="798957"/>
                  </a:lnTo>
                  <a:lnTo>
                    <a:pt x="831977" y="532638"/>
                  </a:lnTo>
                  <a:lnTo>
                    <a:pt x="831977" y="624078"/>
                  </a:lnTo>
                  <a:lnTo>
                    <a:pt x="349885" y="624078"/>
                  </a:lnTo>
                  <a:lnTo>
                    <a:pt x="349885" y="0"/>
                  </a:lnTo>
                  <a:close/>
                </a:path>
              </a:pathLst>
            </a:custGeom>
            <a:solidFill>
              <a:srgbClr val="E9F3EE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4" name="Google Shape;574;p20"/>
            <p:cNvSpPr/>
            <p:nvPr/>
          </p:nvSpPr>
          <p:spPr>
            <a:xfrm>
              <a:off x="3781806" y="4246626"/>
              <a:ext cx="1213485" cy="1065530"/>
            </a:xfrm>
            <a:custGeom>
              <a:avLst/>
              <a:gdLst/>
              <a:ahLst/>
              <a:cxnLst/>
              <a:rect l="l" t="t" r="r" b="b"/>
              <a:pathLst>
                <a:path w="1213485" h="1065529" extrusionOk="0">
                  <a:moveTo>
                    <a:pt x="349885" y="0"/>
                  </a:moveTo>
                  <a:lnTo>
                    <a:pt x="349885" y="624078"/>
                  </a:lnTo>
                  <a:lnTo>
                    <a:pt x="831977" y="624078"/>
                  </a:lnTo>
                  <a:lnTo>
                    <a:pt x="831977" y="532638"/>
                  </a:lnTo>
                  <a:lnTo>
                    <a:pt x="1213104" y="798957"/>
                  </a:lnTo>
                  <a:lnTo>
                    <a:pt x="831977" y="1065276"/>
                  </a:lnTo>
                  <a:lnTo>
                    <a:pt x="831977" y="973836"/>
                  </a:lnTo>
                  <a:lnTo>
                    <a:pt x="0" y="973836"/>
                  </a:lnTo>
                  <a:lnTo>
                    <a:pt x="0" y="0"/>
                  </a:lnTo>
                  <a:lnTo>
                    <a:pt x="349885" y="0"/>
                  </a:lnTo>
                  <a:close/>
                </a:path>
              </a:pathLst>
            </a:custGeom>
            <a:noFill/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5" name="Google Shape;575;p20"/>
            <p:cNvSpPr/>
            <p:nvPr/>
          </p:nvSpPr>
          <p:spPr>
            <a:xfrm>
              <a:off x="3511296" y="2950464"/>
              <a:ext cx="1912620" cy="1373124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6" name="Google Shape;576;p20"/>
            <p:cNvSpPr/>
            <p:nvPr/>
          </p:nvSpPr>
          <p:spPr>
            <a:xfrm>
              <a:off x="3573018" y="2992374"/>
              <a:ext cx="1793875" cy="1254760"/>
            </a:xfrm>
            <a:custGeom>
              <a:avLst/>
              <a:gdLst/>
              <a:ahLst/>
              <a:cxnLst/>
              <a:rect l="l" t="t" r="r" b="b"/>
              <a:pathLst>
                <a:path w="1793875" h="1254760" extrusionOk="0">
                  <a:moveTo>
                    <a:pt x="1584706" y="0"/>
                  </a:moveTo>
                  <a:lnTo>
                    <a:pt x="209042" y="0"/>
                  </a:lnTo>
                  <a:lnTo>
                    <a:pt x="161113" y="5521"/>
                  </a:lnTo>
                  <a:lnTo>
                    <a:pt x="117113" y="21248"/>
                  </a:lnTo>
                  <a:lnTo>
                    <a:pt x="78300" y="45926"/>
                  </a:lnTo>
                  <a:lnTo>
                    <a:pt x="45926" y="78300"/>
                  </a:lnTo>
                  <a:lnTo>
                    <a:pt x="21248" y="117113"/>
                  </a:lnTo>
                  <a:lnTo>
                    <a:pt x="5521" y="161113"/>
                  </a:lnTo>
                  <a:lnTo>
                    <a:pt x="0" y="209041"/>
                  </a:lnTo>
                  <a:lnTo>
                    <a:pt x="0" y="1045209"/>
                  </a:lnTo>
                  <a:lnTo>
                    <a:pt x="5521" y="1093138"/>
                  </a:lnTo>
                  <a:lnTo>
                    <a:pt x="21248" y="1137138"/>
                  </a:lnTo>
                  <a:lnTo>
                    <a:pt x="45926" y="1175951"/>
                  </a:lnTo>
                  <a:lnTo>
                    <a:pt x="78300" y="1208325"/>
                  </a:lnTo>
                  <a:lnTo>
                    <a:pt x="117113" y="1233003"/>
                  </a:lnTo>
                  <a:lnTo>
                    <a:pt x="161113" y="1248730"/>
                  </a:lnTo>
                  <a:lnTo>
                    <a:pt x="209042" y="1254252"/>
                  </a:lnTo>
                  <a:lnTo>
                    <a:pt x="1584706" y="1254252"/>
                  </a:lnTo>
                  <a:lnTo>
                    <a:pt x="1632634" y="1248730"/>
                  </a:lnTo>
                  <a:lnTo>
                    <a:pt x="1676634" y="1233003"/>
                  </a:lnTo>
                  <a:lnTo>
                    <a:pt x="1715447" y="1208325"/>
                  </a:lnTo>
                  <a:lnTo>
                    <a:pt x="1747821" y="1175951"/>
                  </a:lnTo>
                  <a:lnTo>
                    <a:pt x="1772499" y="1137138"/>
                  </a:lnTo>
                  <a:lnTo>
                    <a:pt x="1788226" y="1093138"/>
                  </a:lnTo>
                  <a:lnTo>
                    <a:pt x="1793748" y="1045209"/>
                  </a:lnTo>
                  <a:lnTo>
                    <a:pt x="1793748" y="209041"/>
                  </a:lnTo>
                  <a:lnTo>
                    <a:pt x="1788226" y="161113"/>
                  </a:lnTo>
                  <a:lnTo>
                    <a:pt x="1772499" y="117113"/>
                  </a:lnTo>
                  <a:lnTo>
                    <a:pt x="1747821" y="78300"/>
                  </a:lnTo>
                  <a:lnTo>
                    <a:pt x="1715447" y="45926"/>
                  </a:lnTo>
                  <a:lnTo>
                    <a:pt x="1676634" y="21248"/>
                  </a:lnTo>
                  <a:lnTo>
                    <a:pt x="1632634" y="5521"/>
                  </a:lnTo>
                  <a:lnTo>
                    <a:pt x="1584706" y="0"/>
                  </a:lnTo>
                  <a:close/>
                </a:path>
              </a:pathLst>
            </a:custGeom>
            <a:solidFill>
              <a:srgbClr val="35C7B7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7" name="Google Shape;577;p20"/>
            <p:cNvSpPr/>
            <p:nvPr/>
          </p:nvSpPr>
          <p:spPr>
            <a:xfrm>
              <a:off x="3573018" y="2992374"/>
              <a:ext cx="1793875" cy="1254760"/>
            </a:xfrm>
            <a:custGeom>
              <a:avLst/>
              <a:gdLst/>
              <a:ahLst/>
              <a:cxnLst/>
              <a:rect l="l" t="t" r="r" b="b"/>
              <a:pathLst>
                <a:path w="1793875" h="1254760" extrusionOk="0">
                  <a:moveTo>
                    <a:pt x="0" y="209041"/>
                  </a:moveTo>
                  <a:lnTo>
                    <a:pt x="5521" y="161113"/>
                  </a:lnTo>
                  <a:lnTo>
                    <a:pt x="21248" y="117113"/>
                  </a:lnTo>
                  <a:lnTo>
                    <a:pt x="45926" y="78300"/>
                  </a:lnTo>
                  <a:lnTo>
                    <a:pt x="78300" y="45926"/>
                  </a:lnTo>
                  <a:lnTo>
                    <a:pt x="117113" y="21248"/>
                  </a:lnTo>
                  <a:lnTo>
                    <a:pt x="161113" y="5521"/>
                  </a:lnTo>
                  <a:lnTo>
                    <a:pt x="209042" y="0"/>
                  </a:lnTo>
                  <a:lnTo>
                    <a:pt x="1584706" y="0"/>
                  </a:lnTo>
                  <a:lnTo>
                    <a:pt x="1632634" y="5521"/>
                  </a:lnTo>
                  <a:lnTo>
                    <a:pt x="1676634" y="21248"/>
                  </a:lnTo>
                  <a:lnTo>
                    <a:pt x="1715447" y="45926"/>
                  </a:lnTo>
                  <a:lnTo>
                    <a:pt x="1747821" y="78300"/>
                  </a:lnTo>
                  <a:lnTo>
                    <a:pt x="1772499" y="117113"/>
                  </a:lnTo>
                  <a:lnTo>
                    <a:pt x="1788226" y="161113"/>
                  </a:lnTo>
                  <a:lnTo>
                    <a:pt x="1793748" y="209041"/>
                  </a:lnTo>
                  <a:lnTo>
                    <a:pt x="1793748" y="1045209"/>
                  </a:lnTo>
                  <a:lnTo>
                    <a:pt x="1788226" y="1093138"/>
                  </a:lnTo>
                  <a:lnTo>
                    <a:pt x="1772499" y="1137138"/>
                  </a:lnTo>
                  <a:lnTo>
                    <a:pt x="1747821" y="1175951"/>
                  </a:lnTo>
                  <a:lnTo>
                    <a:pt x="1715447" y="1208325"/>
                  </a:lnTo>
                  <a:lnTo>
                    <a:pt x="1676634" y="1233003"/>
                  </a:lnTo>
                  <a:lnTo>
                    <a:pt x="1632634" y="1248730"/>
                  </a:lnTo>
                  <a:lnTo>
                    <a:pt x="1584706" y="1254252"/>
                  </a:lnTo>
                  <a:lnTo>
                    <a:pt x="209042" y="1254252"/>
                  </a:lnTo>
                  <a:lnTo>
                    <a:pt x="161113" y="1248730"/>
                  </a:lnTo>
                  <a:lnTo>
                    <a:pt x="117113" y="1233003"/>
                  </a:lnTo>
                  <a:lnTo>
                    <a:pt x="78300" y="1208325"/>
                  </a:lnTo>
                  <a:lnTo>
                    <a:pt x="45926" y="1175951"/>
                  </a:lnTo>
                  <a:lnTo>
                    <a:pt x="21248" y="1137138"/>
                  </a:lnTo>
                  <a:lnTo>
                    <a:pt x="5521" y="1093138"/>
                  </a:lnTo>
                  <a:lnTo>
                    <a:pt x="0" y="1045209"/>
                  </a:lnTo>
                  <a:lnTo>
                    <a:pt x="0" y="209041"/>
                  </a:lnTo>
                  <a:close/>
                </a:path>
              </a:pathLst>
            </a:custGeom>
            <a:noFill/>
            <a:ln w="380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578" name="Google Shape;578;p20"/>
          <p:cNvSpPr txBox="1"/>
          <p:nvPr/>
        </p:nvSpPr>
        <p:spPr>
          <a:xfrm>
            <a:off x="3874770" y="3210559"/>
            <a:ext cx="1192530" cy="774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9525" rIns="0" bIns="0" anchor="t" anchorCtr="0">
            <a:spAutoFit/>
          </a:bodyPr>
          <a:lstStyle/>
          <a:p>
            <a:pPr marL="12700" marR="5080" lvl="0" indent="74295" algn="just" rtl="0">
              <a:lnSpc>
                <a:spcPct val="864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Mejorar el  lavado de  sedimentos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20"/>
          <p:cNvSpPr txBox="1"/>
          <p:nvPr/>
        </p:nvSpPr>
        <p:spPr>
          <a:xfrm>
            <a:off x="5462396" y="3338322"/>
            <a:ext cx="2490470" cy="47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6350" rIns="0" bIns="0" anchor="t" anchorCtr="0">
            <a:spAutoFit/>
          </a:bodyPr>
          <a:lstStyle/>
          <a:p>
            <a:pPr marL="184785" marR="5080" lvl="0" indent="-172720" algn="l" rtl="0">
              <a:lnSpc>
                <a:spcPct val="10375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-US" sz="1600">
                <a:latin typeface="Arial"/>
                <a:ea typeface="Arial"/>
                <a:cs typeface="Arial"/>
                <a:sym typeface="Arial"/>
              </a:rPr>
              <a:t>Aumento de la capacidad  de arrastre</a:t>
            </a:r>
            <a:endParaRPr sz="16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80" name="Google Shape;580;p20"/>
          <p:cNvGrpSpPr/>
          <p:nvPr/>
        </p:nvGrpSpPr>
        <p:grpSpPr>
          <a:xfrm>
            <a:off x="5559515" y="4352503"/>
            <a:ext cx="1906559" cy="1356440"/>
            <a:chOff x="5559515" y="4352503"/>
            <a:chExt cx="1906559" cy="1356440"/>
          </a:xfrm>
        </p:grpSpPr>
        <p:sp>
          <p:nvSpPr>
            <p:cNvPr id="581" name="Google Shape;581;p20"/>
            <p:cNvSpPr/>
            <p:nvPr/>
          </p:nvSpPr>
          <p:spPr>
            <a:xfrm>
              <a:off x="5559515" y="4352503"/>
              <a:ext cx="1894404" cy="1356440"/>
            </a:xfrm>
            <a:prstGeom prst="rect">
              <a:avLst/>
            </a:prstGeom>
            <a:blipFill rotWithShape="1">
              <a:blip r:embed="rId9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2" name="Google Shape;582;p20"/>
            <p:cNvSpPr/>
            <p:nvPr/>
          </p:nvSpPr>
          <p:spPr>
            <a:xfrm>
              <a:off x="5585459" y="4658855"/>
              <a:ext cx="1880615" cy="780300"/>
            </a:xfrm>
            <a:prstGeom prst="rect">
              <a:avLst/>
            </a:prstGeom>
            <a:blipFill rotWithShape="1">
              <a:blip r:embed="rId10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3" name="Google Shape;583;p20"/>
            <p:cNvSpPr/>
            <p:nvPr/>
          </p:nvSpPr>
          <p:spPr>
            <a:xfrm>
              <a:off x="5612129" y="4385310"/>
              <a:ext cx="1793875" cy="1256030"/>
            </a:xfrm>
            <a:custGeom>
              <a:avLst/>
              <a:gdLst/>
              <a:ahLst/>
              <a:cxnLst/>
              <a:rect l="l" t="t" r="r" b="b"/>
              <a:pathLst>
                <a:path w="1793875" h="1256029" extrusionOk="0">
                  <a:moveTo>
                    <a:pt x="1584452" y="0"/>
                  </a:moveTo>
                  <a:lnTo>
                    <a:pt x="209296" y="0"/>
                  </a:lnTo>
                  <a:lnTo>
                    <a:pt x="161312" y="5528"/>
                  </a:lnTo>
                  <a:lnTo>
                    <a:pt x="117262" y="21276"/>
                  </a:lnTo>
                  <a:lnTo>
                    <a:pt x="78400" y="45986"/>
                  </a:lnTo>
                  <a:lnTo>
                    <a:pt x="45986" y="78400"/>
                  </a:lnTo>
                  <a:lnTo>
                    <a:pt x="21276" y="117262"/>
                  </a:lnTo>
                  <a:lnTo>
                    <a:pt x="5528" y="161312"/>
                  </a:lnTo>
                  <a:lnTo>
                    <a:pt x="0" y="209295"/>
                  </a:lnTo>
                  <a:lnTo>
                    <a:pt x="0" y="1046479"/>
                  </a:lnTo>
                  <a:lnTo>
                    <a:pt x="5528" y="1094463"/>
                  </a:lnTo>
                  <a:lnTo>
                    <a:pt x="21276" y="1138513"/>
                  </a:lnTo>
                  <a:lnTo>
                    <a:pt x="45986" y="1177375"/>
                  </a:lnTo>
                  <a:lnTo>
                    <a:pt x="78400" y="1209789"/>
                  </a:lnTo>
                  <a:lnTo>
                    <a:pt x="117262" y="1234499"/>
                  </a:lnTo>
                  <a:lnTo>
                    <a:pt x="161312" y="1250247"/>
                  </a:lnTo>
                  <a:lnTo>
                    <a:pt x="209296" y="1255776"/>
                  </a:lnTo>
                  <a:lnTo>
                    <a:pt x="1584452" y="1255776"/>
                  </a:lnTo>
                  <a:lnTo>
                    <a:pt x="1632435" y="1250247"/>
                  </a:lnTo>
                  <a:lnTo>
                    <a:pt x="1676485" y="1234499"/>
                  </a:lnTo>
                  <a:lnTo>
                    <a:pt x="1715347" y="1209789"/>
                  </a:lnTo>
                  <a:lnTo>
                    <a:pt x="1747761" y="1177375"/>
                  </a:lnTo>
                  <a:lnTo>
                    <a:pt x="1772471" y="1138513"/>
                  </a:lnTo>
                  <a:lnTo>
                    <a:pt x="1788219" y="1094463"/>
                  </a:lnTo>
                  <a:lnTo>
                    <a:pt x="1793748" y="1046479"/>
                  </a:lnTo>
                  <a:lnTo>
                    <a:pt x="1793748" y="209295"/>
                  </a:lnTo>
                  <a:lnTo>
                    <a:pt x="1788219" y="161312"/>
                  </a:lnTo>
                  <a:lnTo>
                    <a:pt x="1772471" y="117262"/>
                  </a:lnTo>
                  <a:lnTo>
                    <a:pt x="1747761" y="78400"/>
                  </a:lnTo>
                  <a:lnTo>
                    <a:pt x="1715347" y="45986"/>
                  </a:lnTo>
                  <a:lnTo>
                    <a:pt x="1676485" y="21276"/>
                  </a:lnTo>
                  <a:lnTo>
                    <a:pt x="1632435" y="5528"/>
                  </a:lnTo>
                  <a:lnTo>
                    <a:pt x="1584452" y="0"/>
                  </a:lnTo>
                  <a:close/>
                </a:path>
              </a:pathLst>
            </a:custGeom>
            <a:solidFill>
              <a:srgbClr val="42B996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4" name="Google Shape;584;p20"/>
            <p:cNvSpPr/>
            <p:nvPr/>
          </p:nvSpPr>
          <p:spPr>
            <a:xfrm>
              <a:off x="5612129" y="4385310"/>
              <a:ext cx="1793875" cy="1256030"/>
            </a:xfrm>
            <a:custGeom>
              <a:avLst/>
              <a:gdLst/>
              <a:ahLst/>
              <a:cxnLst/>
              <a:rect l="l" t="t" r="r" b="b"/>
              <a:pathLst>
                <a:path w="1793875" h="1256029" extrusionOk="0">
                  <a:moveTo>
                    <a:pt x="0" y="209295"/>
                  </a:moveTo>
                  <a:lnTo>
                    <a:pt x="5528" y="161312"/>
                  </a:lnTo>
                  <a:lnTo>
                    <a:pt x="21276" y="117262"/>
                  </a:lnTo>
                  <a:lnTo>
                    <a:pt x="45986" y="78400"/>
                  </a:lnTo>
                  <a:lnTo>
                    <a:pt x="78400" y="45986"/>
                  </a:lnTo>
                  <a:lnTo>
                    <a:pt x="117262" y="21276"/>
                  </a:lnTo>
                  <a:lnTo>
                    <a:pt x="161312" y="5528"/>
                  </a:lnTo>
                  <a:lnTo>
                    <a:pt x="209296" y="0"/>
                  </a:lnTo>
                  <a:lnTo>
                    <a:pt x="1584452" y="0"/>
                  </a:lnTo>
                  <a:lnTo>
                    <a:pt x="1632435" y="5528"/>
                  </a:lnTo>
                  <a:lnTo>
                    <a:pt x="1676485" y="21276"/>
                  </a:lnTo>
                  <a:lnTo>
                    <a:pt x="1715347" y="45986"/>
                  </a:lnTo>
                  <a:lnTo>
                    <a:pt x="1747761" y="78400"/>
                  </a:lnTo>
                  <a:lnTo>
                    <a:pt x="1772471" y="117262"/>
                  </a:lnTo>
                  <a:lnTo>
                    <a:pt x="1788219" y="161312"/>
                  </a:lnTo>
                  <a:lnTo>
                    <a:pt x="1793748" y="209295"/>
                  </a:lnTo>
                  <a:lnTo>
                    <a:pt x="1793748" y="1046479"/>
                  </a:lnTo>
                  <a:lnTo>
                    <a:pt x="1788219" y="1094463"/>
                  </a:lnTo>
                  <a:lnTo>
                    <a:pt x="1772471" y="1138513"/>
                  </a:lnTo>
                  <a:lnTo>
                    <a:pt x="1747761" y="1177375"/>
                  </a:lnTo>
                  <a:lnTo>
                    <a:pt x="1715347" y="1209789"/>
                  </a:lnTo>
                  <a:lnTo>
                    <a:pt x="1676485" y="1234499"/>
                  </a:lnTo>
                  <a:lnTo>
                    <a:pt x="1632435" y="1250247"/>
                  </a:lnTo>
                  <a:lnTo>
                    <a:pt x="1584452" y="1255776"/>
                  </a:lnTo>
                  <a:lnTo>
                    <a:pt x="209296" y="1255776"/>
                  </a:lnTo>
                  <a:lnTo>
                    <a:pt x="161312" y="1250247"/>
                  </a:lnTo>
                  <a:lnTo>
                    <a:pt x="117262" y="1234499"/>
                  </a:lnTo>
                  <a:lnTo>
                    <a:pt x="78400" y="1209789"/>
                  </a:lnTo>
                  <a:lnTo>
                    <a:pt x="45986" y="1177375"/>
                  </a:lnTo>
                  <a:lnTo>
                    <a:pt x="21276" y="1138513"/>
                  </a:lnTo>
                  <a:lnTo>
                    <a:pt x="5528" y="1094463"/>
                  </a:lnTo>
                  <a:lnTo>
                    <a:pt x="0" y="1046479"/>
                  </a:lnTo>
                  <a:lnTo>
                    <a:pt x="0" y="209295"/>
                  </a:lnTo>
                  <a:close/>
                </a:path>
              </a:pathLst>
            </a:custGeom>
            <a:noFill/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585" name="Google Shape;585;p20"/>
          <p:cNvSpPr txBox="1"/>
          <p:nvPr/>
        </p:nvSpPr>
        <p:spPr>
          <a:xfrm>
            <a:off x="5747384" y="4722621"/>
            <a:ext cx="1522095" cy="537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0800" rIns="0" bIns="0" anchor="t" anchorCtr="0">
            <a:spAutoFit/>
          </a:bodyPr>
          <a:lstStyle/>
          <a:p>
            <a:pPr marL="12700" marR="5080" lvl="0" indent="24130" algn="l" rtl="0">
              <a:lnSpc>
                <a:spcPct val="1038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Propuesta de  mejoramiento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86" name="Google Shape;586;p20"/>
          <p:cNvGrpSpPr/>
          <p:nvPr/>
        </p:nvGrpSpPr>
        <p:grpSpPr>
          <a:xfrm>
            <a:off x="179831" y="274320"/>
            <a:ext cx="864235" cy="649732"/>
            <a:chOff x="179831" y="274320"/>
            <a:chExt cx="864235" cy="649732"/>
          </a:xfrm>
        </p:grpSpPr>
        <p:sp>
          <p:nvSpPr>
            <p:cNvPr id="587" name="Google Shape;587;p20"/>
            <p:cNvSpPr/>
            <p:nvPr/>
          </p:nvSpPr>
          <p:spPr>
            <a:xfrm>
              <a:off x="179831" y="339852"/>
              <a:ext cx="864235" cy="584200"/>
            </a:xfrm>
            <a:custGeom>
              <a:avLst/>
              <a:gdLst/>
              <a:ahLst/>
              <a:cxnLst/>
              <a:rect l="l" t="t" r="r" b="b"/>
              <a:pathLst>
                <a:path w="864235" h="584200" extrusionOk="0">
                  <a:moveTo>
                    <a:pt x="864044" y="0"/>
                  </a:moveTo>
                  <a:lnTo>
                    <a:pt x="0" y="0"/>
                  </a:lnTo>
                  <a:lnTo>
                    <a:pt x="0" y="517906"/>
                  </a:lnTo>
                  <a:lnTo>
                    <a:pt x="5449" y="543008"/>
                  </a:lnTo>
                  <a:lnTo>
                    <a:pt x="19499" y="563657"/>
                  </a:lnTo>
                  <a:lnTo>
                    <a:pt x="40099" y="577877"/>
                  </a:lnTo>
                  <a:lnTo>
                    <a:pt x="65201" y="583692"/>
                  </a:lnTo>
                  <a:lnTo>
                    <a:pt x="864044" y="583692"/>
                  </a:lnTo>
                  <a:lnTo>
                    <a:pt x="864044" y="0"/>
                  </a:lnTo>
                  <a:close/>
                </a:path>
              </a:pathLst>
            </a:custGeom>
            <a:solidFill>
              <a:srgbClr val="EBEEF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8" name="Google Shape;588;p20"/>
            <p:cNvSpPr/>
            <p:nvPr/>
          </p:nvSpPr>
          <p:spPr>
            <a:xfrm>
              <a:off x="417575" y="627888"/>
              <a:ext cx="577850" cy="175260"/>
            </a:xfrm>
            <a:custGeom>
              <a:avLst/>
              <a:gdLst/>
              <a:ahLst/>
              <a:cxnLst/>
              <a:rect l="l" t="t" r="r" b="b"/>
              <a:pathLst>
                <a:path w="577850" h="175259" extrusionOk="0">
                  <a:moveTo>
                    <a:pt x="572236" y="0"/>
                  </a:moveTo>
                  <a:lnTo>
                    <a:pt x="5359" y="0"/>
                  </a:lnTo>
                  <a:lnTo>
                    <a:pt x="0" y="5334"/>
                  </a:lnTo>
                  <a:lnTo>
                    <a:pt x="0" y="170434"/>
                  </a:lnTo>
                  <a:lnTo>
                    <a:pt x="5359" y="175260"/>
                  </a:lnTo>
                  <a:lnTo>
                    <a:pt x="572236" y="175260"/>
                  </a:lnTo>
                  <a:lnTo>
                    <a:pt x="577532" y="170434"/>
                  </a:lnTo>
                  <a:lnTo>
                    <a:pt x="577532" y="5334"/>
                  </a:lnTo>
                  <a:close/>
                </a:path>
              </a:pathLst>
            </a:custGeom>
            <a:solidFill>
              <a:srgbClr val="9EADB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9" name="Google Shape;589;p20"/>
            <p:cNvSpPr/>
            <p:nvPr/>
          </p:nvSpPr>
          <p:spPr>
            <a:xfrm>
              <a:off x="417575" y="627888"/>
              <a:ext cx="577850" cy="113030"/>
            </a:xfrm>
            <a:custGeom>
              <a:avLst/>
              <a:gdLst/>
              <a:ahLst/>
              <a:cxnLst/>
              <a:rect l="l" t="t" r="r" b="b"/>
              <a:pathLst>
                <a:path w="577850" h="113029" extrusionOk="0">
                  <a:moveTo>
                    <a:pt x="572236" y="0"/>
                  </a:moveTo>
                  <a:lnTo>
                    <a:pt x="5918" y="0"/>
                  </a:lnTo>
                  <a:lnTo>
                    <a:pt x="622" y="4825"/>
                  </a:lnTo>
                  <a:lnTo>
                    <a:pt x="0" y="10667"/>
                  </a:lnTo>
                  <a:lnTo>
                    <a:pt x="0" y="102615"/>
                  </a:lnTo>
                  <a:lnTo>
                    <a:pt x="558" y="108203"/>
                  </a:lnTo>
                  <a:lnTo>
                    <a:pt x="5359" y="112775"/>
                  </a:lnTo>
                  <a:lnTo>
                    <a:pt x="572719" y="112775"/>
                  </a:lnTo>
                  <a:lnTo>
                    <a:pt x="576973" y="108203"/>
                  </a:lnTo>
                  <a:lnTo>
                    <a:pt x="577532" y="102615"/>
                  </a:lnTo>
                  <a:lnTo>
                    <a:pt x="577532" y="10667"/>
                  </a:lnTo>
                  <a:lnTo>
                    <a:pt x="576973" y="4825"/>
                  </a:lnTo>
                  <a:close/>
                </a:path>
              </a:pathLst>
            </a:custGeom>
            <a:solidFill>
              <a:srgbClr val="C5D2D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0" name="Google Shape;590;p20"/>
            <p:cNvSpPr/>
            <p:nvPr/>
          </p:nvSpPr>
          <p:spPr>
            <a:xfrm>
              <a:off x="440436" y="627887"/>
              <a:ext cx="530860" cy="94615"/>
            </a:xfrm>
            <a:custGeom>
              <a:avLst/>
              <a:gdLst/>
              <a:ahLst/>
              <a:cxnLst/>
              <a:rect l="l" t="t" r="r" b="b"/>
              <a:pathLst>
                <a:path w="530860" h="94615" extrusionOk="0">
                  <a:moveTo>
                    <a:pt x="28956" y="89662"/>
                  </a:moveTo>
                  <a:lnTo>
                    <a:pt x="28321" y="80264"/>
                  </a:lnTo>
                  <a:lnTo>
                    <a:pt x="28321" y="0"/>
                  </a:lnTo>
                  <a:lnTo>
                    <a:pt x="889" y="0"/>
                  </a:lnTo>
                  <a:lnTo>
                    <a:pt x="889" y="80264"/>
                  </a:lnTo>
                  <a:lnTo>
                    <a:pt x="0" y="89662"/>
                  </a:lnTo>
                  <a:lnTo>
                    <a:pt x="7162" y="94488"/>
                  </a:lnTo>
                  <a:lnTo>
                    <a:pt x="21602" y="94488"/>
                  </a:lnTo>
                  <a:lnTo>
                    <a:pt x="28956" y="89662"/>
                  </a:lnTo>
                  <a:close/>
                </a:path>
                <a:path w="530860" h="94615" extrusionOk="0">
                  <a:moveTo>
                    <a:pt x="70104" y="53086"/>
                  </a:moveTo>
                  <a:lnTo>
                    <a:pt x="69507" y="43434"/>
                  </a:lnTo>
                  <a:lnTo>
                    <a:pt x="69507" y="1905"/>
                  </a:lnTo>
                  <a:lnTo>
                    <a:pt x="68910" y="1270"/>
                  </a:lnTo>
                  <a:lnTo>
                    <a:pt x="68910" y="0"/>
                  </a:lnTo>
                  <a:lnTo>
                    <a:pt x="43573" y="0"/>
                  </a:lnTo>
                  <a:lnTo>
                    <a:pt x="43573" y="43434"/>
                  </a:lnTo>
                  <a:lnTo>
                    <a:pt x="42735" y="53086"/>
                  </a:lnTo>
                  <a:lnTo>
                    <a:pt x="49504" y="57912"/>
                  </a:lnTo>
                  <a:lnTo>
                    <a:pt x="63157" y="57912"/>
                  </a:lnTo>
                  <a:lnTo>
                    <a:pt x="70104" y="53086"/>
                  </a:lnTo>
                  <a:close/>
                </a:path>
                <a:path w="530860" h="94615" extrusionOk="0">
                  <a:moveTo>
                    <a:pt x="112712" y="53086"/>
                  </a:moveTo>
                  <a:lnTo>
                    <a:pt x="111861" y="43434"/>
                  </a:lnTo>
                  <a:lnTo>
                    <a:pt x="111861" y="0"/>
                  </a:lnTo>
                  <a:lnTo>
                    <a:pt x="86258" y="0"/>
                  </a:lnTo>
                  <a:lnTo>
                    <a:pt x="85648" y="635"/>
                  </a:lnTo>
                  <a:lnTo>
                    <a:pt x="85648" y="1270"/>
                  </a:lnTo>
                  <a:lnTo>
                    <a:pt x="86258" y="1905"/>
                  </a:lnTo>
                  <a:lnTo>
                    <a:pt x="86258" y="43434"/>
                  </a:lnTo>
                  <a:lnTo>
                    <a:pt x="85344" y="53086"/>
                  </a:lnTo>
                  <a:lnTo>
                    <a:pt x="92189" y="57912"/>
                  </a:lnTo>
                  <a:lnTo>
                    <a:pt x="105867" y="57912"/>
                  </a:lnTo>
                  <a:lnTo>
                    <a:pt x="112712" y="53086"/>
                  </a:lnTo>
                  <a:close/>
                </a:path>
                <a:path w="530860" h="94615" extrusionOk="0">
                  <a:moveTo>
                    <a:pt x="153860" y="53086"/>
                  </a:moveTo>
                  <a:lnTo>
                    <a:pt x="153314" y="43434"/>
                  </a:lnTo>
                  <a:lnTo>
                    <a:pt x="153314" y="0"/>
                  </a:lnTo>
                  <a:lnTo>
                    <a:pt x="127101" y="0"/>
                  </a:lnTo>
                  <a:lnTo>
                    <a:pt x="127101" y="43434"/>
                  </a:lnTo>
                  <a:lnTo>
                    <a:pt x="126492" y="53086"/>
                  </a:lnTo>
                  <a:lnTo>
                    <a:pt x="133337" y="57912"/>
                  </a:lnTo>
                  <a:lnTo>
                    <a:pt x="147015" y="57912"/>
                  </a:lnTo>
                  <a:lnTo>
                    <a:pt x="153860" y="53086"/>
                  </a:lnTo>
                  <a:close/>
                </a:path>
                <a:path w="530860" h="94615" extrusionOk="0">
                  <a:moveTo>
                    <a:pt x="196532" y="89662"/>
                  </a:moveTo>
                  <a:lnTo>
                    <a:pt x="195630" y="80264"/>
                  </a:lnTo>
                  <a:lnTo>
                    <a:pt x="195630" y="0"/>
                  </a:lnTo>
                  <a:lnTo>
                    <a:pt x="168592" y="0"/>
                  </a:lnTo>
                  <a:lnTo>
                    <a:pt x="168592" y="80264"/>
                  </a:lnTo>
                  <a:lnTo>
                    <a:pt x="167640" y="89662"/>
                  </a:lnTo>
                  <a:lnTo>
                    <a:pt x="174866" y="94488"/>
                  </a:lnTo>
                  <a:lnTo>
                    <a:pt x="189306" y="94488"/>
                  </a:lnTo>
                  <a:lnTo>
                    <a:pt x="196532" y="89662"/>
                  </a:lnTo>
                  <a:close/>
                </a:path>
                <a:path w="530860" h="94615" extrusionOk="0">
                  <a:moveTo>
                    <a:pt x="237744" y="0"/>
                  </a:moveTo>
                  <a:lnTo>
                    <a:pt x="210375" y="0"/>
                  </a:lnTo>
                  <a:lnTo>
                    <a:pt x="210375" y="42418"/>
                  </a:lnTo>
                  <a:lnTo>
                    <a:pt x="211010" y="50673"/>
                  </a:lnTo>
                  <a:lnTo>
                    <a:pt x="217512" y="54864"/>
                  </a:lnTo>
                  <a:lnTo>
                    <a:pt x="230606" y="54864"/>
                  </a:lnTo>
                  <a:lnTo>
                    <a:pt x="237109" y="50673"/>
                  </a:lnTo>
                  <a:lnTo>
                    <a:pt x="237744" y="42418"/>
                  </a:lnTo>
                  <a:lnTo>
                    <a:pt x="237744" y="0"/>
                  </a:lnTo>
                  <a:close/>
                </a:path>
                <a:path w="530860" h="94615" extrusionOk="0">
                  <a:moveTo>
                    <a:pt x="278828" y="1270"/>
                  </a:moveTo>
                  <a:lnTo>
                    <a:pt x="278295" y="635"/>
                  </a:lnTo>
                  <a:lnTo>
                    <a:pt x="278295" y="0"/>
                  </a:lnTo>
                  <a:lnTo>
                    <a:pt x="253047" y="0"/>
                  </a:lnTo>
                  <a:lnTo>
                    <a:pt x="253047" y="42418"/>
                  </a:lnTo>
                  <a:lnTo>
                    <a:pt x="253580" y="50673"/>
                  </a:lnTo>
                  <a:lnTo>
                    <a:pt x="259791" y="54864"/>
                  </a:lnTo>
                  <a:lnTo>
                    <a:pt x="272084" y="54864"/>
                  </a:lnTo>
                  <a:lnTo>
                    <a:pt x="278295" y="50673"/>
                  </a:lnTo>
                  <a:lnTo>
                    <a:pt x="278828" y="42418"/>
                  </a:lnTo>
                  <a:lnTo>
                    <a:pt x="278828" y="1270"/>
                  </a:lnTo>
                  <a:close/>
                </a:path>
                <a:path w="530860" h="94615" extrusionOk="0">
                  <a:moveTo>
                    <a:pt x="319976" y="0"/>
                  </a:moveTo>
                  <a:lnTo>
                    <a:pt x="294132" y="0"/>
                  </a:lnTo>
                  <a:lnTo>
                    <a:pt x="294132" y="42418"/>
                  </a:lnTo>
                  <a:lnTo>
                    <a:pt x="294741" y="50673"/>
                  </a:lnTo>
                  <a:lnTo>
                    <a:pt x="300913" y="54864"/>
                  </a:lnTo>
                  <a:lnTo>
                    <a:pt x="313258" y="54864"/>
                  </a:lnTo>
                  <a:lnTo>
                    <a:pt x="319430" y="50673"/>
                  </a:lnTo>
                  <a:lnTo>
                    <a:pt x="319976" y="42418"/>
                  </a:lnTo>
                  <a:lnTo>
                    <a:pt x="319976" y="0"/>
                  </a:lnTo>
                  <a:close/>
                </a:path>
                <a:path w="530860" h="94615" extrusionOk="0">
                  <a:moveTo>
                    <a:pt x="362648" y="0"/>
                  </a:moveTo>
                  <a:lnTo>
                    <a:pt x="335280" y="0"/>
                  </a:lnTo>
                  <a:lnTo>
                    <a:pt x="335280" y="80899"/>
                  </a:lnTo>
                  <a:lnTo>
                    <a:pt x="335915" y="88900"/>
                  </a:lnTo>
                  <a:lnTo>
                    <a:pt x="342417" y="92964"/>
                  </a:lnTo>
                  <a:lnTo>
                    <a:pt x="355511" y="92964"/>
                  </a:lnTo>
                  <a:lnTo>
                    <a:pt x="362077" y="88900"/>
                  </a:lnTo>
                  <a:lnTo>
                    <a:pt x="362648" y="80899"/>
                  </a:lnTo>
                  <a:lnTo>
                    <a:pt x="362648" y="0"/>
                  </a:lnTo>
                  <a:close/>
                </a:path>
                <a:path w="530860" h="94615" extrusionOk="0">
                  <a:moveTo>
                    <a:pt x="405384" y="1778"/>
                  </a:moveTo>
                  <a:lnTo>
                    <a:pt x="404749" y="1270"/>
                  </a:lnTo>
                  <a:lnTo>
                    <a:pt x="404749" y="0"/>
                  </a:lnTo>
                  <a:lnTo>
                    <a:pt x="377952" y="0"/>
                  </a:lnTo>
                  <a:lnTo>
                    <a:pt x="377952" y="42418"/>
                  </a:lnTo>
                  <a:lnTo>
                    <a:pt x="378574" y="50673"/>
                  </a:lnTo>
                  <a:lnTo>
                    <a:pt x="384987" y="54864"/>
                  </a:lnTo>
                  <a:lnTo>
                    <a:pt x="397903" y="54864"/>
                  </a:lnTo>
                  <a:lnTo>
                    <a:pt x="404495" y="50673"/>
                  </a:lnTo>
                  <a:lnTo>
                    <a:pt x="405384" y="42418"/>
                  </a:lnTo>
                  <a:lnTo>
                    <a:pt x="405384" y="1778"/>
                  </a:lnTo>
                  <a:close/>
                </a:path>
                <a:path w="530860" h="94615" extrusionOk="0">
                  <a:moveTo>
                    <a:pt x="446468" y="0"/>
                  </a:moveTo>
                  <a:lnTo>
                    <a:pt x="419100" y="0"/>
                  </a:lnTo>
                  <a:lnTo>
                    <a:pt x="419100" y="42418"/>
                  </a:lnTo>
                  <a:lnTo>
                    <a:pt x="420052" y="50673"/>
                  </a:lnTo>
                  <a:lnTo>
                    <a:pt x="426554" y="54864"/>
                  </a:lnTo>
                  <a:lnTo>
                    <a:pt x="439458" y="54864"/>
                  </a:lnTo>
                  <a:lnTo>
                    <a:pt x="445833" y="50673"/>
                  </a:lnTo>
                  <a:lnTo>
                    <a:pt x="446468" y="42418"/>
                  </a:lnTo>
                  <a:lnTo>
                    <a:pt x="446468" y="0"/>
                  </a:lnTo>
                  <a:close/>
                </a:path>
                <a:path w="530860" h="94615" extrusionOk="0">
                  <a:moveTo>
                    <a:pt x="487680" y="1270"/>
                  </a:moveTo>
                  <a:lnTo>
                    <a:pt x="487083" y="635"/>
                  </a:lnTo>
                  <a:lnTo>
                    <a:pt x="487083" y="0"/>
                  </a:lnTo>
                  <a:lnTo>
                    <a:pt x="461772" y="0"/>
                  </a:lnTo>
                  <a:lnTo>
                    <a:pt x="461772" y="42418"/>
                  </a:lnTo>
                  <a:lnTo>
                    <a:pt x="462368" y="50673"/>
                  </a:lnTo>
                  <a:lnTo>
                    <a:pt x="468528" y="54864"/>
                  </a:lnTo>
                  <a:lnTo>
                    <a:pt x="480923" y="54864"/>
                  </a:lnTo>
                  <a:lnTo>
                    <a:pt x="487083" y="50673"/>
                  </a:lnTo>
                  <a:lnTo>
                    <a:pt x="487680" y="42418"/>
                  </a:lnTo>
                  <a:lnTo>
                    <a:pt x="487680" y="1270"/>
                  </a:lnTo>
                  <a:close/>
                </a:path>
                <a:path w="530860" h="94615" extrusionOk="0">
                  <a:moveTo>
                    <a:pt x="530352" y="0"/>
                  </a:moveTo>
                  <a:lnTo>
                    <a:pt x="502983" y="0"/>
                  </a:lnTo>
                  <a:lnTo>
                    <a:pt x="502983" y="80899"/>
                  </a:lnTo>
                  <a:lnTo>
                    <a:pt x="503567" y="88900"/>
                  </a:lnTo>
                  <a:lnTo>
                    <a:pt x="510095" y="92964"/>
                  </a:lnTo>
                  <a:lnTo>
                    <a:pt x="523176" y="92964"/>
                  </a:lnTo>
                  <a:lnTo>
                    <a:pt x="529704" y="88900"/>
                  </a:lnTo>
                  <a:lnTo>
                    <a:pt x="530352" y="80899"/>
                  </a:lnTo>
                  <a:lnTo>
                    <a:pt x="530352" y="0"/>
                  </a:lnTo>
                  <a:close/>
                </a:path>
              </a:pathLst>
            </a:custGeom>
            <a:solidFill>
              <a:srgbClr val="798B9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1" name="Google Shape;591;p20"/>
            <p:cNvSpPr/>
            <p:nvPr/>
          </p:nvSpPr>
          <p:spPr>
            <a:xfrm>
              <a:off x="424821" y="399288"/>
              <a:ext cx="491490" cy="175260"/>
            </a:xfrm>
            <a:custGeom>
              <a:avLst/>
              <a:gdLst/>
              <a:ahLst/>
              <a:cxnLst/>
              <a:rect l="l" t="t" r="r" b="b"/>
              <a:pathLst>
                <a:path w="491490" h="175259" extrusionOk="0">
                  <a:moveTo>
                    <a:pt x="228187" y="0"/>
                  </a:moveTo>
                  <a:lnTo>
                    <a:pt x="12592" y="0"/>
                  </a:lnTo>
                  <a:lnTo>
                    <a:pt x="3148" y="4107"/>
                  </a:lnTo>
                  <a:lnTo>
                    <a:pt x="0" y="13144"/>
                  </a:lnTo>
                  <a:lnTo>
                    <a:pt x="3148" y="22181"/>
                  </a:lnTo>
                  <a:lnTo>
                    <a:pt x="12592" y="26288"/>
                  </a:lnTo>
                  <a:lnTo>
                    <a:pt x="228187" y="26162"/>
                  </a:lnTo>
                  <a:lnTo>
                    <a:pt x="237028" y="28041"/>
                  </a:lnTo>
                  <a:lnTo>
                    <a:pt x="244370" y="33099"/>
                  </a:lnTo>
                  <a:lnTo>
                    <a:pt x="249382" y="40467"/>
                  </a:lnTo>
                  <a:lnTo>
                    <a:pt x="251237" y="49275"/>
                  </a:lnTo>
                  <a:lnTo>
                    <a:pt x="251237" y="52959"/>
                  </a:lnTo>
                  <a:lnTo>
                    <a:pt x="249382" y="62089"/>
                  </a:lnTo>
                  <a:lnTo>
                    <a:pt x="244370" y="69421"/>
                  </a:lnTo>
                  <a:lnTo>
                    <a:pt x="237028" y="74300"/>
                  </a:lnTo>
                  <a:lnTo>
                    <a:pt x="228187" y="76073"/>
                  </a:lnTo>
                  <a:lnTo>
                    <a:pt x="212261" y="76073"/>
                  </a:lnTo>
                  <a:lnTo>
                    <a:pt x="193108" y="79932"/>
                  </a:lnTo>
                  <a:lnTo>
                    <a:pt x="177520" y="90471"/>
                  </a:lnTo>
                  <a:lnTo>
                    <a:pt x="167037" y="106130"/>
                  </a:lnTo>
                  <a:lnTo>
                    <a:pt x="163201" y="125349"/>
                  </a:lnTo>
                  <a:lnTo>
                    <a:pt x="167037" y="144666"/>
                  </a:lnTo>
                  <a:lnTo>
                    <a:pt x="177520" y="160543"/>
                  </a:lnTo>
                  <a:lnTo>
                    <a:pt x="193108" y="171301"/>
                  </a:lnTo>
                  <a:lnTo>
                    <a:pt x="212261" y="175260"/>
                  </a:lnTo>
                  <a:lnTo>
                    <a:pt x="478212" y="175260"/>
                  </a:lnTo>
                  <a:lnTo>
                    <a:pt x="487999" y="171072"/>
                  </a:lnTo>
                  <a:lnTo>
                    <a:pt x="491261" y="161861"/>
                  </a:lnTo>
                  <a:lnTo>
                    <a:pt x="487999" y="152650"/>
                  </a:lnTo>
                  <a:lnTo>
                    <a:pt x="478212" y="148462"/>
                  </a:lnTo>
                  <a:lnTo>
                    <a:pt x="210610" y="148589"/>
                  </a:lnTo>
                  <a:lnTo>
                    <a:pt x="193938" y="141426"/>
                  </a:lnTo>
                  <a:lnTo>
                    <a:pt x="188290" y="125666"/>
                  </a:lnTo>
                  <a:lnTo>
                    <a:pt x="193661" y="109906"/>
                  </a:lnTo>
                  <a:lnTo>
                    <a:pt x="210051" y="102742"/>
                  </a:lnTo>
                  <a:lnTo>
                    <a:pt x="228187" y="102742"/>
                  </a:lnTo>
                  <a:lnTo>
                    <a:pt x="247340" y="98536"/>
                  </a:lnTo>
                  <a:lnTo>
                    <a:pt x="262928" y="87852"/>
                  </a:lnTo>
                  <a:lnTo>
                    <a:pt x="273410" y="72167"/>
                  </a:lnTo>
                  <a:lnTo>
                    <a:pt x="277247" y="52959"/>
                  </a:lnTo>
                  <a:lnTo>
                    <a:pt x="277247" y="49275"/>
                  </a:lnTo>
                  <a:lnTo>
                    <a:pt x="273410" y="30110"/>
                  </a:lnTo>
                  <a:lnTo>
                    <a:pt x="262928" y="14446"/>
                  </a:lnTo>
                  <a:lnTo>
                    <a:pt x="247340" y="3877"/>
                  </a:lnTo>
                  <a:lnTo>
                    <a:pt x="228187" y="0"/>
                  </a:lnTo>
                  <a:close/>
                </a:path>
              </a:pathLst>
            </a:custGeom>
            <a:solidFill>
              <a:srgbClr val="8599A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2" name="Google Shape;592;p20"/>
            <p:cNvSpPr/>
            <p:nvPr/>
          </p:nvSpPr>
          <p:spPr>
            <a:xfrm>
              <a:off x="179895" y="274320"/>
              <a:ext cx="186055" cy="574675"/>
            </a:xfrm>
            <a:custGeom>
              <a:avLst/>
              <a:gdLst/>
              <a:ahLst/>
              <a:cxnLst/>
              <a:rect l="l" t="t" r="r" b="b"/>
              <a:pathLst>
                <a:path w="186054" h="574675" extrusionOk="0">
                  <a:moveTo>
                    <a:pt x="152171" y="0"/>
                  </a:moveTo>
                  <a:lnTo>
                    <a:pt x="64858" y="0"/>
                  </a:lnTo>
                  <a:lnTo>
                    <a:pt x="39556" y="5099"/>
                  </a:lnTo>
                  <a:lnTo>
                    <a:pt x="18946" y="18986"/>
                  </a:lnTo>
                  <a:lnTo>
                    <a:pt x="5078" y="39540"/>
                  </a:lnTo>
                  <a:lnTo>
                    <a:pt x="0" y="64643"/>
                  </a:lnTo>
                  <a:lnTo>
                    <a:pt x="0" y="574547"/>
                  </a:lnTo>
                  <a:lnTo>
                    <a:pt x="546" y="574547"/>
                  </a:lnTo>
                  <a:lnTo>
                    <a:pt x="7766" y="551888"/>
                  </a:lnTo>
                  <a:lnTo>
                    <a:pt x="22072" y="533860"/>
                  </a:lnTo>
                  <a:lnTo>
                    <a:pt x="41694" y="521952"/>
                  </a:lnTo>
                  <a:lnTo>
                    <a:pt x="64858" y="517651"/>
                  </a:lnTo>
                  <a:lnTo>
                    <a:pt x="152171" y="517651"/>
                  </a:lnTo>
                  <a:lnTo>
                    <a:pt x="165177" y="514955"/>
                  </a:lnTo>
                  <a:lnTo>
                    <a:pt x="175899" y="507603"/>
                  </a:lnTo>
                  <a:lnTo>
                    <a:pt x="183180" y="496702"/>
                  </a:lnTo>
                  <a:lnTo>
                    <a:pt x="185864" y="483362"/>
                  </a:lnTo>
                  <a:lnTo>
                    <a:pt x="185864" y="34416"/>
                  </a:lnTo>
                  <a:lnTo>
                    <a:pt x="183180" y="21056"/>
                  </a:lnTo>
                  <a:lnTo>
                    <a:pt x="175899" y="10112"/>
                  </a:lnTo>
                  <a:lnTo>
                    <a:pt x="165177" y="2716"/>
                  </a:lnTo>
                  <a:lnTo>
                    <a:pt x="152171" y="0"/>
                  </a:lnTo>
                  <a:close/>
                </a:path>
              </a:pathLst>
            </a:custGeom>
            <a:solidFill>
              <a:srgbClr val="DFE4E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3" name="Google Shape;593;p20"/>
            <p:cNvSpPr/>
            <p:nvPr/>
          </p:nvSpPr>
          <p:spPr>
            <a:xfrm>
              <a:off x="179895" y="274320"/>
              <a:ext cx="66040" cy="574675"/>
            </a:xfrm>
            <a:custGeom>
              <a:avLst/>
              <a:gdLst/>
              <a:ahLst/>
              <a:cxnLst/>
              <a:rect l="l" t="t" r="r" b="b"/>
              <a:pathLst>
                <a:path w="66039" h="574675" extrusionOk="0">
                  <a:moveTo>
                    <a:pt x="65468" y="0"/>
                  </a:moveTo>
                  <a:lnTo>
                    <a:pt x="39551" y="5099"/>
                  </a:lnTo>
                  <a:lnTo>
                    <a:pt x="18942" y="18986"/>
                  </a:lnTo>
                  <a:lnTo>
                    <a:pt x="5076" y="39540"/>
                  </a:lnTo>
                  <a:lnTo>
                    <a:pt x="0" y="64643"/>
                  </a:lnTo>
                  <a:lnTo>
                    <a:pt x="0" y="574547"/>
                  </a:lnTo>
                  <a:lnTo>
                    <a:pt x="546" y="574547"/>
                  </a:lnTo>
                  <a:lnTo>
                    <a:pt x="7766" y="551888"/>
                  </a:lnTo>
                  <a:lnTo>
                    <a:pt x="22072" y="533860"/>
                  </a:lnTo>
                  <a:lnTo>
                    <a:pt x="41694" y="521952"/>
                  </a:lnTo>
                  <a:lnTo>
                    <a:pt x="65468" y="517651"/>
                  </a:lnTo>
                  <a:close/>
                </a:path>
              </a:pathLst>
            </a:custGeom>
            <a:solidFill>
              <a:srgbClr val="D1DAE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594" name="Google Shape;594;p20"/>
          <p:cNvSpPr/>
          <p:nvPr/>
        </p:nvSpPr>
        <p:spPr>
          <a:xfrm>
            <a:off x="6733031" y="5949696"/>
            <a:ext cx="2369820" cy="719327"/>
          </a:xfrm>
          <a:prstGeom prst="rect">
            <a:avLst/>
          </a:pr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21"/>
          <p:cNvSpPr/>
          <p:nvPr/>
        </p:nvSpPr>
        <p:spPr>
          <a:xfrm>
            <a:off x="1697735" y="188976"/>
            <a:ext cx="7177277" cy="899922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0" name="Google Shape;600;p21"/>
          <p:cNvSpPr txBox="1">
            <a:spLocks noGrp="1"/>
          </p:cNvSpPr>
          <p:nvPr>
            <p:ph type="title"/>
          </p:nvPr>
        </p:nvSpPr>
        <p:spPr>
          <a:xfrm>
            <a:off x="1938273" y="295782"/>
            <a:ext cx="6668134" cy="513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134262"/>
                </a:solidFill>
              </a:rPr>
              <a:t>PROPUESTA DE MEJORAMIENTO</a:t>
            </a:r>
            <a:endParaRPr/>
          </a:p>
        </p:txBody>
      </p:sp>
      <p:sp>
        <p:nvSpPr>
          <p:cNvPr id="601" name="Google Shape;601;p21"/>
          <p:cNvSpPr/>
          <p:nvPr/>
        </p:nvSpPr>
        <p:spPr>
          <a:xfrm>
            <a:off x="6022847" y="621791"/>
            <a:ext cx="2859786" cy="899922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2" name="Google Shape;602;p21"/>
          <p:cNvSpPr txBox="1"/>
          <p:nvPr/>
        </p:nvSpPr>
        <p:spPr>
          <a:xfrm>
            <a:off x="6264402" y="728599"/>
            <a:ext cx="2352040" cy="513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1">
                <a:solidFill>
                  <a:srgbClr val="134262"/>
                </a:solidFill>
                <a:latin typeface="Arial"/>
                <a:ea typeface="Arial"/>
                <a:cs typeface="Arial"/>
                <a:sym typeface="Arial"/>
              </a:rPr>
              <a:t>Descripción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03" name="Google Shape;603;p21"/>
          <p:cNvGrpSpPr/>
          <p:nvPr/>
        </p:nvGrpSpPr>
        <p:grpSpPr>
          <a:xfrm>
            <a:off x="4155913" y="1464548"/>
            <a:ext cx="1594172" cy="1809010"/>
            <a:chOff x="4155913" y="1464548"/>
            <a:chExt cx="1594172" cy="1809010"/>
          </a:xfrm>
        </p:grpSpPr>
        <p:sp>
          <p:nvSpPr>
            <p:cNvPr id="604" name="Google Shape;604;p21"/>
            <p:cNvSpPr/>
            <p:nvPr/>
          </p:nvSpPr>
          <p:spPr>
            <a:xfrm>
              <a:off x="4155913" y="1464548"/>
              <a:ext cx="1594172" cy="1809010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5" name="Google Shape;605;p21"/>
            <p:cNvSpPr/>
            <p:nvPr/>
          </p:nvSpPr>
          <p:spPr>
            <a:xfrm>
              <a:off x="4208525" y="1488186"/>
              <a:ext cx="1493520" cy="1717675"/>
            </a:xfrm>
            <a:custGeom>
              <a:avLst/>
              <a:gdLst/>
              <a:ahLst/>
              <a:cxnLst/>
              <a:rect l="l" t="t" r="r" b="b"/>
              <a:pathLst>
                <a:path w="1493520" h="1717675" extrusionOk="0">
                  <a:moveTo>
                    <a:pt x="746760" y="0"/>
                  </a:moveTo>
                  <a:lnTo>
                    <a:pt x="0" y="373379"/>
                  </a:lnTo>
                  <a:lnTo>
                    <a:pt x="0" y="1344167"/>
                  </a:lnTo>
                  <a:lnTo>
                    <a:pt x="746760" y="1717548"/>
                  </a:lnTo>
                  <a:lnTo>
                    <a:pt x="1493520" y="1344167"/>
                  </a:lnTo>
                  <a:lnTo>
                    <a:pt x="1493520" y="373379"/>
                  </a:lnTo>
                  <a:lnTo>
                    <a:pt x="746760" y="0"/>
                  </a:lnTo>
                  <a:close/>
                </a:path>
              </a:pathLst>
            </a:custGeom>
            <a:solidFill>
              <a:srgbClr val="27CED6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6" name="Google Shape;606;p21"/>
            <p:cNvSpPr/>
            <p:nvPr/>
          </p:nvSpPr>
          <p:spPr>
            <a:xfrm>
              <a:off x="4208525" y="1488186"/>
              <a:ext cx="1493520" cy="1717675"/>
            </a:xfrm>
            <a:custGeom>
              <a:avLst/>
              <a:gdLst/>
              <a:ahLst/>
              <a:cxnLst/>
              <a:rect l="l" t="t" r="r" b="b"/>
              <a:pathLst>
                <a:path w="1493520" h="1717675" extrusionOk="0">
                  <a:moveTo>
                    <a:pt x="746760" y="0"/>
                  </a:moveTo>
                  <a:lnTo>
                    <a:pt x="1493520" y="373379"/>
                  </a:lnTo>
                  <a:lnTo>
                    <a:pt x="1493520" y="1344167"/>
                  </a:lnTo>
                  <a:lnTo>
                    <a:pt x="746760" y="1717548"/>
                  </a:lnTo>
                  <a:lnTo>
                    <a:pt x="0" y="1344167"/>
                  </a:lnTo>
                  <a:lnTo>
                    <a:pt x="0" y="373379"/>
                  </a:lnTo>
                  <a:lnTo>
                    <a:pt x="746760" y="0"/>
                  </a:lnTo>
                  <a:close/>
                </a:path>
              </a:pathLst>
            </a:custGeom>
            <a:noFill/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607" name="Google Shape;607;p21"/>
          <p:cNvSpPr txBox="1"/>
          <p:nvPr/>
        </p:nvSpPr>
        <p:spPr>
          <a:xfrm>
            <a:off x="4504182" y="1937461"/>
            <a:ext cx="900430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0150" rIns="0" bIns="0" anchor="t" anchorCtr="0">
            <a:spAutoFit/>
          </a:bodyPr>
          <a:lstStyle/>
          <a:p>
            <a:pPr marL="12700" marR="5080" lvl="0" indent="0" algn="ctr" rtl="0">
              <a:lnSpc>
                <a:spcPct val="864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Muros  del  deflector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08" name="Google Shape;608;p21"/>
          <p:cNvGrpSpPr/>
          <p:nvPr/>
        </p:nvGrpSpPr>
        <p:grpSpPr>
          <a:xfrm>
            <a:off x="2540482" y="1464548"/>
            <a:ext cx="2409468" cy="3276615"/>
            <a:chOff x="2540482" y="1464548"/>
            <a:chExt cx="2409468" cy="3276615"/>
          </a:xfrm>
        </p:grpSpPr>
        <p:sp>
          <p:nvSpPr>
            <p:cNvPr id="609" name="Google Shape;609;p21"/>
            <p:cNvSpPr/>
            <p:nvPr/>
          </p:nvSpPr>
          <p:spPr>
            <a:xfrm>
              <a:off x="2540482" y="1464548"/>
              <a:ext cx="1595679" cy="1809010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0" name="Google Shape;610;p21"/>
            <p:cNvSpPr/>
            <p:nvPr/>
          </p:nvSpPr>
          <p:spPr>
            <a:xfrm>
              <a:off x="2593085" y="1488186"/>
              <a:ext cx="1495425" cy="1717675"/>
            </a:xfrm>
            <a:custGeom>
              <a:avLst/>
              <a:gdLst/>
              <a:ahLst/>
              <a:cxnLst/>
              <a:rect l="l" t="t" r="r" b="b"/>
              <a:pathLst>
                <a:path w="1495425" h="1717675" extrusionOk="0">
                  <a:moveTo>
                    <a:pt x="747522" y="0"/>
                  </a:moveTo>
                  <a:lnTo>
                    <a:pt x="0" y="373761"/>
                  </a:lnTo>
                  <a:lnTo>
                    <a:pt x="0" y="1343787"/>
                  </a:lnTo>
                  <a:lnTo>
                    <a:pt x="747522" y="1717548"/>
                  </a:lnTo>
                  <a:lnTo>
                    <a:pt x="1495043" y="1343787"/>
                  </a:lnTo>
                  <a:lnTo>
                    <a:pt x="1495043" y="373761"/>
                  </a:lnTo>
                  <a:lnTo>
                    <a:pt x="747522" y="0"/>
                  </a:lnTo>
                  <a:close/>
                </a:path>
              </a:pathLst>
            </a:custGeom>
            <a:solidFill>
              <a:srgbClr val="2CD1CE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1" name="Google Shape;611;p21"/>
            <p:cNvSpPr/>
            <p:nvPr/>
          </p:nvSpPr>
          <p:spPr>
            <a:xfrm>
              <a:off x="2593085" y="1488186"/>
              <a:ext cx="1495425" cy="1717675"/>
            </a:xfrm>
            <a:custGeom>
              <a:avLst/>
              <a:gdLst/>
              <a:ahLst/>
              <a:cxnLst/>
              <a:rect l="l" t="t" r="r" b="b"/>
              <a:pathLst>
                <a:path w="1495425" h="1717675" extrusionOk="0">
                  <a:moveTo>
                    <a:pt x="747522" y="0"/>
                  </a:moveTo>
                  <a:lnTo>
                    <a:pt x="1495043" y="373761"/>
                  </a:lnTo>
                  <a:lnTo>
                    <a:pt x="1495043" y="1343787"/>
                  </a:lnTo>
                  <a:lnTo>
                    <a:pt x="747522" y="1717548"/>
                  </a:lnTo>
                  <a:lnTo>
                    <a:pt x="0" y="1343787"/>
                  </a:lnTo>
                  <a:lnTo>
                    <a:pt x="0" y="373761"/>
                  </a:lnTo>
                  <a:lnTo>
                    <a:pt x="747522" y="0"/>
                  </a:lnTo>
                  <a:close/>
                </a:path>
              </a:pathLst>
            </a:custGeom>
            <a:noFill/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2" name="Google Shape;612;p21"/>
            <p:cNvSpPr/>
            <p:nvPr/>
          </p:nvSpPr>
          <p:spPr>
            <a:xfrm>
              <a:off x="3336035" y="2904744"/>
              <a:ext cx="1613915" cy="1836419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3" name="Google Shape;613;p21"/>
            <p:cNvSpPr/>
            <p:nvPr/>
          </p:nvSpPr>
          <p:spPr>
            <a:xfrm>
              <a:off x="3397758" y="2946654"/>
              <a:ext cx="1495425" cy="1717675"/>
            </a:xfrm>
            <a:custGeom>
              <a:avLst/>
              <a:gdLst/>
              <a:ahLst/>
              <a:cxnLst/>
              <a:rect l="l" t="t" r="r" b="b"/>
              <a:pathLst>
                <a:path w="1495425" h="1717675" extrusionOk="0">
                  <a:moveTo>
                    <a:pt x="747521" y="0"/>
                  </a:moveTo>
                  <a:lnTo>
                    <a:pt x="0" y="373761"/>
                  </a:lnTo>
                  <a:lnTo>
                    <a:pt x="0" y="1343787"/>
                  </a:lnTo>
                  <a:lnTo>
                    <a:pt x="747521" y="1717548"/>
                  </a:lnTo>
                  <a:lnTo>
                    <a:pt x="1495043" y="1343787"/>
                  </a:lnTo>
                  <a:lnTo>
                    <a:pt x="1495043" y="373761"/>
                  </a:lnTo>
                  <a:lnTo>
                    <a:pt x="747521" y="0"/>
                  </a:lnTo>
                  <a:close/>
                </a:path>
              </a:pathLst>
            </a:custGeom>
            <a:solidFill>
              <a:srgbClr val="31CAB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4" name="Google Shape;614;p21"/>
            <p:cNvSpPr/>
            <p:nvPr/>
          </p:nvSpPr>
          <p:spPr>
            <a:xfrm>
              <a:off x="3397758" y="2946654"/>
              <a:ext cx="1495425" cy="1717675"/>
            </a:xfrm>
            <a:custGeom>
              <a:avLst/>
              <a:gdLst/>
              <a:ahLst/>
              <a:cxnLst/>
              <a:rect l="l" t="t" r="r" b="b"/>
              <a:pathLst>
                <a:path w="1495425" h="1717675" extrusionOk="0">
                  <a:moveTo>
                    <a:pt x="747521" y="0"/>
                  </a:moveTo>
                  <a:lnTo>
                    <a:pt x="1495043" y="373761"/>
                  </a:lnTo>
                  <a:lnTo>
                    <a:pt x="1495043" y="1343787"/>
                  </a:lnTo>
                  <a:lnTo>
                    <a:pt x="747521" y="1717548"/>
                  </a:lnTo>
                  <a:lnTo>
                    <a:pt x="0" y="1343787"/>
                  </a:lnTo>
                  <a:lnTo>
                    <a:pt x="0" y="373761"/>
                  </a:lnTo>
                  <a:lnTo>
                    <a:pt x="747521" y="0"/>
                  </a:lnTo>
                  <a:close/>
                </a:path>
              </a:pathLst>
            </a:custGeom>
            <a:noFill/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615" name="Google Shape;615;p21"/>
          <p:cNvSpPr txBox="1"/>
          <p:nvPr/>
        </p:nvSpPr>
        <p:spPr>
          <a:xfrm>
            <a:off x="3757676" y="3396742"/>
            <a:ext cx="774065" cy="774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9525" rIns="0" bIns="0" anchor="t" anchorCtr="0">
            <a:spAutoFit/>
          </a:bodyPr>
          <a:lstStyle/>
          <a:p>
            <a:pPr marL="12700" marR="5080" lvl="0" indent="0" algn="ctr" rtl="0">
              <a:lnSpc>
                <a:spcPct val="864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Galería  de  salida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16" name="Google Shape;616;p21"/>
          <p:cNvGrpSpPr/>
          <p:nvPr/>
        </p:nvGrpSpPr>
        <p:grpSpPr>
          <a:xfrm>
            <a:off x="4146803" y="2904744"/>
            <a:ext cx="2417064" cy="3294875"/>
            <a:chOff x="4146803" y="2904744"/>
            <a:chExt cx="2417064" cy="3294875"/>
          </a:xfrm>
        </p:grpSpPr>
        <p:sp>
          <p:nvSpPr>
            <p:cNvPr id="617" name="Google Shape;617;p21"/>
            <p:cNvSpPr/>
            <p:nvPr/>
          </p:nvSpPr>
          <p:spPr>
            <a:xfrm>
              <a:off x="4949951" y="2904744"/>
              <a:ext cx="1613916" cy="1836419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8" name="Google Shape;618;p21"/>
            <p:cNvSpPr/>
            <p:nvPr/>
          </p:nvSpPr>
          <p:spPr>
            <a:xfrm>
              <a:off x="5011673" y="2946654"/>
              <a:ext cx="1495425" cy="1717675"/>
            </a:xfrm>
            <a:custGeom>
              <a:avLst/>
              <a:gdLst/>
              <a:ahLst/>
              <a:cxnLst/>
              <a:rect l="l" t="t" r="r" b="b"/>
              <a:pathLst>
                <a:path w="1495425" h="1717675" extrusionOk="0">
                  <a:moveTo>
                    <a:pt x="747522" y="0"/>
                  </a:moveTo>
                  <a:lnTo>
                    <a:pt x="0" y="373761"/>
                  </a:lnTo>
                  <a:lnTo>
                    <a:pt x="0" y="1343787"/>
                  </a:lnTo>
                  <a:lnTo>
                    <a:pt x="747522" y="1717548"/>
                  </a:lnTo>
                  <a:lnTo>
                    <a:pt x="1495044" y="1343787"/>
                  </a:lnTo>
                  <a:lnTo>
                    <a:pt x="1495044" y="373761"/>
                  </a:lnTo>
                  <a:lnTo>
                    <a:pt x="747522" y="0"/>
                  </a:lnTo>
                  <a:close/>
                </a:path>
              </a:pathLst>
            </a:custGeom>
            <a:solidFill>
              <a:srgbClr val="37C5A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9" name="Google Shape;619;p21"/>
            <p:cNvSpPr/>
            <p:nvPr/>
          </p:nvSpPr>
          <p:spPr>
            <a:xfrm>
              <a:off x="5011673" y="2946654"/>
              <a:ext cx="1495425" cy="1717675"/>
            </a:xfrm>
            <a:custGeom>
              <a:avLst/>
              <a:gdLst/>
              <a:ahLst/>
              <a:cxnLst/>
              <a:rect l="l" t="t" r="r" b="b"/>
              <a:pathLst>
                <a:path w="1495425" h="1717675" extrusionOk="0">
                  <a:moveTo>
                    <a:pt x="747522" y="0"/>
                  </a:moveTo>
                  <a:lnTo>
                    <a:pt x="1495044" y="373761"/>
                  </a:lnTo>
                  <a:lnTo>
                    <a:pt x="1495044" y="1343787"/>
                  </a:lnTo>
                  <a:lnTo>
                    <a:pt x="747522" y="1717548"/>
                  </a:lnTo>
                  <a:lnTo>
                    <a:pt x="0" y="1343787"/>
                  </a:lnTo>
                  <a:lnTo>
                    <a:pt x="0" y="373761"/>
                  </a:lnTo>
                  <a:lnTo>
                    <a:pt x="747522" y="0"/>
                  </a:lnTo>
                  <a:close/>
                </a:path>
              </a:pathLst>
            </a:custGeom>
            <a:noFill/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0" name="Google Shape;620;p21"/>
            <p:cNvSpPr/>
            <p:nvPr/>
          </p:nvSpPr>
          <p:spPr>
            <a:xfrm>
              <a:off x="4146803" y="4363199"/>
              <a:ext cx="1612391" cy="1836420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1" name="Google Shape;621;p21"/>
            <p:cNvSpPr/>
            <p:nvPr/>
          </p:nvSpPr>
          <p:spPr>
            <a:xfrm>
              <a:off x="4208525" y="4405122"/>
              <a:ext cx="1493520" cy="1717675"/>
            </a:xfrm>
            <a:custGeom>
              <a:avLst/>
              <a:gdLst/>
              <a:ahLst/>
              <a:cxnLst/>
              <a:rect l="l" t="t" r="r" b="b"/>
              <a:pathLst>
                <a:path w="1493520" h="1717675" extrusionOk="0">
                  <a:moveTo>
                    <a:pt x="746760" y="0"/>
                  </a:moveTo>
                  <a:lnTo>
                    <a:pt x="0" y="373379"/>
                  </a:lnTo>
                  <a:lnTo>
                    <a:pt x="0" y="1344167"/>
                  </a:lnTo>
                  <a:lnTo>
                    <a:pt x="746760" y="1717547"/>
                  </a:lnTo>
                  <a:lnTo>
                    <a:pt x="1493520" y="1344167"/>
                  </a:lnTo>
                  <a:lnTo>
                    <a:pt x="1493520" y="373379"/>
                  </a:lnTo>
                  <a:lnTo>
                    <a:pt x="746760" y="0"/>
                  </a:lnTo>
                  <a:close/>
                </a:path>
              </a:pathLst>
            </a:custGeom>
            <a:solidFill>
              <a:srgbClr val="3CC0A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2" name="Google Shape;622;p21"/>
            <p:cNvSpPr/>
            <p:nvPr/>
          </p:nvSpPr>
          <p:spPr>
            <a:xfrm>
              <a:off x="4208525" y="4405122"/>
              <a:ext cx="1493520" cy="1717675"/>
            </a:xfrm>
            <a:custGeom>
              <a:avLst/>
              <a:gdLst/>
              <a:ahLst/>
              <a:cxnLst/>
              <a:rect l="l" t="t" r="r" b="b"/>
              <a:pathLst>
                <a:path w="1493520" h="1717675" extrusionOk="0">
                  <a:moveTo>
                    <a:pt x="746760" y="0"/>
                  </a:moveTo>
                  <a:lnTo>
                    <a:pt x="1493520" y="373379"/>
                  </a:lnTo>
                  <a:lnTo>
                    <a:pt x="1493520" y="1344167"/>
                  </a:lnTo>
                  <a:lnTo>
                    <a:pt x="746760" y="1717547"/>
                  </a:lnTo>
                  <a:lnTo>
                    <a:pt x="0" y="1344167"/>
                  </a:lnTo>
                  <a:lnTo>
                    <a:pt x="0" y="373379"/>
                  </a:lnTo>
                  <a:lnTo>
                    <a:pt x="746760" y="0"/>
                  </a:lnTo>
                  <a:close/>
                </a:path>
              </a:pathLst>
            </a:custGeom>
            <a:noFill/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623" name="Google Shape;623;p21"/>
          <p:cNvSpPr txBox="1"/>
          <p:nvPr/>
        </p:nvSpPr>
        <p:spPr>
          <a:xfrm>
            <a:off x="4498085" y="4973828"/>
            <a:ext cx="915035" cy="537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44450" marR="0" lvl="0" indent="0" algn="l" rtl="0">
              <a:lnSpc>
                <a:spcPct val="1118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Orificios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l" rtl="0">
              <a:lnSpc>
                <a:spcPct val="1118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del muro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24" name="Google Shape;624;p21"/>
          <p:cNvGrpSpPr/>
          <p:nvPr/>
        </p:nvGrpSpPr>
        <p:grpSpPr>
          <a:xfrm>
            <a:off x="179831" y="274320"/>
            <a:ext cx="864235" cy="649732"/>
            <a:chOff x="179831" y="274320"/>
            <a:chExt cx="864235" cy="649732"/>
          </a:xfrm>
        </p:grpSpPr>
        <p:sp>
          <p:nvSpPr>
            <p:cNvPr id="625" name="Google Shape;625;p21"/>
            <p:cNvSpPr/>
            <p:nvPr/>
          </p:nvSpPr>
          <p:spPr>
            <a:xfrm>
              <a:off x="179831" y="339852"/>
              <a:ext cx="864235" cy="584200"/>
            </a:xfrm>
            <a:custGeom>
              <a:avLst/>
              <a:gdLst/>
              <a:ahLst/>
              <a:cxnLst/>
              <a:rect l="l" t="t" r="r" b="b"/>
              <a:pathLst>
                <a:path w="864235" h="584200" extrusionOk="0">
                  <a:moveTo>
                    <a:pt x="864044" y="0"/>
                  </a:moveTo>
                  <a:lnTo>
                    <a:pt x="0" y="0"/>
                  </a:lnTo>
                  <a:lnTo>
                    <a:pt x="0" y="517906"/>
                  </a:lnTo>
                  <a:lnTo>
                    <a:pt x="5449" y="543008"/>
                  </a:lnTo>
                  <a:lnTo>
                    <a:pt x="19499" y="563657"/>
                  </a:lnTo>
                  <a:lnTo>
                    <a:pt x="40099" y="577877"/>
                  </a:lnTo>
                  <a:lnTo>
                    <a:pt x="65201" y="583692"/>
                  </a:lnTo>
                  <a:lnTo>
                    <a:pt x="864044" y="583692"/>
                  </a:lnTo>
                  <a:lnTo>
                    <a:pt x="864044" y="0"/>
                  </a:lnTo>
                  <a:close/>
                </a:path>
              </a:pathLst>
            </a:custGeom>
            <a:solidFill>
              <a:srgbClr val="EBEEF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6" name="Google Shape;626;p21"/>
            <p:cNvSpPr/>
            <p:nvPr/>
          </p:nvSpPr>
          <p:spPr>
            <a:xfrm>
              <a:off x="417575" y="627888"/>
              <a:ext cx="577850" cy="175260"/>
            </a:xfrm>
            <a:custGeom>
              <a:avLst/>
              <a:gdLst/>
              <a:ahLst/>
              <a:cxnLst/>
              <a:rect l="l" t="t" r="r" b="b"/>
              <a:pathLst>
                <a:path w="577850" h="175259" extrusionOk="0">
                  <a:moveTo>
                    <a:pt x="572236" y="0"/>
                  </a:moveTo>
                  <a:lnTo>
                    <a:pt x="5359" y="0"/>
                  </a:lnTo>
                  <a:lnTo>
                    <a:pt x="0" y="5334"/>
                  </a:lnTo>
                  <a:lnTo>
                    <a:pt x="0" y="170434"/>
                  </a:lnTo>
                  <a:lnTo>
                    <a:pt x="5359" y="175260"/>
                  </a:lnTo>
                  <a:lnTo>
                    <a:pt x="572236" y="175260"/>
                  </a:lnTo>
                  <a:lnTo>
                    <a:pt x="577532" y="170434"/>
                  </a:lnTo>
                  <a:lnTo>
                    <a:pt x="577532" y="5334"/>
                  </a:lnTo>
                  <a:close/>
                </a:path>
              </a:pathLst>
            </a:custGeom>
            <a:solidFill>
              <a:srgbClr val="9EADB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7" name="Google Shape;627;p21"/>
            <p:cNvSpPr/>
            <p:nvPr/>
          </p:nvSpPr>
          <p:spPr>
            <a:xfrm>
              <a:off x="417575" y="627888"/>
              <a:ext cx="577850" cy="113030"/>
            </a:xfrm>
            <a:custGeom>
              <a:avLst/>
              <a:gdLst/>
              <a:ahLst/>
              <a:cxnLst/>
              <a:rect l="l" t="t" r="r" b="b"/>
              <a:pathLst>
                <a:path w="577850" h="113029" extrusionOk="0">
                  <a:moveTo>
                    <a:pt x="572236" y="0"/>
                  </a:moveTo>
                  <a:lnTo>
                    <a:pt x="5918" y="0"/>
                  </a:lnTo>
                  <a:lnTo>
                    <a:pt x="622" y="4825"/>
                  </a:lnTo>
                  <a:lnTo>
                    <a:pt x="0" y="10667"/>
                  </a:lnTo>
                  <a:lnTo>
                    <a:pt x="0" y="102615"/>
                  </a:lnTo>
                  <a:lnTo>
                    <a:pt x="558" y="108203"/>
                  </a:lnTo>
                  <a:lnTo>
                    <a:pt x="5359" y="112775"/>
                  </a:lnTo>
                  <a:lnTo>
                    <a:pt x="572719" y="112775"/>
                  </a:lnTo>
                  <a:lnTo>
                    <a:pt x="576973" y="108203"/>
                  </a:lnTo>
                  <a:lnTo>
                    <a:pt x="577532" y="102615"/>
                  </a:lnTo>
                  <a:lnTo>
                    <a:pt x="577532" y="10667"/>
                  </a:lnTo>
                  <a:lnTo>
                    <a:pt x="576973" y="4825"/>
                  </a:lnTo>
                  <a:close/>
                </a:path>
              </a:pathLst>
            </a:custGeom>
            <a:solidFill>
              <a:srgbClr val="C5D2D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8" name="Google Shape;628;p21"/>
            <p:cNvSpPr/>
            <p:nvPr/>
          </p:nvSpPr>
          <p:spPr>
            <a:xfrm>
              <a:off x="440436" y="627887"/>
              <a:ext cx="530860" cy="94615"/>
            </a:xfrm>
            <a:custGeom>
              <a:avLst/>
              <a:gdLst/>
              <a:ahLst/>
              <a:cxnLst/>
              <a:rect l="l" t="t" r="r" b="b"/>
              <a:pathLst>
                <a:path w="530860" h="94615" extrusionOk="0">
                  <a:moveTo>
                    <a:pt x="28956" y="89662"/>
                  </a:moveTo>
                  <a:lnTo>
                    <a:pt x="28321" y="80264"/>
                  </a:lnTo>
                  <a:lnTo>
                    <a:pt x="28321" y="0"/>
                  </a:lnTo>
                  <a:lnTo>
                    <a:pt x="889" y="0"/>
                  </a:lnTo>
                  <a:lnTo>
                    <a:pt x="889" y="80264"/>
                  </a:lnTo>
                  <a:lnTo>
                    <a:pt x="0" y="89662"/>
                  </a:lnTo>
                  <a:lnTo>
                    <a:pt x="7162" y="94488"/>
                  </a:lnTo>
                  <a:lnTo>
                    <a:pt x="21602" y="94488"/>
                  </a:lnTo>
                  <a:lnTo>
                    <a:pt x="28956" y="89662"/>
                  </a:lnTo>
                  <a:close/>
                </a:path>
                <a:path w="530860" h="94615" extrusionOk="0">
                  <a:moveTo>
                    <a:pt x="70104" y="53086"/>
                  </a:moveTo>
                  <a:lnTo>
                    <a:pt x="69507" y="43434"/>
                  </a:lnTo>
                  <a:lnTo>
                    <a:pt x="69507" y="1905"/>
                  </a:lnTo>
                  <a:lnTo>
                    <a:pt x="68910" y="1270"/>
                  </a:lnTo>
                  <a:lnTo>
                    <a:pt x="68910" y="0"/>
                  </a:lnTo>
                  <a:lnTo>
                    <a:pt x="43573" y="0"/>
                  </a:lnTo>
                  <a:lnTo>
                    <a:pt x="43573" y="43434"/>
                  </a:lnTo>
                  <a:lnTo>
                    <a:pt x="42735" y="53086"/>
                  </a:lnTo>
                  <a:lnTo>
                    <a:pt x="49504" y="57912"/>
                  </a:lnTo>
                  <a:lnTo>
                    <a:pt x="63157" y="57912"/>
                  </a:lnTo>
                  <a:lnTo>
                    <a:pt x="70104" y="53086"/>
                  </a:lnTo>
                  <a:close/>
                </a:path>
                <a:path w="530860" h="94615" extrusionOk="0">
                  <a:moveTo>
                    <a:pt x="112712" y="53086"/>
                  </a:moveTo>
                  <a:lnTo>
                    <a:pt x="111861" y="43434"/>
                  </a:lnTo>
                  <a:lnTo>
                    <a:pt x="111861" y="0"/>
                  </a:lnTo>
                  <a:lnTo>
                    <a:pt x="86258" y="0"/>
                  </a:lnTo>
                  <a:lnTo>
                    <a:pt x="85648" y="635"/>
                  </a:lnTo>
                  <a:lnTo>
                    <a:pt x="85648" y="1270"/>
                  </a:lnTo>
                  <a:lnTo>
                    <a:pt x="86258" y="1905"/>
                  </a:lnTo>
                  <a:lnTo>
                    <a:pt x="86258" y="43434"/>
                  </a:lnTo>
                  <a:lnTo>
                    <a:pt x="85344" y="53086"/>
                  </a:lnTo>
                  <a:lnTo>
                    <a:pt x="92189" y="57912"/>
                  </a:lnTo>
                  <a:lnTo>
                    <a:pt x="105867" y="57912"/>
                  </a:lnTo>
                  <a:lnTo>
                    <a:pt x="112712" y="53086"/>
                  </a:lnTo>
                  <a:close/>
                </a:path>
                <a:path w="530860" h="94615" extrusionOk="0">
                  <a:moveTo>
                    <a:pt x="153860" y="53086"/>
                  </a:moveTo>
                  <a:lnTo>
                    <a:pt x="153314" y="43434"/>
                  </a:lnTo>
                  <a:lnTo>
                    <a:pt x="153314" y="0"/>
                  </a:lnTo>
                  <a:lnTo>
                    <a:pt x="127101" y="0"/>
                  </a:lnTo>
                  <a:lnTo>
                    <a:pt x="127101" y="43434"/>
                  </a:lnTo>
                  <a:lnTo>
                    <a:pt x="126492" y="53086"/>
                  </a:lnTo>
                  <a:lnTo>
                    <a:pt x="133337" y="57912"/>
                  </a:lnTo>
                  <a:lnTo>
                    <a:pt x="147015" y="57912"/>
                  </a:lnTo>
                  <a:lnTo>
                    <a:pt x="153860" y="53086"/>
                  </a:lnTo>
                  <a:close/>
                </a:path>
                <a:path w="530860" h="94615" extrusionOk="0">
                  <a:moveTo>
                    <a:pt x="196532" y="89662"/>
                  </a:moveTo>
                  <a:lnTo>
                    <a:pt x="195630" y="80264"/>
                  </a:lnTo>
                  <a:lnTo>
                    <a:pt x="195630" y="0"/>
                  </a:lnTo>
                  <a:lnTo>
                    <a:pt x="168592" y="0"/>
                  </a:lnTo>
                  <a:lnTo>
                    <a:pt x="168592" y="80264"/>
                  </a:lnTo>
                  <a:lnTo>
                    <a:pt x="167640" y="89662"/>
                  </a:lnTo>
                  <a:lnTo>
                    <a:pt x="174866" y="94488"/>
                  </a:lnTo>
                  <a:lnTo>
                    <a:pt x="189306" y="94488"/>
                  </a:lnTo>
                  <a:lnTo>
                    <a:pt x="196532" y="89662"/>
                  </a:lnTo>
                  <a:close/>
                </a:path>
                <a:path w="530860" h="94615" extrusionOk="0">
                  <a:moveTo>
                    <a:pt x="237744" y="0"/>
                  </a:moveTo>
                  <a:lnTo>
                    <a:pt x="210375" y="0"/>
                  </a:lnTo>
                  <a:lnTo>
                    <a:pt x="210375" y="42418"/>
                  </a:lnTo>
                  <a:lnTo>
                    <a:pt x="211010" y="50673"/>
                  </a:lnTo>
                  <a:lnTo>
                    <a:pt x="217512" y="54864"/>
                  </a:lnTo>
                  <a:lnTo>
                    <a:pt x="230606" y="54864"/>
                  </a:lnTo>
                  <a:lnTo>
                    <a:pt x="237109" y="50673"/>
                  </a:lnTo>
                  <a:lnTo>
                    <a:pt x="237744" y="42418"/>
                  </a:lnTo>
                  <a:lnTo>
                    <a:pt x="237744" y="0"/>
                  </a:lnTo>
                  <a:close/>
                </a:path>
                <a:path w="530860" h="94615" extrusionOk="0">
                  <a:moveTo>
                    <a:pt x="278828" y="1270"/>
                  </a:moveTo>
                  <a:lnTo>
                    <a:pt x="278295" y="635"/>
                  </a:lnTo>
                  <a:lnTo>
                    <a:pt x="278295" y="0"/>
                  </a:lnTo>
                  <a:lnTo>
                    <a:pt x="253047" y="0"/>
                  </a:lnTo>
                  <a:lnTo>
                    <a:pt x="253047" y="42418"/>
                  </a:lnTo>
                  <a:lnTo>
                    <a:pt x="253580" y="50673"/>
                  </a:lnTo>
                  <a:lnTo>
                    <a:pt x="259791" y="54864"/>
                  </a:lnTo>
                  <a:lnTo>
                    <a:pt x="272084" y="54864"/>
                  </a:lnTo>
                  <a:lnTo>
                    <a:pt x="278295" y="50673"/>
                  </a:lnTo>
                  <a:lnTo>
                    <a:pt x="278828" y="42418"/>
                  </a:lnTo>
                  <a:lnTo>
                    <a:pt x="278828" y="1270"/>
                  </a:lnTo>
                  <a:close/>
                </a:path>
                <a:path w="530860" h="94615" extrusionOk="0">
                  <a:moveTo>
                    <a:pt x="319976" y="0"/>
                  </a:moveTo>
                  <a:lnTo>
                    <a:pt x="294132" y="0"/>
                  </a:lnTo>
                  <a:lnTo>
                    <a:pt x="294132" y="42418"/>
                  </a:lnTo>
                  <a:lnTo>
                    <a:pt x="294741" y="50673"/>
                  </a:lnTo>
                  <a:lnTo>
                    <a:pt x="300913" y="54864"/>
                  </a:lnTo>
                  <a:lnTo>
                    <a:pt x="313258" y="54864"/>
                  </a:lnTo>
                  <a:lnTo>
                    <a:pt x="319430" y="50673"/>
                  </a:lnTo>
                  <a:lnTo>
                    <a:pt x="319976" y="42418"/>
                  </a:lnTo>
                  <a:lnTo>
                    <a:pt x="319976" y="0"/>
                  </a:lnTo>
                  <a:close/>
                </a:path>
                <a:path w="530860" h="94615" extrusionOk="0">
                  <a:moveTo>
                    <a:pt x="362648" y="0"/>
                  </a:moveTo>
                  <a:lnTo>
                    <a:pt x="335280" y="0"/>
                  </a:lnTo>
                  <a:lnTo>
                    <a:pt x="335280" y="80899"/>
                  </a:lnTo>
                  <a:lnTo>
                    <a:pt x="335915" y="88900"/>
                  </a:lnTo>
                  <a:lnTo>
                    <a:pt x="342417" y="92964"/>
                  </a:lnTo>
                  <a:lnTo>
                    <a:pt x="355511" y="92964"/>
                  </a:lnTo>
                  <a:lnTo>
                    <a:pt x="362077" y="88900"/>
                  </a:lnTo>
                  <a:lnTo>
                    <a:pt x="362648" y="80899"/>
                  </a:lnTo>
                  <a:lnTo>
                    <a:pt x="362648" y="0"/>
                  </a:lnTo>
                  <a:close/>
                </a:path>
                <a:path w="530860" h="94615" extrusionOk="0">
                  <a:moveTo>
                    <a:pt x="405384" y="1778"/>
                  </a:moveTo>
                  <a:lnTo>
                    <a:pt x="404749" y="1270"/>
                  </a:lnTo>
                  <a:lnTo>
                    <a:pt x="404749" y="0"/>
                  </a:lnTo>
                  <a:lnTo>
                    <a:pt x="377952" y="0"/>
                  </a:lnTo>
                  <a:lnTo>
                    <a:pt x="377952" y="42418"/>
                  </a:lnTo>
                  <a:lnTo>
                    <a:pt x="378574" y="50673"/>
                  </a:lnTo>
                  <a:lnTo>
                    <a:pt x="384987" y="54864"/>
                  </a:lnTo>
                  <a:lnTo>
                    <a:pt x="397903" y="54864"/>
                  </a:lnTo>
                  <a:lnTo>
                    <a:pt x="404495" y="50673"/>
                  </a:lnTo>
                  <a:lnTo>
                    <a:pt x="405384" y="42418"/>
                  </a:lnTo>
                  <a:lnTo>
                    <a:pt x="405384" y="1778"/>
                  </a:lnTo>
                  <a:close/>
                </a:path>
                <a:path w="530860" h="94615" extrusionOk="0">
                  <a:moveTo>
                    <a:pt x="446468" y="0"/>
                  </a:moveTo>
                  <a:lnTo>
                    <a:pt x="419100" y="0"/>
                  </a:lnTo>
                  <a:lnTo>
                    <a:pt x="419100" y="42418"/>
                  </a:lnTo>
                  <a:lnTo>
                    <a:pt x="420052" y="50673"/>
                  </a:lnTo>
                  <a:lnTo>
                    <a:pt x="426554" y="54864"/>
                  </a:lnTo>
                  <a:lnTo>
                    <a:pt x="439458" y="54864"/>
                  </a:lnTo>
                  <a:lnTo>
                    <a:pt x="445833" y="50673"/>
                  </a:lnTo>
                  <a:lnTo>
                    <a:pt x="446468" y="42418"/>
                  </a:lnTo>
                  <a:lnTo>
                    <a:pt x="446468" y="0"/>
                  </a:lnTo>
                  <a:close/>
                </a:path>
                <a:path w="530860" h="94615" extrusionOk="0">
                  <a:moveTo>
                    <a:pt x="487680" y="1270"/>
                  </a:moveTo>
                  <a:lnTo>
                    <a:pt x="487083" y="635"/>
                  </a:lnTo>
                  <a:lnTo>
                    <a:pt x="487083" y="0"/>
                  </a:lnTo>
                  <a:lnTo>
                    <a:pt x="461772" y="0"/>
                  </a:lnTo>
                  <a:lnTo>
                    <a:pt x="461772" y="42418"/>
                  </a:lnTo>
                  <a:lnTo>
                    <a:pt x="462368" y="50673"/>
                  </a:lnTo>
                  <a:lnTo>
                    <a:pt x="468528" y="54864"/>
                  </a:lnTo>
                  <a:lnTo>
                    <a:pt x="480923" y="54864"/>
                  </a:lnTo>
                  <a:lnTo>
                    <a:pt x="487083" y="50673"/>
                  </a:lnTo>
                  <a:lnTo>
                    <a:pt x="487680" y="42418"/>
                  </a:lnTo>
                  <a:lnTo>
                    <a:pt x="487680" y="1270"/>
                  </a:lnTo>
                  <a:close/>
                </a:path>
                <a:path w="530860" h="94615" extrusionOk="0">
                  <a:moveTo>
                    <a:pt x="530352" y="0"/>
                  </a:moveTo>
                  <a:lnTo>
                    <a:pt x="502983" y="0"/>
                  </a:lnTo>
                  <a:lnTo>
                    <a:pt x="502983" y="80899"/>
                  </a:lnTo>
                  <a:lnTo>
                    <a:pt x="503567" y="88900"/>
                  </a:lnTo>
                  <a:lnTo>
                    <a:pt x="510095" y="92964"/>
                  </a:lnTo>
                  <a:lnTo>
                    <a:pt x="523176" y="92964"/>
                  </a:lnTo>
                  <a:lnTo>
                    <a:pt x="529704" y="88900"/>
                  </a:lnTo>
                  <a:lnTo>
                    <a:pt x="530352" y="80899"/>
                  </a:lnTo>
                  <a:lnTo>
                    <a:pt x="530352" y="0"/>
                  </a:lnTo>
                  <a:close/>
                </a:path>
              </a:pathLst>
            </a:custGeom>
            <a:solidFill>
              <a:srgbClr val="798B9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9" name="Google Shape;629;p21"/>
            <p:cNvSpPr/>
            <p:nvPr/>
          </p:nvSpPr>
          <p:spPr>
            <a:xfrm>
              <a:off x="424821" y="399288"/>
              <a:ext cx="491490" cy="175260"/>
            </a:xfrm>
            <a:custGeom>
              <a:avLst/>
              <a:gdLst/>
              <a:ahLst/>
              <a:cxnLst/>
              <a:rect l="l" t="t" r="r" b="b"/>
              <a:pathLst>
                <a:path w="491490" h="175259" extrusionOk="0">
                  <a:moveTo>
                    <a:pt x="228187" y="0"/>
                  </a:moveTo>
                  <a:lnTo>
                    <a:pt x="12592" y="0"/>
                  </a:lnTo>
                  <a:lnTo>
                    <a:pt x="3148" y="4107"/>
                  </a:lnTo>
                  <a:lnTo>
                    <a:pt x="0" y="13144"/>
                  </a:lnTo>
                  <a:lnTo>
                    <a:pt x="3148" y="22181"/>
                  </a:lnTo>
                  <a:lnTo>
                    <a:pt x="12592" y="26288"/>
                  </a:lnTo>
                  <a:lnTo>
                    <a:pt x="228187" y="26162"/>
                  </a:lnTo>
                  <a:lnTo>
                    <a:pt x="237028" y="28041"/>
                  </a:lnTo>
                  <a:lnTo>
                    <a:pt x="244370" y="33099"/>
                  </a:lnTo>
                  <a:lnTo>
                    <a:pt x="249382" y="40467"/>
                  </a:lnTo>
                  <a:lnTo>
                    <a:pt x="251237" y="49275"/>
                  </a:lnTo>
                  <a:lnTo>
                    <a:pt x="251237" y="52959"/>
                  </a:lnTo>
                  <a:lnTo>
                    <a:pt x="249382" y="62089"/>
                  </a:lnTo>
                  <a:lnTo>
                    <a:pt x="244370" y="69421"/>
                  </a:lnTo>
                  <a:lnTo>
                    <a:pt x="237028" y="74300"/>
                  </a:lnTo>
                  <a:lnTo>
                    <a:pt x="228187" y="76073"/>
                  </a:lnTo>
                  <a:lnTo>
                    <a:pt x="212261" y="76073"/>
                  </a:lnTo>
                  <a:lnTo>
                    <a:pt x="193108" y="79932"/>
                  </a:lnTo>
                  <a:lnTo>
                    <a:pt x="177520" y="90471"/>
                  </a:lnTo>
                  <a:lnTo>
                    <a:pt x="167037" y="106130"/>
                  </a:lnTo>
                  <a:lnTo>
                    <a:pt x="163201" y="125349"/>
                  </a:lnTo>
                  <a:lnTo>
                    <a:pt x="167037" y="144666"/>
                  </a:lnTo>
                  <a:lnTo>
                    <a:pt x="177520" y="160543"/>
                  </a:lnTo>
                  <a:lnTo>
                    <a:pt x="193108" y="171301"/>
                  </a:lnTo>
                  <a:lnTo>
                    <a:pt x="212261" y="175260"/>
                  </a:lnTo>
                  <a:lnTo>
                    <a:pt x="478212" y="175260"/>
                  </a:lnTo>
                  <a:lnTo>
                    <a:pt x="487999" y="171072"/>
                  </a:lnTo>
                  <a:lnTo>
                    <a:pt x="491261" y="161861"/>
                  </a:lnTo>
                  <a:lnTo>
                    <a:pt x="487999" y="152650"/>
                  </a:lnTo>
                  <a:lnTo>
                    <a:pt x="478212" y="148462"/>
                  </a:lnTo>
                  <a:lnTo>
                    <a:pt x="210610" y="148589"/>
                  </a:lnTo>
                  <a:lnTo>
                    <a:pt x="193938" y="141426"/>
                  </a:lnTo>
                  <a:lnTo>
                    <a:pt x="188290" y="125666"/>
                  </a:lnTo>
                  <a:lnTo>
                    <a:pt x="193661" y="109906"/>
                  </a:lnTo>
                  <a:lnTo>
                    <a:pt x="210051" y="102742"/>
                  </a:lnTo>
                  <a:lnTo>
                    <a:pt x="228187" y="102742"/>
                  </a:lnTo>
                  <a:lnTo>
                    <a:pt x="247340" y="98536"/>
                  </a:lnTo>
                  <a:lnTo>
                    <a:pt x="262928" y="87852"/>
                  </a:lnTo>
                  <a:lnTo>
                    <a:pt x="273410" y="72167"/>
                  </a:lnTo>
                  <a:lnTo>
                    <a:pt x="277247" y="52959"/>
                  </a:lnTo>
                  <a:lnTo>
                    <a:pt x="277247" y="49275"/>
                  </a:lnTo>
                  <a:lnTo>
                    <a:pt x="273410" y="30110"/>
                  </a:lnTo>
                  <a:lnTo>
                    <a:pt x="262928" y="14446"/>
                  </a:lnTo>
                  <a:lnTo>
                    <a:pt x="247340" y="3877"/>
                  </a:lnTo>
                  <a:lnTo>
                    <a:pt x="228187" y="0"/>
                  </a:lnTo>
                  <a:close/>
                </a:path>
              </a:pathLst>
            </a:custGeom>
            <a:solidFill>
              <a:srgbClr val="8599A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0" name="Google Shape;630;p21"/>
            <p:cNvSpPr/>
            <p:nvPr/>
          </p:nvSpPr>
          <p:spPr>
            <a:xfrm>
              <a:off x="179895" y="274320"/>
              <a:ext cx="186055" cy="574675"/>
            </a:xfrm>
            <a:custGeom>
              <a:avLst/>
              <a:gdLst/>
              <a:ahLst/>
              <a:cxnLst/>
              <a:rect l="l" t="t" r="r" b="b"/>
              <a:pathLst>
                <a:path w="186054" h="574675" extrusionOk="0">
                  <a:moveTo>
                    <a:pt x="152171" y="0"/>
                  </a:moveTo>
                  <a:lnTo>
                    <a:pt x="64858" y="0"/>
                  </a:lnTo>
                  <a:lnTo>
                    <a:pt x="39556" y="5099"/>
                  </a:lnTo>
                  <a:lnTo>
                    <a:pt x="18946" y="18986"/>
                  </a:lnTo>
                  <a:lnTo>
                    <a:pt x="5078" y="39540"/>
                  </a:lnTo>
                  <a:lnTo>
                    <a:pt x="0" y="64643"/>
                  </a:lnTo>
                  <a:lnTo>
                    <a:pt x="0" y="574547"/>
                  </a:lnTo>
                  <a:lnTo>
                    <a:pt x="546" y="574547"/>
                  </a:lnTo>
                  <a:lnTo>
                    <a:pt x="7766" y="551888"/>
                  </a:lnTo>
                  <a:lnTo>
                    <a:pt x="22072" y="533860"/>
                  </a:lnTo>
                  <a:lnTo>
                    <a:pt x="41694" y="521952"/>
                  </a:lnTo>
                  <a:lnTo>
                    <a:pt x="64858" y="517651"/>
                  </a:lnTo>
                  <a:lnTo>
                    <a:pt x="152171" y="517651"/>
                  </a:lnTo>
                  <a:lnTo>
                    <a:pt x="165177" y="514955"/>
                  </a:lnTo>
                  <a:lnTo>
                    <a:pt x="175899" y="507603"/>
                  </a:lnTo>
                  <a:lnTo>
                    <a:pt x="183180" y="496702"/>
                  </a:lnTo>
                  <a:lnTo>
                    <a:pt x="185864" y="483362"/>
                  </a:lnTo>
                  <a:lnTo>
                    <a:pt x="185864" y="34416"/>
                  </a:lnTo>
                  <a:lnTo>
                    <a:pt x="183180" y="21056"/>
                  </a:lnTo>
                  <a:lnTo>
                    <a:pt x="175899" y="10112"/>
                  </a:lnTo>
                  <a:lnTo>
                    <a:pt x="165177" y="2716"/>
                  </a:lnTo>
                  <a:lnTo>
                    <a:pt x="152171" y="0"/>
                  </a:lnTo>
                  <a:close/>
                </a:path>
              </a:pathLst>
            </a:custGeom>
            <a:solidFill>
              <a:srgbClr val="DFE4E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1" name="Google Shape;631;p21"/>
            <p:cNvSpPr/>
            <p:nvPr/>
          </p:nvSpPr>
          <p:spPr>
            <a:xfrm>
              <a:off x="179895" y="274320"/>
              <a:ext cx="66040" cy="574675"/>
            </a:xfrm>
            <a:custGeom>
              <a:avLst/>
              <a:gdLst/>
              <a:ahLst/>
              <a:cxnLst/>
              <a:rect l="l" t="t" r="r" b="b"/>
              <a:pathLst>
                <a:path w="66039" h="574675" extrusionOk="0">
                  <a:moveTo>
                    <a:pt x="65468" y="0"/>
                  </a:moveTo>
                  <a:lnTo>
                    <a:pt x="39551" y="5099"/>
                  </a:lnTo>
                  <a:lnTo>
                    <a:pt x="18942" y="18986"/>
                  </a:lnTo>
                  <a:lnTo>
                    <a:pt x="5076" y="39540"/>
                  </a:lnTo>
                  <a:lnTo>
                    <a:pt x="0" y="64643"/>
                  </a:lnTo>
                  <a:lnTo>
                    <a:pt x="0" y="574547"/>
                  </a:lnTo>
                  <a:lnTo>
                    <a:pt x="546" y="574547"/>
                  </a:lnTo>
                  <a:lnTo>
                    <a:pt x="7766" y="551888"/>
                  </a:lnTo>
                  <a:lnTo>
                    <a:pt x="22072" y="533860"/>
                  </a:lnTo>
                  <a:lnTo>
                    <a:pt x="41694" y="521952"/>
                  </a:lnTo>
                  <a:lnTo>
                    <a:pt x="65468" y="517651"/>
                  </a:lnTo>
                  <a:close/>
                </a:path>
              </a:pathLst>
            </a:custGeom>
            <a:solidFill>
              <a:srgbClr val="D1DAE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632" name="Google Shape;632;p21"/>
          <p:cNvGrpSpPr/>
          <p:nvPr/>
        </p:nvGrpSpPr>
        <p:grpSpPr>
          <a:xfrm>
            <a:off x="2531364" y="4363199"/>
            <a:ext cx="6571488" cy="2305823"/>
            <a:chOff x="2531364" y="4363199"/>
            <a:chExt cx="6571488" cy="2305823"/>
          </a:xfrm>
        </p:grpSpPr>
        <p:sp>
          <p:nvSpPr>
            <p:cNvPr id="633" name="Google Shape;633;p21"/>
            <p:cNvSpPr/>
            <p:nvPr/>
          </p:nvSpPr>
          <p:spPr>
            <a:xfrm>
              <a:off x="2531364" y="4363199"/>
              <a:ext cx="1613915" cy="1836420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4" name="Google Shape;634;p21"/>
            <p:cNvSpPr/>
            <p:nvPr/>
          </p:nvSpPr>
          <p:spPr>
            <a:xfrm>
              <a:off x="2593086" y="4405121"/>
              <a:ext cx="1495425" cy="1717675"/>
            </a:xfrm>
            <a:custGeom>
              <a:avLst/>
              <a:gdLst/>
              <a:ahLst/>
              <a:cxnLst/>
              <a:rect l="l" t="t" r="r" b="b"/>
              <a:pathLst>
                <a:path w="1495425" h="1717675" extrusionOk="0">
                  <a:moveTo>
                    <a:pt x="747522" y="0"/>
                  </a:moveTo>
                  <a:lnTo>
                    <a:pt x="0" y="373760"/>
                  </a:lnTo>
                  <a:lnTo>
                    <a:pt x="0" y="1343786"/>
                  </a:lnTo>
                  <a:lnTo>
                    <a:pt x="747522" y="1717547"/>
                  </a:lnTo>
                  <a:lnTo>
                    <a:pt x="1495043" y="1343786"/>
                  </a:lnTo>
                  <a:lnTo>
                    <a:pt x="1495043" y="373760"/>
                  </a:lnTo>
                  <a:lnTo>
                    <a:pt x="747522" y="0"/>
                  </a:lnTo>
                  <a:close/>
                </a:path>
              </a:pathLst>
            </a:custGeom>
            <a:solidFill>
              <a:srgbClr val="42B996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5" name="Google Shape;635;p21"/>
            <p:cNvSpPr/>
            <p:nvPr/>
          </p:nvSpPr>
          <p:spPr>
            <a:xfrm>
              <a:off x="2593086" y="4405121"/>
              <a:ext cx="1495425" cy="1717675"/>
            </a:xfrm>
            <a:custGeom>
              <a:avLst/>
              <a:gdLst/>
              <a:ahLst/>
              <a:cxnLst/>
              <a:rect l="l" t="t" r="r" b="b"/>
              <a:pathLst>
                <a:path w="1495425" h="1717675" extrusionOk="0">
                  <a:moveTo>
                    <a:pt x="747522" y="0"/>
                  </a:moveTo>
                  <a:lnTo>
                    <a:pt x="1495043" y="373760"/>
                  </a:lnTo>
                  <a:lnTo>
                    <a:pt x="1495043" y="1343786"/>
                  </a:lnTo>
                  <a:lnTo>
                    <a:pt x="747522" y="1717547"/>
                  </a:lnTo>
                  <a:lnTo>
                    <a:pt x="0" y="1343786"/>
                  </a:lnTo>
                  <a:lnTo>
                    <a:pt x="0" y="373760"/>
                  </a:lnTo>
                  <a:lnTo>
                    <a:pt x="747522" y="0"/>
                  </a:lnTo>
                  <a:close/>
                </a:path>
              </a:pathLst>
            </a:custGeom>
            <a:noFill/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6" name="Google Shape;636;p21"/>
            <p:cNvSpPr/>
            <p:nvPr/>
          </p:nvSpPr>
          <p:spPr>
            <a:xfrm>
              <a:off x="6733032" y="5949695"/>
              <a:ext cx="2369820" cy="719327"/>
            </a:xfrm>
            <a:prstGeom prst="rect">
              <a:avLst/>
            </a:prstGeom>
            <a:blipFill rotWithShape="1">
              <a:blip r:embed="rId9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1" name="Google Shape;641;p22"/>
          <p:cNvGrpSpPr/>
          <p:nvPr/>
        </p:nvGrpSpPr>
        <p:grpSpPr>
          <a:xfrm>
            <a:off x="214884" y="908303"/>
            <a:ext cx="8714232" cy="5041392"/>
            <a:chOff x="214884" y="908303"/>
            <a:chExt cx="8714232" cy="5041392"/>
          </a:xfrm>
        </p:grpSpPr>
        <p:sp>
          <p:nvSpPr>
            <p:cNvPr id="642" name="Google Shape;642;p22"/>
            <p:cNvSpPr/>
            <p:nvPr/>
          </p:nvSpPr>
          <p:spPr>
            <a:xfrm>
              <a:off x="214884" y="908303"/>
              <a:ext cx="8714232" cy="5041392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3" name="Google Shape;643;p22"/>
            <p:cNvSpPr/>
            <p:nvPr/>
          </p:nvSpPr>
          <p:spPr>
            <a:xfrm>
              <a:off x="236220" y="908303"/>
              <a:ext cx="8671560" cy="5041392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644" name="Google Shape;644;p22"/>
          <p:cNvSpPr/>
          <p:nvPr/>
        </p:nvSpPr>
        <p:spPr>
          <a:xfrm>
            <a:off x="1975104" y="0"/>
            <a:ext cx="7168896" cy="852677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5" name="Google Shape;645;p22"/>
          <p:cNvSpPr txBox="1">
            <a:spLocks noGrp="1"/>
          </p:cNvSpPr>
          <p:nvPr>
            <p:ph type="title"/>
          </p:nvPr>
        </p:nvSpPr>
        <p:spPr>
          <a:xfrm>
            <a:off x="2216023" y="58927"/>
            <a:ext cx="6672580" cy="513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134262"/>
                </a:solidFill>
              </a:rPr>
              <a:t>PROPUESTA DE MEJORAMIENTO</a:t>
            </a:r>
            <a:endParaRPr/>
          </a:p>
        </p:txBody>
      </p:sp>
      <p:grpSp>
        <p:nvGrpSpPr>
          <p:cNvPr id="646" name="Google Shape;646;p22"/>
          <p:cNvGrpSpPr/>
          <p:nvPr/>
        </p:nvGrpSpPr>
        <p:grpSpPr>
          <a:xfrm>
            <a:off x="214947" y="117347"/>
            <a:ext cx="864425" cy="648208"/>
            <a:chOff x="214947" y="117347"/>
            <a:chExt cx="864425" cy="648208"/>
          </a:xfrm>
        </p:grpSpPr>
        <p:sp>
          <p:nvSpPr>
            <p:cNvPr id="647" name="Google Shape;647;p22"/>
            <p:cNvSpPr/>
            <p:nvPr/>
          </p:nvSpPr>
          <p:spPr>
            <a:xfrm>
              <a:off x="216407" y="181355"/>
              <a:ext cx="862965" cy="584200"/>
            </a:xfrm>
            <a:custGeom>
              <a:avLst/>
              <a:gdLst/>
              <a:ahLst/>
              <a:cxnLst/>
              <a:rect l="l" t="t" r="r" b="b"/>
              <a:pathLst>
                <a:path w="862965" h="584200" extrusionOk="0">
                  <a:moveTo>
                    <a:pt x="862520" y="0"/>
                  </a:moveTo>
                  <a:lnTo>
                    <a:pt x="0" y="0"/>
                  </a:lnTo>
                  <a:lnTo>
                    <a:pt x="0" y="517906"/>
                  </a:lnTo>
                  <a:lnTo>
                    <a:pt x="5435" y="543008"/>
                  </a:lnTo>
                  <a:lnTo>
                    <a:pt x="19461" y="563657"/>
                  </a:lnTo>
                  <a:lnTo>
                    <a:pt x="40028" y="577877"/>
                  </a:lnTo>
                  <a:lnTo>
                    <a:pt x="65087" y="583692"/>
                  </a:lnTo>
                  <a:lnTo>
                    <a:pt x="862520" y="583692"/>
                  </a:lnTo>
                  <a:lnTo>
                    <a:pt x="862520" y="0"/>
                  </a:lnTo>
                  <a:close/>
                </a:path>
              </a:pathLst>
            </a:custGeom>
            <a:solidFill>
              <a:srgbClr val="EBEEF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8" name="Google Shape;648;p22"/>
            <p:cNvSpPr/>
            <p:nvPr/>
          </p:nvSpPr>
          <p:spPr>
            <a:xfrm>
              <a:off x="454151" y="470915"/>
              <a:ext cx="576580" cy="175260"/>
            </a:xfrm>
            <a:custGeom>
              <a:avLst/>
              <a:gdLst/>
              <a:ahLst/>
              <a:cxnLst/>
              <a:rect l="l" t="t" r="r" b="b"/>
              <a:pathLst>
                <a:path w="576580" h="175259" extrusionOk="0">
                  <a:moveTo>
                    <a:pt x="570725" y="0"/>
                  </a:moveTo>
                  <a:lnTo>
                    <a:pt x="5346" y="0"/>
                  </a:lnTo>
                  <a:lnTo>
                    <a:pt x="0" y="5334"/>
                  </a:lnTo>
                  <a:lnTo>
                    <a:pt x="0" y="170434"/>
                  </a:lnTo>
                  <a:lnTo>
                    <a:pt x="5346" y="175260"/>
                  </a:lnTo>
                  <a:lnTo>
                    <a:pt x="570725" y="175260"/>
                  </a:lnTo>
                  <a:lnTo>
                    <a:pt x="576008" y="170434"/>
                  </a:lnTo>
                  <a:lnTo>
                    <a:pt x="576008" y="5334"/>
                  </a:lnTo>
                  <a:close/>
                </a:path>
              </a:pathLst>
            </a:custGeom>
            <a:solidFill>
              <a:srgbClr val="9EADB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9" name="Google Shape;649;p22"/>
            <p:cNvSpPr/>
            <p:nvPr/>
          </p:nvSpPr>
          <p:spPr>
            <a:xfrm>
              <a:off x="454151" y="470915"/>
              <a:ext cx="576580" cy="111760"/>
            </a:xfrm>
            <a:custGeom>
              <a:avLst/>
              <a:gdLst/>
              <a:ahLst/>
              <a:cxnLst/>
              <a:rect l="l" t="t" r="r" b="b"/>
              <a:pathLst>
                <a:path w="576580" h="111759" extrusionOk="0">
                  <a:moveTo>
                    <a:pt x="570725" y="0"/>
                  </a:moveTo>
                  <a:lnTo>
                    <a:pt x="5905" y="0"/>
                  </a:lnTo>
                  <a:lnTo>
                    <a:pt x="609" y="4699"/>
                  </a:lnTo>
                  <a:lnTo>
                    <a:pt x="0" y="10541"/>
                  </a:lnTo>
                  <a:lnTo>
                    <a:pt x="0" y="101219"/>
                  </a:lnTo>
                  <a:lnTo>
                    <a:pt x="558" y="106807"/>
                  </a:lnTo>
                  <a:lnTo>
                    <a:pt x="5346" y="111251"/>
                  </a:lnTo>
                  <a:lnTo>
                    <a:pt x="571207" y="111251"/>
                  </a:lnTo>
                  <a:lnTo>
                    <a:pt x="575462" y="106807"/>
                  </a:lnTo>
                  <a:lnTo>
                    <a:pt x="576008" y="101219"/>
                  </a:lnTo>
                  <a:lnTo>
                    <a:pt x="576008" y="10541"/>
                  </a:lnTo>
                  <a:lnTo>
                    <a:pt x="575462" y="4699"/>
                  </a:lnTo>
                  <a:close/>
                </a:path>
              </a:pathLst>
            </a:custGeom>
            <a:solidFill>
              <a:srgbClr val="C5D2D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0" name="Google Shape;650;p22"/>
            <p:cNvSpPr/>
            <p:nvPr/>
          </p:nvSpPr>
          <p:spPr>
            <a:xfrm>
              <a:off x="477012" y="470915"/>
              <a:ext cx="528955" cy="94615"/>
            </a:xfrm>
            <a:custGeom>
              <a:avLst/>
              <a:gdLst/>
              <a:ahLst/>
              <a:cxnLst/>
              <a:rect l="l" t="t" r="r" b="b"/>
              <a:pathLst>
                <a:path w="528955" h="94615" extrusionOk="0">
                  <a:moveTo>
                    <a:pt x="27432" y="89662"/>
                  </a:moveTo>
                  <a:lnTo>
                    <a:pt x="26835" y="80264"/>
                  </a:lnTo>
                  <a:lnTo>
                    <a:pt x="26835" y="0"/>
                  </a:lnTo>
                  <a:lnTo>
                    <a:pt x="838" y="0"/>
                  </a:lnTo>
                  <a:lnTo>
                    <a:pt x="838" y="80264"/>
                  </a:lnTo>
                  <a:lnTo>
                    <a:pt x="0" y="89662"/>
                  </a:lnTo>
                  <a:lnTo>
                    <a:pt x="6781" y="94488"/>
                  </a:lnTo>
                  <a:lnTo>
                    <a:pt x="20472" y="94488"/>
                  </a:lnTo>
                  <a:lnTo>
                    <a:pt x="27432" y="89662"/>
                  </a:lnTo>
                  <a:close/>
                </a:path>
                <a:path w="528955" h="94615" extrusionOk="0">
                  <a:moveTo>
                    <a:pt x="70104" y="51689"/>
                  </a:moveTo>
                  <a:lnTo>
                    <a:pt x="69469" y="42291"/>
                  </a:lnTo>
                  <a:lnTo>
                    <a:pt x="69469" y="1778"/>
                  </a:lnTo>
                  <a:lnTo>
                    <a:pt x="68834" y="1270"/>
                  </a:lnTo>
                  <a:lnTo>
                    <a:pt x="68834" y="0"/>
                  </a:lnTo>
                  <a:lnTo>
                    <a:pt x="42100" y="0"/>
                  </a:lnTo>
                  <a:lnTo>
                    <a:pt x="42100" y="42291"/>
                  </a:lnTo>
                  <a:lnTo>
                    <a:pt x="41211" y="51689"/>
                  </a:lnTo>
                  <a:lnTo>
                    <a:pt x="48361" y="56388"/>
                  </a:lnTo>
                  <a:lnTo>
                    <a:pt x="62776" y="56388"/>
                  </a:lnTo>
                  <a:lnTo>
                    <a:pt x="70104" y="51689"/>
                  </a:lnTo>
                  <a:close/>
                </a:path>
                <a:path w="528955" h="94615" extrusionOk="0">
                  <a:moveTo>
                    <a:pt x="111188" y="51689"/>
                  </a:moveTo>
                  <a:lnTo>
                    <a:pt x="110337" y="42291"/>
                  </a:lnTo>
                  <a:lnTo>
                    <a:pt x="110337" y="0"/>
                  </a:lnTo>
                  <a:lnTo>
                    <a:pt x="84734" y="0"/>
                  </a:lnTo>
                  <a:lnTo>
                    <a:pt x="84124" y="635"/>
                  </a:lnTo>
                  <a:lnTo>
                    <a:pt x="84124" y="1270"/>
                  </a:lnTo>
                  <a:lnTo>
                    <a:pt x="84734" y="1778"/>
                  </a:lnTo>
                  <a:lnTo>
                    <a:pt x="84734" y="42291"/>
                  </a:lnTo>
                  <a:lnTo>
                    <a:pt x="83820" y="51689"/>
                  </a:lnTo>
                  <a:lnTo>
                    <a:pt x="90665" y="56388"/>
                  </a:lnTo>
                  <a:lnTo>
                    <a:pt x="104343" y="56388"/>
                  </a:lnTo>
                  <a:lnTo>
                    <a:pt x="111188" y="51689"/>
                  </a:lnTo>
                  <a:close/>
                </a:path>
                <a:path w="528955" h="94615" extrusionOk="0">
                  <a:moveTo>
                    <a:pt x="153860" y="51689"/>
                  </a:moveTo>
                  <a:lnTo>
                    <a:pt x="153289" y="42291"/>
                  </a:lnTo>
                  <a:lnTo>
                    <a:pt x="153289" y="0"/>
                  </a:lnTo>
                  <a:lnTo>
                    <a:pt x="125603" y="0"/>
                  </a:lnTo>
                  <a:lnTo>
                    <a:pt x="125603" y="42291"/>
                  </a:lnTo>
                  <a:lnTo>
                    <a:pt x="124968" y="51689"/>
                  </a:lnTo>
                  <a:lnTo>
                    <a:pt x="132194" y="56388"/>
                  </a:lnTo>
                  <a:lnTo>
                    <a:pt x="146634" y="56388"/>
                  </a:lnTo>
                  <a:lnTo>
                    <a:pt x="153860" y="51689"/>
                  </a:lnTo>
                  <a:close/>
                </a:path>
                <a:path w="528955" h="94615" extrusionOk="0">
                  <a:moveTo>
                    <a:pt x="195008" y="89662"/>
                  </a:moveTo>
                  <a:lnTo>
                    <a:pt x="194157" y="80264"/>
                  </a:lnTo>
                  <a:lnTo>
                    <a:pt x="194157" y="0"/>
                  </a:lnTo>
                  <a:lnTo>
                    <a:pt x="168554" y="0"/>
                  </a:lnTo>
                  <a:lnTo>
                    <a:pt x="168554" y="80264"/>
                  </a:lnTo>
                  <a:lnTo>
                    <a:pt x="167640" y="89662"/>
                  </a:lnTo>
                  <a:lnTo>
                    <a:pt x="174485" y="94488"/>
                  </a:lnTo>
                  <a:lnTo>
                    <a:pt x="188163" y="94488"/>
                  </a:lnTo>
                  <a:lnTo>
                    <a:pt x="195008" y="89662"/>
                  </a:lnTo>
                  <a:close/>
                </a:path>
                <a:path w="528955" h="94615" extrusionOk="0">
                  <a:moveTo>
                    <a:pt x="236220" y="0"/>
                  </a:moveTo>
                  <a:lnTo>
                    <a:pt x="210375" y="0"/>
                  </a:lnTo>
                  <a:lnTo>
                    <a:pt x="210375" y="42418"/>
                  </a:lnTo>
                  <a:lnTo>
                    <a:pt x="210972" y="50673"/>
                  </a:lnTo>
                  <a:lnTo>
                    <a:pt x="217119" y="54864"/>
                  </a:lnTo>
                  <a:lnTo>
                    <a:pt x="229476" y="54864"/>
                  </a:lnTo>
                  <a:lnTo>
                    <a:pt x="235623" y="50673"/>
                  </a:lnTo>
                  <a:lnTo>
                    <a:pt x="236220" y="42418"/>
                  </a:lnTo>
                  <a:lnTo>
                    <a:pt x="236220" y="0"/>
                  </a:lnTo>
                  <a:close/>
                </a:path>
                <a:path w="528955" h="94615" extrusionOk="0">
                  <a:moveTo>
                    <a:pt x="278828" y="1270"/>
                  </a:moveTo>
                  <a:lnTo>
                    <a:pt x="278257" y="635"/>
                  </a:lnTo>
                  <a:lnTo>
                    <a:pt x="278257" y="0"/>
                  </a:lnTo>
                  <a:lnTo>
                    <a:pt x="251523" y="0"/>
                  </a:lnTo>
                  <a:lnTo>
                    <a:pt x="251523" y="42418"/>
                  </a:lnTo>
                  <a:lnTo>
                    <a:pt x="252095" y="50673"/>
                  </a:lnTo>
                  <a:lnTo>
                    <a:pt x="258660" y="54864"/>
                  </a:lnTo>
                  <a:lnTo>
                    <a:pt x="271691" y="54864"/>
                  </a:lnTo>
                  <a:lnTo>
                    <a:pt x="278257" y="50673"/>
                  </a:lnTo>
                  <a:lnTo>
                    <a:pt x="278828" y="42418"/>
                  </a:lnTo>
                  <a:lnTo>
                    <a:pt x="278828" y="1270"/>
                  </a:lnTo>
                  <a:close/>
                </a:path>
                <a:path w="528955" h="94615" extrusionOk="0">
                  <a:moveTo>
                    <a:pt x="319976" y="0"/>
                  </a:moveTo>
                  <a:lnTo>
                    <a:pt x="294132" y="0"/>
                  </a:lnTo>
                  <a:lnTo>
                    <a:pt x="294132" y="42418"/>
                  </a:lnTo>
                  <a:lnTo>
                    <a:pt x="294741" y="50673"/>
                  </a:lnTo>
                  <a:lnTo>
                    <a:pt x="300913" y="54864"/>
                  </a:lnTo>
                  <a:lnTo>
                    <a:pt x="313258" y="54864"/>
                  </a:lnTo>
                  <a:lnTo>
                    <a:pt x="319430" y="50673"/>
                  </a:lnTo>
                  <a:lnTo>
                    <a:pt x="319976" y="42418"/>
                  </a:lnTo>
                  <a:lnTo>
                    <a:pt x="319976" y="0"/>
                  </a:lnTo>
                  <a:close/>
                </a:path>
                <a:path w="528955" h="94615" extrusionOk="0">
                  <a:moveTo>
                    <a:pt x="362648" y="0"/>
                  </a:moveTo>
                  <a:lnTo>
                    <a:pt x="335280" y="0"/>
                  </a:lnTo>
                  <a:lnTo>
                    <a:pt x="335280" y="79629"/>
                  </a:lnTo>
                  <a:lnTo>
                    <a:pt x="335915" y="87376"/>
                  </a:lnTo>
                  <a:lnTo>
                    <a:pt x="342417" y="91440"/>
                  </a:lnTo>
                  <a:lnTo>
                    <a:pt x="355511" y="91440"/>
                  </a:lnTo>
                  <a:lnTo>
                    <a:pt x="362077" y="87376"/>
                  </a:lnTo>
                  <a:lnTo>
                    <a:pt x="362648" y="79629"/>
                  </a:lnTo>
                  <a:lnTo>
                    <a:pt x="362648" y="0"/>
                  </a:lnTo>
                  <a:close/>
                </a:path>
                <a:path w="528955" h="94615" extrusionOk="0">
                  <a:moveTo>
                    <a:pt x="403860" y="1778"/>
                  </a:moveTo>
                  <a:lnTo>
                    <a:pt x="403263" y="1270"/>
                  </a:lnTo>
                  <a:lnTo>
                    <a:pt x="403263" y="0"/>
                  </a:lnTo>
                  <a:lnTo>
                    <a:pt x="377952" y="0"/>
                  </a:lnTo>
                  <a:lnTo>
                    <a:pt x="377952" y="42418"/>
                  </a:lnTo>
                  <a:lnTo>
                    <a:pt x="378548" y="50673"/>
                  </a:lnTo>
                  <a:lnTo>
                    <a:pt x="384594" y="54864"/>
                  </a:lnTo>
                  <a:lnTo>
                    <a:pt x="396798" y="54864"/>
                  </a:lnTo>
                  <a:lnTo>
                    <a:pt x="403021" y="50673"/>
                  </a:lnTo>
                  <a:lnTo>
                    <a:pt x="403860" y="42418"/>
                  </a:lnTo>
                  <a:lnTo>
                    <a:pt x="403860" y="1778"/>
                  </a:lnTo>
                  <a:close/>
                </a:path>
                <a:path w="528955" h="94615" extrusionOk="0">
                  <a:moveTo>
                    <a:pt x="444944" y="0"/>
                  </a:moveTo>
                  <a:lnTo>
                    <a:pt x="419100" y="0"/>
                  </a:lnTo>
                  <a:lnTo>
                    <a:pt x="419100" y="42418"/>
                  </a:lnTo>
                  <a:lnTo>
                    <a:pt x="420001" y="50673"/>
                  </a:lnTo>
                  <a:lnTo>
                    <a:pt x="426148" y="54864"/>
                  </a:lnTo>
                  <a:lnTo>
                    <a:pt x="438327" y="54864"/>
                  </a:lnTo>
                  <a:lnTo>
                    <a:pt x="444347" y="50673"/>
                  </a:lnTo>
                  <a:lnTo>
                    <a:pt x="444944" y="42418"/>
                  </a:lnTo>
                  <a:lnTo>
                    <a:pt x="444944" y="0"/>
                  </a:lnTo>
                  <a:close/>
                </a:path>
                <a:path w="528955" h="94615" extrusionOk="0">
                  <a:moveTo>
                    <a:pt x="487680" y="1270"/>
                  </a:moveTo>
                  <a:lnTo>
                    <a:pt x="487045" y="635"/>
                  </a:lnTo>
                  <a:lnTo>
                    <a:pt x="487045" y="0"/>
                  </a:lnTo>
                  <a:lnTo>
                    <a:pt x="460248" y="0"/>
                  </a:lnTo>
                  <a:lnTo>
                    <a:pt x="460248" y="42418"/>
                  </a:lnTo>
                  <a:lnTo>
                    <a:pt x="460883" y="50673"/>
                  </a:lnTo>
                  <a:lnTo>
                    <a:pt x="467410" y="54864"/>
                  </a:lnTo>
                  <a:lnTo>
                    <a:pt x="480517" y="54864"/>
                  </a:lnTo>
                  <a:lnTo>
                    <a:pt x="487045" y="50673"/>
                  </a:lnTo>
                  <a:lnTo>
                    <a:pt x="487680" y="42418"/>
                  </a:lnTo>
                  <a:lnTo>
                    <a:pt x="487680" y="1270"/>
                  </a:lnTo>
                  <a:close/>
                </a:path>
                <a:path w="528955" h="94615" extrusionOk="0">
                  <a:moveTo>
                    <a:pt x="528828" y="0"/>
                  </a:moveTo>
                  <a:lnTo>
                    <a:pt x="502983" y="0"/>
                  </a:lnTo>
                  <a:lnTo>
                    <a:pt x="502983" y="79629"/>
                  </a:lnTo>
                  <a:lnTo>
                    <a:pt x="503529" y="87376"/>
                  </a:lnTo>
                  <a:lnTo>
                    <a:pt x="509701" y="91440"/>
                  </a:lnTo>
                  <a:lnTo>
                    <a:pt x="522046" y="91440"/>
                  </a:lnTo>
                  <a:lnTo>
                    <a:pt x="528218" y="87376"/>
                  </a:lnTo>
                  <a:lnTo>
                    <a:pt x="528828" y="79629"/>
                  </a:lnTo>
                  <a:lnTo>
                    <a:pt x="528828" y="0"/>
                  </a:lnTo>
                  <a:close/>
                </a:path>
              </a:pathLst>
            </a:custGeom>
            <a:solidFill>
              <a:srgbClr val="798B9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1" name="Google Shape;651;p22"/>
            <p:cNvSpPr/>
            <p:nvPr/>
          </p:nvSpPr>
          <p:spPr>
            <a:xfrm>
              <a:off x="459886" y="240792"/>
              <a:ext cx="492759" cy="175260"/>
            </a:xfrm>
            <a:custGeom>
              <a:avLst/>
              <a:gdLst/>
              <a:ahLst/>
              <a:cxnLst/>
              <a:rect l="l" t="t" r="r" b="b"/>
              <a:pathLst>
                <a:path w="492759" h="175259" extrusionOk="0">
                  <a:moveTo>
                    <a:pt x="228885" y="0"/>
                  </a:moveTo>
                  <a:lnTo>
                    <a:pt x="12630" y="0"/>
                  </a:lnTo>
                  <a:lnTo>
                    <a:pt x="3157" y="4107"/>
                  </a:lnTo>
                  <a:lnTo>
                    <a:pt x="0" y="13144"/>
                  </a:lnTo>
                  <a:lnTo>
                    <a:pt x="3157" y="22181"/>
                  </a:lnTo>
                  <a:lnTo>
                    <a:pt x="12630" y="26288"/>
                  </a:lnTo>
                  <a:lnTo>
                    <a:pt x="228885" y="26161"/>
                  </a:lnTo>
                  <a:lnTo>
                    <a:pt x="237755" y="28041"/>
                  </a:lnTo>
                  <a:lnTo>
                    <a:pt x="245121" y="33099"/>
                  </a:lnTo>
                  <a:lnTo>
                    <a:pt x="250150" y="40467"/>
                  </a:lnTo>
                  <a:lnTo>
                    <a:pt x="252012" y="49275"/>
                  </a:lnTo>
                  <a:lnTo>
                    <a:pt x="252012" y="52958"/>
                  </a:lnTo>
                  <a:lnTo>
                    <a:pt x="250150" y="62089"/>
                  </a:lnTo>
                  <a:lnTo>
                    <a:pt x="245121" y="69421"/>
                  </a:lnTo>
                  <a:lnTo>
                    <a:pt x="237755" y="74300"/>
                  </a:lnTo>
                  <a:lnTo>
                    <a:pt x="228885" y="76073"/>
                  </a:lnTo>
                  <a:lnTo>
                    <a:pt x="212909" y="76073"/>
                  </a:lnTo>
                  <a:lnTo>
                    <a:pt x="193697" y="79932"/>
                  </a:lnTo>
                  <a:lnTo>
                    <a:pt x="178065" y="90471"/>
                  </a:lnTo>
                  <a:lnTo>
                    <a:pt x="167555" y="106130"/>
                  </a:lnTo>
                  <a:lnTo>
                    <a:pt x="163709" y="125348"/>
                  </a:lnTo>
                  <a:lnTo>
                    <a:pt x="167555" y="144666"/>
                  </a:lnTo>
                  <a:lnTo>
                    <a:pt x="178065" y="160543"/>
                  </a:lnTo>
                  <a:lnTo>
                    <a:pt x="193697" y="171301"/>
                  </a:lnTo>
                  <a:lnTo>
                    <a:pt x="212909" y="175259"/>
                  </a:lnTo>
                  <a:lnTo>
                    <a:pt x="479672" y="175259"/>
                  </a:lnTo>
                  <a:lnTo>
                    <a:pt x="489488" y="171072"/>
                  </a:lnTo>
                  <a:lnTo>
                    <a:pt x="492759" y="161861"/>
                  </a:lnTo>
                  <a:lnTo>
                    <a:pt x="489488" y="152650"/>
                  </a:lnTo>
                  <a:lnTo>
                    <a:pt x="479672" y="148462"/>
                  </a:lnTo>
                  <a:lnTo>
                    <a:pt x="211245" y="148589"/>
                  </a:lnTo>
                  <a:lnTo>
                    <a:pt x="194529" y="141426"/>
                  </a:lnTo>
                  <a:lnTo>
                    <a:pt x="188863" y="125666"/>
                  </a:lnTo>
                  <a:lnTo>
                    <a:pt x="194248" y="109906"/>
                  </a:lnTo>
                  <a:lnTo>
                    <a:pt x="210686" y="102742"/>
                  </a:lnTo>
                  <a:lnTo>
                    <a:pt x="228885" y="102742"/>
                  </a:lnTo>
                  <a:lnTo>
                    <a:pt x="248097" y="98536"/>
                  </a:lnTo>
                  <a:lnTo>
                    <a:pt x="263729" y="87852"/>
                  </a:lnTo>
                  <a:lnTo>
                    <a:pt x="274239" y="72167"/>
                  </a:lnTo>
                  <a:lnTo>
                    <a:pt x="278085" y="52958"/>
                  </a:lnTo>
                  <a:lnTo>
                    <a:pt x="278085" y="49275"/>
                  </a:lnTo>
                  <a:lnTo>
                    <a:pt x="274239" y="30110"/>
                  </a:lnTo>
                  <a:lnTo>
                    <a:pt x="263729" y="14446"/>
                  </a:lnTo>
                  <a:lnTo>
                    <a:pt x="248097" y="3877"/>
                  </a:lnTo>
                  <a:lnTo>
                    <a:pt x="228885" y="0"/>
                  </a:lnTo>
                  <a:close/>
                </a:path>
              </a:pathLst>
            </a:custGeom>
            <a:solidFill>
              <a:srgbClr val="8599A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2" name="Google Shape;652;p22"/>
            <p:cNvSpPr/>
            <p:nvPr/>
          </p:nvSpPr>
          <p:spPr>
            <a:xfrm>
              <a:off x="214947" y="117347"/>
              <a:ext cx="187960" cy="574675"/>
            </a:xfrm>
            <a:custGeom>
              <a:avLst/>
              <a:gdLst/>
              <a:ahLst/>
              <a:cxnLst/>
              <a:rect l="l" t="t" r="r" b="b"/>
              <a:pathLst>
                <a:path w="187960" h="574675" extrusionOk="0">
                  <a:moveTo>
                    <a:pt x="153428" y="0"/>
                  </a:moveTo>
                  <a:lnTo>
                    <a:pt x="65392" y="0"/>
                  </a:lnTo>
                  <a:lnTo>
                    <a:pt x="39878" y="5099"/>
                  </a:lnTo>
                  <a:lnTo>
                    <a:pt x="19099" y="18986"/>
                  </a:lnTo>
                  <a:lnTo>
                    <a:pt x="5118" y="39540"/>
                  </a:lnTo>
                  <a:lnTo>
                    <a:pt x="0" y="64643"/>
                  </a:lnTo>
                  <a:lnTo>
                    <a:pt x="0" y="574548"/>
                  </a:lnTo>
                  <a:lnTo>
                    <a:pt x="558" y="574548"/>
                  </a:lnTo>
                  <a:lnTo>
                    <a:pt x="7833" y="551888"/>
                  </a:lnTo>
                  <a:lnTo>
                    <a:pt x="22255" y="533860"/>
                  </a:lnTo>
                  <a:lnTo>
                    <a:pt x="42037" y="521952"/>
                  </a:lnTo>
                  <a:lnTo>
                    <a:pt x="65392" y="517651"/>
                  </a:lnTo>
                  <a:lnTo>
                    <a:pt x="153428" y="517651"/>
                  </a:lnTo>
                  <a:lnTo>
                    <a:pt x="166535" y="514955"/>
                  </a:lnTo>
                  <a:lnTo>
                    <a:pt x="177342" y="507603"/>
                  </a:lnTo>
                  <a:lnTo>
                    <a:pt x="184682" y="496702"/>
                  </a:lnTo>
                  <a:lnTo>
                    <a:pt x="187388" y="483362"/>
                  </a:lnTo>
                  <a:lnTo>
                    <a:pt x="187388" y="34417"/>
                  </a:lnTo>
                  <a:lnTo>
                    <a:pt x="184682" y="21056"/>
                  </a:lnTo>
                  <a:lnTo>
                    <a:pt x="177342" y="10112"/>
                  </a:lnTo>
                  <a:lnTo>
                    <a:pt x="166535" y="2716"/>
                  </a:lnTo>
                  <a:lnTo>
                    <a:pt x="153428" y="0"/>
                  </a:lnTo>
                  <a:close/>
                </a:path>
              </a:pathLst>
            </a:custGeom>
            <a:solidFill>
              <a:srgbClr val="DFE4E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3" name="Google Shape;653;p22"/>
            <p:cNvSpPr/>
            <p:nvPr/>
          </p:nvSpPr>
          <p:spPr>
            <a:xfrm>
              <a:off x="214947" y="117347"/>
              <a:ext cx="66040" cy="573405"/>
            </a:xfrm>
            <a:custGeom>
              <a:avLst/>
              <a:gdLst/>
              <a:ahLst/>
              <a:cxnLst/>
              <a:rect l="l" t="t" r="r" b="b"/>
              <a:pathLst>
                <a:path w="66039" h="573405" extrusionOk="0">
                  <a:moveTo>
                    <a:pt x="65468" y="0"/>
                  </a:moveTo>
                  <a:lnTo>
                    <a:pt x="39551" y="5097"/>
                  </a:lnTo>
                  <a:lnTo>
                    <a:pt x="18942" y="18970"/>
                  </a:lnTo>
                  <a:lnTo>
                    <a:pt x="5076" y="39487"/>
                  </a:lnTo>
                  <a:lnTo>
                    <a:pt x="0" y="64516"/>
                  </a:lnTo>
                  <a:lnTo>
                    <a:pt x="0" y="573024"/>
                  </a:lnTo>
                  <a:lnTo>
                    <a:pt x="546" y="573024"/>
                  </a:lnTo>
                  <a:lnTo>
                    <a:pt x="7766" y="550437"/>
                  </a:lnTo>
                  <a:lnTo>
                    <a:pt x="22072" y="532447"/>
                  </a:lnTo>
                  <a:lnTo>
                    <a:pt x="41694" y="520553"/>
                  </a:lnTo>
                  <a:lnTo>
                    <a:pt x="65468" y="516254"/>
                  </a:lnTo>
                  <a:close/>
                </a:path>
              </a:pathLst>
            </a:custGeom>
            <a:solidFill>
              <a:srgbClr val="D1DAE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654" name="Google Shape;654;p22"/>
          <p:cNvSpPr/>
          <p:nvPr/>
        </p:nvSpPr>
        <p:spPr>
          <a:xfrm>
            <a:off x="6733031" y="5949696"/>
            <a:ext cx="2369820" cy="719327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1697735" y="188976"/>
            <a:ext cx="7177277" cy="899922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0" name="Google Shape;660;p23"/>
          <p:cNvSpPr txBox="1">
            <a:spLocks noGrp="1"/>
          </p:cNvSpPr>
          <p:nvPr>
            <p:ph type="title"/>
          </p:nvPr>
        </p:nvSpPr>
        <p:spPr>
          <a:xfrm>
            <a:off x="1938273" y="295782"/>
            <a:ext cx="6668134" cy="513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134262"/>
                </a:solidFill>
              </a:rPr>
              <a:t>PROPUESTA DE MEJORAMIENTO</a:t>
            </a:r>
            <a:endParaRPr/>
          </a:p>
        </p:txBody>
      </p:sp>
      <p:grpSp>
        <p:nvGrpSpPr>
          <p:cNvPr id="661" name="Google Shape;661;p23"/>
          <p:cNvGrpSpPr/>
          <p:nvPr/>
        </p:nvGrpSpPr>
        <p:grpSpPr>
          <a:xfrm>
            <a:off x="179831" y="274320"/>
            <a:ext cx="864235" cy="649732"/>
            <a:chOff x="179831" y="274320"/>
            <a:chExt cx="864235" cy="649732"/>
          </a:xfrm>
        </p:grpSpPr>
        <p:sp>
          <p:nvSpPr>
            <p:cNvPr id="662" name="Google Shape;662;p23"/>
            <p:cNvSpPr/>
            <p:nvPr/>
          </p:nvSpPr>
          <p:spPr>
            <a:xfrm>
              <a:off x="179831" y="339852"/>
              <a:ext cx="864235" cy="584200"/>
            </a:xfrm>
            <a:custGeom>
              <a:avLst/>
              <a:gdLst/>
              <a:ahLst/>
              <a:cxnLst/>
              <a:rect l="l" t="t" r="r" b="b"/>
              <a:pathLst>
                <a:path w="864235" h="584200" extrusionOk="0">
                  <a:moveTo>
                    <a:pt x="864044" y="0"/>
                  </a:moveTo>
                  <a:lnTo>
                    <a:pt x="0" y="0"/>
                  </a:lnTo>
                  <a:lnTo>
                    <a:pt x="0" y="517906"/>
                  </a:lnTo>
                  <a:lnTo>
                    <a:pt x="5449" y="543008"/>
                  </a:lnTo>
                  <a:lnTo>
                    <a:pt x="19499" y="563657"/>
                  </a:lnTo>
                  <a:lnTo>
                    <a:pt x="40099" y="577877"/>
                  </a:lnTo>
                  <a:lnTo>
                    <a:pt x="65201" y="583692"/>
                  </a:lnTo>
                  <a:lnTo>
                    <a:pt x="864044" y="583692"/>
                  </a:lnTo>
                  <a:lnTo>
                    <a:pt x="864044" y="0"/>
                  </a:lnTo>
                  <a:close/>
                </a:path>
              </a:pathLst>
            </a:custGeom>
            <a:solidFill>
              <a:srgbClr val="EBEEF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3" name="Google Shape;663;p23"/>
            <p:cNvSpPr/>
            <p:nvPr/>
          </p:nvSpPr>
          <p:spPr>
            <a:xfrm>
              <a:off x="417575" y="627888"/>
              <a:ext cx="577850" cy="175260"/>
            </a:xfrm>
            <a:custGeom>
              <a:avLst/>
              <a:gdLst/>
              <a:ahLst/>
              <a:cxnLst/>
              <a:rect l="l" t="t" r="r" b="b"/>
              <a:pathLst>
                <a:path w="577850" h="175259" extrusionOk="0">
                  <a:moveTo>
                    <a:pt x="572236" y="0"/>
                  </a:moveTo>
                  <a:lnTo>
                    <a:pt x="5359" y="0"/>
                  </a:lnTo>
                  <a:lnTo>
                    <a:pt x="0" y="5334"/>
                  </a:lnTo>
                  <a:lnTo>
                    <a:pt x="0" y="170434"/>
                  </a:lnTo>
                  <a:lnTo>
                    <a:pt x="5359" y="175260"/>
                  </a:lnTo>
                  <a:lnTo>
                    <a:pt x="572236" y="175260"/>
                  </a:lnTo>
                  <a:lnTo>
                    <a:pt x="577532" y="170434"/>
                  </a:lnTo>
                  <a:lnTo>
                    <a:pt x="577532" y="5334"/>
                  </a:lnTo>
                  <a:close/>
                </a:path>
              </a:pathLst>
            </a:custGeom>
            <a:solidFill>
              <a:srgbClr val="9EADB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4" name="Google Shape;664;p23"/>
            <p:cNvSpPr/>
            <p:nvPr/>
          </p:nvSpPr>
          <p:spPr>
            <a:xfrm>
              <a:off x="417575" y="627888"/>
              <a:ext cx="577850" cy="113030"/>
            </a:xfrm>
            <a:custGeom>
              <a:avLst/>
              <a:gdLst/>
              <a:ahLst/>
              <a:cxnLst/>
              <a:rect l="l" t="t" r="r" b="b"/>
              <a:pathLst>
                <a:path w="577850" h="113029" extrusionOk="0">
                  <a:moveTo>
                    <a:pt x="572236" y="0"/>
                  </a:moveTo>
                  <a:lnTo>
                    <a:pt x="5918" y="0"/>
                  </a:lnTo>
                  <a:lnTo>
                    <a:pt x="622" y="4825"/>
                  </a:lnTo>
                  <a:lnTo>
                    <a:pt x="0" y="10667"/>
                  </a:lnTo>
                  <a:lnTo>
                    <a:pt x="0" y="102615"/>
                  </a:lnTo>
                  <a:lnTo>
                    <a:pt x="558" y="108203"/>
                  </a:lnTo>
                  <a:lnTo>
                    <a:pt x="5359" y="112775"/>
                  </a:lnTo>
                  <a:lnTo>
                    <a:pt x="572719" y="112775"/>
                  </a:lnTo>
                  <a:lnTo>
                    <a:pt x="576973" y="108203"/>
                  </a:lnTo>
                  <a:lnTo>
                    <a:pt x="577532" y="102615"/>
                  </a:lnTo>
                  <a:lnTo>
                    <a:pt x="577532" y="10667"/>
                  </a:lnTo>
                  <a:lnTo>
                    <a:pt x="576973" y="4825"/>
                  </a:lnTo>
                  <a:close/>
                </a:path>
              </a:pathLst>
            </a:custGeom>
            <a:solidFill>
              <a:srgbClr val="C5D2D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5" name="Google Shape;665;p23"/>
            <p:cNvSpPr/>
            <p:nvPr/>
          </p:nvSpPr>
          <p:spPr>
            <a:xfrm>
              <a:off x="440436" y="627887"/>
              <a:ext cx="530860" cy="94615"/>
            </a:xfrm>
            <a:custGeom>
              <a:avLst/>
              <a:gdLst/>
              <a:ahLst/>
              <a:cxnLst/>
              <a:rect l="l" t="t" r="r" b="b"/>
              <a:pathLst>
                <a:path w="530860" h="94615" extrusionOk="0">
                  <a:moveTo>
                    <a:pt x="28956" y="89662"/>
                  </a:moveTo>
                  <a:lnTo>
                    <a:pt x="28321" y="80264"/>
                  </a:lnTo>
                  <a:lnTo>
                    <a:pt x="28321" y="0"/>
                  </a:lnTo>
                  <a:lnTo>
                    <a:pt x="889" y="0"/>
                  </a:lnTo>
                  <a:lnTo>
                    <a:pt x="889" y="80264"/>
                  </a:lnTo>
                  <a:lnTo>
                    <a:pt x="0" y="89662"/>
                  </a:lnTo>
                  <a:lnTo>
                    <a:pt x="7162" y="94488"/>
                  </a:lnTo>
                  <a:lnTo>
                    <a:pt x="21602" y="94488"/>
                  </a:lnTo>
                  <a:lnTo>
                    <a:pt x="28956" y="89662"/>
                  </a:lnTo>
                  <a:close/>
                </a:path>
                <a:path w="530860" h="94615" extrusionOk="0">
                  <a:moveTo>
                    <a:pt x="70104" y="53086"/>
                  </a:moveTo>
                  <a:lnTo>
                    <a:pt x="69507" y="43434"/>
                  </a:lnTo>
                  <a:lnTo>
                    <a:pt x="69507" y="1905"/>
                  </a:lnTo>
                  <a:lnTo>
                    <a:pt x="68910" y="1270"/>
                  </a:lnTo>
                  <a:lnTo>
                    <a:pt x="68910" y="0"/>
                  </a:lnTo>
                  <a:lnTo>
                    <a:pt x="43573" y="0"/>
                  </a:lnTo>
                  <a:lnTo>
                    <a:pt x="43573" y="43434"/>
                  </a:lnTo>
                  <a:lnTo>
                    <a:pt x="42735" y="53086"/>
                  </a:lnTo>
                  <a:lnTo>
                    <a:pt x="49504" y="57912"/>
                  </a:lnTo>
                  <a:lnTo>
                    <a:pt x="63157" y="57912"/>
                  </a:lnTo>
                  <a:lnTo>
                    <a:pt x="70104" y="53086"/>
                  </a:lnTo>
                  <a:close/>
                </a:path>
                <a:path w="530860" h="94615" extrusionOk="0">
                  <a:moveTo>
                    <a:pt x="112712" y="53086"/>
                  </a:moveTo>
                  <a:lnTo>
                    <a:pt x="111861" y="43434"/>
                  </a:lnTo>
                  <a:lnTo>
                    <a:pt x="111861" y="0"/>
                  </a:lnTo>
                  <a:lnTo>
                    <a:pt x="86258" y="0"/>
                  </a:lnTo>
                  <a:lnTo>
                    <a:pt x="85648" y="635"/>
                  </a:lnTo>
                  <a:lnTo>
                    <a:pt x="85648" y="1270"/>
                  </a:lnTo>
                  <a:lnTo>
                    <a:pt x="86258" y="1905"/>
                  </a:lnTo>
                  <a:lnTo>
                    <a:pt x="86258" y="43434"/>
                  </a:lnTo>
                  <a:lnTo>
                    <a:pt x="85344" y="53086"/>
                  </a:lnTo>
                  <a:lnTo>
                    <a:pt x="92189" y="57912"/>
                  </a:lnTo>
                  <a:lnTo>
                    <a:pt x="105867" y="57912"/>
                  </a:lnTo>
                  <a:lnTo>
                    <a:pt x="112712" y="53086"/>
                  </a:lnTo>
                  <a:close/>
                </a:path>
                <a:path w="530860" h="94615" extrusionOk="0">
                  <a:moveTo>
                    <a:pt x="153860" y="53086"/>
                  </a:moveTo>
                  <a:lnTo>
                    <a:pt x="153314" y="43434"/>
                  </a:lnTo>
                  <a:lnTo>
                    <a:pt x="153314" y="0"/>
                  </a:lnTo>
                  <a:lnTo>
                    <a:pt x="127101" y="0"/>
                  </a:lnTo>
                  <a:lnTo>
                    <a:pt x="127101" y="43434"/>
                  </a:lnTo>
                  <a:lnTo>
                    <a:pt x="126492" y="53086"/>
                  </a:lnTo>
                  <a:lnTo>
                    <a:pt x="133337" y="57912"/>
                  </a:lnTo>
                  <a:lnTo>
                    <a:pt x="147015" y="57912"/>
                  </a:lnTo>
                  <a:lnTo>
                    <a:pt x="153860" y="53086"/>
                  </a:lnTo>
                  <a:close/>
                </a:path>
                <a:path w="530860" h="94615" extrusionOk="0">
                  <a:moveTo>
                    <a:pt x="196532" y="89662"/>
                  </a:moveTo>
                  <a:lnTo>
                    <a:pt x="195630" y="80264"/>
                  </a:lnTo>
                  <a:lnTo>
                    <a:pt x="195630" y="0"/>
                  </a:lnTo>
                  <a:lnTo>
                    <a:pt x="168592" y="0"/>
                  </a:lnTo>
                  <a:lnTo>
                    <a:pt x="168592" y="80264"/>
                  </a:lnTo>
                  <a:lnTo>
                    <a:pt x="167640" y="89662"/>
                  </a:lnTo>
                  <a:lnTo>
                    <a:pt x="174866" y="94488"/>
                  </a:lnTo>
                  <a:lnTo>
                    <a:pt x="189306" y="94488"/>
                  </a:lnTo>
                  <a:lnTo>
                    <a:pt x="196532" y="89662"/>
                  </a:lnTo>
                  <a:close/>
                </a:path>
                <a:path w="530860" h="94615" extrusionOk="0">
                  <a:moveTo>
                    <a:pt x="237744" y="0"/>
                  </a:moveTo>
                  <a:lnTo>
                    <a:pt x="210375" y="0"/>
                  </a:lnTo>
                  <a:lnTo>
                    <a:pt x="210375" y="42418"/>
                  </a:lnTo>
                  <a:lnTo>
                    <a:pt x="211010" y="50673"/>
                  </a:lnTo>
                  <a:lnTo>
                    <a:pt x="217512" y="54864"/>
                  </a:lnTo>
                  <a:lnTo>
                    <a:pt x="230606" y="54864"/>
                  </a:lnTo>
                  <a:lnTo>
                    <a:pt x="237109" y="50673"/>
                  </a:lnTo>
                  <a:lnTo>
                    <a:pt x="237744" y="42418"/>
                  </a:lnTo>
                  <a:lnTo>
                    <a:pt x="237744" y="0"/>
                  </a:lnTo>
                  <a:close/>
                </a:path>
                <a:path w="530860" h="94615" extrusionOk="0">
                  <a:moveTo>
                    <a:pt x="278828" y="1270"/>
                  </a:moveTo>
                  <a:lnTo>
                    <a:pt x="278295" y="635"/>
                  </a:lnTo>
                  <a:lnTo>
                    <a:pt x="278295" y="0"/>
                  </a:lnTo>
                  <a:lnTo>
                    <a:pt x="253047" y="0"/>
                  </a:lnTo>
                  <a:lnTo>
                    <a:pt x="253047" y="42418"/>
                  </a:lnTo>
                  <a:lnTo>
                    <a:pt x="253580" y="50673"/>
                  </a:lnTo>
                  <a:lnTo>
                    <a:pt x="259791" y="54864"/>
                  </a:lnTo>
                  <a:lnTo>
                    <a:pt x="272084" y="54864"/>
                  </a:lnTo>
                  <a:lnTo>
                    <a:pt x="278295" y="50673"/>
                  </a:lnTo>
                  <a:lnTo>
                    <a:pt x="278828" y="42418"/>
                  </a:lnTo>
                  <a:lnTo>
                    <a:pt x="278828" y="1270"/>
                  </a:lnTo>
                  <a:close/>
                </a:path>
                <a:path w="530860" h="94615" extrusionOk="0">
                  <a:moveTo>
                    <a:pt x="319976" y="0"/>
                  </a:moveTo>
                  <a:lnTo>
                    <a:pt x="294132" y="0"/>
                  </a:lnTo>
                  <a:lnTo>
                    <a:pt x="294132" y="42418"/>
                  </a:lnTo>
                  <a:lnTo>
                    <a:pt x="294741" y="50673"/>
                  </a:lnTo>
                  <a:lnTo>
                    <a:pt x="300913" y="54864"/>
                  </a:lnTo>
                  <a:lnTo>
                    <a:pt x="313258" y="54864"/>
                  </a:lnTo>
                  <a:lnTo>
                    <a:pt x="319430" y="50673"/>
                  </a:lnTo>
                  <a:lnTo>
                    <a:pt x="319976" y="42418"/>
                  </a:lnTo>
                  <a:lnTo>
                    <a:pt x="319976" y="0"/>
                  </a:lnTo>
                  <a:close/>
                </a:path>
                <a:path w="530860" h="94615" extrusionOk="0">
                  <a:moveTo>
                    <a:pt x="362648" y="0"/>
                  </a:moveTo>
                  <a:lnTo>
                    <a:pt x="335280" y="0"/>
                  </a:lnTo>
                  <a:lnTo>
                    <a:pt x="335280" y="80899"/>
                  </a:lnTo>
                  <a:lnTo>
                    <a:pt x="335915" y="88900"/>
                  </a:lnTo>
                  <a:lnTo>
                    <a:pt x="342417" y="92964"/>
                  </a:lnTo>
                  <a:lnTo>
                    <a:pt x="355511" y="92964"/>
                  </a:lnTo>
                  <a:lnTo>
                    <a:pt x="362077" y="88900"/>
                  </a:lnTo>
                  <a:lnTo>
                    <a:pt x="362648" y="80899"/>
                  </a:lnTo>
                  <a:lnTo>
                    <a:pt x="362648" y="0"/>
                  </a:lnTo>
                  <a:close/>
                </a:path>
                <a:path w="530860" h="94615" extrusionOk="0">
                  <a:moveTo>
                    <a:pt x="405384" y="1778"/>
                  </a:moveTo>
                  <a:lnTo>
                    <a:pt x="404749" y="1270"/>
                  </a:lnTo>
                  <a:lnTo>
                    <a:pt x="404749" y="0"/>
                  </a:lnTo>
                  <a:lnTo>
                    <a:pt x="377952" y="0"/>
                  </a:lnTo>
                  <a:lnTo>
                    <a:pt x="377952" y="42418"/>
                  </a:lnTo>
                  <a:lnTo>
                    <a:pt x="378574" y="50673"/>
                  </a:lnTo>
                  <a:lnTo>
                    <a:pt x="384987" y="54864"/>
                  </a:lnTo>
                  <a:lnTo>
                    <a:pt x="397903" y="54864"/>
                  </a:lnTo>
                  <a:lnTo>
                    <a:pt x="404495" y="50673"/>
                  </a:lnTo>
                  <a:lnTo>
                    <a:pt x="405384" y="42418"/>
                  </a:lnTo>
                  <a:lnTo>
                    <a:pt x="405384" y="1778"/>
                  </a:lnTo>
                  <a:close/>
                </a:path>
                <a:path w="530860" h="94615" extrusionOk="0">
                  <a:moveTo>
                    <a:pt x="446468" y="0"/>
                  </a:moveTo>
                  <a:lnTo>
                    <a:pt x="419100" y="0"/>
                  </a:lnTo>
                  <a:lnTo>
                    <a:pt x="419100" y="42418"/>
                  </a:lnTo>
                  <a:lnTo>
                    <a:pt x="420052" y="50673"/>
                  </a:lnTo>
                  <a:lnTo>
                    <a:pt x="426554" y="54864"/>
                  </a:lnTo>
                  <a:lnTo>
                    <a:pt x="439458" y="54864"/>
                  </a:lnTo>
                  <a:lnTo>
                    <a:pt x="445833" y="50673"/>
                  </a:lnTo>
                  <a:lnTo>
                    <a:pt x="446468" y="42418"/>
                  </a:lnTo>
                  <a:lnTo>
                    <a:pt x="446468" y="0"/>
                  </a:lnTo>
                  <a:close/>
                </a:path>
                <a:path w="530860" h="94615" extrusionOk="0">
                  <a:moveTo>
                    <a:pt x="487680" y="1270"/>
                  </a:moveTo>
                  <a:lnTo>
                    <a:pt x="487083" y="635"/>
                  </a:lnTo>
                  <a:lnTo>
                    <a:pt x="487083" y="0"/>
                  </a:lnTo>
                  <a:lnTo>
                    <a:pt x="461772" y="0"/>
                  </a:lnTo>
                  <a:lnTo>
                    <a:pt x="461772" y="42418"/>
                  </a:lnTo>
                  <a:lnTo>
                    <a:pt x="462368" y="50673"/>
                  </a:lnTo>
                  <a:lnTo>
                    <a:pt x="468528" y="54864"/>
                  </a:lnTo>
                  <a:lnTo>
                    <a:pt x="480923" y="54864"/>
                  </a:lnTo>
                  <a:lnTo>
                    <a:pt x="487083" y="50673"/>
                  </a:lnTo>
                  <a:lnTo>
                    <a:pt x="487680" y="42418"/>
                  </a:lnTo>
                  <a:lnTo>
                    <a:pt x="487680" y="1270"/>
                  </a:lnTo>
                  <a:close/>
                </a:path>
                <a:path w="530860" h="94615" extrusionOk="0">
                  <a:moveTo>
                    <a:pt x="530352" y="0"/>
                  </a:moveTo>
                  <a:lnTo>
                    <a:pt x="502983" y="0"/>
                  </a:lnTo>
                  <a:lnTo>
                    <a:pt x="502983" y="80899"/>
                  </a:lnTo>
                  <a:lnTo>
                    <a:pt x="503567" y="88900"/>
                  </a:lnTo>
                  <a:lnTo>
                    <a:pt x="510095" y="92964"/>
                  </a:lnTo>
                  <a:lnTo>
                    <a:pt x="523176" y="92964"/>
                  </a:lnTo>
                  <a:lnTo>
                    <a:pt x="529704" y="88900"/>
                  </a:lnTo>
                  <a:lnTo>
                    <a:pt x="530352" y="80899"/>
                  </a:lnTo>
                  <a:lnTo>
                    <a:pt x="530352" y="0"/>
                  </a:lnTo>
                  <a:close/>
                </a:path>
              </a:pathLst>
            </a:custGeom>
            <a:solidFill>
              <a:srgbClr val="798B9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6" name="Google Shape;666;p23"/>
            <p:cNvSpPr/>
            <p:nvPr/>
          </p:nvSpPr>
          <p:spPr>
            <a:xfrm>
              <a:off x="424821" y="399288"/>
              <a:ext cx="491490" cy="175260"/>
            </a:xfrm>
            <a:custGeom>
              <a:avLst/>
              <a:gdLst/>
              <a:ahLst/>
              <a:cxnLst/>
              <a:rect l="l" t="t" r="r" b="b"/>
              <a:pathLst>
                <a:path w="491490" h="175259" extrusionOk="0">
                  <a:moveTo>
                    <a:pt x="228187" y="0"/>
                  </a:moveTo>
                  <a:lnTo>
                    <a:pt x="12592" y="0"/>
                  </a:lnTo>
                  <a:lnTo>
                    <a:pt x="3148" y="4107"/>
                  </a:lnTo>
                  <a:lnTo>
                    <a:pt x="0" y="13144"/>
                  </a:lnTo>
                  <a:lnTo>
                    <a:pt x="3148" y="22181"/>
                  </a:lnTo>
                  <a:lnTo>
                    <a:pt x="12592" y="26288"/>
                  </a:lnTo>
                  <a:lnTo>
                    <a:pt x="228187" y="26162"/>
                  </a:lnTo>
                  <a:lnTo>
                    <a:pt x="237028" y="28041"/>
                  </a:lnTo>
                  <a:lnTo>
                    <a:pt x="244370" y="33099"/>
                  </a:lnTo>
                  <a:lnTo>
                    <a:pt x="249382" y="40467"/>
                  </a:lnTo>
                  <a:lnTo>
                    <a:pt x="251237" y="49275"/>
                  </a:lnTo>
                  <a:lnTo>
                    <a:pt x="251237" y="52959"/>
                  </a:lnTo>
                  <a:lnTo>
                    <a:pt x="249382" y="62089"/>
                  </a:lnTo>
                  <a:lnTo>
                    <a:pt x="244370" y="69421"/>
                  </a:lnTo>
                  <a:lnTo>
                    <a:pt x="237028" y="74300"/>
                  </a:lnTo>
                  <a:lnTo>
                    <a:pt x="228187" y="76073"/>
                  </a:lnTo>
                  <a:lnTo>
                    <a:pt x="212261" y="76073"/>
                  </a:lnTo>
                  <a:lnTo>
                    <a:pt x="193108" y="79932"/>
                  </a:lnTo>
                  <a:lnTo>
                    <a:pt x="177520" y="90471"/>
                  </a:lnTo>
                  <a:lnTo>
                    <a:pt x="167037" y="106130"/>
                  </a:lnTo>
                  <a:lnTo>
                    <a:pt x="163201" y="125349"/>
                  </a:lnTo>
                  <a:lnTo>
                    <a:pt x="167037" y="144666"/>
                  </a:lnTo>
                  <a:lnTo>
                    <a:pt x="177520" y="160543"/>
                  </a:lnTo>
                  <a:lnTo>
                    <a:pt x="193108" y="171301"/>
                  </a:lnTo>
                  <a:lnTo>
                    <a:pt x="212261" y="175260"/>
                  </a:lnTo>
                  <a:lnTo>
                    <a:pt x="478212" y="175260"/>
                  </a:lnTo>
                  <a:lnTo>
                    <a:pt x="487999" y="171072"/>
                  </a:lnTo>
                  <a:lnTo>
                    <a:pt x="491261" y="161861"/>
                  </a:lnTo>
                  <a:lnTo>
                    <a:pt x="487999" y="152650"/>
                  </a:lnTo>
                  <a:lnTo>
                    <a:pt x="478212" y="148462"/>
                  </a:lnTo>
                  <a:lnTo>
                    <a:pt x="210610" y="148589"/>
                  </a:lnTo>
                  <a:lnTo>
                    <a:pt x="193938" y="141426"/>
                  </a:lnTo>
                  <a:lnTo>
                    <a:pt x="188290" y="125666"/>
                  </a:lnTo>
                  <a:lnTo>
                    <a:pt x="193661" y="109906"/>
                  </a:lnTo>
                  <a:lnTo>
                    <a:pt x="210051" y="102742"/>
                  </a:lnTo>
                  <a:lnTo>
                    <a:pt x="228187" y="102742"/>
                  </a:lnTo>
                  <a:lnTo>
                    <a:pt x="247340" y="98536"/>
                  </a:lnTo>
                  <a:lnTo>
                    <a:pt x="262928" y="87852"/>
                  </a:lnTo>
                  <a:lnTo>
                    <a:pt x="273410" y="72167"/>
                  </a:lnTo>
                  <a:lnTo>
                    <a:pt x="277247" y="52959"/>
                  </a:lnTo>
                  <a:lnTo>
                    <a:pt x="277247" y="49275"/>
                  </a:lnTo>
                  <a:lnTo>
                    <a:pt x="273410" y="30110"/>
                  </a:lnTo>
                  <a:lnTo>
                    <a:pt x="262928" y="14446"/>
                  </a:lnTo>
                  <a:lnTo>
                    <a:pt x="247340" y="3877"/>
                  </a:lnTo>
                  <a:lnTo>
                    <a:pt x="228187" y="0"/>
                  </a:lnTo>
                  <a:close/>
                </a:path>
              </a:pathLst>
            </a:custGeom>
            <a:solidFill>
              <a:srgbClr val="8599A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7" name="Google Shape;667;p23"/>
            <p:cNvSpPr/>
            <p:nvPr/>
          </p:nvSpPr>
          <p:spPr>
            <a:xfrm>
              <a:off x="179895" y="274320"/>
              <a:ext cx="186055" cy="574675"/>
            </a:xfrm>
            <a:custGeom>
              <a:avLst/>
              <a:gdLst/>
              <a:ahLst/>
              <a:cxnLst/>
              <a:rect l="l" t="t" r="r" b="b"/>
              <a:pathLst>
                <a:path w="186054" h="574675" extrusionOk="0">
                  <a:moveTo>
                    <a:pt x="152171" y="0"/>
                  </a:moveTo>
                  <a:lnTo>
                    <a:pt x="64858" y="0"/>
                  </a:lnTo>
                  <a:lnTo>
                    <a:pt x="39556" y="5099"/>
                  </a:lnTo>
                  <a:lnTo>
                    <a:pt x="18946" y="18986"/>
                  </a:lnTo>
                  <a:lnTo>
                    <a:pt x="5078" y="39540"/>
                  </a:lnTo>
                  <a:lnTo>
                    <a:pt x="0" y="64643"/>
                  </a:lnTo>
                  <a:lnTo>
                    <a:pt x="0" y="574547"/>
                  </a:lnTo>
                  <a:lnTo>
                    <a:pt x="546" y="574547"/>
                  </a:lnTo>
                  <a:lnTo>
                    <a:pt x="7766" y="551888"/>
                  </a:lnTo>
                  <a:lnTo>
                    <a:pt x="22072" y="533860"/>
                  </a:lnTo>
                  <a:lnTo>
                    <a:pt x="41694" y="521952"/>
                  </a:lnTo>
                  <a:lnTo>
                    <a:pt x="64858" y="517651"/>
                  </a:lnTo>
                  <a:lnTo>
                    <a:pt x="152171" y="517651"/>
                  </a:lnTo>
                  <a:lnTo>
                    <a:pt x="165177" y="514955"/>
                  </a:lnTo>
                  <a:lnTo>
                    <a:pt x="175899" y="507603"/>
                  </a:lnTo>
                  <a:lnTo>
                    <a:pt x="183180" y="496702"/>
                  </a:lnTo>
                  <a:lnTo>
                    <a:pt x="185864" y="483362"/>
                  </a:lnTo>
                  <a:lnTo>
                    <a:pt x="185864" y="34416"/>
                  </a:lnTo>
                  <a:lnTo>
                    <a:pt x="183180" y="21056"/>
                  </a:lnTo>
                  <a:lnTo>
                    <a:pt x="175899" y="10112"/>
                  </a:lnTo>
                  <a:lnTo>
                    <a:pt x="165177" y="2716"/>
                  </a:lnTo>
                  <a:lnTo>
                    <a:pt x="152171" y="0"/>
                  </a:lnTo>
                  <a:close/>
                </a:path>
              </a:pathLst>
            </a:custGeom>
            <a:solidFill>
              <a:srgbClr val="DFE4E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8" name="Google Shape;668;p23"/>
            <p:cNvSpPr/>
            <p:nvPr/>
          </p:nvSpPr>
          <p:spPr>
            <a:xfrm>
              <a:off x="179895" y="274320"/>
              <a:ext cx="66040" cy="574675"/>
            </a:xfrm>
            <a:custGeom>
              <a:avLst/>
              <a:gdLst/>
              <a:ahLst/>
              <a:cxnLst/>
              <a:rect l="l" t="t" r="r" b="b"/>
              <a:pathLst>
                <a:path w="66039" h="574675" extrusionOk="0">
                  <a:moveTo>
                    <a:pt x="65468" y="0"/>
                  </a:moveTo>
                  <a:lnTo>
                    <a:pt x="39551" y="5099"/>
                  </a:lnTo>
                  <a:lnTo>
                    <a:pt x="18942" y="18986"/>
                  </a:lnTo>
                  <a:lnTo>
                    <a:pt x="5076" y="39540"/>
                  </a:lnTo>
                  <a:lnTo>
                    <a:pt x="0" y="64643"/>
                  </a:lnTo>
                  <a:lnTo>
                    <a:pt x="0" y="574547"/>
                  </a:lnTo>
                  <a:lnTo>
                    <a:pt x="546" y="574547"/>
                  </a:lnTo>
                  <a:lnTo>
                    <a:pt x="7766" y="551888"/>
                  </a:lnTo>
                  <a:lnTo>
                    <a:pt x="22072" y="533860"/>
                  </a:lnTo>
                  <a:lnTo>
                    <a:pt x="41694" y="521952"/>
                  </a:lnTo>
                  <a:lnTo>
                    <a:pt x="65468" y="517651"/>
                  </a:lnTo>
                  <a:close/>
                </a:path>
              </a:pathLst>
            </a:custGeom>
            <a:solidFill>
              <a:srgbClr val="D1DAE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669" name="Google Shape;669;p23"/>
          <p:cNvGrpSpPr/>
          <p:nvPr/>
        </p:nvGrpSpPr>
        <p:grpSpPr>
          <a:xfrm>
            <a:off x="832103" y="621791"/>
            <a:ext cx="8050530" cy="5398008"/>
            <a:chOff x="832103" y="621791"/>
            <a:chExt cx="8050530" cy="5398008"/>
          </a:xfrm>
        </p:grpSpPr>
        <p:sp>
          <p:nvSpPr>
            <p:cNvPr id="670" name="Google Shape;670;p23"/>
            <p:cNvSpPr/>
            <p:nvPr/>
          </p:nvSpPr>
          <p:spPr>
            <a:xfrm>
              <a:off x="6022847" y="621791"/>
              <a:ext cx="2859786" cy="899922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1" name="Google Shape;671;p23"/>
            <p:cNvSpPr/>
            <p:nvPr/>
          </p:nvSpPr>
          <p:spPr>
            <a:xfrm>
              <a:off x="832103" y="1356359"/>
              <a:ext cx="7056120" cy="4663440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2" name="Google Shape;672;p23"/>
            <p:cNvSpPr/>
            <p:nvPr/>
          </p:nvSpPr>
          <p:spPr>
            <a:xfrm>
              <a:off x="4509515" y="1679447"/>
              <a:ext cx="1853184" cy="2482596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3" name="Google Shape;673;p23"/>
            <p:cNvSpPr/>
            <p:nvPr/>
          </p:nvSpPr>
          <p:spPr>
            <a:xfrm>
              <a:off x="4550663" y="1697736"/>
              <a:ext cx="1770888" cy="2400300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4" name="Google Shape;674;p23"/>
            <p:cNvSpPr/>
            <p:nvPr/>
          </p:nvSpPr>
          <p:spPr>
            <a:xfrm>
              <a:off x="4864607" y="1838833"/>
              <a:ext cx="1320165" cy="1949450"/>
            </a:xfrm>
            <a:custGeom>
              <a:avLst/>
              <a:gdLst/>
              <a:ahLst/>
              <a:cxnLst/>
              <a:rect l="l" t="t" r="r" b="b"/>
              <a:pathLst>
                <a:path w="1320164" h="1949450" extrusionOk="0">
                  <a:moveTo>
                    <a:pt x="24256" y="1758822"/>
                  </a:moveTo>
                  <a:lnTo>
                    <a:pt x="0" y="1948941"/>
                  </a:lnTo>
                  <a:lnTo>
                    <a:pt x="166624" y="1854327"/>
                  </a:lnTo>
                  <a:lnTo>
                    <a:pt x="154507" y="1846198"/>
                  </a:lnTo>
                  <a:lnTo>
                    <a:pt x="103250" y="1846198"/>
                  </a:lnTo>
                  <a:lnTo>
                    <a:pt x="55879" y="1814321"/>
                  </a:lnTo>
                  <a:lnTo>
                    <a:pt x="71736" y="1790673"/>
                  </a:lnTo>
                  <a:lnTo>
                    <a:pt x="24256" y="1758822"/>
                  </a:lnTo>
                  <a:close/>
                </a:path>
                <a:path w="1320164" h="1949450" extrusionOk="0">
                  <a:moveTo>
                    <a:pt x="71736" y="1790673"/>
                  </a:moveTo>
                  <a:lnTo>
                    <a:pt x="55879" y="1814321"/>
                  </a:lnTo>
                  <a:lnTo>
                    <a:pt x="103250" y="1846198"/>
                  </a:lnTo>
                  <a:lnTo>
                    <a:pt x="119153" y="1822482"/>
                  </a:lnTo>
                  <a:lnTo>
                    <a:pt x="71736" y="1790673"/>
                  </a:lnTo>
                  <a:close/>
                </a:path>
                <a:path w="1320164" h="1949450" extrusionOk="0">
                  <a:moveTo>
                    <a:pt x="119153" y="1822482"/>
                  </a:moveTo>
                  <a:lnTo>
                    <a:pt x="103250" y="1846198"/>
                  </a:lnTo>
                  <a:lnTo>
                    <a:pt x="154507" y="1846198"/>
                  </a:lnTo>
                  <a:lnTo>
                    <a:pt x="119153" y="1822482"/>
                  </a:lnTo>
                  <a:close/>
                </a:path>
                <a:path w="1320164" h="1949450" extrusionOk="0">
                  <a:moveTo>
                    <a:pt x="1272413" y="0"/>
                  </a:moveTo>
                  <a:lnTo>
                    <a:pt x="71736" y="1790673"/>
                  </a:lnTo>
                  <a:lnTo>
                    <a:pt x="119153" y="1822482"/>
                  </a:lnTo>
                  <a:lnTo>
                    <a:pt x="1319911" y="31750"/>
                  </a:lnTo>
                  <a:lnTo>
                    <a:pt x="1272413" y="0"/>
                  </a:lnTo>
                  <a:close/>
                </a:path>
              </a:pathLst>
            </a:custGeom>
            <a:solidFill>
              <a:srgbClr val="1D9BA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5" name="Google Shape;675;p23"/>
            <p:cNvSpPr/>
            <p:nvPr/>
          </p:nvSpPr>
          <p:spPr>
            <a:xfrm>
              <a:off x="5705856" y="2644140"/>
              <a:ext cx="1132319" cy="1382268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6" name="Google Shape;676;p23"/>
            <p:cNvSpPr/>
            <p:nvPr/>
          </p:nvSpPr>
          <p:spPr>
            <a:xfrm>
              <a:off x="5747003" y="2662427"/>
              <a:ext cx="1050023" cy="1298448"/>
            </a:xfrm>
            <a:prstGeom prst="rect">
              <a:avLst/>
            </a:prstGeom>
            <a:blipFill rotWithShape="1">
              <a:blip r:embed="rId9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7" name="Google Shape;677;p23"/>
            <p:cNvSpPr/>
            <p:nvPr/>
          </p:nvSpPr>
          <p:spPr>
            <a:xfrm>
              <a:off x="6060947" y="2804668"/>
              <a:ext cx="598170" cy="847725"/>
            </a:xfrm>
            <a:custGeom>
              <a:avLst/>
              <a:gdLst/>
              <a:ahLst/>
              <a:cxnLst/>
              <a:rect l="l" t="t" r="r" b="b"/>
              <a:pathLst>
                <a:path w="598170" h="847725" extrusionOk="0">
                  <a:moveTo>
                    <a:pt x="27050" y="657352"/>
                  </a:moveTo>
                  <a:lnTo>
                    <a:pt x="0" y="847217"/>
                  </a:lnTo>
                  <a:lnTo>
                    <a:pt x="168021" y="754888"/>
                  </a:lnTo>
                  <a:lnTo>
                    <a:pt x="154988" y="745871"/>
                  </a:lnTo>
                  <a:lnTo>
                    <a:pt x="104775" y="745871"/>
                  </a:lnTo>
                  <a:lnTo>
                    <a:pt x="57785" y="713359"/>
                  </a:lnTo>
                  <a:lnTo>
                    <a:pt x="74037" y="689861"/>
                  </a:lnTo>
                  <a:lnTo>
                    <a:pt x="27050" y="657352"/>
                  </a:lnTo>
                  <a:close/>
                </a:path>
                <a:path w="598170" h="847725" extrusionOk="0">
                  <a:moveTo>
                    <a:pt x="74037" y="689861"/>
                  </a:moveTo>
                  <a:lnTo>
                    <a:pt x="57785" y="713359"/>
                  </a:lnTo>
                  <a:lnTo>
                    <a:pt x="104775" y="745871"/>
                  </a:lnTo>
                  <a:lnTo>
                    <a:pt x="121027" y="722373"/>
                  </a:lnTo>
                  <a:lnTo>
                    <a:pt x="74037" y="689861"/>
                  </a:lnTo>
                  <a:close/>
                </a:path>
                <a:path w="598170" h="847725" extrusionOk="0">
                  <a:moveTo>
                    <a:pt x="121027" y="722373"/>
                  </a:moveTo>
                  <a:lnTo>
                    <a:pt x="104775" y="745871"/>
                  </a:lnTo>
                  <a:lnTo>
                    <a:pt x="154988" y="745871"/>
                  </a:lnTo>
                  <a:lnTo>
                    <a:pt x="121027" y="722373"/>
                  </a:lnTo>
                  <a:close/>
                </a:path>
                <a:path w="598170" h="847725" extrusionOk="0">
                  <a:moveTo>
                    <a:pt x="551179" y="0"/>
                  </a:moveTo>
                  <a:lnTo>
                    <a:pt x="74037" y="689861"/>
                  </a:lnTo>
                  <a:lnTo>
                    <a:pt x="121027" y="722373"/>
                  </a:lnTo>
                  <a:lnTo>
                    <a:pt x="598170" y="32512"/>
                  </a:lnTo>
                  <a:lnTo>
                    <a:pt x="551179" y="0"/>
                  </a:lnTo>
                  <a:close/>
                </a:path>
              </a:pathLst>
            </a:custGeom>
            <a:solidFill>
              <a:srgbClr val="1D9BA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8" name="Google Shape;678;p23"/>
            <p:cNvSpPr/>
            <p:nvPr/>
          </p:nvSpPr>
          <p:spPr>
            <a:xfrm>
              <a:off x="2359151" y="4247388"/>
              <a:ext cx="1344168" cy="1203960"/>
            </a:xfrm>
            <a:prstGeom prst="rect">
              <a:avLst/>
            </a:prstGeom>
            <a:blipFill rotWithShape="1">
              <a:blip r:embed="rId10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9" name="Google Shape;679;p23"/>
            <p:cNvSpPr/>
            <p:nvPr/>
          </p:nvSpPr>
          <p:spPr>
            <a:xfrm>
              <a:off x="2400300" y="4265676"/>
              <a:ext cx="1261884" cy="1121664"/>
            </a:xfrm>
            <a:prstGeom prst="rect">
              <a:avLst/>
            </a:prstGeom>
            <a:blipFill rotWithShape="1">
              <a:blip r:embed="rId11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0" name="Google Shape;680;p23"/>
            <p:cNvSpPr/>
            <p:nvPr/>
          </p:nvSpPr>
          <p:spPr>
            <a:xfrm>
              <a:off x="2542286" y="4579620"/>
              <a:ext cx="810260" cy="670560"/>
            </a:xfrm>
            <a:custGeom>
              <a:avLst/>
              <a:gdLst/>
              <a:ahLst/>
              <a:cxnLst/>
              <a:rect l="l" t="t" r="r" b="b"/>
              <a:pathLst>
                <a:path w="810260" h="670560" extrusionOk="0">
                  <a:moveTo>
                    <a:pt x="659361" y="86426"/>
                  </a:moveTo>
                  <a:lnTo>
                    <a:pt x="0" y="625982"/>
                  </a:lnTo>
                  <a:lnTo>
                    <a:pt x="36068" y="670178"/>
                  </a:lnTo>
                  <a:lnTo>
                    <a:pt x="695569" y="130732"/>
                  </a:lnTo>
                  <a:lnTo>
                    <a:pt x="659361" y="86426"/>
                  </a:lnTo>
                  <a:close/>
                </a:path>
                <a:path w="810260" h="670560" extrusionOk="0">
                  <a:moveTo>
                    <a:pt x="779468" y="68325"/>
                  </a:moveTo>
                  <a:lnTo>
                    <a:pt x="681482" y="68325"/>
                  </a:lnTo>
                  <a:lnTo>
                    <a:pt x="717676" y="112648"/>
                  </a:lnTo>
                  <a:lnTo>
                    <a:pt x="695569" y="130732"/>
                  </a:lnTo>
                  <a:lnTo>
                    <a:pt x="731647" y="174878"/>
                  </a:lnTo>
                  <a:lnTo>
                    <a:pt x="779468" y="68325"/>
                  </a:lnTo>
                  <a:close/>
                </a:path>
                <a:path w="810260" h="670560" extrusionOk="0">
                  <a:moveTo>
                    <a:pt x="681482" y="68325"/>
                  </a:moveTo>
                  <a:lnTo>
                    <a:pt x="659361" y="86426"/>
                  </a:lnTo>
                  <a:lnTo>
                    <a:pt x="695569" y="130732"/>
                  </a:lnTo>
                  <a:lnTo>
                    <a:pt x="717676" y="112648"/>
                  </a:lnTo>
                  <a:lnTo>
                    <a:pt x="681482" y="68325"/>
                  </a:lnTo>
                  <a:close/>
                </a:path>
                <a:path w="810260" h="670560" extrusionOk="0">
                  <a:moveTo>
                    <a:pt x="810133" y="0"/>
                  </a:moveTo>
                  <a:lnTo>
                    <a:pt x="623188" y="42163"/>
                  </a:lnTo>
                  <a:lnTo>
                    <a:pt x="659361" y="86426"/>
                  </a:lnTo>
                  <a:lnTo>
                    <a:pt x="681482" y="68325"/>
                  </a:lnTo>
                  <a:lnTo>
                    <a:pt x="779468" y="68325"/>
                  </a:lnTo>
                  <a:lnTo>
                    <a:pt x="810133" y="0"/>
                  </a:lnTo>
                  <a:close/>
                </a:path>
              </a:pathLst>
            </a:custGeom>
            <a:solidFill>
              <a:srgbClr val="1D9BA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1" name="Google Shape;681;p23"/>
            <p:cNvSpPr/>
            <p:nvPr/>
          </p:nvSpPr>
          <p:spPr>
            <a:xfrm>
              <a:off x="6143244" y="3470147"/>
              <a:ext cx="1303020" cy="1194815"/>
            </a:xfrm>
            <a:prstGeom prst="rect">
              <a:avLst/>
            </a:prstGeom>
            <a:blipFill rotWithShape="1">
              <a:blip r:embed="rId1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2" name="Google Shape;682;p23"/>
            <p:cNvSpPr/>
            <p:nvPr/>
          </p:nvSpPr>
          <p:spPr>
            <a:xfrm>
              <a:off x="6184391" y="3488448"/>
              <a:ext cx="1220723" cy="1112507"/>
            </a:xfrm>
            <a:prstGeom prst="rect">
              <a:avLst/>
            </a:prstGeom>
            <a:blipFill rotWithShape="1">
              <a:blip r:embed="rId1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3" name="Google Shape;683;p23"/>
            <p:cNvSpPr/>
            <p:nvPr/>
          </p:nvSpPr>
          <p:spPr>
            <a:xfrm>
              <a:off x="6498336" y="3629787"/>
              <a:ext cx="768985" cy="661670"/>
            </a:xfrm>
            <a:custGeom>
              <a:avLst/>
              <a:gdLst/>
              <a:ahLst/>
              <a:cxnLst/>
              <a:rect l="l" t="t" r="r" b="b"/>
              <a:pathLst>
                <a:path w="768984" h="661670" extrusionOk="0">
                  <a:moveTo>
                    <a:pt x="74803" y="484886"/>
                  </a:moveTo>
                  <a:lnTo>
                    <a:pt x="0" y="661415"/>
                  </a:lnTo>
                  <a:lnTo>
                    <a:pt x="186055" y="615442"/>
                  </a:lnTo>
                  <a:lnTo>
                    <a:pt x="164735" y="590423"/>
                  </a:lnTo>
                  <a:lnTo>
                    <a:pt x="127254" y="590423"/>
                  </a:lnTo>
                  <a:lnTo>
                    <a:pt x="90169" y="546988"/>
                  </a:lnTo>
                  <a:lnTo>
                    <a:pt x="111923" y="528447"/>
                  </a:lnTo>
                  <a:lnTo>
                    <a:pt x="74803" y="484886"/>
                  </a:lnTo>
                  <a:close/>
                </a:path>
                <a:path w="768984" h="661670" extrusionOk="0">
                  <a:moveTo>
                    <a:pt x="111923" y="528447"/>
                  </a:moveTo>
                  <a:lnTo>
                    <a:pt x="90169" y="546988"/>
                  </a:lnTo>
                  <a:lnTo>
                    <a:pt x="127254" y="590423"/>
                  </a:lnTo>
                  <a:lnTo>
                    <a:pt x="148965" y="571916"/>
                  </a:lnTo>
                  <a:lnTo>
                    <a:pt x="111923" y="528447"/>
                  </a:lnTo>
                  <a:close/>
                </a:path>
                <a:path w="768984" h="661670" extrusionOk="0">
                  <a:moveTo>
                    <a:pt x="148965" y="571916"/>
                  </a:moveTo>
                  <a:lnTo>
                    <a:pt x="127254" y="590423"/>
                  </a:lnTo>
                  <a:lnTo>
                    <a:pt x="164735" y="590423"/>
                  </a:lnTo>
                  <a:lnTo>
                    <a:pt x="148965" y="571916"/>
                  </a:lnTo>
                  <a:close/>
                </a:path>
                <a:path w="768984" h="661670" extrusionOk="0">
                  <a:moveTo>
                    <a:pt x="731900" y="0"/>
                  </a:moveTo>
                  <a:lnTo>
                    <a:pt x="111923" y="528447"/>
                  </a:lnTo>
                  <a:lnTo>
                    <a:pt x="148965" y="571916"/>
                  </a:lnTo>
                  <a:lnTo>
                    <a:pt x="768985" y="43433"/>
                  </a:lnTo>
                  <a:lnTo>
                    <a:pt x="731900" y="0"/>
                  </a:lnTo>
                  <a:close/>
                </a:path>
              </a:pathLst>
            </a:custGeom>
            <a:solidFill>
              <a:srgbClr val="1D9BA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4" name="Google Shape;684;p23"/>
            <p:cNvSpPr/>
            <p:nvPr/>
          </p:nvSpPr>
          <p:spPr>
            <a:xfrm>
              <a:off x="4393691" y="4149839"/>
              <a:ext cx="2298191" cy="1662683"/>
            </a:xfrm>
            <a:prstGeom prst="rect">
              <a:avLst/>
            </a:prstGeom>
            <a:blipFill rotWithShape="1">
              <a:blip r:embed="rId1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5" name="Google Shape;685;p23"/>
            <p:cNvSpPr/>
            <p:nvPr/>
          </p:nvSpPr>
          <p:spPr>
            <a:xfrm>
              <a:off x="4434839" y="4168127"/>
              <a:ext cx="2215895" cy="1580387"/>
            </a:xfrm>
            <a:prstGeom prst="rect">
              <a:avLst/>
            </a:prstGeom>
            <a:blipFill rotWithShape="1">
              <a:blip r:embed="rId1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6" name="Google Shape;686;p23"/>
            <p:cNvSpPr/>
            <p:nvPr/>
          </p:nvSpPr>
          <p:spPr>
            <a:xfrm>
              <a:off x="4748783" y="4482083"/>
              <a:ext cx="1764664" cy="1129665"/>
            </a:xfrm>
            <a:custGeom>
              <a:avLst/>
              <a:gdLst/>
              <a:ahLst/>
              <a:cxnLst/>
              <a:rect l="l" t="t" r="r" b="b"/>
              <a:pathLst>
                <a:path w="1764665" h="1129664" extrusionOk="0">
                  <a:moveTo>
                    <a:pt x="160188" y="67463"/>
                  </a:moveTo>
                  <a:lnTo>
                    <a:pt x="129715" y="115729"/>
                  </a:lnTo>
                  <a:lnTo>
                    <a:pt x="1734057" y="1129093"/>
                  </a:lnTo>
                  <a:lnTo>
                    <a:pt x="1764538" y="1080770"/>
                  </a:lnTo>
                  <a:lnTo>
                    <a:pt x="160188" y="67463"/>
                  </a:lnTo>
                  <a:close/>
                </a:path>
                <a:path w="1764665" h="1129664" extrusionOk="0">
                  <a:moveTo>
                    <a:pt x="0" y="0"/>
                  </a:moveTo>
                  <a:lnTo>
                    <a:pt x="99187" y="164084"/>
                  </a:lnTo>
                  <a:lnTo>
                    <a:pt x="129715" y="115729"/>
                  </a:lnTo>
                  <a:lnTo>
                    <a:pt x="105537" y="100457"/>
                  </a:lnTo>
                  <a:lnTo>
                    <a:pt x="136016" y="52197"/>
                  </a:lnTo>
                  <a:lnTo>
                    <a:pt x="169826" y="52197"/>
                  </a:lnTo>
                  <a:lnTo>
                    <a:pt x="190753" y="19050"/>
                  </a:lnTo>
                  <a:lnTo>
                    <a:pt x="0" y="0"/>
                  </a:lnTo>
                  <a:close/>
                </a:path>
                <a:path w="1764665" h="1129664" extrusionOk="0">
                  <a:moveTo>
                    <a:pt x="136016" y="52197"/>
                  </a:moveTo>
                  <a:lnTo>
                    <a:pt x="105537" y="100457"/>
                  </a:lnTo>
                  <a:lnTo>
                    <a:pt x="129715" y="115729"/>
                  </a:lnTo>
                  <a:lnTo>
                    <a:pt x="160188" y="67463"/>
                  </a:lnTo>
                  <a:lnTo>
                    <a:pt x="136016" y="52197"/>
                  </a:lnTo>
                  <a:close/>
                </a:path>
                <a:path w="1764665" h="1129664" extrusionOk="0">
                  <a:moveTo>
                    <a:pt x="169826" y="52197"/>
                  </a:moveTo>
                  <a:lnTo>
                    <a:pt x="136016" y="52197"/>
                  </a:lnTo>
                  <a:lnTo>
                    <a:pt x="160188" y="67463"/>
                  </a:lnTo>
                  <a:lnTo>
                    <a:pt x="169826" y="52197"/>
                  </a:lnTo>
                  <a:close/>
                </a:path>
              </a:pathLst>
            </a:custGeom>
            <a:solidFill>
              <a:srgbClr val="1D9BA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687" name="Google Shape;687;p23"/>
          <p:cNvSpPr txBox="1"/>
          <p:nvPr/>
        </p:nvSpPr>
        <p:spPr>
          <a:xfrm>
            <a:off x="6249670" y="728599"/>
            <a:ext cx="2366645" cy="2820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2730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1">
                <a:solidFill>
                  <a:srgbClr val="134262"/>
                </a:solidFill>
                <a:latin typeface="Arial"/>
                <a:ea typeface="Arial"/>
                <a:cs typeface="Arial"/>
                <a:sym typeface="Arial"/>
              </a:rPr>
              <a:t>Descripción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255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13676C"/>
                </a:solidFill>
                <a:latin typeface="Arial"/>
                <a:ea typeface="Arial"/>
                <a:cs typeface="Arial"/>
                <a:sym typeface="Arial"/>
              </a:rPr>
              <a:t>Canales secundarios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None/>
            </a:pPr>
            <a:endParaRPr sz="2300">
              <a:latin typeface="Arial"/>
              <a:ea typeface="Arial"/>
              <a:cs typeface="Arial"/>
              <a:sym typeface="Arial"/>
            </a:endParaRPr>
          </a:p>
          <a:p>
            <a:pPr marL="269875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13676C"/>
                </a:solidFill>
                <a:latin typeface="Arial"/>
                <a:ea typeface="Arial"/>
                <a:cs typeface="Arial"/>
                <a:sym typeface="Arial"/>
              </a:rPr>
              <a:t>Protección del muro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27051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13676C"/>
                </a:solidFill>
                <a:latin typeface="Arial"/>
                <a:ea typeface="Arial"/>
                <a:cs typeface="Arial"/>
                <a:sym typeface="Arial"/>
              </a:rPr>
              <a:t>de hormigón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None/>
            </a:pP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marL="60769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13676C"/>
                </a:solidFill>
                <a:latin typeface="Arial"/>
                <a:ea typeface="Arial"/>
                <a:cs typeface="Arial"/>
                <a:sym typeface="Arial"/>
              </a:rPr>
              <a:t>Canal de lavado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8" name="Google Shape;688;p23"/>
          <p:cNvSpPr txBox="1"/>
          <p:nvPr/>
        </p:nvSpPr>
        <p:spPr>
          <a:xfrm>
            <a:off x="6632193" y="5589523"/>
            <a:ext cx="1533525" cy="299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13676C"/>
                </a:solidFill>
                <a:latin typeface="Arial"/>
                <a:ea typeface="Arial"/>
                <a:cs typeface="Arial"/>
                <a:sym typeface="Arial"/>
              </a:rPr>
              <a:t>Canal principal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9" name="Google Shape;689;p23"/>
          <p:cNvSpPr txBox="1"/>
          <p:nvPr/>
        </p:nvSpPr>
        <p:spPr>
          <a:xfrm>
            <a:off x="1248562" y="5404815"/>
            <a:ext cx="1852930" cy="299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13676C"/>
                </a:solidFill>
                <a:latin typeface="Arial"/>
                <a:ea typeface="Arial"/>
                <a:cs typeface="Arial"/>
                <a:sym typeface="Arial"/>
              </a:rPr>
              <a:t>Muro del deflector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0" name="Google Shape;690;p23"/>
          <p:cNvSpPr/>
          <p:nvPr/>
        </p:nvSpPr>
        <p:spPr>
          <a:xfrm>
            <a:off x="6733031" y="5949696"/>
            <a:ext cx="2369820" cy="719327"/>
          </a:xfrm>
          <a:prstGeom prst="rect">
            <a:avLst/>
          </a:prstGeom>
          <a:blipFill rotWithShape="1">
            <a:blip r:embed="rId1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24"/>
          <p:cNvSpPr/>
          <p:nvPr/>
        </p:nvSpPr>
        <p:spPr>
          <a:xfrm>
            <a:off x="1697735" y="188976"/>
            <a:ext cx="7177277" cy="899922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6" name="Google Shape;696;p24"/>
          <p:cNvSpPr txBox="1">
            <a:spLocks noGrp="1"/>
          </p:cNvSpPr>
          <p:nvPr>
            <p:ph type="title"/>
          </p:nvPr>
        </p:nvSpPr>
        <p:spPr>
          <a:xfrm>
            <a:off x="1938273" y="295782"/>
            <a:ext cx="6668134" cy="513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134262"/>
                </a:solidFill>
              </a:rPr>
              <a:t>PROPUESTA DE MEJORAMIENTO</a:t>
            </a:r>
            <a:endParaRPr/>
          </a:p>
        </p:txBody>
      </p:sp>
      <p:sp>
        <p:nvSpPr>
          <p:cNvPr id="697" name="Google Shape;697;p24"/>
          <p:cNvSpPr/>
          <p:nvPr/>
        </p:nvSpPr>
        <p:spPr>
          <a:xfrm>
            <a:off x="6022847" y="621791"/>
            <a:ext cx="2859786" cy="899922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8" name="Google Shape;698;p24"/>
          <p:cNvSpPr txBox="1"/>
          <p:nvPr/>
        </p:nvSpPr>
        <p:spPr>
          <a:xfrm>
            <a:off x="6264402" y="728599"/>
            <a:ext cx="2352040" cy="513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1">
                <a:solidFill>
                  <a:srgbClr val="134262"/>
                </a:solidFill>
                <a:latin typeface="Arial"/>
                <a:ea typeface="Arial"/>
                <a:cs typeface="Arial"/>
                <a:sym typeface="Arial"/>
              </a:rPr>
              <a:t>Descripción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99" name="Google Shape;699;p24"/>
          <p:cNvGrpSpPr/>
          <p:nvPr/>
        </p:nvGrpSpPr>
        <p:grpSpPr>
          <a:xfrm>
            <a:off x="179831" y="274320"/>
            <a:ext cx="864235" cy="649732"/>
            <a:chOff x="179831" y="274320"/>
            <a:chExt cx="864235" cy="649732"/>
          </a:xfrm>
        </p:grpSpPr>
        <p:sp>
          <p:nvSpPr>
            <p:cNvPr id="700" name="Google Shape;700;p24"/>
            <p:cNvSpPr/>
            <p:nvPr/>
          </p:nvSpPr>
          <p:spPr>
            <a:xfrm>
              <a:off x="179831" y="339852"/>
              <a:ext cx="864235" cy="584200"/>
            </a:xfrm>
            <a:custGeom>
              <a:avLst/>
              <a:gdLst/>
              <a:ahLst/>
              <a:cxnLst/>
              <a:rect l="l" t="t" r="r" b="b"/>
              <a:pathLst>
                <a:path w="864235" h="584200" extrusionOk="0">
                  <a:moveTo>
                    <a:pt x="864044" y="0"/>
                  </a:moveTo>
                  <a:lnTo>
                    <a:pt x="0" y="0"/>
                  </a:lnTo>
                  <a:lnTo>
                    <a:pt x="0" y="517906"/>
                  </a:lnTo>
                  <a:lnTo>
                    <a:pt x="5449" y="543008"/>
                  </a:lnTo>
                  <a:lnTo>
                    <a:pt x="19499" y="563657"/>
                  </a:lnTo>
                  <a:lnTo>
                    <a:pt x="40099" y="577877"/>
                  </a:lnTo>
                  <a:lnTo>
                    <a:pt x="65201" y="583692"/>
                  </a:lnTo>
                  <a:lnTo>
                    <a:pt x="864044" y="583692"/>
                  </a:lnTo>
                  <a:lnTo>
                    <a:pt x="864044" y="0"/>
                  </a:lnTo>
                  <a:close/>
                </a:path>
              </a:pathLst>
            </a:custGeom>
            <a:solidFill>
              <a:srgbClr val="EBEEF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1" name="Google Shape;701;p24"/>
            <p:cNvSpPr/>
            <p:nvPr/>
          </p:nvSpPr>
          <p:spPr>
            <a:xfrm>
              <a:off x="417575" y="627888"/>
              <a:ext cx="577850" cy="175260"/>
            </a:xfrm>
            <a:custGeom>
              <a:avLst/>
              <a:gdLst/>
              <a:ahLst/>
              <a:cxnLst/>
              <a:rect l="l" t="t" r="r" b="b"/>
              <a:pathLst>
                <a:path w="577850" h="175259" extrusionOk="0">
                  <a:moveTo>
                    <a:pt x="572236" y="0"/>
                  </a:moveTo>
                  <a:lnTo>
                    <a:pt x="5359" y="0"/>
                  </a:lnTo>
                  <a:lnTo>
                    <a:pt x="0" y="5334"/>
                  </a:lnTo>
                  <a:lnTo>
                    <a:pt x="0" y="170434"/>
                  </a:lnTo>
                  <a:lnTo>
                    <a:pt x="5359" y="175260"/>
                  </a:lnTo>
                  <a:lnTo>
                    <a:pt x="572236" y="175260"/>
                  </a:lnTo>
                  <a:lnTo>
                    <a:pt x="577532" y="170434"/>
                  </a:lnTo>
                  <a:lnTo>
                    <a:pt x="577532" y="5334"/>
                  </a:lnTo>
                  <a:close/>
                </a:path>
              </a:pathLst>
            </a:custGeom>
            <a:solidFill>
              <a:srgbClr val="9EADB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2" name="Google Shape;702;p24"/>
            <p:cNvSpPr/>
            <p:nvPr/>
          </p:nvSpPr>
          <p:spPr>
            <a:xfrm>
              <a:off x="417575" y="627888"/>
              <a:ext cx="577850" cy="113030"/>
            </a:xfrm>
            <a:custGeom>
              <a:avLst/>
              <a:gdLst/>
              <a:ahLst/>
              <a:cxnLst/>
              <a:rect l="l" t="t" r="r" b="b"/>
              <a:pathLst>
                <a:path w="577850" h="113029" extrusionOk="0">
                  <a:moveTo>
                    <a:pt x="572236" y="0"/>
                  </a:moveTo>
                  <a:lnTo>
                    <a:pt x="5918" y="0"/>
                  </a:lnTo>
                  <a:lnTo>
                    <a:pt x="622" y="4825"/>
                  </a:lnTo>
                  <a:lnTo>
                    <a:pt x="0" y="10667"/>
                  </a:lnTo>
                  <a:lnTo>
                    <a:pt x="0" y="102615"/>
                  </a:lnTo>
                  <a:lnTo>
                    <a:pt x="558" y="108203"/>
                  </a:lnTo>
                  <a:lnTo>
                    <a:pt x="5359" y="112775"/>
                  </a:lnTo>
                  <a:lnTo>
                    <a:pt x="572719" y="112775"/>
                  </a:lnTo>
                  <a:lnTo>
                    <a:pt x="576973" y="108203"/>
                  </a:lnTo>
                  <a:lnTo>
                    <a:pt x="577532" y="102615"/>
                  </a:lnTo>
                  <a:lnTo>
                    <a:pt x="577532" y="10667"/>
                  </a:lnTo>
                  <a:lnTo>
                    <a:pt x="576973" y="4825"/>
                  </a:lnTo>
                  <a:close/>
                </a:path>
              </a:pathLst>
            </a:custGeom>
            <a:solidFill>
              <a:srgbClr val="C5D2D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3" name="Google Shape;703;p24"/>
            <p:cNvSpPr/>
            <p:nvPr/>
          </p:nvSpPr>
          <p:spPr>
            <a:xfrm>
              <a:off x="440436" y="627887"/>
              <a:ext cx="530860" cy="94615"/>
            </a:xfrm>
            <a:custGeom>
              <a:avLst/>
              <a:gdLst/>
              <a:ahLst/>
              <a:cxnLst/>
              <a:rect l="l" t="t" r="r" b="b"/>
              <a:pathLst>
                <a:path w="530860" h="94615" extrusionOk="0">
                  <a:moveTo>
                    <a:pt x="28956" y="89662"/>
                  </a:moveTo>
                  <a:lnTo>
                    <a:pt x="28321" y="80264"/>
                  </a:lnTo>
                  <a:lnTo>
                    <a:pt x="28321" y="0"/>
                  </a:lnTo>
                  <a:lnTo>
                    <a:pt x="889" y="0"/>
                  </a:lnTo>
                  <a:lnTo>
                    <a:pt x="889" y="80264"/>
                  </a:lnTo>
                  <a:lnTo>
                    <a:pt x="0" y="89662"/>
                  </a:lnTo>
                  <a:lnTo>
                    <a:pt x="7162" y="94488"/>
                  </a:lnTo>
                  <a:lnTo>
                    <a:pt x="21602" y="94488"/>
                  </a:lnTo>
                  <a:lnTo>
                    <a:pt x="28956" y="89662"/>
                  </a:lnTo>
                  <a:close/>
                </a:path>
                <a:path w="530860" h="94615" extrusionOk="0">
                  <a:moveTo>
                    <a:pt x="70104" y="53086"/>
                  </a:moveTo>
                  <a:lnTo>
                    <a:pt x="69507" y="43434"/>
                  </a:lnTo>
                  <a:lnTo>
                    <a:pt x="69507" y="1905"/>
                  </a:lnTo>
                  <a:lnTo>
                    <a:pt x="68910" y="1270"/>
                  </a:lnTo>
                  <a:lnTo>
                    <a:pt x="68910" y="0"/>
                  </a:lnTo>
                  <a:lnTo>
                    <a:pt x="43573" y="0"/>
                  </a:lnTo>
                  <a:lnTo>
                    <a:pt x="43573" y="43434"/>
                  </a:lnTo>
                  <a:lnTo>
                    <a:pt x="42735" y="53086"/>
                  </a:lnTo>
                  <a:lnTo>
                    <a:pt x="49504" y="57912"/>
                  </a:lnTo>
                  <a:lnTo>
                    <a:pt x="63157" y="57912"/>
                  </a:lnTo>
                  <a:lnTo>
                    <a:pt x="70104" y="53086"/>
                  </a:lnTo>
                  <a:close/>
                </a:path>
                <a:path w="530860" h="94615" extrusionOk="0">
                  <a:moveTo>
                    <a:pt x="112712" y="53086"/>
                  </a:moveTo>
                  <a:lnTo>
                    <a:pt x="111861" y="43434"/>
                  </a:lnTo>
                  <a:lnTo>
                    <a:pt x="111861" y="0"/>
                  </a:lnTo>
                  <a:lnTo>
                    <a:pt x="86258" y="0"/>
                  </a:lnTo>
                  <a:lnTo>
                    <a:pt x="85648" y="635"/>
                  </a:lnTo>
                  <a:lnTo>
                    <a:pt x="85648" y="1270"/>
                  </a:lnTo>
                  <a:lnTo>
                    <a:pt x="86258" y="1905"/>
                  </a:lnTo>
                  <a:lnTo>
                    <a:pt x="86258" y="43434"/>
                  </a:lnTo>
                  <a:lnTo>
                    <a:pt x="85344" y="53086"/>
                  </a:lnTo>
                  <a:lnTo>
                    <a:pt x="92189" y="57912"/>
                  </a:lnTo>
                  <a:lnTo>
                    <a:pt x="105867" y="57912"/>
                  </a:lnTo>
                  <a:lnTo>
                    <a:pt x="112712" y="53086"/>
                  </a:lnTo>
                  <a:close/>
                </a:path>
                <a:path w="530860" h="94615" extrusionOk="0">
                  <a:moveTo>
                    <a:pt x="153860" y="53086"/>
                  </a:moveTo>
                  <a:lnTo>
                    <a:pt x="153314" y="43434"/>
                  </a:lnTo>
                  <a:lnTo>
                    <a:pt x="153314" y="0"/>
                  </a:lnTo>
                  <a:lnTo>
                    <a:pt x="127101" y="0"/>
                  </a:lnTo>
                  <a:lnTo>
                    <a:pt x="127101" y="43434"/>
                  </a:lnTo>
                  <a:lnTo>
                    <a:pt x="126492" y="53086"/>
                  </a:lnTo>
                  <a:lnTo>
                    <a:pt x="133337" y="57912"/>
                  </a:lnTo>
                  <a:lnTo>
                    <a:pt x="147015" y="57912"/>
                  </a:lnTo>
                  <a:lnTo>
                    <a:pt x="153860" y="53086"/>
                  </a:lnTo>
                  <a:close/>
                </a:path>
                <a:path w="530860" h="94615" extrusionOk="0">
                  <a:moveTo>
                    <a:pt x="196532" y="89662"/>
                  </a:moveTo>
                  <a:lnTo>
                    <a:pt x="195630" y="80264"/>
                  </a:lnTo>
                  <a:lnTo>
                    <a:pt x="195630" y="0"/>
                  </a:lnTo>
                  <a:lnTo>
                    <a:pt x="168592" y="0"/>
                  </a:lnTo>
                  <a:lnTo>
                    <a:pt x="168592" y="80264"/>
                  </a:lnTo>
                  <a:lnTo>
                    <a:pt x="167640" y="89662"/>
                  </a:lnTo>
                  <a:lnTo>
                    <a:pt x="174866" y="94488"/>
                  </a:lnTo>
                  <a:lnTo>
                    <a:pt x="189306" y="94488"/>
                  </a:lnTo>
                  <a:lnTo>
                    <a:pt x="196532" y="89662"/>
                  </a:lnTo>
                  <a:close/>
                </a:path>
                <a:path w="530860" h="94615" extrusionOk="0">
                  <a:moveTo>
                    <a:pt x="237744" y="0"/>
                  </a:moveTo>
                  <a:lnTo>
                    <a:pt x="210375" y="0"/>
                  </a:lnTo>
                  <a:lnTo>
                    <a:pt x="210375" y="42418"/>
                  </a:lnTo>
                  <a:lnTo>
                    <a:pt x="211010" y="50673"/>
                  </a:lnTo>
                  <a:lnTo>
                    <a:pt x="217512" y="54864"/>
                  </a:lnTo>
                  <a:lnTo>
                    <a:pt x="230606" y="54864"/>
                  </a:lnTo>
                  <a:lnTo>
                    <a:pt x="237109" y="50673"/>
                  </a:lnTo>
                  <a:lnTo>
                    <a:pt x="237744" y="42418"/>
                  </a:lnTo>
                  <a:lnTo>
                    <a:pt x="237744" y="0"/>
                  </a:lnTo>
                  <a:close/>
                </a:path>
                <a:path w="530860" h="94615" extrusionOk="0">
                  <a:moveTo>
                    <a:pt x="278828" y="1270"/>
                  </a:moveTo>
                  <a:lnTo>
                    <a:pt x="278295" y="635"/>
                  </a:lnTo>
                  <a:lnTo>
                    <a:pt x="278295" y="0"/>
                  </a:lnTo>
                  <a:lnTo>
                    <a:pt x="253047" y="0"/>
                  </a:lnTo>
                  <a:lnTo>
                    <a:pt x="253047" y="42418"/>
                  </a:lnTo>
                  <a:lnTo>
                    <a:pt x="253580" y="50673"/>
                  </a:lnTo>
                  <a:lnTo>
                    <a:pt x="259791" y="54864"/>
                  </a:lnTo>
                  <a:lnTo>
                    <a:pt x="272084" y="54864"/>
                  </a:lnTo>
                  <a:lnTo>
                    <a:pt x="278295" y="50673"/>
                  </a:lnTo>
                  <a:lnTo>
                    <a:pt x="278828" y="42418"/>
                  </a:lnTo>
                  <a:lnTo>
                    <a:pt x="278828" y="1270"/>
                  </a:lnTo>
                  <a:close/>
                </a:path>
                <a:path w="530860" h="94615" extrusionOk="0">
                  <a:moveTo>
                    <a:pt x="319976" y="0"/>
                  </a:moveTo>
                  <a:lnTo>
                    <a:pt x="294132" y="0"/>
                  </a:lnTo>
                  <a:lnTo>
                    <a:pt x="294132" y="42418"/>
                  </a:lnTo>
                  <a:lnTo>
                    <a:pt x="294741" y="50673"/>
                  </a:lnTo>
                  <a:lnTo>
                    <a:pt x="300913" y="54864"/>
                  </a:lnTo>
                  <a:lnTo>
                    <a:pt x="313258" y="54864"/>
                  </a:lnTo>
                  <a:lnTo>
                    <a:pt x="319430" y="50673"/>
                  </a:lnTo>
                  <a:lnTo>
                    <a:pt x="319976" y="42418"/>
                  </a:lnTo>
                  <a:lnTo>
                    <a:pt x="319976" y="0"/>
                  </a:lnTo>
                  <a:close/>
                </a:path>
                <a:path w="530860" h="94615" extrusionOk="0">
                  <a:moveTo>
                    <a:pt x="362648" y="0"/>
                  </a:moveTo>
                  <a:lnTo>
                    <a:pt x="335280" y="0"/>
                  </a:lnTo>
                  <a:lnTo>
                    <a:pt x="335280" y="80899"/>
                  </a:lnTo>
                  <a:lnTo>
                    <a:pt x="335915" y="88900"/>
                  </a:lnTo>
                  <a:lnTo>
                    <a:pt x="342417" y="92964"/>
                  </a:lnTo>
                  <a:lnTo>
                    <a:pt x="355511" y="92964"/>
                  </a:lnTo>
                  <a:lnTo>
                    <a:pt x="362077" y="88900"/>
                  </a:lnTo>
                  <a:lnTo>
                    <a:pt x="362648" y="80899"/>
                  </a:lnTo>
                  <a:lnTo>
                    <a:pt x="362648" y="0"/>
                  </a:lnTo>
                  <a:close/>
                </a:path>
                <a:path w="530860" h="94615" extrusionOk="0">
                  <a:moveTo>
                    <a:pt x="405384" y="1778"/>
                  </a:moveTo>
                  <a:lnTo>
                    <a:pt x="404749" y="1270"/>
                  </a:lnTo>
                  <a:lnTo>
                    <a:pt x="404749" y="0"/>
                  </a:lnTo>
                  <a:lnTo>
                    <a:pt x="377952" y="0"/>
                  </a:lnTo>
                  <a:lnTo>
                    <a:pt x="377952" y="42418"/>
                  </a:lnTo>
                  <a:lnTo>
                    <a:pt x="378574" y="50673"/>
                  </a:lnTo>
                  <a:lnTo>
                    <a:pt x="384987" y="54864"/>
                  </a:lnTo>
                  <a:lnTo>
                    <a:pt x="397903" y="54864"/>
                  </a:lnTo>
                  <a:lnTo>
                    <a:pt x="404495" y="50673"/>
                  </a:lnTo>
                  <a:lnTo>
                    <a:pt x="405384" y="42418"/>
                  </a:lnTo>
                  <a:lnTo>
                    <a:pt x="405384" y="1778"/>
                  </a:lnTo>
                  <a:close/>
                </a:path>
                <a:path w="530860" h="94615" extrusionOk="0">
                  <a:moveTo>
                    <a:pt x="446468" y="0"/>
                  </a:moveTo>
                  <a:lnTo>
                    <a:pt x="419100" y="0"/>
                  </a:lnTo>
                  <a:lnTo>
                    <a:pt x="419100" y="42418"/>
                  </a:lnTo>
                  <a:lnTo>
                    <a:pt x="420052" y="50673"/>
                  </a:lnTo>
                  <a:lnTo>
                    <a:pt x="426554" y="54864"/>
                  </a:lnTo>
                  <a:lnTo>
                    <a:pt x="439458" y="54864"/>
                  </a:lnTo>
                  <a:lnTo>
                    <a:pt x="445833" y="50673"/>
                  </a:lnTo>
                  <a:lnTo>
                    <a:pt x="446468" y="42418"/>
                  </a:lnTo>
                  <a:lnTo>
                    <a:pt x="446468" y="0"/>
                  </a:lnTo>
                  <a:close/>
                </a:path>
                <a:path w="530860" h="94615" extrusionOk="0">
                  <a:moveTo>
                    <a:pt x="487680" y="1270"/>
                  </a:moveTo>
                  <a:lnTo>
                    <a:pt x="487083" y="635"/>
                  </a:lnTo>
                  <a:lnTo>
                    <a:pt x="487083" y="0"/>
                  </a:lnTo>
                  <a:lnTo>
                    <a:pt x="461772" y="0"/>
                  </a:lnTo>
                  <a:lnTo>
                    <a:pt x="461772" y="42418"/>
                  </a:lnTo>
                  <a:lnTo>
                    <a:pt x="462368" y="50673"/>
                  </a:lnTo>
                  <a:lnTo>
                    <a:pt x="468528" y="54864"/>
                  </a:lnTo>
                  <a:lnTo>
                    <a:pt x="480923" y="54864"/>
                  </a:lnTo>
                  <a:lnTo>
                    <a:pt x="487083" y="50673"/>
                  </a:lnTo>
                  <a:lnTo>
                    <a:pt x="487680" y="42418"/>
                  </a:lnTo>
                  <a:lnTo>
                    <a:pt x="487680" y="1270"/>
                  </a:lnTo>
                  <a:close/>
                </a:path>
                <a:path w="530860" h="94615" extrusionOk="0">
                  <a:moveTo>
                    <a:pt x="530352" y="0"/>
                  </a:moveTo>
                  <a:lnTo>
                    <a:pt x="502983" y="0"/>
                  </a:lnTo>
                  <a:lnTo>
                    <a:pt x="502983" y="80899"/>
                  </a:lnTo>
                  <a:lnTo>
                    <a:pt x="503567" y="88900"/>
                  </a:lnTo>
                  <a:lnTo>
                    <a:pt x="510095" y="92964"/>
                  </a:lnTo>
                  <a:lnTo>
                    <a:pt x="523176" y="92964"/>
                  </a:lnTo>
                  <a:lnTo>
                    <a:pt x="529704" y="88900"/>
                  </a:lnTo>
                  <a:lnTo>
                    <a:pt x="530352" y="80899"/>
                  </a:lnTo>
                  <a:lnTo>
                    <a:pt x="530352" y="0"/>
                  </a:lnTo>
                  <a:close/>
                </a:path>
              </a:pathLst>
            </a:custGeom>
            <a:solidFill>
              <a:srgbClr val="798B9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4" name="Google Shape;704;p24"/>
            <p:cNvSpPr/>
            <p:nvPr/>
          </p:nvSpPr>
          <p:spPr>
            <a:xfrm>
              <a:off x="424821" y="399288"/>
              <a:ext cx="491490" cy="175260"/>
            </a:xfrm>
            <a:custGeom>
              <a:avLst/>
              <a:gdLst/>
              <a:ahLst/>
              <a:cxnLst/>
              <a:rect l="l" t="t" r="r" b="b"/>
              <a:pathLst>
                <a:path w="491490" h="175259" extrusionOk="0">
                  <a:moveTo>
                    <a:pt x="228187" y="0"/>
                  </a:moveTo>
                  <a:lnTo>
                    <a:pt x="12592" y="0"/>
                  </a:lnTo>
                  <a:lnTo>
                    <a:pt x="3148" y="4107"/>
                  </a:lnTo>
                  <a:lnTo>
                    <a:pt x="0" y="13144"/>
                  </a:lnTo>
                  <a:lnTo>
                    <a:pt x="3148" y="22181"/>
                  </a:lnTo>
                  <a:lnTo>
                    <a:pt x="12592" y="26288"/>
                  </a:lnTo>
                  <a:lnTo>
                    <a:pt x="228187" y="26162"/>
                  </a:lnTo>
                  <a:lnTo>
                    <a:pt x="237028" y="28041"/>
                  </a:lnTo>
                  <a:lnTo>
                    <a:pt x="244370" y="33099"/>
                  </a:lnTo>
                  <a:lnTo>
                    <a:pt x="249382" y="40467"/>
                  </a:lnTo>
                  <a:lnTo>
                    <a:pt x="251237" y="49275"/>
                  </a:lnTo>
                  <a:lnTo>
                    <a:pt x="251237" y="52959"/>
                  </a:lnTo>
                  <a:lnTo>
                    <a:pt x="249382" y="62089"/>
                  </a:lnTo>
                  <a:lnTo>
                    <a:pt x="244370" y="69421"/>
                  </a:lnTo>
                  <a:lnTo>
                    <a:pt x="237028" y="74300"/>
                  </a:lnTo>
                  <a:lnTo>
                    <a:pt x="228187" y="76073"/>
                  </a:lnTo>
                  <a:lnTo>
                    <a:pt x="212261" y="76073"/>
                  </a:lnTo>
                  <a:lnTo>
                    <a:pt x="193108" y="79932"/>
                  </a:lnTo>
                  <a:lnTo>
                    <a:pt x="177520" y="90471"/>
                  </a:lnTo>
                  <a:lnTo>
                    <a:pt x="167037" y="106130"/>
                  </a:lnTo>
                  <a:lnTo>
                    <a:pt x="163201" y="125349"/>
                  </a:lnTo>
                  <a:lnTo>
                    <a:pt x="167037" y="144666"/>
                  </a:lnTo>
                  <a:lnTo>
                    <a:pt x="177520" y="160543"/>
                  </a:lnTo>
                  <a:lnTo>
                    <a:pt x="193108" y="171301"/>
                  </a:lnTo>
                  <a:lnTo>
                    <a:pt x="212261" y="175260"/>
                  </a:lnTo>
                  <a:lnTo>
                    <a:pt x="478212" y="175260"/>
                  </a:lnTo>
                  <a:lnTo>
                    <a:pt x="487999" y="171072"/>
                  </a:lnTo>
                  <a:lnTo>
                    <a:pt x="491261" y="161861"/>
                  </a:lnTo>
                  <a:lnTo>
                    <a:pt x="487999" y="152650"/>
                  </a:lnTo>
                  <a:lnTo>
                    <a:pt x="478212" y="148462"/>
                  </a:lnTo>
                  <a:lnTo>
                    <a:pt x="210610" y="148589"/>
                  </a:lnTo>
                  <a:lnTo>
                    <a:pt x="193938" y="141426"/>
                  </a:lnTo>
                  <a:lnTo>
                    <a:pt x="188290" y="125666"/>
                  </a:lnTo>
                  <a:lnTo>
                    <a:pt x="193661" y="109906"/>
                  </a:lnTo>
                  <a:lnTo>
                    <a:pt x="210051" y="102742"/>
                  </a:lnTo>
                  <a:lnTo>
                    <a:pt x="228187" y="102742"/>
                  </a:lnTo>
                  <a:lnTo>
                    <a:pt x="247340" y="98536"/>
                  </a:lnTo>
                  <a:lnTo>
                    <a:pt x="262928" y="87852"/>
                  </a:lnTo>
                  <a:lnTo>
                    <a:pt x="273410" y="72167"/>
                  </a:lnTo>
                  <a:lnTo>
                    <a:pt x="277247" y="52959"/>
                  </a:lnTo>
                  <a:lnTo>
                    <a:pt x="277247" y="49275"/>
                  </a:lnTo>
                  <a:lnTo>
                    <a:pt x="273410" y="30110"/>
                  </a:lnTo>
                  <a:lnTo>
                    <a:pt x="262928" y="14446"/>
                  </a:lnTo>
                  <a:lnTo>
                    <a:pt x="247340" y="3877"/>
                  </a:lnTo>
                  <a:lnTo>
                    <a:pt x="228187" y="0"/>
                  </a:lnTo>
                  <a:close/>
                </a:path>
              </a:pathLst>
            </a:custGeom>
            <a:solidFill>
              <a:srgbClr val="8599A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5" name="Google Shape;705;p24"/>
            <p:cNvSpPr/>
            <p:nvPr/>
          </p:nvSpPr>
          <p:spPr>
            <a:xfrm>
              <a:off x="179895" y="274320"/>
              <a:ext cx="186055" cy="574675"/>
            </a:xfrm>
            <a:custGeom>
              <a:avLst/>
              <a:gdLst/>
              <a:ahLst/>
              <a:cxnLst/>
              <a:rect l="l" t="t" r="r" b="b"/>
              <a:pathLst>
                <a:path w="186054" h="574675" extrusionOk="0">
                  <a:moveTo>
                    <a:pt x="152171" y="0"/>
                  </a:moveTo>
                  <a:lnTo>
                    <a:pt x="64858" y="0"/>
                  </a:lnTo>
                  <a:lnTo>
                    <a:pt x="39556" y="5099"/>
                  </a:lnTo>
                  <a:lnTo>
                    <a:pt x="18946" y="18986"/>
                  </a:lnTo>
                  <a:lnTo>
                    <a:pt x="5078" y="39540"/>
                  </a:lnTo>
                  <a:lnTo>
                    <a:pt x="0" y="64643"/>
                  </a:lnTo>
                  <a:lnTo>
                    <a:pt x="0" y="574547"/>
                  </a:lnTo>
                  <a:lnTo>
                    <a:pt x="546" y="574547"/>
                  </a:lnTo>
                  <a:lnTo>
                    <a:pt x="7766" y="551888"/>
                  </a:lnTo>
                  <a:lnTo>
                    <a:pt x="22072" y="533860"/>
                  </a:lnTo>
                  <a:lnTo>
                    <a:pt x="41694" y="521952"/>
                  </a:lnTo>
                  <a:lnTo>
                    <a:pt x="64858" y="517651"/>
                  </a:lnTo>
                  <a:lnTo>
                    <a:pt x="152171" y="517651"/>
                  </a:lnTo>
                  <a:lnTo>
                    <a:pt x="165177" y="514955"/>
                  </a:lnTo>
                  <a:lnTo>
                    <a:pt x="175899" y="507603"/>
                  </a:lnTo>
                  <a:lnTo>
                    <a:pt x="183180" y="496702"/>
                  </a:lnTo>
                  <a:lnTo>
                    <a:pt x="185864" y="483362"/>
                  </a:lnTo>
                  <a:lnTo>
                    <a:pt x="185864" y="34416"/>
                  </a:lnTo>
                  <a:lnTo>
                    <a:pt x="183180" y="21056"/>
                  </a:lnTo>
                  <a:lnTo>
                    <a:pt x="175899" y="10112"/>
                  </a:lnTo>
                  <a:lnTo>
                    <a:pt x="165177" y="2716"/>
                  </a:lnTo>
                  <a:lnTo>
                    <a:pt x="152171" y="0"/>
                  </a:lnTo>
                  <a:close/>
                </a:path>
              </a:pathLst>
            </a:custGeom>
            <a:solidFill>
              <a:srgbClr val="DFE4E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6" name="Google Shape;706;p24"/>
            <p:cNvSpPr/>
            <p:nvPr/>
          </p:nvSpPr>
          <p:spPr>
            <a:xfrm>
              <a:off x="179895" y="274320"/>
              <a:ext cx="66040" cy="574675"/>
            </a:xfrm>
            <a:custGeom>
              <a:avLst/>
              <a:gdLst/>
              <a:ahLst/>
              <a:cxnLst/>
              <a:rect l="l" t="t" r="r" b="b"/>
              <a:pathLst>
                <a:path w="66039" h="574675" extrusionOk="0">
                  <a:moveTo>
                    <a:pt x="65468" y="0"/>
                  </a:moveTo>
                  <a:lnTo>
                    <a:pt x="39551" y="5099"/>
                  </a:lnTo>
                  <a:lnTo>
                    <a:pt x="18942" y="18986"/>
                  </a:lnTo>
                  <a:lnTo>
                    <a:pt x="5076" y="39540"/>
                  </a:lnTo>
                  <a:lnTo>
                    <a:pt x="0" y="64643"/>
                  </a:lnTo>
                  <a:lnTo>
                    <a:pt x="0" y="574547"/>
                  </a:lnTo>
                  <a:lnTo>
                    <a:pt x="546" y="574547"/>
                  </a:lnTo>
                  <a:lnTo>
                    <a:pt x="7766" y="551888"/>
                  </a:lnTo>
                  <a:lnTo>
                    <a:pt x="22072" y="533860"/>
                  </a:lnTo>
                  <a:lnTo>
                    <a:pt x="41694" y="521952"/>
                  </a:lnTo>
                  <a:lnTo>
                    <a:pt x="65468" y="517651"/>
                  </a:lnTo>
                  <a:close/>
                </a:path>
              </a:pathLst>
            </a:custGeom>
            <a:solidFill>
              <a:srgbClr val="D1DAE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07" name="Google Shape;707;p24"/>
          <p:cNvGrpSpPr/>
          <p:nvPr/>
        </p:nvGrpSpPr>
        <p:grpSpPr>
          <a:xfrm>
            <a:off x="203454" y="1373886"/>
            <a:ext cx="8592820" cy="1175004"/>
            <a:chOff x="203454" y="1373886"/>
            <a:chExt cx="8592820" cy="1175004"/>
          </a:xfrm>
        </p:grpSpPr>
        <p:sp>
          <p:nvSpPr>
            <p:cNvPr id="708" name="Google Shape;708;p24"/>
            <p:cNvSpPr/>
            <p:nvPr/>
          </p:nvSpPr>
          <p:spPr>
            <a:xfrm>
              <a:off x="203454" y="1565910"/>
              <a:ext cx="8592820" cy="982980"/>
            </a:xfrm>
            <a:custGeom>
              <a:avLst/>
              <a:gdLst/>
              <a:ahLst/>
              <a:cxnLst/>
              <a:rect l="l" t="t" r="r" b="b"/>
              <a:pathLst>
                <a:path w="8592820" h="982980" extrusionOk="0">
                  <a:moveTo>
                    <a:pt x="0" y="982980"/>
                  </a:moveTo>
                  <a:lnTo>
                    <a:pt x="8592312" y="982980"/>
                  </a:lnTo>
                  <a:lnTo>
                    <a:pt x="8592312" y="0"/>
                  </a:lnTo>
                  <a:lnTo>
                    <a:pt x="0" y="0"/>
                  </a:lnTo>
                  <a:lnTo>
                    <a:pt x="0" y="982980"/>
                  </a:lnTo>
                  <a:close/>
                </a:path>
              </a:pathLst>
            </a:custGeom>
            <a:noFill/>
            <a:ln w="25400" cap="flat" cmpd="sng">
              <a:solidFill>
                <a:srgbClr val="27CED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9" name="Google Shape;709;p24"/>
            <p:cNvSpPr/>
            <p:nvPr/>
          </p:nvSpPr>
          <p:spPr>
            <a:xfrm>
              <a:off x="633222" y="1373886"/>
              <a:ext cx="6015355" cy="384175"/>
            </a:xfrm>
            <a:custGeom>
              <a:avLst/>
              <a:gdLst/>
              <a:ahLst/>
              <a:cxnLst/>
              <a:rect l="l" t="t" r="r" b="b"/>
              <a:pathLst>
                <a:path w="6015355" h="384175" extrusionOk="0">
                  <a:moveTo>
                    <a:pt x="5951220" y="0"/>
                  </a:moveTo>
                  <a:lnTo>
                    <a:pt x="64007" y="0"/>
                  </a:lnTo>
                  <a:lnTo>
                    <a:pt x="39090" y="5036"/>
                  </a:lnTo>
                  <a:lnTo>
                    <a:pt x="18745" y="18764"/>
                  </a:lnTo>
                  <a:lnTo>
                    <a:pt x="5029" y="39112"/>
                  </a:lnTo>
                  <a:lnTo>
                    <a:pt x="0" y="64008"/>
                  </a:lnTo>
                  <a:lnTo>
                    <a:pt x="0" y="320039"/>
                  </a:lnTo>
                  <a:lnTo>
                    <a:pt x="5029" y="344935"/>
                  </a:lnTo>
                  <a:lnTo>
                    <a:pt x="18745" y="365283"/>
                  </a:lnTo>
                  <a:lnTo>
                    <a:pt x="39090" y="379011"/>
                  </a:lnTo>
                  <a:lnTo>
                    <a:pt x="64007" y="384048"/>
                  </a:lnTo>
                  <a:lnTo>
                    <a:pt x="5951220" y="384048"/>
                  </a:lnTo>
                  <a:lnTo>
                    <a:pt x="5976115" y="379011"/>
                  </a:lnTo>
                  <a:lnTo>
                    <a:pt x="5996463" y="365283"/>
                  </a:lnTo>
                  <a:lnTo>
                    <a:pt x="6010191" y="344935"/>
                  </a:lnTo>
                  <a:lnTo>
                    <a:pt x="6015228" y="320039"/>
                  </a:lnTo>
                  <a:lnTo>
                    <a:pt x="6015228" y="64008"/>
                  </a:lnTo>
                  <a:lnTo>
                    <a:pt x="6010191" y="39112"/>
                  </a:lnTo>
                  <a:lnTo>
                    <a:pt x="5996463" y="18764"/>
                  </a:lnTo>
                  <a:lnTo>
                    <a:pt x="5976115" y="5036"/>
                  </a:lnTo>
                  <a:lnTo>
                    <a:pt x="5951220" y="0"/>
                  </a:lnTo>
                  <a:close/>
                </a:path>
              </a:pathLst>
            </a:custGeom>
            <a:solidFill>
              <a:srgbClr val="27CED6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0" name="Google Shape;710;p24"/>
            <p:cNvSpPr/>
            <p:nvPr/>
          </p:nvSpPr>
          <p:spPr>
            <a:xfrm>
              <a:off x="633222" y="1373886"/>
              <a:ext cx="6015355" cy="384175"/>
            </a:xfrm>
            <a:custGeom>
              <a:avLst/>
              <a:gdLst/>
              <a:ahLst/>
              <a:cxnLst/>
              <a:rect l="l" t="t" r="r" b="b"/>
              <a:pathLst>
                <a:path w="6015355" h="384175" extrusionOk="0">
                  <a:moveTo>
                    <a:pt x="0" y="64008"/>
                  </a:moveTo>
                  <a:lnTo>
                    <a:pt x="5029" y="39112"/>
                  </a:lnTo>
                  <a:lnTo>
                    <a:pt x="18745" y="18764"/>
                  </a:lnTo>
                  <a:lnTo>
                    <a:pt x="39090" y="5036"/>
                  </a:lnTo>
                  <a:lnTo>
                    <a:pt x="64007" y="0"/>
                  </a:lnTo>
                  <a:lnTo>
                    <a:pt x="5951220" y="0"/>
                  </a:lnTo>
                  <a:lnTo>
                    <a:pt x="5976115" y="5036"/>
                  </a:lnTo>
                  <a:lnTo>
                    <a:pt x="5996463" y="18764"/>
                  </a:lnTo>
                  <a:lnTo>
                    <a:pt x="6010191" y="39112"/>
                  </a:lnTo>
                  <a:lnTo>
                    <a:pt x="6015228" y="64008"/>
                  </a:lnTo>
                  <a:lnTo>
                    <a:pt x="6015228" y="320039"/>
                  </a:lnTo>
                  <a:lnTo>
                    <a:pt x="6010191" y="344935"/>
                  </a:lnTo>
                  <a:lnTo>
                    <a:pt x="5996463" y="365283"/>
                  </a:lnTo>
                  <a:lnTo>
                    <a:pt x="5976115" y="379011"/>
                  </a:lnTo>
                  <a:lnTo>
                    <a:pt x="5951220" y="384048"/>
                  </a:lnTo>
                  <a:lnTo>
                    <a:pt x="64007" y="384048"/>
                  </a:lnTo>
                  <a:lnTo>
                    <a:pt x="39090" y="379011"/>
                  </a:lnTo>
                  <a:lnTo>
                    <a:pt x="18745" y="365283"/>
                  </a:lnTo>
                  <a:lnTo>
                    <a:pt x="5029" y="344935"/>
                  </a:lnTo>
                  <a:lnTo>
                    <a:pt x="0" y="320039"/>
                  </a:lnTo>
                  <a:lnTo>
                    <a:pt x="0" y="64008"/>
                  </a:lnTo>
                  <a:close/>
                </a:path>
              </a:pathLst>
            </a:custGeom>
            <a:no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11" name="Google Shape;711;p24"/>
          <p:cNvSpPr txBox="1"/>
          <p:nvPr/>
        </p:nvSpPr>
        <p:spPr>
          <a:xfrm>
            <a:off x="857199" y="1278544"/>
            <a:ext cx="2247265" cy="1136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9850" rIns="0" bIns="0" anchor="t" anchorCtr="0">
            <a:spAutoFit/>
          </a:bodyPr>
          <a:lstStyle/>
          <a:p>
            <a:pPr marL="2095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Canal principal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241300" marR="0" lvl="0" indent="-228600" algn="l" rtl="0">
              <a:lnSpc>
                <a:spcPct val="100000"/>
              </a:lnSpc>
              <a:spcBef>
                <a:spcPts val="77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Pendiente del 6%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241300" marR="0" lvl="0" indent="-228600" algn="l" rtl="0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Longitud: 87.45m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12" name="Google Shape;712;p24"/>
          <p:cNvGrpSpPr/>
          <p:nvPr/>
        </p:nvGrpSpPr>
        <p:grpSpPr>
          <a:xfrm>
            <a:off x="1181100" y="2654807"/>
            <a:ext cx="7921752" cy="4014215"/>
            <a:chOff x="1181100" y="2654807"/>
            <a:chExt cx="7921752" cy="4014215"/>
          </a:xfrm>
        </p:grpSpPr>
        <p:sp>
          <p:nvSpPr>
            <p:cNvPr id="713" name="Google Shape;713;p24"/>
            <p:cNvSpPr/>
            <p:nvPr/>
          </p:nvSpPr>
          <p:spPr>
            <a:xfrm>
              <a:off x="1181100" y="2654807"/>
              <a:ext cx="6797040" cy="3308604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4" name="Google Shape;714;p24"/>
            <p:cNvSpPr/>
            <p:nvPr/>
          </p:nvSpPr>
          <p:spPr>
            <a:xfrm>
              <a:off x="6733032" y="5949695"/>
              <a:ext cx="2369820" cy="719327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25"/>
          <p:cNvSpPr/>
          <p:nvPr/>
        </p:nvSpPr>
        <p:spPr>
          <a:xfrm>
            <a:off x="1697735" y="188976"/>
            <a:ext cx="7177277" cy="899922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0" name="Google Shape;720;p25"/>
          <p:cNvSpPr txBox="1">
            <a:spLocks noGrp="1"/>
          </p:cNvSpPr>
          <p:nvPr>
            <p:ph type="title"/>
          </p:nvPr>
        </p:nvSpPr>
        <p:spPr>
          <a:xfrm>
            <a:off x="1938273" y="295782"/>
            <a:ext cx="6668134" cy="513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134262"/>
                </a:solidFill>
              </a:rPr>
              <a:t>PROPUESTA DE MEJORAMIENTO</a:t>
            </a:r>
            <a:endParaRPr/>
          </a:p>
        </p:txBody>
      </p:sp>
      <p:sp>
        <p:nvSpPr>
          <p:cNvPr id="721" name="Google Shape;721;p25"/>
          <p:cNvSpPr/>
          <p:nvPr/>
        </p:nvSpPr>
        <p:spPr>
          <a:xfrm>
            <a:off x="6022847" y="621791"/>
            <a:ext cx="2859786" cy="899922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2" name="Google Shape;722;p25"/>
          <p:cNvSpPr txBox="1"/>
          <p:nvPr/>
        </p:nvSpPr>
        <p:spPr>
          <a:xfrm>
            <a:off x="6264402" y="728599"/>
            <a:ext cx="2352040" cy="513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1">
                <a:solidFill>
                  <a:srgbClr val="134262"/>
                </a:solidFill>
                <a:latin typeface="Arial"/>
                <a:ea typeface="Arial"/>
                <a:cs typeface="Arial"/>
                <a:sym typeface="Arial"/>
              </a:rPr>
              <a:t>Descripción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23" name="Google Shape;723;p25"/>
          <p:cNvGrpSpPr/>
          <p:nvPr/>
        </p:nvGrpSpPr>
        <p:grpSpPr>
          <a:xfrm>
            <a:off x="179831" y="274320"/>
            <a:ext cx="864235" cy="649732"/>
            <a:chOff x="179831" y="274320"/>
            <a:chExt cx="864235" cy="649732"/>
          </a:xfrm>
        </p:grpSpPr>
        <p:sp>
          <p:nvSpPr>
            <p:cNvPr id="724" name="Google Shape;724;p25"/>
            <p:cNvSpPr/>
            <p:nvPr/>
          </p:nvSpPr>
          <p:spPr>
            <a:xfrm>
              <a:off x="179831" y="339852"/>
              <a:ext cx="864235" cy="584200"/>
            </a:xfrm>
            <a:custGeom>
              <a:avLst/>
              <a:gdLst/>
              <a:ahLst/>
              <a:cxnLst/>
              <a:rect l="l" t="t" r="r" b="b"/>
              <a:pathLst>
                <a:path w="864235" h="584200" extrusionOk="0">
                  <a:moveTo>
                    <a:pt x="864044" y="0"/>
                  </a:moveTo>
                  <a:lnTo>
                    <a:pt x="0" y="0"/>
                  </a:lnTo>
                  <a:lnTo>
                    <a:pt x="0" y="517906"/>
                  </a:lnTo>
                  <a:lnTo>
                    <a:pt x="5449" y="543008"/>
                  </a:lnTo>
                  <a:lnTo>
                    <a:pt x="19499" y="563657"/>
                  </a:lnTo>
                  <a:lnTo>
                    <a:pt x="40099" y="577877"/>
                  </a:lnTo>
                  <a:lnTo>
                    <a:pt x="65201" y="583692"/>
                  </a:lnTo>
                  <a:lnTo>
                    <a:pt x="864044" y="583692"/>
                  </a:lnTo>
                  <a:lnTo>
                    <a:pt x="864044" y="0"/>
                  </a:lnTo>
                  <a:close/>
                </a:path>
              </a:pathLst>
            </a:custGeom>
            <a:solidFill>
              <a:srgbClr val="EBEEF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5" name="Google Shape;725;p25"/>
            <p:cNvSpPr/>
            <p:nvPr/>
          </p:nvSpPr>
          <p:spPr>
            <a:xfrm>
              <a:off x="417575" y="627888"/>
              <a:ext cx="577850" cy="175260"/>
            </a:xfrm>
            <a:custGeom>
              <a:avLst/>
              <a:gdLst/>
              <a:ahLst/>
              <a:cxnLst/>
              <a:rect l="l" t="t" r="r" b="b"/>
              <a:pathLst>
                <a:path w="577850" h="175259" extrusionOk="0">
                  <a:moveTo>
                    <a:pt x="572236" y="0"/>
                  </a:moveTo>
                  <a:lnTo>
                    <a:pt x="5359" y="0"/>
                  </a:lnTo>
                  <a:lnTo>
                    <a:pt x="0" y="5334"/>
                  </a:lnTo>
                  <a:lnTo>
                    <a:pt x="0" y="170434"/>
                  </a:lnTo>
                  <a:lnTo>
                    <a:pt x="5359" y="175260"/>
                  </a:lnTo>
                  <a:lnTo>
                    <a:pt x="572236" y="175260"/>
                  </a:lnTo>
                  <a:lnTo>
                    <a:pt x="577532" y="170434"/>
                  </a:lnTo>
                  <a:lnTo>
                    <a:pt x="577532" y="5334"/>
                  </a:lnTo>
                  <a:close/>
                </a:path>
              </a:pathLst>
            </a:custGeom>
            <a:solidFill>
              <a:srgbClr val="9EADB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6" name="Google Shape;726;p25"/>
            <p:cNvSpPr/>
            <p:nvPr/>
          </p:nvSpPr>
          <p:spPr>
            <a:xfrm>
              <a:off x="417575" y="627888"/>
              <a:ext cx="577850" cy="113030"/>
            </a:xfrm>
            <a:custGeom>
              <a:avLst/>
              <a:gdLst/>
              <a:ahLst/>
              <a:cxnLst/>
              <a:rect l="l" t="t" r="r" b="b"/>
              <a:pathLst>
                <a:path w="577850" h="113029" extrusionOk="0">
                  <a:moveTo>
                    <a:pt x="572236" y="0"/>
                  </a:moveTo>
                  <a:lnTo>
                    <a:pt x="5918" y="0"/>
                  </a:lnTo>
                  <a:lnTo>
                    <a:pt x="622" y="4825"/>
                  </a:lnTo>
                  <a:lnTo>
                    <a:pt x="0" y="10667"/>
                  </a:lnTo>
                  <a:lnTo>
                    <a:pt x="0" y="102615"/>
                  </a:lnTo>
                  <a:lnTo>
                    <a:pt x="558" y="108203"/>
                  </a:lnTo>
                  <a:lnTo>
                    <a:pt x="5359" y="112775"/>
                  </a:lnTo>
                  <a:lnTo>
                    <a:pt x="572719" y="112775"/>
                  </a:lnTo>
                  <a:lnTo>
                    <a:pt x="576973" y="108203"/>
                  </a:lnTo>
                  <a:lnTo>
                    <a:pt x="577532" y="102615"/>
                  </a:lnTo>
                  <a:lnTo>
                    <a:pt x="577532" y="10667"/>
                  </a:lnTo>
                  <a:lnTo>
                    <a:pt x="576973" y="4825"/>
                  </a:lnTo>
                  <a:close/>
                </a:path>
              </a:pathLst>
            </a:custGeom>
            <a:solidFill>
              <a:srgbClr val="C5D2D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7" name="Google Shape;727;p25"/>
            <p:cNvSpPr/>
            <p:nvPr/>
          </p:nvSpPr>
          <p:spPr>
            <a:xfrm>
              <a:off x="440436" y="627887"/>
              <a:ext cx="530860" cy="94615"/>
            </a:xfrm>
            <a:custGeom>
              <a:avLst/>
              <a:gdLst/>
              <a:ahLst/>
              <a:cxnLst/>
              <a:rect l="l" t="t" r="r" b="b"/>
              <a:pathLst>
                <a:path w="530860" h="94615" extrusionOk="0">
                  <a:moveTo>
                    <a:pt x="28956" y="89662"/>
                  </a:moveTo>
                  <a:lnTo>
                    <a:pt x="28321" y="80264"/>
                  </a:lnTo>
                  <a:lnTo>
                    <a:pt x="28321" y="0"/>
                  </a:lnTo>
                  <a:lnTo>
                    <a:pt x="889" y="0"/>
                  </a:lnTo>
                  <a:lnTo>
                    <a:pt x="889" y="80264"/>
                  </a:lnTo>
                  <a:lnTo>
                    <a:pt x="0" y="89662"/>
                  </a:lnTo>
                  <a:lnTo>
                    <a:pt x="7162" y="94488"/>
                  </a:lnTo>
                  <a:lnTo>
                    <a:pt x="21602" y="94488"/>
                  </a:lnTo>
                  <a:lnTo>
                    <a:pt x="28956" y="89662"/>
                  </a:lnTo>
                  <a:close/>
                </a:path>
                <a:path w="530860" h="94615" extrusionOk="0">
                  <a:moveTo>
                    <a:pt x="70104" y="53086"/>
                  </a:moveTo>
                  <a:lnTo>
                    <a:pt x="69507" y="43434"/>
                  </a:lnTo>
                  <a:lnTo>
                    <a:pt x="69507" y="1905"/>
                  </a:lnTo>
                  <a:lnTo>
                    <a:pt x="68910" y="1270"/>
                  </a:lnTo>
                  <a:lnTo>
                    <a:pt x="68910" y="0"/>
                  </a:lnTo>
                  <a:lnTo>
                    <a:pt x="43573" y="0"/>
                  </a:lnTo>
                  <a:lnTo>
                    <a:pt x="43573" y="43434"/>
                  </a:lnTo>
                  <a:lnTo>
                    <a:pt x="42735" y="53086"/>
                  </a:lnTo>
                  <a:lnTo>
                    <a:pt x="49504" y="57912"/>
                  </a:lnTo>
                  <a:lnTo>
                    <a:pt x="63157" y="57912"/>
                  </a:lnTo>
                  <a:lnTo>
                    <a:pt x="70104" y="53086"/>
                  </a:lnTo>
                  <a:close/>
                </a:path>
                <a:path w="530860" h="94615" extrusionOk="0">
                  <a:moveTo>
                    <a:pt x="112712" y="53086"/>
                  </a:moveTo>
                  <a:lnTo>
                    <a:pt x="111861" y="43434"/>
                  </a:lnTo>
                  <a:lnTo>
                    <a:pt x="111861" y="0"/>
                  </a:lnTo>
                  <a:lnTo>
                    <a:pt x="86258" y="0"/>
                  </a:lnTo>
                  <a:lnTo>
                    <a:pt x="85648" y="635"/>
                  </a:lnTo>
                  <a:lnTo>
                    <a:pt x="85648" y="1270"/>
                  </a:lnTo>
                  <a:lnTo>
                    <a:pt x="86258" y="1905"/>
                  </a:lnTo>
                  <a:lnTo>
                    <a:pt x="86258" y="43434"/>
                  </a:lnTo>
                  <a:lnTo>
                    <a:pt x="85344" y="53086"/>
                  </a:lnTo>
                  <a:lnTo>
                    <a:pt x="92189" y="57912"/>
                  </a:lnTo>
                  <a:lnTo>
                    <a:pt x="105867" y="57912"/>
                  </a:lnTo>
                  <a:lnTo>
                    <a:pt x="112712" y="53086"/>
                  </a:lnTo>
                  <a:close/>
                </a:path>
                <a:path w="530860" h="94615" extrusionOk="0">
                  <a:moveTo>
                    <a:pt x="153860" y="53086"/>
                  </a:moveTo>
                  <a:lnTo>
                    <a:pt x="153314" y="43434"/>
                  </a:lnTo>
                  <a:lnTo>
                    <a:pt x="153314" y="0"/>
                  </a:lnTo>
                  <a:lnTo>
                    <a:pt x="127101" y="0"/>
                  </a:lnTo>
                  <a:lnTo>
                    <a:pt x="127101" y="43434"/>
                  </a:lnTo>
                  <a:lnTo>
                    <a:pt x="126492" y="53086"/>
                  </a:lnTo>
                  <a:lnTo>
                    <a:pt x="133337" y="57912"/>
                  </a:lnTo>
                  <a:lnTo>
                    <a:pt x="147015" y="57912"/>
                  </a:lnTo>
                  <a:lnTo>
                    <a:pt x="153860" y="53086"/>
                  </a:lnTo>
                  <a:close/>
                </a:path>
                <a:path w="530860" h="94615" extrusionOk="0">
                  <a:moveTo>
                    <a:pt x="196532" y="89662"/>
                  </a:moveTo>
                  <a:lnTo>
                    <a:pt x="195630" y="80264"/>
                  </a:lnTo>
                  <a:lnTo>
                    <a:pt x="195630" y="0"/>
                  </a:lnTo>
                  <a:lnTo>
                    <a:pt x="168592" y="0"/>
                  </a:lnTo>
                  <a:lnTo>
                    <a:pt x="168592" y="80264"/>
                  </a:lnTo>
                  <a:lnTo>
                    <a:pt x="167640" y="89662"/>
                  </a:lnTo>
                  <a:lnTo>
                    <a:pt x="174866" y="94488"/>
                  </a:lnTo>
                  <a:lnTo>
                    <a:pt x="189306" y="94488"/>
                  </a:lnTo>
                  <a:lnTo>
                    <a:pt x="196532" y="89662"/>
                  </a:lnTo>
                  <a:close/>
                </a:path>
                <a:path w="530860" h="94615" extrusionOk="0">
                  <a:moveTo>
                    <a:pt x="237744" y="0"/>
                  </a:moveTo>
                  <a:lnTo>
                    <a:pt x="210375" y="0"/>
                  </a:lnTo>
                  <a:lnTo>
                    <a:pt x="210375" y="42418"/>
                  </a:lnTo>
                  <a:lnTo>
                    <a:pt x="211010" y="50673"/>
                  </a:lnTo>
                  <a:lnTo>
                    <a:pt x="217512" y="54864"/>
                  </a:lnTo>
                  <a:lnTo>
                    <a:pt x="230606" y="54864"/>
                  </a:lnTo>
                  <a:lnTo>
                    <a:pt x="237109" y="50673"/>
                  </a:lnTo>
                  <a:lnTo>
                    <a:pt x="237744" y="42418"/>
                  </a:lnTo>
                  <a:lnTo>
                    <a:pt x="237744" y="0"/>
                  </a:lnTo>
                  <a:close/>
                </a:path>
                <a:path w="530860" h="94615" extrusionOk="0">
                  <a:moveTo>
                    <a:pt x="278828" y="1270"/>
                  </a:moveTo>
                  <a:lnTo>
                    <a:pt x="278295" y="635"/>
                  </a:lnTo>
                  <a:lnTo>
                    <a:pt x="278295" y="0"/>
                  </a:lnTo>
                  <a:lnTo>
                    <a:pt x="253047" y="0"/>
                  </a:lnTo>
                  <a:lnTo>
                    <a:pt x="253047" y="42418"/>
                  </a:lnTo>
                  <a:lnTo>
                    <a:pt x="253580" y="50673"/>
                  </a:lnTo>
                  <a:lnTo>
                    <a:pt x="259791" y="54864"/>
                  </a:lnTo>
                  <a:lnTo>
                    <a:pt x="272084" y="54864"/>
                  </a:lnTo>
                  <a:lnTo>
                    <a:pt x="278295" y="50673"/>
                  </a:lnTo>
                  <a:lnTo>
                    <a:pt x="278828" y="42418"/>
                  </a:lnTo>
                  <a:lnTo>
                    <a:pt x="278828" y="1270"/>
                  </a:lnTo>
                  <a:close/>
                </a:path>
                <a:path w="530860" h="94615" extrusionOk="0">
                  <a:moveTo>
                    <a:pt x="319976" y="0"/>
                  </a:moveTo>
                  <a:lnTo>
                    <a:pt x="294132" y="0"/>
                  </a:lnTo>
                  <a:lnTo>
                    <a:pt x="294132" y="42418"/>
                  </a:lnTo>
                  <a:lnTo>
                    <a:pt x="294741" y="50673"/>
                  </a:lnTo>
                  <a:lnTo>
                    <a:pt x="300913" y="54864"/>
                  </a:lnTo>
                  <a:lnTo>
                    <a:pt x="313258" y="54864"/>
                  </a:lnTo>
                  <a:lnTo>
                    <a:pt x="319430" y="50673"/>
                  </a:lnTo>
                  <a:lnTo>
                    <a:pt x="319976" y="42418"/>
                  </a:lnTo>
                  <a:lnTo>
                    <a:pt x="319976" y="0"/>
                  </a:lnTo>
                  <a:close/>
                </a:path>
                <a:path w="530860" h="94615" extrusionOk="0">
                  <a:moveTo>
                    <a:pt x="362648" y="0"/>
                  </a:moveTo>
                  <a:lnTo>
                    <a:pt x="335280" y="0"/>
                  </a:lnTo>
                  <a:lnTo>
                    <a:pt x="335280" y="80899"/>
                  </a:lnTo>
                  <a:lnTo>
                    <a:pt x="335915" y="88900"/>
                  </a:lnTo>
                  <a:lnTo>
                    <a:pt x="342417" y="92964"/>
                  </a:lnTo>
                  <a:lnTo>
                    <a:pt x="355511" y="92964"/>
                  </a:lnTo>
                  <a:lnTo>
                    <a:pt x="362077" y="88900"/>
                  </a:lnTo>
                  <a:lnTo>
                    <a:pt x="362648" y="80899"/>
                  </a:lnTo>
                  <a:lnTo>
                    <a:pt x="362648" y="0"/>
                  </a:lnTo>
                  <a:close/>
                </a:path>
                <a:path w="530860" h="94615" extrusionOk="0">
                  <a:moveTo>
                    <a:pt x="405384" y="1778"/>
                  </a:moveTo>
                  <a:lnTo>
                    <a:pt x="404749" y="1270"/>
                  </a:lnTo>
                  <a:lnTo>
                    <a:pt x="404749" y="0"/>
                  </a:lnTo>
                  <a:lnTo>
                    <a:pt x="377952" y="0"/>
                  </a:lnTo>
                  <a:lnTo>
                    <a:pt x="377952" y="42418"/>
                  </a:lnTo>
                  <a:lnTo>
                    <a:pt x="378574" y="50673"/>
                  </a:lnTo>
                  <a:lnTo>
                    <a:pt x="384987" y="54864"/>
                  </a:lnTo>
                  <a:lnTo>
                    <a:pt x="397903" y="54864"/>
                  </a:lnTo>
                  <a:lnTo>
                    <a:pt x="404495" y="50673"/>
                  </a:lnTo>
                  <a:lnTo>
                    <a:pt x="405384" y="42418"/>
                  </a:lnTo>
                  <a:lnTo>
                    <a:pt x="405384" y="1778"/>
                  </a:lnTo>
                  <a:close/>
                </a:path>
                <a:path w="530860" h="94615" extrusionOk="0">
                  <a:moveTo>
                    <a:pt x="446468" y="0"/>
                  </a:moveTo>
                  <a:lnTo>
                    <a:pt x="419100" y="0"/>
                  </a:lnTo>
                  <a:lnTo>
                    <a:pt x="419100" y="42418"/>
                  </a:lnTo>
                  <a:lnTo>
                    <a:pt x="420052" y="50673"/>
                  </a:lnTo>
                  <a:lnTo>
                    <a:pt x="426554" y="54864"/>
                  </a:lnTo>
                  <a:lnTo>
                    <a:pt x="439458" y="54864"/>
                  </a:lnTo>
                  <a:lnTo>
                    <a:pt x="445833" y="50673"/>
                  </a:lnTo>
                  <a:lnTo>
                    <a:pt x="446468" y="42418"/>
                  </a:lnTo>
                  <a:lnTo>
                    <a:pt x="446468" y="0"/>
                  </a:lnTo>
                  <a:close/>
                </a:path>
                <a:path w="530860" h="94615" extrusionOk="0">
                  <a:moveTo>
                    <a:pt x="487680" y="1270"/>
                  </a:moveTo>
                  <a:lnTo>
                    <a:pt x="487083" y="635"/>
                  </a:lnTo>
                  <a:lnTo>
                    <a:pt x="487083" y="0"/>
                  </a:lnTo>
                  <a:lnTo>
                    <a:pt x="461772" y="0"/>
                  </a:lnTo>
                  <a:lnTo>
                    <a:pt x="461772" y="42418"/>
                  </a:lnTo>
                  <a:lnTo>
                    <a:pt x="462368" y="50673"/>
                  </a:lnTo>
                  <a:lnTo>
                    <a:pt x="468528" y="54864"/>
                  </a:lnTo>
                  <a:lnTo>
                    <a:pt x="480923" y="54864"/>
                  </a:lnTo>
                  <a:lnTo>
                    <a:pt x="487083" y="50673"/>
                  </a:lnTo>
                  <a:lnTo>
                    <a:pt x="487680" y="42418"/>
                  </a:lnTo>
                  <a:lnTo>
                    <a:pt x="487680" y="1270"/>
                  </a:lnTo>
                  <a:close/>
                </a:path>
                <a:path w="530860" h="94615" extrusionOk="0">
                  <a:moveTo>
                    <a:pt x="530352" y="0"/>
                  </a:moveTo>
                  <a:lnTo>
                    <a:pt x="502983" y="0"/>
                  </a:lnTo>
                  <a:lnTo>
                    <a:pt x="502983" y="80899"/>
                  </a:lnTo>
                  <a:lnTo>
                    <a:pt x="503567" y="88900"/>
                  </a:lnTo>
                  <a:lnTo>
                    <a:pt x="510095" y="92964"/>
                  </a:lnTo>
                  <a:lnTo>
                    <a:pt x="523176" y="92964"/>
                  </a:lnTo>
                  <a:lnTo>
                    <a:pt x="529704" y="88900"/>
                  </a:lnTo>
                  <a:lnTo>
                    <a:pt x="530352" y="80899"/>
                  </a:lnTo>
                  <a:lnTo>
                    <a:pt x="530352" y="0"/>
                  </a:lnTo>
                  <a:close/>
                </a:path>
              </a:pathLst>
            </a:custGeom>
            <a:solidFill>
              <a:srgbClr val="798B9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8" name="Google Shape;728;p25"/>
            <p:cNvSpPr/>
            <p:nvPr/>
          </p:nvSpPr>
          <p:spPr>
            <a:xfrm>
              <a:off x="424821" y="399288"/>
              <a:ext cx="491490" cy="175260"/>
            </a:xfrm>
            <a:custGeom>
              <a:avLst/>
              <a:gdLst/>
              <a:ahLst/>
              <a:cxnLst/>
              <a:rect l="l" t="t" r="r" b="b"/>
              <a:pathLst>
                <a:path w="491490" h="175259" extrusionOk="0">
                  <a:moveTo>
                    <a:pt x="228187" y="0"/>
                  </a:moveTo>
                  <a:lnTo>
                    <a:pt x="12592" y="0"/>
                  </a:lnTo>
                  <a:lnTo>
                    <a:pt x="3148" y="4107"/>
                  </a:lnTo>
                  <a:lnTo>
                    <a:pt x="0" y="13144"/>
                  </a:lnTo>
                  <a:lnTo>
                    <a:pt x="3148" y="22181"/>
                  </a:lnTo>
                  <a:lnTo>
                    <a:pt x="12592" y="26288"/>
                  </a:lnTo>
                  <a:lnTo>
                    <a:pt x="228187" y="26162"/>
                  </a:lnTo>
                  <a:lnTo>
                    <a:pt x="237028" y="28041"/>
                  </a:lnTo>
                  <a:lnTo>
                    <a:pt x="244370" y="33099"/>
                  </a:lnTo>
                  <a:lnTo>
                    <a:pt x="249382" y="40467"/>
                  </a:lnTo>
                  <a:lnTo>
                    <a:pt x="251237" y="49275"/>
                  </a:lnTo>
                  <a:lnTo>
                    <a:pt x="251237" y="52959"/>
                  </a:lnTo>
                  <a:lnTo>
                    <a:pt x="249382" y="62089"/>
                  </a:lnTo>
                  <a:lnTo>
                    <a:pt x="244370" y="69421"/>
                  </a:lnTo>
                  <a:lnTo>
                    <a:pt x="237028" y="74300"/>
                  </a:lnTo>
                  <a:lnTo>
                    <a:pt x="228187" y="76073"/>
                  </a:lnTo>
                  <a:lnTo>
                    <a:pt x="212261" y="76073"/>
                  </a:lnTo>
                  <a:lnTo>
                    <a:pt x="193108" y="79932"/>
                  </a:lnTo>
                  <a:lnTo>
                    <a:pt x="177520" y="90471"/>
                  </a:lnTo>
                  <a:lnTo>
                    <a:pt x="167037" y="106130"/>
                  </a:lnTo>
                  <a:lnTo>
                    <a:pt x="163201" y="125349"/>
                  </a:lnTo>
                  <a:lnTo>
                    <a:pt x="167037" y="144666"/>
                  </a:lnTo>
                  <a:lnTo>
                    <a:pt x="177520" y="160543"/>
                  </a:lnTo>
                  <a:lnTo>
                    <a:pt x="193108" y="171301"/>
                  </a:lnTo>
                  <a:lnTo>
                    <a:pt x="212261" y="175260"/>
                  </a:lnTo>
                  <a:lnTo>
                    <a:pt x="478212" y="175260"/>
                  </a:lnTo>
                  <a:lnTo>
                    <a:pt x="487999" y="171072"/>
                  </a:lnTo>
                  <a:lnTo>
                    <a:pt x="491261" y="161861"/>
                  </a:lnTo>
                  <a:lnTo>
                    <a:pt x="487999" y="152650"/>
                  </a:lnTo>
                  <a:lnTo>
                    <a:pt x="478212" y="148462"/>
                  </a:lnTo>
                  <a:lnTo>
                    <a:pt x="210610" y="148589"/>
                  </a:lnTo>
                  <a:lnTo>
                    <a:pt x="193938" y="141426"/>
                  </a:lnTo>
                  <a:lnTo>
                    <a:pt x="188290" y="125666"/>
                  </a:lnTo>
                  <a:lnTo>
                    <a:pt x="193661" y="109906"/>
                  </a:lnTo>
                  <a:lnTo>
                    <a:pt x="210051" y="102742"/>
                  </a:lnTo>
                  <a:lnTo>
                    <a:pt x="228187" y="102742"/>
                  </a:lnTo>
                  <a:lnTo>
                    <a:pt x="247340" y="98536"/>
                  </a:lnTo>
                  <a:lnTo>
                    <a:pt x="262928" y="87852"/>
                  </a:lnTo>
                  <a:lnTo>
                    <a:pt x="273410" y="72167"/>
                  </a:lnTo>
                  <a:lnTo>
                    <a:pt x="277247" y="52959"/>
                  </a:lnTo>
                  <a:lnTo>
                    <a:pt x="277247" y="49275"/>
                  </a:lnTo>
                  <a:lnTo>
                    <a:pt x="273410" y="30110"/>
                  </a:lnTo>
                  <a:lnTo>
                    <a:pt x="262928" y="14446"/>
                  </a:lnTo>
                  <a:lnTo>
                    <a:pt x="247340" y="3877"/>
                  </a:lnTo>
                  <a:lnTo>
                    <a:pt x="228187" y="0"/>
                  </a:lnTo>
                  <a:close/>
                </a:path>
              </a:pathLst>
            </a:custGeom>
            <a:solidFill>
              <a:srgbClr val="8599A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9" name="Google Shape;729;p25"/>
            <p:cNvSpPr/>
            <p:nvPr/>
          </p:nvSpPr>
          <p:spPr>
            <a:xfrm>
              <a:off x="179895" y="274320"/>
              <a:ext cx="186055" cy="574675"/>
            </a:xfrm>
            <a:custGeom>
              <a:avLst/>
              <a:gdLst/>
              <a:ahLst/>
              <a:cxnLst/>
              <a:rect l="l" t="t" r="r" b="b"/>
              <a:pathLst>
                <a:path w="186054" h="574675" extrusionOk="0">
                  <a:moveTo>
                    <a:pt x="152171" y="0"/>
                  </a:moveTo>
                  <a:lnTo>
                    <a:pt x="64858" y="0"/>
                  </a:lnTo>
                  <a:lnTo>
                    <a:pt x="39556" y="5099"/>
                  </a:lnTo>
                  <a:lnTo>
                    <a:pt x="18946" y="18986"/>
                  </a:lnTo>
                  <a:lnTo>
                    <a:pt x="5078" y="39540"/>
                  </a:lnTo>
                  <a:lnTo>
                    <a:pt x="0" y="64643"/>
                  </a:lnTo>
                  <a:lnTo>
                    <a:pt x="0" y="574547"/>
                  </a:lnTo>
                  <a:lnTo>
                    <a:pt x="546" y="574547"/>
                  </a:lnTo>
                  <a:lnTo>
                    <a:pt x="7766" y="551888"/>
                  </a:lnTo>
                  <a:lnTo>
                    <a:pt x="22072" y="533860"/>
                  </a:lnTo>
                  <a:lnTo>
                    <a:pt x="41694" y="521952"/>
                  </a:lnTo>
                  <a:lnTo>
                    <a:pt x="64858" y="517651"/>
                  </a:lnTo>
                  <a:lnTo>
                    <a:pt x="152171" y="517651"/>
                  </a:lnTo>
                  <a:lnTo>
                    <a:pt x="165177" y="514955"/>
                  </a:lnTo>
                  <a:lnTo>
                    <a:pt x="175899" y="507603"/>
                  </a:lnTo>
                  <a:lnTo>
                    <a:pt x="183180" y="496702"/>
                  </a:lnTo>
                  <a:lnTo>
                    <a:pt x="185864" y="483362"/>
                  </a:lnTo>
                  <a:lnTo>
                    <a:pt x="185864" y="34416"/>
                  </a:lnTo>
                  <a:lnTo>
                    <a:pt x="183180" y="21056"/>
                  </a:lnTo>
                  <a:lnTo>
                    <a:pt x="175899" y="10112"/>
                  </a:lnTo>
                  <a:lnTo>
                    <a:pt x="165177" y="2716"/>
                  </a:lnTo>
                  <a:lnTo>
                    <a:pt x="152171" y="0"/>
                  </a:lnTo>
                  <a:close/>
                </a:path>
              </a:pathLst>
            </a:custGeom>
            <a:solidFill>
              <a:srgbClr val="DFE4E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0" name="Google Shape;730;p25"/>
            <p:cNvSpPr/>
            <p:nvPr/>
          </p:nvSpPr>
          <p:spPr>
            <a:xfrm>
              <a:off x="179895" y="274320"/>
              <a:ext cx="66040" cy="574675"/>
            </a:xfrm>
            <a:custGeom>
              <a:avLst/>
              <a:gdLst/>
              <a:ahLst/>
              <a:cxnLst/>
              <a:rect l="l" t="t" r="r" b="b"/>
              <a:pathLst>
                <a:path w="66039" h="574675" extrusionOk="0">
                  <a:moveTo>
                    <a:pt x="65468" y="0"/>
                  </a:moveTo>
                  <a:lnTo>
                    <a:pt x="39551" y="5099"/>
                  </a:lnTo>
                  <a:lnTo>
                    <a:pt x="18942" y="18986"/>
                  </a:lnTo>
                  <a:lnTo>
                    <a:pt x="5076" y="39540"/>
                  </a:lnTo>
                  <a:lnTo>
                    <a:pt x="0" y="64643"/>
                  </a:lnTo>
                  <a:lnTo>
                    <a:pt x="0" y="574547"/>
                  </a:lnTo>
                  <a:lnTo>
                    <a:pt x="546" y="574547"/>
                  </a:lnTo>
                  <a:lnTo>
                    <a:pt x="7766" y="551888"/>
                  </a:lnTo>
                  <a:lnTo>
                    <a:pt x="22072" y="533860"/>
                  </a:lnTo>
                  <a:lnTo>
                    <a:pt x="41694" y="521952"/>
                  </a:lnTo>
                  <a:lnTo>
                    <a:pt x="65468" y="517651"/>
                  </a:lnTo>
                  <a:close/>
                </a:path>
              </a:pathLst>
            </a:custGeom>
            <a:solidFill>
              <a:srgbClr val="D1DAE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1" name="Google Shape;731;p25"/>
          <p:cNvGrpSpPr/>
          <p:nvPr/>
        </p:nvGrpSpPr>
        <p:grpSpPr>
          <a:xfrm>
            <a:off x="130302" y="1408938"/>
            <a:ext cx="8592820" cy="1050290"/>
            <a:chOff x="130302" y="1408938"/>
            <a:chExt cx="8592820" cy="1050290"/>
          </a:xfrm>
        </p:grpSpPr>
        <p:sp>
          <p:nvSpPr>
            <p:cNvPr id="732" name="Google Shape;732;p25"/>
            <p:cNvSpPr/>
            <p:nvPr/>
          </p:nvSpPr>
          <p:spPr>
            <a:xfrm>
              <a:off x="130302" y="1408938"/>
              <a:ext cx="8592820" cy="1050290"/>
            </a:xfrm>
            <a:custGeom>
              <a:avLst/>
              <a:gdLst/>
              <a:ahLst/>
              <a:cxnLst/>
              <a:rect l="l" t="t" r="r" b="b"/>
              <a:pathLst>
                <a:path w="8592820" h="1050289" extrusionOk="0">
                  <a:moveTo>
                    <a:pt x="8592312" y="0"/>
                  </a:moveTo>
                  <a:lnTo>
                    <a:pt x="0" y="0"/>
                  </a:lnTo>
                  <a:lnTo>
                    <a:pt x="0" y="1050036"/>
                  </a:lnTo>
                  <a:lnTo>
                    <a:pt x="8592312" y="1050036"/>
                  </a:lnTo>
                  <a:lnTo>
                    <a:pt x="8592312" y="0"/>
                  </a:lnTo>
                  <a:close/>
                </a:path>
              </a:pathLst>
            </a:custGeom>
            <a:solidFill>
              <a:srgbClr val="FFFFFF">
                <a:alpha val="89803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3" name="Google Shape;733;p25"/>
            <p:cNvSpPr/>
            <p:nvPr/>
          </p:nvSpPr>
          <p:spPr>
            <a:xfrm>
              <a:off x="130302" y="1408938"/>
              <a:ext cx="8592820" cy="1050290"/>
            </a:xfrm>
            <a:custGeom>
              <a:avLst/>
              <a:gdLst/>
              <a:ahLst/>
              <a:cxnLst/>
              <a:rect l="l" t="t" r="r" b="b"/>
              <a:pathLst>
                <a:path w="8592820" h="1050289" extrusionOk="0">
                  <a:moveTo>
                    <a:pt x="0" y="1050036"/>
                  </a:moveTo>
                  <a:lnTo>
                    <a:pt x="8592312" y="1050036"/>
                  </a:lnTo>
                  <a:lnTo>
                    <a:pt x="8592312" y="0"/>
                  </a:lnTo>
                  <a:lnTo>
                    <a:pt x="0" y="0"/>
                  </a:lnTo>
                  <a:lnTo>
                    <a:pt x="0" y="1050036"/>
                  </a:lnTo>
                  <a:close/>
                </a:path>
              </a:pathLst>
            </a:custGeom>
            <a:noFill/>
            <a:ln w="25400" cap="flat" cmpd="sng">
              <a:solidFill>
                <a:srgbClr val="2583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34" name="Google Shape;734;p25"/>
          <p:cNvSpPr txBox="1"/>
          <p:nvPr/>
        </p:nvSpPr>
        <p:spPr>
          <a:xfrm>
            <a:off x="783437" y="1839544"/>
            <a:ext cx="2184400" cy="514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84785" marR="0" lvl="0" indent="-1727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-US" sz="1600">
                <a:latin typeface="Arial"/>
                <a:ea typeface="Arial"/>
                <a:cs typeface="Arial"/>
                <a:sym typeface="Arial"/>
              </a:rPr>
              <a:t>Número de canales: 6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marL="184785" marR="0" lvl="0" indent="-172720" algn="l" rtl="0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-US" sz="1600">
                <a:latin typeface="Arial"/>
                <a:ea typeface="Arial"/>
                <a:cs typeface="Arial"/>
                <a:sym typeface="Arial"/>
              </a:rPr>
              <a:t>Pendiente del 6%</a:t>
            </a:r>
            <a:endParaRPr sz="16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35" name="Google Shape;735;p25"/>
          <p:cNvGrpSpPr/>
          <p:nvPr/>
        </p:nvGrpSpPr>
        <p:grpSpPr>
          <a:xfrm>
            <a:off x="558545" y="1253489"/>
            <a:ext cx="6009640" cy="492759"/>
            <a:chOff x="558545" y="1253489"/>
            <a:chExt cx="6009640" cy="492759"/>
          </a:xfrm>
        </p:grpSpPr>
        <p:sp>
          <p:nvSpPr>
            <p:cNvPr id="736" name="Google Shape;736;p25"/>
            <p:cNvSpPr/>
            <p:nvPr/>
          </p:nvSpPr>
          <p:spPr>
            <a:xfrm>
              <a:off x="558545" y="1253489"/>
              <a:ext cx="6009640" cy="492759"/>
            </a:xfrm>
            <a:custGeom>
              <a:avLst/>
              <a:gdLst/>
              <a:ahLst/>
              <a:cxnLst/>
              <a:rect l="l" t="t" r="r" b="b"/>
              <a:pathLst>
                <a:path w="6009640" h="492760" extrusionOk="0">
                  <a:moveTo>
                    <a:pt x="5927090" y="0"/>
                  </a:moveTo>
                  <a:lnTo>
                    <a:pt x="82042" y="0"/>
                  </a:lnTo>
                  <a:lnTo>
                    <a:pt x="50106" y="6443"/>
                  </a:lnTo>
                  <a:lnTo>
                    <a:pt x="24028" y="24018"/>
                  </a:lnTo>
                  <a:lnTo>
                    <a:pt x="6446" y="50095"/>
                  </a:lnTo>
                  <a:lnTo>
                    <a:pt x="0" y="82042"/>
                  </a:lnTo>
                  <a:lnTo>
                    <a:pt x="0" y="410210"/>
                  </a:lnTo>
                  <a:lnTo>
                    <a:pt x="6446" y="442156"/>
                  </a:lnTo>
                  <a:lnTo>
                    <a:pt x="24028" y="468233"/>
                  </a:lnTo>
                  <a:lnTo>
                    <a:pt x="50106" y="485808"/>
                  </a:lnTo>
                  <a:lnTo>
                    <a:pt x="82042" y="492251"/>
                  </a:lnTo>
                  <a:lnTo>
                    <a:pt x="5927090" y="492251"/>
                  </a:lnTo>
                  <a:lnTo>
                    <a:pt x="5959036" y="485808"/>
                  </a:lnTo>
                  <a:lnTo>
                    <a:pt x="5985113" y="468233"/>
                  </a:lnTo>
                  <a:lnTo>
                    <a:pt x="6002688" y="442156"/>
                  </a:lnTo>
                  <a:lnTo>
                    <a:pt x="6009132" y="410210"/>
                  </a:lnTo>
                  <a:lnTo>
                    <a:pt x="6009132" y="82042"/>
                  </a:lnTo>
                  <a:lnTo>
                    <a:pt x="6002688" y="50095"/>
                  </a:lnTo>
                  <a:lnTo>
                    <a:pt x="5985113" y="24018"/>
                  </a:lnTo>
                  <a:lnTo>
                    <a:pt x="5959036" y="6443"/>
                  </a:lnTo>
                  <a:lnTo>
                    <a:pt x="5927090" y="0"/>
                  </a:lnTo>
                  <a:close/>
                </a:path>
              </a:pathLst>
            </a:custGeom>
            <a:solidFill>
              <a:srgbClr val="2583C5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7" name="Google Shape;737;p25"/>
            <p:cNvSpPr/>
            <p:nvPr/>
          </p:nvSpPr>
          <p:spPr>
            <a:xfrm>
              <a:off x="558545" y="1253489"/>
              <a:ext cx="6009640" cy="492759"/>
            </a:xfrm>
            <a:custGeom>
              <a:avLst/>
              <a:gdLst/>
              <a:ahLst/>
              <a:cxnLst/>
              <a:rect l="l" t="t" r="r" b="b"/>
              <a:pathLst>
                <a:path w="6009640" h="492760" extrusionOk="0">
                  <a:moveTo>
                    <a:pt x="0" y="82042"/>
                  </a:moveTo>
                  <a:lnTo>
                    <a:pt x="6446" y="50095"/>
                  </a:lnTo>
                  <a:lnTo>
                    <a:pt x="24028" y="24018"/>
                  </a:lnTo>
                  <a:lnTo>
                    <a:pt x="50106" y="6443"/>
                  </a:lnTo>
                  <a:lnTo>
                    <a:pt x="82042" y="0"/>
                  </a:lnTo>
                  <a:lnTo>
                    <a:pt x="5927090" y="0"/>
                  </a:lnTo>
                  <a:lnTo>
                    <a:pt x="5959036" y="6443"/>
                  </a:lnTo>
                  <a:lnTo>
                    <a:pt x="5985113" y="24018"/>
                  </a:lnTo>
                  <a:lnTo>
                    <a:pt x="6002688" y="50095"/>
                  </a:lnTo>
                  <a:lnTo>
                    <a:pt x="6009132" y="82042"/>
                  </a:lnTo>
                  <a:lnTo>
                    <a:pt x="6009132" y="410210"/>
                  </a:lnTo>
                  <a:lnTo>
                    <a:pt x="6002688" y="442156"/>
                  </a:lnTo>
                  <a:lnTo>
                    <a:pt x="5985113" y="468233"/>
                  </a:lnTo>
                  <a:lnTo>
                    <a:pt x="5959036" y="485808"/>
                  </a:lnTo>
                  <a:lnTo>
                    <a:pt x="5927090" y="492251"/>
                  </a:lnTo>
                  <a:lnTo>
                    <a:pt x="82042" y="492251"/>
                  </a:lnTo>
                  <a:lnTo>
                    <a:pt x="50106" y="485808"/>
                  </a:lnTo>
                  <a:lnTo>
                    <a:pt x="24028" y="468233"/>
                  </a:lnTo>
                  <a:lnTo>
                    <a:pt x="6446" y="442156"/>
                  </a:lnTo>
                  <a:lnTo>
                    <a:pt x="0" y="410210"/>
                  </a:lnTo>
                  <a:lnTo>
                    <a:pt x="0" y="82042"/>
                  </a:lnTo>
                  <a:close/>
                </a:path>
              </a:pathLst>
            </a:custGeom>
            <a:no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38" name="Google Shape;738;p25"/>
          <p:cNvSpPr txBox="1"/>
          <p:nvPr/>
        </p:nvSpPr>
        <p:spPr>
          <a:xfrm>
            <a:off x="797153" y="1327150"/>
            <a:ext cx="2156460" cy="299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Canales secundarios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39" name="Google Shape;739;p25"/>
          <p:cNvGrpSpPr/>
          <p:nvPr/>
        </p:nvGrpSpPr>
        <p:grpSpPr>
          <a:xfrm>
            <a:off x="1260347" y="2488692"/>
            <a:ext cx="7842505" cy="4180330"/>
            <a:chOff x="1260347" y="2488692"/>
            <a:chExt cx="7842505" cy="4180330"/>
          </a:xfrm>
        </p:grpSpPr>
        <p:sp>
          <p:nvSpPr>
            <p:cNvPr id="740" name="Google Shape;740;p25"/>
            <p:cNvSpPr/>
            <p:nvPr/>
          </p:nvSpPr>
          <p:spPr>
            <a:xfrm>
              <a:off x="1260347" y="2488692"/>
              <a:ext cx="6672072" cy="3601212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1" name="Google Shape;741;p25"/>
            <p:cNvSpPr/>
            <p:nvPr/>
          </p:nvSpPr>
          <p:spPr>
            <a:xfrm>
              <a:off x="6733032" y="5949695"/>
              <a:ext cx="2369820" cy="719327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42" name="Google Shape;742;p25"/>
          <p:cNvSpPr txBox="1"/>
          <p:nvPr/>
        </p:nvSpPr>
        <p:spPr>
          <a:xfrm>
            <a:off x="3298952" y="1843277"/>
            <a:ext cx="1341120" cy="2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299085" marR="0" lvl="0" indent="-2870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-US" sz="1600">
                <a:latin typeface="Arial"/>
                <a:ea typeface="Arial"/>
                <a:cs typeface="Arial"/>
                <a:sym typeface="Arial"/>
              </a:rPr>
              <a:t>Ancho: 9 m</a:t>
            </a:r>
            <a:endParaRPr sz="16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26"/>
          <p:cNvSpPr/>
          <p:nvPr/>
        </p:nvSpPr>
        <p:spPr>
          <a:xfrm>
            <a:off x="1697735" y="188976"/>
            <a:ext cx="7177277" cy="899922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8" name="Google Shape;748;p26"/>
          <p:cNvSpPr txBox="1">
            <a:spLocks noGrp="1"/>
          </p:cNvSpPr>
          <p:nvPr>
            <p:ph type="title"/>
          </p:nvPr>
        </p:nvSpPr>
        <p:spPr>
          <a:xfrm>
            <a:off x="1938273" y="295782"/>
            <a:ext cx="6668134" cy="513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134262"/>
                </a:solidFill>
              </a:rPr>
              <a:t>PROPUESTA DE MEJORAMIENTO</a:t>
            </a:r>
            <a:endParaRPr/>
          </a:p>
        </p:txBody>
      </p:sp>
      <p:sp>
        <p:nvSpPr>
          <p:cNvPr id="749" name="Google Shape;749;p26"/>
          <p:cNvSpPr/>
          <p:nvPr/>
        </p:nvSpPr>
        <p:spPr>
          <a:xfrm>
            <a:off x="6022847" y="621791"/>
            <a:ext cx="2859786" cy="899922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0" name="Google Shape;750;p26"/>
          <p:cNvSpPr txBox="1"/>
          <p:nvPr/>
        </p:nvSpPr>
        <p:spPr>
          <a:xfrm>
            <a:off x="6264402" y="728599"/>
            <a:ext cx="2352040" cy="513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1">
                <a:solidFill>
                  <a:srgbClr val="134262"/>
                </a:solidFill>
                <a:latin typeface="Arial"/>
                <a:ea typeface="Arial"/>
                <a:cs typeface="Arial"/>
                <a:sym typeface="Arial"/>
              </a:rPr>
              <a:t>Descripción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51" name="Google Shape;751;p26"/>
          <p:cNvGrpSpPr/>
          <p:nvPr/>
        </p:nvGrpSpPr>
        <p:grpSpPr>
          <a:xfrm>
            <a:off x="179831" y="274320"/>
            <a:ext cx="864235" cy="649732"/>
            <a:chOff x="179831" y="274320"/>
            <a:chExt cx="864235" cy="649732"/>
          </a:xfrm>
        </p:grpSpPr>
        <p:sp>
          <p:nvSpPr>
            <p:cNvPr id="752" name="Google Shape;752;p26"/>
            <p:cNvSpPr/>
            <p:nvPr/>
          </p:nvSpPr>
          <p:spPr>
            <a:xfrm>
              <a:off x="179831" y="339852"/>
              <a:ext cx="864235" cy="584200"/>
            </a:xfrm>
            <a:custGeom>
              <a:avLst/>
              <a:gdLst/>
              <a:ahLst/>
              <a:cxnLst/>
              <a:rect l="l" t="t" r="r" b="b"/>
              <a:pathLst>
                <a:path w="864235" h="584200" extrusionOk="0">
                  <a:moveTo>
                    <a:pt x="864044" y="0"/>
                  </a:moveTo>
                  <a:lnTo>
                    <a:pt x="0" y="0"/>
                  </a:lnTo>
                  <a:lnTo>
                    <a:pt x="0" y="517906"/>
                  </a:lnTo>
                  <a:lnTo>
                    <a:pt x="5449" y="543008"/>
                  </a:lnTo>
                  <a:lnTo>
                    <a:pt x="19499" y="563657"/>
                  </a:lnTo>
                  <a:lnTo>
                    <a:pt x="40099" y="577877"/>
                  </a:lnTo>
                  <a:lnTo>
                    <a:pt x="65201" y="583692"/>
                  </a:lnTo>
                  <a:lnTo>
                    <a:pt x="864044" y="583692"/>
                  </a:lnTo>
                  <a:lnTo>
                    <a:pt x="864044" y="0"/>
                  </a:lnTo>
                  <a:close/>
                </a:path>
              </a:pathLst>
            </a:custGeom>
            <a:solidFill>
              <a:srgbClr val="EBEEF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26"/>
            <p:cNvSpPr/>
            <p:nvPr/>
          </p:nvSpPr>
          <p:spPr>
            <a:xfrm>
              <a:off x="417575" y="627888"/>
              <a:ext cx="577850" cy="175260"/>
            </a:xfrm>
            <a:custGeom>
              <a:avLst/>
              <a:gdLst/>
              <a:ahLst/>
              <a:cxnLst/>
              <a:rect l="l" t="t" r="r" b="b"/>
              <a:pathLst>
                <a:path w="577850" h="175259" extrusionOk="0">
                  <a:moveTo>
                    <a:pt x="572236" y="0"/>
                  </a:moveTo>
                  <a:lnTo>
                    <a:pt x="5359" y="0"/>
                  </a:lnTo>
                  <a:lnTo>
                    <a:pt x="0" y="5334"/>
                  </a:lnTo>
                  <a:lnTo>
                    <a:pt x="0" y="170434"/>
                  </a:lnTo>
                  <a:lnTo>
                    <a:pt x="5359" y="175260"/>
                  </a:lnTo>
                  <a:lnTo>
                    <a:pt x="572236" y="175260"/>
                  </a:lnTo>
                  <a:lnTo>
                    <a:pt x="577532" y="170434"/>
                  </a:lnTo>
                  <a:lnTo>
                    <a:pt x="577532" y="5334"/>
                  </a:lnTo>
                  <a:close/>
                </a:path>
              </a:pathLst>
            </a:custGeom>
            <a:solidFill>
              <a:srgbClr val="9EADB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26"/>
            <p:cNvSpPr/>
            <p:nvPr/>
          </p:nvSpPr>
          <p:spPr>
            <a:xfrm>
              <a:off x="417575" y="627888"/>
              <a:ext cx="577850" cy="113030"/>
            </a:xfrm>
            <a:custGeom>
              <a:avLst/>
              <a:gdLst/>
              <a:ahLst/>
              <a:cxnLst/>
              <a:rect l="l" t="t" r="r" b="b"/>
              <a:pathLst>
                <a:path w="577850" h="113029" extrusionOk="0">
                  <a:moveTo>
                    <a:pt x="572236" y="0"/>
                  </a:moveTo>
                  <a:lnTo>
                    <a:pt x="5918" y="0"/>
                  </a:lnTo>
                  <a:lnTo>
                    <a:pt x="622" y="4825"/>
                  </a:lnTo>
                  <a:lnTo>
                    <a:pt x="0" y="10667"/>
                  </a:lnTo>
                  <a:lnTo>
                    <a:pt x="0" y="102615"/>
                  </a:lnTo>
                  <a:lnTo>
                    <a:pt x="558" y="108203"/>
                  </a:lnTo>
                  <a:lnTo>
                    <a:pt x="5359" y="112775"/>
                  </a:lnTo>
                  <a:lnTo>
                    <a:pt x="572719" y="112775"/>
                  </a:lnTo>
                  <a:lnTo>
                    <a:pt x="576973" y="108203"/>
                  </a:lnTo>
                  <a:lnTo>
                    <a:pt x="577532" y="102615"/>
                  </a:lnTo>
                  <a:lnTo>
                    <a:pt x="577532" y="10667"/>
                  </a:lnTo>
                  <a:lnTo>
                    <a:pt x="576973" y="4825"/>
                  </a:lnTo>
                  <a:close/>
                </a:path>
              </a:pathLst>
            </a:custGeom>
            <a:solidFill>
              <a:srgbClr val="C5D2D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26"/>
            <p:cNvSpPr/>
            <p:nvPr/>
          </p:nvSpPr>
          <p:spPr>
            <a:xfrm>
              <a:off x="440436" y="627887"/>
              <a:ext cx="530860" cy="94615"/>
            </a:xfrm>
            <a:custGeom>
              <a:avLst/>
              <a:gdLst/>
              <a:ahLst/>
              <a:cxnLst/>
              <a:rect l="l" t="t" r="r" b="b"/>
              <a:pathLst>
                <a:path w="530860" h="94615" extrusionOk="0">
                  <a:moveTo>
                    <a:pt x="28956" y="89662"/>
                  </a:moveTo>
                  <a:lnTo>
                    <a:pt x="28321" y="80264"/>
                  </a:lnTo>
                  <a:lnTo>
                    <a:pt x="28321" y="0"/>
                  </a:lnTo>
                  <a:lnTo>
                    <a:pt x="889" y="0"/>
                  </a:lnTo>
                  <a:lnTo>
                    <a:pt x="889" y="80264"/>
                  </a:lnTo>
                  <a:lnTo>
                    <a:pt x="0" y="89662"/>
                  </a:lnTo>
                  <a:lnTo>
                    <a:pt x="7162" y="94488"/>
                  </a:lnTo>
                  <a:lnTo>
                    <a:pt x="21602" y="94488"/>
                  </a:lnTo>
                  <a:lnTo>
                    <a:pt x="28956" y="89662"/>
                  </a:lnTo>
                  <a:close/>
                </a:path>
                <a:path w="530860" h="94615" extrusionOk="0">
                  <a:moveTo>
                    <a:pt x="70104" y="53086"/>
                  </a:moveTo>
                  <a:lnTo>
                    <a:pt x="69507" y="43434"/>
                  </a:lnTo>
                  <a:lnTo>
                    <a:pt x="69507" y="1905"/>
                  </a:lnTo>
                  <a:lnTo>
                    <a:pt x="68910" y="1270"/>
                  </a:lnTo>
                  <a:lnTo>
                    <a:pt x="68910" y="0"/>
                  </a:lnTo>
                  <a:lnTo>
                    <a:pt x="43573" y="0"/>
                  </a:lnTo>
                  <a:lnTo>
                    <a:pt x="43573" y="43434"/>
                  </a:lnTo>
                  <a:lnTo>
                    <a:pt x="42735" y="53086"/>
                  </a:lnTo>
                  <a:lnTo>
                    <a:pt x="49504" y="57912"/>
                  </a:lnTo>
                  <a:lnTo>
                    <a:pt x="63157" y="57912"/>
                  </a:lnTo>
                  <a:lnTo>
                    <a:pt x="70104" y="53086"/>
                  </a:lnTo>
                  <a:close/>
                </a:path>
                <a:path w="530860" h="94615" extrusionOk="0">
                  <a:moveTo>
                    <a:pt x="112712" y="53086"/>
                  </a:moveTo>
                  <a:lnTo>
                    <a:pt x="111861" y="43434"/>
                  </a:lnTo>
                  <a:lnTo>
                    <a:pt x="111861" y="0"/>
                  </a:lnTo>
                  <a:lnTo>
                    <a:pt x="86258" y="0"/>
                  </a:lnTo>
                  <a:lnTo>
                    <a:pt x="85648" y="635"/>
                  </a:lnTo>
                  <a:lnTo>
                    <a:pt x="85648" y="1270"/>
                  </a:lnTo>
                  <a:lnTo>
                    <a:pt x="86258" y="1905"/>
                  </a:lnTo>
                  <a:lnTo>
                    <a:pt x="86258" y="43434"/>
                  </a:lnTo>
                  <a:lnTo>
                    <a:pt x="85344" y="53086"/>
                  </a:lnTo>
                  <a:lnTo>
                    <a:pt x="92189" y="57912"/>
                  </a:lnTo>
                  <a:lnTo>
                    <a:pt x="105867" y="57912"/>
                  </a:lnTo>
                  <a:lnTo>
                    <a:pt x="112712" y="53086"/>
                  </a:lnTo>
                  <a:close/>
                </a:path>
                <a:path w="530860" h="94615" extrusionOk="0">
                  <a:moveTo>
                    <a:pt x="153860" y="53086"/>
                  </a:moveTo>
                  <a:lnTo>
                    <a:pt x="153314" y="43434"/>
                  </a:lnTo>
                  <a:lnTo>
                    <a:pt x="153314" y="0"/>
                  </a:lnTo>
                  <a:lnTo>
                    <a:pt x="127101" y="0"/>
                  </a:lnTo>
                  <a:lnTo>
                    <a:pt x="127101" y="43434"/>
                  </a:lnTo>
                  <a:lnTo>
                    <a:pt x="126492" y="53086"/>
                  </a:lnTo>
                  <a:lnTo>
                    <a:pt x="133337" y="57912"/>
                  </a:lnTo>
                  <a:lnTo>
                    <a:pt x="147015" y="57912"/>
                  </a:lnTo>
                  <a:lnTo>
                    <a:pt x="153860" y="53086"/>
                  </a:lnTo>
                  <a:close/>
                </a:path>
                <a:path w="530860" h="94615" extrusionOk="0">
                  <a:moveTo>
                    <a:pt x="196532" y="89662"/>
                  </a:moveTo>
                  <a:lnTo>
                    <a:pt x="195630" y="80264"/>
                  </a:lnTo>
                  <a:lnTo>
                    <a:pt x="195630" y="0"/>
                  </a:lnTo>
                  <a:lnTo>
                    <a:pt x="168592" y="0"/>
                  </a:lnTo>
                  <a:lnTo>
                    <a:pt x="168592" y="80264"/>
                  </a:lnTo>
                  <a:lnTo>
                    <a:pt x="167640" y="89662"/>
                  </a:lnTo>
                  <a:lnTo>
                    <a:pt x="174866" y="94488"/>
                  </a:lnTo>
                  <a:lnTo>
                    <a:pt x="189306" y="94488"/>
                  </a:lnTo>
                  <a:lnTo>
                    <a:pt x="196532" y="89662"/>
                  </a:lnTo>
                  <a:close/>
                </a:path>
                <a:path w="530860" h="94615" extrusionOk="0">
                  <a:moveTo>
                    <a:pt x="237744" y="0"/>
                  </a:moveTo>
                  <a:lnTo>
                    <a:pt x="210375" y="0"/>
                  </a:lnTo>
                  <a:lnTo>
                    <a:pt x="210375" y="42418"/>
                  </a:lnTo>
                  <a:lnTo>
                    <a:pt x="211010" y="50673"/>
                  </a:lnTo>
                  <a:lnTo>
                    <a:pt x="217512" y="54864"/>
                  </a:lnTo>
                  <a:lnTo>
                    <a:pt x="230606" y="54864"/>
                  </a:lnTo>
                  <a:lnTo>
                    <a:pt x="237109" y="50673"/>
                  </a:lnTo>
                  <a:lnTo>
                    <a:pt x="237744" y="42418"/>
                  </a:lnTo>
                  <a:lnTo>
                    <a:pt x="237744" y="0"/>
                  </a:lnTo>
                  <a:close/>
                </a:path>
                <a:path w="530860" h="94615" extrusionOk="0">
                  <a:moveTo>
                    <a:pt x="278828" y="1270"/>
                  </a:moveTo>
                  <a:lnTo>
                    <a:pt x="278295" y="635"/>
                  </a:lnTo>
                  <a:lnTo>
                    <a:pt x="278295" y="0"/>
                  </a:lnTo>
                  <a:lnTo>
                    <a:pt x="253047" y="0"/>
                  </a:lnTo>
                  <a:lnTo>
                    <a:pt x="253047" y="42418"/>
                  </a:lnTo>
                  <a:lnTo>
                    <a:pt x="253580" y="50673"/>
                  </a:lnTo>
                  <a:lnTo>
                    <a:pt x="259791" y="54864"/>
                  </a:lnTo>
                  <a:lnTo>
                    <a:pt x="272084" y="54864"/>
                  </a:lnTo>
                  <a:lnTo>
                    <a:pt x="278295" y="50673"/>
                  </a:lnTo>
                  <a:lnTo>
                    <a:pt x="278828" y="42418"/>
                  </a:lnTo>
                  <a:lnTo>
                    <a:pt x="278828" y="1270"/>
                  </a:lnTo>
                  <a:close/>
                </a:path>
                <a:path w="530860" h="94615" extrusionOk="0">
                  <a:moveTo>
                    <a:pt x="319976" y="0"/>
                  </a:moveTo>
                  <a:lnTo>
                    <a:pt x="294132" y="0"/>
                  </a:lnTo>
                  <a:lnTo>
                    <a:pt x="294132" y="42418"/>
                  </a:lnTo>
                  <a:lnTo>
                    <a:pt x="294741" y="50673"/>
                  </a:lnTo>
                  <a:lnTo>
                    <a:pt x="300913" y="54864"/>
                  </a:lnTo>
                  <a:lnTo>
                    <a:pt x="313258" y="54864"/>
                  </a:lnTo>
                  <a:lnTo>
                    <a:pt x="319430" y="50673"/>
                  </a:lnTo>
                  <a:lnTo>
                    <a:pt x="319976" y="42418"/>
                  </a:lnTo>
                  <a:lnTo>
                    <a:pt x="319976" y="0"/>
                  </a:lnTo>
                  <a:close/>
                </a:path>
                <a:path w="530860" h="94615" extrusionOk="0">
                  <a:moveTo>
                    <a:pt x="362648" y="0"/>
                  </a:moveTo>
                  <a:lnTo>
                    <a:pt x="335280" y="0"/>
                  </a:lnTo>
                  <a:lnTo>
                    <a:pt x="335280" y="80899"/>
                  </a:lnTo>
                  <a:lnTo>
                    <a:pt x="335915" y="88900"/>
                  </a:lnTo>
                  <a:lnTo>
                    <a:pt x="342417" y="92964"/>
                  </a:lnTo>
                  <a:lnTo>
                    <a:pt x="355511" y="92964"/>
                  </a:lnTo>
                  <a:lnTo>
                    <a:pt x="362077" y="88900"/>
                  </a:lnTo>
                  <a:lnTo>
                    <a:pt x="362648" y="80899"/>
                  </a:lnTo>
                  <a:lnTo>
                    <a:pt x="362648" y="0"/>
                  </a:lnTo>
                  <a:close/>
                </a:path>
                <a:path w="530860" h="94615" extrusionOk="0">
                  <a:moveTo>
                    <a:pt x="405384" y="1778"/>
                  </a:moveTo>
                  <a:lnTo>
                    <a:pt x="404749" y="1270"/>
                  </a:lnTo>
                  <a:lnTo>
                    <a:pt x="404749" y="0"/>
                  </a:lnTo>
                  <a:lnTo>
                    <a:pt x="377952" y="0"/>
                  </a:lnTo>
                  <a:lnTo>
                    <a:pt x="377952" y="42418"/>
                  </a:lnTo>
                  <a:lnTo>
                    <a:pt x="378574" y="50673"/>
                  </a:lnTo>
                  <a:lnTo>
                    <a:pt x="384987" y="54864"/>
                  </a:lnTo>
                  <a:lnTo>
                    <a:pt x="397903" y="54864"/>
                  </a:lnTo>
                  <a:lnTo>
                    <a:pt x="404495" y="50673"/>
                  </a:lnTo>
                  <a:lnTo>
                    <a:pt x="405384" y="42418"/>
                  </a:lnTo>
                  <a:lnTo>
                    <a:pt x="405384" y="1778"/>
                  </a:lnTo>
                  <a:close/>
                </a:path>
                <a:path w="530860" h="94615" extrusionOk="0">
                  <a:moveTo>
                    <a:pt x="446468" y="0"/>
                  </a:moveTo>
                  <a:lnTo>
                    <a:pt x="419100" y="0"/>
                  </a:lnTo>
                  <a:lnTo>
                    <a:pt x="419100" y="42418"/>
                  </a:lnTo>
                  <a:lnTo>
                    <a:pt x="420052" y="50673"/>
                  </a:lnTo>
                  <a:lnTo>
                    <a:pt x="426554" y="54864"/>
                  </a:lnTo>
                  <a:lnTo>
                    <a:pt x="439458" y="54864"/>
                  </a:lnTo>
                  <a:lnTo>
                    <a:pt x="445833" y="50673"/>
                  </a:lnTo>
                  <a:lnTo>
                    <a:pt x="446468" y="42418"/>
                  </a:lnTo>
                  <a:lnTo>
                    <a:pt x="446468" y="0"/>
                  </a:lnTo>
                  <a:close/>
                </a:path>
                <a:path w="530860" h="94615" extrusionOk="0">
                  <a:moveTo>
                    <a:pt x="487680" y="1270"/>
                  </a:moveTo>
                  <a:lnTo>
                    <a:pt x="487083" y="635"/>
                  </a:lnTo>
                  <a:lnTo>
                    <a:pt x="487083" y="0"/>
                  </a:lnTo>
                  <a:lnTo>
                    <a:pt x="461772" y="0"/>
                  </a:lnTo>
                  <a:lnTo>
                    <a:pt x="461772" y="42418"/>
                  </a:lnTo>
                  <a:lnTo>
                    <a:pt x="462368" y="50673"/>
                  </a:lnTo>
                  <a:lnTo>
                    <a:pt x="468528" y="54864"/>
                  </a:lnTo>
                  <a:lnTo>
                    <a:pt x="480923" y="54864"/>
                  </a:lnTo>
                  <a:lnTo>
                    <a:pt x="487083" y="50673"/>
                  </a:lnTo>
                  <a:lnTo>
                    <a:pt x="487680" y="42418"/>
                  </a:lnTo>
                  <a:lnTo>
                    <a:pt x="487680" y="1270"/>
                  </a:lnTo>
                  <a:close/>
                </a:path>
                <a:path w="530860" h="94615" extrusionOk="0">
                  <a:moveTo>
                    <a:pt x="530352" y="0"/>
                  </a:moveTo>
                  <a:lnTo>
                    <a:pt x="502983" y="0"/>
                  </a:lnTo>
                  <a:lnTo>
                    <a:pt x="502983" y="80899"/>
                  </a:lnTo>
                  <a:lnTo>
                    <a:pt x="503567" y="88900"/>
                  </a:lnTo>
                  <a:lnTo>
                    <a:pt x="510095" y="92964"/>
                  </a:lnTo>
                  <a:lnTo>
                    <a:pt x="523176" y="92964"/>
                  </a:lnTo>
                  <a:lnTo>
                    <a:pt x="529704" y="88900"/>
                  </a:lnTo>
                  <a:lnTo>
                    <a:pt x="530352" y="80899"/>
                  </a:lnTo>
                  <a:lnTo>
                    <a:pt x="530352" y="0"/>
                  </a:lnTo>
                  <a:close/>
                </a:path>
              </a:pathLst>
            </a:custGeom>
            <a:solidFill>
              <a:srgbClr val="798B9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6" name="Google Shape;756;p26"/>
            <p:cNvSpPr/>
            <p:nvPr/>
          </p:nvSpPr>
          <p:spPr>
            <a:xfrm>
              <a:off x="424821" y="399288"/>
              <a:ext cx="491490" cy="175260"/>
            </a:xfrm>
            <a:custGeom>
              <a:avLst/>
              <a:gdLst/>
              <a:ahLst/>
              <a:cxnLst/>
              <a:rect l="l" t="t" r="r" b="b"/>
              <a:pathLst>
                <a:path w="491490" h="175259" extrusionOk="0">
                  <a:moveTo>
                    <a:pt x="228187" y="0"/>
                  </a:moveTo>
                  <a:lnTo>
                    <a:pt x="12592" y="0"/>
                  </a:lnTo>
                  <a:lnTo>
                    <a:pt x="3148" y="4107"/>
                  </a:lnTo>
                  <a:lnTo>
                    <a:pt x="0" y="13144"/>
                  </a:lnTo>
                  <a:lnTo>
                    <a:pt x="3148" y="22181"/>
                  </a:lnTo>
                  <a:lnTo>
                    <a:pt x="12592" y="26288"/>
                  </a:lnTo>
                  <a:lnTo>
                    <a:pt x="228187" y="26162"/>
                  </a:lnTo>
                  <a:lnTo>
                    <a:pt x="237028" y="28041"/>
                  </a:lnTo>
                  <a:lnTo>
                    <a:pt x="244370" y="33099"/>
                  </a:lnTo>
                  <a:lnTo>
                    <a:pt x="249382" y="40467"/>
                  </a:lnTo>
                  <a:lnTo>
                    <a:pt x="251237" y="49275"/>
                  </a:lnTo>
                  <a:lnTo>
                    <a:pt x="251237" y="52959"/>
                  </a:lnTo>
                  <a:lnTo>
                    <a:pt x="249382" y="62089"/>
                  </a:lnTo>
                  <a:lnTo>
                    <a:pt x="244370" y="69421"/>
                  </a:lnTo>
                  <a:lnTo>
                    <a:pt x="237028" y="74300"/>
                  </a:lnTo>
                  <a:lnTo>
                    <a:pt x="228187" y="76073"/>
                  </a:lnTo>
                  <a:lnTo>
                    <a:pt x="212261" y="76073"/>
                  </a:lnTo>
                  <a:lnTo>
                    <a:pt x="193108" y="79932"/>
                  </a:lnTo>
                  <a:lnTo>
                    <a:pt x="177520" y="90471"/>
                  </a:lnTo>
                  <a:lnTo>
                    <a:pt x="167037" y="106130"/>
                  </a:lnTo>
                  <a:lnTo>
                    <a:pt x="163201" y="125349"/>
                  </a:lnTo>
                  <a:lnTo>
                    <a:pt x="167037" y="144666"/>
                  </a:lnTo>
                  <a:lnTo>
                    <a:pt x="177520" y="160543"/>
                  </a:lnTo>
                  <a:lnTo>
                    <a:pt x="193108" y="171301"/>
                  </a:lnTo>
                  <a:lnTo>
                    <a:pt x="212261" y="175260"/>
                  </a:lnTo>
                  <a:lnTo>
                    <a:pt x="478212" y="175260"/>
                  </a:lnTo>
                  <a:lnTo>
                    <a:pt x="487999" y="171072"/>
                  </a:lnTo>
                  <a:lnTo>
                    <a:pt x="491261" y="161861"/>
                  </a:lnTo>
                  <a:lnTo>
                    <a:pt x="487999" y="152650"/>
                  </a:lnTo>
                  <a:lnTo>
                    <a:pt x="478212" y="148462"/>
                  </a:lnTo>
                  <a:lnTo>
                    <a:pt x="210610" y="148589"/>
                  </a:lnTo>
                  <a:lnTo>
                    <a:pt x="193938" y="141426"/>
                  </a:lnTo>
                  <a:lnTo>
                    <a:pt x="188290" y="125666"/>
                  </a:lnTo>
                  <a:lnTo>
                    <a:pt x="193661" y="109906"/>
                  </a:lnTo>
                  <a:lnTo>
                    <a:pt x="210051" y="102742"/>
                  </a:lnTo>
                  <a:lnTo>
                    <a:pt x="228187" y="102742"/>
                  </a:lnTo>
                  <a:lnTo>
                    <a:pt x="247340" y="98536"/>
                  </a:lnTo>
                  <a:lnTo>
                    <a:pt x="262928" y="87852"/>
                  </a:lnTo>
                  <a:lnTo>
                    <a:pt x="273410" y="72167"/>
                  </a:lnTo>
                  <a:lnTo>
                    <a:pt x="277247" y="52959"/>
                  </a:lnTo>
                  <a:lnTo>
                    <a:pt x="277247" y="49275"/>
                  </a:lnTo>
                  <a:lnTo>
                    <a:pt x="273410" y="30110"/>
                  </a:lnTo>
                  <a:lnTo>
                    <a:pt x="262928" y="14446"/>
                  </a:lnTo>
                  <a:lnTo>
                    <a:pt x="247340" y="3877"/>
                  </a:lnTo>
                  <a:lnTo>
                    <a:pt x="228187" y="0"/>
                  </a:lnTo>
                  <a:close/>
                </a:path>
              </a:pathLst>
            </a:custGeom>
            <a:solidFill>
              <a:srgbClr val="8599A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7" name="Google Shape;757;p26"/>
            <p:cNvSpPr/>
            <p:nvPr/>
          </p:nvSpPr>
          <p:spPr>
            <a:xfrm>
              <a:off x="179895" y="274320"/>
              <a:ext cx="186055" cy="574675"/>
            </a:xfrm>
            <a:custGeom>
              <a:avLst/>
              <a:gdLst/>
              <a:ahLst/>
              <a:cxnLst/>
              <a:rect l="l" t="t" r="r" b="b"/>
              <a:pathLst>
                <a:path w="186054" h="574675" extrusionOk="0">
                  <a:moveTo>
                    <a:pt x="152171" y="0"/>
                  </a:moveTo>
                  <a:lnTo>
                    <a:pt x="64858" y="0"/>
                  </a:lnTo>
                  <a:lnTo>
                    <a:pt x="39556" y="5099"/>
                  </a:lnTo>
                  <a:lnTo>
                    <a:pt x="18946" y="18986"/>
                  </a:lnTo>
                  <a:lnTo>
                    <a:pt x="5078" y="39540"/>
                  </a:lnTo>
                  <a:lnTo>
                    <a:pt x="0" y="64643"/>
                  </a:lnTo>
                  <a:lnTo>
                    <a:pt x="0" y="574547"/>
                  </a:lnTo>
                  <a:lnTo>
                    <a:pt x="546" y="574547"/>
                  </a:lnTo>
                  <a:lnTo>
                    <a:pt x="7766" y="551888"/>
                  </a:lnTo>
                  <a:lnTo>
                    <a:pt x="22072" y="533860"/>
                  </a:lnTo>
                  <a:lnTo>
                    <a:pt x="41694" y="521952"/>
                  </a:lnTo>
                  <a:lnTo>
                    <a:pt x="64858" y="517651"/>
                  </a:lnTo>
                  <a:lnTo>
                    <a:pt x="152171" y="517651"/>
                  </a:lnTo>
                  <a:lnTo>
                    <a:pt x="165177" y="514955"/>
                  </a:lnTo>
                  <a:lnTo>
                    <a:pt x="175899" y="507603"/>
                  </a:lnTo>
                  <a:lnTo>
                    <a:pt x="183180" y="496702"/>
                  </a:lnTo>
                  <a:lnTo>
                    <a:pt x="185864" y="483362"/>
                  </a:lnTo>
                  <a:lnTo>
                    <a:pt x="185864" y="34416"/>
                  </a:lnTo>
                  <a:lnTo>
                    <a:pt x="183180" y="21056"/>
                  </a:lnTo>
                  <a:lnTo>
                    <a:pt x="175899" y="10112"/>
                  </a:lnTo>
                  <a:lnTo>
                    <a:pt x="165177" y="2716"/>
                  </a:lnTo>
                  <a:lnTo>
                    <a:pt x="152171" y="0"/>
                  </a:lnTo>
                  <a:close/>
                </a:path>
              </a:pathLst>
            </a:custGeom>
            <a:solidFill>
              <a:srgbClr val="DFE4E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26"/>
            <p:cNvSpPr/>
            <p:nvPr/>
          </p:nvSpPr>
          <p:spPr>
            <a:xfrm>
              <a:off x="179895" y="274320"/>
              <a:ext cx="66040" cy="574675"/>
            </a:xfrm>
            <a:custGeom>
              <a:avLst/>
              <a:gdLst/>
              <a:ahLst/>
              <a:cxnLst/>
              <a:rect l="l" t="t" r="r" b="b"/>
              <a:pathLst>
                <a:path w="66039" h="574675" extrusionOk="0">
                  <a:moveTo>
                    <a:pt x="65468" y="0"/>
                  </a:moveTo>
                  <a:lnTo>
                    <a:pt x="39551" y="5099"/>
                  </a:lnTo>
                  <a:lnTo>
                    <a:pt x="18942" y="18986"/>
                  </a:lnTo>
                  <a:lnTo>
                    <a:pt x="5076" y="39540"/>
                  </a:lnTo>
                  <a:lnTo>
                    <a:pt x="0" y="64643"/>
                  </a:lnTo>
                  <a:lnTo>
                    <a:pt x="0" y="574547"/>
                  </a:lnTo>
                  <a:lnTo>
                    <a:pt x="546" y="574547"/>
                  </a:lnTo>
                  <a:lnTo>
                    <a:pt x="7766" y="551888"/>
                  </a:lnTo>
                  <a:lnTo>
                    <a:pt x="22072" y="533860"/>
                  </a:lnTo>
                  <a:lnTo>
                    <a:pt x="41694" y="521952"/>
                  </a:lnTo>
                  <a:lnTo>
                    <a:pt x="65468" y="517651"/>
                  </a:lnTo>
                  <a:close/>
                </a:path>
              </a:pathLst>
            </a:custGeom>
            <a:solidFill>
              <a:srgbClr val="D1DAE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9" name="Google Shape;759;p26"/>
          <p:cNvGrpSpPr/>
          <p:nvPr/>
        </p:nvGrpSpPr>
        <p:grpSpPr>
          <a:xfrm>
            <a:off x="180594" y="1218438"/>
            <a:ext cx="8592820" cy="1196593"/>
            <a:chOff x="180594" y="1218438"/>
            <a:chExt cx="8592820" cy="1196593"/>
          </a:xfrm>
        </p:grpSpPr>
        <p:sp>
          <p:nvSpPr>
            <p:cNvPr id="760" name="Google Shape;760;p26"/>
            <p:cNvSpPr/>
            <p:nvPr/>
          </p:nvSpPr>
          <p:spPr>
            <a:xfrm>
              <a:off x="180594" y="1410462"/>
              <a:ext cx="8592820" cy="1004569"/>
            </a:xfrm>
            <a:custGeom>
              <a:avLst/>
              <a:gdLst/>
              <a:ahLst/>
              <a:cxnLst/>
              <a:rect l="l" t="t" r="r" b="b"/>
              <a:pathLst>
                <a:path w="8592820" h="1004569" extrusionOk="0">
                  <a:moveTo>
                    <a:pt x="8592312" y="0"/>
                  </a:moveTo>
                  <a:lnTo>
                    <a:pt x="0" y="0"/>
                  </a:lnTo>
                  <a:lnTo>
                    <a:pt x="0" y="1004315"/>
                  </a:lnTo>
                  <a:lnTo>
                    <a:pt x="8592312" y="1004315"/>
                  </a:lnTo>
                  <a:lnTo>
                    <a:pt x="8592312" y="0"/>
                  </a:lnTo>
                  <a:close/>
                </a:path>
              </a:pathLst>
            </a:custGeom>
            <a:solidFill>
              <a:srgbClr val="FFFFFF">
                <a:alpha val="89803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1" name="Google Shape;761;p26"/>
            <p:cNvSpPr/>
            <p:nvPr/>
          </p:nvSpPr>
          <p:spPr>
            <a:xfrm>
              <a:off x="180594" y="1410462"/>
              <a:ext cx="8592820" cy="1004569"/>
            </a:xfrm>
            <a:custGeom>
              <a:avLst/>
              <a:gdLst/>
              <a:ahLst/>
              <a:cxnLst/>
              <a:rect l="l" t="t" r="r" b="b"/>
              <a:pathLst>
                <a:path w="8592820" h="1004569" extrusionOk="0">
                  <a:moveTo>
                    <a:pt x="0" y="1004315"/>
                  </a:moveTo>
                  <a:lnTo>
                    <a:pt x="8592312" y="1004315"/>
                  </a:lnTo>
                  <a:lnTo>
                    <a:pt x="8592312" y="0"/>
                  </a:lnTo>
                  <a:lnTo>
                    <a:pt x="0" y="0"/>
                  </a:lnTo>
                  <a:lnTo>
                    <a:pt x="0" y="1004315"/>
                  </a:lnTo>
                  <a:close/>
                </a:path>
              </a:pathLst>
            </a:custGeom>
            <a:noFill/>
            <a:ln w="25375" cap="flat" cmpd="sng">
              <a:solidFill>
                <a:srgbClr val="42B99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2" name="Google Shape;762;p26"/>
            <p:cNvSpPr/>
            <p:nvPr/>
          </p:nvSpPr>
          <p:spPr>
            <a:xfrm>
              <a:off x="610362" y="1218438"/>
              <a:ext cx="6014085" cy="384175"/>
            </a:xfrm>
            <a:custGeom>
              <a:avLst/>
              <a:gdLst/>
              <a:ahLst/>
              <a:cxnLst/>
              <a:rect l="l" t="t" r="r" b="b"/>
              <a:pathLst>
                <a:path w="6014084" h="384175" extrusionOk="0">
                  <a:moveTo>
                    <a:pt x="5949695" y="0"/>
                  </a:moveTo>
                  <a:lnTo>
                    <a:pt x="64007" y="0"/>
                  </a:lnTo>
                  <a:lnTo>
                    <a:pt x="39095" y="5036"/>
                  </a:lnTo>
                  <a:lnTo>
                    <a:pt x="18749" y="18764"/>
                  </a:lnTo>
                  <a:lnTo>
                    <a:pt x="5030" y="39112"/>
                  </a:lnTo>
                  <a:lnTo>
                    <a:pt x="0" y="64008"/>
                  </a:lnTo>
                  <a:lnTo>
                    <a:pt x="0" y="320039"/>
                  </a:lnTo>
                  <a:lnTo>
                    <a:pt x="5030" y="344935"/>
                  </a:lnTo>
                  <a:lnTo>
                    <a:pt x="18749" y="365283"/>
                  </a:lnTo>
                  <a:lnTo>
                    <a:pt x="39095" y="379011"/>
                  </a:lnTo>
                  <a:lnTo>
                    <a:pt x="64007" y="384048"/>
                  </a:lnTo>
                  <a:lnTo>
                    <a:pt x="5949695" y="384048"/>
                  </a:lnTo>
                  <a:lnTo>
                    <a:pt x="5974591" y="379011"/>
                  </a:lnTo>
                  <a:lnTo>
                    <a:pt x="5994939" y="365283"/>
                  </a:lnTo>
                  <a:lnTo>
                    <a:pt x="6008667" y="344935"/>
                  </a:lnTo>
                  <a:lnTo>
                    <a:pt x="6013704" y="320039"/>
                  </a:lnTo>
                  <a:lnTo>
                    <a:pt x="6013704" y="64008"/>
                  </a:lnTo>
                  <a:lnTo>
                    <a:pt x="6008667" y="39112"/>
                  </a:lnTo>
                  <a:lnTo>
                    <a:pt x="5994939" y="18764"/>
                  </a:lnTo>
                  <a:lnTo>
                    <a:pt x="5974591" y="5036"/>
                  </a:lnTo>
                  <a:lnTo>
                    <a:pt x="5949695" y="0"/>
                  </a:lnTo>
                  <a:close/>
                </a:path>
              </a:pathLst>
            </a:custGeom>
            <a:solidFill>
              <a:srgbClr val="42B996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3" name="Google Shape;763;p26"/>
            <p:cNvSpPr/>
            <p:nvPr/>
          </p:nvSpPr>
          <p:spPr>
            <a:xfrm>
              <a:off x="610362" y="1218438"/>
              <a:ext cx="6014085" cy="384175"/>
            </a:xfrm>
            <a:custGeom>
              <a:avLst/>
              <a:gdLst/>
              <a:ahLst/>
              <a:cxnLst/>
              <a:rect l="l" t="t" r="r" b="b"/>
              <a:pathLst>
                <a:path w="6014084" h="384175" extrusionOk="0">
                  <a:moveTo>
                    <a:pt x="0" y="64008"/>
                  </a:moveTo>
                  <a:lnTo>
                    <a:pt x="5030" y="39112"/>
                  </a:lnTo>
                  <a:lnTo>
                    <a:pt x="18749" y="18764"/>
                  </a:lnTo>
                  <a:lnTo>
                    <a:pt x="39095" y="5036"/>
                  </a:lnTo>
                  <a:lnTo>
                    <a:pt x="64007" y="0"/>
                  </a:lnTo>
                  <a:lnTo>
                    <a:pt x="5949695" y="0"/>
                  </a:lnTo>
                  <a:lnTo>
                    <a:pt x="5974591" y="5036"/>
                  </a:lnTo>
                  <a:lnTo>
                    <a:pt x="5994939" y="18764"/>
                  </a:lnTo>
                  <a:lnTo>
                    <a:pt x="6008667" y="39112"/>
                  </a:lnTo>
                  <a:lnTo>
                    <a:pt x="6013704" y="64008"/>
                  </a:lnTo>
                  <a:lnTo>
                    <a:pt x="6013704" y="320039"/>
                  </a:lnTo>
                  <a:lnTo>
                    <a:pt x="6008667" y="344935"/>
                  </a:lnTo>
                  <a:lnTo>
                    <a:pt x="5994939" y="365283"/>
                  </a:lnTo>
                  <a:lnTo>
                    <a:pt x="5974591" y="379011"/>
                  </a:lnTo>
                  <a:lnTo>
                    <a:pt x="5949695" y="384048"/>
                  </a:lnTo>
                  <a:lnTo>
                    <a:pt x="64007" y="384048"/>
                  </a:lnTo>
                  <a:lnTo>
                    <a:pt x="39095" y="379011"/>
                  </a:lnTo>
                  <a:lnTo>
                    <a:pt x="18749" y="365283"/>
                  </a:lnTo>
                  <a:lnTo>
                    <a:pt x="5030" y="344935"/>
                  </a:lnTo>
                  <a:lnTo>
                    <a:pt x="0" y="320039"/>
                  </a:lnTo>
                  <a:lnTo>
                    <a:pt x="0" y="64008"/>
                  </a:lnTo>
                  <a:close/>
                </a:path>
              </a:pathLst>
            </a:custGeom>
            <a:no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4" name="Google Shape;764;p26"/>
          <p:cNvSpPr txBox="1"/>
          <p:nvPr/>
        </p:nvSpPr>
        <p:spPr>
          <a:xfrm>
            <a:off x="833729" y="1080577"/>
            <a:ext cx="2404745" cy="1225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70175" rIns="0" bIns="0" anchor="t" anchorCtr="0">
            <a:spAutoFit/>
          </a:bodyPr>
          <a:lstStyle/>
          <a:p>
            <a:pPr marL="2095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Canal de lavado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127000" marR="0" lvl="0" indent="-114300" algn="l" rtl="0">
              <a:lnSpc>
                <a:spcPct val="100000"/>
              </a:lnSpc>
              <a:spcBef>
                <a:spcPts val="98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Contrapendiente del 3%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127000" marR="0" lvl="0" indent="-114300" algn="l" rtl="0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Longitud: 97.50m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127000" marR="0" lvl="0" indent="-114300" algn="l" rtl="0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Protección de grandes rocas</a:t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65" name="Google Shape;765;p26"/>
          <p:cNvGrpSpPr/>
          <p:nvPr/>
        </p:nvGrpSpPr>
        <p:grpSpPr>
          <a:xfrm>
            <a:off x="1367027" y="2420111"/>
            <a:ext cx="7735824" cy="4248912"/>
            <a:chOff x="1367027" y="2420111"/>
            <a:chExt cx="7735824" cy="4248912"/>
          </a:xfrm>
        </p:grpSpPr>
        <p:sp>
          <p:nvSpPr>
            <p:cNvPr id="766" name="Google Shape;766;p26"/>
            <p:cNvSpPr/>
            <p:nvPr/>
          </p:nvSpPr>
          <p:spPr>
            <a:xfrm>
              <a:off x="1367027" y="2420111"/>
              <a:ext cx="6409944" cy="3529584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26"/>
            <p:cNvSpPr/>
            <p:nvPr/>
          </p:nvSpPr>
          <p:spPr>
            <a:xfrm>
              <a:off x="6733031" y="5949696"/>
              <a:ext cx="2369820" cy="719327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27"/>
          <p:cNvSpPr/>
          <p:nvPr/>
        </p:nvSpPr>
        <p:spPr>
          <a:xfrm>
            <a:off x="236220" y="908303"/>
            <a:ext cx="8671560" cy="5041392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3" name="Google Shape;773;p27"/>
          <p:cNvSpPr/>
          <p:nvPr/>
        </p:nvSpPr>
        <p:spPr>
          <a:xfrm>
            <a:off x="1975104" y="0"/>
            <a:ext cx="7168896" cy="85267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4" name="Google Shape;774;p27"/>
          <p:cNvSpPr txBox="1">
            <a:spLocks noGrp="1"/>
          </p:cNvSpPr>
          <p:nvPr>
            <p:ph type="title"/>
          </p:nvPr>
        </p:nvSpPr>
        <p:spPr>
          <a:xfrm>
            <a:off x="2216023" y="58927"/>
            <a:ext cx="6672580" cy="513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134262"/>
                </a:solidFill>
              </a:rPr>
              <a:t>PROPUESTA DE MEJORAMIENTO</a:t>
            </a:r>
            <a:endParaRPr/>
          </a:p>
        </p:txBody>
      </p:sp>
      <p:grpSp>
        <p:nvGrpSpPr>
          <p:cNvPr id="775" name="Google Shape;775;p27"/>
          <p:cNvGrpSpPr/>
          <p:nvPr/>
        </p:nvGrpSpPr>
        <p:grpSpPr>
          <a:xfrm>
            <a:off x="214947" y="117347"/>
            <a:ext cx="864425" cy="648208"/>
            <a:chOff x="214947" y="117347"/>
            <a:chExt cx="864425" cy="648208"/>
          </a:xfrm>
        </p:grpSpPr>
        <p:sp>
          <p:nvSpPr>
            <p:cNvPr id="776" name="Google Shape;776;p27"/>
            <p:cNvSpPr/>
            <p:nvPr/>
          </p:nvSpPr>
          <p:spPr>
            <a:xfrm>
              <a:off x="216407" y="181355"/>
              <a:ext cx="862965" cy="584200"/>
            </a:xfrm>
            <a:custGeom>
              <a:avLst/>
              <a:gdLst/>
              <a:ahLst/>
              <a:cxnLst/>
              <a:rect l="l" t="t" r="r" b="b"/>
              <a:pathLst>
                <a:path w="862965" h="584200" extrusionOk="0">
                  <a:moveTo>
                    <a:pt x="862520" y="0"/>
                  </a:moveTo>
                  <a:lnTo>
                    <a:pt x="0" y="0"/>
                  </a:lnTo>
                  <a:lnTo>
                    <a:pt x="0" y="517906"/>
                  </a:lnTo>
                  <a:lnTo>
                    <a:pt x="5435" y="543008"/>
                  </a:lnTo>
                  <a:lnTo>
                    <a:pt x="19461" y="563657"/>
                  </a:lnTo>
                  <a:lnTo>
                    <a:pt x="40028" y="577877"/>
                  </a:lnTo>
                  <a:lnTo>
                    <a:pt x="65087" y="583692"/>
                  </a:lnTo>
                  <a:lnTo>
                    <a:pt x="862520" y="583692"/>
                  </a:lnTo>
                  <a:lnTo>
                    <a:pt x="862520" y="0"/>
                  </a:lnTo>
                  <a:close/>
                </a:path>
              </a:pathLst>
            </a:custGeom>
            <a:solidFill>
              <a:srgbClr val="EBEEF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454151" y="470915"/>
              <a:ext cx="576580" cy="175260"/>
            </a:xfrm>
            <a:custGeom>
              <a:avLst/>
              <a:gdLst/>
              <a:ahLst/>
              <a:cxnLst/>
              <a:rect l="l" t="t" r="r" b="b"/>
              <a:pathLst>
                <a:path w="576580" h="175259" extrusionOk="0">
                  <a:moveTo>
                    <a:pt x="570725" y="0"/>
                  </a:moveTo>
                  <a:lnTo>
                    <a:pt x="5346" y="0"/>
                  </a:lnTo>
                  <a:lnTo>
                    <a:pt x="0" y="5334"/>
                  </a:lnTo>
                  <a:lnTo>
                    <a:pt x="0" y="170434"/>
                  </a:lnTo>
                  <a:lnTo>
                    <a:pt x="5346" y="175260"/>
                  </a:lnTo>
                  <a:lnTo>
                    <a:pt x="570725" y="175260"/>
                  </a:lnTo>
                  <a:lnTo>
                    <a:pt x="576008" y="170434"/>
                  </a:lnTo>
                  <a:lnTo>
                    <a:pt x="576008" y="5334"/>
                  </a:lnTo>
                  <a:close/>
                </a:path>
              </a:pathLst>
            </a:custGeom>
            <a:solidFill>
              <a:srgbClr val="9EADB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454151" y="470915"/>
              <a:ext cx="576580" cy="111760"/>
            </a:xfrm>
            <a:custGeom>
              <a:avLst/>
              <a:gdLst/>
              <a:ahLst/>
              <a:cxnLst/>
              <a:rect l="l" t="t" r="r" b="b"/>
              <a:pathLst>
                <a:path w="576580" h="111759" extrusionOk="0">
                  <a:moveTo>
                    <a:pt x="570725" y="0"/>
                  </a:moveTo>
                  <a:lnTo>
                    <a:pt x="5905" y="0"/>
                  </a:lnTo>
                  <a:lnTo>
                    <a:pt x="609" y="4699"/>
                  </a:lnTo>
                  <a:lnTo>
                    <a:pt x="0" y="10541"/>
                  </a:lnTo>
                  <a:lnTo>
                    <a:pt x="0" y="101219"/>
                  </a:lnTo>
                  <a:lnTo>
                    <a:pt x="558" y="106807"/>
                  </a:lnTo>
                  <a:lnTo>
                    <a:pt x="5346" y="111251"/>
                  </a:lnTo>
                  <a:lnTo>
                    <a:pt x="571207" y="111251"/>
                  </a:lnTo>
                  <a:lnTo>
                    <a:pt x="575462" y="106807"/>
                  </a:lnTo>
                  <a:lnTo>
                    <a:pt x="576008" y="101219"/>
                  </a:lnTo>
                  <a:lnTo>
                    <a:pt x="576008" y="10541"/>
                  </a:lnTo>
                  <a:lnTo>
                    <a:pt x="575462" y="4699"/>
                  </a:lnTo>
                  <a:close/>
                </a:path>
              </a:pathLst>
            </a:custGeom>
            <a:solidFill>
              <a:srgbClr val="C5D2D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477012" y="470915"/>
              <a:ext cx="528955" cy="94615"/>
            </a:xfrm>
            <a:custGeom>
              <a:avLst/>
              <a:gdLst/>
              <a:ahLst/>
              <a:cxnLst/>
              <a:rect l="l" t="t" r="r" b="b"/>
              <a:pathLst>
                <a:path w="528955" h="94615" extrusionOk="0">
                  <a:moveTo>
                    <a:pt x="27432" y="89662"/>
                  </a:moveTo>
                  <a:lnTo>
                    <a:pt x="26835" y="80264"/>
                  </a:lnTo>
                  <a:lnTo>
                    <a:pt x="26835" y="0"/>
                  </a:lnTo>
                  <a:lnTo>
                    <a:pt x="838" y="0"/>
                  </a:lnTo>
                  <a:lnTo>
                    <a:pt x="838" y="80264"/>
                  </a:lnTo>
                  <a:lnTo>
                    <a:pt x="0" y="89662"/>
                  </a:lnTo>
                  <a:lnTo>
                    <a:pt x="6781" y="94488"/>
                  </a:lnTo>
                  <a:lnTo>
                    <a:pt x="20472" y="94488"/>
                  </a:lnTo>
                  <a:lnTo>
                    <a:pt x="27432" y="89662"/>
                  </a:lnTo>
                  <a:close/>
                </a:path>
                <a:path w="528955" h="94615" extrusionOk="0">
                  <a:moveTo>
                    <a:pt x="70104" y="51689"/>
                  </a:moveTo>
                  <a:lnTo>
                    <a:pt x="69469" y="42291"/>
                  </a:lnTo>
                  <a:lnTo>
                    <a:pt x="69469" y="1778"/>
                  </a:lnTo>
                  <a:lnTo>
                    <a:pt x="68834" y="1270"/>
                  </a:lnTo>
                  <a:lnTo>
                    <a:pt x="68834" y="0"/>
                  </a:lnTo>
                  <a:lnTo>
                    <a:pt x="42100" y="0"/>
                  </a:lnTo>
                  <a:lnTo>
                    <a:pt x="42100" y="42291"/>
                  </a:lnTo>
                  <a:lnTo>
                    <a:pt x="41211" y="51689"/>
                  </a:lnTo>
                  <a:lnTo>
                    <a:pt x="48361" y="56388"/>
                  </a:lnTo>
                  <a:lnTo>
                    <a:pt x="62776" y="56388"/>
                  </a:lnTo>
                  <a:lnTo>
                    <a:pt x="70104" y="51689"/>
                  </a:lnTo>
                  <a:close/>
                </a:path>
                <a:path w="528955" h="94615" extrusionOk="0">
                  <a:moveTo>
                    <a:pt x="111188" y="51689"/>
                  </a:moveTo>
                  <a:lnTo>
                    <a:pt x="110337" y="42291"/>
                  </a:lnTo>
                  <a:lnTo>
                    <a:pt x="110337" y="0"/>
                  </a:lnTo>
                  <a:lnTo>
                    <a:pt x="84734" y="0"/>
                  </a:lnTo>
                  <a:lnTo>
                    <a:pt x="84124" y="635"/>
                  </a:lnTo>
                  <a:lnTo>
                    <a:pt x="84124" y="1270"/>
                  </a:lnTo>
                  <a:lnTo>
                    <a:pt x="84734" y="1778"/>
                  </a:lnTo>
                  <a:lnTo>
                    <a:pt x="84734" y="42291"/>
                  </a:lnTo>
                  <a:lnTo>
                    <a:pt x="83820" y="51689"/>
                  </a:lnTo>
                  <a:lnTo>
                    <a:pt x="90665" y="56388"/>
                  </a:lnTo>
                  <a:lnTo>
                    <a:pt x="104343" y="56388"/>
                  </a:lnTo>
                  <a:lnTo>
                    <a:pt x="111188" y="51689"/>
                  </a:lnTo>
                  <a:close/>
                </a:path>
                <a:path w="528955" h="94615" extrusionOk="0">
                  <a:moveTo>
                    <a:pt x="153860" y="51689"/>
                  </a:moveTo>
                  <a:lnTo>
                    <a:pt x="153289" y="42291"/>
                  </a:lnTo>
                  <a:lnTo>
                    <a:pt x="153289" y="0"/>
                  </a:lnTo>
                  <a:lnTo>
                    <a:pt x="125603" y="0"/>
                  </a:lnTo>
                  <a:lnTo>
                    <a:pt x="125603" y="42291"/>
                  </a:lnTo>
                  <a:lnTo>
                    <a:pt x="124968" y="51689"/>
                  </a:lnTo>
                  <a:lnTo>
                    <a:pt x="132194" y="56388"/>
                  </a:lnTo>
                  <a:lnTo>
                    <a:pt x="146634" y="56388"/>
                  </a:lnTo>
                  <a:lnTo>
                    <a:pt x="153860" y="51689"/>
                  </a:lnTo>
                  <a:close/>
                </a:path>
                <a:path w="528955" h="94615" extrusionOk="0">
                  <a:moveTo>
                    <a:pt x="195008" y="89662"/>
                  </a:moveTo>
                  <a:lnTo>
                    <a:pt x="194157" y="80264"/>
                  </a:lnTo>
                  <a:lnTo>
                    <a:pt x="194157" y="0"/>
                  </a:lnTo>
                  <a:lnTo>
                    <a:pt x="168554" y="0"/>
                  </a:lnTo>
                  <a:lnTo>
                    <a:pt x="168554" y="80264"/>
                  </a:lnTo>
                  <a:lnTo>
                    <a:pt x="167640" y="89662"/>
                  </a:lnTo>
                  <a:lnTo>
                    <a:pt x="174485" y="94488"/>
                  </a:lnTo>
                  <a:lnTo>
                    <a:pt x="188163" y="94488"/>
                  </a:lnTo>
                  <a:lnTo>
                    <a:pt x="195008" y="89662"/>
                  </a:lnTo>
                  <a:close/>
                </a:path>
                <a:path w="528955" h="94615" extrusionOk="0">
                  <a:moveTo>
                    <a:pt x="236220" y="0"/>
                  </a:moveTo>
                  <a:lnTo>
                    <a:pt x="210375" y="0"/>
                  </a:lnTo>
                  <a:lnTo>
                    <a:pt x="210375" y="42418"/>
                  </a:lnTo>
                  <a:lnTo>
                    <a:pt x="210972" y="50673"/>
                  </a:lnTo>
                  <a:lnTo>
                    <a:pt x="217119" y="54864"/>
                  </a:lnTo>
                  <a:lnTo>
                    <a:pt x="229476" y="54864"/>
                  </a:lnTo>
                  <a:lnTo>
                    <a:pt x="235623" y="50673"/>
                  </a:lnTo>
                  <a:lnTo>
                    <a:pt x="236220" y="42418"/>
                  </a:lnTo>
                  <a:lnTo>
                    <a:pt x="236220" y="0"/>
                  </a:lnTo>
                  <a:close/>
                </a:path>
                <a:path w="528955" h="94615" extrusionOk="0">
                  <a:moveTo>
                    <a:pt x="278828" y="1270"/>
                  </a:moveTo>
                  <a:lnTo>
                    <a:pt x="278257" y="635"/>
                  </a:lnTo>
                  <a:lnTo>
                    <a:pt x="278257" y="0"/>
                  </a:lnTo>
                  <a:lnTo>
                    <a:pt x="251523" y="0"/>
                  </a:lnTo>
                  <a:lnTo>
                    <a:pt x="251523" y="42418"/>
                  </a:lnTo>
                  <a:lnTo>
                    <a:pt x="252095" y="50673"/>
                  </a:lnTo>
                  <a:lnTo>
                    <a:pt x="258660" y="54864"/>
                  </a:lnTo>
                  <a:lnTo>
                    <a:pt x="271691" y="54864"/>
                  </a:lnTo>
                  <a:lnTo>
                    <a:pt x="278257" y="50673"/>
                  </a:lnTo>
                  <a:lnTo>
                    <a:pt x="278828" y="42418"/>
                  </a:lnTo>
                  <a:lnTo>
                    <a:pt x="278828" y="1270"/>
                  </a:lnTo>
                  <a:close/>
                </a:path>
                <a:path w="528955" h="94615" extrusionOk="0">
                  <a:moveTo>
                    <a:pt x="319976" y="0"/>
                  </a:moveTo>
                  <a:lnTo>
                    <a:pt x="294132" y="0"/>
                  </a:lnTo>
                  <a:lnTo>
                    <a:pt x="294132" y="42418"/>
                  </a:lnTo>
                  <a:lnTo>
                    <a:pt x="294741" y="50673"/>
                  </a:lnTo>
                  <a:lnTo>
                    <a:pt x="300913" y="54864"/>
                  </a:lnTo>
                  <a:lnTo>
                    <a:pt x="313258" y="54864"/>
                  </a:lnTo>
                  <a:lnTo>
                    <a:pt x="319430" y="50673"/>
                  </a:lnTo>
                  <a:lnTo>
                    <a:pt x="319976" y="42418"/>
                  </a:lnTo>
                  <a:lnTo>
                    <a:pt x="319976" y="0"/>
                  </a:lnTo>
                  <a:close/>
                </a:path>
                <a:path w="528955" h="94615" extrusionOk="0">
                  <a:moveTo>
                    <a:pt x="362648" y="0"/>
                  </a:moveTo>
                  <a:lnTo>
                    <a:pt x="335280" y="0"/>
                  </a:lnTo>
                  <a:lnTo>
                    <a:pt x="335280" y="79629"/>
                  </a:lnTo>
                  <a:lnTo>
                    <a:pt x="335915" y="87376"/>
                  </a:lnTo>
                  <a:lnTo>
                    <a:pt x="342417" y="91440"/>
                  </a:lnTo>
                  <a:lnTo>
                    <a:pt x="355511" y="91440"/>
                  </a:lnTo>
                  <a:lnTo>
                    <a:pt x="362077" y="87376"/>
                  </a:lnTo>
                  <a:lnTo>
                    <a:pt x="362648" y="79629"/>
                  </a:lnTo>
                  <a:lnTo>
                    <a:pt x="362648" y="0"/>
                  </a:lnTo>
                  <a:close/>
                </a:path>
                <a:path w="528955" h="94615" extrusionOk="0">
                  <a:moveTo>
                    <a:pt x="403860" y="1778"/>
                  </a:moveTo>
                  <a:lnTo>
                    <a:pt x="403263" y="1270"/>
                  </a:lnTo>
                  <a:lnTo>
                    <a:pt x="403263" y="0"/>
                  </a:lnTo>
                  <a:lnTo>
                    <a:pt x="377952" y="0"/>
                  </a:lnTo>
                  <a:lnTo>
                    <a:pt x="377952" y="42418"/>
                  </a:lnTo>
                  <a:lnTo>
                    <a:pt x="378548" y="50673"/>
                  </a:lnTo>
                  <a:lnTo>
                    <a:pt x="384594" y="54864"/>
                  </a:lnTo>
                  <a:lnTo>
                    <a:pt x="396798" y="54864"/>
                  </a:lnTo>
                  <a:lnTo>
                    <a:pt x="403021" y="50673"/>
                  </a:lnTo>
                  <a:lnTo>
                    <a:pt x="403860" y="42418"/>
                  </a:lnTo>
                  <a:lnTo>
                    <a:pt x="403860" y="1778"/>
                  </a:lnTo>
                  <a:close/>
                </a:path>
                <a:path w="528955" h="94615" extrusionOk="0">
                  <a:moveTo>
                    <a:pt x="444944" y="0"/>
                  </a:moveTo>
                  <a:lnTo>
                    <a:pt x="419100" y="0"/>
                  </a:lnTo>
                  <a:lnTo>
                    <a:pt x="419100" y="42418"/>
                  </a:lnTo>
                  <a:lnTo>
                    <a:pt x="420001" y="50673"/>
                  </a:lnTo>
                  <a:lnTo>
                    <a:pt x="426148" y="54864"/>
                  </a:lnTo>
                  <a:lnTo>
                    <a:pt x="438327" y="54864"/>
                  </a:lnTo>
                  <a:lnTo>
                    <a:pt x="444347" y="50673"/>
                  </a:lnTo>
                  <a:lnTo>
                    <a:pt x="444944" y="42418"/>
                  </a:lnTo>
                  <a:lnTo>
                    <a:pt x="444944" y="0"/>
                  </a:lnTo>
                  <a:close/>
                </a:path>
                <a:path w="528955" h="94615" extrusionOk="0">
                  <a:moveTo>
                    <a:pt x="487680" y="1270"/>
                  </a:moveTo>
                  <a:lnTo>
                    <a:pt x="487045" y="635"/>
                  </a:lnTo>
                  <a:lnTo>
                    <a:pt x="487045" y="0"/>
                  </a:lnTo>
                  <a:lnTo>
                    <a:pt x="460248" y="0"/>
                  </a:lnTo>
                  <a:lnTo>
                    <a:pt x="460248" y="42418"/>
                  </a:lnTo>
                  <a:lnTo>
                    <a:pt x="460883" y="50673"/>
                  </a:lnTo>
                  <a:lnTo>
                    <a:pt x="467410" y="54864"/>
                  </a:lnTo>
                  <a:lnTo>
                    <a:pt x="480517" y="54864"/>
                  </a:lnTo>
                  <a:lnTo>
                    <a:pt x="487045" y="50673"/>
                  </a:lnTo>
                  <a:lnTo>
                    <a:pt x="487680" y="42418"/>
                  </a:lnTo>
                  <a:lnTo>
                    <a:pt x="487680" y="1270"/>
                  </a:lnTo>
                  <a:close/>
                </a:path>
                <a:path w="528955" h="94615" extrusionOk="0">
                  <a:moveTo>
                    <a:pt x="528828" y="0"/>
                  </a:moveTo>
                  <a:lnTo>
                    <a:pt x="502983" y="0"/>
                  </a:lnTo>
                  <a:lnTo>
                    <a:pt x="502983" y="79629"/>
                  </a:lnTo>
                  <a:lnTo>
                    <a:pt x="503529" y="87376"/>
                  </a:lnTo>
                  <a:lnTo>
                    <a:pt x="509701" y="91440"/>
                  </a:lnTo>
                  <a:lnTo>
                    <a:pt x="522046" y="91440"/>
                  </a:lnTo>
                  <a:lnTo>
                    <a:pt x="528218" y="87376"/>
                  </a:lnTo>
                  <a:lnTo>
                    <a:pt x="528828" y="79629"/>
                  </a:lnTo>
                  <a:lnTo>
                    <a:pt x="528828" y="0"/>
                  </a:lnTo>
                  <a:close/>
                </a:path>
              </a:pathLst>
            </a:custGeom>
            <a:solidFill>
              <a:srgbClr val="798B9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459886" y="240792"/>
              <a:ext cx="492759" cy="175260"/>
            </a:xfrm>
            <a:custGeom>
              <a:avLst/>
              <a:gdLst/>
              <a:ahLst/>
              <a:cxnLst/>
              <a:rect l="l" t="t" r="r" b="b"/>
              <a:pathLst>
                <a:path w="492759" h="175259" extrusionOk="0">
                  <a:moveTo>
                    <a:pt x="228885" y="0"/>
                  </a:moveTo>
                  <a:lnTo>
                    <a:pt x="12630" y="0"/>
                  </a:lnTo>
                  <a:lnTo>
                    <a:pt x="3157" y="4107"/>
                  </a:lnTo>
                  <a:lnTo>
                    <a:pt x="0" y="13144"/>
                  </a:lnTo>
                  <a:lnTo>
                    <a:pt x="3157" y="22181"/>
                  </a:lnTo>
                  <a:lnTo>
                    <a:pt x="12630" y="26288"/>
                  </a:lnTo>
                  <a:lnTo>
                    <a:pt x="228885" y="26161"/>
                  </a:lnTo>
                  <a:lnTo>
                    <a:pt x="237755" y="28041"/>
                  </a:lnTo>
                  <a:lnTo>
                    <a:pt x="245121" y="33099"/>
                  </a:lnTo>
                  <a:lnTo>
                    <a:pt x="250150" y="40467"/>
                  </a:lnTo>
                  <a:lnTo>
                    <a:pt x="252012" y="49275"/>
                  </a:lnTo>
                  <a:lnTo>
                    <a:pt x="252012" y="52958"/>
                  </a:lnTo>
                  <a:lnTo>
                    <a:pt x="250150" y="62089"/>
                  </a:lnTo>
                  <a:lnTo>
                    <a:pt x="245121" y="69421"/>
                  </a:lnTo>
                  <a:lnTo>
                    <a:pt x="237755" y="74300"/>
                  </a:lnTo>
                  <a:lnTo>
                    <a:pt x="228885" y="76073"/>
                  </a:lnTo>
                  <a:lnTo>
                    <a:pt x="212909" y="76073"/>
                  </a:lnTo>
                  <a:lnTo>
                    <a:pt x="193697" y="79932"/>
                  </a:lnTo>
                  <a:lnTo>
                    <a:pt x="178065" y="90471"/>
                  </a:lnTo>
                  <a:lnTo>
                    <a:pt x="167555" y="106130"/>
                  </a:lnTo>
                  <a:lnTo>
                    <a:pt x="163709" y="125348"/>
                  </a:lnTo>
                  <a:lnTo>
                    <a:pt x="167555" y="144666"/>
                  </a:lnTo>
                  <a:lnTo>
                    <a:pt x="178065" y="160543"/>
                  </a:lnTo>
                  <a:lnTo>
                    <a:pt x="193697" y="171301"/>
                  </a:lnTo>
                  <a:lnTo>
                    <a:pt x="212909" y="175259"/>
                  </a:lnTo>
                  <a:lnTo>
                    <a:pt x="479672" y="175259"/>
                  </a:lnTo>
                  <a:lnTo>
                    <a:pt x="489488" y="171072"/>
                  </a:lnTo>
                  <a:lnTo>
                    <a:pt x="492759" y="161861"/>
                  </a:lnTo>
                  <a:lnTo>
                    <a:pt x="489488" y="152650"/>
                  </a:lnTo>
                  <a:lnTo>
                    <a:pt x="479672" y="148462"/>
                  </a:lnTo>
                  <a:lnTo>
                    <a:pt x="211245" y="148589"/>
                  </a:lnTo>
                  <a:lnTo>
                    <a:pt x="194529" y="141426"/>
                  </a:lnTo>
                  <a:lnTo>
                    <a:pt x="188863" y="125666"/>
                  </a:lnTo>
                  <a:lnTo>
                    <a:pt x="194248" y="109906"/>
                  </a:lnTo>
                  <a:lnTo>
                    <a:pt x="210686" y="102742"/>
                  </a:lnTo>
                  <a:lnTo>
                    <a:pt x="228885" y="102742"/>
                  </a:lnTo>
                  <a:lnTo>
                    <a:pt x="248097" y="98536"/>
                  </a:lnTo>
                  <a:lnTo>
                    <a:pt x="263729" y="87852"/>
                  </a:lnTo>
                  <a:lnTo>
                    <a:pt x="274239" y="72167"/>
                  </a:lnTo>
                  <a:lnTo>
                    <a:pt x="278085" y="52958"/>
                  </a:lnTo>
                  <a:lnTo>
                    <a:pt x="278085" y="49275"/>
                  </a:lnTo>
                  <a:lnTo>
                    <a:pt x="274239" y="30110"/>
                  </a:lnTo>
                  <a:lnTo>
                    <a:pt x="263729" y="14446"/>
                  </a:lnTo>
                  <a:lnTo>
                    <a:pt x="248097" y="3877"/>
                  </a:lnTo>
                  <a:lnTo>
                    <a:pt x="228885" y="0"/>
                  </a:lnTo>
                  <a:close/>
                </a:path>
              </a:pathLst>
            </a:custGeom>
            <a:solidFill>
              <a:srgbClr val="8599A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214947" y="117347"/>
              <a:ext cx="187960" cy="574675"/>
            </a:xfrm>
            <a:custGeom>
              <a:avLst/>
              <a:gdLst/>
              <a:ahLst/>
              <a:cxnLst/>
              <a:rect l="l" t="t" r="r" b="b"/>
              <a:pathLst>
                <a:path w="187960" h="574675" extrusionOk="0">
                  <a:moveTo>
                    <a:pt x="153428" y="0"/>
                  </a:moveTo>
                  <a:lnTo>
                    <a:pt x="65392" y="0"/>
                  </a:lnTo>
                  <a:lnTo>
                    <a:pt x="39878" y="5099"/>
                  </a:lnTo>
                  <a:lnTo>
                    <a:pt x="19099" y="18986"/>
                  </a:lnTo>
                  <a:lnTo>
                    <a:pt x="5118" y="39540"/>
                  </a:lnTo>
                  <a:lnTo>
                    <a:pt x="0" y="64643"/>
                  </a:lnTo>
                  <a:lnTo>
                    <a:pt x="0" y="574548"/>
                  </a:lnTo>
                  <a:lnTo>
                    <a:pt x="558" y="574548"/>
                  </a:lnTo>
                  <a:lnTo>
                    <a:pt x="7833" y="551888"/>
                  </a:lnTo>
                  <a:lnTo>
                    <a:pt x="22255" y="533860"/>
                  </a:lnTo>
                  <a:lnTo>
                    <a:pt x="42037" y="521952"/>
                  </a:lnTo>
                  <a:lnTo>
                    <a:pt x="65392" y="517651"/>
                  </a:lnTo>
                  <a:lnTo>
                    <a:pt x="153428" y="517651"/>
                  </a:lnTo>
                  <a:lnTo>
                    <a:pt x="166535" y="514955"/>
                  </a:lnTo>
                  <a:lnTo>
                    <a:pt x="177342" y="507603"/>
                  </a:lnTo>
                  <a:lnTo>
                    <a:pt x="184682" y="496702"/>
                  </a:lnTo>
                  <a:lnTo>
                    <a:pt x="187388" y="483362"/>
                  </a:lnTo>
                  <a:lnTo>
                    <a:pt x="187388" y="34417"/>
                  </a:lnTo>
                  <a:lnTo>
                    <a:pt x="184682" y="21056"/>
                  </a:lnTo>
                  <a:lnTo>
                    <a:pt x="177342" y="10112"/>
                  </a:lnTo>
                  <a:lnTo>
                    <a:pt x="166535" y="2716"/>
                  </a:lnTo>
                  <a:lnTo>
                    <a:pt x="153428" y="0"/>
                  </a:lnTo>
                  <a:close/>
                </a:path>
              </a:pathLst>
            </a:custGeom>
            <a:solidFill>
              <a:srgbClr val="DFE4E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214947" y="117347"/>
              <a:ext cx="66040" cy="573405"/>
            </a:xfrm>
            <a:custGeom>
              <a:avLst/>
              <a:gdLst/>
              <a:ahLst/>
              <a:cxnLst/>
              <a:rect l="l" t="t" r="r" b="b"/>
              <a:pathLst>
                <a:path w="66039" h="573405" extrusionOk="0">
                  <a:moveTo>
                    <a:pt x="65468" y="0"/>
                  </a:moveTo>
                  <a:lnTo>
                    <a:pt x="39551" y="5097"/>
                  </a:lnTo>
                  <a:lnTo>
                    <a:pt x="18942" y="18970"/>
                  </a:lnTo>
                  <a:lnTo>
                    <a:pt x="5076" y="39487"/>
                  </a:lnTo>
                  <a:lnTo>
                    <a:pt x="0" y="64516"/>
                  </a:lnTo>
                  <a:lnTo>
                    <a:pt x="0" y="573024"/>
                  </a:lnTo>
                  <a:lnTo>
                    <a:pt x="546" y="573024"/>
                  </a:lnTo>
                  <a:lnTo>
                    <a:pt x="7766" y="550437"/>
                  </a:lnTo>
                  <a:lnTo>
                    <a:pt x="22072" y="532447"/>
                  </a:lnTo>
                  <a:lnTo>
                    <a:pt x="41694" y="520553"/>
                  </a:lnTo>
                  <a:lnTo>
                    <a:pt x="65468" y="516254"/>
                  </a:lnTo>
                  <a:close/>
                </a:path>
              </a:pathLst>
            </a:custGeom>
            <a:solidFill>
              <a:srgbClr val="D1DAE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83" name="Google Shape;783;p27"/>
          <p:cNvGrpSpPr/>
          <p:nvPr/>
        </p:nvGrpSpPr>
        <p:grpSpPr>
          <a:xfrm>
            <a:off x="4721352" y="1671827"/>
            <a:ext cx="1633727" cy="1339596"/>
            <a:chOff x="4721352" y="1671827"/>
            <a:chExt cx="1633727" cy="1339596"/>
          </a:xfrm>
        </p:grpSpPr>
        <p:sp>
          <p:nvSpPr>
            <p:cNvPr id="784" name="Google Shape;784;p27"/>
            <p:cNvSpPr/>
            <p:nvPr/>
          </p:nvSpPr>
          <p:spPr>
            <a:xfrm>
              <a:off x="4721352" y="1671827"/>
              <a:ext cx="1633727" cy="1339596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4762500" y="1690115"/>
              <a:ext cx="1551431" cy="1257300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5076444" y="1831593"/>
              <a:ext cx="1101090" cy="805815"/>
            </a:xfrm>
            <a:custGeom>
              <a:avLst/>
              <a:gdLst/>
              <a:ahLst/>
              <a:cxnLst/>
              <a:rect l="l" t="t" r="r" b="b"/>
              <a:pathLst>
                <a:path w="1101089" h="805814" extrusionOk="0">
                  <a:moveTo>
                    <a:pt x="88772" y="636015"/>
                  </a:moveTo>
                  <a:lnTo>
                    <a:pt x="0" y="805814"/>
                  </a:lnTo>
                  <a:lnTo>
                    <a:pt x="189229" y="774953"/>
                  </a:lnTo>
                  <a:lnTo>
                    <a:pt x="167834" y="745363"/>
                  </a:lnTo>
                  <a:lnTo>
                    <a:pt x="132587" y="745363"/>
                  </a:lnTo>
                  <a:lnTo>
                    <a:pt x="99059" y="699007"/>
                  </a:lnTo>
                  <a:lnTo>
                    <a:pt x="122226" y="682283"/>
                  </a:lnTo>
                  <a:lnTo>
                    <a:pt x="88772" y="636015"/>
                  </a:lnTo>
                  <a:close/>
                </a:path>
                <a:path w="1101089" h="805814" extrusionOk="0">
                  <a:moveTo>
                    <a:pt x="122226" y="682283"/>
                  </a:moveTo>
                  <a:lnTo>
                    <a:pt x="99059" y="699007"/>
                  </a:lnTo>
                  <a:lnTo>
                    <a:pt x="132587" y="745363"/>
                  </a:lnTo>
                  <a:lnTo>
                    <a:pt x="155744" y="728642"/>
                  </a:lnTo>
                  <a:lnTo>
                    <a:pt x="122226" y="682283"/>
                  </a:lnTo>
                  <a:close/>
                </a:path>
                <a:path w="1101089" h="805814" extrusionOk="0">
                  <a:moveTo>
                    <a:pt x="155744" y="728642"/>
                  </a:moveTo>
                  <a:lnTo>
                    <a:pt x="132587" y="745363"/>
                  </a:lnTo>
                  <a:lnTo>
                    <a:pt x="167834" y="745363"/>
                  </a:lnTo>
                  <a:lnTo>
                    <a:pt x="155744" y="728642"/>
                  </a:lnTo>
                  <a:close/>
                </a:path>
                <a:path w="1101089" h="805814" extrusionOk="0">
                  <a:moveTo>
                    <a:pt x="1067307" y="0"/>
                  </a:moveTo>
                  <a:lnTo>
                    <a:pt x="122226" y="682283"/>
                  </a:lnTo>
                  <a:lnTo>
                    <a:pt x="155744" y="728642"/>
                  </a:lnTo>
                  <a:lnTo>
                    <a:pt x="1100835" y="46227"/>
                  </a:lnTo>
                  <a:lnTo>
                    <a:pt x="1067307" y="0"/>
                  </a:lnTo>
                  <a:close/>
                </a:path>
              </a:pathLst>
            </a:custGeom>
            <a:solidFill>
              <a:srgbClr val="1D9BA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87" name="Google Shape;787;p27"/>
          <p:cNvGrpSpPr/>
          <p:nvPr/>
        </p:nvGrpSpPr>
        <p:grpSpPr>
          <a:xfrm>
            <a:off x="2359151" y="4247388"/>
            <a:ext cx="1344168" cy="1203960"/>
            <a:chOff x="2359151" y="4247388"/>
            <a:chExt cx="1344168" cy="1203960"/>
          </a:xfrm>
        </p:grpSpPr>
        <p:sp>
          <p:nvSpPr>
            <p:cNvPr id="788" name="Google Shape;788;p27"/>
            <p:cNvSpPr/>
            <p:nvPr/>
          </p:nvSpPr>
          <p:spPr>
            <a:xfrm>
              <a:off x="2359151" y="4247388"/>
              <a:ext cx="1344168" cy="1203960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2400299" y="4265676"/>
              <a:ext cx="1261884" cy="1121664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2542285" y="4579620"/>
              <a:ext cx="810260" cy="670560"/>
            </a:xfrm>
            <a:custGeom>
              <a:avLst/>
              <a:gdLst/>
              <a:ahLst/>
              <a:cxnLst/>
              <a:rect l="l" t="t" r="r" b="b"/>
              <a:pathLst>
                <a:path w="810260" h="670560" extrusionOk="0">
                  <a:moveTo>
                    <a:pt x="659361" y="86426"/>
                  </a:moveTo>
                  <a:lnTo>
                    <a:pt x="0" y="625982"/>
                  </a:lnTo>
                  <a:lnTo>
                    <a:pt x="36068" y="670178"/>
                  </a:lnTo>
                  <a:lnTo>
                    <a:pt x="695569" y="130732"/>
                  </a:lnTo>
                  <a:lnTo>
                    <a:pt x="659361" y="86426"/>
                  </a:lnTo>
                  <a:close/>
                </a:path>
                <a:path w="810260" h="670560" extrusionOk="0">
                  <a:moveTo>
                    <a:pt x="779468" y="68325"/>
                  </a:moveTo>
                  <a:lnTo>
                    <a:pt x="681482" y="68325"/>
                  </a:lnTo>
                  <a:lnTo>
                    <a:pt x="717676" y="112648"/>
                  </a:lnTo>
                  <a:lnTo>
                    <a:pt x="695569" y="130732"/>
                  </a:lnTo>
                  <a:lnTo>
                    <a:pt x="731647" y="174878"/>
                  </a:lnTo>
                  <a:lnTo>
                    <a:pt x="779468" y="68325"/>
                  </a:lnTo>
                  <a:close/>
                </a:path>
                <a:path w="810260" h="670560" extrusionOk="0">
                  <a:moveTo>
                    <a:pt x="681482" y="68325"/>
                  </a:moveTo>
                  <a:lnTo>
                    <a:pt x="659361" y="86426"/>
                  </a:lnTo>
                  <a:lnTo>
                    <a:pt x="695569" y="130732"/>
                  </a:lnTo>
                  <a:lnTo>
                    <a:pt x="717676" y="112648"/>
                  </a:lnTo>
                  <a:lnTo>
                    <a:pt x="681482" y="68325"/>
                  </a:lnTo>
                  <a:close/>
                </a:path>
                <a:path w="810260" h="670560" extrusionOk="0">
                  <a:moveTo>
                    <a:pt x="810133" y="0"/>
                  </a:moveTo>
                  <a:lnTo>
                    <a:pt x="623188" y="42163"/>
                  </a:lnTo>
                  <a:lnTo>
                    <a:pt x="659361" y="86426"/>
                  </a:lnTo>
                  <a:lnTo>
                    <a:pt x="681482" y="68325"/>
                  </a:lnTo>
                  <a:lnTo>
                    <a:pt x="779468" y="68325"/>
                  </a:lnTo>
                  <a:lnTo>
                    <a:pt x="810133" y="0"/>
                  </a:lnTo>
                  <a:close/>
                </a:path>
              </a:pathLst>
            </a:custGeom>
            <a:solidFill>
              <a:srgbClr val="1D9BA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91" name="Google Shape;791;p27"/>
          <p:cNvGrpSpPr/>
          <p:nvPr/>
        </p:nvGrpSpPr>
        <p:grpSpPr>
          <a:xfrm>
            <a:off x="6422135" y="2247887"/>
            <a:ext cx="1162824" cy="1088148"/>
            <a:chOff x="6422135" y="2247887"/>
            <a:chExt cx="1162824" cy="1088148"/>
          </a:xfrm>
        </p:grpSpPr>
        <p:sp>
          <p:nvSpPr>
            <p:cNvPr id="792" name="Google Shape;792;p27"/>
            <p:cNvSpPr/>
            <p:nvPr/>
          </p:nvSpPr>
          <p:spPr>
            <a:xfrm>
              <a:off x="6422135" y="2247887"/>
              <a:ext cx="1162824" cy="1088148"/>
            </a:xfrm>
            <a:prstGeom prst="rect">
              <a:avLst/>
            </a:prstGeom>
            <a:blipFill rotWithShape="1">
              <a:blip r:embed="rId9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6463283" y="2266162"/>
              <a:ext cx="1080528" cy="1005865"/>
            </a:xfrm>
            <a:prstGeom prst="rect">
              <a:avLst/>
            </a:prstGeom>
            <a:blipFill rotWithShape="1">
              <a:blip r:embed="rId10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6777227" y="2407792"/>
              <a:ext cx="629920" cy="554990"/>
            </a:xfrm>
            <a:custGeom>
              <a:avLst/>
              <a:gdLst/>
              <a:ahLst/>
              <a:cxnLst/>
              <a:rect l="l" t="t" r="r" b="b"/>
              <a:pathLst>
                <a:path w="629920" h="554989" extrusionOk="0">
                  <a:moveTo>
                    <a:pt x="72771" y="377571"/>
                  </a:moveTo>
                  <a:lnTo>
                    <a:pt x="0" y="554863"/>
                  </a:lnTo>
                  <a:lnTo>
                    <a:pt x="185547" y="506730"/>
                  </a:lnTo>
                  <a:lnTo>
                    <a:pt x="164366" y="482473"/>
                  </a:lnTo>
                  <a:lnTo>
                    <a:pt x="126365" y="482473"/>
                  </a:lnTo>
                  <a:lnTo>
                    <a:pt x="88773" y="439420"/>
                  </a:lnTo>
                  <a:lnTo>
                    <a:pt x="110336" y="420593"/>
                  </a:lnTo>
                  <a:lnTo>
                    <a:pt x="72771" y="377571"/>
                  </a:lnTo>
                  <a:close/>
                </a:path>
                <a:path w="629920" h="554989" extrusionOk="0">
                  <a:moveTo>
                    <a:pt x="110336" y="420593"/>
                  </a:moveTo>
                  <a:lnTo>
                    <a:pt x="88773" y="439420"/>
                  </a:lnTo>
                  <a:lnTo>
                    <a:pt x="126365" y="482473"/>
                  </a:lnTo>
                  <a:lnTo>
                    <a:pt x="147925" y="463643"/>
                  </a:lnTo>
                  <a:lnTo>
                    <a:pt x="110336" y="420593"/>
                  </a:lnTo>
                  <a:close/>
                </a:path>
                <a:path w="629920" h="554989" extrusionOk="0">
                  <a:moveTo>
                    <a:pt x="147925" y="463643"/>
                  </a:moveTo>
                  <a:lnTo>
                    <a:pt x="126365" y="482473"/>
                  </a:lnTo>
                  <a:lnTo>
                    <a:pt x="164366" y="482473"/>
                  </a:lnTo>
                  <a:lnTo>
                    <a:pt x="147925" y="463643"/>
                  </a:lnTo>
                  <a:close/>
                </a:path>
                <a:path w="629920" h="554989" extrusionOk="0">
                  <a:moveTo>
                    <a:pt x="592074" y="0"/>
                  </a:moveTo>
                  <a:lnTo>
                    <a:pt x="110336" y="420593"/>
                  </a:lnTo>
                  <a:lnTo>
                    <a:pt x="147925" y="463643"/>
                  </a:lnTo>
                  <a:lnTo>
                    <a:pt x="629666" y="42926"/>
                  </a:lnTo>
                  <a:lnTo>
                    <a:pt x="592074" y="0"/>
                  </a:lnTo>
                  <a:close/>
                </a:path>
              </a:pathLst>
            </a:custGeom>
            <a:solidFill>
              <a:srgbClr val="1D9BA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95" name="Google Shape;795;p27"/>
          <p:cNvGrpSpPr/>
          <p:nvPr/>
        </p:nvGrpSpPr>
        <p:grpSpPr>
          <a:xfrm>
            <a:off x="4393691" y="4149839"/>
            <a:ext cx="2298191" cy="1662683"/>
            <a:chOff x="4393691" y="4149839"/>
            <a:chExt cx="2298191" cy="1662683"/>
          </a:xfrm>
        </p:grpSpPr>
        <p:sp>
          <p:nvSpPr>
            <p:cNvPr id="796" name="Google Shape;796;p27"/>
            <p:cNvSpPr/>
            <p:nvPr/>
          </p:nvSpPr>
          <p:spPr>
            <a:xfrm>
              <a:off x="4393691" y="4149839"/>
              <a:ext cx="2298191" cy="1662683"/>
            </a:xfrm>
            <a:prstGeom prst="rect">
              <a:avLst/>
            </a:prstGeom>
            <a:blipFill rotWithShape="1">
              <a:blip r:embed="rId11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4434839" y="4168127"/>
              <a:ext cx="2215895" cy="1580387"/>
            </a:xfrm>
            <a:prstGeom prst="rect">
              <a:avLst/>
            </a:prstGeom>
            <a:blipFill rotWithShape="1">
              <a:blip r:embed="rId1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4748783" y="4482084"/>
              <a:ext cx="1764664" cy="1129665"/>
            </a:xfrm>
            <a:custGeom>
              <a:avLst/>
              <a:gdLst/>
              <a:ahLst/>
              <a:cxnLst/>
              <a:rect l="l" t="t" r="r" b="b"/>
              <a:pathLst>
                <a:path w="1764665" h="1129664" extrusionOk="0">
                  <a:moveTo>
                    <a:pt x="160188" y="67463"/>
                  </a:moveTo>
                  <a:lnTo>
                    <a:pt x="129715" y="115729"/>
                  </a:lnTo>
                  <a:lnTo>
                    <a:pt x="1734057" y="1129093"/>
                  </a:lnTo>
                  <a:lnTo>
                    <a:pt x="1764538" y="1080770"/>
                  </a:lnTo>
                  <a:lnTo>
                    <a:pt x="160188" y="67463"/>
                  </a:lnTo>
                  <a:close/>
                </a:path>
                <a:path w="1764665" h="1129664" extrusionOk="0">
                  <a:moveTo>
                    <a:pt x="0" y="0"/>
                  </a:moveTo>
                  <a:lnTo>
                    <a:pt x="99187" y="164084"/>
                  </a:lnTo>
                  <a:lnTo>
                    <a:pt x="129715" y="115729"/>
                  </a:lnTo>
                  <a:lnTo>
                    <a:pt x="105537" y="100457"/>
                  </a:lnTo>
                  <a:lnTo>
                    <a:pt x="136016" y="52197"/>
                  </a:lnTo>
                  <a:lnTo>
                    <a:pt x="169826" y="52197"/>
                  </a:lnTo>
                  <a:lnTo>
                    <a:pt x="190753" y="19050"/>
                  </a:lnTo>
                  <a:lnTo>
                    <a:pt x="0" y="0"/>
                  </a:lnTo>
                  <a:close/>
                </a:path>
                <a:path w="1764665" h="1129664" extrusionOk="0">
                  <a:moveTo>
                    <a:pt x="136016" y="52197"/>
                  </a:moveTo>
                  <a:lnTo>
                    <a:pt x="105537" y="100457"/>
                  </a:lnTo>
                  <a:lnTo>
                    <a:pt x="129715" y="115729"/>
                  </a:lnTo>
                  <a:lnTo>
                    <a:pt x="160188" y="67463"/>
                  </a:lnTo>
                  <a:lnTo>
                    <a:pt x="136016" y="52197"/>
                  </a:lnTo>
                  <a:close/>
                </a:path>
                <a:path w="1764665" h="1129664" extrusionOk="0">
                  <a:moveTo>
                    <a:pt x="169826" y="52197"/>
                  </a:moveTo>
                  <a:lnTo>
                    <a:pt x="136016" y="52197"/>
                  </a:lnTo>
                  <a:lnTo>
                    <a:pt x="160188" y="67463"/>
                  </a:lnTo>
                  <a:lnTo>
                    <a:pt x="169826" y="52197"/>
                  </a:lnTo>
                  <a:close/>
                </a:path>
              </a:pathLst>
            </a:custGeom>
            <a:solidFill>
              <a:srgbClr val="1D9BA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99" name="Google Shape;799;p27"/>
          <p:cNvSpPr txBox="1"/>
          <p:nvPr/>
        </p:nvSpPr>
        <p:spPr>
          <a:xfrm>
            <a:off x="6249670" y="1540890"/>
            <a:ext cx="2549525" cy="866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13676C"/>
                </a:solidFill>
                <a:latin typeface="Arial"/>
                <a:ea typeface="Arial"/>
                <a:cs typeface="Arial"/>
                <a:sym typeface="Arial"/>
              </a:rPr>
              <a:t>Canales secundarios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  <a:buNone/>
            </a:pPr>
            <a:endParaRPr sz="1950">
              <a:latin typeface="Arial"/>
              <a:ea typeface="Arial"/>
              <a:cs typeface="Arial"/>
              <a:sym typeface="Arial"/>
            </a:endParaRPr>
          </a:p>
          <a:p>
            <a:pPr marL="887094" marR="0" lvl="0" indent="0" algn="l" rtl="0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13676C"/>
                </a:solidFill>
                <a:latin typeface="Arial"/>
                <a:ea typeface="Arial"/>
                <a:cs typeface="Arial"/>
                <a:sym typeface="Arial"/>
              </a:rPr>
              <a:t>Canal de lavado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0" name="Google Shape;800;p27"/>
          <p:cNvSpPr txBox="1"/>
          <p:nvPr/>
        </p:nvSpPr>
        <p:spPr>
          <a:xfrm>
            <a:off x="6632193" y="5589523"/>
            <a:ext cx="1533525" cy="299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13676C"/>
                </a:solidFill>
                <a:latin typeface="Arial"/>
                <a:ea typeface="Arial"/>
                <a:cs typeface="Arial"/>
                <a:sym typeface="Arial"/>
              </a:rPr>
              <a:t>Canal principal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1" name="Google Shape;801;p27"/>
          <p:cNvSpPr txBox="1"/>
          <p:nvPr/>
        </p:nvSpPr>
        <p:spPr>
          <a:xfrm>
            <a:off x="1248562" y="5404815"/>
            <a:ext cx="1852930" cy="299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13676C"/>
                </a:solidFill>
                <a:latin typeface="Arial"/>
                <a:ea typeface="Arial"/>
                <a:cs typeface="Arial"/>
                <a:sym typeface="Arial"/>
              </a:rPr>
              <a:t>Muro del deflector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2" name="Google Shape;802;p27"/>
          <p:cNvSpPr/>
          <p:nvPr/>
        </p:nvSpPr>
        <p:spPr>
          <a:xfrm>
            <a:off x="6733031" y="5949696"/>
            <a:ext cx="2369820" cy="719327"/>
          </a:xfrm>
          <a:prstGeom prst="rect">
            <a:avLst/>
          </a:prstGeom>
          <a:blipFill rotWithShape="1">
            <a:blip r:embed="rId1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28"/>
          <p:cNvSpPr/>
          <p:nvPr/>
        </p:nvSpPr>
        <p:spPr>
          <a:xfrm>
            <a:off x="1697735" y="188976"/>
            <a:ext cx="7177277" cy="899922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8" name="Google Shape;808;p28"/>
          <p:cNvSpPr txBox="1">
            <a:spLocks noGrp="1"/>
          </p:cNvSpPr>
          <p:nvPr>
            <p:ph type="title"/>
          </p:nvPr>
        </p:nvSpPr>
        <p:spPr>
          <a:xfrm>
            <a:off x="1938273" y="295782"/>
            <a:ext cx="6668134" cy="513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134262"/>
                </a:solidFill>
              </a:rPr>
              <a:t>PROPUESTA DE MEJORAMIENTO</a:t>
            </a:r>
            <a:endParaRPr/>
          </a:p>
        </p:txBody>
      </p:sp>
      <p:sp>
        <p:nvSpPr>
          <p:cNvPr id="809" name="Google Shape;809;p28"/>
          <p:cNvSpPr/>
          <p:nvPr/>
        </p:nvSpPr>
        <p:spPr>
          <a:xfrm>
            <a:off x="6022847" y="621791"/>
            <a:ext cx="2859786" cy="899922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0" name="Google Shape;810;p28"/>
          <p:cNvSpPr txBox="1"/>
          <p:nvPr/>
        </p:nvSpPr>
        <p:spPr>
          <a:xfrm>
            <a:off x="6264402" y="728599"/>
            <a:ext cx="2352040" cy="513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1">
                <a:solidFill>
                  <a:srgbClr val="134262"/>
                </a:solidFill>
                <a:latin typeface="Arial"/>
                <a:ea typeface="Arial"/>
                <a:cs typeface="Arial"/>
                <a:sym typeface="Arial"/>
              </a:rPr>
              <a:t>Descripción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11" name="Google Shape;811;p28"/>
          <p:cNvGrpSpPr/>
          <p:nvPr/>
        </p:nvGrpSpPr>
        <p:grpSpPr>
          <a:xfrm>
            <a:off x="179831" y="274320"/>
            <a:ext cx="864235" cy="649732"/>
            <a:chOff x="179831" y="274320"/>
            <a:chExt cx="864235" cy="649732"/>
          </a:xfrm>
        </p:grpSpPr>
        <p:sp>
          <p:nvSpPr>
            <p:cNvPr id="812" name="Google Shape;812;p28"/>
            <p:cNvSpPr/>
            <p:nvPr/>
          </p:nvSpPr>
          <p:spPr>
            <a:xfrm>
              <a:off x="179831" y="339852"/>
              <a:ext cx="864235" cy="584200"/>
            </a:xfrm>
            <a:custGeom>
              <a:avLst/>
              <a:gdLst/>
              <a:ahLst/>
              <a:cxnLst/>
              <a:rect l="l" t="t" r="r" b="b"/>
              <a:pathLst>
                <a:path w="864235" h="584200" extrusionOk="0">
                  <a:moveTo>
                    <a:pt x="864044" y="0"/>
                  </a:moveTo>
                  <a:lnTo>
                    <a:pt x="0" y="0"/>
                  </a:lnTo>
                  <a:lnTo>
                    <a:pt x="0" y="517906"/>
                  </a:lnTo>
                  <a:lnTo>
                    <a:pt x="5449" y="543008"/>
                  </a:lnTo>
                  <a:lnTo>
                    <a:pt x="19499" y="563657"/>
                  </a:lnTo>
                  <a:lnTo>
                    <a:pt x="40099" y="577877"/>
                  </a:lnTo>
                  <a:lnTo>
                    <a:pt x="65201" y="583692"/>
                  </a:lnTo>
                  <a:lnTo>
                    <a:pt x="864044" y="583692"/>
                  </a:lnTo>
                  <a:lnTo>
                    <a:pt x="864044" y="0"/>
                  </a:lnTo>
                  <a:close/>
                </a:path>
              </a:pathLst>
            </a:custGeom>
            <a:solidFill>
              <a:srgbClr val="EBEEF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3" name="Google Shape;813;p28"/>
            <p:cNvSpPr/>
            <p:nvPr/>
          </p:nvSpPr>
          <p:spPr>
            <a:xfrm>
              <a:off x="417575" y="627888"/>
              <a:ext cx="577850" cy="175260"/>
            </a:xfrm>
            <a:custGeom>
              <a:avLst/>
              <a:gdLst/>
              <a:ahLst/>
              <a:cxnLst/>
              <a:rect l="l" t="t" r="r" b="b"/>
              <a:pathLst>
                <a:path w="577850" h="175259" extrusionOk="0">
                  <a:moveTo>
                    <a:pt x="572236" y="0"/>
                  </a:moveTo>
                  <a:lnTo>
                    <a:pt x="5359" y="0"/>
                  </a:lnTo>
                  <a:lnTo>
                    <a:pt x="0" y="5334"/>
                  </a:lnTo>
                  <a:lnTo>
                    <a:pt x="0" y="170434"/>
                  </a:lnTo>
                  <a:lnTo>
                    <a:pt x="5359" y="175260"/>
                  </a:lnTo>
                  <a:lnTo>
                    <a:pt x="572236" y="175260"/>
                  </a:lnTo>
                  <a:lnTo>
                    <a:pt x="577532" y="170434"/>
                  </a:lnTo>
                  <a:lnTo>
                    <a:pt x="577532" y="5334"/>
                  </a:lnTo>
                  <a:close/>
                </a:path>
              </a:pathLst>
            </a:custGeom>
            <a:solidFill>
              <a:srgbClr val="9EADB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4" name="Google Shape;814;p28"/>
            <p:cNvSpPr/>
            <p:nvPr/>
          </p:nvSpPr>
          <p:spPr>
            <a:xfrm>
              <a:off x="417575" y="627888"/>
              <a:ext cx="577850" cy="113030"/>
            </a:xfrm>
            <a:custGeom>
              <a:avLst/>
              <a:gdLst/>
              <a:ahLst/>
              <a:cxnLst/>
              <a:rect l="l" t="t" r="r" b="b"/>
              <a:pathLst>
                <a:path w="577850" h="113029" extrusionOk="0">
                  <a:moveTo>
                    <a:pt x="572236" y="0"/>
                  </a:moveTo>
                  <a:lnTo>
                    <a:pt x="5918" y="0"/>
                  </a:lnTo>
                  <a:lnTo>
                    <a:pt x="622" y="4825"/>
                  </a:lnTo>
                  <a:lnTo>
                    <a:pt x="0" y="10667"/>
                  </a:lnTo>
                  <a:lnTo>
                    <a:pt x="0" y="102615"/>
                  </a:lnTo>
                  <a:lnTo>
                    <a:pt x="558" y="108203"/>
                  </a:lnTo>
                  <a:lnTo>
                    <a:pt x="5359" y="112775"/>
                  </a:lnTo>
                  <a:lnTo>
                    <a:pt x="572719" y="112775"/>
                  </a:lnTo>
                  <a:lnTo>
                    <a:pt x="576973" y="108203"/>
                  </a:lnTo>
                  <a:lnTo>
                    <a:pt x="577532" y="102615"/>
                  </a:lnTo>
                  <a:lnTo>
                    <a:pt x="577532" y="10667"/>
                  </a:lnTo>
                  <a:lnTo>
                    <a:pt x="576973" y="4825"/>
                  </a:lnTo>
                  <a:close/>
                </a:path>
              </a:pathLst>
            </a:custGeom>
            <a:solidFill>
              <a:srgbClr val="C5D2D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5" name="Google Shape;815;p28"/>
            <p:cNvSpPr/>
            <p:nvPr/>
          </p:nvSpPr>
          <p:spPr>
            <a:xfrm>
              <a:off x="440436" y="627887"/>
              <a:ext cx="530860" cy="94615"/>
            </a:xfrm>
            <a:custGeom>
              <a:avLst/>
              <a:gdLst/>
              <a:ahLst/>
              <a:cxnLst/>
              <a:rect l="l" t="t" r="r" b="b"/>
              <a:pathLst>
                <a:path w="530860" h="94615" extrusionOk="0">
                  <a:moveTo>
                    <a:pt x="28956" y="89662"/>
                  </a:moveTo>
                  <a:lnTo>
                    <a:pt x="28321" y="80264"/>
                  </a:lnTo>
                  <a:lnTo>
                    <a:pt x="28321" y="0"/>
                  </a:lnTo>
                  <a:lnTo>
                    <a:pt x="889" y="0"/>
                  </a:lnTo>
                  <a:lnTo>
                    <a:pt x="889" y="80264"/>
                  </a:lnTo>
                  <a:lnTo>
                    <a:pt x="0" y="89662"/>
                  </a:lnTo>
                  <a:lnTo>
                    <a:pt x="7162" y="94488"/>
                  </a:lnTo>
                  <a:lnTo>
                    <a:pt x="21602" y="94488"/>
                  </a:lnTo>
                  <a:lnTo>
                    <a:pt x="28956" y="89662"/>
                  </a:lnTo>
                  <a:close/>
                </a:path>
                <a:path w="530860" h="94615" extrusionOk="0">
                  <a:moveTo>
                    <a:pt x="70104" y="53086"/>
                  </a:moveTo>
                  <a:lnTo>
                    <a:pt x="69507" y="43434"/>
                  </a:lnTo>
                  <a:lnTo>
                    <a:pt x="69507" y="1905"/>
                  </a:lnTo>
                  <a:lnTo>
                    <a:pt x="68910" y="1270"/>
                  </a:lnTo>
                  <a:lnTo>
                    <a:pt x="68910" y="0"/>
                  </a:lnTo>
                  <a:lnTo>
                    <a:pt x="43573" y="0"/>
                  </a:lnTo>
                  <a:lnTo>
                    <a:pt x="43573" y="43434"/>
                  </a:lnTo>
                  <a:lnTo>
                    <a:pt x="42735" y="53086"/>
                  </a:lnTo>
                  <a:lnTo>
                    <a:pt x="49504" y="57912"/>
                  </a:lnTo>
                  <a:lnTo>
                    <a:pt x="63157" y="57912"/>
                  </a:lnTo>
                  <a:lnTo>
                    <a:pt x="70104" y="53086"/>
                  </a:lnTo>
                  <a:close/>
                </a:path>
                <a:path w="530860" h="94615" extrusionOk="0">
                  <a:moveTo>
                    <a:pt x="112712" y="53086"/>
                  </a:moveTo>
                  <a:lnTo>
                    <a:pt x="111861" y="43434"/>
                  </a:lnTo>
                  <a:lnTo>
                    <a:pt x="111861" y="0"/>
                  </a:lnTo>
                  <a:lnTo>
                    <a:pt x="86258" y="0"/>
                  </a:lnTo>
                  <a:lnTo>
                    <a:pt x="85648" y="635"/>
                  </a:lnTo>
                  <a:lnTo>
                    <a:pt x="85648" y="1270"/>
                  </a:lnTo>
                  <a:lnTo>
                    <a:pt x="86258" y="1905"/>
                  </a:lnTo>
                  <a:lnTo>
                    <a:pt x="86258" y="43434"/>
                  </a:lnTo>
                  <a:lnTo>
                    <a:pt x="85344" y="53086"/>
                  </a:lnTo>
                  <a:lnTo>
                    <a:pt x="92189" y="57912"/>
                  </a:lnTo>
                  <a:lnTo>
                    <a:pt x="105867" y="57912"/>
                  </a:lnTo>
                  <a:lnTo>
                    <a:pt x="112712" y="53086"/>
                  </a:lnTo>
                  <a:close/>
                </a:path>
                <a:path w="530860" h="94615" extrusionOk="0">
                  <a:moveTo>
                    <a:pt x="153860" y="53086"/>
                  </a:moveTo>
                  <a:lnTo>
                    <a:pt x="153314" y="43434"/>
                  </a:lnTo>
                  <a:lnTo>
                    <a:pt x="153314" y="0"/>
                  </a:lnTo>
                  <a:lnTo>
                    <a:pt x="127101" y="0"/>
                  </a:lnTo>
                  <a:lnTo>
                    <a:pt x="127101" y="43434"/>
                  </a:lnTo>
                  <a:lnTo>
                    <a:pt x="126492" y="53086"/>
                  </a:lnTo>
                  <a:lnTo>
                    <a:pt x="133337" y="57912"/>
                  </a:lnTo>
                  <a:lnTo>
                    <a:pt x="147015" y="57912"/>
                  </a:lnTo>
                  <a:lnTo>
                    <a:pt x="153860" y="53086"/>
                  </a:lnTo>
                  <a:close/>
                </a:path>
                <a:path w="530860" h="94615" extrusionOk="0">
                  <a:moveTo>
                    <a:pt x="196532" y="89662"/>
                  </a:moveTo>
                  <a:lnTo>
                    <a:pt x="195630" y="80264"/>
                  </a:lnTo>
                  <a:lnTo>
                    <a:pt x="195630" y="0"/>
                  </a:lnTo>
                  <a:lnTo>
                    <a:pt x="168592" y="0"/>
                  </a:lnTo>
                  <a:lnTo>
                    <a:pt x="168592" y="80264"/>
                  </a:lnTo>
                  <a:lnTo>
                    <a:pt x="167640" y="89662"/>
                  </a:lnTo>
                  <a:lnTo>
                    <a:pt x="174866" y="94488"/>
                  </a:lnTo>
                  <a:lnTo>
                    <a:pt x="189306" y="94488"/>
                  </a:lnTo>
                  <a:lnTo>
                    <a:pt x="196532" y="89662"/>
                  </a:lnTo>
                  <a:close/>
                </a:path>
                <a:path w="530860" h="94615" extrusionOk="0">
                  <a:moveTo>
                    <a:pt x="237744" y="0"/>
                  </a:moveTo>
                  <a:lnTo>
                    <a:pt x="210375" y="0"/>
                  </a:lnTo>
                  <a:lnTo>
                    <a:pt x="210375" y="42418"/>
                  </a:lnTo>
                  <a:lnTo>
                    <a:pt x="211010" y="50673"/>
                  </a:lnTo>
                  <a:lnTo>
                    <a:pt x="217512" y="54864"/>
                  </a:lnTo>
                  <a:lnTo>
                    <a:pt x="230606" y="54864"/>
                  </a:lnTo>
                  <a:lnTo>
                    <a:pt x="237109" y="50673"/>
                  </a:lnTo>
                  <a:lnTo>
                    <a:pt x="237744" y="42418"/>
                  </a:lnTo>
                  <a:lnTo>
                    <a:pt x="237744" y="0"/>
                  </a:lnTo>
                  <a:close/>
                </a:path>
                <a:path w="530860" h="94615" extrusionOk="0">
                  <a:moveTo>
                    <a:pt x="278828" y="1270"/>
                  </a:moveTo>
                  <a:lnTo>
                    <a:pt x="278295" y="635"/>
                  </a:lnTo>
                  <a:lnTo>
                    <a:pt x="278295" y="0"/>
                  </a:lnTo>
                  <a:lnTo>
                    <a:pt x="253047" y="0"/>
                  </a:lnTo>
                  <a:lnTo>
                    <a:pt x="253047" y="42418"/>
                  </a:lnTo>
                  <a:lnTo>
                    <a:pt x="253580" y="50673"/>
                  </a:lnTo>
                  <a:lnTo>
                    <a:pt x="259791" y="54864"/>
                  </a:lnTo>
                  <a:lnTo>
                    <a:pt x="272084" y="54864"/>
                  </a:lnTo>
                  <a:lnTo>
                    <a:pt x="278295" y="50673"/>
                  </a:lnTo>
                  <a:lnTo>
                    <a:pt x="278828" y="42418"/>
                  </a:lnTo>
                  <a:lnTo>
                    <a:pt x="278828" y="1270"/>
                  </a:lnTo>
                  <a:close/>
                </a:path>
                <a:path w="530860" h="94615" extrusionOk="0">
                  <a:moveTo>
                    <a:pt x="319976" y="0"/>
                  </a:moveTo>
                  <a:lnTo>
                    <a:pt x="294132" y="0"/>
                  </a:lnTo>
                  <a:lnTo>
                    <a:pt x="294132" y="42418"/>
                  </a:lnTo>
                  <a:lnTo>
                    <a:pt x="294741" y="50673"/>
                  </a:lnTo>
                  <a:lnTo>
                    <a:pt x="300913" y="54864"/>
                  </a:lnTo>
                  <a:lnTo>
                    <a:pt x="313258" y="54864"/>
                  </a:lnTo>
                  <a:lnTo>
                    <a:pt x="319430" y="50673"/>
                  </a:lnTo>
                  <a:lnTo>
                    <a:pt x="319976" y="42418"/>
                  </a:lnTo>
                  <a:lnTo>
                    <a:pt x="319976" y="0"/>
                  </a:lnTo>
                  <a:close/>
                </a:path>
                <a:path w="530860" h="94615" extrusionOk="0">
                  <a:moveTo>
                    <a:pt x="362648" y="0"/>
                  </a:moveTo>
                  <a:lnTo>
                    <a:pt x="335280" y="0"/>
                  </a:lnTo>
                  <a:lnTo>
                    <a:pt x="335280" y="80899"/>
                  </a:lnTo>
                  <a:lnTo>
                    <a:pt x="335915" y="88900"/>
                  </a:lnTo>
                  <a:lnTo>
                    <a:pt x="342417" y="92964"/>
                  </a:lnTo>
                  <a:lnTo>
                    <a:pt x="355511" y="92964"/>
                  </a:lnTo>
                  <a:lnTo>
                    <a:pt x="362077" y="88900"/>
                  </a:lnTo>
                  <a:lnTo>
                    <a:pt x="362648" y="80899"/>
                  </a:lnTo>
                  <a:lnTo>
                    <a:pt x="362648" y="0"/>
                  </a:lnTo>
                  <a:close/>
                </a:path>
                <a:path w="530860" h="94615" extrusionOk="0">
                  <a:moveTo>
                    <a:pt x="405384" y="1778"/>
                  </a:moveTo>
                  <a:lnTo>
                    <a:pt x="404749" y="1270"/>
                  </a:lnTo>
                  <a:lnTo>
                    <a:pt x="404749" y="0"/>
                  </a:lnTo>
                  <a:lnTo>
                    <a:pt x="377952" y="0"/>
                  </a:lnTo>
                  <a:lnTo>
                    <a:pt x="377952" y="42418"/>
                  </a:lnTo>
                  <a:lnTo>
                    <a:pt x="378574" y="50673"/>
                  </a:lnTo>
                  <a:lnTo>
                    <a:pt x="384987" y="54864"/>
                  </a:lnTo>
                  <a:lnTo>
                    <a:pt x="397903" y="54864"/>
                  </a:lnTo>
                  <a:lnTo>
                    <a:pt x="404495" y="50673"/>
                  </a:lnTo>
                  <a:lnTo>
                    <a:pt x="405384" y="42418"/>
                  </a:lnTo>
                  <a:lnTo>
                    <a:pt x="405384" y="1778"/>
                  </a:lnTo>
                  <a:close/>
                </a:path>
                <a:path w="530860" h="94615" extrusionOk="0">
                  <a:moveTo>
                    <a:pt x="446468" y="0"/>
                  </a:moveTo>
                  <a:lnTo>
                    <a:pt x="419100" y="0"/>
                  </a:lnTo>
                  <a:lnTo>
                    <a:pt x="419100" y="42418"/>
                  </a:lnTo>
                  <a:lnTo>
                    <a:pt x="420052" y="50673"/>
                  </a:lnTo>
                  <a:lnTo>
                    <a:pt x="426554" y="54864"/>
                  </a:lnTo>
                  <a:lnTo>
                    <a:pt x="439458" y="54864"/>
                  </a:lnTo>
                  <a:lnTo>
                    <a:pt x="445833" y="50673"/>
                  </a:lnTo>
                  <a:lnTo>
                    <a:pt x="446468" y="42418"/>
                  </a:lnTo>
                  <a:lnTo>
                    <a:pt x="446468" y="0"/>
                  </a:lnTo>
                  <a:close/>
                </a:path>
                <a:path w="530860" h="94615" extrusionOk="0">
                  <a:moveTo>
                    <a:pt x="487680" y="1270"/>
                  </a:moveTo>
                  <a:lnTo>
                    <a:pt x="487083" y="635"/>
                  </a:lnTo>
                  <a:lnTo>
                    <a:pt x="487083" y="0"/>
                  </a:lnTo>
                  <a:lnTo>
                    <a:pt x="461772" y="0"/>
                  </a:lnTo>
                  <a:lnTo>
                    <a:pt x="461772" y="42418"/>
                  </a:lnTo>
                  <a:lnTo>
                    <a:pt x="462368" y="50673"/>
                  </a:lnTo>
                  <a:lnTo>
                    <a:pt x="468528" y="54864"/>
                  </a:lnTo>
                  <a:lnTo>
                    <a:pt x="480923" y="54864"/>
                  </a:lnTo>
                  <a:lnTo>
                    <a:pt x="487083" y="50673"/>
                  </a:lnTo>
                  <a:lnTo>
                    <a:pt x="487680" y="42418"/>
                  </a:lnTo>
                  <a:lnTo>
                    <a:pt x="487680" y="1270"/>
                  </a:lnTo>
                  <a:close/>
                </a:path>
                <a:path w="530860" h="94615" extrusionOk="0">
                  <a:moveTo>
                    <a:pt x="530352" y="0"/>
                  </a:moveTo>
                  <a:lnTo>
                    <a:pt x="502983" y="0"/>
                  </a:lnTo>
                  <a:lnTo>
                    <a:pt x="502983" y="80899"/>
                  </a:lnTo>
                  <a:lnTo>
                    <a:pt x="503567" y="88900"/>
                  </a:lnTo>
                  <a:lnTo>
                    <a:pt x="510095" y="92964"/>
                  </a:lnTo>
                  <a:lnTo>
                    <a:pt x="523176" y="92964"/>
                  </a:lnTo>
                  <a:lnTo>
                    <a:pt x="529704" y="88900"/>
                  </a:lnTo>
                  <a:lnTo>
                    <a:pt x="530352" y="80899"/>
                  </a:lnTo>
                  <a:lnTo>
                    <a:pt x="530352" y="0"/>
                  </a:lnTo>
                  <a:close/>
                </a:path>
              </a:pathLst>
            </a:custGeom>
            <a:solidFill>
              <a:srgbClr val="798B9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6" name="Google Shape;816;p28"/>
            <p:cNvSpPr/>
            <p:nvPr/>
          </p:nvSpPr>
          <p:spPr>
            <a:xfrm>
              <a:off x="424821" y="399288"/>
              <a:ext cx="491490" cy="175260"/>
            </a:xfrm>
            <a:custGeom>
              <a:avLst/>
              <a:gdLst/>
              <a:ahLst/>
              <a:cxnLst/>
              <a:rect l="l" t="t" r="r" b="b"/>
              <a:pathLst>
                <a:path w="491490" h="175259" extrusionOk="0">
                  <a:moveTo>
                    <a:pt x="228187" y="0"/>
                  </a:moveTo>
                  <a:lnTo>
                    <a:pt x="12592" y="0"/>
                  </a:lnTo>
                  <a:lnTo>
                    <a:pt x="3148" y="4107"/>
                  </a:lnTo>
                  <a:lnTo>
                    <a:pt x="0" y="13144"/>
                  </a:lnTo>
                  <a:lnTo>
                    <a:pt x="3148" y="22181"/>
                  </a:lnTo>
                  <a:lnTo>
                    <a:pt x="12592" y="26288"/>
                  </a:lnTo>
                  <a:lnTo>
                    <a:pt x="228187" y="26162"/>
                  </a:lnTo>
                  <a:lnTo>
                    <a:pt x="237028" y="28041"/>
                  </a:lnTo>
                  <a:lnTo>
                    <a:pt x="244370" y="33099"/>
                  </a:lnTo>
                  <a:lnTo>
                    <a:pt x="249382" y="40467"/>
                  </a:lnTo>
                  <a:lnTo>
                    <a:pt x="251237" y="49275"/>
                  </a:lnTo>
                  <a:lnTo>
                    <a:pt x="251237" y="52959"/>
                  </a:lnTo>
                  <a:lnTo>
                    <a:pt x="249382" y="62089"/>
                  </a:lnTo>
                  <a:lnTo>
                    <a:pt x="244370" y="69421"/>
                  </a:lnTo>
                  <a:lnTo>
                    <a:pt x="237028" y="74300"/>
                  </a:lnTo>
                  <a:lnTo>
                    <a:pt x="228187" y="76073"/>
                  </a:lnTo>
                  <a:lnTo>
                    <a:pt x="212261" y="76073"/>
                  </a:lnTo>
                  <a:lnTo>
                    <a:pt x="193108" y="79932"/>
                  </a:lnTo>
                  <a:lnTo>
                    <a:pt x="177520" y="90471"/>
                  </a:lnTo>
                  <a:lnTo>
                    <a:pt x="167037" y="106130"/>
                  </a:lnTo>
                  <a:lnTo>
                    <a:pt x="163201" y="125349"/>
                  </a:lnTo>
                  <a:lnTo>
                    <a:pt x="167037" y="144666"/>
                  </a:lnTo>
                  <a:lnTo>
                    <a:pt x="177520" y="160543"/>
                  </a:lnTo>
                  <a:lnTo>
                    <a:pt x="193108" y="171301"/>
                  </a:lnTo>
                  <a:lnTo>
                    <a:pt x="212261" y="175260"/>
                  </a:lnTo>
                  <a:lnTo>
                    <a:pt x="478212" y="175260"/>
                  </a:lnTo>
                  <a:lnTo>
                    <a:pt x="487999" y="171072"/>
                  </a:lnTo>
                  <a:lnTo>
                    <a:pt x="491261" y="161861"/>
                  </a:lnTo>
                  <a:lnTo>
                    <a:pt x="487999" y="152650"/>
                  </a:lnTo>
                  <a:lnTo>
                    <a:pt x="478212" y="148462"/>
                  </a:lnTo>
                  <a:lnTo>
                    <a:pt x="210610" y="148589"/>
                  </a:lnTo>
                  <a:lnTo>
                    <a:pt x="193938" y="141426"/>
                  </a:lnTo>
                  <a:lnTo>
                    <a:pt x="188290" y="125666"/>
                  </a:lnTo>
                  <a:lnTo>
                    <a:pt x="193661" y="109906"/>
                  </a:lnTo>
                  <a:lnTo>
                    <a:pt x="210051" y="102742"/>
                  </a:lnTo>
                  <a:lnTo>
                    <a:pt x="228187" y="102742"/>
                  </a:lnTo>
                  <a:lnTo>
                    <a:pt x="247340" y="98536"/>
                  </a:lnTo>
                  <a:lnTo>
                    <a:pt x="262928" y="87852"/>
                  </a:lnTo>
                  <a:lnTo>
                    <a:pt x="273410" y="72167"/>
                  </a:lnTo>
                  <a:lnTo>
                    <a:pt x="277247" y="52959"/>
                  </a:lnTo>
                  <a:lnTo>
                    <a:pt x="277247" y="49275"/>
                  </a:lnTo>
                  <a:lnTo>
                    <a:pt x="273410" y="30110"/>
                  </a:lnTo>
                  <a:lnTo>
                    <a:pt x="262928" y="14446"/>
                  </a:lnTo>
                  <a:lnTo>
                    <a:pt x="247340" y="3877"/>
                  </a:lnTo>
                  <a:lnTo>
                    <a:pt x="228187" y="0"/>
                  </a:lnTo>
                  <a:close/>
                </a:path>
              </a:pathLst>
            </a:custGeom>
            <a:solidFill>
              <a:srgbClr val="8599A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7" name="Google Shape;817;p28"/>
            <p:cNvSpPr/>
            <p:nvPr/>
          </p:nvSpPr>
          <p:spPr>
            <a:xfrm>
              <a:off x="179895" y="274320"/>
              <a:ext cx="186055" cy="574675"/>
            </a:xfrm>
            <a:custGeom>
              <a:avLst/>
              <a:gdLst/>
              <a:ahLst/>
              <a:cxnLst/>
              <a:rect l="l" t="t" r="r" b="b"/>
              <a:pathLst>
                <a:path w="186054" h="574675" extrusionOk="0">
                  <a:moveTo>
                    <a:pt x="152171" y="0"/>
                  </a:moveTo>
                  <a:lnTo>
                    <a:pt x="64858" y="0"/>
                  </a:lnTo>
                  <a:lnTo>
                    <a:pt x="39556" y="5099"/>
                  </a:lnTo>
                  <a:lnTo>
                    <a:pt x="18946" y="18986"/>
                  </a:lnTo>
                  <a:lnTo>
                    <a:pt x="5078" y="39540"/>
                  </a:lnTo>
                  <a:lnTo>
                    <a:pt x="0" y="64643"/>
                  </a:lnTo>
                  <a:lnTo>
                    <a:pt x="0" y="574547"/>
                  </a:lnTo>
                  <a:lnTo>
                    <a:pt x="546" y="574547"/>
                  </a:lnTo>
                  <a:lnTo>
                    <a:pt x="7766" y="551888"/>
                  </a:lnTo>
                  <a:lnTo>
                    <a:pt x="22072" y="533860"/>
                  </a:lnTo>
                  <a:lnTo>
                    <a:pt x="41694" y="521952"/>
                  </a:lnTo>
                  <a:lnTo>
                    <a:pt x="64858" y="517651"/>
                  </a:lnTo>
                  <a:lnTo>
                    <a:pt x="152171" y="517651"/>
                  </a:lnTo>
                  <a:lnTo>
                    <a:pt x="165177" y="514955"/>
                  </a:lnTo>
                  <a:lnTo>
                    <a:pt x="175899" y="507603"/>
                  </a:lnTo>
                  <a:lnTo>
                    <a:pt x="183180" y="496702"/>
                  </a:lnTo>
                  <a:lnTo>
                    <a:pt x="185864" y="483362"/>
                  </a:lnTo>
                  <a:lnTo>
                    <a:pt x="185864" y="34416"/>
                  </a:lnTo>
                  <a:lnTo>
                    <a:pt x="183180" y="21056"/>
                  </a:lnTo>
                  <a:lnTo>
                    <a:pt x="175899" y="10112"/>
                  </a:lnTo>
                  <a:lnTo>
                    <a:pt x="165177" y="2716"/>
                  </a:lnTo>
                  <a:lnTo>
                    <a:pt x="152171" y="0"/>
                  </a:lnTo>
                  <a:close/>
                </a:path>
              </a:pathLst>
            </a:custGeom>
            <a:solidFill>
              <a:srgbClr val="DFE4E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8" name="Google Shape;818;p28"/>
            <p:cNvSpPr/>
            <p:nvPr/>
          </p:nvSpPr>
          <p:spPr>
            <a:xfrm>
              <a:off x="179895" y="274320"/>
              <a:ext cx="66040" cy="574675"/>
            </a:xfrm>
            <a:custGeom>
              <a:avLst/>
              <a:gdLst/>
              <a:ahLst/>
              <a:cxnLst/>
              <a:rect l="l" t="t" r="r" b="b"/>
              <a:pathLst>
                <a:path w="66039" h="574675" extrusionOk="0">
                  <a:moveTo>
                    <a:pt x="65468" y="0"/>
                  </a:moveTo>
                  <a:lnTo>
                    <a:pt x="39551" y="5099"/>
                  </a:lnTo>
                  <a:lnTo>
                    <a:pt x="18942" y="18986"/>
                  </a:lnTo>
                  <a:lnTo>
                    <a:pt x="5076" y="39540"/>
                  </a:lnTo>
                  <a:lnTo>
                    <a:pt x="0" y="64643"/>
                  </a:lnTo>
                  <a:lnTo>
                    <a:pt x="0" y="574547"/>
                  </a:lnTo>
                  <a:lnTo>
                    <a:pt x="546" y="574547"/>
                  </a:lnTo>
                  <a:lnTo>
                    <a:pt x="7766" y="551888"/>
                  </a:lnTo>
                  <a:lnTo>
                    <a:pt x="22072" y="533860"/>
                  </a:lnTo>
                  <a:lnTo>
                    <a:pt x="41694" y="521952"/>
                  </a:lnTo>
                  <a:lnTo>
                    <a:pt x="65468" y="517651"/>
                  </a:lnTo>
                  <a:close/>
                </a:path>
              </a:pathLst>
            </a:custGeom>
            <a:solidFill>
              <a:srgbClr val="D1DAE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819" name="Google Shape;819;p28"/>
          <p:cNvGrpSpPr/>
          <p:nvPr/>
        </p:nvGrpSpPr>
        <p:grpSpPr>
          <a:xfrm>
            <a:off x="203454" y="1389125"/>
            <a:ext cx="8592820" cy="1144905"/>
            <a:chOff x="203454" y="1389125"/>
            <a:chExt cx="8592820" cy="1144905"/>
          </a:xfrm>
        </p:grpSpPr>
        <p:sp>
          <p:nvSpPr>
            <p:cNvPr id="820" name="Google Shape;820;p28"/>
            <p:cNvSpPr/>
            <p:nvPr/>
          </p:nvSpPr>
          <p:spPr>
            <a:xfrm>
              <a:off x="203454" y="1625345"/>
              <a:ext cx="8592820" cy="908685"/>
            </a:xfrm>
            <a:custGeom>
              <a:avLst/>
              <a:gdLst/>
              <a:ahLst/>
              <a:cxnLst/>
              <a:rect l="l" t="t" r="r" b="b"/>
              <a:pathLst>
                <a:path w="8592820" h="908685" extrusionOk="0">
                  <a:moveTo>
                    <a:pt x="0" y="908303"/>
                  </a:moveTo>
                  <a:lnTo>
                    <a:pt x="8592312" y="908303"/>
                  </a:lnTo>
                  <a:lnTo>
                    <a:pt x="8592312" y="0"/>
                  </a:lnTo>
                  <a:lnTo>
                    <a:pt x="0" y="0"/>
                  </a:lnTo>
                  <a:lnTo>
                    <a:pt x="0" y="908303"/>
                  </a:lnTo>
                  <a:close/>
                </a:path>
              </a:pathLst>
            </a:custGeom>
            <a:noFill/>
            <a:ln w="25400" cap="flat" cmpd="sng">
              <a:solidFill>
                <a:srgbClr val="27CED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1" name="Google Shape;821;p28"/>
            <p:cNvSpPr/>
            <p:nvPr/>
          </p:nvSpPr>
          <p:spPr>
            <a:xfrm>
              <a:off x="633222" y="1389125"/>
              <a:ext cx="6015355" cy="472440"/>
            </a:xfrm>
            <a:custGeom>
              <a:avLst/>
              <a:gdLst/>
              <a:ahLst/>
              <a:cxnLst/>
              <a:rect l="l" t="t" r="r" b="b"/>
              <a:pathLst>
                <a:path w="6015355" h="472439" extrusionOk="0">
                  <a:moveTo>
                    <a:pt x="5936487" y="0"/>
                  </a:moveTo>
                  <a:lnTo>
                    <a:pt x="78740" y="0"/>
                  </a:lnTo>
                  <a:lnTo>
                    <a:pt x="48091" y="6195"/>
                  </a:lnTo>
                  <a:lnTo>
                    <a:pt x="23063" y="23082"/>
                  </a:lnTo>
                  <a:lnTo>
                    <a:pt x="6188" y="48113"/>
                  </a:lnTo>
                  <a:lnTo>
                    <a:pt x="0" y="78739"/>
                  </a:lnTo>
                  <a:lnTo>
                    <a:pt x="0" y="393700"/>
                  </a:lnTo>
                  <a:lnTo>
                    <a:pt x="6188" y="424326"/>
                  </a:lnTo>
                  <a:lnTo>
                    <a:pt x="23063" y="449357"/>
                  </a:lnTo>
                  <a:lnTo>
                    <a:pt x="48091" y="466244"/>
                  </a:lnTo>
                  <a:lnTo>
                    <a:pt x="78740" y="472439"/>
                  </a:lnTo>
                  <a:lnTo>
                    <a:pt x="5936487" y="472439"/>
                  </a:lnTo>
                  <a:lnTo>
                    <a:pt x="5967114" y="466244"/>
                  </a:lnTo>
                  <a:lnTo>
                    <a:pt x="5992145" y="449357"/>
                  </a:lnTo>
                  <a:lnTo>
                    <a:pt x="6009032" y="424326"/>
                  </a:lnTo>
                  <a:lnTo>
                    <a:pt x="6015228" y="393700"/>
                  </a:lnTo>
                  <a:lnTo>
                    <a:pt x="6015228" y="78739"/>
                  </a:lnTo>
                  <a:lnTo>
                    <a:pt x="6009032" y="48113"/>
                  </a:lnTo>
                  <a:lnTo>
                    <a:pt x="5992145" y="23082"/>
                  </a:lnTo>
                  <a:lnTo>
                    <a:pt x="5967114" y="6195"/>
                  </a:lnTo>
                  <a:lnTo>
                    <a:pt x="5936487" y="0"/>
                  </a:lnTo>
                  <a:close/>
                </a:path>
              </a:pathLst>
            </a:custGeom>
            <a:solidFill>
              <a:srgbClr val="27CED6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2" name="Google Shape;822;p28"/>
            <p:cNvSpPr/>
            <p:nvPr/>
          </p:nvSpPr>
          <p:spPr>
            <a:xfrm>
              <a:off x="633222" y="1389125"/>
              <a:ext cx="6015355" cy="472440"/>
            </a:xfrm>
            <a:custGeom>
              <a:avLst/>
              <a:gdLst/>
              <a:ahLst/>
              <a:cxnLst/>
              <a:rect l="l" t="t" r="r" b="b"/>
              <a:pathLst>
                <a:path w="6015355" h="472439" extrusionOk="0">
                  <a:moveTo>
                    <a:pt x="0" y="78739"/>
                  </a:moveTo>
                  <a:lnTo>
                    <a:pt x="6188" y="48113"/>
                  </a:lnTo>
                  <a:lnTo>
                    <a:pt x="23063" y="23082"/>
                  </a:lnTo>
                  <a:lnTo>
                    <a:pt x="48091" y="6195"/>
                  </a:lnTo>
                  <a:lnTo>
                    <a:pt x="78740" y="0"/>
                  </a:lnTo>
                  <a:lnTo>
                    <a:pt x="5936487" y="0"/>
                  </a:lnTo>
                  <a:lnTo>
                    <a:pt x="5967114" y="6195"/>
                  </a:lnTo>
                  <a:lnTo>
                    <a:pt x="5992145" y="23082"/>
                  </a:lnTo>
                  <a:lnTo>
                    <a:pt x="6009032" y="48113"/>
                  </a:lnTo>
                  <a:lnTo>
                    <a:pt x="6015228" y="78739"/>
                  </a:lnTo>
                  <a:lnTo>
                    <a:pt x="6015228" y="393700"/>
                  </a:lnTo>
                  <a:lnTo>
                    <a:pt x="6009032" y="424326"/>
                  </a:lnTo>
                  <a:lnTo>
                    <a:pt x="5992145" y="449357"/>
                  </a:lnTo>
                  <a:lnTo>
                    <a:pt x="5967114" y="466244"/>
                  </a:lnTo>
                  <a:lnTo>
                    <a:pt x="5936487" y="472439"/>
                  </a:lnTo>
                  <a:lnTo>
                    <a:pt x="78740" y="472439"/>
                  </a:lnTo>
                  <a:lnTo>
                    <a:pt x="48091" y="466244"/>
                  </a:lnTo>
                  <a:lnTo>
                    <a:pt x="23063" y="449357"/>
                  </a:lnTo>
                  <a:lnTo>
                    <a:pt x="6188" y="424326"/>
                  </a:lnTo>
                  <a:lnTo>
                    <a:pt x="0" y="393700"/>
                  </a:lnTo>
                  <a:lnTo>
                    <a:pt x="0" y="78739"/>
                  </a:lnTo>
                  <a:close/>
                </a:path>
              </a:pathLst>
            </a:custGeom>
            <a:no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823" name="Google Shape;823;p28"/>
          <p:cNvSpPr txBox="1"/>
          <p:nvPr/>
        </p:nvSpPr>
        <p:spPr>
          <a:xfrm>
            <a:off x="857199" y="1472006"/>
            <a:ext cx="5033645" cy="95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25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Protecciones de los muros de los canales secundarios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marL="184785" marR="0" lvl="0" indent="-172720" algn="l" rtl="0">
              <a:lnSpc>
                <a:spcPct val="100000"/>
              </a:lnSpc>
              <a:spcBef>
                <a:spcPts val="1535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-US" sz="1600">
                <a:latin typeface="Arial"/>
                <a:ea typeface="Arial"/>
                <a:cs typeface="Arial"/>
                <a:sym typeface="Arial"/>
              </a:rPr>
              <a:t>Ubicadas en el muro interno del canal de lavado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marL="184785" marR="0" lvl="0" indent="-172720" algn="l" rtl="0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-US" sz="1600">
                <a:latin typeface="Arial"/>
                <a:ea typeface="Arial"/>
                <a:cs typeface="Arial"/>
                <a:sym typeface="Arial"/>
              </a:rPr>
              <a:t>Bloque de hormigón de 1m de alto y 0.50 m de ancho</a:t>
            </a:r>
            <a:endParaRPr sz="16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24" name="Google Shape;824;p28"/>
          <p:cNvGrpSpPr/>
          <p:nvPr/>
        </p:nvGrpSpPr>
        <p:grpSpPr>
          <a:xfrm>
            <a:off x="1260347" y="2642616"/>
            <a:ext cx="7842505" cy="4026406"/>
            <a:chOff x="1260347" y="2642616"/>
            <a:chExt cx="7842505" cy="4026406"/>
          </a:xfrm>
        </p:grpSpPr>
        <p:sp>
          <p:nvSpPr>
            <p:cNvPr id="825" name="Google Shape;825;p28"/>
            <p:cNvSpPr/>
            <p:nvPr/>
          </p:nvSpPr>
          <p:spPr>
            <a:xfrm>
              <a:off x="1260347" y="2642616"/>
              <a:ext cx="6035039" cy="3331463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6" name="Google Shape;826;p28"/>
            <p:cNvSpPr/>
            <p:nvPr/>
          </p:nvSpPr>
          <p:spPr>
            <a:xfrm>
              <a:off x="6733032" y="5949695"/>
              <a:ext cx="2369820" cy="719327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1" name="Google Shape;831;p29"/>
          <p:cNvGrpSpPr/>
          <p:nvPr/>
        </p:nvGrpSpPr>
        <p:grpSpPr>
          <a:xfrm>
            <a:off x="1697735" y="188976"/>
            <a:ext cx="7184899" cy="1332738"/>
            <a:chOff x="1697735" y="188976"/>
            <a:chExt cx="7184899" cy="1332738"/>
          </a:xfrm>
        </p:grpSpPr>
        <p:sp>
          <p:nvSpPr>
            <p:cNvPr id="832" name="Google Shape;832;p29"/>
            <p:cNvSpPr/>
            <p:nvPr/>
          </p:nvSpPr>
          <p:spPr>
            <a:xfrm>
              <a:off x="1697735" y="188976"/>
              <a:ext cx="7177277" cy="899922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3" name="Google Shape;833;p29"/>
            <p:cNvSpPr/>
            <p:nvPr/>
          </p:nvSpPr>
          <p:spPr>
            <a:xfrm>
              <a:off x="4878323" y="621792"/>
              <a:ext cx="3778758" cy="899922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4" name="Google Shape;834;p29"/>
            <p:cNvSpPr/>
            <p:nvPr/>
          </p:nvSpPr>
          <p:spPr>
            <a:xfrm>
              <a:off x="8122920" y="621792"/>
              <a:ext cx="759714" cy="899922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835" name="Google Shape;835;p29"/>
          <p:cNvSpPr txBox="1"/>
          <p:nvPr/>
        </p:nvSpPr>
        <p:spPr>
          <a:xfrm>
            <a:off x="1938273" y="295782"/>
            <a:ext cx="6678295" cy="946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1328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1">
                <a:solidFill>
                  <a:srgbClr val="134262"/>
                </a:solidFill>
                <a:latin typeface="Arial"/>
                <a:ea typeface="Arial"/>
                <a:cs typeface="Arial"/>
                <a:sym typeface="Arial"/>
              </a:rPr>
              <a:t>PROPUESTA DE MEJORAMIENTO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marL="3194050" marR="0" lvl="0" indent="0" algn="l" rtl="0">
              <a:lnSpc>
                <a:spcPct val="11328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1">
                <a:solidFill>
                  <a:srgbClr val="134262"/>
                </a:solidFill>
                <a:latin typeface="Arial"/>
                <a:ea typeface="Arial"/>
                <a:cs typeface="Arial"/>
                <a:sym typeface="Arial"/>
              </a:rPr>
              <a:t>Funcionamiento 1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36" name="Google Shape;836;p29"/>
          <p:cNvGrpSpPr/>
          <p:nvPr/>
        </p:nvGrpSpPr>
        <p:grpSpPr>
          <a:xfrm>
            <a:off x="179831" y="274320"/>
            <a:ext cx="864235" cy="649732"/>
            <a:chOff x="179831" y="274320"/>
            <a:chExt cx="864235" cy="649732"/>
          </a:xfrm>
        </p:grpSpPr>
        <p:sp>
          <p:nvSpPr>
            <p:cNvPr id="837" name="Google Shape;837;p29"/>
            <p:cNvSpPr/>
            <p:nvPr/>
          </p:nvSpPr>
          <p:spPr>
            <a:xfrm>
              <a:off x="179831" y="339852"/>
              <a:ext cx="864235" cy="584200"/>
            </a:xfrm>
            <a:custGeom>
              <a:avLst/>
              <a:gdLst/>
              <a:ahLst/>
              <a:cxnLst/>
              <a:rect l="l" t="t" r="r" b="b"/>
              <a:pathLst>
                <a:path w="864235" h="584200" extrusionOk="0">
                  <a:moveTo>
                    <a:pt x="864044" y="0"/>
                  </a:moveTo>
                  <a:lnTo>
                    <a:pt x="0" y="0"/>
                  </a:lnTo>
                  <a:lnTo>
                    <a:pt x="0" y="517906"/>
                  </a:lnTo>
                  <a:lnTo>
                    <a:pt x="5449" y="543008"/>
                  </a:lnTo>
                  <a:lnTo>
                    <a:pt x="19499" y="563657"/>
                  </a:lnTo>
                  <a:lnTo>
                    <a:pt x="40099" y="577877"/>
                  </a:lnTo>
                  <a:lnTo>
                    <a:pt x="65201" y="583692"/>
                  </a:lnTo>
                  <a:lnTo>
                    <a:pt x="864044" y="583692"/>
                  </a:lnTo>
                  <a:lnTo>
                    <a:pt x="864044" y="0"/>
                  </a:lnTo>
                  <a:close/>
                </a:path>
              </a:pathLst>
            </a:custGeom>
            <a:solidFill>
              <a:srgbClr val="EBEEF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8" name="Google Shape;838;p29"/>
            <p:cNvSpPr/>
            <p:nvPr/>
          </p:nvSpPr>
          <p:spPr>
            <a:xfrm>
              <a:off x="417575" y="627888"/>
              <a:ext cx="577850" cy="175260"/>
            </a:xfrm>
            <a:custGeom>
              <a:avLst/>
              <a:gdLst/>
              <a:ahLst/>
              <a:cxnLst/>
              <a:rect l="l" t="t" r="r" b="b"/>
              <a:pathLst>
                <a:path w="577850" h="175259" extrusionOk="0">
                  <a:moveTo>
                    <a:pt x="572236" y="0"/>
                  </a:moveTo>
                  <a:lnTo>
                    <a:pt x="5359" y="0"/>
                  </a:lnTo>
                  <a:lnTo>
                    <a:pt x="0" y="5334"/>
                  </a:lnTo>
                  <a:lnTo>
                    <a:pt x="0" y="170434"/>
                  </a:lnTo>
                  <a:lnTo>
                    <a:pt x="5359" y="175260"/>
                  </a:lnTo>
                  <a:lnTo>
                    <a:pt x="572236" y="175260"/>
                  </a:lnTo>
                  <a:lnTo>
                    <a:pt x="577532" y="170434"/>
                  </a:lnTo>
                  <a:lnTo>
                    <a:pt x="577532" y="5334"/>
                  </a:lnTo>
                  <a:close/>
                </a:path>
              </a:pathLst>
            </a:custGeom>
            <a:solidFill>
              <a:srgbClr val="9EADB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9" name="Google Shape;839;p29"/>
            <p:cNvSpPr/>
            <p:nvPr/>
          </p:nvSpPr>
          <p:spPr>
            <a:xfrm>
              <a:off x="417575" y="627888"/>
              <a:ext cx="577850" cy="113030"/>
            </a:xfrm>
            <a:custGeom>
              <a:avLst/>
              <a:gdLst/>
              <a:ahLst/>
              <a:cxnLst/>
              <a:rect l="l" t="t" r="r" b="b"/>
              <a:pathLst>
                <a:path w="577850" h="113029" extrusionOk="0">
                  <a:moveTo>
                    <a:pt x="572236" y="0"/>
                  </a:moveTo>
                  <a:lnTo>
                    <a:pt x="5918" y="0"/>
                  </a:lnTo>
                  <a:lnTo>
                    <a:pt x="622" y="4825"/>
                  </a:lnTo>
                  <a:lnTo>
                    <a:pt x="0" y="10667"/>
                  </a:lnTo>
                  <a:lnTo>
                    <a:pt x="0" y="102615"/>
                  </a:lnTo>
                  <a:lnTo>
                    <a:pt x="558" y="108203"/>
                  </a:lnTo>
                  <a:lnTo>
                    <a:pt x="5359" y="112775"/>
                  </a:lnTo>
                  <a:lnTo>
                    <a:pt x="572719" y="112775"/>
                  </a:lnTo>
                  <a:lnTo>
                    <a:pt x="576973" y="108203"/>
                  </a:lnTo>
                  <a:lnTo>
                    <a:pt x="577532" y="102615"/>
                  </a:lnTo>
                  <a:lnTo>
                    <a:pt x="577532" y="10667"/>
                  </a:lnTo>
                  <a:lnTo>
                    <a:pt x="576973" y="4825"/>
                  </a:lnTo>
                  <a:close/>
                </a:path>
              </a:pathLst>
            </a:custGeom>
            <a:solidFill>
              <a:srgbClr val="C5D2D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0" name="Google Shape;840;p29"/>
            <p:cNvSpPr/>
            <p:nvPr/>
          </p:nvSpPr>
          <p:spPr>
            <a:xfrm>
              <a:off x="440436" y="627887"/>
              <a:ext cx="530860" cy="94615"/>
            </a:xfrm>
            <a:custGeom>
              <a:avLst/>
              <a:gdLst/>
              <a:ahLst/>
              <a:cxnLst/>
              <a:rect l="l" t="t" r="r" b="b"/>
              <a:pathLst>
                <a:path w="530860" h="94615" extrusionOk="0">
                  <a:moveTo>
                    <a:pt x="28956" y="89662"/>
                  </a:moveTo>
                  <a:lnTo>
                    <a:pt x="28321" y="80264"/>
                  </a:lnTo>
                  <a:lnTo>
                    <a:pt x="28321" y="0"/>
                  </a:lnTo>
                  <a:lnTo>
                    <a:pt x="889" y="0"/>
                  </a:lnTo>
                  <a:lnTo>
                    <a:pt x="889" y="80264"/>
                  </a:lnTo>
                  <a:lnTo>
                    <a:pt x="0" y="89662"/>
                  </a:lnTo>
                  <a:lnTo>
                    <a:pt x="7162" y="94488"/>
                  </a:lnTo>
                  <a:lnTo>
                    <a:pt x="21602" y="94488"/>
                  </a:lnTo>
                  <a:lnTo>
                    <a:pt x="28956" y="89662"/>
                  </a:lnTo>
                  <a:close/>
                </a:path>
                <a:path w="530860" h="94615" extrusionOk="0">
                  <a:moveTo>
                    <a:pt x="70104" y="53086"/>
                  </a:moveTo>
                  <a:lnTo>
                    <a:pt x="69507" y="43434"/>
                  </a:lnTo>
                  <a:lnTo>
                    <a:pt x="69507" y="1905"/>
                  </a:lnTo>
                  <a:lnTo>
                    <a:pt x="68910" y="1270"/>
                  </a:lnTo>
                  <a:lnTo>
                    <a:pt x="68910" y="0"/>
                  </a:lnTo>
                  <a:lnTo>
                    <a:pt x="43573" y="0"/>
                  </a:lnTo>
                  <a:lnTo>
                    <a:pt x="43573" y="43434"/>
                  </a:lnTo>
                  <a:lnTo>
                    <a:pt x="42735" y="53086"/>
                  </a:lnTo>
                  <a:lnTo>
                    <a:pt x="49504" y="57912"/>
                  </a:lnTo>
                  <a:lnTo>
                    <a:pt x="63157" y="57912"/>
                  </a:lnTo>
                  <a:lnTo>
                    <a:pt x="70104" y="53086"/>
                  </a:lnTo>
                  <a:close/>
                </a:path>
                <a:path w="530860" h="94615" extrusionOk="0">
                  <a:moveTo>
                    <a:pt x="112712" y="53086"/>
                  </a:moveTo>
                  <a:lnTo>
                    <a:pt x="111861" y="43434"/>
                  </a:lnTo>
                  <a:lnTo>
                    <a:pt x="111861" y="0"/>
                  </a:lnTo>
                  <a:lnTo>
                    <a:pt x="86258" y="0"/>
                  </a:lnTo>
                  <a:lnTo>
                    <a:pt x="85648" y="635"/>
                  </a:lnTo>
                  <a:lnTo>
                    <a:pt x="85648" y="1270"/>
                  </a:lnTo>
                  <a:lnTo>
                    <a:pt x="86258" y="1905"/>
                  </a:lnTo>
                  <a:lnTo>
                    <a:pt x="86258" y="43434"/>
                  </a:lnTo>
                  <a:lnTo>
                    <a:pt x="85344" y="53086"/>
                  </a:lnTo>
                  <a:lnTo>
                    <a:pt x="92189" y="57912"/>
                  </a:lnTo>
                  <a:lnTo>
                    <a:pt x="105867" y="57912"/>
                  </a:lnTo>
                  <a:lnTo>
                    <a:pt x="112712" y="53086"/>
                  </a:lnTo>
                  <a:close/>
                </a:path>
                <a:path w="530860" h="94615" extrusionOk="0">
                  <a:moveTo>
                    <a:pt x="153860" y="53086"/>
                  </a:moveTo>
                  <a:lnTo>
                    <a:pt x="153314" y="43434"/>
                  </a:lnTo>
                  <a:lnTo>
                    <a:pt x="153314" y="0"/>
                  </a:lnTo>
                  <a:lnTo>
                    <a:pt x="127101" y="0"/>
                  </a:lnTo>
                  <a:lnTo>
                    <a:pt x="127101" y="43434"/>
                  </a:lnTo>
                  <a:lnTo>
                    <a:pt x="126492" y="53086"/>
                  </a:lnTo>
                  <a:lnTo>
                    <a:pt x="133337" y="57912"/>
                  </a:lnTo>
                  <a:lnTo>
                    <a:pt x="147015" y="57912"/>
                  </a:lnTo>
                  <a:lnTo>
                    <a:pt x="153860" y="53086"/>
                  </a:lnTo>
                  <a:close/>
                </a:path>
                <a:path w="530860" h="94615" extrusionOk="0">
                  <a:moveTo>
                    <a:pt x="196532" y="89662"/>
                  </a:moveTo>
                  <a:lnTo>
                    <a:pt x="195630" y="80264"/>
                  </a:lnTo>
                  <a:lnTo>
                    <a:pt x="195630" y="0"/>
                  </a:lnTo>
                  <a:lnTo>
                    <a:pt x="168592" y="0"/>
                  </a:lnTo>
                  <a:lnTo>
                    <a:pt x="168592" y="80264"/>
                  </a:lnTo>
                  <a:lnTo>
                    <a:pt x="167640" y="89662"/>
                  </a:lnTo>
                  <a:lnTo>
                    <a:pt x="174866" y="94488"/>
                  </a:lnTo>
                  <a:lnTo>
                    <a:pt x="189306" y="94488"/>
                  </a:lnTo>
                  <a:lnTo>
                    <a:pt x="196532" y="89662"/>
                  </a:lnTo>
                  <a:close/>
                </a:path>
                <a:path w="530860" h="94615" extrusionOk="0">
                  <a:moveTo>
                    <a:pt x="237744" y="0"/>
                  </a:moveTo>
                  <a:lnTo>
                    <a:pt x="210375" y="0"/>
                  </a:lnTo>
                  <a:lnTo>
                    <a:pt x="210375" y="42418"/>
                  </a:lnTo>
                  <a:lnTo>
                    <a:pt x="211010" y="50673"/>
                  </a:lnTo>
                  <a:lnTo>
                    <a:pt x="217512" y="54864"/>
                  </a:lnTo>
                  <a:lnTo>
                    <a:pt x="230606" y="54864"/>
                  </a:lnTo>
                  <a:lnTo>
                    <a:pt x="237109" y="50673"/>
                  </a:lnTo>
                  <a:lnTo>
                    <a:pt x="237744" y="42418"/>
                  </a:lnTo>
                  <a:lnTo>
                    <a:pt x="237744" y="0"/>
                  </a:lnTo>
                  <a:close/>
                </a:path>
                <a:path w="530860" h="94615" extrusionOk="0">
                  <a:moveTo>
                    <a:pt x="278828" y="1270"/>
                  </a:moveTo>
                  <a:lnTo>
                    <a:pt x="278295" y="635"/>
                  </a:lnTo>
                  <a:lnTo>
                    <a:pt x="278295" y="0"/>
                  </a:lnTo>
                  <a:lnTo>
                    <a:pt x="253047" y="0"/>
                  </a:lnTo>
                  <a:lnTo>
                    <a:pt x="253047" y="42418"/>
                  </a:lnTo>
                  <a:lnTo>
                    <a:pt x="253580" y="50673"/>
                  </a:lnTo>
                  <a:lnTo>
                    <a:pt x="259791" y="54864"/>
                  </a:lnTo>
                  <a:lnTo>
                    <a:pt x="272084" y="54864"/>
                  </a:lnTo>
                  <a:lnTo>
                    <a:pt x="278295" y="50673"/>
                  </a:lnTo>
                  <a:lnTo>
                    <a:pt x="278828" y="42418"/>
                  </a:lnTo>
                  <a:lnTo>
                    <a:pt x="278828" y="1270"/>
                  </a:lnTo>
                  <a:close/>
                </a:path>
                <a:path w="530860" h="94615" extrusionOk="0">
                  <a:moveTo>
                    <a:pt x="319976" y="0"/>
                  </a:moveTo>
                  <a:lnTo>
                    <a:pt x="294132" y="0"/>
                  </a:lnTo>
                  <a:lnTo>
                    <a:pt x="294132" y="42418"/>
                  </a:lnTo>
                  <a:lnTo>
                    <a:pt x="294741" y="50673"/>
                  </a:lnTo>
                  <a:lnTo>
                    <a:pt x="300913" y="54864"/>
                  </a:lnTo>
                  <a:lnTo>
                    <a:pt x="313258" y="54864"/>
                  </a:lnTo>
                  <a:lnTo>
                    <a:pt x="319430" y="50673"/>
                  </a:lnTo>
                  <a:lnTo>
                    <a:pt x="319976" y="42418"/>
                  </a:lnTo>
                  <a:lnTo>
                    <a:pt x="319976" y="0"/>
                  </a:lnTo>
                  <a:close/>
                </a:path>
                <a:path w="530860" h="94615" extrusionOk="0">
                  <a:moveTo>
                    <a:pt x="362648" y="0"/>
                  </a:moveTo>
                  <a:lnTo>
                    <a:pt x="335280" y="0"/>
                  </a:lnTo>
                  <a:lnTo>
                    <a:pt x="335280" y="80899"/>
                  </a:lnTo>
                  <a:lnTo>
                    <a:pt x="335915" y="88900"/>
                  </a:lnTo>
                  <a:lnTo>
                    <a:pt x="342417" y="92964"/>
                  </a:lnTo>
                  <a:lnTo>
                    <a:pt x="355511" y="92964"/>
                  </a:lnTo>
                  <a:lnTo>
                    <a:pt x="362077" y="88900"/>
                  </a:lnTo>
                  <a:lnTo>
                    <a:pt x="362648" y="80899"/>
                  </a:lnTo>
                  <a:lnTo>
                    <a:pt x="362648" y="0"/>
                  </a:lnTo>
                  <a:close/>
                </a:path>
                <a:path w="530860" h="94615" extrusionOk="0">
                  <a:moveTo>
                    <a:pt x="405384" y="1778"/>
                  </a:moveTo>
                  <a:lnTo>
                    <a:pt x="404749" y="1270"/>
                  </a:lnTo>
                  <a:lnTo>
                    <a:pt x="404749" y="0"/>
                  </a:lnTo>
                  <a:lnTo>
                    <a:pt x="377952" y="0"/>
                  </a:lnTo>
                  <a:lnTo>
                    <a:pt x="377952" y="42418"/>
                  </a:lnTo>
                  <a:lnTo>
                    <a:pt x="378574" y="50673"/>
                  </a:lnTo>
                  <a:lnTo>
                    <a:pt x="384987" y="54864"/>
                  </a:lnTo>
                  <a:lnTo>
                    <a:pt x="397903" y="54864"/>
                  </a:lnTo>
                  <a:lnTo>
                    <a:pt x="404495" y="50673"/>
                  </a:lnTo>
                  <a:lnTo>
                    <a:pt x="405384" y="42418"/>
                  </a:lnTo>
                  <a:lnTo>
                    <a:pt x="405384" y="1778"/>
                  </a:lnTo>
                  <a:close/>
                </a:path>
                <a:path w="530860" h="94615" extrusionOk="0">
                  <a:moveTo>
                    <a:pt x="446468" y="0"/>
                  </a:moveTo>
                  <a:lnTo>
                    <a:pt x="419100" y="0"/>
                  </a:lnTo>
                  <a:lnTo>
                    <a:pt x="419100" y="42418"/>
                  </a:lnTo>
                  <a:lnTo>
                    <a:pt x="420052" y="50673"/>
                  </a:lnTo>
                  <a:lnTo>
                    <a:pt x="426554" y="54864"/>
                  </a:lnTo>
                  <a:lnTo>
                    <a:pt x="439458" y="54864"/>
                  </a:lnTo>
                  <a:lnTo>
                    <a:pt x="445833" y="50673"/>
                  </a:lnTo>
                  <a:lnTo>
                    <a:pt x="446468" y="42418"/>
                  </a:lnTo>
                  <a:lnTo>
                    <a:pt x="446468" y="0"/>
                  </a:lnTo>
                  <a:close/>
                </a:path>
                <a:path w="530860" h="94615" extrusionOk="0">
                  <a:moveTo>
                    <a:pt x="487680" y="1270"/>
                  </a:moveTo>
                  <a:lnTo>
                    <a:pt x="487083" y="635"/>
                  </a:lnTo>
                  <a:lnTo>
                    <a:pt x="487083" y="0"/>
                  </a:lnTo>
                  <a:lnTo>
                    <a:pt x="461772" y="0"/>
                  </a:lnTo>
                  <a:lnTo>
                    <a:pt x="461772" y="42418"/>
                  </a:lnTo>
                  <a:lnTo>
                    <a:pt x="462368" y="50673"/>
                  </a:lnTo>
                  <a:lnTo>
                    <a:pt x="468528" y="54864"/>
                  </a:lnTo>
                  <a:lnTo>
                    <a:pt x="480923" y="54864"/>
                  </a:lnTo>
                  <a:lnTo>
                    <a:pt x="487083" y="50673"/>
                  </a:lnTo>
                  <a:lnTo>
                    <a:pt x="487680" y="42418"/>
                  </a:lnTo>
                  <a:lnTo>
                    <a:pt x="487680" y="1270"/>
                  </a:lnTo>
                  <a:close/>
                </a:path>
                <a:path w="530860" h="94615" extrusionOk="0">
                  <a:moveTo>
                    <a:pt x="530352" y="0"/>
                  </a:moveTo>
                  <a:lnTo>
                    <a:pt x="502983" y="0"/>
                  </a:lnTo>
                  <a:lnTo>
                    <a:pt x="502983" y="80899"/>
                  </a:lnTo>
                  <a:lnTo>
                    <a:pt x="503567" y="88900"/>
                  </a:lnTo>
                  <a:lnTo>
                    <a:pt x="510095" y="92964"/>
                  </a:lnTo>
                  <a:lnTo>
                    <a:pt x="523176" y="92964"/>
                  </a:lnTo>
                  <a:lnTo>
                    <a:pt x="529704" y="88900"/>
                  </a:lnTo>
                  <a:lnTo>
                    <a:pt x="530352" y="80899"/>
                  </a:lnTo>
                  <a:lnTo>
                    <a:pt x="530352" y="0"/>
                  </a:lnTo>
                  <a:close/>
                </a:path>
              </a:pathLst>
            </a:custGeom>
            <a:solidFill>
              <a:srgbClr val="798B9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1" name="Google Shape;841;p29"/>
            <p:cNvSpPr/>
            <p:nvPr/>
          </p:nvSpPr>
          <p:spPr>
            <a:xfrm>
              <a:off x="424821" y="399288"/>
              <a:ext cx="491490" cy="175260"/>
            </a:xfrm>
            <a:custGeom>
              <a:avLst/>
              <a:gdLst/>
              <a:ahLst/>
              <a:cxnLst/>
              <a:rect l="l" t="t" r="r" b="b"/>
              <a:pathLst>
                <a:path w="491490" h="175259" extrusionOk="0">
                  <a:moveTo>
                    <a:pt x="228187" y="0"/>
                  </a:moveTo>
                  <a:lnTo>
                    <a:pt x="12592" y="0"/>
                  </a:lnTo>
                  <a:lnTo>
                    <a:pt x="3148" y="4107"/>
                  </a:lnTo>
                  <a:lnTo>
                    <a:pt x="0" y="13144"/>
                  </a:lnTo>
                  <a:lnTo>
                    <a:pt x="3148" y="22181"/>
                  </a:lnTo>
                  <a:lnTo>
                    <a:pt x="12592" y="26288"/>
                  </a:lnTo>
                  <a:lnTo>
                    <a:pt x="228187" y="26162"/>
                  </a:lnTo>
                  <a:lnTo>
                    <a:pt x="237028" y="28041"/>
                  </a:lnTo>
                  <a:lnTo>
                    <a:pt x="244370" y="33099"/>
                  </a:lnTo>
                  <a:lnTo>
                    <a:pt x="249382" y="40467"/>
                  </a:lnTo>
                  <a:lnTo>
                    <a:pt x="251237" y="49275"/>
                  </a:lnTo>
                  <a:lnTo>
                    <a:pt x="251237" y="52959"/>
                  </a:lnTo>
                  <a:lnTo>
                    <a:pt x="249382" y="62089"/>
                  </a:lnTo>
                  <a:lnTo>
                    <a:pt x="244370" y="69421"/>
                  </a:lnTo>
                  <a:lnTo>
                    <a:pt x="237028" y="74300"/>
                  </a:lnTo>
                  <a:lnTo>
                    <a:pt x="228187" y="76073"/>
                  </a:lnTo>
                  <a:lnTo>
                    <a:pt x="212261" y="76073"/>
                  </a:lnTo>
                  <a:lnTo>
                    <a:pt x="193108" y="79932"/>
                  </a:lnTo>
                  <a:lnTo>
                    <a:pt x="177520" y="90471"/>
                  </a:lnTo>
                  <a:lnTo>
                    <a:pt x="167037" y="106130"/>
                  </a:lnTo>
                  <a:lnTo>
                    <a:pt x="163201" y="125349"/>
                  </a:lnTo>
                  <a:lnTo>
                    <a:pt x="167037" y="144666"/>
                  </a:lnTo>
                  <a:lnTo>
                    <a:pt x="177520" y="160543"/>
                  </a:lnTo>
                  <a:lnTo>
                    <a:pt x="193108" y="171301"/>
                  </a:lnTo>
                  <a:lnTo>
                    <a:pt x="212261" y="175260"/>
                  </a:lnTo>
                  <a:lnTo>
                    <a:pt x="478212" y="175260"/>
                  </a:lnTo>
                  <a:lnTo>
                    <a:pt x="487999" y="171072"/>
                  </a:lnTo>
                  <a:lnTo>
                    <a:pt x="491261" y="161861"/>
                  </a:lnTo>
                  <a:lnTo>
                    <a:pt x="487999" y="152650"/>
                  </a:lnTo>
                  <a:lnTo>
                    <a:pt x="478212" y="148462"/>
                  </a:lnTo>
                  <a:lnTo>
                    <a:pt x="210610" y="148589"/>
                  </a:lnTo>
                  <a:lnTo>
                    <a:pt x="193938" y="141426"/>
                  </a:lnTo>
                  <a:lnTo>
                    <a:pt x="188290" y="125666"/>
                  </a:lnTo>
                  <a:lnTo>
                    <a:pt x="193661" y="109906"/>
                  </a:lnTo>
                  <a:lnTo>
                    <a:pt x="210051" y="102742"/>
                  </a:lnTo>
                  <a:lnTo>
                    <a:pt x="228187" y="102742"/>
                  </a:lnTo>
                  <a:lnTo>
                    <a:pt x="247340" y="98536"/>
                  </a:lnTo>
                  <a:lnTo>
                    <a:pt x="262928" y="87852"/>
                  </a:lnTo>
                  <a:lnTo>
                    <a:pt x="273410" y="72167"/>
                  </a:lnTo>
                  <a:lnTo>
                    <a:pt x="277247" y="52959"/>
                  </a:lnTo>
                  <a:lnTo>
                    <a:pt x="277247" y="49275"/>
                  </a:lnTo>
                  <a:lnTo>
                    <a:pt x="273410" y="30110"/>
                  </a:lnTo>
                  <a:lnTo>
                    <a:pt x="262928" y="14446"/>
                  </a:lnTo>
                  <a:lnTo>
                    <a:pt x="247340" y="3877"/>
                  </a:lnTo>
                  <a:lnTo>
                    <a:pt x="228187" y="0"/>
                  </a:lnTo>
                  <a:close/>
                </a:path>
              </a:pathLst>
            </a:custGeom>
            <a:solidFill>
              <a:srgbClr val="8599A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2" name="Google Shape;842;p29"/>
            <p:cNvSpPr/>
            <p:nvPr/>
          </p:nvSpPr>
          <p:spPr>
            <a:xfrm>
              <a:off x="179895" y="274320"/>
              <a:ext cx="186055" cy="574675"/>
            </a:xfrm>
            <a:custGeom>
              <a:avLst/>
              <a:gdLst/>
              <a:ahLst/>
              <a:cxnLst/>
              <a:rect l="l" t="t" r="r" b="b"/>
              <a:pathLst>
                <a:path w="186054" h="574675" extrusionOk="0">
                  <a:moveTo>
                    <a:pt x="152171" y="0"/>
                  </a:moveTo>
                  <a:lnTo>
                    <a:pt x="64858" y="0"/>
                  </a:lnTo>
                  <a:lnTo>
                    <a:pt x="39556" y="5099"/>
                  </a:lnTo>
                  <a:lnTo>
                    <a:pt x="18946" y="18986"/>
                  </a:lnTo>
                  <a:lnTo>
                    <a:pt x="5078" y="39540"/>
                  </a:lnTo>
                  <a:lnTo>
                    <a:pt x="0" y="64643"/>
                  </a:lnTo>
                  <a:lnTo>
                    <a:pt x="0" y="574547"/>
                  </a:lnTo>
                  <a:lnTo>
                    <a:pt x="546" y="574547"/>
                  </a:lnTo>
                  <a:lnTo>
                    <a:pt x="7766" y="551888"/>
                  </a:lnTo>
                  <a:lnTo>
                    <a:pt x="22072" y="533860"/>
                  </a:lnTo>
                  <a:lnTo>
                    <a:pt x="41694" y="521952"/>
                  </a:lnTo>
                  <a:lnTo>
                    <a:pt x="64858" y="517651"/>
                  </a:lnTo>
                  <a:lnTo>
                    <a:pt x="152171" y="517651"/>
                  </a:lnTo>
                  <a:lnTo>
                    <a:pt x="165177" y="514955"/>
                  </a:lnTo>
                  <a:lnTo>
                    <a:pt x="175899" y="507603"/>
                  </a:lnTo>
                  <a:lnTo>
                    <a:pt x="183180" y="496702"/>
                  </a:lnTo>
                  <a:lnTo>
                    <a:pt x="185864" y="483362"/>
                  </a:lnTo>
                  <a:lnTo>
                    <a:pt x="185864" y="34416"/>
                  </a:lnTo>
                  <a:lnTo>
                    <a:pt x="183180" y="21056"/>
                  </a:lnTo>
                  <a:lnTo>
                    <a:pt x="175899" y="10112"/>
                  </a:lnTo>
                  <a:lnTo>
                    <a:pt x="165177" y="2716"/>
                  </a:lnTo>
                  <a:lnTo>
                    <a:pt x="152171" y="0"/>
                  </a:lnTo>
                  <a:close/>
                </a:path>
              </a:pathLst>
            </a:custGeom>
            <a:solidFill>
              <a:srgbClr val="DFE4E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3" name="Google Shape;843;p29"/>
            <p:cNvSpPr/>
            <p:nvPr/>
          </p:nvSpPr>
          <p:spPr>
            <a:xfrm>
              <a:off x="179895" y="274320"/>
              <a:ext cx="66040" cy="574675"/>
            </a:xfrm>
            <a:custGeom>
              <a:avLst/>
              <a:gdLst/>
              <a:ahLst/>
              <a:cxnLst/>
              <a:rect l="l" t="t" r="r" b="b"/>
              <a:pathLst>
                <a:path w="66039" h="574675" extrusionOk="0">
                  <a:moveTo>
                    <a:pt x="65468" y="0"/>
                  </a:moveTo>
                  <a:lnTo>
                    <a:pt x="39551" y="5099"/>
                  </a:lnTo>
                  <a:lnTo>
                    <a:pt x="18942" y="18986"/>
                  </a:lnTo>
                  <a:lnTo>
                    <a:pt x="5076" y="39540"/>
                  </a:lnTo>
                  <a:lnTo>
                    <a:pt x="0" y="64643"/>
                  </a:lnTo>
                  <a:lnTo>
                    <a:pt x="0" y="574547"/>
                  </a:lnTo>
                  <a:lnTo>
                    <a:pt x="546" y="574547"/>
                  </a:lnTo>
                  <a:lnTo>
                    <a:pt x="7766" y="551888"/>
                  </a:lnTo>
                  <a:lnTo>
                    <a:pt x="22072" y="533860"/>
                  </a:lnTo>
                  <a:lnTo>
                    <a:pt x="41694" y="521952"/>
                  </a:lnTo>
                  <a:lnTo>
                    <a:pt x="65468" y="517651"/>
                  </a:lnTo>
                  <a:close/>
                </a:path>
              </a:pathLst>
            </a:custGeom>
            <a:solidFill>
              <a:srgbClr val="D1DAE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844" name="Google Shape;844;p29"/>
          <p:cNvGrpSpPr/>
          <p:nvPr/>
        </p:nvGrpSpPr>
        <p:grpSpPr>
          <a:xfrm>
            <a:off x="1260347" y="1214627"/>
            <a:ext cx="7056120" cy="4663440"/>
            <a:chOff x="1260347" y="1214627"/>
            <a:chExt cx="7056120" cy="4663440"/>
          </a:xfrm>
        </p:grpSpPr>
        <p:sp>
          <p:nvSpPr>
            <p:cNvPr id="845" name="Google Shape;845;p29"/>
            <p:cNvSpPr/>
            <p:nvPr/>
          </p:nvSpPr>
          <p:spPr>
            <a:xfrm>
              <a:off x="1260347" y="1214627"/>
              <a:ext cx="7056120" cy="4663440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6" name="Google Shape;846;p29"/>
            <p:cNvSpPr/>
            <p:nvPr/>
          </p:nvSpPr>
          <p:spPr>
            <a:xfrm>
              <a:off x="4597400" y="2779198"/>
              <a:ext cx="915542" cy="732605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7" name="Google Shape;847;p29"/>
            <p:cNvSpPr/>
            <p:nvPr/>
          </p:nvSpPr>
          <p:spPr>
            <a:xfrm>
              <a:off x="5512970" y="3145535"/>
              <a:ext cx="767928" cy="461263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8" name="Google Shape;848;p29"/>
            <p:cNvSpPr/>
            <p:nvPr/>
          </p:nvSpPr>
          <p:spPr>
            <a:xfrm>
              <a:off x="5762779" y="3347720"/>
              <a:ext cx="767928" cy="461263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9" name="Google Shape;849;p29"/>
            <p:cNvSpPr/>
            <p:nvPr/>
          </p:nvSpPr>
          <p:spPr>
            <a:xfrm>
              <a:off x="6021858" y="3544823"/>
              <a:ext cx="767929" cy="461263"/>
            </a:xfrm>
            <a:prstGeom prst="rect">
              <a:avLst/>
            </a:prstGeom>
            <a:blipFill rotWithShape="1">
              <a:blip r:embed="rId9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0" name="Google Shape;850;p29"/>
            <p:cNvSpPr/>
            <p:nvPr/>
          </p:nvSpPr>
          <p:spPr>
            <a:xfrm>
              <a:off x="6280964" y="3789298"/>
              <a:ext cx="648917" cy="387476"/>
            </a:xfrm>
            <a:prstGeom prst="rect">
              <a:avLst/>
            </a:prstGeom>
            <a:blipFill rotWithShape="1">
              <a:blip r:embed="rId10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1" name="Google Shape;851;p29"/>
            <p:cNvSpPr/>
            <p:nvPr/>
          </p:nvSpPr>
          <p:spPr>
            <a:xfrm>
              <a:off x="6465315" y="4031275"/>
              <a:ext cx="648931" cy="387562"/>
            </a:xfrm>
            <a:prstGeom prst="rect">
              <a:avLst/>
            </a:prstGeom>
            <a:blipFill rotWithShape="1">
              <a:blip r:embed="rId10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2" name="Google Shape;852;p29"/>
            <p:cNvSpPr/>
            <p:nvPr/>
          </p:nvSpPr>
          <p:spPr>
            <a:xfrm>
              <a:off x="3815206" y="3771531"/>
              <a:ext cx="841882" cy="859396"/>
            </a:xfrm>
            <a:prstGeom prst="rect">
              <a:avLst/>
            </a:prstGeom>
            <a:blipFill rotWithShape="1">
              <a:blip r:embed="rId11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3" name="Google Shape;853;p29"/>
            <p:cNvSpPr/>
            <p:nvPr/>
          </p:nvSpPr>
          <p:spPr>
            <a:xfrm>
              <a:off x="5287644" y="4272928"/>
              <a:ext cx="547115" cy="716012"/>
            </a:xfrm>
            <a:prstGeom prst="rect">
              <a:avLst/>
            </a:prstGeom>
            <a:blipFill rotWithShape="1">
              <a:blip r:embed="rId1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854" name="Google Shape;854;p29"/>
          <p:cNvSpPr/>
          <p:nvPr/>
        </p:nvSpPr>
        <p:spPr>
          <a:xfrm>
            <a:off x="6733031" y="5949696"/>
            <a:ext cx="2369820" cy="719327"/>
          </a:xfrm>
          <a:prstGeom prst="rect">
            <a:avLst/>
          </a:prstGeom>
          <a:blipFill rotWithShape="1">
            <a:blip r:embed="rId1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"/>
          <p:cNvSpPr/>
          <p:nvPr/>
        </p:nvSpPr>
        <p:spPr>
          <a:xfrm>
            <a:off x="6733031" y="5949696"/>
            <a:ext cx="2369820" cy="71932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3" name="Google Shape;73;p3"/>
          <p:cNvGrpSpPr/>
          <p:nvPr/>
        </p:nvGrpSpPr>
        <p:grpSpPr>
          <a:xfrm>
            <a:off x="5178223" y="5137139"/>
            <a:ext cx="832824" cy="398484"/>
            <a:chOff x="5178223" y="5137139"/>
            <a:chExt cx="832824" cy="398484"/>
          </a:xfrm>
        </p:grpSpPr>
        <p:sp>
          <p:nvSpPr>
            <p:cNvPr id="74" name="Google Shape;74;p3"/>
            <p:cNvSpPr/>
            <p:nvPr/>
          </p:nvSpPr>
          <p:spPr>
            <a:xfrm>
              <a:off x="5178223" y="5137139"/>
              <a:ext cx="185124" cy="185124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5212334" y="5151374"/>
              <a:ext cx="121412" cy="121412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5390059" y="5224007"/>
              <a:ext cx="185124" cy="185124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5424170" y="5238242"/>
              <a:ext cx="121412" cy="121412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5606467" y="5295532"/>
              <a:ext cx="185124" cy="183767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5640577" y="5309870"/>
              <a:ext cx="121412" cy="119888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5825923" y="5350499"/>
              <a:ext cx="185124" cy="185124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5860034" y="5364734"/>
              <a:ext cx="121412" cy="121412"/>
            </a:xfrm>
            <a:prstGeom prst="rect">
              <a:avLst/>
            </a:prstGeom>
            <a:blipFill rotWithShape="1">
              <a:blip r:embed="rId9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82" name="Google Shape;82;p3"/>
          <p:cNvGrpSpPr/>
          <p:nvPr/>
        </p:nvGrpSpPr>
        <p:grpSpPr>
          <a:xfrm>
            <a:off x="4021442" y="4312326"/>
            <a:ext cx="361645" cy="355812"/>
            <a:chOff x="4021442" y="4312326"/>
            <a:chExt cx="361645" cy="355812"/>
          </a:xfrm>
        </p:grpSpPr>
        <p:sp>
          <p:nvSpPr>
            <p:cNvPr id="83" name="Google Shape;83;p3"/>
            <p:cNvSpPr/>
            <p:nvPr/>
          </p:nvSpPr>
          <p:spPr>
            <a:xfrm>
              <a:off x="4021442" y="4312326"/>
              <a:ext cx="183767" cy="176309"/>
            </a:xfrm>
            <a:prstGeom prst="rect">
              <a:avLst/>
            </a:prstGeom>
            <a:blipFill rotWithShape="1">
              <a:blip r:embed="rId10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4055618" y="4317745"/>
              <a:ext cx="119887" cy="121412"/>
            </a:xfrm>
            <a:prstGeom prst="rect">
              <a:avLst/>
            </a:prstGeom>
            <a:blipFill rotWithShape="1">
              <a:blip r:embed="rId11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4180332" y="4465383"/>
              <a:ext cx="202755" cy="202755"/>
            </a:xfrm>
            <a:prstGeom prst="rect">
              <a:avLst/>
            </a:prstGeom>
            <a:blipFill rotWithShape="1">
              <a:blip r:embed="rId1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4223258" y="4488433"/>
              <a:ext cx="121412" cy="121412"/>
            </a:xfrm>
            <a:prstGeom prst="rect">
              <a:avLst/>
            </a:prstGeom>
            <a:blipFill rotWithShape="1">
              <a:blip r:embed="rId1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87" name="Google Shape;87;p3"/>
          <p:cNvGrpSpPr/>
          <p:nvPr/>
        </p:nvGrpSpPr>
        <p:grpSpPr>
          <a:xfrm>
            <a:off x="3326563" y="3270239"/>
            <a:ext cx="185124" cy="185124"/>
            <a:chOff x="3326563" y="3270239"/>
            <a:chExt cx="185124" cy="185124"/>
          </a:xfrm>
        </p:grpSpPr>
        <p:sp>
          <p:nvSpPr>
            <p:cNvPr id="88" name="Google Shape;88;p3"/>
            <p:cNvSpPr/>
            <p:nvPr/>
          </p:nvSpPr>
          <p:spPr>
            <a:xfrm>
              <a:off x="3326563" y="3270239"/>
              <a:ext cx="185124" cy="185124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3360674" y="3284474"/>
              <a:ext cx="121412" cy="121412"/>
            </a:xfrm>
            <a:prstGeom prst="rect">
              <a:avLst/>
            </a:prstGeom>
            <a:blipFill rotWithShape="1">
              <a:blip r:embed="rId1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0" name="Google Shape;90;p3"/>
          <p:cNvGrpSpPr/>
          <p:nvPr/>
        </p:nvGrpSpPr>
        <p:grpSpPr>
          <a:xfrm>
            <a:off x="2953183" y="2011312"/>
            <a:ext cx="185124" cy="183767"/>
            <a:chOff x="2953183" y="2011312"/>
            <a:chExt cx="185124" cy="183767"/>
          </a:xfrm>
        </p:grpSpPr>
        <p:sp>
          <p:nvSpPr>
            <p:cNvPr id="91" name="Google Shape;91;p3"/>
            <p:cNvSpPr/>
            <p:nvPr/>
          </p:nvSpPr>
          <p:spPr>
            <a:xfrm>
              <a:off x="2953183" y="2011312"/>
              <a:ext cx="185124" cy="183767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2987294" y="2025650"/>
              <a:ext cx="121412" cy="119887"/>
            </a:xfrm>
            <a:prstGeom prst="rect">
              <a:avLst/>
            </a:prstGeom>
            <a:blipFill rotWithShape="1">
              <a:blip r:embed="rId1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3" name="Google Shape;93;p3"/>
          <p:cNvGrpSpPr/>
          <p:nvPr/>
        </p:nvGrpSpPr>
        <p:grpSpPr>
          <a:xfrm>
            <a:off x="2574035" y="297205"/>
            <a:ext cx="759015" cy="648129"/>
            <a:chOff x="2574035" y="297205"/>
            <a:chExt cx="759015" cy="648129"/>
          </a:xfrm>
        </p:grpSpPr>
        <p:sp>
          <p:nvSpPr>
            <p:cNvPr id="94" name="Google Shape;94;p3"/>
            <p:cNvSpPr/>
            <p:nvPr/>
          </p:nvSpPr>
          <p:spPr>
            <a:xfrm>
              <a:off x="3130295" y="512127"/>
              <a:ext cx="202755" cy="202755"/>
            </a:xfrm>
            <a:prstGeom prst="rect">
              <a:avLst/>
            </a:prstGeom>
            <a:blipFill rotWithShape="1">
              <a:blip r:embed="rId1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3185921" y="547878"/>
              <a:ext cx="96520" cy="96520"/>
            </a:xfrm>
            <a:custGeom>
              <a:avLst/>
              <a:gdLst/>
              <a:ahLst/>
              <a:cxnLst/>
              <a:rect l="l" t="t" r="r" b="b"/>
              <a:pathLst>
                <a:path w="96520" h="96520" extrusionOk="0">
                  <a:moveTo>
                    <a:pt x="48005" y="0"/>
                  </a:moveTo>
                  <a:lnTo>
                    <a:pt x="29307" y="3768"/>
                  </a:lnTo>
                  <a:lnTo>
                    <a:pt x="14049" y="14049"/>
                  </a:lnTo>
                  <a:lnTo>
                    <a:pt x="3768" y="29307"/>
                  </a:lnTo>
                  <a:lnTo>
                    <a:pt x="0" y="48006"/>
                  </a:lnTo>
                  <a:lnTo>
                    <a:pt x="3768" y="66704"/>
                  </a:lnTo>
                  <a:lnTo>
                    <a:pt x="14049" y="81962"/>
                  </a:lnTo>
                  <a:lnTo>
                    <a:pt x="29307" y="92243"/>
                  </a:lnTo>
                  <a:lnTo>
                    <a:pt x="48005" y="96012"/>
                  </a:lnTo>
                  <a:lnTo>
                    <a:pt x="66704" y="92243"/>
                  </a:lnTo>
                  <a:lnTo>
                    <a:pt x="81962" y="81962"/>
                  </a:lnTo>
                  <a:lnTo>
                    <a:pt x="92243" y="66704"/>
                  </a:lnTo>
                  <a:lnTo>
                    <a:pt x="96012" y="48006"/>
                  </a:lnTo>
                  <a:lnTo>
                    <a:pt x="92243" y="29307"/>
                  </a:lnTo>
                  <a:lnTo>
                    <a:pt x="81962" y="14049"/>
                  </a:lnTo>
                  <a:lnTo>
                    <a:pt x="66704" y="3768"/>
                  </a:lnTo>
                  <a:lnTo>
                    <a:pt x="48005" y="0"/>
                  </a:lnTo>
                  <a:close/>
                </a:path>
              </a:pathLst>
            </a:custGeom>
            <a:solidFill>
              <a:srgbClr val="36C5B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3185921" y="547878"/>
              <a:ext cx="96520" cy="96520"/>
            </a:xfrm>
            <a:custGeom>
              <a:avLst/>
              <a:gdLst/>
              <a:ahLst/>
              <a:cxnLst/>
              <a:rect l="l" t="t" r="r" b="b"/>
              <a:pathLst>
                <a:path w="96520" h="96520" extrusionOk="0">
                  <a:moveTo>
                    <a:pt x="0" y="48006"/>
                  </a:moveTo>
                  <a:lnTo>
                    <a:pt x="3768" y="29307"/>
                  </a:lnTo>
                  <a:lnTo>
                    <a:pt x="14049" y="14049"/>
                  </a:lnTo>
                  <a:lnTo>
                    <a:pt x="29307" y="3768"/>
                  </a:lnTo>
                  <a:lnTo>
                    <a:pt x="48005" y="0"/>
                  </a:lnTo>
                  <a:lnTo>
                    <a:pt x="66704" y="3768"/>
                  </a:lnTo>
                  <a:lnTo>
                    <a:pt x="81962" y="14049"/>
                  </a:lnTo>
                  <a:lnTo>
                    <a:pt x="92243" y="29307"/>
                  </a:lnTo>
                  <a:lnTo>
                    <a:pt x="96012" y="48006"/>
                  </a:lnTo>
                  <a:lnTo>
                    <a:pt x="92243" y="66704"/>
                  </a:lnTo>
                  <a:lnTo>
                    <a:pt x="81962" y="81962"/>
                  </a:lnTo>
                  <a:lnTo>
                    <a:pt x="66704" y="92243"/>
                  </a:lnTo>
                  <a:lnTo>
                    <a:pt x="48005" y="96012"/>
                  </a:lnTo>
                  <a:lnTo>
                    <a:pt x="29307" y="92243"/>
                  </a:lnTo>
                  <a:lnTo>
                    <a:pt x="14049" y="81962"/>
                  </a:lnTo>
                  <a:lnTo>
                    <a:pt x="3768" y="66704"/>
                  </a:lnTo>
                  <a:lnTo>
                    <a:pt x="0" y="48006"/>
                  </a:lnTo>
                  <a:close/>
                </a:path>
              </a:pathLst>
            </a:custGeom>
            <a:noFill/>
            <a:ln w="25400" cap="flat" cmpd="sng">
              <a:solidFill>
                <a:srgbClr val="36C5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2991611" y="405409"/>
              <a:ext cx="202755" cy="201269"/>
            </a:xfrm>
            <a:prstGeom prst="rect">
              <a:avLst/>
            </a:prstGeom>
            <a:blipFill rotWithShape="1">
              <a:blip r:embed="rId1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3047237" y="441198"/>
              <a:ext cx="96520" cy="94615"/>
            </a:xfrm>
            <a:custGeom>
              <a:avLst/>
              <a:gdLst/>
              <a:ahLst/>
              <a:cxnLst/>
              <a:rect l="l" t="t" r="r" b="b"/>
              <a:pathLst>
                <a:path w="96519" h="94615" extrusionOk="0">
                  <a:moveTo>
                    <a:pt x="48006" y="0"/>
                  </a:moveTo>
                  <a:lnTo>
                    <a:pt x="29307" y="3720"/>
                  </a:lnTo>
                  <a:lnTo>
                    <a:pt x="14049" y="13858"/>
                  </a:lnTo>
                  <a:lnTo>
                    <a:pt x="3768" y="28878"/>
                  </a:lnTo>
                  <a:lnTo>
                    <a:pt x="0" y="47243"/>
                  </a:lnTo>
                  <a:lnTo>
                    <a:pt x="3768" y="65609"/>
                  </a:lnTo>
                  <a:lnTo>
                    <a:pt x="14049" y="80629"/>
                  </a:lnTo>
                  <a:lnTo>
                    <a:pt x="29307" y="90767"/>
                  </a:lnTo>
                  <a:lnTo>
                    <a:pt x="48006" y="94487"/>
                  </a:lnTo>
                  <a:lnTo>
                    <a:pt x="66704" y="90767"/>
                  </a:lnTo>
                  <a:lnTo>
                    <a:pt x="81962" y="80629"/>
                  </a:lnTo>
                  <a:lnTo>
                    <a:pt x="92243" y="65609"/>
                  </a:lnTo>
                  <a:lnTo>
                    <a:pt x="96012" y="47243"/>
                  </a:lnTo>
                  <a:lnTo>
                    <a:pt x="92243" y="28878"/>
                  </a:lnTo>
                  <a:lnTo>
                    <a:pt x="81962" y="13858"/>
                  </a:lnTo>
                  <a:lnTo>
                    <a:pt x="66704" y="3720"/>
                  </a:lnTo>
                  <a:lnTo>
                    <a:pt x="48006" y="0"/>
                  </a:lnTo>
                  <a:close/>
                </a:path>
              </a:pathLst>
            </a:custGeom>
            <a:solidFill>
              <a:srgbClr val="38C4A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3047237" y="441198"/>
              <a:ext cx="96520" cy="94615"/>
            </a:xfrm>
            <a:custGeom>
              <a:avLst/>
              <a:gdLst/>
              <a:ahLst/>
              <a:cxnLst/>
              <a:rect l="l" t="t" r="r" b="b"/>
              <a:pathLst>
                <a:path w="96519" h="94615" extrusionOk="0">
                  <a:moveTo>
                    <a:pt x="0" y="47243"/>
                  </a:moveTo>
                  <a:lnTo>
                    <a:pt x="3768" y="28878"/>
                  </a:lnTo>
                  <a:lnTo>
                    <a:pt x="14049" y="13858"/>
                  </a:lnTo>
                  <a:lnTo>
                    <a:pt x="29307" y="3720"/>
                  </a:lnTo>
                  <a:lnTo>
                    <a:pt x="48006" y="0"/>
                  </a:lnTo>
                  <a:lnTo>
                    <a:pt x="66704" y="3720"/>
                  </a:lnTo>
                  <a:lnTo>
                    <a:pt x="81962" y="13858"/>
                  </a:lnTo>
                  <a:lnTo>
                    <a:pt x="92243" y="28878"/>
                  </a:lnTo>
                  <a:lnTo>
                    <a:pt x="96012" y="47243"/>
                  </a:lnTo>
                  <a:lnTo>
                    <a:pt x="92243" y="65609"/>
                  </a:lnTo>
                  <a:lnTo>
                    <a:pt x="81962" y="80629"/>
                  </a:lnTo>
                  <a:lnTo>
                    <a:pt x="66704" y="90767"/>
                  </a:lnTo>
                  <a:lnTo>
                    <a:pt x="48006" y="94487"/>
                  </a:lnTo>
                  <a:lnTo>
                    <a:pt x="29307" y="90767"/>
                  </a:lnTo>
                  <a:lnTo>
                    <a:pt x="14049" y="80629"/>
                  </a:lnTo>
                  <a:lnTo>
                    <a:pt x="3768" y="65609"/>
                  </a:lnTo>
                  <a:lnTo>
                    <a:pt x="0" y="47243"/>
                  </a:lnTo>
                  <a:close/>
                </a:path>
              </a:pathLst>
            </a:custGeom>
            <a:noFill/>
            <a:ln w="25400" cap="flat" cmpd="sng">
              <a:solidFill>
                <a:srgbClr val="38C4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2852927" y="297205"/>
              <a:ext cx="202755" cy="201269"/>
            </a:xfrm>
            <a:prstGeom prst="rect">
              <a:avLst/>
            </a:prstGeom>
            <a:blipFill rotWithShape="1">
              <a:blip r:embed="rId1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2908553" y="332994"/>
              <a:ext cx="96520" cy="94615"/>
            </a:xfrm>
            <a:custGeom>
              <a:avLst/>
              <a:gdLst/>
              <a:ahLst/>
              <a:cxnLst/>
              <a:rect l="l" t="t" r="r" b="b"/>
              <a:pathLst>
                <a:path w="96519" h="94615" extrusionOk="0">
                  <a:moveTo>
                    <a:pt x="48006" y="0"/>
                  </a:moveTo>
                  <a:lnTo>
                    <a:pt x="29307" y="3720"/>
                  </a:lnTo>
                  <a:lnTo>
                    <a:pt x="14049" y="13858"/>
                  </a:lnTo>
                  <a:lnTo>
                    <a:pt x="3768" y="28878"/>
                  </a:lnTo>
                  <a:lnTo>
                    <a:pt x="0" y="47243"/>
                  </a:lnTo>
                  <a:lnTo>
                    <a:pt x="3768" y="65609"/>
                  </a:lnTo>
                  <a:lnTo>
                    <a:pt x="14049" y="80629"/>
                  </a:lnTo>
                  <a:lnTo>
                    <a:pt x="29307" y="90767"/>
                  </a:lnTo>
                  <a:lnTo>
                    <a:pt x="48006" y="94487"/>
                  </a:lnTo>
                  <a:lnTo>
                    <a:pt x="66704" y="90767"/>
                  </a:lnTo>
                  <a:lnTo>
                    <a:pt x="81962" y="80629"/>
                  </a:lnTo>
                  <a:lnTo>
                    <a:pt x="92243" y="65609"/>
                  </a:lnTo>
                  <a:lnTo>
                    <a:pt x="96012" y="47243"/>
                  </a:lnTo>
                  <a:lnTo>
                    <a:pt x="92243" y="28878"/>
                  </a:lnTo>
                  <a:lnTo>
                    <a:pt x="81962" y="13858"/>
                  </a:lnTo>
                  <a:lnTo>
                    <a:pt x="66704" y="3720"/>
                  </a:lnTo>
                  <a:lnTo>
                    <a:pt x="48006" y="0"/>
                  </a:lnTo>
                  <a:close/>
                </a:path>
              </a:pathLst>
            </a:custGeom>
            <a:solidFill>
              <a:srgbClr val="39C2A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2908553" y="332994"/>
              <a:ext cx="96520" cy="94615"/>
            </a:xfrm>
            <a:custGeom>
              <a:avLst/>
              <a:gdLst/>
              <a:ahLst/>
              <a:cxnLst/>
              <a:rect l="l" t="t" r="r" b="b"/>
              <a:pathLst>
                <a:path w="96519" h="94615" extrusionOk="0">
                  <a:moveTo>
                    <a:pt x="0" y="47243"/>
                  </a:moveTo>
                  <a:lnTo>
                    <a:pt x="3768" y="28878"/>
                  </a:lnTo>
                  <a:lnTo>
                    <a:pt x="14049" y="13858"/>
                  </a:lnTo>
                  <a:lnTo>
                    <a:pt x="29307" y="3720"/>
                  </a:lnTo>
                  <a:lnTo>
                    <a:pt x="48006" y="0"/>
                  </a:lnTo>
                  <a:lnTo>
                    <a:pt x="66704" y="3720"/>
                  </a:lnTo>
                  <a:lnTo>
                    <a:pt x="81962" y="13858"/>
                  </a:lnTo>
                  <a:lnTo>
                    <a:pt x="92243" y="28878"/>
                  </a:lnTo>
                  <a:lnTo>
                    <a:pt x="96012" y="47243"/>
                  </a:lnTo>
                  <a:lnTo>
                    <a:pt x="92243" y="65609"/>
                  </a:lnTo>
                  <a:lnTo>
                    <a:pt x="81962" y="80629"/>
                  </a:lnTo>
                  <a:lnTo>
                    <a:pt x="66704" y="90767"/>
                  </a:lnTo>
                  <a:lnTo>
                    <a:pt x="48006" y="94487"/>
                  </a:lnTo>
                  <a:lnTo>
                    <a:pt x="29307" y="90767"/>
                  </a:lnTo>
                  <a:lnTo>
                    <a:pt x="14049" y="80629"/>
                  </a:lnTo>
                  <a:lnTo>
                    <a:pt x="3768" y="65609"/>
                  </a:lnTo>
                  <a:lnTo>
                    <a:pt x="0" y="47243"/>
                  </a:lnTo>
                  <a:close/>
                </a:path>
              </a:pathLst>
            </a:custGeom>
            <a:noFill/>
            <a:ln w="25400" cap="flat" cmpd="sng">
              <a:solidFill>
                <a:srgbClr val="39C2A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2712719" y="405409"/>
              <a:ext cx="202755" cy="201269"/>
            </a:xfrm>
            <a:prstGeom prst="rect">
              <a:avLst/>
            </a:prstGeom>
            <a:blipFill rotWithShape="1">
              <a:blip r:embed="rId1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2768345" y="441198"/>
              <a:ext cx="96520" cy="94615"/>
            </a:xfrm>
            <a:custGeom>
              <a:avLst/>
              <a:gdLst/>
              <a:ahLst/>
              <a:cxnLst/>
              <a:rect l="l" t="t" r="r" b="b"/>
              <a:pathLst>
                <a:path w="96519" h="94615" extrusionOk="0">
                  <a:moveTo>
                    <a:pt x="48006" y="0"/>
                  </a:moveTo>
                  <a:lnTo>
                    <a:pt x="29307" y="3720"/>
                  </a:lnTo>
                  <a:lnTo>
                    <a:pt x="14049" y="13858"/>
                  </a:lnTo>
                  <a:lnTo>
                    <a:pt x="3768" y="28878"/>
                  </a:lnTo>
                  <a:lnTo>
                    <a:pt x="0" y="47243"/>
                  </a:lnTo>
                  <a:lnTo>
                    <a:pt x="3768" y="65609"/>
                  </a:lnTo>
                  <a:lnTo>
                    <a:pt x="14049" y="80629"/>
                  </a:lnTo>
                  <a:lnTo>
                    <a:pt x="29307" y="90767"/>
                  </a:lnTo>
                  <a:lnTo>
                    <a:pt x="48006" y="94487"/>
                  </a:lnTo>
                  <a:lnTo>
                    <a:pt x="66704" y="90767"/>
                  </a:lnTo>
                  <a:lnTo>
                    <a:pt x="81962" y="80629"/>
                  </a:lnTo>
                  <a:lnTo>
                    <a:pt x="92243" y="65609"/>
                  </a:lnTo>
                  <a:lnTo>
                    <a:pt x="96012" y="47243"/>
                  </a:lnTo>
                  <a:lnTo>
                    <a:pt x="92243" y="28878"/>
                  </a:lnTo>
                  <a:lnTo>
                    <a:pt x="81962" y="13858"/>
                  </a:lnTo>
                  <a:lnTo>
                    <a:pt x="66704" y="3720"/>
                  </a:lnTo>
                  <a:lnTo>
                    <a:pt x="48006" y="0"/>
                  </a:lnTo>
                  <a:close/>
                </a:path>
              </a:pathLst>
            </a:custGeom>
            <a:solidFill>
              <a:srgbClr val="3BC0A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2768345" y="441198"/>
              <a:ext cx="96520" cy="94615"/>
            </a:xfrm>
            <a:custGeom>
              <a:avLst/>
              <a:gdLst/>
              <a:ahLst/>
              <a:cxnLst/>
              <a:rect l="l" t="t" r="r" b="b"/>
              <a:pathLst>
                <a:path w="96519" h="94615" extrusionOk="0">
                  <a:moveTo>
                    <a:pt x="0" y="47243"/>
                  </a:moveTo>
                  <a:lnTo>
                    <a:pt x="3768" y="28878"/>
                  </a:lnTo>
                  <a:lnTo>
                    <a:pt x="14049" y="13858"/>
                  </a:lnTo>
                  <a:lnTo>
                    <a:pt x="29307" y="3720"/>
                  </a:lnTo>
                  <a:lnTo>
                    <a:pt x="48006" y="0"/>
                  </a:lnTo>
                  <a:lnTo>
                    <a:pt x="66704" y="3720"/>
                  </a:lnTo>
                  <a:lnTo>
                    <a:pt x="81962" y="13858"/>
                  </a:lnTo>
                  <a:lnTo>
                    <a:pt x="92243" y="28878"/>
                  </a:lnTo>
                  <a:lnTo>
                    <a:pt x="96012" y="47243"/>
                  </a:lnTo>
                  <a:lnTo>
                    <a:pt x="92243" y="65609"/>
                  </a:lnTo>
                  <a:lnTo>
                    <a:pt x="81962" y="80629"/>
                  </a:lnTo>
                  <a:lnTo>
                    <a:pt x="66704" y="90767"/>
                  </a:lnTo>
                  <a:lnTo>
                    <a:pt x="48006" y="94487"/>
                  </a:lnTo>
                  <a:lnTo>
                    <a:pt x="29307" y="90767"/>
                  </a:lnTo>
                  <a:lnTo>
                    <a:pt x="14049" y="80629"/>
                  </a:lnTo>
                  <a:lnTo>
                    <a:pt x="3768" y="65609"/>
                  </a:lnTo>
                  <a:lnTo>
                    <a:pt x="0" y="47243"/>
                  </a:lnTo>
                  <a:close/>
                </a:path>
              </a:pathLst>
            </a:custGeom>
            <a:noFill/>
            <a:ln w="25400" cap="flat" cmpd="sng">
              <a:solidFill>
                <a:srgbClr val="3BC0A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2574035" y="512127"/>
              <a:ext cx="202755" cy="202755"/>
            </a:xfrm>
            <a:prstGeom prst="rect">
              <a:avLst/>
            </a:prstGeom>
            <a:blipFill rotWithShape="1">
              <a:blip r:embed="rId1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2629661" y="547878"/>
              <a:ext cx="96520" cy="96520"/>
            </a:xfrm>
            <a:custGeom>
              <a:avLst/>
              <a:gdLst/>
              <a:ahLst/>
              <a:cxnLst/>
              <a:rect l="l" t="t" r="r" b="b"/>
              <a:pathLst>
                <a:path w="96519" h="96520" extrusionOk="0">
                  <a:moveTo>
                    <a:pt x="48006" y="0"/>
                  </a:moveTo>
                  <a:lnTo>
                    <a:pt x="29307" y="3768"/>
                  </a:lnTo>
                  <a:lnTo>
                    <a:pt x="14049" y="14049"/>
                  </a:lnTo>
                  <a:lnTo>
                    <a:pt x="3768" y="29307"/>
                  </a:lnTo>
                  <a:lnTo>
                    <a:pt x="0" y="48006"/>
                  </a:lnTo>
                  <a:lnTo>
                    <a:pt x="3768" y="66704"/>
                  </a:lnTo>
                  <a:lnTo>
                    <a:pt x="14049" y="81962"/>
                  </a:lnTo>
                  <a:lnTo>
                    <a:pt x="29307" y="92243"/>
                  </a:lnTo>
                  <a:lnTo>
                    <a:pt x="48006" y="96012"/>
                  </a:lnTo>
                  <a:lnTo>
                    <a:pt x="66704" y="92243"/>
                  </a:lnTo>
                  <a:lnTo>
                    <a:pt x="81962" y="81962"/>
                  </a:lnTo>
                  <a:lnTo>
                    <a:pt x="92243" y="66704"/>
                  </a:lnTo>
                  <a:lnTo>
                    <a:pt x="96012" y="48006"/>
                  </a:lnTo>
                  <a:lnTo>
                    <a:pt x="92243" y="29307"/>
                  </a:lnTo>
                  <a:lnTo>
                    <a:pt x="81962" y="14049"/>
                  </a:lnTo>
                  <a:lnTo>
                    <a:pt x="66704" y="3768"/>
                  </a:lnTo>
                  <a:lnTo>
                    <a:pt x="48006" y="0"/>
                  </a:lnTo>
                  <a:close/>
                </a:path>
              </a:pathLst>
            </a:custGeom>
            <a:solidFill>
              <a:srgbClr val="3DBD9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2629661" y="547878"/>
              <a:ext cx="96520" cy="96520"/>
            </a:xfrm>
            <a:custGeom>
              <a:avLst/>
              <a:gdLst/>
              <a:ahLst/>
              <a:cxnLst/>
              <a:rect l="l" t="t" r="r" b="b"/>
              <a:pathLst>
                <a:path w="96519" h="96520" extrusionOk="0">
                  <a:moveTo>
                    <a:pt x="0" y="48006"/>
                  </a:moveTo>
                  <a:lnTo>
                    <a:pt x="3768" y="29307"/>
                  </a:lnTo>
                  <a:lnTo>
                    <a:pt x="14049" y="14049"/>
                  </a:lnTo>
                  <a:lnTo>
                    <a:pt x="29307" y="3768"/>
                  </a:lnTo>
                  <a:lnTo>
                    <a:pt x="48006" y="0"/>
                  </a:lnTo>
                  <a:lnTo>
                    <a:pt x="66704" y="3768"/>
                  </a:lnTo>
                  <a:lnTo>
                    <a:pt x="81962" y="14049"/>
                  </a:lnTo>
                  <a:lnTo>
                    <a:pt x="92243" y="29307"/>
                  </a:lnTo>
                  <a:lnTo>
                    <a:pt x="96012" y="48006"/>
                  </a:lnTo>
                  <a:lnTo>
                    <a:pt x="92243" y="66704"/>
                  </a:lnTo>
                  <a:lnTo>
                    <a:pt x="81962" y="81962"/>
                  </a:lnTo>
                  <a:lnTo>
                    <a:pt x="66704" y="92243"/>
                  </a:lnTo>
                  <a:lnTo>
                    <a:pt x="48006" y="96012"/>
                  </a:lnTo>
                  <a:lnTo>
                    <a:pt x="29307" y="92243"/>
                  </a:lnTo>
                  <a:lnTo>
                    <a:pt x="14049" y="81962"/>
                  </a:lnTo>
                  <a:lnTo>
                    <a:pt x="3768" y="66704"/>
                  </a:lnTo>
                  <a:lnTo>
                    <a:pt x="0" y="48006"/>
                  </a:lnTo>
                  <a:close/>
                </a:path>
              </a:pathLst>
            </a:custGeom>
            <a:noFill/>
            <a:ln w="25400" cap="flat" cmpd="sng">
              <a:solidFill>
                <a:srgbClr val="3DBD9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2852927" y="524319"/>
              <a:ext cx="202755" cy="202755"/>
            </a:xfrm>
            <a:prstGeom prst="rect">
              <a:avLst/>
            </a:prstGeom>
            <a:blipFill rotWithShape="1">
              <a:blip r:embed="rId1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2908553" y="560070"/>
              <a:ext cx="96520" cy="96520"/>
            </a:xfrm>
            <a:custGeom>
              <a:avLst/>
              <a:gdLst/>
              <a:ahLst/>
              <a:cxnLst/>
              <a:rect l="l" t="t" r="r" b="b"/>
              <a:pathLst>
                <a:path w="96519" h="96520" extrusionOk="0">
                  <a:moveTo>
                    <a:pt x="48006" y="0"/>
                  </a:moveTo>
                  <a:lnTo>
                    <a:pt x="29307" y="3768"/>
                  </a:lnTo>
                  <a:lnTo>
                    <a:pt x="14049" y="14049"/>
                  </a:lnTo>
                  <a:lnTo>
                    <a:pt x="3768" y="29307"/>
                  </a:lnTo>
                  <a:lnTo>
                    <a:pt x="0" y="48005"/>
                  </a:lnTo>
                  <a:lnTo>
                    <a:pt x="3768" y="66704"/>
                  </a:lnTo>
                  <a:lnTo>
                    <a:pt x="14049" y="81962"/>
                  </a:lnTo>
                  <a:lnTo>
                    <a:pt x="29307" y="92243"/>
                  </a:lnTo>
                  <a:lnTo>
                    <a:pt x="48006" y="96012"/>
                  </a:lnTo>
                  <a:lnTo>
                    <a:pt x="66704" y="92243"/>
                  </a:lnTo>
                  <a:lnTo>
                    <a:pt x="81962" y="81962"/>
                  </a:lnTo>
                  <a:lnTo>
                    <a:pt x="92243" y="66704"/>
                  </a:lnTo>
                  <a:lnTo>
                    <a:pt x="96012" y="48005"/>
                  </a:lnTo>
                  <a:lnTo>
                    <a:pt x="92243" y="29307"/>
                  </a:lnTo>
                  <a:lnTo>
                    <a:pt x="81962" y="14049"/>
                  </a:lnTo>
                  <a:lnTo>
                    <a:pt x="66704" y="3768"/>
                  </a:lnTo>
                  <a:lnTo>
                    <a:pt x="48006" y="0"/>
                  </a:lnTo>
                  <a:close/>
                </a:path>
              </a:pathLst>
            </a:custGeom>
            <a:solidFill>
              <a:srgbClr val="40BB9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2908553" y="560070"/>
              <a:ext cx="96520" cy="96520"/>
            </a:xfrm>
            <a:custGeom>
              <a:avLst/>
              <a:gdLst/>
              <a:ahLst/>
              <a:cxnLst/>
              <a:rect l="l" t="t" r="r" b="b"/>
              <a:pathLst>
                <a:path w="96519" h="96520" extrusionOk="0">
                  <a:moveTo>
                    <a:pt x="0" y="48005"/>
                  </a:moveTo>
                  <a:lnTo>
                    <a:pt x="3768" y="29307"/>
                  </a:lnTo>
                  <a:lnTo>
                    <a:pt x="14049" y="14049"/>
                  </a:lnTo>
                  <a:lnTo>
                    <a:pt x="29307" y="3768"/>
                  </a:lnTo>
                  <a:lnTo>
                    <a:pt x="48006" y="0"/>
                  </a:lnTo>
                  <a:lnTo>
                    <a:pt x="66704" y="3768"/>
                  </a:lnTo>
                  <a:lnTo>
                    <a:pt x="81962" y="14049"/>
                  </a:lnTo>
                  <a:lnTo>
                    <a:pt x="92243" y="29307"/>
                  </a:lnTo>
                  <a:lnTo>
                    <a:pt x="96012" y="48005"/>
                  </a:lnTo>
                  <a:lnTo>
                    <a:pt x="92243" y="66704"/>
                  </a:lnTo>
                  <a:lnTo>
                    <a:pt x="81962" y="81962"/>
                  </a:lnTo>
                  <a:lnTo>
                    <a:pt x="66704" y="92243"/>
                  </a:lnTo>
                  <a:lnTo>
                    <a:pt x="48006" y="96012"/>
                  </a:lnTo>
                  <a:lnTo>
                    <a:pt x="29307" y="92243"/>
                  </a:lnTo>
                  <a:lnTo>
                    <a:pt x="14049" y="81962"/>
                  </a:lnTo>
                  <a:lnTo>
                    <a:pt x="3768" y="66704"/>
                  </a:lnTo>
                  <a:lnTo>
                    <a:pt x="0" y="48005"/>
                  </a:lnTo>
                  <a:close/>
                </a:path>
              </a:pathLst>
            </a:custGeom>
            <a:noFill/>
            <a:ln w="25400" cap="flat" cmpd="sng">
              <a:solidFill>
                <a:srgbClr val="40BB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2861743" y="760210"/>
              <a:ext cx="185124" cy="185124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2895853" y="774445"/>
              <a:ext cx="121412" cy="121412"/>
            </a:xfrm>
            <a:prstGeom prst="rect">
              <a:avLst/>
            </a:prstGeom>
            <a:blipFill rotWithShape="1">
              <a:blip r:embed="rId1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14" name="Google Shape;114;p3"/>
          <p:cNvGrpSpPr/>
          <p:nvPr/>
        </p:nvGrpSpPr>
        <p:grpSpPr>
          <a:xfrm>
            <a:off x="1595602" y="3867911"/>
            <a:ext cx="5533670" cy="2322577"/>
            <a:chOff x="1595602" y="3867911"/>
            <a:chExt cx="5533670" cy="2322577"/>
          </a:xfrm>
        </p:grpSpPr>
        <p:sp>
          <p:nvSpPr>
            <p:cNvPr id="115" name="Google Shape;115;p3"/>
            <p:cNvSpPr/>
            <p:nvPr/>
          </p:nvSpPr>
          <p:spPr>
            <a:xfrm>
              <a:off x="4378452" y="5518404"/>
              <a:ext cx="2179320" cy="672084"/>
            </a:xfrm>
            <a:prstGeom prst="rect">
              <a:avLst/>
            </a:prstGeom>
            <a:blipFill rotWithShape="1">
              <a:blip r:embed="rId18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440174" y="5560313"/>
              <a:ext cx="2060575" cy="553720"/>
            </a:xfrm>
            <a:custGeom>
              <a:avLst/>
              <a:gdLst/>
              <a:ahLst/>
              <a:cxnLst/>
              <a:rect l="l" t="t" r="r" b="b"/>
              <a:pathLst>
                <a:path w="2060575" h="553720" extrusionOk="0">
                  <a:moveTo>
                    <a:pt x="1968246" y="0"/>
                  </a:moveTo>
                  <a:lnTo>
                    <a:pt x="92201" y="0"/>
                  </a:lnTo>
                  <a:lnTo>
                    <a:pt x="56310" y="7244"/>
                  </a:lnTo>
                  <a:lnTo>
                    <a:pt x="27003" y="27003"/>
                  </a:lnTo>
                  <a:lnTo>
                    <a:pt x="7244" y="56310"/>
                  </a:lnTo>
                  <a:lnTo>
                    <a:pt x="0" y="92202"/>
                  </a:lnTo>
                  <a:lnTo>
                    <a:pt x="0" y="461010"/>
                  </a:lnTo>
                  <a:lnTo>
                    <a:pt x="7244" y="496896"/>
                  </a:lnTo>
                  <a:lnTo>
                    <a:pt x="27003" y="526203"/>
                  </a:lnTo>
                  <a:lnTo>
                    <a:pt x="56310" y="545965"/>
                  </a:lnTo>
                  <a:lnTo>
                    <a:pt x="92201" y="553212"/>
                  </a:lnTo>
                  <a:lnTo>
                    <a:pt x="1968246" y="553212"/>
                  </a:lnTo>
                  <a:lnTo>
                    <a:pt x="2004137" y="545965"/>
                  </a:lnTo>
                  <a:lnTo>
                    <a:pt x="2033444" y="526203"/>
                  </a:lnTo>
                  <a:lnTo>
                    <a:pt x="2053203" y="496896"/>
                  </a:lnTo>
                  <a:lnTo>
                    <a:pt x="2060448" y="461010"/>
                  </a:lnTo>
                  <a:lnTo>
                    <a:pt x="2060448" y="92202"/>
                  </a:lnTo>
                  <a:lnTo>
                    <a:pt x="2053203" y="56310"/>
                  </a:lnTo>
                  <a:lnTo>
                    <a:pt x="2033444" y="27003"/>
                  </a:lnTo>
                  <a:lnTo>
                    <a:pt x="2004137" y="7244"/>
                  </a:lnTo>
                  <a:lnTo>
                    <a:pt x="1968246" y="0"/>
                  </a:lnTo>
                  <a:close/>
                </a:path>
              </a:pathLst>
            </a:custGeom>
            <a:solidFill>
              <a:srgbClr val="27CED6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440174" y="5560313"/>
              <a:ext cx="2060575" cy="553720"/>
            </a:xfrm>
            <a:custGeom>
              <a:avLst/>
              <a:gdLst/>
              <a:ahLst/>
              <a:cxnLst/>
              <a:rect l="l" t="t" r="r" b="b"/>
              <a:pathLst>
                <a:path w="2060575" h="553720" extrusionOk="0">
                  <a:moveTo>
                    <a:pt x="0" y="92202"/>
                  </a:moveTo>
                  <a:lnTo>
                    <a:pt x="7244" y="56310"/>
                  </a:lnTo>
                  <a:lnTo>
                    <a:pt x="27003" y="27003"/>
                  </a:lnTo>
                  <a:lnTo>
                    <a:pt x="56310" y="7244"/>
                  </a:lnTo>
                  <a:lnTo>
                    <a:pt x="92201" y="0"/>
                  </a:lnTo>
                  <a:lnTo>
                    <a:pt x="1968246" y="0"/>
                  </a:lnTo>
                  <a:lnTo>
                    <a:pt x="2004137" y="7244"/>
                  </a:lnTo>
                  <a:lnTo>
                    <a:pt x="2033444" y="27003"/>
                  </a:lnTo>
                  <a:lnTo>
                    <a:pt x="2053203" y="56310"/>
                  </a:lnTo>
                  <a:lnTo>
                    <a:pt x="2060448" y="92202"/>
                  </a:lnTo>
                  <a:lnTo>
                    <a:pt x="2060448" y="461010"/>
                  </a:lnTo>
                  <a:lnTo>
                    <a:pt x="2053203" y="496896"/>
                  </a:lnTo>
                  <a:lnTo>
                    <a:pt x="2033444" y="526203"/>
                  </a:lnTo>
                  <a:lnTo>
                    <a:pt x="2004137" y="545965"/>
                  </a:lnTo>
                  <a:lnTo>
                    <a:pt x="1968246" y="553212"/>
                  </a:lnTo>
                  <a:lnTo>
                    <a:pt x="92201" y="553212"/>
                  </a:lnTo>
                  <a:lnTo>
                    <a:pt x="56310" y="545965"/>
                  </a:lnTo>
                  <a:lnTo>
                    <a:pt x="27003" y="526203"/>
                  </a:lnTo>
                  <a:lnTo>
                    <a:pt x="7244" y="496896"/>
                  </a:lnTo>
                  <a:lnTo>
                    <a:pt x="0" y="461010"/>
                  </a:lnTo>
                  <a:lnTo>
                    <a:pt x="0" y="92202"/>
                  </a:lnTo>
                  <a:close/>
                </a:path>
              </a:pathLst>
            </a:custGeom>
            <a:noFill/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6054852" y="4977383"/>
              <a:ext cx="1074420" cy="1074420"/>
            </a:xfrm>
            <a:prstGeom prst="rect">
              <a:avLst/>
            </a:prstGeom>
            <a:blipFill rotWithShape="1">
              <a:blip r:embed="rId19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6116573" y="5019294"/>
              <a:ext cx="955548" cy="955547"/>
            </a:xfrm>
            <a:prstGeom prst="rect">
              <a:avLst/>
            </a:prstGeom>
            <a:blipFill rotWithShape="1">
              <a:blip r:embed="rId20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6116573" y="5019294"/>
              <a:ext cx="955675" cy="955675"/>
            </a:xfrm>
            <a:custGeom>
              <a:avLst/>
              <a:gdLst/>
              <a:ahLst/>
              <a:cxnLst/>
              <a:rect l="l" t="t" r="r" b="b"/>
              <a:pathLst>
                <a:path w="955675" h="955675" extrusionOk="0">
                  <a:moveTo>
                    <a:pt x="0" y="477773"/>
                  </a:moveTo>
                  <a:lnTo>
                    <a:pt x="2466" y="428918"/>
                  </a:lnTo>
                  <a:lnTo>
                    <a:pt x="9705" y="381474"/>
                  </a:lnTo>
                  <a:lnTo>
                    <a:pt x="21476" y="335684"/>
                  </a:lnTo>
                  <a:lnTo>
                    <a:pt x="37540" y="291786"/>
                  </a:lnTo>
                  <a:lnTo>
                    <a:pt x="57656" y="250021"/>
                  </a:lnTo>
                  <a:lnTo>
                    <a:pt x="81586" y="210629"/>
                  </a:lnTo>
                  <a:lnTo>
                    <a:pt x="109087" y="173849"/>
                  </a:lnTo>
                  <a:lnTo>
                    <a:pt x="139922" y="139922"/>
                  </a:lnTo>
                  <a:lnTo>
                    <a:pt x="173849" y="109087"/>
                  </a:lnTo>
                  <a:lnTo>
                    <a:pt x="210629" y="81586"/>
                  </a:lnTo>
                  <a:lnTo>
                    <a:pt x="250021" y="57656"/>
                  </a:lnTo>
                  <a:lnTo>
                    <a:pt x="291786" y="37540"/>
                  </a:lnTo>
                  <a:lnTo>
                    <a:pt x="335684" y="21476"/>
                  </a:lnTo>
                  <a:lnTo>
                    <a:pt x="381474" y="9705"/>
                  </a:lnTo>
                  <a:lnTo>
                    <a:pt x="428918" y="2466"/>
                  </a:lnTo>
                  <a:lnTo>
                    <a:pt x="477774" y="0"/>
                  </a:lnTo>
                  <a:lnTo>
                    <a:pt x="526629" y="2466"/>
                  </a:lnTo>
                  <a:lnTo>
                    <a:pt x="574073" y="9705"/>
                  </a:lnTo>
                  <a:lnTo>
                    <a:pt x="619863" y="21476"/>
                  </a:lnTo>
                  <a:lnTo>
                    <a:pt x="663761" y="37540"/>
                  </a:lnTo>
                  <a:lnTo>
                    <a:pt x="705526" y="57656"/>
                  </a:lnTo>
                  <a:lnTo>
                    <a:pt x="744918" y="81586"/>
                  </a:lnTo>
                  <a:lnTo>
                    <a:pt x="781698" y="109087"/>
                  </a:lnTo>
                  <a:lnTo>
                    <a:pt x="815625" y="139922"/>
                  </a:lnTo>
                  <a:lnTo>
                    <a:pt x="846460" y="173849"/>
                  </a:lnTo>
                  <a:lnTo>
                    <a:pt x="873961" y="210629"/>
                  </a:lnTo>
                  <a:lnTo>
                    <a:pt x="897891" y="250021"/>
                  </a:lnTo>
                  <a:lnTo>
                    <a:pt x="918007" y="291786"/>
                  </a:lnTo>
                  <a:lnTo>
                    <a:pt x="934071" y="335684"/>
                  </a:lnTo>
                  <a:lnTo>
                    <a:pt x="945842" y="381474"/>
                  </a:lnTo>
                  <a:lnTo>
                    <a:pt x="953081" y="428918"/>
                  </a:lnTo>
                  <a:lnTo>
                    <a:pt x="955548" y="477773"/>
                  </a:lnTo>
                  <a:lnTo>
                    <a:pt x="953081" y="526623"/>
                  </a:lnTo>
                  <a:lnTo>
                    <a:pt x="945842" y="574062"/>
                  </a:lnTo>
                  <a:lnTo>
                    <a:pt x="934071" y="619849"/>
                  </a:lnTo>
                  <a:lnTo>
                    <a:pt x="918007" y="663745"/>
                  </a:lnTo>
                  <a:lnTo>
                    <a:pt x="897891" y="705509"/>
                  </a:lnTo>
                  <a:lnTo>
                    <a:pt x="873961" y="744902"/>
                  </a:lnTo>
                  <a:lnTo>
                    <a:pt x="846460" y="781682"/>
                  </a:lnTo>
                  <a:lnTo>
                    <a:pt x="815625" y="815611"/>
                  </a:lnTo>
                  <a:lnTo>
                    <a:pt x="781698" y="846447"/>
                  </a:lnTo>
                  <a:lnTo>
                    <a:pt x="744918" y="873951"/>
                  </a:lnTo>
                  <a:lnTo>
                    <a:pt x="705526" y="897883"/>
                  </a:lnTo>
                  <a:lnTo>
                    <a:pt x="663761" y="918002"/>
                  </a:lnTo>
                  <a:lnTo>
                    <a:pt x="619863" y="934068"/>
                  </a:lnTo>
                  <a:lnTo>
                    <a:pt x="574073" y="945841"/>
                  </a:lnTo>
                  <a:lnTo>
                    <a:pt x="526629" y="953081"/>
                  </a:lnTo>
                  <a:lnTo>
                    <a:pt x="477774" y="955547"/>
                  </a:lnTo>
                  <a:lnTo>
                    <a:pt x="428918" y="953081"/>
                  </a:lnTo>
                  <a:lnTo>
                    <a:pt x="381474" y="945841"/>
                  </a:lnTo>
                  <a:lnTo>
                    <a:pt x="335684" y="934068"/>
                  </a:lnTo>
                  <a:lnTo>
                    <a:pt x="291786" y="918002"/>
                  </a:lnTo>
                  <a:lnTo>
                    <a:pt x="250021" y="897883"/>
                  </a:lnTo>
                  <a:lnTo>
                    <a:pt x="210629" y="873951"/>
                  </a:lnTo>
                  <a:lnTo>
                    <a:pt x="173849" y="846447"/>
                  </a:lnTo>
                  <a:lnTo>
                    <a:pt x="139922" y="815611"/>
                  </a:lnTo>
                  <a:lnTo>
                    <a:pt x="109087" y="781682"/>
                  </a:lnTo>
                  <a:lnTo>
                    <a:pt x="81586" y="744902"/>
                  </a:lnTo>
                  <a:lnTo>
                    <a:pt x="57656" y="705509"/>
                  </a:lnTo>
                  <a:lnTo>
                    <a:pt x="37540" y="663745"/>
                  </a:lnTo>
                  <a:lnTo>
                    <a:pt x="21476" y="619849"/>
                  </a:lnTo>
                  <a:lnTo>
                    <a:pt x="9705" y="574062"/>
                  </a:lnTo>
                  <a:lnTo>
                    <a:pt x="2466" y="526623"/>
                  </a:lnTo>
                  <a:lnTo>
                    <a:pt x="0" y="477773"/>
                  </a:lnTo>
                  <a:close/>
                </a:path>
              </a:pathLst>
            </a:custGeom>
            <a:noFill/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2567940" y="4866119"/>
              <a:ext cx="2179319" cy="670572"/>
            </a:xfrm>
            <a:prstGeom prst="rect">
              <a:avLst/>
            </a:prstGeom>
            <a:blipFill rotWithShape="1">
              <a:blip r:embed="rId21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2836163" y="4904219"/>
              <a:ext cx="1255776" cy="624852"/>
            </a:xfrm>
            <a:prstGeom prst="rect">
              <a:avLst/>
            </a:prstGeom>
            <a:blipFill rotWithShape="1">
              <a:blip r:embed="rId2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2629661" y="4908041"/>
              <a:ext cx="2060575" cy="551815"/>
            </a:xfrm>
            <a:custGeom>
              <a:avLst/>
              <a:gdLst/>
              <a:ahLst/>
              <a:cxnLst/>
              <a:rect l="l" t="t" r="r" b="b"/>
              <a:pathLst>
                <a:path w="2060575" h="551814" extrusionOk="0">
                  <a:moveTo>
                    <a:pt x="1968500" y="0"/>
                  </a:moveTo>
                  <a:lnTo>
                    <a:pt x="91948" y="0"/>
                  </a:lnTo>
                  <a:lnTo>
                    <a:pt x="56149" y="7223"/>
                  </a:lnTo>
                  <a:lnTo>
                    <a:pt x="26924" y="26923"/>
                  </a:lnTo>
                  <a:lnTo>
                    <a:pt x="7223" y="56149"/>
                  </a:lnTo>
                  <a:lnTo>
                    <a:pt x="0" y="91947"/>
                  </a:lnTo>
                  <a:lnTo>
                    <a:pt x="0" y="459739"/>
                  </a:lnTo>
                  <a:lnTo>
                    <a:pt x="7223" y="495538"/>
                  </a:lnTo>
                  <a:lnTo>
                    <a:pt x="26924" y="524763"/>
                  </a:lnTo>
                  <a:lnTo>
                    <a:pt x="56149" y="544464"/>
                  </a:lnTo>
                  <a:lnTo>
                    <a:pt x="91948" y="551687"/>
                  </a:lnTo>
                  <a:lnTo>
                    <a:pt x="1968500" y="551687"/>
                  </a:lnTo>
                  <a:lnTo>
                    <a:pt x="2004298" y="544464"/>
                  </a:lnTo>
                  <a:lnTo>
                    <a:pt x="2033524" y="524763"/>
                  </a:lnTo>
                  <a:lnTo>
                    <a:pt x="2053224" y="495538"/>
                  </a:lnTo>
                  <a:lnTo>
                    <a:pt x="2060448" y="459739"/>
                  </a:lnTo>
                  <a:lnTo>
                    <a:pt x="2060448" y="91947"/>
                  </a:lnTo>
                  <a:lnTo>
                    <a:pt x="2053224" y="56149"/>
                  </a:lnTo>
                  <a:lnTo>
                    <a:pt x="2033524" y="26923"/>
                  </a:lnTo>
                  <a:lnTo>
                    <a:pt x="2004298" y="7223"/>
                  </a:lnTo>
                  <a:lnTo>
                    <a:pt x="1968500" y="0"/>
                  </a:lnTo>
                  <a:close/>
                </a:path>
              </a:pathLst>
            </a:custGeom>
            <a:solidFill>
              <a:srgbClr val="2DD0C9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2629661" y="4908041"/>
              <a:ext cx="2060575" cy="551815"/>
            </a:xfrm>
            <a:custGeom>
              <a:avLst/>
              <a:gdLst/>
              <a:ahLst/>
              <a:cxnLst/>
              <a:rect l="l" t="t" r="r" b="b"/>
              <a:pathLst>
                <a:path w="2060575" h="551814" extrusionOk="0">
                  <a:moveTo>
                    <a:pt x="0" y="91947"/>
                  </a:moveTo>
                  <a:lnTo>
                    <a:pt x="7223" y="56149"/>
                  </a:lnTo>
                  <a:lnTo>
                    <a:pt x="26924" y="26923"/>
                  </a:lnTo>
                  <a:lnTo>
                    <a:pt x="56149" y="7223"/>
                  </a:lnTo>
                  <a:lnTo>
                    <a:pt x="91948" y="0"/>
                  </a:lnTo>
                  <a:lnTo>
                    <a:pt x="1968500" y="0"/>
                  </a:lnTo>
                  <a:lnTo>
                    <a:pt x="2004298" y="7223"/>
                  </a:lnTo>
                  <a:lnTo>
                    <a:pt x="2033524" y="26923"/>
                  </a:lnTo>
                  <a:lnTo>
                    <a:pt x="2053224" y="56149"/>
                  </a:lnTo>
                  <a:lnTo>
                    <a:pt x="2060448" y="91947"/>
                  </a:lnTo>
                  <a:lnTo>
                    <a:pt x="2060448" y="459739"/>
                  </a:lnTo>
                  <a:lnTo>
                    <a:pt x="2053224" y="495538"/>
                  </a:lnTo>
                  <a:lnTo>
                    <a:pt x="2033524" y="524763"/>
                  </a:lnTo>
                  <a:lnTo>
                    <a:pt x="2004298" y="544464"/>
                  </a:lnTo>
                  <a:lnTo>
                    <a:pt x="1968500" y="551687"/>
                  </a:lnTo>
                  <a:lnTo>
                    <a:pt x="91948" y="551687"/>
                  </a:lnTo>
                  <a:lnTo>
                    <a:pt x="56149" y="544464"/>
                  </a:lnTo>
                  <a:lnTo>
                    <a:pt x="26924" y="524763"/>
                  </a:lnTo>
                  <a:lnTo>
                    <a:pt x="7223" y="495538"/>
                  </a:lnTo>
                  <a:lnTo>
                    <a:pt x="0" y="459739"/>
                  </a:lnTo>
                  <a:lnTo>
                    <a:pt x="0" y="91947"/>
                  </a:lnTo>
                  <a:close/>
                </a:path>
              </a:pathLst>
            </a:custGeom>
            <a:noFill/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4244340" y="4325099"/>
              <a:ext cx="1074419" cy="1072908"/>
            </a:xfrm>
            <a:prstGeom prst="rect">
              <a:avLst/>
            </a:prstGeom>
            <a:blipFill rotWithShape="1">
              <a:blip r:embed="rId2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4306062" y="4367021"/>
              <a:ext cx="955548" cy="954023"/>
            </a:xfrm>
            <a:prstGeom prst="rect">
              <a:avLst/>
            </a:prstGeom>
            <a:blipFill rotWithShape="1">
              <a:blip r:embed="rId2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4306062" y="4367021"/>
              <a:ext cx="955675" cy="954405"/>
            </a:xfrm>
            <a:custGeom>
              <a:avLst/>
              <a:gdLst/>
              <a:ahLst/>
              <a:cxnLst/>
              <a:rect l="l" t="t" r="r" b="b"/>
              <a:pathLst>
                <a:path w="955675" h="954404" extrusionOk="0">
                  <a:moveTo>
                    <a:pt x="0" y="477011"/>
                  </a:moveTo>
                  <a:lnTo>
                    <a:pt x="2466" y="428248"/>
                  </a:lnTo>
                  <a:lnTo>
                    <a:pt x="9705" y="380891"/>
                  </a:lnTo>
                  <a:lnTo>
                    <a:pt x="21476" y="335181"/>
                  </a:lnTo>
                  <a:lnTo>
                    <a:pt x="37540" y="291357"/>
                  </a:lnTo>
                  <a:lnTo>
                    <a:pt x="57656" y="249661"/>
                  </a:lnTo>
                  <a:lnTo>
                    <a:pt x="81586" y="210331"/>
                  </a:lnTo>
                  <a:lnTo>
                    <a:pt x="109087" y="173608"/>
                  </a:lnTo>
                  <a:lnTo>
                    <a:pt x="139922" y="139731"/>
                  </a:lnTo>
                  <a:lnTo>
                    <a:pt x="173849" y="108942"/>
                  </a:lnTo>
                  <a:lnTo>
                    <a:pt x="210629" y="81478"/>
                  </a:lnTo>
                  <a:lnTo>
                    <a:pt x="250021" y="57582"/>
                  </a:lnTo>
                  <a:lnTo>
                    <a:pt x="291786" y="37492"/>
                  </a:lnTo>
                  <a:lnTo>
                    <a:pt x="335684" y="21449"/>
                  </a:lnTo>
                  <a:lnTo>
                    <a:pt x="381474" y="9693"/>
                  </a:lnTo>
                  <a:lnTo>
                    <a:pt x="428918" y="2463"/>
                  </a:lnTo>
                  <a:lnTo>
                    <a:pt x="477774" y="0"/>
                  </a:lnTo>
                  <a:lnTo>
                    <a:pt x="526629" y="2463"/>
                  </a:lnTo>
                  <a:lnTo>
                    <a:pt x="574073" y="9693"/>
                  </a:lnTo>
                  <a:lnTo>
                    <a:pt x="619863" y="21449"/>
                  </a:lnTo>
                  <a:lnTo>
                    <a:pt x="663761" y="37492"/>
                  </a:lnTo>
                  <a:lnTo>
                    <a:pt x="705526" y="57582"/>
                  </a:lnTo>
                  <a:lnTo>
                    <a:pt x="744918" y="81478"/>
                  </a:lnTo>
                  <a:lnTo>
                    <a:pt x="781698" y="108942"/>
                  </a:lnTo>
                  <a:lnTo>
                    <a:pt x="815625" y="139731"/>
                  </a:lnTo>
                  <a:lnTo>
                    <a:pt x="846460" y="173608"/>
                  </a:lnTo>
                  <a:lnTo>
                    <a:pt x="873961" y="210331"/>
                  </a:lnTo>
                  <a:lnTo>
                    <a:pt x="897891" y="249661"/>
                  </a:lnTo>
                  <a:lnTo>
                    <a:pt x="918007" y="291357"/>
                  </a:lnTo>
                  <a:lnTo>
                    <a:pt x="934071" y="335181"/>
                  </a:lnTo>
                  <a:lnTo>
                    <a:pt x="945842" y="380891"/>
                  </a:lnTo>
                  <a:lnTo>
                    <a:pt x="953081" y="428248"/>
                  </a:lnTo>
                  <a:lnTo>
                    <a:pt x="955548" y="477011"/>
                  </a:lnTo>
                  <a:lnTo>
                    <a:pt x="953081" y="525775"/>
                  </a:lnTo>
                  <a:lnTo>
                    <a:pt x="945842" y="573132"/>
                  </a:lnTo>
                  <a:lnTo>
                    <a:pt x="934071" y="618842"/>
                  </a:lnTo>
                  <a:lnTo>
                    <a:pt x="918007" y="662666"/>
                  </a:lnTo>
                  <a:lnTo>
                    <a:pt x="897891" y="704362"/>
                  </a:lnTo>
                  <a:lnTo>
                    <a:pt x="873961" y="743692"/>
                  </a:lnTo>
                  <a:lnTo>
                    <a:pt x="846460" y="780415"/>
                  </a:lnTo>
                  <a:lnTo>
                    <a:pt x="815625" y="814292"/>
                  </a:lnTo>
                  <a:lnTo>
                    <a:pt x="781698" y="845081"/>
                  </a:lnTo>
                  <a:lnTo>
                    <a:pt x="744918" y="872545"/>
                  </a:lnTo>
                  <a:lnTo>
                    <a:pt x="705526" y="896441"/>
                  </a:lnTo>
                  <a:lnTo>
                    <a:pt x="663761" y="916531"/>
                  </a:lnTo>
                  <a:lnTo>
                    <a:pt x="619863" y="932574"/>
                  </a:lnTo>
                  <a:lnTo>
                    <a:pt x="574073" y="944330"/>
                  </a:lnTo>
                  <a:lnTo>
                    <a:pt x="526629" y="951560"/>
                  </a:lnTo>
                  <a:lnTo>
                    <a:pt x="477774" y="954023"/>
                  </a:lnTo>
                  <a:lnTo>
                    <a:pt x="428918" y="951560"/>
                  </a:lnTo>
                  <a:lnTo>
                    <a:pt x="381474" y="944330"/>
                  </a:lnTo>
                  <a:lnTo>
                    <a:pt x="335684" y="932574"/>
                  </a:lnTo>
                  <a:lnTo>
                    <a:pt x="291786" y="916531"/>
                  </a:lnTo>
                  <a:lnTo>
                    <a:pt x="250021" y="896441"/>
                  </a:lnTo>
                  <a:lnTo>
                    <a:pt x="210629" y="872545"/>
                  </a:lnTo>
                  <a:lnTo>
                    <a:pt x="173849" y="845081"/>
                  </a:lnTo>
                  <a:lnTo>
                    <a:pt x="139922" y="814292"/>
                  </a:lnTo>
                  <a:lnTo>
                    <a:pt x="109087" y="780415"/>
                  </a:lnTo>
                  <a:lnTo>
                    <a:pt x="81586" y="743692"/>
                  </a:lnTo>
                  <a:lnTo>
                    <a:pt x="57656" y="704362"/>
                  </a:lnTo>
                  <a:lnTo>
                    <a:pt x="37540" y="662666"/>
                  </a:lnTo>
                  <a:lnTo>
                    <a:pt x="21476" y="618842"/>
                  </a:lnTo>
                  <a:lnTo>
                    <a:pt x="9705" y="573132"/>
                  </a:lnTo>
                  <a:lnTo>
                    <a:pt x="2466" y="525775"/>
                  </a:lnTo>
                  <a:lnTo>
                    <a:pt x="0" y="477011"/>
                  </a:lnTo>
                  <a:close/>
                </a:path>
              </a:pathLst>
            </a:custGeom>
            <a:noFill/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1595602" y="3931825"/>
              <a:ext cx="2161083" cy="652449"/>
            </a:xfrm>
            <a:prstGeom prst="rect">
              <a:avLst/>
            </a:prstGeom>
            <a:blipFill rotWithShape="1">
              <a:blip r:embed="rId2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1744980" y="3867911"/>
              <a:ext cx="1520952" cy="809244"/>
            </a:xfrm>
            <a:prstGeom prst="rect">
              <a:avLst/>
            </a:prstGeom>
            <a:blipFill rotWithShape="1">
              <a:blip r:embed="rId2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1648206" y="3964685"/>
              <a:ext cx="2060575" cy="551815"/>
            </a:xfrm>
            <a:custGeom>
              <a:avLst/>
              <a:gdLst/>
              <a:ahLst/>
              <a:cxnLst/>
              <a:rect l="l" t="t" r="r" b="b"/>
              <a:pathLst>
                <a:path w="2060575" h="551814" extrusionOk="0">
                  <a:moveTo>
                    <a:pt x="1968499" y="0"/>
                  </a:moveTo>
                  <a:lnTo>
                    <a:pt x="91948" y="0"/>
                  </a:lnTo>
                  <a:lnTo>
                    <a:pt x="56149" y="7223"/>
                  </a:lnTo>
                  <a:lnTo>
                    <a:pt x="26924" y="26924"/>
                  </a:lnTo>
                  <a:lnTo>
                    <a:pt x="7223" y="56149"/>
                  </a:lnTo>
                  <a:lnTo>
                    <a:pt x="0" y="91947"/>
                  </a:lnTo>
                  <a:lnTo>
                    <a:pt x="0" y="459739"/>
                  </a:lnTo>
                  <a:lnTo>
                    <a:pt x="7223" y="495538"/>
                  </a:lnTo>
                  <a:lnTo>
                    <a:pt x="26924" y="524763"/>
                  </a:lnTo>
                  <a:lnTo>
                    <a:pt x="56149" y="544464"/>
                  </a:lnTo>
                  <a:lnTo>
                    <a:pt x="91948" y="551688"/>
                  </a:lnTo>
                  <a:lnTo>
                    <a:pt x="1968499" y="551688"/>
                  </a:lnTo>
                  <a:lnTo>
                    <a:pt x="2004298" y="544464"/>
                  </a:lnTo>
                  <a:lnTo>
                    <a:pt x="2033523" y="524763"/>
                  </a:lnTo>
                  <a:lnTo>
                    <a:pt x="2053224" y="495538"/>
                  </a:lnTo>
                  <a:lnTo>
                    <a:pt x="2060447" y="459739"/>
                  </a:lnTo>
                  <a:lnTo>
                    <a:pt x="2060447" y="91947"/>
                  </a:lnTo>
                  <a:lnTo>
                    <a:pt x="2053224" y="56149"/>
                  </a:lnTo>
                  <a:lnTo>
                    <a:pt x="2033523" y="26923"/>
                  </a:lnTo>
                  <a:lnTo>
                    <a:pt x="2004298" y="7223"/>
                  </a:lnTo>
                  <a:lnTo>
                    <a:pt x="1968499" y="0"/>
                  </a:lnTo>
                  <a:close/>
                </a:path>
              </a:pathLst>
            </a:custGeom>
            <a:solidFill>
              <a:srgbClr val="35C7B7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1648206" y="3964685"/>
              <a:ext cx="2060575" cy="551815"/>
            </a:xfrm>
            <a:custGeom>
              <a:avLst/>
              <a:gdLst/>
              <a:ahLst/>
              <a:cxnLst/>
              <a:rect l="l" t="t" r="r" b="b"/>
              <a:pathLst>
                <a:path w="2060575" h="551814" extrusionOk="0">
                  <a:moveTo>
                    <a:pt x="0" y="91947"/>
                  </a:moveTo>
                  <a:lnTo>
                    <a:pt x="7223" y="56149"/>
                  </a:lnTo>
                  <a:lnTo>
                    <a:pt x="26924" y="26924"/>
                  </a:lnTo>
                  <a:lnTo>
                    <a:pt x="56149" y="7223"/>
                  </a:lnTo>
                  <a:lnTo>
                    <a:pt x="91948" y="0"/>
                  </a:lnTo>
                  <a:lnTo>
                    <a:pt x="1968499" y="0"/>
                  </a:lnTo>
                  <a:lnTo>
                    <a:pt x="2004298" y="7223"/>
                  </a:lnTo>
                  <a:lnTo>
                    <a:pt x="2033523" y="26923"/>
                  </a:lnTo>
                  <a:lnTo>
                    <a:pt x="2053224" y="56149"/>
                  </a:lnTo>
                  <a:lnTo>
                    <a:pt x="2060447" y="91947"/>
                  </a:lnTo>
                  <a:lnTo>
                    <a:pt x="2060447" y="459739"/>
                  </a:lnTo>
                  <a:lnTo>
                    <a:pt x="2053224" y="495538"/>
                  </a:lnTo>
                  <a:lnTo>
                    <a:pt x="2033523" y="524763"/>
                  </a:lnTo>
                  <a:lnTo>
                    <a:pt x="2004298" y="544464"/>
                  </a:lnTo>
                  <a:lnTo>
                    <a:pt x="1968499" y="551688"/>
                  </a:lnTo>
                  <a:lnTo>
                    <a:pt x="91948" y="551688"/>
                  </a:lnTo>
                  <a:lnTo>
                    <a:pt x="56149" y="544464"/>
                  </a:lnTo>
                  <a:lnTo>
                    <a:pt x="26924" y="524763"/>
                  </a:lnTo>
                  <a:lnTo>
                    <a:pt x="7223" y="495538"/>
                  </a:lnTo>
                  <a:lnTo>
                    <a:pt x="0" y="459739"/>
                  </a:lnTo>
                  <a:lnTo>
                    <a:pt x="0" y="91947"/>
                  </a:lnTo>
                  <a:close/>
                </a:path>
              </a:pathLst>
            </a:custGeom>
            <a:noFill/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2" name="Google Shape;132;p3"/>
          <p:cNvSpPr txBox="1"/>
          <p:nvPr/>
        </p:nvSpPr>
        <p:spPr>
          <a:xfrm>
            <a:off x="1744625" y="3769925"/>
            <a:ext cx="4189200" cy="22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3175" rIns="0" bIns="0" anchor="t" anchorCtr="0">
            <a:spAutoFit/>
          </a:bodyPr>
          <a:lstStyle/>
          <a:p>
            <a:pPr marL="12700" marR="2741295" lvl="0" indent="-635" algn="ctr" rtl="0">
              <a:lnSpc>
                <a:spcPct val="103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Central  Hidroeléctrica  Manduriacu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None/>
            </a:pP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1103630" marR="1870710" lvl="0" indent="57784" algn="l" rtl="0">
              <a:lnSpc>
                <a:spcPct val="103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Objetivo y  actividades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marL="0" marR="5080" lvl="0" indent="0" algn="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Introducción</a:t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3" name="Google Shape;133;p3"/>
          <p:cNvGrpSpPr/>
          <p:nvPr/>
        </p:nvGrpSpPr>
        <p:grpSpPr>
          <a:xfrm>
            <a:off x="1082014" y="2718721"/>
            <a:ext cx="3255289" cy="1735930"/>
            <a:chOff x="1082014" y="2718721"/>
            <a:chExt cx="3255289" cy="1735930"/>
          </a:xfrm>
        </p:grpSpPr>
        <p:sp>
          <p:nvSpPr>
            <p:cNvPr id="134" name="Google Shape;134;p3"/>
            <p:cNvSpPr/>
            <p:nvPr/>
          </p:nvSpPr>
          <p:spPr>
            <a:xfrm>
              <a:off x="3262884" y="3380231"/>
              <a:ext cx="1074419" cy="1074420"/>
            </a:xfrm>
            <a:prstGeom prst="rect">
              <a:avLst/>
            </a:prstGeom>
            <a:blipFill rotWithShape="1">
              <a:blip r:embed="rId19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3324606" y="3422141"/>
              <a:ext cx="955548" cy="955548"/>
            </a:xfrm>
            <a:prstGeom prst="rect">
              <a:avLst/>
            </a:prstGeom>
            <a:blipFill rotWithShape="1">
              <a:blip r:embed="rId2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3324606" y="3422141"/>
              <a:ext cx="955675" cy="955675"/>
            </a:xfrm>
            <a:custGeom>
              <a:avLst/>
              <a:gdLst/>
              <a:ahLst/>
              <a:cxnLst/>
              <a:rect l="l" t="t" r="r" b="b"/>
              <a:pathLst>
                <a:path w="955675" h="955675" extrusionOk="0">
                  <a:moveTo>
                    <a:pt x="0" y="477774"/>
                  </a:moveTo>
                  <a:lnTo>
                    <a:pt x="2466" y="428918"/>
                  </a:lnTo>
                  <a:lnTo>
                    <a:pt x="9705" y="381474"/>
                  </a:lnTo>
                  <a:lnTo>
                    <a:pt x="21476" y="335684"/>
                  </a:lnTo>
                  <a:lnTo>
                    <a:pt x="37540" y="291786"/>
                  </a:lnTo>
                  <a:lnTo>
                    <a:pt x="57656" y="250021"/>
                  </a:lnTo>
                  <a:lnTo>
                    <a:pt x="81586" y="210629"/>
                  </a:lnTo>
                  <a:lnTo>
                    <a:pt x="109087" y="173849"/>
                  </a:lnTo>
                  <a:lnTo>
                    <a:pt x="139922" y="139922"/>
                  </a:lnTo>
                  <a:lnTo>
                    <a:pt x="173849" y="109087"/>
                  </a:lnTo>
                  <a:lnTo>
                    <a:pt x="210629" y="81586"/>
                  </a:lnTo>
                  <a:lnTo>
                    <a:pt x="250021" y="57656"/>
                  </a:lnTo>
                  <a:lnTo>
                    <a:pt x="291786" y="37540"/>
                  </a:lnTo>
                  <a:lnTo>
                    <a:pt x="335684" y="21476"/>
                  </a:lnTo>
                  <a:lnTo>
                    <a:pt x="381474" y="9705"/>
                  </a:lnTo>
                  <a:lnTo>
                    <a:pt x="428918" y="2466"/>
                  </a:lnTo>
                  <a:lnTo>
                    <a:pt x="477774" y="0"/>
                  </a:lnTo>
                  <a:lnTo>
                    <a:pt x="526629" y="2466"/>
                  </a:lnTo>
                  <a:lnTo>
                    <a:pt x="574073" y="9705"/>
                  </a:lnTo>
                  <a:lnTo>
                    <a:pt x="619863" y="21476"/>
                  </a:lnTo>
                  <a:lnTo>
                    <a:pt x="663761" y="37540"/>
                  </a:lnTo>
                  <a:lnTo>
                    <a:pt x="705526" y="57656"/>
                  </a:lnTo>
                  <a:lnTo>
                    <a:pt x="744918" y="81586"/>
                  </a:lnTo>
                  <a:lnTo>
                    <a:pt x="781698" y="109087"/>
                  </a:lnTo>
                  <a:lnTo>
                    <a:pt x="815625" y="139922"/>
                  </a:lnTo>
                  <a:lnTo>
                    <a:pt x="846460" y="173849"/>
                  </a:lnTo>
                  <a:lnTo>
                    <a:pt x="873961" y="210629"/>
                  </a:lnTo>
                  <a:lnTo>
                    <a:pt x="897891" y="250021"/>
                  </a:lnTo>
                  <a:lnTo>
                    <a:pt x="918007" y="291786"/>
                  </a:lnTo>
                  <a:lnTo>
                    <a:pt x="934071" y="335684"/>
                  </a:lnTo>
                  <a:lnTo>
                    <a:pt x="945842" y="381474"/>
                  </a:lnTo>
                  <a:lnTo>
                    <a:pt x="953081" y="428918"/>
                  </a:lnTo>
                  <a:lnTo>
                    <a:pt x="955548" y="477774"/>
                  </a:lnTo>
                  <a:lnTo>
                    <a:pt x="953081" y="526629"/>
                  </a:lnTo>
                  <a:lnTo>
                    <a:pt x="945842" y="574073"/>
                  </a:lnTo>
                  <a:lnTo>
                    <a:pt x="934071" y="619863"/>
                  </a:lnTo>
                  <a:lnTo>
                    <a:pt x="918007" y="663761"/>
                  </a:lnTo>
                  <a:lnTo>
                    <a:pt x="897891" y="705526"/>
                  </a:lnTo>
                  <a:lnTo>
                    <a:pt x="873961" y="744918"/>
                  </a:lnTo>
                  <a:lnTo>
                    <a:pt x="846460" y="781698"/>
                  </a:lnTo>
                  <a:lnTo>
                    <a:pt x="815625" y="815625"/>
                  </a:lnTo>
                  <a:lnTo>
                    <a:pt x="781698" y="846460"/>
                  </a:lnTo>
                  <a:lnTo>
                    <a:pt x="744918" y="873961"/>
                  </a:lnTo>
                  <a:lnTo>
                    <a:pt x="705526" y="897891"/>
                  </a:lnTo>
                  <a:lnTo>
                    <a:pt x="663761" y="918007"/>
                  </a:lnTo>
                  <a:lnTo>
                    <a:pt x="619863" y="934071"/>
                  </a:lnTo>
                  <a:lnTo>
                    <a:pt x="574073" y="945842"/>
                  </a:lnTo>
                  <a:lnTo>
                    <a:pt x="526629" y="953081"/>
                  </a:lnTo>
                  <a:lnTo>
                    <a:pt x="477774" y="955548"/>
                  </a:lnTo>
                  <a:lnTo>
                    <a:pt x="428918" y="953081"/>
                  </a:lnTo>
                  <a:lnTo>
                    <a:pt x="381474" y="945842"/>
                  </a:lnTo>
                  <a:lnTo>
                    <a:pt x="335684" y="934071"/>
                  </a:lnTo>
                  <a:lnTo>
                    <a:pt x="291786" y="918007"/>
                  </a:lnTo>
                  <a:lnTo>
                    <a:pt x="250021" y="897891"/>
                  </a:lnTo>
                  <a:lnTo>
                    <a:pt x="210629" y="873961"/>
                  </a:lnTo>
                  <a:lnTo>
                    <a:pt x="173849" y="846460"/>
                  </a:lnTo>
                  <a:lnTo>
                    <a:pt x="139922" y="815625"/>
                  </a:lnTo>
                  <a:lnTo>
                    <a:pt x="109087" y="781698"/>
                  </a:lnTo>
                  <a:lnTo>
                    <a:pt x="81586" y="744918"/>
                  </a:lnTo>
                  <a:lnTo>
                    <a:pt x="57656" y="705526"/>
                  </a:lnTo>
                  <a:lnTo>
                    <a:pt x="37540" y="663761"/>
                  </a:lnTo>
                  <a:lnTo>
                    <a:pt x="21476" y="619863"/>
                  </a:lnTo>
                  <a:lnTo>
                    <a:pt x="9705" y="574073"/>
                  </a:lnTo>
                  <a:lnTo>
                    <a:pt x="2466" y="526629"/>
                  </a:lnTo>
                  <a:lnTo>
                    <a:pt x="0" y="477774"/>
                  </a:lnTo>
                  <a:close/>
                </a:path>
              </a:pathLst>
            </a:custGeom>
            <a:noFill/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1082014" y="2718721"/>
              <a:ext cx="2161083" cy="652449"/>
            </a:xfrm>
            <a:prstGeom prst="rect">
              <a:avLst/>
            </a:prstGeom>
            <a:blipFill rotWithShape="1">
              <a:blip r:embed="rId2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1243583" y="2747759"/>
              <a:ext cx="1482852" cy="624852"/>
            </a:xfrm>
            <a:prstGeom prst="rect">
              <a:avLst/>
            </a:prstGeom>
            <a:blipFill rotWithShape="1">
              <a:blip r:embed="rId28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1134617" y="2751581"/>
              <a:ext cx="2060575" cy="551815"/>
            </a:xfrm>
            <a:custGeom>
              <a:avLst/>
              <a:gdLst/>
              <a:ahLst/>
              <a:cxnLst/>
              <a:rect l="l" t="t" r="r" b="b"/>
              <a:pathLst>
                <a:path w="2060575" h="551814" extrusionOk="0">
                  <a:moveTo>
                    <a:pt x="1968500" y="0"/>
                  </a:moveTo>
                  <a:lnTo>
                    <a:pt x="91947" y="0"/>
                  </a:lnTo>
                  <a:lnTo>
                    <a:pt x="56160" y="7223"/>
                  </a:lnTo>
                  <a:lnTo>
                    <a:pt x="26933" y="26924"/>
                  </a:lnTo>
                  <a:lnTo>
                    <a:pt x="7226" y="56149"/>
                  </a:lnTo>
                  <a:lnTo>
                    <a:pt x="0" y="91947"/>
                  </a:lnTo>
                  <a:lnTo>
                    <a:pt x="0" y="459739"/>
                  </a:lnTo>
                  <a:lnTo>
                    <a:pt x="7226" y="495538"/>
                  </a:lnTo>
                  <a:lnTo>
                    <a:pt x="26933" y="524763"/>
                  </a:lnTo>
                  <a:lnTo>
                    <a:pt x="56160" y="544464"/>
                  </a:lnTo>
                  <a:lnTo>
                    <a:pt x="91947" y="551688"/>
                  </a:lnTo>
                  <a:lnTo>
                    <a:pt x="1968500" y="551688"/>
                  </a:lnTo>
                  <a:lnTo>
                    <a:pt x="2004298" y="544464"/>
                  </a:lnTo>
                  <a:lnTo>
                    <a:pt x="2033524" y="524763"/>
                  </a:lnTo>
                  <a:lnTo>
                    <a:pt x="2053224" y="495538"/>
                  </a:lnTo>
                  <a:lnTo>
                    <a:pt x="2060448" y="459739"/>
                  </a:lnTo>
                  <a:lnTo>
                    <a:pt x="2060448" y="91947"/>
                  </a:lnTo>
                  <a:lnTo>
                    <a:pt x="2053224" y="56149"/>
                  </a:lnTo>
                  <a:lnTo>
                    <a:pt x="2033524" y="26923"/>
                  </a:lnTo>
                  <a:lnTo>
                    <a:pt x="2004298" y="7223"/>
                  </a:lnTo>
                  <a:lnTo>
                    <a:pt x="1968500" y="0"/>
                  </a:lnTo>
                  <a:close/>
                </a:path>
              </a:pathLst>
            </a:custGeom>
            <a:solidFill>
              <a:srgbClr val="3AC1A6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1134617" y="2751581"/>
              <a:ext cx="2060575" cy="551815"/>
            </a:xfrm>
            <a:custGeom>
              <a:avLst/>
              <a:gdLst/>
              <a:ahLst/>
              <a:cxnLst/>
              <a:rect l="l" t="t" r="r" b="b"/>
              <a:pathLst>
                <a:path w="2060575" h="551814" extrusionOk="0">
                  <a:moveTo>
                    <a:pt x="0" y="91947"/>
                  </a:moveTo>
                  <a:lnTo>
                    <a:pt x="7226" y="56149"/>
                  </a:lnTo>
                  <a:lnTo>
                    <a:pt x="26933" y="26924"/>
                  </a:lnTo>
                  <a:lnTo>
                    <a:pt x="56160" y="7223"/>
                  </a:lnTo>
                  <a:lnTo>
                    <a:pt x="91947" y="0"/>
                  </a:lnTo>
                  <a:lnTo>
                    <a:pt x="1968500" y="0"/>
                  </a:lnTo>
                  <a:lnTo>
                    <a:pt x="2004298" y="7223"/>
                  </a:lnTo>
                  <a:lnTo>
                    <a:pt x="2033524" y="26923"/>
                  </a:lnTo>
                  <a:lnTo>
                    <a:pt x="2053224" y="56149"/>
                  </a:lnTo>
                  <a:lnTo>
                    <a:pt x="2060448" y="91947"/>
                  </a:lnTo>
                  <a:lnTo>
                    <a:pt x="2060448" y="459739"/>
                  </a:lnTo>
                  <a:lnTo>
                    <a:pt x="2053224" y="495538"/>
                  </a:lnTo>
                  <a:lnTo>
                    <a:pt x="2033524" y="524763"/>
                  </a:lnTo>
                  <a:lnTo>
                    <a:pt x="2004298" y="544464"/>
                  </a:lnTo>
                  <a:lnTo>
                    <a:pt x="1968500" y="551688"/>
                  </a:lnTo>
                  <a:lnTo>
                    <a:pt x="91947" y="551688"/>
                  </a:lnTo>
                  <a:lnTo>
                    <a:pt x="56160" y="544464"/>
                  </a:lnTo>
                  <a:lnTo>
                    <a:pt x="26933" y="524763"/>
                  </a:lnTo>
                  <a:lnTo>
                    <a:pt x="7226" y="495538"/>
                  </a:lnTo>
                  <a:lnTo>
                    <a:pt x="0" y="459739"/>
                  </a:lnTo>
                  <a:lnTo>
                    <a:pt x="0" y="91947"/>
                  </a:lnTo>
                  <a:close/>
                </a:path>
              </a:pathLst>
            </a:custGeom>
            <a:noFill/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41" name="Google Shape;141;p3"/>
          <p:cNvSpPr txBox="1"/>
          <p:nvPr/>
        </p:nvSpPr>
        <p:spPr>
          <a:xfrm>
            <a:off x="1376299" y="2798445"/>
            <a:ext cx="1194435" cy="424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3175" rIns="0" bIns="0" anchor="t" anchorCtr="0">
            <a:spAutoFit/>
          </a:bodyPr>
          <a:lstStyle/>
          <a:p>
            <a:pPr marL="12700" marR="5080" lvl="0" indent="20955" algn="l" rtl="0">
              <a:lnSpc>
                <a:spcPct val="103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Propuesta de  mejoramiento</a:t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2" name="Google Shape;142;p3"/>
          <p:cNvGrpSpPr/>
          <p:nvPr/>
        </p:nvGrpSpPr>
        <p:grpSpPr>
          <a:xfrm>
            <a:off x="784859" y="1473708"/>
            <a:ext cx="3038856" cy="1767839"/>
            <a:chOff x="784859" y="1473708"/>
            <a:chExt cx="3038856" cy="1767839"/>
          </a:xfrm>
        </p:grpSpPr>
        <p:sp>
          <p:nvSpPr>
            <p:cNvPr id="143" name="Google Shape;143;p3"/>
            <p:cNvSpPr/>
            <p:nvPr/>
          </p:nvSpPr>
          <p:spPr>
            <a:xfrm>
              <a:off x="2749295" y="2167127"/>
              <a:ext cx="1074420" cy="1074420"/>
            </a:xfrm>
            <a:prstGeom prst="rect">
              <a:avLst/>
            </a:prstGeom>
            <a:blipFill rotWithShape="1">
              <a:blip r:embed="rId29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2811017" y="2209038"/>
              <a:ext cx="955547" cy="955548"/>
            </a:xfrm>
            <a:prstGeom prst="rect">
              <a:avLst/>
            </a:prstGeom>
            <a:blipFill rotWithShape="1">
              <a:blip r:embed="rId30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2811017" y="2209038"/>
              <a:ext cx="955675" cy="955675"/>
            </a:xfrm>
            <a:custGeom>
              <a:avLst/>
              <a:gdLst/>
              <a:ahLst/>
              <a:cxnLst/>
              <a:rect l="l" t="t" r="r" b="b"/>
              <a:pathLst>
                <a:path w="955675" h="955675" extrusionOk="0">
                  <a:moveTo>
                    <a:pt x="0" y="477774"/>
                  </a:moveTo>
                  <a:lnTo>
                    <a:pt x="2466" y="428918"/>
                  </a:lnTo>
                  <a:lnTo>
                    <a:pt x="9705" y="381474"/>
                  </a:lnTo>
                  <a:lnTo>
                    <a:pt x="21476" y="335684"/>
                  </a:lnTo>
                  <a:lnTo>
                    <a:pt x="37540" y="291786"/>
                  </a:lnTo>
                  <a:lnTo>
                    <a:pt x="57656" y="250021"/>
                  </a:lnTo>
                  <a:lnTo>
                    <a:pt x="81586" y="210629"/>
                  </a:lnTo>
                  <a:lnTo>
                    <a:pt x="109087" y="173849"/>
                  </a:lnTo>
                  <a:lnTo>
                    <a:pt x="139922" y="139922"/>
                  </a:lnTo>
                  <a:lnTo>
                    <a:pt x="173849" y="109087"/>
                  </a:lnTo>
                  <a:lnTo>
                    <a:pt x="210629" y="81586"/>
                  </a:lnTo>
                  <a:lnTo>
                    <a:pt x="250021" y="57656"/>
                  </a:lnTo>
                  <a:lnTo>
                    <a:pt x="291786" y="37540"/>
                  </a:lnTo>
                  <a:lnTo>
                    <a:pt x="335684" y="21476"/>
                  </a:lnTo>
                  <a:lnTo>
                    <a:pt x="381474" y="9705"/>
                  </a:lnTo>
                  <a:lnTo>
                    <a:pt x="428918" y="2466"/>
                  </a:lnTo>
                  <a:lnTo>
                    <a:pt x="477773" y="0"/>
                  </a:lnTo>
                  <a:lnTo>
                    <a:pt x="526629" y="2466"/>
                  </a:lnTo>
                  <a:lnTo>
                    <a:pt x="574073" y="9705"/>
                  </a:lnTo>
                  <a:lnTo>
                    <a:pt x="619863" y="21476"/>
                  </a:lnTo>
                  <a:lnTo>
                    <a:pt x="663761" y="37540"/>
                  </a:lnTo>
                  <a:lnTo>
                    <a:pt x="705526" y="57656"/>
                  </a:lnTo>
                  <a:lnTo>
                    <a:pt x="744918" y="81586"/>
                  </a:lnTo>
                  <a:lnTo>
                    <a:pt x="781698" y="109087"/>
                  </a:lnTo>
                  <a:lnTo>
                    <a:pt x="815625" y="139922"/>
                  </a:lnTo>
                  <a:lnTo>
                    <a:pt x="846460" y="173849"/>
                  </a:lnTo>
                  <a:lnTo>
                    <a:pt x="873961" y="210629"/>
                  </a:lnTo>
                  <a:lnTo>
                    <a:pt x="897891" y="250021"/>
                  </a:lnTo>
                  <a:lnTo>
                    <a:pt x="918007" y="291786"/>
                  </a:lnTo>
                  <a:lnTo>
                    <a:pt x="934071" y="335684"/>
                  </a:lnTo>
                  <a:lnTo>
                    <a:pt x="945842" y="381474"/>
                  </a:lnTo>
                  <a:lnTo>
                    <a:pt x="953081" y="428918"/>
                  </a:lnTo>
                  <a:lnTo>
                    <a:pt x="955547" y="477774"/>
                  </a:lnTo>
                  <a:lnTo>
                    <a:pt x="953081" y="526629"/>
                  </a:lnTo>
                  <a:lnTo>
                    <a:pt x="945842" y="574073"/>
                  </a:lnTo>
                  <a:lnTo>
                    <a:pt x="934071" y="619863"/>
                  </a:lnTo>
                  <a:lnTo>
                    <a:pt x="918007" y="663761"/>
                  </a:lnTo>
                  <a:lnTo>
                    <a:pt x="897891" y="705526"/>
                  </a:lnTo>
                  <a:lnTo>
                    <a:pt x="873961" y="744918"/>
                  </a:lnTo>
                  <a:lnTo>
                    <a:pt x="846460" y="781698"/>
                  </a:lnTo>
                  <a:lnTo>
                    <a:pt x="815625" y="815625"/>
                  </a:lnTo>
                  <a:lnTo>
                    <a:pt x="781698" y="846460"/>
                  </a:lnTo>
                  <a:lnTo>
                    <a:pt x="744918" y="873961"/>
                  </a:lnTo>
                  <a:lnTo>
                    <a:pt x="705526" y="897891"/>
                  </a:lnTo>
                  <a:lnTo>
                    <a:pt x="663761" y="918007"/>
                  </a:lnTo>
                  <a:lnTo>
                    <a:pt x="619863" y="934071"/>
                  </a:lnTo>
                  <a:lnTo>
                    <a:pt x="574073" y="945842"/>
                  </a:lnTo>
                  <a:lnTo>
                    <a:pt x="526629" y="953081"/>
                  </a:lnTo>
                  <a:lnTo>
                    <a:pt x="477773" y="955548"/>
                  </a:lnTo>
                  <a:lnTo>
                    <a:pt x="428918" y="953081"/>
                  </a:lnTo>
                  <a:lnTo>
                    <a:pt x="381474" y="945842"/>
                  </a:lnTo>
                  <a:lnTo>
                    <a:pt x="335684" y="934071"/>
                  </a:lnTo>
                  <a:lnTo>
                    <a:pt x="291786" y="918007"/>
                  </a:lnTo>
                  <a:lnTo>
                    <a:pt x="250021" y="897891"/>
                  </a:lnTo>
                  <a:lnTo>
                    <a:pt x="210629" y="873961"/>
                  </a:lnTo>
                  <a:lnTo>
                    <a:pt x="173849" y="846460"/>
                  </a:lnTo>
                  <a:lnTo>
                    <a:pt x="139922" y="815625"/>
                  </a:lnTo>
                  <a:lnTo>
                    <a:pt x="109087" y="781698"/>
                  </a:lnTo>
                  <a:lnTo>
                    <a:pt x="81586" y="744918"/>
                  </a:lnTo>
                  <a:lnTo>
                    <a:pt x="57656" y="705526"/>
                  </a:lnTo>
                  <a:lnTo>
                    <a:pt x="37540" y="663761"/>
                  </a:lnTo>
                  <a:lnTo>
                    <a:pt x="21476" y="619863"/>
                  </a:lnTo>
                  <a:lnTo>
                    <a:pt x="9705" y="574073"/>
                  </a:lnTo>
                  <a:lnTo>
                    <a:pt x="2466" y="526629"/>
                  </a:lnTo>
                  <a:lnTo>
                    <a:pt x="0" y="477774"/>
                  </a:lnTo>
                  <a:close/>
                </a:path>
              </a:pathLst>
            </a:custGeom>
            <a:noFill/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787907" y="1473708"/>
              <a:ext cx="2179320" cy="672084"/>
            </a:xfrm>
            <a:prstGeom prst="rect">
              <a:avLst/>
            </a:prstGeom>
            <a:blipFill rotWithShape="1">
              <a:blip r:embed="rId18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84859" y="1511808"/>
              <a:ext cx="1799843" cy="626363"/>
            </a:xfrm>
            <a:prstGeom prst="rect">
              <a:avLst/>
            </a:prstGeom>
            <a:blipFill rotWithShape="1">
              <a:blip r:embed="rId31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849629" y="1515618"/>
              <a:ext cx="2060575" cy="553720"/>
            </a:xfrm>
            <a:custGeom>
              <a:avLst/>
              <a:gdLst/>
              <a:ahLst/>
              <a:cxnLst/>
              <a:rect l="l" t="t" r="r" b="b"/>
              <a:pathLst>
                <a:path w="2060575" h="553719" extrusionOk="0">
                  <a:moveTo>
                    <a:pt x="1968245" y="0"/>
                  </a:moveTo>
                  <a:lnTo>
                    <a:pt x="92201" y="0"/>
                  </a:lnTo>
                  <a:lnTo>
                    <a:pt x="56310" y="7244"/>
                  </a:lnTo>
                  <a:lnTo>
                    <a:pt x="27003" y="27003"/>
                  </a:lnTo>
                  <a:lnTo>
                    <a:pt x="7244" y="56310"/>
                  </a:lnTo>
                  <a:lnTo>
                    <a:pt x="0" y="92202"/>
                  </a:lnTo>
                  <a:lnTo>
                    <a:pt x="0" y="461010"/>
                  </a:lnTo>
                  <a:lnTo>
                    <a:pt x="7244" y="496901"/>
                  </a:lnTo>
                  <a:lnTo>
                    <a:pt x="27003" y="526208"/>
                  </a:lnTo>
                  <a:lnTo>
                    <a:pt x="56310" y="545967"/>
                  </a:lnTo>
                  <a:lnTo>
                    <a:pt x="92201" y="553212"/>
                  </a:lnTo>
                  <a:lnTo>
                    <a:pt x="1968245" y="553212"/>
                  </a:lnTo>
                  <a:lnTo>
                    <a:pt x="2004137" y="545967"/>
                  </a:lnTo>
                  <a:lnTo>
                    <a:pt x="2033444" y="526208"/>
                  </a:lnTo>
                  <a:lnTo>
                    <a:pt x="2053203" y="496901"/>
                  </a:lnTo>
                  <a:lnTo>
                    <a:pt x="2060447" y="461010"/>
                  </a:lnTo>
                  <a:lnTo>
                    <a:pt x="2060447" y="92202"/>
                  </a:lnTo>
                  <a:lnTo>
                    <a:pt x="2053203" y="56310"/>
                  </a:lnTo>
                  <a:lnTo>
                    <a:pt x="2033444" y="27003"/>
                  </a:lnTo>
                  <a:lnTo>
                    <a:pt x="2004137" y="7244"/>
                  </a:lnTo>
                  <a:lnTo>
                    <a:pt x="1968245" y="0"/>
                  </a:lnTo>
                  <a:close/>
                </a:path>
              </a:pathLst>
            </a:custGeom>
            <a:solidFill>
              <a:srgbClr val="42B996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849629" y="1515618"/>
              <a:ext cx="2060575" cy="553720"/>
            </a:xfrm>
            <a:custGeom>
              <a:avLst/>
              <a:gdLst/>
              <a:ahLst/>
              <a:cxnLst/>
              <a:rect l="l" t="t" r="r" b="b"/>
              <a:pathLst>
                <a:path w="2060575" h="553719" extrusionOk="0">
                  <a:moveTo>
                    <a:pt x="0" y="92202"/>
                  </a:moveTo>
                  <a:lnTo>
                    <a:pt x="7244" y="56310"/>
                  </a:lnTo>
                  <a:lnTo>
                    <a:pt x="27003" y="27003"/>
                  </a:lnTo>
                  <a:lnTo>
                    <a:pt x="56310" y="7244"/>
                  </a:lnTo>
                  <a:lnTo>
                    <a:pt x="92201" y="0"/>
                  </a:lnTo>
                  <a:lnTo>
                    <a:pt x="1968245" y="0"/>
                  </a:lnTo>
                  <a:lnTo>
                    <a:pt x="2004137" y="7244"/>
                  </a:lnTo>
                  <a:lnTo>
                    <a:pt x="2033444" y="27003"/>
                  </a:lnTo>
                  <a:lnTo>
                    <a:pt x="2053203" y="56310"/>
                  </a:lnTo>
                  <a:lnTo>
                    <a:pt x="2060447" y="92202"/>
                  </a:lnTo>
                  <a:lnTo>
                    <a:pt x="2060447" y="461010"/>
                  </a:lnTo>
                  <a:lnTo>
                    <a:pt x="2053203" y="496901"/>
                  </a:lnTo>
                  <a:lnTo>
                    <a:pt x="2033444" y="526208"/>
                  </a:lnTo>
                  <a:lnTo>
                    <a:pt x="2004137" y="545967"/>
                  </a:lnTo>
                  <a:lnTo>
                    <a:pt x="1968245" y="553212"/>
                  </a:lnTo>
                  <a:lnTo>
                    <a:pt x="92201" y="553212"/>
                  </a:lnTo>
                  <a:lnTo>
                    <a:pt x="56310" y="545967"/>
                  </a:lnTo>
                  <a:lnTo>
                    <a:pt x="27003" y="526208"/>
                  </a:lnTo>
                  <a:lnTo>
                    <a:pt x="7244" y="496901"/>
                  </a:lnTo>
                  <a:lnTo>
                    <a:pt x="0" y="461010"/>
                  </a:lnTo>
                  <a:lnTo>
                    <a:pt x="0" y="92202"/>
                  </a:lnTo>
                  <a:close/>
                </a:path>
              </a:pathLst>
            </a:custGeom>
            <a:noFill/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50" name="Google Shape;150;p3"/>
          <p:cNvSpPr txBox="1"/>
          <p:nvPr/>
        </p:nvSpPr>
        <p:spPr>
          <a:xfrm>
            <a:off x="918463" y="1563370"/>
            <a:ext cx="1538605" cy="424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3175" rIns="0" bIns="0" anchor="t" anchorCtr="0">
            <a:spAutoFit/>
          </a:bodyPr>
          <a:lstStyle/>
          <a:p>
            <a:pPr marL="12700" marR="5080" lvl="0" indent="101600" algn="l" rtl="0">
              <a:lnSpc>
                <a:spcPct val="103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Conclusiones y  recomendaciones</a:t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1" name="Google Shape;151;p3"/>
          <p:cNvGrpSpPr/>
          <p:nvPr/>
        </p:nvGrpSpPr>
        <p:grpSpPr>
          <a:xfrm>
            <a:off x="2464307" y="4572"/>
            <a:ext cx="6679691" cy="2002535"/>
            <a:chOff x="2464307" y="4572"/>
            <a:chExt cx="6679691" cy="2002535"/>
          </a:xfrm>
        </p:grpSpPr>
        <p:sp>
          <p:nvSpPr>
            <p:cNvPr id="152" name="Google Shape;152;p3"/>
            <p:cNvSpPr/>
            <p:nvPr/>
          </p:nvSpPr>
          <p:spPr>
            <a:xfrm>
              <a:off x="2464307" y="932688"/>
              <a:ext cx="1074420" cy="1074419"/>
            </a:xfrm>
            <a:prstGeom prst="rect">
              <a:avLst/>
            </a:prstGeom>
            <a:blipFill rotWithShape="1">
              <a:blip r:embed="rId19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2526029" y="974597"/>
              <a:ext cx="955547" cy="955548"/>
            </a:xfrm>
            <a:prstGeom prst="rect">
              <a:avLst/>
            </a:prstGeom>
            <a:blipFill rotWithShape="1">
              <a:blip r:embed="rId3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2526029" y="974597"/>
              <a:ext cx="955675" cy="955675"/>
            </a:xfrm>
            <a:custGeom>
              <a:avLst/>
              <a:gdLst/>
              <a:ahLst/>
              <a:cxnLst/>
              <a:rect l="l" t="t" r="r" b="b"/>
              <a:pathLst>
                <a:path w="955675" h="955675" extrusionOk="0">
                  <a:moveTo>
                    <a:pt x="0" y="477774"/>
                  </a:moveTo>
                  <a:lnTo>
                    <a:pt x="2466" y="428918"/>
                  </a:lnTo>
                  <a:lnTo>
                    <a:pt x="9705" y="381474"/>
                  </a:lnTo>
                  <a:lnTo>
                    <a:pt x="21476" y="335684"/>
                  </a:lnTo>
                  <a:lnTo>
                    <a:pt x="37540" y="291786"/>
                  </a:lnTo>
                  <a:lnTo>
                    <a:pt x="57656" y="250021"/>
                  </a:lnTo>
                  <a:lnTo>
                    <a:pt x="81586" y="210629"/>
                  </a:lnTo>
                  <a:lnTo>
                    <a:pt x="109087" y="173849"/>
                  </a:lnTo>
                  <a:lnTo>
                    <a:pt x="139922" y="139922"/>
                  </a:lnTo>
                  <a:lnTo>
                    <a:pt x="173849" y="109087"/>
                  </a:lnTo>
                  <a:lnTo>
                    <a:pt x="210629" y="81586"/>
                  </a:lnTo>
                  <a:lnTo>
                    <a:pt x="250021" y="57656"/>
                  </a:lnTo>
                  <a:lnTo>
                    <a:pt x="291786" y="37540"/>
                  </a:lnTo>
                  <a:lnTo>
                    <a:pt x="335684" y="21476"/>
                  </a:lnTo>
                  <a:lnTo>
                    <a:pt x="381474" y="9705"/>
                  </a:lnTo>
                  <a:lnTo>
                    <a:pt x="428918" y="2466"/>
                  </a:lnTo>
                  <a:lnTo>
                    <a:pt x="477774" y="0"/>
                  </a:lnTo>
                  <a:lnTo>
                    <a:pt x="526629" y="2466"/>
                  </a:lnTo>
                  <a:lnTo>
                    <a:pt x="574073" y="9705"/>
                  </a:lnTo>
                  <a:lnTo>
                    <a:pt x="619863" y="21476"/>
                  </a:lnTo>
                  <a:lnTo>
                    <a:pt x="663761" y="37540"/>
                  </a:lnTo>
                  <a:lnTo>
                    <a:pt x="705526" y="57656"/>
                  </a:lnTo>
                  <a:lnTo>
                    <a:pt x="744918" y="81586"/>
                  </a:lnTo>
                  <a:lnTo>
                    <a:pt x="781698" y="109087"/>
                  </a:lnTo>
                  <a:lnTo>
                    <a:pt x="815625" y="139922"/>
                  </a:lnTo>
                  <a:lnTo>
                    <a:pt x="846460" y="173849"/>
                  </a:lnTo>
                  <a:lnTo>
                    <a:pt x="873961" y="210629"/>
                  </a:lnTo>
                  <a:lnTo>
                    <a:pt x="897891" y="250021"/>
                  </a:lnTo>
                  <a:lnTo>
                    <a:pt x="918007" y="291786"/>
                  </a:lnTo>
                  <a:lnTo>
                    <a:pt x="934071" y="335684"/>
                  </a:lnTo>
                  <a:lnTo>
                    <a:pt x="945842" y="381474"/>
                  </a:lnTo>
                  <a:lnTo>
                    <a:pt x="953081" y="428918"/>
                  </a:lnTo>
                  <a:lnTo>
                    <a:pt x="955547" y="477774"/>
                  </a:lnTo>
                  <a:lnTo>
                    <a:pt x="953081" y="526629"/>
                  </a:lnTo>
                  <a:lnTo>
                    <a:pt x="945842" y="574073"/>
                  </a:lnTo>
                  <a:lnTo>
                    <a:pt x="934071" y="619863"/>
                  </a:lnTo>
                  <a:lnTo>
                    <a:pt x="918007" y="663761"/>
                  </a:lnTo>
                  <a:lnTo>
                    <a:pt x="897891" y="705526"/>
                  </a:lnTo>
                  <a:lnTo>
                    <a:pt x="873961" y="744918"/>
                  </a:lnTo>
                  <a:lnTo>
                    <a:pt x="846460" y="781698"/>
                  </a:lnTo>
                  <a:lnTo>
                    <a:pt x="815625" y="815625"/>
                  </a:lnTo>
                  <a:lnTo>
                    <a:pt x="781698" y="846460"/>
                  </a:lnTo>
                  <a:lnTo>
                    <a:pt x="744918" y="873961"/>
                  </a:lnTo>
                  <a:lnTo>
                    <a:pt x="705526" y="897891"/>
                  </a:lnTo>
                  <a:lnTo>
                    <a:pt x="663761" y="918007"/>
                  </a:lnTo>
                  <a:lnTo>
                    <a:pt x="619863" y="934071"/>
                  </a:lnTo>
                  <a:lnTo>
                    <a:pt x="574073" y="945842"/>
                  </a:lnTo>
                  <a:lnTo>
                    <a:pt x="526629" y="953081"/>
                  </a:lnTo>
                  <a:lnTo>
                    <a:pt x="477774" y="955548"/>
                  </a:lnTo>
                  <a:lnTo>
                    <a:pt x="428918" y="953081"/>
                  </a:lnTo>
                  <a:lnTo>
                    <a:pt x="381474" y="945842"/>
                  </a:lnTo>
                  <a:lnTo>
                    <a:pt x="335684" y="934071"/>
                  </a:lnTo>
                  <a:lnTo>
                    <a:pt x="291786" y="918007"/>
                  </a:lnTo>
                  <a:lnTo>
                    <a:pt x="250021" y="897891"/>
                  </a:lnTo>
                  <a:lnTo>
                    <a:pt x="210629" y="873961"/>
                  </a:lnTo>
                  <a:lnTo>
                    <a:pt x="173849" y="846460"/>
                  </a:lnTo>
                  <a:lnTo>
                    <a:pt x="139922" y="815625"/>
                  </a:lnTo>
                  <a:lnTo>
                    <a:pt x="109087" y="781698"/>
                  </a:lnTo>
                  <a:lnTo>
                    <a:pt x="81586" y="744918"/>
                  </a:lnTo>
                  <a:lnTo>
                    <a:pt x="57656" y="705526"/>
                  </a:lnTo>
                  <a:lnTo>
                    <a:pt x="37540" y="663761"/>
                  </a:lnTo>
                  <a:lnTo>
                    <a:pt x="21476" y="619863"/>
                  </a:lnTo>
                  <a:lnTo>
                    <a:pt x="9705" y="574073"/>
                  </a:lnTo>
                  <a:lnTo>
                    <a:pt x="2466" y="526629"/>
                  </a:lnTo>
                  <a:lnTo>
                    <a:pt x="0" y="477774"/>
                  </a:lnTo>
                  <a:close/>
                </a:path>
              </a:pathLst>
            </a:custGeom>
            <a:noFill/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6313931" y="4572"/>
              <a:ext cx="2830067" cy="899922"/>
            </a:xfrm>
            <a:prstGeom prst="rect">
              <a:avLst/>
            </a:prstGeom>
            <a:blipFill rotWithShape="1">
              <a:blip r:embed="rId3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56" name="Google Shape;156;p3"/>
          <p:cNvSpPr txBox="1">
            <a:spLocks noGrp="1"/>
          </p:cNvSpPr>
          <p:nvPr>
            <p:ph type="title"/>
          </p:nvPr>
        </p:nvSpPr>
        <p:spPr>
          <a:xfrm>
            <a:off x="6555105" y="110744"/>
            <a:ext cx="2466975" cy="513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134262"/>
                </a:solidFill>
              </a:rPr>
              <a:t>CONTENIDO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9" name="Google Shape;859;p30"/>
          <p:cNvGrpSpPr/>
          <p:nvPr/>
        </p:nvGrpSpPr>
        <p:grpSpPr>
          <a:xfrm>
            <a:off x="518159" y="188976"/>
            <a:ext cx="8364474" cy="5972556"/>
            <a:chOff x="518159" y="188976"/>
            <a:chExt cx="8364474" cy="5972556"/>
          </a:xfrm>
        </p:grpSpPr>
        <p:sp>
          <p:nvSpPr>
            <p:cNvPr id="860" name="Google Shape;860;p30"/>
            <p:cNvSpPr/>
            <p:nvPr/>
          </p:nvSpPr>
          <p:spPr>
            <a:xfrm>
              <a:off x="518159" y="792480"/>
              <a:ext cx="8122920" cy="5369052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1" name="Google Shape;861;p30"/>
            <p:cNvSpPr/>
            <p:nvPr/>
          </p:nvSpPr>
          <p:spPr>
            <a:xfrm>
              <a:off x="1697735" y="188976"/>
              <a:ext cx="7177277" cy="899922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2" name="Google Shape;862;p30"/>
            <p:cNvSpPr/>
            <p:nvPr/>
          </p:nvSpPr>
          <p:spPr>
            <a:xfrm>
              <a:off x="4878323" y="621792"/>
              <a:ext cx="4004310" cy="899922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863" name="Google Shape;863;p30"/>
          <p:cNvSpPr txBox="1"/>
          <p:nvPr/>
        </p:nvSpPr>
        <p:spPr>
          <a:xfrm>
            <a:off x="1938273" y="295782"/>
            <a:ext cx="6678295" cy="946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1328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1">
                <a:solidFill>
                  <a:srgbClr val="134262"/>
                </a:solidFill>
                <a:latin typeface="Arial"/>
                <a:ea typeface="Arial"/>
                <a:cs typeface="Arial"/>
                <a:sym typeface="Arial"/>
              </a:rPr>
              <a:t>PROPUESTA DE MEJORAMIENTO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marL="3194050" marR="0" lvl="0" indent="0" algn="l" rtl="0">
              <a:lnSpc>
                <a:spcPct val="11328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1">
                <a:solidFill>
                  <a:srgbClr val="134262"/>
                </a:solidFill>
                <a:latin typeface="Arial"/>
                <a:ea typeface="Arial"/>
                <a:cs typeface="Arial"/>
                <a:sym typeface="Arial"/>
              </a:rPr>
              <a:t>Funcionamiento 2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64" name="Google Shape;864;p30"/>
          <p:cNvGrpSpPr/>
          <p:nvPr/>
        </p:nvGrpSpPr>
        <p:grpSpPr>
          <a:xfrm>
            <a:off x="179831" y="274320"/>
            <a:ext cx="8923020" cy="6394703"/>
            <a:chOff x="179831" y="274320"/>
            <a:chExt cx="8923020" cy="6394703"/>
          </a:xfrm>
        </p:grpSpPr>
        <p:sp>
          <p:nvSpPr>
            <p:cNvPr id="865" name="Google Shape;865;p30"/>
            <p:cNvSpPr/>
            <p:nvPr/>
          </p:nvSpPr>
          <p:spPr>
            <a:xfrm>
              <a:off x="179831" y="339852"/>
              <a:ext cx="864235" cy="584200"/>
            </a:xfrm>
            <a:custGeom>
              <a:avLst/>
              <a:gdLst/>
              <a:ahLst/>
              <a:cxnLst/>
              <a:rect l="l" t="t" r="r" b="b"/>
              <a:pathLst>
                <a:path w="864235" h="584200" extrusionOk="0">
                  <a:moveTo>
                    <a:pt x="864044" y="0"/>
                  </a:moveTo>
                  <a:lnTo>
                    <a:pt x="0" y="0"/>
                  </a:lnTo>
                  <a:lnTo>
                    <a:pt x="0" y="517906"/>
                  </a:lnTo>
                  <a:lnTo>
                    <a:pt x="5449" y="543008"/>
                  </a:lnTo>
                  <a:lnTo>
                    <a:pt x="19499" y="563657"/>
                  </a:lnTo>
                  <a:lnTo>
                    <a:pt x="40099" y="577877"/>
                  </a:lnTo>
                  <a:lnTo>
                    <a:pt x="65201" y="583692"/>
                  </a:lnTo>
                  <a:lnTo>
                    <a:pt x="864044" y="583692"/>
                  </a:lnTo>
                  <a:lnTo>
                    <a:pt x="864044" y="0"/>
                  </a:lnTo>
                  <a:close/>
                </a:path>
              </a:pathLst>
            </a:custGeom>
            <a:solidFill>
              <a:srgbClr val="EBEEF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6" name="Google Shape;866;p30"/>
            <p:cNvSpPr/>
            <p:nvPr/>
          </p:nvSpPr>
          <p:spPr>
            <a:xfrm>
              <a:off x="417575" y="627888"/>
              <a:ext cx="577850" cy="175260"/>
            </a:xfrm>
            <a:custGeom>
              <a:avLst/>
              <a:gdLst/>
              <a:ahLst/>
              <a:cxnLst/>
              <a:rect l="l" t="t" r="r" b="b"/>
              <a:pathLst>
                <a:path w="577850" h="175259" extrusionOk="0">
                  <a:moveTo>
                    <a:pt x="572236" y="0"/>
                  </a:moveTo>
                  <a:lnTo>
                    <a:pt x="5359" y="0"/>
                  </a:lnTo>
                  <a:lnTo>
                    <a:pt x="0" y="5334"/>
                  </a:lnTo>
                  <a:lnTo>
                    <a:pt x="0" y="170434"/>
                  </a:lnTo>
                  <a:lnTo>
                    <a:pt x="5359" y="175260"/>
                  </a:lnTo>
                  <a:lnTo>
                    <a:pt x="572236" y="175260"/>
                  </a:lnTo>
                  <a:lnTo>
                    <a:pt x="577532" y="170434"/>
                  </a:lnTo>
                  <a:lnTo>
                    <a:pt x="577532" y="5334"/>
                  </a:lnTo>
                  <a:close/>
                </a:path>
              </a:pathLst>
            </a:custGeom>
            <a:solidFill>
              <a:srgbClr val="9EADB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7" name="Google Shape;867;p30"/>
            <p:cNvSpPr/>
            <p:nvPr/>
          </p:nvSpPr>
          <p:spPr>
            <a:xfrm>
              <a:off x="417575" y="627888"/>
              <a:ext cx="577850" cy="113030"/>
            </a:xfrm>
            <a:custGeom>
              <a:avLst/>
              <a:gdLst/>
              <a:ahLst/>
              <a:cxnLst/>
              <a:rect l="l" t="t" r="r" b="b"/>
              <a:pathLst>
                <a:path w="577850" h="113029" extrusionOk="0">
                  <a:moveTo>
                    <a:pt x="572236" y="0"/>
                  </a:moveTo>
                  <a:lnTo>
                    <a:pt x="5918" y="0"/>
                  </a:lnTo>
                  <a:lnTo>
                    <a:pt x="622" y="4825"/>
                  </a:lnTo>
                  <a:lnTo>
                    <a:pt x="0" y="10667"/>
                  </a:lnTo>
                  <a:lnTo>
                    <a:pt x="0" y="102615"/>
                  </a:lnTo>
                  <a:lnTo>
                    <a:pt x="558" y="108203"/>
                  </a:lnTo>
                  <a:lnTo>
                    <a:pt x="5359" y="112775"/>
                  </a:lnTo>
                  <a:lnTo>
                    <a:pt x="572719" y="112775"/>
                  </a:lnTo>
                  <a:lnTo>
                    <a:pt x="576973" y="108203"/>
                  </a:lnTo>
                  <a:lnTo>
                    <a:pt x="577532" y="102615"/>
                  </a:lnTo>
                  <a:lnTo>
                    <a:pt x="577532" y="10667"/>
                  </a:lnTo>
                  <a:lnTo>
                    <a:pt x="576973" y="4825"/>
                  </a:lnTo>
                  <a:close/>
                </a:path>
              </a:pathLst>
            </a:custGeom>
            <a:solidFill>
              <a:srgbClr val="C5D2D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8" name="Google Shape;868;p30"/>
            <p:cNvSpPr/>
            <p:nvPr/>
          </p:nvSpPr>
          <p:spPr>
            <a:xfrm>
              <a:off x="440436" y="627887"/>
              <a:ext cx="530860" cy="94615"/>
            </a:xfrm>
            <a:custGeom>
              <a:avLst/>
              <a:gdLst/>
              <a:ahLst/>
              <a:cxnLst/>
              <a:rect l="l" t="t" r="r" b="b"/>
              <a:pathLst>
                <a:path w="530860" h="94615" extrusionOk="0">
                  <a:moveTo>
                    <a:pt x="28956" y="89662"/>
                  </a:moveTo>
                  <a:lnTo>
                    <a:pt x="28321" y="80264"/>
                  </a:lnTo>
                  <a:lnTo>
                    <a:pt x="28321" y="0"/>
                  </a:lnTo>
                  <a:lnTo>
                    <a:pt x="889" y="0"/>
                  </a:lnTo>
                  <a:lnTo>
                    <a:pt x="889" y="80264"/>
                  </a:lnTo>
                  <a:lnTo>
                    <a:pt x="0" y="89662"/>
                  </a:lnTo>
                  <a:lnTo>
                    <a:pt x="7162" y="94488"/>
                  </a:lnTo>
                  <a:lnTo>
                    <a:pt x="21602" y="94488"/>
                  </a:lnTo>
                  <a:lnTo>
                    <a:pt x="28956" y="89662"/>
                  </a:lnTo>
                  <a:close/>
                </a:path>
                <a:path w="530860" h="94615" extrusionOk="0">
                  <a:moveTo>
                    <a:pt x="70104" y="53086"/>
                  </a:moveTo>
                  <a:lnTo>
                    <a:pt x="69507" y="43434"/>
                  </a:lnTo>
                  <a:lnTo>
                    <a:pt x="69507" y="1905"/>
                  </a:lnTo>
                  <a:lnTo>
                    <a:pt x="68910" y="1270"/>
                  </a:lnTo>
                  <a:lnTo>
                    <a:pt x="68910" y="0"/>
                  </a:lnTo>
                  <a:lnTo>
                    <a:pt x="43573" y="0"/>
                  </a:lnTo>
                  <a:lnTo>
                    <a:pt x="43573" y="43434"/>
                  </a:lnTo>
                  <a:lnTo>
                    <a:pt x="42735" y="53086"/>
                  </a:lnTo>
                  <a:lnTo>
                    <a:pt x="49504" y="57912"/>
                  </a:lnTo>
                  <a:lnTo>
                    <a:pt x="63157" y="57912"/>
                  </a:lnTo>
                  <a:lnTo>
                    <a:pt x="70104" y="53086"/>
                  </a:lnTo>
                  <a:close/>
                </a:path>
                <a:path w="530860" h="94615" extrusionOk="0">
                  <a:moveTo>
                    <a:pt x="112712" y="53086"/>
                  </a:moveTo>
                  <a:lnTo>
                    <a:pt x="111861" y="43434"/>
                  </a:lnTo>
                  <a:lnTo>
                    <a:pt x="111861" y="0"/>
                  </a:lnTo>
                  <a:lnTo>
                    <a:pt x="86258" y="0"/>
                  </a:lnTo>
                  <a:lnTo>
                    <a:pt x="85648" y="635"/>
                  </a:lnTo>
                  <a:lnTo>
                    <a:pt x="85648" y="1270"/>
                  </a:lnTo>
                  <a:lnTo>
                    <a:pt x="86258" y="1905"/>
                  </a:lnTo>
                  <a:lnTo>
                    <a:pt x="86258" y="43434"/>
                  </a:lnTo>
                  <a:lnTo>
                    <a:pt x="85344" y="53086"/>
                  </a:lnTo>
                  <a:lnTo>
                    <a:pt x="92189" y="57912"/>
                  </a:lnTo>
                  <a:lnTo>
                    <a:pt x="105867" y="57912"/>
                  </a:lnTo>
                  <a:lnTo>
                    <a:pt x="112712" y="53086"/>
                  </a:lnTo>
                  <a:close/>
                </a:path>
                <a:path w="530860" h="94615" extrusionOk="0">
                  <a:moveTo>
                    <a:pt x="153860" y="53086"/>
                  </a:moveTo>
                  <a:lnTo>
                    <a:pt x="153314" y="43434"/>
                  </a:lnTo>
                  <a:lnTo>
                    <a:pt x="153314" y="0"/>
                  </a:lnTo>
                  <a:lnTo>
                    <a:pt x="127101" y="0"/>
                  </a:lnTo>
                  <a:lnTo>
                    <a:pt x="127101" y="43434"/>
                  </a:lnTo>
                  <a:lnTo>
                    <a:pt x="126492" y="53086"/>
                  </a:lnTo>
                  <a:lnTo>
                    <a:pt x="133337" y="57912"/>
                  </a:lnTo>
                  <a:lnTo>
                    <a:pt x="147015" y="57912"/>
                  </a:lnTo>
                  <a:lnTo>
                    <a:pt x="153860" y="53086"/>
                  </a:lnTo>
                  <a:close/>
                </a:path>
                <a:path w="530860" h="94615" extrusionOk="0">
                  <a:moveTo>
                    <a:pt x="196532" y="89662"/>
                  </a:moveTo>
                  <a:lnTo>
                    <a:pt x="195630" y="80264"/>
                  </a:lnTo>
                  <a:lnTo>
                    <a:pt x="195630" y="0"/>
                  </a:lnTo>
                  <a:lnTo>
                    <a:pt x="168592" y="0"/>
                  </a:lnTo>
                  <a:lnTo>
                    <a:pt x="168592" y="80264"/>
                  </a:lnTo>
                  <a:lnTo>
                    <a:pt x="167640" y="89662"/>
                  </a:lnTo>
                  <a:lnTo>
                    <a:pt x="174866" y="94488"/>
                  </a:lnTo>
                  <a:lnTo>
                    <a:pt x="189306" y="94488"/>
                  </a:lnTo>
                  <a:lnTo>
                    <a:pt x="196532" y="89662"/>
                  </a:lnTo>
                  <a:close/>
                </a:path>
                <a:path w="530860" h="94615" extrusionOk="0">
                  <a:moveTo>
                    <a:pt x="237744" y="0"/>
                  </a:moveTo>
                  <a:lnTo>
                    <a:pt x="210375" y="0"/>
                  </a:lnTo>
                  <a:lnTo>
                    <a:pt x="210375" y="42418"/>
                  </a:lnTo>
                  <a:lnTo>
                    <a:pt x="211010" y="50673"/>
                  </a:lnTo>
                  <a:lnTo>
                    <a:pt x="217512" y="54864"/>
                  </a:lnTo>
                  <a:lnTo>
                    <a:pt x="230606" y="54864"/>
                  </a:lnTo>
                  <a:lnTo>
                    <a:pt x="237109" y="50673"/>
                  </a:lnTo>
                  <a:lnTo>
                    <a:pt x="237744" y="42418"/>
                  </a:lnTo>
                  <a:lnTo>
                    <a:pt x="237744" y="0"/>
                  </a:lnTo>
                  <a:close/>
                </a:path>
                <a:path w="530860" h="94615" extrusionOk="0">
                  <a:moveTo>
                    <a:pt x="278828" y="1270"/>
                  </a:moveTo>
                  <a:lnTo>
                    <a:pt x="278295" y="635"/>
                  </a:lnTo>
                  <a:lnTo>
                    <a:pt x="278295" y="0"/>
                  </a:lnTo>
                  <a:lnTo>
                    <a:pt x="253047" y="0"/>
                  </a:lnTo>
                  <a:lnTo>
                    <a:pt x="253047" y="42418"/>
                  </a:lnTo>
                  <a:lnTo>
                    <a:pt x="253580" y="50673"/>
                  </a:lnTo>
                  <a:lnTo>
                    <a:pt x="259791" y="54864"/>
                  </a:lnTo>
                  <a:lnTo>
                    <a:pt x="272084" y="54864"/>
                  </a:lnTo>
                  <a:lnTo>
                    <a:pt x="278295" y="50673"/>
                  </a:lnTo>
                  <a:lnTo>
                    <a:pt x="278828" y="42418"/>
                  </a:lnTo>
                  <a:lnTo>
                    <a:pt x="278828" y="1270"/>
                  </a:lnTo>
                  <a:close/>
                </a:path>
                <a:path w="530860" h="94615" extrusionOk="0">
                  <a:moveTo>
                    <a:pt x="319976" y="0"/>
                  </a:moveTo>
                  <a:lnTo>
                    <a:pt x="294132" y="0"/>
                  </a:lnTo>
                  <a:lnTo>
                    <a:pt x="294132" y="42418"/>
                  </a:lnTo>
                  <a:lnTo>
                    <a:pt x="294741" y="50673"/>
                  </a:lnTo>
                  <a:lnTo>
                    <a:pt x="300913" y="54864"/>
                  </a:lnTo>
                  <a:lnTo>
                    <a:pt x="313258" y="54864"/>
                  </a:lnTo>
                  <a:lnTo>
                    <a:pt x="319430" y="50673"/>
                  </a:lnTo>
                  <a:lnTo>
                    <a:pt x="319976" y="42418"/>
                  </a:lnTo>
                  <a:lnTo>
                    <a:pt x="319976" y="0"/>
                  </a:lnTo>
                  <a:close/>
                </a:path>
                <a:path w="530860" h="94615" extrusionOk="0">
                  <a:moveTo>
                    <a:pt x="362648" y="0"/>
                  </a:moveTo>
                  <a:lnTo>
                    <a:pt x="335280" y="0"/>
                  </a:lnTo>
                  <a:lnTo>
                    <a:pt x="335280" y="80899"/>
                  </a:lnTo>
                  <a:lnTo>
                    <a:pt x="335915" y="88900"/>
                  </a:lnTo>
                  <a:lnTo>
                    <a:pt x="342417" y="92964"/>
                  </a:lnTo>
                  <a:lnTo>
                    <a:pt x="355511" y="92964"/>
                  </a:lnTo>
                  <a:lnTo>
                    <a:pt x="362077" y="88900"/>
                  </a:lnTo>
                  <a:lnTo>
                    <a:pt x="362648" y="80899"/>
                  </a:lnTo>
                  <a:lnTo>
                    <a:pt x="362648" y="0"/>
                  </a:lnTo>
                  <a:close/>
                </a:path>
                <a:path w="530860" h="94615" extrusionOk="0">
                  <a:moveTo>
                    <a:pt x="405384" y="1778"/>
                  </a:moveTo>
                  <a:lnTo>
                    <a:pt x="404749" y="1270"/>
                  </a:lnTo>
                  <a:lnTo>
                    <a:pt x="404749" y="0"/>
                  </a:lnTo>
                  <a:lnTo>
                    <a:pt x="377952" y="0"/>
                  </a:lnTo>
                  <a:lnTo>
                    <a:pt x="377952" y="42418"/>
                  </a:lnTo>
                  <a:lnTo>
                    <a:pt x="378574" y="50673"/>
                  </a:lnTo>
                  <a:lnTo>
                    <a:pt x="384987" y="54864"/>
                  </a:lnTo>
                  <a:lnTo>
                    <a:pt x="397903" y="54864"/>
                  </a:lnTo>
                  <a:lnTo>
                    <a:pt x="404495" y="50673"/>
                  </a:lnTo>
                  <a:lnTo>
                    <a:pt x="405384" y="42418"/>
                  </a:lnTo>
                  <a:lnTo>
                    <a:pt x="405384" y="1778"/>
                  </a:lnTo>
                  <a:close/>
                </a:path>
                <a:path w="530860" h="94615" extrusionOk="0">
                  <a:moveTo>
                    <a:pt x="446468" y="0"/>
                  </a:moveTo>
                  <a:lnTo>
                    <a:pt x="419100" y="0"/>
                  </a:lnTo>
                  <a:lnTo>
                    <a:pt x="419100" y="42418"/>
                  </a:lnTo>
                  <a:lnTo>
                    <a:pt x="420052" y="50673"/>
                  </a:lnTo>
                  <a:lnTo>
                    <a:pt x="426554" y="54864"/>
                  </a:lnTo>
                  <a:lnTo>
                    <a:pt x="439458" y="54864"/>
                  </a:lnTo>
                  <a:lnTo>
                    <a:pt x="445833" y="50673"/>
                  </a:lnTo>
                  <a:lnTo>
                    <a:pt x="446468" y="42418"/>
                  </a:lnTo>
                  <a:lnTo>
                    <a:pt x="446468" y="0"/>
                  </a:lnTo>
                  <a:close/>
                </a:path>
                <a:path w="530860" h="94615" extrusionOk="0">
                  <a:moveTo>
                    <a:pt x="487680" y="1270"/>
                  </a:moveTo>
                  <a:lnTo>
                    <a:pt x="487083" y="635"/>
                  </a:lnTo>
                  <a:lnTo>
                    <a:pt x="487083" y="0"/>
                  </a:lnTo>
                  <a:lnTo>
                    <a:pt x="461772" y="0"/>
                  </a:lnTo>
                  <a:lnTo>
                    <a:pt x="461772" y="42418"/>
                  </a:lnTo>
                  <a:lnTo>
                    <a:pt x="462368" y="50673"/>
                  </a:lnTo>
                  <a:lnTo>
                    <a:pt x="468528" y="54864"/>
                  </a:lnTo>
                  <a:lnTo>
                    <a:pt x="480923" y="54864"/>
                  </a:lnTo>
                  <a:lnTo>
                    <a:pt x="487083" y="50673"/>
                  </a:lnTo>
                  <a:lnTo>
                    <a:pt x="487680" y="42418"/>
                  </a:lnTo>
                  <a:lnTo>
                    <a:pt x="487680" y="1270"/>
                  </a:lnTo>
                  <a:close/>
                </a:path>
                <a:path w="530860" h="94615" extrusionOk="0">
                  <a:moveTo>
                    <a:pt x="530352" y="0"/>
                  </a:moveTo>
                  <a:lnTo>
                    <a:pt x="502983" y="0"/>
                  </a:lnTo>
                  <a:lnTo>
                    <a:pt x="502983" y="80899"/>
                  </a:lnTo>
                  <a:lnTo>
                    <a:pt x="503567" y="88900"/>
                  </a:lnTo>
                  <a:lnTo>
                    <a:pt x="510095" y="92964"/>
                  </a:lnTo>
                  <a:lnTo>
                    <a:pt x="523176" y="92964"/>
                  </a:lnTo>
                  <a:lnTo>
                    <a:pt x="529704" y="88900"/>
                  </a:lnTo>
                  <a:lnTo>
                    <a:pt x="530352" y="80899"/>
                  </a:lnTo>
                  <a:lnTo>
                    <a:pt x="530352" y="0"/>
                  </a:lnTo>
                  <a:close/>
                </a:path>
              </a:pathLst>
            </a:custGeom>
            <a:solidFill>
              <a:srgbClr val="798B9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9" name="Google Shape;869;p30"/>
            <p:cNvSpPr/>
            <p:nvPr/>
          </p:nvSpPr>
          <p:spPr>
            <a:xfrm>
              <a:off x="424821" y="399288"/>
              <a:ext cx="491490" cy="175260"/>
            </a:xfrm>
            <a:custGeom>
              <a:avLst/>
              <a:gdLst/>
              <a:ahLst/>
              <a:cxnLst/>
              <a:rect l="l" t="t" r="r" b="b"/>
              <a:pathLst>
                <a:path w="491490" h="175259" extrusionOk="0">
                  <a:moveTo>
                    <a:pt x="228187" y="0"/>
                  </a:moveTo>
                  <a:lnTo>
                    <a:pt x="12592" y="0"/>
                  </a:lnTo>
                  <a:lnTo>
                    <a:pt x="3148" y="4107"/>
                  </a:lnTo>
                  <a:lnTo>
                    <a:pt x="0" y="13144"/>
                  </a:lnTo>
                  <a:lnTo>
                    <a:pt x="3148" y="22181"/>
                  </a:lnTo>
                  <a:lnTo>
                    <a:pt x="12592" y="26288"/>
                  </a:lnTo>
                  <a:lnTo>
                    <a:pt x="228187" y="26162"/>
                  </a:lnTo>
                  <a:lnTo>
                    <a:pt x="237028" y="28041"/>
                  </a:lnTo>
                  <a:lnTo>
                    <a:pt x="244370" y="33099"/>
                  </a:lnTo>
                  <a:lnTo>
                    <a:pt x="249382" y="40467"/>
                  </a:lnTo>
                  <a:lnTo>
                    <a:pt x="251237" y="49275"/>
                  </a:lnTo>
                  <a:lnTo>
                    <a:pt x="251237" y="52959"/>
                  </a:lnTo>
                  <a:lnTo>
                    <a:pt x="249382" y="62089"/>
                  </a:lnTo>
                  <a:lnTo>
                    <a:pt x="244370" y="69421"/>
                  </a:lnTo>
                  <a:lnTo>
                    <a:pt x="237028" y="74300"/>
                  </a:lnTo>
                  <a:lnTo>
                    <a:pt x="228187" y="76073"/>
                  </a:lnTo>
                  <a:lnTo>
                    <a:pt x="212261" y="76073"/>
                  </a:lnTo>
                  <a:lnTo>
                    <a:pt x="193108" y="79932"/>
                  </a:lnTo>
                  <a:lnTo>
                    <a:pt x="177520" y="90471"/>
                  </a:lnTo>
                  <a:lnTo>
                    <a:pt x="167037" y="106130"/>
                  </a:lnTo>
                  <a:lnTo>
                    <a:pt x="163201" y="125349"/>
                  </a:lnTo>
                  <a:lnTo>
                    <a:pt x="167037" y="144666"/>
                  </a:lnTo>
                  <a:lnTo>
                    <a:pt x="177520" y="160543"/>
                  </a:lnTo>
                  <a:lnTo>
                    <a:pt x="193108" y="171301"/>
                  </a:lnTo>
                  <a:lnTo>
                    <a:pt x="212261" y="175260"/>
                  </a:lnTo>
                  <a:lnTo>
                    <a:pt x="478212" y="175260"/>
                  </a:lnTo>
                  <a:lnTo>
                    <a:pt x="487999" y="171072"/>
                  </a:lnTo>
                  <a:lnTo>
                    <a:pt x="491261" y="161861"/>
                  </a:lnTo>
                  <a:lnTo>
                    <a:pt x="487999" y="152650"/>
                  </a:lnTo>
                  <a:lnTo>
                    <a:pt x="478212" y="148462"/>
                  </a:lnTo>
                  <a:lnTo>
                    <a:pt x="210610" y="148589"/>
                  </a:lnTo>
                  <a:lnTo>
                    <a:pt x="193938" y="141426"/>
                  </a:lnTo>
                  <a:lnTo>
                    <a:pt x="188290" y="125666"/>
                  </a:lnTo>
                  <a:lnTo>
                    <a:pt x="193661" y="109906"/>
                  </a:lnTo>
                  <a:lnTo>
                    <a:pt x="210051" y="102742"/>
                  </a:lnTo>
                  <a:lnTo>
                    <a:pt x="228187" y="102742"/>
                  </a:lnTo>
                  <a:lnTo>
                    <a:pt x="247340" y="98536"/>
                  </a:lnTo>
                  <a:lnTo>
                    <a:pt x="262928" y="87852"/>
                  </a:lnTo>
                  <a:lnTo>
                    <a:pt x="273410" y="72167"/>
                  </a:lnTo>
                  <a:lnTo>
                    <a:pt x="277247" y="52959"/>
                  </a:lnTo>
                  <a:lnTo>
                    <a:pt x="277247" y="49275"/>
                  </a:lnTo>
                  <a:lnTo>
                    <a:pt x="273410" y="30110"/>
                  </a:lnTo>
                  <a:lnTo>
                    <a:pt x="262928" y="14446"/>
                  </a:lnTo>
                  <a:lnTo>
                    <a:pt x="247340" y="3877"/>
                  </a:lnTo>
                  <a:lnTo>
                    <a:pt x="228187" y="0"/>
                  </a:lnTo>
                  <a:close/>
                </a:path>
              </a:pathLst>
            </a:custGeom>
            <a:solidFill>
              <a:srgbClr val="8599A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0" name="Google Shape;870;p30"/>
            <p:cNvSpPr/>
            <p:nvPr/>
          </p:nvSpPr>
          <p:spPr>
            <a:xfrm>
              <a:off x="179895" y="274320"/>
              <a:ext cx="186055" cy="574675"/>
            </a:xfrm>
            <a:custGeom>
              <a:avLst/>
              <a:gdLst/>
              <a:ahLst/>
              <a:cxnLst/>
              <a:rect l="l" t="t" r="r" b="b"/>
              <a:pathLst>
                <a:path w="186054" h="574675" extrusionOk="0">
                  <a:moveTo>
                    <a:pt x="152171" y="0"/>
                  </a:moveTo>
                  <a:lnTo>
                    <a:pt x="64858" y="0"/>
                  </a:lnTo>
                  <a:lnTo>
                    <a:pt x="39556" y="5099"/>
                  </a:lnTo>
                  <a:lnTo>
                    <a:pt x="18946" y="18986"/>
                  </a:lnTo>
                  <a:lnTo>
                    <a:pt x="5078" y="39540"/>
                  </a:lnTo>
                  <a:lnTo>
                    <a:pt x="0" y="64643"/>
                  </a:lnTo>
                  <a:lnTo>
                    <a:pt x="0" y="574547"/>
                  </a:lnTo>
                  <a:lnTo>
                    <a:pt x="546" y="574547"/>
                  </a:lnTo>
                  <a:lnTo>
                    <a:pt x="7766" y="551888"/>
                  </a:lnTo>
                  <a:lnTo>
                    <a:pt x="22072" y="533860"/>
                  </a:lnTo>
                  <a:lnTo>
                    <a:pt x="41694" y="521952"/>
                  </a:lnTo>
                  <a:lnTo>
                    <a:pt x="64858" y="517651"/>
                  </a:lnTo>
                  <a:lnTo>
                    <a:pt x="152171" y="517651"/>
                  </a:lnTo>
                  <a:lnTo>
                    <a:pt x="165177" y="514955"/>
                  </a:lnTo>
                  <a:lnTo>
                    <a:pt x="175899" y="507603"/>
                  </a:lnTo>
                  <a:lnTo>
                    <a:pt x="183180" y="496702"/>
                  </a:lnTo>
                  <a:lnTo>
                    <a:pt x="185864" y="483362"/>
                  </a:lnTo>
                  <a:lnTo>
                    <a:pt x="185864" y="34416"/>
                  </a:lnTo>
                  <a:lnTo>
                    <a:pt x="183180" y="21056"/>
                  </a:lnTo>
                  <a:lnTo>
                    <a:pt x="175899" y="10112"/>
                  </a:lnTo>
                  <a:lnTo>
                    <a:pt x="165177" y="2716"/>
                  </a:lnTo>
                  <a:lnTo>
                    <a:pt x="152171" y="0"/>
                  </a:lnTo>
                  <a:close/>
                </a:path>
              </a:pathLst>
            </a:custGeom>
            <a:solidFill>
              <a:srgbClr val="DFE4E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1" name="Google Shape;871;p30"/>
            <p:cNvSpPr/>
            <p:nvPr/>
          </p:nvSpPr>
          <p:spPr>
            <a:xfrm>
              <a:off x="179895" y="274320"/>
              <a:ext cx="66040" cy="574675"/>
            </a:xfrm>
            <a:custGeom>
              <a:avLst/>
              <a:gdLst/>
              <a:ahLst/>
              <a:cxnLst/>
              <a:rect l="l" t="t" r="r" b="b"/>
              <a:pathLst>
                <a:path w="66039" h="574675" extrusionOk="0">
                  <a:moveTo>
                    <a:pt x="65468" y="0"/>
                  </a:moveTo>
                  <a:lnTo>
                    <a:pt x="39551" y="5099"/>
                  </a:lnTo>
                  <a:lnTo>
                    <a:pt x="18942" y="18986"/>
                  </a:lnTo>
                  <a:lnTo>
                    <a:pt x="5076" y="39540"/>
                  </a:lnTo>
                  <a:lnTo>
                    <a:pt x="0" y="64643"/>
                  </a:lnTo>
                  <a:lnTo>
                    <a:pt x="0" y="574547"/>
                  </a:lnTo>
                  <a:lnTo>
                    <a:pt x="546" y="574547"/>
                  </a:lnTo>
                  <a:lnTo>
                    <a:pt x="7766" y="551888"/>
                  </a:lnTo>
                  <a:lnTo>
                    <a:pt x="22072" y="533860"/>
                  </a:lnTo>
                  <a:lnTo>
                    <a:pt x="41694" y="521952"/>
                  </a:lnTo>
                  <a:lnTo>
                    <a:pt x="65468" y="517651"/>
                  </a:lnTo>
                  <a:close/>
                </a:path>
              </a:pathLst>
            </a:custGeom>
            <a:solidFill>
              <a:srgbClr val="D1DAE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2" name="Google Shape;872;p30"/>
            <p:cNvSpPr/>
            <p:nvPr/>
          </p:nvSpPr>
          <p:spPr>
            <a:xfrm>
              <a:off x="7127113" y="4412349"/>
              <a:ext cx="490854" cy="680731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3" name="Google Shape;873;p30"/>
            <p:cNvSpPr/>
            <p:nvPr/>
          </p:nvSpPr>
          <p:spPr>
            <a:xfrm>
              <a:off x="6933184" y="4051680"/>
              <a:ext cx="387731" cy="473329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4" name="Google Shape;874;p30"/>
            <p:cNvSpPr/>
            <p:nvPr/>
          </p:nvSpPr>
          <p:spPr>
            <a:xfrm>
              <a:off x="6733031" y="5949696"/>
              <a:ext cx="2369820" cy="719327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9" name="Google Shape;879;p31"/>
          <p:cNvGrpSpPr/>
          <p:nvPr/>
        </p:nvGrpSpPr>
        <p:grpSpPr>
          <a:xfrm>
            <a:off x="175260" y="774191"/>
            <a:ext cx="8927591" cy="5894831"/>
            <a:chOff x="175260" y="774191"/>
            <a:chExt cx="8927591" cy="5894831"/>
          </a:xfrm>
        </p:grpSpPr>
        <p:sp>
          <p:nvSpPr>
            <p:cNvPr id="880" name="Google Shape;880;p31"/>
            <p:cNvSpPr/>
            <p:nvPr/>
          </p:nvSpPr>
          <p:spPr>
            <a:xfrm>
              <a:off x="175260" y="774191"/>
              <a:ext cx="8793480" cy="5309616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1" name="Google Shape;881;p31"/>
            <p:cNvSpPr/>
            <p:nvPr/>
          </p:nvSpPr>
          <p:spPr>
            <a:xfrm>
              <a:off x="6733031" y="5949695"/>
              <a:ext cx="2369820" cy="719327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6" name="Google Shape;886;p32"/>
          <p:cNvGrpSpPr/>
          <p:nvPr/>
        </p:nvGrpSpPr>
        <p:grpSpPr>
          <a:xfrm>
            <a:off x="467868" y="477012"/>
            <a:ext cx="8634983" cy="6192011"/>
            <a:chOff x="467868" y="477012"/>
            <a:chExt cx="8634983" cy="6192011"/>
          </a:xfrm>
        </p:grpSpPr>
        <p:sp>
          <p:nvSpPr>
            <p:cNvPr id="887" name="Google Shape;887;p32"/>
            <p:cNvSpPr/>
            <p:nvPr/>
          </p:nvSpPr>
          <p:spPr>
            <a:xfrm>
              <a:off x="467868" y="477012"/>
              <a:ext cx="8208264" cy="5832348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8" name="Google Shape;888;p32"/>
            <p:cNvSpPr/>
            <p:nvPr/>
          </p:nvSpPr>
          <p:spPr>
            <a:xfrm>
              <a:off x="7812023" y="5876544"/>
              <a:ext cx="864235" cy="433070"/>
            </a:xfrm>
            <a:custGeom>
              <a:avLst/>
              <a:gdLst/>
              <a:ahLst/>
              <a:cxnLst/>
              <a:rect l="l" t="t" r="r" b="b"/>
              <a:pathLst>
                <a:path w="864234" h="433070" extrusionOk="0">
                  <a:moveTo>
                    <a:pt x="864107" y="0"/>
                  </a:moveTo>
                  <a:lnTo>
                    <a:pt x="0" y="0"/>
                  </a:lnTo>
                  <a:lnTo>
                    <a:pt x="0" y="432815"/>
                  </a:lnTo>
                  <a:lnTo>
                    <a:pt x="864107" y="432815"/>
                  </a:lnTo>
                  <a:lnTo>
                    <a:pt x="8641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9" name="Google Shape;889;p32"/>
            <p:cNvSpPr/>
            <p:nvPr/>
          </p:nvSpPr>
          <p:spPr>
            <a:xfrm>
              <a:off x="6733031" y="5949696"/>
              <a:ext cx="2369820" cy="719327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4" name="Google Shape;894;p33"/>
          <p:cNvGrpSpPr/>
          <p:nvPr/>
        </p:nvGrpSpPr>
        <p:grpSpPr>
          <a:xfrm>
            <a:off x="2572495" y="1277115"/>
            <a:ext cx="4134645" cy="629430"/>
            <a:chOff x="2572495" y="1277115"/>
            <a:chExt cx="4134645" cy="629430"/>
          </a:xfrm>
        </p:grpSpPr>
        <p:sp>
          <p:nvSpPr>
            <p:cNvPr id="895" name="Google Shape;895;p33"/>
            <p:cNvSpPr/>
            <p:nvPr/>
          </p:nvSpPr>
          <p:spPr>
            <a:xfrm>
              <a:off x="2572495" y="1277115"/>
              <a:ext cx="4134645" cy="62943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96" name="Google Shape;896;p33"/>
            <p:cNvSpPr/>
            <p:nvPr/>
          </p:nvSpPr>
          <p:spPr>
            <a:xfrm>
              <a:off x="2574163" y="1307972"/>
              <a:ext cx="4078477" cy="572389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897" name="Google Shape;897;p33"/>
          <p:cNvSpPr/>
          <p:nvPr/>
        </p:nvSpPr>
        <p:spPr>
          <a:xfrm>
            <a:off x="4326635" y="3212592"/>
            <a:ext cx="1760220" cy="1466215"/>
          </a:xfrm>
          <a:custGeom>
            <a:avLst/>
            <a:gdLst/>
            <a:ahLst/>
            <a:cxnLst/>
            <a:rect l="l" t="t" r="r" b="b"/>
            <a:pathLst>
              <a:path w="1760220" h="1466214" extrusionOk="0">
                <a:moveTo>
                  <a:pt x="1663446" y="0"/>
                </a:moveTo>
                <a:lnTo>
                  <a:pt x="98678" y="0"/>
                </a:lnTo>
                <a:lnTo>
                  <a:pt x="60382" y="7459"/>
                </a:lnTo>
                <a:lnTo>
                  <a:pt x="29003" y="27955"/>
                </a:lnTo>
                <a:lnTo>
                  <a:pt x="7792" y="58668"/>
                </a:lnTo>
                <a:lnTo>
                  <a:pt x="0" y="96774"/>
                </a:lnTo>
                <a:lnTo>
                  <a:pt x="0" y="1369314"/>
                </a:lnTo>
                <a:lnTo>
                  <a:pt x="7792" y="1406509"/>
                </a:lnTo>
                <a:lnTo>
                  <a:pt x="29003" y="1437322"/>
                </a:lnTo>
                <a:lnTo>
                  <a:pt x="60382" y="1458325"/>
                </a:lnTo>
                <a:lnTo>
                  <a:pt x="98678" y="1466088"/>
                </a:lnTo>
                <a:lnTo>
                  <a:pt x="1663446" y="1466088"/>
                </a:lnTo>
                <a:lnTo>
                  <a:pt x="1700641" y="1458325"/>
                </a:lnTo>
                <a:lnTo>
                  <a:pt x="1731454" y="1437322"/>
                </a:lnTo>
                <a:lnTo>
                  <a:pt x="1752457" y="1406509"/>
                </a:lnTo>
                <a:lnTo>
                  <a:pt x="1760219" y="1369314"/>
                </a:lnTo>
                <a:lnTo>
                  <a:pt x="1760219" y="96774"/>
                </a:lnTo>
                <a:lnTo>
                  <a:pt x="1752457" y="58668"/>
                </a:lnTo>
                <a:lnTo>
                  <a:pt x="1731454" y="27955"/>
                </a:lnTo>
                <a:lnTo>
                  <a:pt x="1700641" y="7459"/>
                </a:lnTo>
                <a:lnTo>
                  <a:pt x="1663446" y="0"/>
                </a:lnTo>
                <a:close/>
              </a:path>
            </a:pathLst>
          </a:custGeom>
          <a:solidFill>
            <a:srgbClr val="E2E9EC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898" name="Google Shape;898;p33"/>
          <p:cNvGrpSpPr/>
          <p:nvPr/>
        </p:nvGrpSpPr>
        <p:grpSpPr>
          <a:xfrm>
            <a:off x="3057144" y="4384547"/>
            <a:ext cx="1659889" cy="1516888"/>
            <a:chOff x="3057144" y="4384547"/>
            <a:chExt cx="1659889" cy="1516888"/>
          </a:xfrm>
        </p:grpSpPr>
        <p:sp>
          <p:nvSpPr>
            <p:cNvPr id="899" name="Google Shape;899;p33"/>
            <p:cNvSpPr/>
            <p:nvPr/>
          </p:nvSpPr>
          <p:spPr>
            <a:xfrm>
              <a:off x="3066542" y="4384547"/>
              <a:ext cx="866775" cy="882650"/>
            </a:xfrm>
            <a:custGeom>
              <a:avLst/>
              <a:gdLst/>
              <a:ahLst/>
              <a:cxnLst/>
              <a:rect l="l" t="t" r="r" b="b"/>
              <a:pathLst>
                <a:path w="866775" h="882650" extrusionOk="0">
                  <a:moveTo>
                    <a:pt x="866292" y="761847"/>
                  </a:moveTo>
                  <a:lnTo>
                    <a:pt x="862711" y="743331"/>
                  </a:lnTo>
                  <a:lnTo>
                    <a:pt x="847471" y="694690"/>
                  </a:lnTo>
                  <a:lnTo>
                    <a:pt x="833589" y="645528"/>
                  </a:lnTo>
                  <a:lnTo>
                    <a:pt x="821194" y="596277"/>
                  </a:lnTo>
                  <a:lnTo>
                    <a:pt x="810260" y="546201"/>
                  </a:lnTo>
                  <a:lnTo>
                    <a:pt x="800836" y="495757"/>
                  </a:lnTo>
                  <a:lnTo>
                    <a:pt x="792988" y="444982"/>
                  </a:lnTo>
                  <a:lnTo>
                    <a:pt x="786752" y="393941"/>
                  </a:lnTo>
                  <a:lnTo>
                    <a:pt x="782193" y="342646"/>
                  </a:lnTo>
                  <a:lnTo>
                    <a:pt x="776020" y="296532"/>
                  </a:lnTo>
                  <a:lnTo>
                    <a:pt x="764743" y="252183"/>
                  </a:lnTo>
                  <a:lnTo>
                    <a:pt x="748665" y="210032"/>
                  </a:lnTo>
                  <a:lnTo>
                    <a:pt x="728027" y="170510"/>
                  </a:lnTo>
                  <a:lnTo>
                    <a:pt x="703148" y="134035"/>
                  </a:lnTo>
                  <a:lnTo>
                    <a:pt x="674281" y="101041"/>
                  </a:lnTo>
                  <a:lnTo>
                    <a:pt x="641731" y="71945"/>
                  </a:lnTo>
                  <a:lnTo>
                    <a:pt x="605751" y="47180"/>
                  </a:lnTo>
                  <a:lnTo>
                    <a:pt x="566635" y="27190"/>
                  </a:lnTo>
                  <a:lnTo>
                    <a:pt x="524675" y="12369"/>
                  </a:lnTo>
                  <a:lnTo>
                    <a:pt x="480148" y="3162"/>
                  </a:lnTo>
                  <a:lnTo>
                    <a:pt x="433324" y="0"/>
                  </a:lnTo>
                  <a:lnTo>
                    <a:pt x="433197" y="0"/>
                  </a:lnTo>
                  <a:lnTo>
                    <a:pt x="431165" y="0"/>
                  </a:lnTo>
                  <a:lnTo>
                    <a:pt x="429120" y="292"/>
                  </a:lnTo>
                  <a:lnTo>
                    <a:pt x="386486" y="3162"/>
                  </a:lnTo>
                  <a:lnTo>
                    <a:pt x="341960" y="12369"/>
                  </a:lnTo>
                  <a:lnTo>
                    <a:pt x="299999" y="27178"/>
                  </a:lnTo>
                  <a:lnTo>
                    <a:pt x="260883" y="47180"/>
                  </a:lnTo>
                  <a:lnTo>
                    <a:pt x="224904" y="71945"/>
                  </a:lnTo>
                  <a:lnTo>
                    <a:pt x="192354" y="101028"/>
                  </a:lnTo>
                  <a:lnTo>
                    <a:pt x="163487" y="134035"/>
                  </a:lnTo>
                  <a:lnTo>
                    <a:pt x="138607" y="170510"/>
                  </a:lnTo>
                  <a:lnTo>
                    <a:pt x="117970" y="210032"/>
                  </a:lnTo>
                  <a:lnTo>
                    <a:pt x="101892" y="252183"/>
                  </a:lnTo>
                  <a:lnTo>
                    <a:pt x="90614" y="296532"/>
                  </a:lnTo>
                  <a:lnTo>
                    <a:pt x="84455" y="342646"/>
                  </a:lnTo>
                  <a:lnTo>
                    <a:pt x="79806" y="393941"/>
                  </a:lnTo>
                  <a:lnTo>
                    <a:pt x="73507" y="444982"/>
                  </a:lnTo>
                  <a:lnTo>
                    <a:pt x="65620" y="495757"/>
                  </a:lnTo>
                  <a:lnTo>
                    <a:pt x="56172" y="546201"/>
                  </a:lnTo>
                  <a:lnTo>
                    <a:pt x="45224" y="596277"/>
                  </a:lnTo>
                  <a:lnTo>
                    <a:pt x="32816" y="645934"/>
                  </a:lnTo>
                  <a:lnTo>
                    <a:pt x="18999" y="695147"/>
                  </a:lnTo>
                  <a:lnTo>
                    <a:pt x="3810" y="743839"/>
                  </a:lnTo>
                  <a:lnTo>
                    <a:pt x="0" y="762355"/>
                  </a:lnTo>
                  <a:lnTo>
                    <a:pt x="27940" y="806069"/>
                  </a:lnTo>
                  <a:lnTo>
                    <a:pt x="77076" y="826681"/>
                  </a:lnTo>
                  <a:lnTo>
                    <a:pt x="127469" y="844626"/>
                  </a:lnTo>
                  <a:lnTo>
                    <a:pt x="178917" y="859726"/>
                  </a:lnTo>
                  <a:lnTo>
                    <a:pt x="231228" y="871791"/>
                  </a:lnTo>
                  <a:lnTo>
                    <a:pt x="284226" y="880618"/>
                  </a:lnTo>
                  <a:lnTo>
                    <a:pt x="481418" y="880618"/>
                  </a:lnTo>
                  <a:lnTo>
                    <a:pt x="481711" y="882142"/>
                  </a:lnTo>
                  <a:lnTo>
                    <a:pt x="582422" y="882142"/>
                  </a:lnTo>
                  <a:lnTo>
                    <a:pt x="635406" y="872274"/>
                  </a:lnTo>
                  <a:lnTo>
                    <a:pt x="687717" y="859599"/>
                  </a:lnTo>
                  <a:lnTo>
                    <a:pt x="699071" y="856208"/>
                  </a:lnTo>
                  <a:lnTo>
                    <a:pt x="738289" y="844626"/>
                  </a:lnTo>
                  <a:lnTo>
                    <a:pt x="788771" y="826681"/>
                  </a:lnTo>
                  <a:lnTo>
                    <a:pt x="838708" y="806069"/>
                  </a:lnTo>
                  <a:lnTo>
                    <a:pt x="866292" y="762355"/>
                  </a:lnTo>
                  <a:lnTo>
                    <a:pt x="866241" y="762101"/>
                  </a:lnTo>
                  <a:lnTo>
                    <a:pt x="866292" y="761847"/>
                  </a:lnTo>
                  <a:close/>
                </a:path>
              </a:pathLst>
            </a:custGeom>
            <a:solidFill>
              <a:srgbClr val="647D9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0" name="Google Shape;900;p33"/>
            <p:cNvSpPr/>
            <p:nvPr/>
          </p:nvSpPr>
          <p:spPr>
            <a:xfrm>
              <a:off x="3057144" y="4425949"/>
              <a:ext cx="1659889" cy="1475105"/>
            </a:xfrm>
            <a:custGeom>
              <a:avLst/>
              <a:gdLst/>
              <a:ahLst/>
              <a:cxnLst/>
              <a:rect l="l" t="t" r="r" b="b"/>
              <a:pathLst>
                <a:path w="1659889" h="1475104" extrusionOk="0">
                  <a:moveTo>
                    <a:pt x="1624583" y="0"/>
                  </a:moveTo>
                  <a:lnTo>
                    <a:pt x="760857" y="812165"/>
                  </a:lnTo>
                  <a:lnTo>
                    <a:pt x="746234" y="823914"/>
                  </a:lnTo>
                  <a:lnTo>
                    <a:pt x="729694" y="832056"/>
                  </a:lnTo>
                  <a:lnTo>
                    <a:pt x="711654" y="836793"/>
                  </a:lnTo>
                  <a:lnTo>
                    <a:pt x="692531" y="838327"/>
                  </a:lnTo>
                  <a:lnTo>
                    <a:pt x="684276" y="838327"/>
                  </a:lnTo>
                  <a:lnTo>
                    <a:pt x="645999" y="830869"/>
                  </a:lnTo>
                  <a:lnTo>
                    <a:pt x="614664" y="810387"/>
                  </a:lnTo>
                  <a:lnTo>
                    <a:pt x="593496" y="779712"/>
                  </a:lnTo>
                  <a:lnTo>
                    <a:pt x="585723" y="741680"/>
                  </a:lnTo>
                  <a:lnTo>
                    <a:pt x="585723" y="643001"/>
                  </a:lnTo>
                  <a:lnTo>
                    <a:pt x="291845" y="643001"/>
                  </a:lnTo>
                  <a:lnTo>
                    <a:pt x="291845" y="741680"/>
                  </a:lnTo>
                  <a:lnTo>
                    <a:pt x="288188" y="768217"/>
                  </a:lnTo>
                  <a:lnTo>
                    <a:pt x="277733" y="792527"/>
                  </a:lnTo>
                  <a:lnTo>
                    <a:pt x="261252" y="813099"/>
                  </a:lnTo>
                  <a:lnTo>
                    <a:pt x="239521" y="828421"/>
                  </a:lnTo>
                  <a:lnTo>
                    <a:pt x="80518" y="908812"/>
                  </a:lnTo>
                  <a:lnTo>
                    <a:pt x="46720" y="931539"/>
                  </a:lnTo>
                  <a:lnTo>
                    <a:pt x="21399" y="962231"/>
                  </a:lnTo>
                  <a:lnTo>
                    <a:pt x="5508" y="998948"/>
                  </a:lnTo>
                  <a:lnTo>
                    <a:pt x="0" y="1039749"/>
                  </a:lnTo>
                  <a:lnTo>
                    <a:pt x="0" y="1426565"/>
                  </a:lnTo>
                  <a:lnTo>
                    <a:pt x="3899" y="1445140"/>
                  </a:lnTo>
                  <a:lnTo>
                    <a:pt x="14430" y="1460558"/>
                  </a:lnTo>
                  <a:lnTo>
                    <a:pt x="29843" y="1471083"/>
                  </a:lnTo>
                  <a:lnTo>
                    <a:pt x="48387" y="1474978"/>
                  </a:lnTo>
                  <a:lnTo>
                    <a:pt x="634110" y="1474978"/>
                  </a:lnTo>
                  <a:lnTo>
                    <a:pt x="653843" y="1471083"/>
                  </a:lnTo>
                  <a:lnTo>
                    <a:pt x="669766" y="1460558"/>
                  </a:lnTo>
                  <a:lnTo>
                    <a:pt x="680402" y="1445140"/>
                  </a:lnTo>
                  <a:lnTo>
                    <a:pt x="684276" y="1426565"/>
                  </a:lnTo>
                  <a:lnTo>
                    <a:pt x="684276" y="1263446"/>
                  </a:lnTo>
                  <a:lnTo>
                    <a:pt x="687996" y="1224723"/>
                  </a:lnTo>
                  <a:lnTo>
                    <a:pt x="698896" y="1187902"/>
                  </a:lnTo>
                  <a:lnTo>
                    <a:pt x="716583" y="1154074"/>
                  </a:lnTo>
                  <a:lnTo>
                    <a:pt x="740664" y="1124331"/>
                  </a:lnTo>
                  <a:lnTo>
                    <a:pt x="1573910" y="292481"/>
                  </a:lnTo>
                  <a:lnTo>
                    <a:pt x="1588273" y="271535"/>
                  </a:lnTo>
                  <a:lnTo>
                    <a:pt x="1597469" y="248269"/>
                  </a:lnTo>
                  <a:lnTo>
                    <a:pt x="1600950" y="223454"/>
                  </a:lnTo>
                  <a:lnTo>
                    <a:pt x="1598168" y="197866"/>
                  </a:lnTo>
                  <a:lnTo>
                    <a:pt x="1580007" y="129412"/>
                  </a:lnTo>
                  <a:lnTo>
                    <a:pt x="1648586" y="60832"/>
                  </a:lnTo>
                  <a:lnTo>
                    <a:pt x="1656546" y="49010"/>
                  </a:lnTo>
                  <a:lnTo>
                    <a:pt x="1659397" y="35687"/>
                  </a:lnTo>
                  <a:lnTo>
                    <a:pt x="1657320" y="22363"/>
                  </a:lnTo>
                  <a:lnTo>
                    <a:pt x="1650492" y="10541"/>
                  </a:lnTo>
                  <a:lnTo>
                    <a:pt x="1644800" y="5947"/>
                  </a:lnTo>
                  <a:lnTo>
                    <a:pt x="1638395" y="2651"/>
                  </a:lnTo>
                  <a:lnTo>
                    <a:pt x="1631561" y="664"/>
                  </a:lnTo>
                  <a:lnTo>
                    <a:pt x="1624583" y="0"/>
                  </a:lnTo>
                  <a:close/>
                </a:path>
              </a:pathLst>
            </a:custGeom>
            <a:solidFill>
              <a:srgbClr val="ACBCC9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1" name="Google Shape;901;p33"/>
            <p:cNvSpPr/>
            <p:nvPr/>
          </p:nvSpPr>
          <p:spPr>
            <a:xfrm>
              <a:off x="3057144" y="4645405"/>
              <a:ext cx="1513205" cy="1256030"/>
            </a:xfrm>
            <a:custGeom>
              <a:avLst/>
              <a:gdLst/>
              <a:ahLst/>
              <a:cxnLst/>
              <a:rect l="l" t="t" r="r" b="b"/>
              <a:pathLst>
                <a:path w="1513204" h="1256029" extrusionOk="0">
                  <a:moveTo>
                    <a:pt x="1382395" y="0"/>
                  </a:moveTo>
                  <a:lnTo>
                    <a:pt x="760603" y="593471"/>
                  </a:lnTo>
                  <a:lnTo>
                    <a:pt x="712257" y="617974"/>
                  </a:lnTo>
                  <a:lnTo>
                    <a:pt x="694182" y="619506"/>
                  </a:lnTo>
                  <a:lnTo>
                    <a:pt x="670052" y="619506"/>
                  </a:lnTo>
                  <a:lnTo>
                    <a:pt x="664209" y="617601"/>
                  </a:lnTo>
                  <a:lnTo>
                    <a:pt x="639016" y="663129"/>
                  </a:lnTo>
                  <a:lnTo>
                    <a:pt x="607022" y="700395"/>
                  </a:lnTo>
                  <a:lnTo>
                    <a:pt x="569595" y="729392"/>
                  </a:lnTo>
                  <a:lnTo>
                    <a:pt x="528103" y="750113"/>
                  </a:lnTo>
                  <a:lnTo>
                    <a:pt x="483917" y="762551"/>
                  </a:lnTo>
                  <a:lnTo>
                    <a:pt x="438404" y="766699"/>
                  </a:lnTo>
                  <a:lnTo>
                    <a:pt x="393608" y="762684"/>
                  </a:lnTo>
                  <a:lnTo>
                    <a:pt x="350129" y="750631"/>
                  </a:lnTo>
                  <a:lnTo>
                    <a:pt x="309260" y="730519"/>
                  </a:lnTo>
                  <a:lnTo>
                    <a:pt x="272297" y="702333"/>
                  </a:lnTo>
                  <a:lnTo>
                    <a:pt x="240533" y="666054"/>
                  </a:lnTo>
                  <a:lnTo>
                    <a:pt x="215265" y="621665"/>
                  </a:lnTo>
                  <a:lnTo>
                    <a:pt x="80518" y="689991"/>
                  </a:lnTo>
                  <a:lnTo>
                    <a:pt x="46720" y="712716"/>
                  </a:lnTo>
                  <a:lnTo>
                    <a:pt x="21399" y="743394"/>
                  </a:lnTo>
                  <a:lnTo>
                    <a:pt x="5508" y="780073"/>
                  </a:lnTo>
                  <a:lnTo>
                    <a:pt x="0" y="820801"/>
                  </a:lnTo>
                  <a:lnTo>
                    <a:pt x="0" y="1207160"/>
                  </a:lnTo>
                  <a:lnTo>
                    <a:pt x="3881" y="1225716"/>
                  </a:lnTo>
                  <a:lnTo>
                    <a:pt x="14382" y="1241118"/>
                  </a:lnTo>
                  <a:lnTo>
                    <a:pt x="29789" y="1251632"/>
                  </a:lnTo>
                  <a:lnTo>
                    <a:pt x="48387" y="1255522"/>
                  </a:lnTo>
                  <a:lnTo>
                    <a:pt x="633857" y="1255522"/>
                  </a:lnTo>
                  <a:lnTo>
                    <a:pt x="653609" y="1251632"/>
                  </a:lnTo>
                  <a:lnTo>
                    <a:pt x="669575" y="1241118"/>
                  </a:lnTo>
                  <a:lnTo>
                    <a:pt x="680255" y="1225716"/>
                  </a:lnTo>
                  <a:lnTo>
                    <a:pt x="684148" y="1207160"/>
                  </a:lnTo>
                  <a:lnTo>
                    <a:pt x="684148" y="1044232"/>
                  </a:lnTo>
                  <a:lnTo>
                    <a:pt x="687869" y="1005539"/>
                  </a:lnTo>
                  <a:lnTo>
                    <a:pt x="698769" y="968733"/>
                  </a:lnTo>
                  <a:lnTo>
                    <a:pt x="716456" y="934932"/>
                  </a:lnTo>
                  <a:lnTo>
                    <a:pt x="740536" y="905256"/>
                  </a:lnTo>
                  <a:lnTo>
                    <a:pt x="1513078" y="132588"/>
                  </a:lnTo>
                  <a:lnTo>
                    <a:pt x="1382395" y="0"/>
                  </a:lnTo>
                  <a:close/>
                </a:path>
              </a:pathLst>
            </a:custGeom>
            <a:solidFill>
              <a:srgbClr val="BBC4C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2" name="Google Shape;902;p33"/>
            <p:cNvSpPr/>
            <p:nvPr/>
          </p:nvSpPr>
          <p:spPr>
            <a:xfrm>
              <a:off x="3339084" y="5068823"/>
              <a:ext cx="313690" cy="175260"/>
            </a:xfrm>
            <a:custGeom>
              <a:avLst/>
              <a:gdLst/>
              <a:ahLst/>
              <a:cxnLst/>
              <a:rect l="l" t="t" r="r" b="b"/>
              <a:pathLst>
                <a:path w="313689" h="175260" extrusionOk="0">
                  <a:moveTo>
                    <a:pt x="303656" y="0"/>
                  </a:moveTo>
                  <a:lnTo>
                    <a:pt x="10032" y="0"/>
                  </a:lnTo>
                  <a:lnTo>
                    <a:pt x="10032" y="98678"/>
                  </a:lnTo>
                  <a:lnTo>
                    <a:pt x="9626" y="109555"/>
                  </a:lnTo>
                  <a:lnTo>
                    <a:pt x="8112" y="120634"/>
                  </a:lnTo>
                  <a:lnTo>
                    <a:pt x="5050" y="131308"/>
                  </a:lnTo>
                  <a:lnTo>
                    <a:pt x="0" y="140969"/>
                  </a:lnTo>
                  <a:lnTo>
                    <a:pt x="38135" y="155650"/>
                  </a:lnTo>
                  <a:lnTo>
                    <a:pt x="76962" y="166401"/>
                  </a:lnTo>
                  <a:lnTo>
                    <a:pt x="116550" y="173009"/>
                  </a:lnTo>
                  <a:lnTo>
                    <a:pt x="156971" y="175259"/>
                  </a:lnTo>
                  <a:lnTo>
                    <a:pt x="197568" y="173009"/>
                  </a:lnTo>
                  <a:lnTo>
                    <a:pt x="237616" y="166401"/>
                  </a:lnTo>
                  <a:lnTo>
                    <a:pt x="276522" y="155650"/>
                  </a:lnTo>
                  <a:lnTo>
                    <a:pt x="313689" y="140969"/>
                  </a:lnTo>
                  <a:lnTo>
                    <a:pt x="309657" y="131308"/>
                  </a:lnTo>
                  <a:lnTo>
                    <a:pt x="306482" y="120634"/>
                  </a:lnTo>
                  <a:lnTo>
                    <a:pt x="304403" y="109555"/>
                  </a:lnTo>
                  <a:lnTo>
                    <a:pt x="303656" y="98678"/>
                  </a:lnTo>
                  <a:lnTo>
                    <a:pt x="303656" y="0"/>
                  </a:lnTo>
                  <a:close/>
                </a:path>
              </a:pathLst>
            </a:custGeom>
            <a:solidFill>
              <a:srgbClr val="95ABB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3" name="Google Shape;903;p33"/>
            <p:cNvSpPr/>
            <p:nvPr/>
          </p:nvSpPr>
          <p:spPr>
            <a:xfrm>
              <a:off x="3204083" y="4668265"/>
              <a:ext cx="582930" cy="480059"/>
            </a:xfrm>
            <a:custGeom>
              <a:avLst/>
              <a:gdLst/>
              <a:ahLst/>
              <a:cxnLst/>
              <a:rect l="l" t="t" r="r" b="b"/>
              <a:pathLst>
                <a:path w="582929" h="480060" extrusionOk="0">
                  <a:moveTo>
                    <a:pt x="230505" y="126"/>
                  </a:moveTo>
                  <a:lnTo>
                    <a:pt x="186559" y="16448"/>
                  </a:lnTo>
                  <a:lnTo>
                    <a:pt x="165768" y="52613"/>
                  </a:lnTo>
                  <a:lnTo>
                    <a:pt x="149558" y="75152"/>
                  </a:lnTo>
                  <a:lnTo>
                    <a:pt x="110743" y="115442"/>
                  </a:lnTo>
                  <a:lnTo>
                    <a:pt x="69723" y="148415"/>
                  </a:lnTo>
                  <a:lnTo>
                    <a:pt x="24130" y="173862"/>
                  </a:lnTo>
                  <a:lnTo>
                    <a:pt x="13287" y="183114"/>
                  </a:lnTo>
                  <a:lnTo>
                    <a:pt x="5302" y="195198"/>
                  </a:lnTo>
                  <a:lnTo>
                    <a:pt x="698" y="209188"/>
                  </a:lnTo>
                  <a:lnTo>
                    <a:pt x="0" y="224154"/>
                  </a:lnTo>
                  <a:lnTo>
                    <a:pt x="9859" y="271613"/>
                  </a:lnTo>
                  <a:lnTo>
                    <a:pt x="26949" y="315645"/>
                  </a:lnTo>
                  <a:lnTo>
                    <a:pt x="50569" y="355675"/>
                  </a:lnTo>
                  <a:lnTo>
                    <a:pt x="80018" y="391126"/>
                  </a:lnTo>
                  <a:lnTo>
                    <a:pt x="114597" y="421423"/>
                  </a:lnTo>
                  <a:lnTo>
                    <a:pt x="153604" y="445991"/>
                  </a:lnTo>
                  <a:lnTo>
                    <a:pt x="196339" y="464252"/>
                  </a:lnTo>
                  <a:lnTo>
                    <a:pt x="242103" y="475631"/>
                  </a:lnTo>
                  <a:lnTo>
                    <a:pt x="290194" y="479551"/>
                  </a:lnTo>
                  <a:lnTo>
                    <a:pt x="340187" y="475339"/>
                  </a:lnTo>
                  <a:lnTo>
                    <a:pt x="387489" y="463146"/>
                  </a:lnTo>
                  <a:lnTo>
                    <a:pt x="431376" y="443634"/>
                  </a:lnTo>
                  <a:lnTo>
                    <a:pt x="471124" y="417468"/>
                  </a:lnTo>
                  <a:lnTo>
                    <a:pt x="506008" y="385312"/>
                  </a:lnTo>
                  <a:lnTo>
                    <a:pt x="535304" y="347829"/>
                  </a:lnTo>
                  <a:lnTo>
                    <a:pt x="558288" y="305683"/>
                  </a:lnTo>
                  <a:lnTo>
                    <a:pt x="574235" y="259538"/>
                  </a:lnTo>
                  <a:lnTo>
                    <a:pt x="582421" y="210057"/>
                  </a:lnTo>
                  <a:lnTo>
                    <a:pt x="582116" y="199546"/>
                  </a:lnTo>
                  <a:lnTo>
                    <a:pt x="523895" y="138575"/>
                  </a:lnTo>
                  <a:lnTo>
                    <a:pt x="479613" y="108245"/>
                  </a:lnTo>
                  <a:lnTo>
                    <a:pt x="433555" y="80777"/>
                  </a:lnTo>
                  <a:lnTo>
                    <a:pt x="385825" y="56232"/>
                  </a:lnTo>
                  <a:lnTo>
                    <a:pt x="336532" y="34673"/>
                  </a:lnTo>
                  <a:lnTo>
                    <a:pt x="285781" y="16162"/>
                  </a:lnTo>
                  <a:lnTo>
                    <a:pt x="233680" y="761"/>
                  </a:lnTo>
                  <a:lnTo>
                    <a:pt x="230505" y="126"/>
                  </a:lnTo>
                  <a:close/>
                </a:path>
              </a:pathLst>
            </a:custGeom>
            <a:solidFill>
              <a:srgbClr val="BDCAD4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4" name="Google Shape;904;p33"/>
            <p:cNvSpPr/>
            <p:nvPr/>
          </p:nvSpPr>
          <p:spPr>
            <a:xfrm>
              <a:off x="3204083" y="4666487"/>
              <a:ext cx="584200" cy="476884"/>
            </a:xfrm>
            <a:custGeom>
              <a:avLst/>
              <a:gdLst/>
              <a:ahLst/>
              <a:cxnLst/>
              <a:rect l="l" t="t" r="r" b="b"/>
              <a:pathLst>
                <a:path w="584200" h="476885" extrusionOk="0">
                  <a:moveTo>
                    <a:pt x="225679" y="0"/>
                  </a:moveTo>
                  <a:lnTo>
                    <a:pt x="221869" y="0"/>
                  </a:lnTo>
                  <a:lnTo>
                    <a:pt x="208861" y="2006"/>
                  </a:lnTo>
                  <a:lnTo>
                    <a:pt x="196961" y="7667"/>
                  </a:lnTo>
                  <a:lnTo>
                    <a:pt x="186846" y="16448"/>
                  </a:lnTo>
                  <a:lnTo>
                    <a:pt x="179196" y="27812"/>
                  </a:lnTo>
                  <a:lnTo>
                    <a:pt x="169662" y="45531"/>
                  </a:lnTo>
                  <a:lnTo>
                    <a:pt x="159210" y="62499"/>
                  </a:lnTo>
                  <a:lnTo>
                    <a:pt x="134746" y="94234"/>
                  </a:lnTo>
                  <a:lnTo>
                    <a:pt x="92457" y="132516"/>
                  </a:lnTo>
                  <a:lnTo>
                    <a:pt x="48821" y="161980"/>
                  </a:lnTo>
                  <a:lnTo>
                    <a:pt x="26289" y="174879"/>
                  </a:lnTo>
                  <a:lnTo>
                    <a:pt x="14198" y="184130"/>
                  </a:lnTo>
                  <a:lnTo>
                    <a:pt x="5572" y="196214"/>
                  </a:lnTo>
                  <a:lnTo>
                    <a:pt x="732" y="210204"/>
                  </a:lnTo>
                  <a:lnTo>
                    <a:pt x="0" y="225170"/>
                  </a:lnTo>
                  <a:lnTo>
                    <a:pt x="10536" y="272136"/>
                  </a:lnTo>
                  <a:lnTo>
                    <a:pt x="28192" y="316005"/>
                  </a:lnTo>
                  <a:lnTo>
                    <a:pt x="52321" y="356109"/>
                  </a:lnTo>
                  <a:lnTo>
                    <a:pt x="82280" y="391779"/>
                  </a:lnTo>
                  <a:lnTo>
                    <a:pt x="117424" y="422347"/>
                  </a:lnTo>
                  <a:lnTo>
                    <a:pt x="157108" y="447145"/>
                  </a:lnTo>
                  <a:lnTo>
                    <a:pt x="200690" y="465504"/>
                  </a:lnTo>
                  <a:lnTo>
                    <a:pt x="247522" y="476757"/>
                  </a:lnTo>
                  <a:lnTo>
                    <a:pt x="210967" y="448990"/>
                  </a:lnTo>
                  <a:lnTo>
                    <a:pt x="181574" y="414700"/>
                  </a:lnTo>
                  <a:lnTo>
                    <a:pt x="160197" y="375168"/>
                  </a:lnTo>
                  <a:lnTo>
                    <a:pt x="147690" y="331673"/>
                  </a:lnTo>
                  <a:lnTo>
                    <a:pt x="144906" y="285495"/>
                  </a:lnTo>
                  <a:lnTo>
                    <a:pt x="144906" y="215011"/>
                  </a:lnTo>
                  <a:lnTo>
                    <a:pt x="153693" y="209008"/>
                  </a:lnTo>
                  <a:lnTo>
                    <a:pt x="170410" y="196955"/>
                  </a:lnTo>
                  <a:lnTo>
                    <a:pt x="216360" y="151796"/>
                  </a:lnTo>
                  <a:lnTo>
                    <a:pt x="247522" y="108331"/>
                  </a:lnTo>
                  <a:lnTo>
                    <a:pt x="294198" y="124081"/>
                  </a:lnTo>
                  <a:lnTo>
                    <a:pt x="339409" y="143025"/>
                  </a:lnTo>
                  <a:lnTo>
                    <a:pt x="383047" y="164988"/>
                  </a:lnTo>
                  <a:lnTo>
                    <a:pt x="425003" y="189799"/>
                  </a:lnTo>
                  <a:lnTo>
                    <a:pt x="465166" y="217283"/>
                  </a:lnTo>
                  <a:lnTo>
                    <a:pt x="503428" y="247269"/>
                  </a:lnTo>
                  <a:lnTo>
                    <a:pt x="512232" y="255514"/>
                  </a:lnTo>
                  <a:lnTo>
                    <a:pt x="542700" y="283291"/>
                  </a:lnTo>
                  <a:lnTo>
                    <a:pt x="576627" y="258143"/>
                  </a:lnTo>
                  <a:lnTo>
                    <a:pt x="583819" y="213106"/>
                  </a:lnTo>
                  <a:lnTo>
                    <a:pt x="583553" y="201116"/>
                  </a:lnTo>
                  <a:lnTo>
                    <a:pt x="523314" y="138984"/>
                  </a:lnTo>
                  <a:lnTo>
                    <a:pt x="479087" y="108403"/>
                  </a:lnTo>
                  <a:lnTo>
                    <a:pt x="433083" y="80943"/>
                  </a:lnTo>
                  <a:lnTo>
                    <a:pt x="385408" y="56571"/>
                  </a:lnTo>
                  <a:lnTo>
                    <a:pt x="336169" y="35254"/>
                  </a:lnTo>
                  <a:lnTo>
                    <a:pt x="285473" y="16958"/>
                  </a:lnTo>
                  <a:lnTo>
                    <a:pt x="229743" y="635"/>
                  </a:lnTo>
                  <a:lnTo>
                    <a:pt x="225679" y="0"/>
                  </a:lnTo>
                  <a:close/>
                </a:path>
              </a:pathLst>
            </a:custGeom>
            <a:solidFill>
              <a:srgbClr val="ACBCC9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5" name="Google Shape;905;p33"/>
            <p:cNvSpPr/>
            <p:nvPr/>
          </p:nvSpPr>
          <p:spPr>
            <a:xfrm>
              <a:off x="3057144" y="5386069"/>
              <a:ext cx="195580" cy="514984"/>
            </a:xfrm>
            <a:custGeom>
              <a:avLst/>
              <a:gdLst/>
              <a:ahLst/>
              <a:cxnLst/>
              <a:rect l="l" t="t" r="r" b="b"/>
              <a:pathLst>
                <a:path w="195579" h="514985" extrusionOk="0">
                  <a:moveTo>
                    <a:pt x="22225" y="0"/>
                  </a:moveTo>
                  <a:lnTo>
                    <a:pt x="12805" y="18756"/>
                  </a:lnTo>
                  <a:lnTo>
                    <a:pt x="5826" y="38607"/>
                  </a:lnTo>
                  <a:lnTo>
                    <a:pt x="1490" y="59221"/>
                  </a:lnTo>
                  <a:lnTo>
                    <a:pt x="0" y="80263"/>
                  </a:lnTo>
                  <a:lnTo>
                    <a:pt x="0" y="466521"/>
                  </a:lnTo>
                  <a:lnTo>
                    <a:pt x="3879" y="485068"/>
                  </a:lnTo>
                  <a:lnTo>
                    <a:pt x="14366" y="500462"/>
                  </a:lnTo>
                  <a:lnTo>
                    <a:pt x="29735" y="510970"/>
                  </a:lnTo>
                  <a:lnTo>
                    <a:pt x="48260" y="514857"/>
                  </a:lnTo>
                  <a:lnTo>
                    <a:pt x="195071" y="514857"/>
                  </a:lnTo>
                  <a:lnTo>
                    <a:pt x="195071" y="253415"/>
                  </a:lnTo>
                  <a:lnTo>
                    <a:pt x="191353" y="215844"/>
                  </a:lnTo>
                  <a:lnTo>
                    <a:pt x="180467" y="179657"/>
                  </a:lnTo>
                  <a:lnTo>
                    <a:pt x="162817" y="146141"/>
                  </a:lnTo>
                  <a:lnTo>
                    <a:pt x="138811" y="116585"/>
                  </a:lnTo>
                  <a:lnTo>
                    <a:pt x="22225" y="0"/>
                  </a:lnTo>
                  <a:close/>
                </a:path>
              </a:pathLst>
            </a:custGeom>
            <a:solidFill>
              <a:srgbClr val="D2DBE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06" name="Google Shape;906;p33"/>
          <p:cNvGrpSpPr/>
          <p:nvPr/>
        </p:nvGrpSpPr>
        <p:grpSpPr>
          <a:xfrm>
            <a:off x="4765802" y="3555491"/>
            <a:ext cx="880744" cy="879475"/>
            <a:chOff x="4765802" y="3555491"/>
            <a:chExt cx="880744" cy="879475"/>
          </a:xfrm>
        </p:grpSpPr>
        <p:sp>
          <p:nvSpPr>
            <p:cNvPr id="907" name="Google Shape;907;p33"/>
            <p:cNvSpPr/>
            <p:nvPr/>
          </p:nvSpPr>
          <p:spPr>
            <a:xfrm>
              <a:off x="4765802" y="3555491"/>
              <a:ext cx="880744" cy="879475"/>
            </a:xfrm>
            <a:custGeom>
              <a:avLst/>
              <a:gdLst/>
              <a:ahLst/>
              <a:cxnLst/>
              <a:rect l="l" t="t" r="r" b="b"/>
              <a:pathLst>
                <a:path w="880745" h="879475" extrusionOk="0">
                  <a:moveTo>
                    <a:pt x="441325" y="0"/>
                  </a:moveTo>
                  <a:lnTo>
                    <a:pt x="393219" y="2560"/>
                  </a:lnTo>
                  <a:lnTo>
                    <a:pt x="346619" y="10068"/>
                  </a:lnTo>
                  <a:lnTo>
                    <a:pt x="301792" y="22261"/>
                  </a:lnTo>
                  <a:lnTo>
                    <a:pt x="259007" y="38878"/>
                  </a:lnTo>
                  <a:lnTo>
                    <a:pt x="218534" y="59657"/>
                  </a:lnTo>
                  <a:lnTo>
                    <a:pt x="180639" y="84336"/>
                  </a:lnTo>
                  <a:lnTo>
                    <a:pt x="145593" y="112653"/>
                  </a:lnTo>
                  <a:lnTo>
                    <a:pt x="113664" y="144348"/>
                  </a:lnTo>
                  <a:lnTo>
                    <a:pt x="85120" y="179158"/>
                  </a:lnTo>
                  <a:lnTo>
                    <a:pt x="60230" y="216821"/>
                  </a:lnTo>
                  <a:lnTo>
                    <a:pt x="39264" y="257077"/>
                  </a:lnTo>
                  <a:lnTo>
                    <a:pt x="22489" y="299663"/>
                  </a:lnTo>
                  <a:lnTo>
                    <a:pt x="10174" y="344317"/>
                  </a:lnTo>
                  <a:lnTo>
                    <a:pt x="2588" y="390778"/>
                  </a:lnTo>
                  <a:lnTo>
                    <a:pt x="0" y="438785"/>
                  </a:lnTo>
                  <a:lnTo>
                    <a:pt x="2588" y="486791"/>
                  </a:lnTo>
                  <a:lnTo>
                    <a:pt x="10174" y="533300"/>
                  </a:lnTo>
                  <a:lnTo>
                    <a:pt x="22489" y="578043"/>
                  </a:lnTo>
                  <a:lnTo>
                    <a:pt x="39264" y="620749"/>
                  </a:lnTo>
                  <a:lnTo>
                    <a:pt x="60230" y="661152"/>
                  </a:lnTo>
                  <a:lnTo>
                    <a:pt x="85120" y="698982"/>
                  </a:lnTo>
                  <a:lnTo>
                    <a:pt x="113664" y="733971"/>
                  </a:lnTo>
                  <a:lnTo>
                    <a:pt x="145593" y="765849"/>
                  </a:lnTo>
                  <a:lnTo>
                    <a:pt x="180639" y="794349"/>
                  </a:lnTo>
                  <a:lnTo>
                    <a:pt x="218534" y="819201"/>
                  </a:lnTo>
                  <a:lnTo>
                    <a:pt x="259007" y="840137"/>
                  </a:lnTo>
                  <a:lnTo>
                    <a:pt x="301792" y="856889"/>
                  </a:lnTo>
                  <a:lnTo>
                    <a:pt x="346619" y="869187"/>
                  </a:lnTo>
                  <a:lnTo>
                    <a:pt x="393219" y="876763"/>
                  </a:lnTo>
                  <a:lnTo>
                    <a:pt x="441325" y="879348"/>
                  </a:lnTo>
                  <a:lnTo>
                    <a:pt x="489404" y="876763"/>
                  </a:lnTo>
                  <a:lnTo>
                    <a:pt x="535931" y="869187"/>
                  </a:lnTo>
                  <a:lnTo>
                    <a:pt x="580646" y="856889"/>
                  </a:lnTo>
                  <a:lnTo>
                    <a:pt x="623285" y="840137"/>
                  </a:lnTo>
                  <a:lnTo>
                    <a:pt x="663589" y="819201"/>
                  </a:lnTo>
                  <a:lnTo>
                    <a:pt x="701295" y="794349"/>
                  </a:lnTo>
                  <a:lnTo>
                    <a:pt x="736141" y="765849"/>
                  </a:lnTo>
                  <a:lnTo>
                    <a:pt x="767868" y="733971"/>
                  </a:lnTo>
                  <a:lnTo>
                    <a:pt x="796212" y="698982"/>
                  </a:lnTo>
                  <a:lnTo>
                    <a:pt x="820913" y="661152"/>
                  </a:lnTo>
                  <a:lnTo>
                    <a:pt x="841710" y="620749"/>
                  </a:lnTo>
                  <a:lnTo>
                    <a:pt x="858340" y="578043"/>
                  </a:lnTo>
                  <a:lnTo>
                    <a:pt x="870542" y="533300"/>
                  </a:lnTo>
                  <a:lnTo>
                    <a:pt x="878055" y="486791"/>
                  </a:lnTo>
                  <a:lnTo>
                    <a:pt x="880618" y="438785"/>
                  </a:lnTo>
                  <a:lnTo>
                    <a:pt x="878055" y="390778"/>
                  </a:lnTo>
                  <a:lnTo>
                    <a:pt x="870542" y="344317"/>
                  </a:lnTo>
                  <a:lnTo>
                    <a:pt x="858340" y="299663"/>
                  </a:lnTo>
                  <a:lnTo>
                    <a:pt x="841710" y="257077"/>
                  </a:lnTo>
                  <a:lnTo>
                    <a:pt x="820913" y="216821"/>
                  </a:lnTo>
                  <a:lnTo>
                    <a:pt x="796212" y="179158"/>
                  </a:lnTo>
                  <a:lnTo>
                    <a:pt x="767868" y="144348"/>
                  </a:lnTo>
                  <a:lnTo>
                    <a:pt x="736141" y="112653"/>
                  </a:lnTo>
                  <a:lnTo>
                    <a:pt x="701295" y="84336"/>
                  </a:lnTo>
                  <a:lnTo>
                    <a:pt x="663589" y="59657"/>
                  </a:lnTo>
                  <a:lnTo>
                    <a:pt x="623285" y="38878"/>
                  </a:lnTo>
                  <a:lnTo>
                    <a:pt x="580646" y="22261"/>
                  </a:lnTo>
                  <a:lnTo>
                    <a:pt x="535931" y="10068"/>
                  </a:lnTo>
                  <a:lnTo>
                    <a:pt x="489404" y="2560"/>
                  </a:lnTo>
                  <a:lnTo>
                    <a:pt x="441325" y="0"/>
                  </a:lnTo>
                  <a:close/>
                </a:path>
              </a:pathLst>
            </a:custGeom>
            <a:solidFill>
              <a:srgbClr val="647D9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8" name="Google Shape;908;p33"/>
            <p:cNvSpPr/>
            <p:nvPr/>
          </p:nvSpPr>
          <p:spPr>
            <a:xfrm>
              <a:off x="4913376" y="3700271"/>
              <a:ext cx="588645" cy="588645"/>
            </a:xfrm>
            <a:custGeom>
              <a:avLst/>
              <a:gdLst/>
              <a:ahLst/>
              <a:cxnLst/>
              <a:rect l="l" t="t" r="r" b="b"/>
              <a:pathLst>
                <a:path w="588645" h="588645" extrusionOk="0">
                  <a:moveTo>
                    <a:pt x="294259" y="0"/>
                  </a:moveTo>
                  <a:lnTo>
                    <a:pt x="246826" y="3884"/>
                  </a:lnTo>
                  <a:lnTo>
                    <a:pt x="201720" y="15119"/>
                  </a:lnTo>
                  <a:lnTo>
                    <a:pt x="159570" y="33076"/>
                  </a:lnTo>
                  <a:lnTo>
                    <a:pt x="121002" y="57127"/>
                  </a:lnTo>
                  <a:lnTo>
                    <a:pt x="86645" y="86645"/>
                  </a:lnTo>
                  <a:lnTo>
                    <a:pt x="57127" y="121002"/>
                  </a:lnTo>
                  <a:lnTo>
                    <a:pt x="33076" y="159570"/>
                  </a:lnTo>
                  <a:lnTo>
                    <a:pt x="15119" y="201720"/>
                  </a:lnTo>
                  <a:lnTo>
                    <a:pt x="3884" y="246826"/>
                  </a:lnTo>
                  <a:lnTo>
                    <a:pt x="0" y="294258"/>
                  </a:lnTo>
                  <a:lnTo>
                    <a:pt x="3884" y="342116"/>
                  </a:lnTo>
                  <a:lnTo>
                    <a:pt x="15119" y="387453"/>
                  </a:lnTo>
                  <a:lnTo>
                    <a:pt x="33076" y="429677"/>
                  </a:lnTo>
                  <a:lnTo>
                    <a:pt x="57127" y="468194"/>
                  </a:lnTo>
                  <a:lnTo>
                    <a:pt x="86645" y="502411"/>
                  </a:lnTo>
                  <a:lnTo>
                    <a:pt x="121002" y="531737"/>
                  </a:lnTo>
                  <a:lnTo>
                    <a:pt x="159570" y="555578"/>
                  </a:lnTo>
                  <a:lnTo>
                    <a:pt x="201720" y="573342"/>
                  </a:lnTo>
                  <a:lnTo>
                    <a:pt x="246826" y="584434"/>
                  </a:lnTo>
                  <a:lnTo>
                    <a:pt x="294259" y="588263"/>
                  </a:lnTo>
                  <a:lnTo>
                    <a:pt x="341622" y="584434"/>
                  </a:lnTo>
                  <a:lnTo>
                    <a:pt x="386673" y="573342"/>
                  </a:lnTo>
                  <a:lnTo>
                    <a:pt x="428780" y="555578"/>
                  </a:lnTo>
                  <a:lnTo>
                    <a:pt x="467316" y="531737"/>
                  </a:lnTo>
                  <a:lnTo>
                    <a:pt x="501650" y="502411"/>
                  </a:lnTo>
                  <a:lnTo>
                    <a:pt x="531152" y="468194"/>
                  </a:lnTo>
                  <a:lnTo>
                    <a:pt x="555194" y="429677"/>
                  </a:lnTo>
                  <a:lnTo>
                    <a:pt x="573146" y="387453"/>
                  </a:lnTo>
                  <a:lnTo>
                    <a:pt x="584379" y="342116"/>
                  </a:lnTo>
                  <a:lnTo>
                    <a:pt x="588263" y="294258"/>
                  </a:lnTo>
                  <a:lnTo>
                    <a:pt x="584379" y="246826"/>
                  </a:lnTo>
                  <a:lnTo>
                    <a:pt x="573146" y="201720"/>
                  </a:lnTo>
                  <a:lnTo>
                    <a:pt x="555194" y="159570"/>
                  </a:lnTo>
                  <a:lnTo>
                    <a:pt x="531152" y="121002"/>
                  </a:lnTo>
                  <a:lnTo>
                    <a:pt x="501650" y="86645"/>
                  </a:lnTo>
                  <a:lnTo>
                    <a:pt x="467316" y="57127"/>
                  </a:lnTo>
                  <a:lnTo>
                    <a:pt x="428780" y="33076"/>
                  </a:lnTo>
                  <a:lnTo>
                    <a:pt x="386673" y="15119"/>
                  </a:lnTo>
                  <a:lnTo>
                    <a:pt x="341622" y="3884"/>
                  </a:lnTo>
                  <a:lnTo>
                    <a:pt x="2942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909" name="Google Shape;909;p33"/>
          <p:cNvSpPr/>
          <p:nvPr/>
        </p:nvSpPr>
        <p:spPr>
          <a:xfrm>
            <a:off x="3741420" y="4645405"/>
            <a:ext cx="829310" cy="1043940"/>
          </a:xfrm>
          <a:custGeom>
            <a:avLst/>
            <a:gdLst/>
            <a:ahLst/>
            <a:cxnLst/>
            <a:rect l="l" t="t" r="r" b="b"/>
            <a:pathLst>
              <a:path w="829310" h="1043939" extrusionOk="0">
                <a:moveTo>
                  <a:pt x="698118" y="0"/>
                </a:moveTo>
                <a:lnTo>
                  <a:pt x="143001" y="530733"/>
                </a:lnTo>
                <a:lnTo>
                  <a:pt x="111609" y="562800"/>
                </a:lnTo>
                <a:lnTo>
                  <a:pt x="84073" y="598201"/>
                </a:lnTo>
                <a:lnTo>
                  <a:pt x="60348" y="636603"/>
                </a:lnTo>
                <a:lnTo>
                  <a:pt x="40385" y="677672"/>
                </a:lnTo>
                <a:lnTo>
                  <a:pt x="22985" y="722491"/>
                </a:lnTo>
                <a:lnTo>
                  <a:pt x="10334" y="768953"/>
                </a:lnTo>
                <a:lnTo>
                  <a:pt x="2613" y="816510"/>
                </a:lnTo>
                <a:lnTo>
                  <a:pt x="0" y="864616"/>
                </a:lnTo>
                <a:lnTo>
                  <a:pt x="0" y="1043686"/>
                </a:lnTo>
                <a:lnTo>
                  <a:pt x="3720" y="1005028"/>
                </a:lnTo>
                <a:lnTo>
                  <a:pt x="14620" y="968263"/>
                </a:lnTo>
                <a:lnTo>
                  <a:pt x="32307" y="934475"/>
                </a:lnTo>
                <a:lnTo>
                  <a:pt x="56387" y="904748"/>
                </a:lnTo>
                <a:lnTo>
                  <a:pt x="828801" y="132588"/>
                </a:lnTo>
                <a:lnTo>
                  <a:pt x="698118" y="0"/>
                </a:lnTo>
                <a:close/>
              </a:path>
            </a:pathLst>
          </a:custGeom>
          <a:solidFill>
            <a:srgbClr val="D2DBE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910" name="Google Shape;910;p33"/>
          <p:cNvGrpSpPr/>
          <p:nvPr/>
        </p:nvGrpSpPr>
        <p:grpSpPr>
          <a:xfrm>
            <a:off x="5059934" y="3407664"/>
            <a:ext cx="749046" cy="733171"/>
            <a:chOff x="5059934" y="3407664"/>
            <a:chExt cx="749046" cy="733171"/>
          </a:xfrm>
        </p:grpSpPr>
        <p:sp>
          <p:nvSpPr>
            <p:cNvPr id="911" name="Google Shape;911;p33"/>
            <p:cNvSpPr/>
            <p:nvPr/>
          </p:nvSpPr>
          <p:spPr>
            <a:xfrm>
              <a:off x="5059934" y="3846830"/>
              <a:ext cx="294005" cy="294005"/>
            </a:xfrm>
            <a:custGeom>
              <a:avLst/>
              <a:gdLst/>
              <a:ahLst/>
              <a:cxnLst/>
              <a:rect l="l" t="t" r="r" b="b"/>
              <a:pathLst>
                <a:path w="294004" h="294004" extrusionOk="0">
                  <a:moveTo>
                    <a:pt x="146938" y="0"/>
                  </a:moveTo>
                  <a:lnTo>
                    <a:pt x="100738" y="7551"/>
                  </a:lnTo>
                  <a:lnTo>
                    <a:pt x="60432" y="28533"/>
                  </a:lnTo>
                  <a:lnTo>
                    <a:pt x="28533" y="60432"/>
                  </a:lnTo>
                  <a:lnTo>
                    <a:pt x="7551" y="100738"/>
                  </a:lnTo>
                  <a:lnTo>
                    <a:pt x="0" y="146939"/>
                  </a:lnTo>
                  <a:lnTo>
                    <a:pt x="7551" y="193015"/>
                  </a:lnTo>
                  <a:lnTo>
                    <a:pt x="28533" y="233246"/>
                  </a:lnTo>
                  <a:lnTo>
                    <a:pt x="60432" y="265106"/>
                  </a:lnTo>
                  <a:lnTo>
                    <a:pt x="100738" y="286074"/>
                  </a:lnTo>
                  <a:lnTo>
                    <a:pt x="146938" y="293624"/>
                  </a:lnTo>
                  <a:lnTo>
                    <a:pt x="193015" y="286074"/>
                  </a:lnTo>
                  <a:lnTo>
                    <a:pt x="233246" y="265106"/>
                  </a:lnTo>
                  <a:lnTo>
                    <a:pt x="265106" y="233246"/>
                  </a:lnTo>
                  <a:lnTo>
                    <a:pt x="286074" y="193015"/>
                  </a:lnTo>
                  <a:lnTo>
                    <a:pt x="293624" y="146939"/>
                  </a:lnTo>
                  <a:lnTo>
                    <a:pt x="286074" y="100738"/>
                  </a:lnTo>
                  <a:lnTo>
                    <a:pt x="265106" y="60432"/>
                  </a:lnTo>
                  <a:lnTo>
                    <a:pt x="233246" y="28533"/>
                  </a:lnTo>
                  <a:lnTo>
                    <a:pt x="193015" y="7551"/>
                  </a:lnTo>
                  <a:lnTo>
                    <a:pt x="146938" y="0"/>
                  </a:lnTo>
                  <a:close/>
                </a:path>
              </a:pathLst>
            </a:custGeom>
            <a:solidFill>
              <a:srgbClr val="647D9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2" name="Google Shape;912;p33"/>
            <p:cNvSpPr/>
            <p:nvPr/>
          </p:nvSpPr>
          <p:spPr>
            <a:xfrm>
              <a:off x="5158406" y="3407664"/>
              <a:ext cx="635635" cy="637540"/>
            </a:xfrm>
            <a:custGeom>
              <a:avLst/>
              <a:gdLst/>
              <a:ahLst/>
              <a:cxnLst/>
              <a:rect l="l" t="t" r="r" b="b"/>
              <a:pathLst>
                <a:path w="635635" h="637539" extrusionOk="0">
                  <a:moveTo>
                    <a:pt x="586311" y="0"/>
                  </a:moveTo>
                  <a:lnTo>
                    <a:pt x="14430" y="552577"/>
                  </a:lnTo>
                  <a:lnTo>
                    <a:pt x="0" y="578417"/>
                  </a:lnTo>
                  <a:lnTo>
                    <a:pt x="2905" y="606044"/>
                  </a:lnTo>
                  <a:lnTo>
                    <a:pt x="20145" y="628050"/>
                  </a:lnTo>
                  <a:lnTo>
                    <a:pt x="48720" y="637032"/>
                  </a:lnTo>
                  <a:lnTo>
                    <a:pt x="57949" y="635922"/>
                  </a:lnTo>
                  <a:lnTo>
                    <a:pt x="620347" y="83820"/>
                  </a:lnTo>
                  <a:lnTo>
                    <a:pt x="635210" y="55828"/>
                  </a:lnTo>
                  <a:lnTo>
                    <a:pt x="630666" y="28670"/>
                  </a:lnTo>
                  <a:lnTo>
                    <a:pt x="612453" y="8131"/>
                  </a:lnTo>
                  <a:lnTo>
                    <a:pt x="586311" y="0"/>
                  </a:lnTo>
                  <a:close/>
                </a:path>
              </a:pathLst>
            </a:custGeom>
            <a:solidFill>
              <a:srgbClr val="909FA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3" name="Google Shape;913;p33"/>
            <p:cNvSpPr/>
            <p:nvPr/>
          </p:nvSpPr>
          <p:spPr>
            <a:xfrm>
              <a:off x="5515610" y="3429254"/>
              <a:ext cx="293370" cy="257175"/>
            </a:xfrm>
            <a:custGeom>
              <a:avLst/>
              <a:gdLst/>
              <a:ahLst/>
              <a:cxnLst/>
              <a:rect l="l" t="t" r="r" b="b"/>
              <a:pathLst>
                <a:path w="293370" h="257175" extrusionOk="0">
                  <a:moveTo>
                    <a:pt x="99822" y="0"/>
                  </a:moveTo>
                  <a:lnTo>
                    <a:pt x="70115" y="4101"/>
                  </a:lnTo>
                  <a:lnTo>
                    <a:pt x="42386" y="16049"/>
                  </a:lnTo>
                  <a:lnTo>
                    <a:pt x="18418" y="35307"/>
                  </a:lnTo>
                  <a:lnTo>
                    <a:pt x="0" y="61341"/>
                  </a:lnTo>
                  <a:lnTo>
                    <a:pt x="0" y="208788"/>
                  </a:lnTo>
                  <a:lnTo>
                    <a:pt x="3871" y="227365"/>
                  </a:lnTo>
                  <a:lnTo>
                    <a:pt x="14493" y="242728"/>
                  </a:lnTo>
                  <a:lnTo>
                    <a:pt x="30378" y="253186"/>
                  </a:lnTo>
                  <a:lnTo>
                    <a:pt x="50037" y="257048"/>
                  </a:lnTo>
                  <a:lnTo>
                    <a:pt x="196723" y="257048"/>
                  </a:lnTo>
                  <a:lnTo>
                    <a:pt x="215207" y="253186"/>
                  </a:lnTo>
                  <a:lnTo>
                    <a:pt x="230489" y="242728"/>
                  </a:lnTo>
                  <a:lnTo>
                    <a:pt x="240889" y="227365"/>
                  </a:lnTo>
                  <a:lnTo>
                    <a:pt x="244728" y="208788"/>
                  </a:lnTo>
                  <a:lnTo>
                    <a:pt x="280947" y="193329"/>
                  </a:lnTo>
                  <a:lnTo>
                    <a:pt x="293020" y="159321"/>
                  </a:lnTo>
                  <a:lnTo>
                    <a:pt x="280947" y="125313"/>
                  </a:lnTo>
                  <a:lnTo>
                    <a:pt x="244728" y="109855"/>
                  </a:lnTo>
                  <a:lnTo>
                    <a:pt x="146303" y="109855"/>
                  </a:lnTo>
                  <a:lnTo>
                    <a:pt x="146303" y="10922"/>
                  </a:lnTo>
                  <a:lnTo>
                    <a:pt x="135112" y="6000"/>
                  </a:lnTo>
                  <a:lnTo>
                    <a:pt x="123539" y="2603"/>
                  </a:lnTo>
                  <a:lnTo>
                    <a:pt x="111728" y="635"/>
                  </a:lnTo>
                  <a:lnTo>
                    <a:pt x="99822" y="0"/>
                  </a:lnTo>
                  <a:close/>
                </a:path>
              </a:pathLst>
            </a:custGeom>
            <a:solidFill>
              <a:srgbClr val="647D9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4" name="Google Shape;914;p33"/>
            <p:cNvSpPr/>
            <p:nvPr/>
          </p:nvSpPr>
          <p:spPr>
            <a:xfrm>
              <a:off x="5328862" y="3407918"/>
              <a:ext cx="464820" cy="466090"/>
            </a:xfrm>
            <a:custGeom>
              <a:avLst/>
              <a:gdLst/>
              <a:ahLst/>
              <a:cxnLst/>
              <a:rect l="l" t="t" r="r" b="b"/>
              <a:pathLst>
                <a:path w="464820" h="466089" extrusionOk="0">
                  <a:moveTo>
                    <a:pt x="415474" y="0"/>
                  </a:moveTo>
                  <a:lnTo>
                    <a:pt x="14916" y="381127"/>
                  </a:lnTo>
                  <a:lnTo>
                    <a:pt x="0" y="409525"/>
                  </a:lnTo>
                  <a:lnTo>
                    <a:pt x="4835" y="436959"/>
                  </a:lnTo>
                  <a:lnTo>
                    <a:pt x="23506" y="457654"/>
                  </a:lnTo>
                  <a:lnTo>
                    <a:pt x="50095" y="465836"/>
                  </a:lnTo>
                  <a:lnTo>
                    <a:pt x="58547" y="465024"/>
                  </a:lnTo>
                  <a:lnTo>
                    <a:pt x="449764" y="83439"/>
                  </a:lnTo>
                  <a:lnTo>
                    <a:pt x="464718" y="49276"/>
                  </a:lnTo>
                  <a:lnTo>
                    <a:pt x="460980" y="30861"/>
                  </a:lnTo>
                  <a:lnTo>
                    <a:pt x="433905" y="3746"/>
                  </a:lnTo>
                  <a:lnTo>
                    <a:pt x="415474" y="0"/>
                  </a:lnTo>
                  <a:close/>
                </a:path>
              </a:pathLst>
            </a:custGeom>
            <a:solidFill>
              <a:srgbClr val="4A6279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915" name="Google Shape;915;p33"/>
          <p:cNvSpPr/>
          <p:nvPr/>
        </p:nvSpPr>
        <p:spPr>
          <a:xfrm>
            <a:off x="6733031" y="5949696"/>
            <a:ext cx="2369820" cy="719327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0" name="Google Shape;920;p34"/>
          <p:cNvGrpSpPr/>
          <p:nvPr/>
        </p:nvGrpSpPr>
        <p:grpSpPr>
          <a:xfrm>
            <a:off x="1505701" y="1385126"/>
            <a:ext cx="6384057" cy="521549"/>
            <a:chOff x="1505701" y="1385126"/>
            <a:chExt cx="6384057" cy="521549"/>
          </a:xfrm>
        </p:grpSpPr>
        <p:sp>
          <p:nvSpPr>
            <p:cNvPr id="921" name="Google Shape;921;p34"/>
            <p:cNvSpPr/>
            <p:nvPr/>
          </p:nvSpPr>
          <p:spPr>
            <a:xfrm>
              <a:off x="1505701" y="1385126"/>
              <a:ext cx="6384057" cy="521549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2" name="Google Shape;922;p34"/>
            <p:cNvSpPr/>
            <p:nvPr/>
          </p:nvSpPr>
          <p:spPr>
            <a:xfrm>
              <a:off x="1508378" y="1415160"/>
              <a:ext cx="6327521" cy="4652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923" name="Google Shape;923;p34"/>
          <p:cNvSpPr/>
          <p:nvPr/>
        </p:nvSpPr>
        <p:spPr>
          <a:xfrm>
            <a:off x="6733031" y="5949696"/>
            <a:ext cx="2369820" cy="719327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4" name="Google Shape;924;p34"/>
          <p:cNvSpPr/>
          <p:nvPr/>
        </p:nvSpPr>
        <p:spPr>
          <a:xfrm>
            <a:off x="3465576" y="2852927"/>
            <a:ext cx="2200655" cy="2295144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9" name="Google Shape;929;p35"/>
          <p:cNvGrpSpPr/>
          <p:nvPr/>
        </p:nvGrpSpPr>
        <p:grpSpPr>
          <a:xfrm>
            <a:off x="0" y="0"/>
            <a:ext cx="9143999" cy="6857997"/>
            <a:chOff x="0" y="0"/>
            <a:chExt cx="9143999" cy="6857997"/>
          </a:xfrm>
        </p:grpSpPr>
        <p:sp>
          <p:nvSpPr>
            <p:cNvPr id="930" name="Google Shape;930;p35"/>
            <p:cNvSpPr/>
            <p:nvPr/>
          </p:nvSpPr>
          <p:spPr>
            <a:xfrm>
              <a:off x="11226" y="992515"/>
              <a:ext cx="9105265" cy="5575300"/>
            </a:xfrm>
            <a:custGeom>
              <a:avLst/>
              <a:gdLst/>
              <a:ahLst/>
              <a:cxnLst/>
              <a:rect l="l" t="t" r="r" b="b"/>
              <a:pathLst>
                <a:path w="9105265" h="5575300" extrusionOk="0">
                  <a:moveTo>
                    <a:pt x="785858" y="0"/>
                  </a:moveTo>
                  <a:lnTo>
                    <a:pt x="426614" y="0"/>
                  </a:lnTo>
                  <a:lnTo>
                    <a:pt x="426614" y="1805872"/>
                  </a:lnTo>
                  <a:lnTo>
                    <a:pt x="423056" y="1863705"/>
                  </a:lnTo>
                  <a:lnTo>
                    <a:pt x="419120" y="1921114"/>
                  </a:lnTo>
                  <a:lnTo>
                    <a:pt x="414808" y="1978097"/>
                  </a:lnTo>
                  <a:lnTo>
                    <a:pt x="410120" y="2034650"/>
                  </a:lnTo>
                  <a:lnTo>
                    <a:pt x="405058" y="2090770"/>
                  </a:lnTo>
                  <a:lnTo>
                    <a:pt x="399622" y="2146454"/>
                  </a:lnTo>
                  <a:lnTo>
                    <a:pt x="393813" y="2201698"/>
                  </a:lnTo>
                  <a:lnTo>
                    <a:pt x="387633" y="2256501"/>
                  </a:lnTo>
                  <a:lnTo>
                    <a:pt x="381082" y="2310858"/>
                  </a:lnTo>
                  <a:lnTo>
                    <a:pt x="374162" y="2364766"/>
                  </a:lnTo>
                  <a:lnTo>
                    <a:pt x="366874" y="2418222"/>
                  </a:lnTo>
                  <a:lnTo>
                    <a:pt x="359218" y="2471223"/>
                  </a:lnTo>
                  <a:lnTo>
                    <a:pt x="351196" y="2523766"/>
                  </a:lnTo>
                  <a:lnTo>
                    <a:pt x="342809" y="2575847"/>
                  </a:lnTo>
                  <a:lnTo>
                    <a:pt x="334058" y="2627464"/>
                  </a:lnTo>
                  <a:lnTo>
                    <a:pt x="324943" y="2678613"/>
                  </a:lnTo>
                  <a:lnTo>
                    <a:pt x="315467" y="2729291"/>
                  </a:lnTo>
                  <a:lnTo>
                    <a:pt x="305630" y="2779495"/>
                  </a:lnTo>
                  <a:lnTo>
                    <a:pt x="295432" y="2829222"/>
                  </a:lnTo>
                  <a:lnTo>
                    <a:pt x="284876" y="2878468"/>
                  </a:lnTo>
                  <a:lnTo>
                    <a:pt x="273962" y="2927231"/>
                  </a:lnTo>
                  <a:lnTo>
                    <a:pt x="262691" y="2975507"/>
                  </a:lnTo>
                  <a:lnTo>
                    <a:pt x="251064" y="3023293"/>
                  </a:lnTo>
                  <a:lnTo>
                    <a:pt x="239083" y="3070585"/>
                  </a:lnTo>
                  <a:lnTo>
                    <a:pt x="226748" y="3117382"/>
                  </a:lnTo>
                  <a:lnTo>
                    <a:pt x="214060" y="3163679"/>
                  </a:lnTo>
                  <a:lnTo>
                    <a:pt x="201021" y="3209473"/>
                  </a:lnTo>
                  <a:lnTo>
                    <a:pt x="187632" y="3254762"/>
                  </a:lnTo>
                  <a:lnTo>
                    <a:pt x="173892" y="3299541"/>
                  </a:lnTo>
                  <a:lnTo>
                    <a:pt x="159805" y="3343809"/>
                  </a:lnTo>
                  <a:lnTo>
                    <a:pt x="145370" y="3387561"/>
                  </a:lnTo>
                  <a:lnTo>
                    <a:pt x="130589" y="3430795"/>
                  </a:lnTo>
                  <a:lnTo>
                    <a:pt x="115463" y="3473507"/>
                  </a:lnTo>
                  <a:lnTo>
                    <a:pt x="99992" y="3515694"/>
                  </a:lnTo>
                  <a:lnTo>
                    <a:pt x="84178" y="3557353"/>
                  </a:lnTo>
                  <a:lnTo>
                    <a:pt x="68023" y="3598481"/>
                  </a:lnTo>
                  <a:lnTo>
                    <a:pt x="51526" y="3639075"/>
                  </a:lnTo>
                  <a:lnTo>
                    <a:pt x="34689" y="3679131"/>
                  </a:lnTo>
                  <a:lnTo>
                    <a:pt x="17513" y="3718646"/>
                  </a:lnTo>
                  <a:lnTo>
                    <a:pt x="0" y="3757618"/>
                  </a:lnTo>
                  <a:lnTo>
                    <a:pt x="0" y="5574687"/>
                  </a:lnTo>
                  <a:lnTo>
                    <a:pt x="9104779" y="5574687"/>
                  </a:lnTo>
                  <a:lnTo>
                    <a:pt x="9104779" y="4643708"/>
                  </a:lnTo>
                  <a:lnTo>
                    <a:pt x="3109747" y="4643708"/>
                  </a:lnTo>
                  <a:lnTo>
                    <a:pt x="3052178" y="4643362"/>
                  </a:lnTo>
                  <a:lnTo>
                    <a:pt x="2995554" y="4642324"/>
                  </a:lnTo>
                  <a:lnTo>
                    <a:pt x="2939868" y="4640596"/>
                  </a:lnTo>
                  <a:lnTo>
                    <a:pt x="2885112" y="4638179"/>
                  </a:lnTo>
                  <a:lnTo>
                    <a:pt x="2831277" y="4635075"/>
                  </a:lnTo>
                  <a:lnTo>
                    <a:pt x="2778356" y="4631285"/>
                  </a:lnTo>
                  <a:lnTo>
                    <a:pt x="2726342" y="4626810"/>
                  </a:lnTo>
                  <a:lnTo>
                    <a:pt x="2675225" y="4621653"/>
                  </a:lnTo>
                  <a:lnTo>
                    <a:pt x="2625000" y="4615814"/>
                  </a:lnTo>
                  <a:lnTo>
                    <a:pt x="2575657" y="4609295"/>
                  </a:lnTo>
                  <a:lnTo>
                    <a:pt x="2527190" y="4602098"/>
                  </a:lnTo>
                  <a:lnTo>
                    <a:pt x="2479589" y="4594224"/>
                  </a:lnTo>
                  <a:lnTo>
                    <a:pt x="2432848" y="4585674"/>
                  </a:lnTo>
                  <a:lnTo>
                    <a:pt x="2386959" y="4576450"/>
                  </a:lnTo>
                  <a:lnTo>
                    <a:pt x="2341914" y="4566553"/>
                  </a:lnTo>
                  <a:lnTo>
                    <a:pt x="2297705" y="4555985"/>
                  </a:lnTo>
                  <a:lnTo>
                    <a:pt x="2254324" y="4544747"/>
                  </a:lnTo>
                  <a:lnTo>
                    <a:pt x="2211764" y="4532841"/>
                  </a:lnTo>
                  <a:lnTo>
                    <a:pt x="2170016" y="4520268"/>
                  </a:lnTo>
                  <a:lnTo>
                    <a:pt x="2129074" y="4507029"/>
                  </a:lnTo>
                  <a:lnTo>
                    <a:pt x="2088929" y="4493127"/>
                  </a:lnTo>
                  <a:lnTo>
                    <a:pt x="2049573" y="4478562"/>
                  </a:lnTo>
                  <a:lnTo>
                    <a:pt x="2010999" y="4463336"/>
                  </a:lnTo>
                  <a:lnTo>
                    <a:pt x="1973199" y="4447451"/>
                  </a:lnTo>
                  <a:lnTo>
                    <a:pt x="1936164" y="4430907"/>
                  </a:lnTo>
                  <a:lnTo>
                    <a:pt x="1899888" y="4413707"/>
                  </a:lnTo>
                  <a:lnTo>
                    <a:pt x="1864363" y="4395851"/>
                  </a:lnTo>
                  <a:lnTo>
                    <a:pt x="1829580" y="4377342"/>
                  </a:lnTo>
                  <a:lnTo>
                    <a:pt x="1795532" y="4358180"/>
                  </a:lnTo>
                  <a:lnTo>
                    <a:pt x="1762212" y="4338368"/>
                  </a:lnTo>
                  <a:lnTo>
                    <a:pt x="1729610" y="4317906"/>
                  </a:lnTo>
                  <a:lnTo>
                    <a:pt x="1697721" y="4296797"/>
                  </a:lnTo>
                  <a:lnTo>
                    <a:pt x="1636044" y="4252640"/>
                  </a:lnTo>
                  <a:lnTo>
                    <a:pt x="1577121" y="4205909"/>
                  </a:lnTo>
                  <a:lnTo>
                    <a:pt x="1520889" y="4156615"/>
                  </a:lnTo>
                  <a:lnTo>
                    <a:pt x="1467284" y="4104771"/>
                  </a:lnTo>
                  <a:lnTo>
                    <a:pt x="1416246" y="4050387"/>
                  </a:lnTo>
                  <a:lnTo>
                    <a:pt x="1367711" y="3993476"/>
                  </a:lnTo>
                  <a:lnTo>
                    <a:pt x="1321618" y="3934050"/>
                  </a:lnTo>
                  <a:lnTo>
                    <a:pt x="1277904" y="3872119"/>
                  </a:lnTo>
                  <a:lnTo>
                    <a:pt x="1256919" y="3840218"/>
                  </a:lnTo>
                  <a:lnTo>
                    <a:pt x="1236506" y="3807695"/>
                  </a:lnTo>
                  <a:lnTo>
                    <a:pt x="1216657" y="3774553"/>
                  </a:lnTo>
                  <a:lnTo>
                    <a:pt x="1197363" y="3740791"/>
                  </a:lnTo>
                  <a:lnTo>
                    <a:pt x="1178618" y="3706413"/>
                  </a:lnTo>
                  <a:lnTo>
                    <a:pt x="1160413" y="3671418"/>
                  </a:lnTo>
                  <a:lnTo>
                    <a:pt x="1142740" y="3635809"/>
                  </a:lnTo>
                  <a:lnTo>
                    <a:pt x="1125592" y="3599588"/>
                  </a:lnTo>
                  <a:lnTo>
                    <a:pt x="1108961" y="3562754"/>
                  </a:lnTo>
                  <a:lnTo>
                    <a:pt x="1092839" y="3525311"/>
                  </a:lnTo>
                  <a:lnTo>
                    <a:pt x="1077219" y="3487259"/>
                  </a:lnTo>
                  <a:lnTo>
                    <a:pt x="1062092" y="3448601"/>
                  </a:lnTo>
                  <a:lnTo>
                    <a:pt x="1047451" y="3409336"/>
                  </a:lnTo>
                  <a:lnTo>
                    <a:pt x="1033288" y="3369468"/>
                  </a:lnTo>
                  <a:lnTo>
                    <a:pt x="1019595" y="3328997"/>
                  </a:lnTo>
                  <a:lnTo>
                    <a:pt x="1006364" y="3287924"/>
                  </a:lnTo>
                  <a:lnTo>
                    <a:pt x="993588" y="3246252"/>
                  </a:lnTo>
                  <a:lnTo>
                    <a:pt x="981259" y="3203981"/>
                  </a:lnTo>
                  <a:lnTo>
                    <a:pt x="969369" y="3161114"/>
                  </a:lnTo>
                  <a:lnTo>
                    <a:pt x="957911" y="3117651"/>
                  </a:lnTo>
                  <a:lnTo>
                    <a:pt x="946875" y="3073594"/>
                  </a:lnTo>
                  <a:lnTo>
                    <a:pt x="936256" y="3028945"/>
                  </a:lnTo>
                  <a:lnTo>
                    <a:pt x="926044" y="2983705"/>
                  </a:lnTo>
                  <a:lnTo>
                    <a:pt x="916233" y="2937875"/>
                  </a:lnTo>
                  <a:lnTo>
                    <a:pt x="906814" y="2891457"/>
                  </a:lnTo>
                  <a:lnTo>
                    <a:pt x="897779" y="2844452"/>
                  </a:lnTo>
                  <a:lnTo>
                    <a:pt x="889121" y="2796863"/>
                  </a:lnTo>
                  <a:lnTo>
                    <a:pt x="880833" y="2748689"/>
                  </a:lnTo>
                  <a:lnTo>
                    <a:pt x="872905" y="2699933"/>
                  </a:lnTo>
                  <a:lnTo>
                    <a:pt x="865331" y="2650597"/>
                  </a:lnTo>
                  <a:lnTo>
                    <a:pt x="858103" y="2600681"/>
                  </a:lnTo>
                  <a:lnTo>
                    <a:pt x="851212" y="2550187"/>
                  </a:lnTo>
                  <a:lnTo>
                    <a:pt x="844652" y="2499117"/>
                  </a:lnTo>
                  <a:lnTo>
                    <a:pt x="838413" y="2447472"/>
                  </a:lnTo>
                  <a:lnTo>
                    <a:pt x="832490" y="2395253"/>
                  </a:lnTo>
                  <a:lnTo>
                    <a:pt x="826872" y="2342462"/>
                  </a:lnTo>
                  <a:lnTo>
                    <a:pt x="821554" y="2289100"/>
                  </a:lnTo>
                  <a:lnTo>
                    <a:pt x="816527" y="2235170"/>
                  </a:lnTo>
                  <a:lnTo>
                    <a:pt x="811784" y="2180672"/>
                  </a:lnTo>
                  <a:lnTo>
                    <a:pt x="807316" y="2125607"/>
                  </a:lnTo>
                  <a:lnTo>
                    <a:pt x="803115" y="2069978"/>
                  </a:lnTo>
                  <a:lnTo>
                    <a:pt x="799175" y="2013785"/>
                  </a:lnTo>
                  <a:lnTo>
                    <a:pt x="795487" y="1957031"/>
                  </a:lnTo>
                  <a:lnTo>
                    <a:pt x="792043" y="1899716"/>
                  </a:lnTo>
                  <a:lnTo>
                    <a:pt x="788836" y="1841842"/>
                  </a:lnTo>
                  <a:lnTo>
                    <a:pt x="785858" y="1783411"/>
                  </a:lnTo>
                  <a:lnTo>
                    <a:pt x="785858" y="0"/>
                  </a:lnTo>
                  <a:close/>
                </a:path>
              </a:pathLst>
            </a:custGeom>
            <a:solidFill>
              <a:srgbClr val="9EB785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1" name="Google Shape;931;p35"/>
            <p:cNvSpPr/>
            <p:nvPr/>
          </p:nvSpPr>
          <p:spPr>
            <a:xfrm>
              <a:off x="538879" y="1003771"/>
              <a:ext cx="157168" cy="4710966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2" name="Google Shape;932;p35"/>
            <p:cNvSpPr/>
            <p:nvPr/>
          </p:nvSpPr>
          <p:spPr>
            <a:xfrm>
              <a:off x="0" y="5722619"/>
              <a:ext cx="9143999" cy="1135378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3" name="Google Shape;933;p35"/>
            <p:cNvSpPr/>
            <p:nvPr/>
          </p:nvSpPr>
          <p:spPr>
            <a:xfrm>
              <a:off x="217931" y="260604"/>
              <a:ext cx="792480" cy="792480"/>
            </a:xfrm>
            <a:custGeom>
              <a:avLst/>
              <a:gdLst/>
              <a:ahLst/>
              <a:cxnLst/>
              <a:rect l="l" t="t" r="r" b="b"/>
              <a:pathLst>
                <a:path w="792480" h="792480" extrusionOk="0">
                  <a:moveTo>
                    <a:pt x="396240" y="0"/>
                  </a:moveTo>
                  <a:lnTo>
                    <a:pt x="350030" y="2666"/>
                  </a:lnTo>
                  <a:lnTo>
                    <a:pt x="305386" y="10465"/>
                  </a:lnTo>
                  <a:lnTo>
                    <a:pt x="262606" y="23102"/>
                  </a:lnTo>
                  <a:lnTo>
                    <a:pt x="221985" y="40277"/>
                  </a:lnTo>
                  <a:lnTo>
                    <a:pt x="183822" y="61693"/>
                  </a:lnTo>
                  <a:lnTo>
                    <a:pt x="148413" y="87054"/>
                  </a:lnTo>
                  <a:lnTo>
                    <a:pt x="116057" y="116062"/>
                  </a:lnTo>
                  <a:lnTo>
                    <a:pt x="87050" y="148418"/>
                  </a:lnTo>
                  <a:lnTo>
                    <a:pt x="61690" y="183827"/>
                  </a:lnTo>
                  <a:lnTo>
                    <a:pt x="40274" y="221990"/>
                  </a:lnTo>
                  <a:lnTo>
                    <a:pt x="23100" y="262611"/>
                  </a:lnTo>
                  <a:lnTo>
                    <a:pt x="10465" y="305390"/>
                  </a:lnTo>
                  <a:lnTo>
                    <a:pt x="2665" y="350033"/>
                  </a:lnTo>
                  <a:lnTo>
                    <a:pt x="0" y="396240"/>
                  </a:lnTo>
                  <a:lnTo>
                    <a:pt x="2665" y="442446"/>
                  </a:lnTo>
                  <a:lnTo>
                    <a:pt x="10465" y="487089"/>
                  </a:lnTo>
                  <a:lnTo>
                    <a:pt x="23100" y="529868"/>
                  </a:lnTo>
                  <a:lnTo>
                    <a:pt x="40274" y="570489"/>
                  </a:lnTo>
                  <a:lnTo>
                    <a:pt x="61690" y="608652"/>
                  </a:lnTo>
                  <a:lnTo>
                    <a:pt x="87050" y="644061"/>
                  </a:lnTo>
                  <a:lnTo>
                    <a:pt x="116057" y="676417"/>
                  </a:lnTo>
                  <a:lnTo>
                    <a:pt x="148413" y="705425"/>
                  </a:lnTo>
                  <a:lnTo>
                    <a:pt x="183822" y="730786"/>
                  </a:lnTo>
                  <a:lnTo>
                    <a:pt x="221985" y="752202"/>
                  </a:lnTo>
                  <a:lnTo>
                    <a:pt x="262606" y="769377"/>
                  </a:lnTo>
                  <a:lnTo>
                    <a:pt x="305386" y="782014"/>
                  </a:lnTo>
                  <a:lnTo>
                    <a:pt x="350030" y="789813"/>
                  </a:lnTo>
                  <a:lnTo>
                    <a:pt x="396240" y="792480"/>
                  </a:lnTo>
                  <a:lnTo>
                    <a:pt x="442449" y="789813"/>
                  </a:lnTo>
                  <a:lnTo>
                    <a:pt x="487093" y="782014"/>
                  </a:lnTo>
                  <a:lnTo>
                    <a:pt x="529873" y="769377"/>
                  </a:lnTo>
                  <a:lnTo>
                    <a:pt x="570494" y="752202"/>
                  </a:lnTo>
                  <a:lnTo>
                    <a:pt x="608657" y="730786"/>
                  </a:lnTo>
                  <a:lnTo>
                    <a:pt x="644066" y="705425"/>
                  </a:lnTo>
                  <a:lnTo>
                    <a:pt x="676422" y="676417"/>
                  </a:lnTo>
                  <a:lnTo>
                    <a:pt x="705429" y="644061"/>
                  </a:lnTo>
                  <a:lnTo>
                    <a:pt x="730789" y="608652"/>
                  </a:lnTo>
                  <a:lnTo>
                    <a:pt x="752205" y="570489"/>
                  </a:lnTo>
                  <a:lnTo>
                    <a:pt x="769379" y="529868"/>
                  </a:lnTo>
                  <a:lnTo>
                    <a:pt x="782014" y="487089"/>
                  </a:lnTo>
                  <a:lnTo>
                    <a:pt x="789814" y="442446"/>
                  </a:lnTo>
                  <a:lnTo>
                    <a:pt x="792480" y="396240"/>
                  </a:lnTo>
                  <a:lnTo>
                    <a:pt x="789814" y="350033"/>
                  </a:lnTo>
                  <a:lnTo>
                    <a:pt x="782014" y="305390"/>
                  </a:lnTo>
                  <a:lnTo>
                    <a:pt x="769379" y="262611"/>
                  </a:lnTo>
                  <a:lnTo>
                    <a:pt x="752205" y="221990"/>
                  </a:lnTo>
                  <a:lnTo>
                    <a:pt x="730789" y="183827"/>
                  </a:lnTo>
                  <a:lnTo>
                    <a:pt x="705429" y="148418"/>
                  </a:lnTo>
                  <a:lnTo>
                    <a:pt x="676422" y="116062"/>
                  </a:lnTo>
                  <a:lnTo>
                    <a:pt x="644066" y="87054"/>
                  </a:lnTo>
                  <a:lnTo>
                    <a:pt x="608657" y="61693"/>
                  </a:lnTo>
                  <a:lnTo>
                    <a:pt x="570494" y="40277"/>
                  </a:lnTo>
                  <a:lnTo>
                    <a:pt x="529873" y="23102"/>
                  </a:lnTo>
                  <a:lnTo>
                    <a:pt x="487093" y="10465"/>
                  </a:lnTo>
                  <a:lnTo>
                    <a:pt x="442449" y="2666"/>
                  </a:lnTo>
                  <a:lnTo>
                    <a:pt x="3962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4" name="Google Shape;934;p35"/>
            <p:cNvSpPr/>
            <p:nvPr/>
          </p:nvSpPr>
          <p:spPr>
            <a:xfrm>
              <a:off x="108203" y="115823"/>
              <a:ext cx="3313176" cy="886967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5" name="Google Shape;935;p35"/>
            <p:cNvSpPr/>
            <p:nvPr/>
          </p:nvSpPr>
          <p:spPr>
            <a:xfrm>
              <a:off x="0" y="0"/>
              <a:ext cx="3592067" cy="1091184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936" name="Google Shape;936;p35"/>
          <p:cNvSpPr txBox="1"/>
          <p:nvPr/>
        </p:nvSpPr>
        <p:spPr>
          <a:xfrm>
            <a:off x="1223700" y="1281430"/>
            <a:ext cx="7696564" cy="4235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594360" marR="587375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latin typeface="Arial"/>
                <a:ea typeface="Arial"/>
                <a:cs typeface="Arial"/>
                <a:sym typeface="Arial"/>
              </a:rPr>
              <a:t>DEPARTAMENTO DE CIENCIAS DE LA TIERRA Y DE LA CONSTRUCCIÓN  CARRERA DE INGENIERÍA CIVIL</a:t>
            </a:r>
            <a:endParaRPr sz="1400" dirty="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None/>
            </a:pPr>
            <a:endParaRPr sz="1750" dirty="0">
              <a:latin typeface="Arial"/>
              <a:ea typeface="Arial"/>
              <a:cs typeface="Arial"/>
              <a:sym typeface="Arial"/>
            </a:endParaRPr>
          </a:p>
          <a:p>
            <a:pPr marL="12700" marR="508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latin typeface="Arial"/>
                <a:ea typeface="Arial"/>
                <a:cs typeface="Arial"/>
                <a:sym typeface="Arial"/>
              </a:rPr>
              <a:t>TRABAJO DE INTEGRACIÓN CURRICULAR PREVIO A LA OBTENCIÓN DEL TÍTULO DE  INGENIERO CIVIL</a:t>
            </a:r>
            <a:endParaRPr sz="1400" dirty="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latin typeface="Arial"/>
              <a:ea typeface="Arial"/>
              <a:cs typeface="Arial"/>
              <a:sym typeface="Arial"/>
            </a:endParaRPr>
          </a:p>
          <a:p>
            <a:pPr marL="624840" marR="616585" lvl="0" indent="0" algn="ctr" rtl="0">
              <a:lnSpc>
                <a:spcPct val="100000"/>
              </a:lnSpc>
              <a:spcBef>
                <a:spcPts val="1230"/>
              </a:spcBef>
              <a:spcAft>
                <a:spcPts val="0"/>
              </a:spcAft>
              <a:buNone/>
            </a:pPr>
            <a:r>
              <a:rPr lang="en-US" sz="2000" b="1" dirty="0">
                <a:latin typeface="Arial"/>
                <a:ea typeface="Arial"/>
                <a:cs typeface="Arial"/>
                <a:sym typeface="Arial"/>
              </a:rPr>
              <a:t>“MODELACIÓN HIDRÁULICA DEL DEFLECTOR DE  SEDIMENTOS DE LA PRESA MANDURIACU”  OBJETIVO No. 2</a:t>
            </a:r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marL="1583055" marR="1565910" lvl="0" indent="-1905" algn="ctr" rtl="0">
              <a:lnSpc>
                <a:spcPct val="150000"/>
              </a:lnSpc>
              <a:spcBef>
                <a:spcPts val="70"/>
              </a:spcBef>
              <a:spcAft>
                <a:spcPts val="0"/>
              </a:spcAft>
              <a:buNone/>
            </a:pPr>
            <a:r>
              <a:rPr lang="en-US" sz="1400" b="1" dirty="0">
                <a:latin typeface="Arial"/>
                <a:ea typeface="Arial"/>
                <a:cs typeface="Arial"/>
                <a:sym typeface="Arial"/>
              </a:rPr>
              <a:t>TUTOR: ING. MARCO MASABANDA, PH.D.  </a:t>
            </a:r>
          </a:p>
          <a:p>
            <a:pPr marL="1583055" marR="1565910" lvl="0" indent="-1905" algn="ctr" rtl="0">
              <a:lnSpc>
                <a:spcPct val="150000"/>
              </a:lnSpc>
              <a:spcBef>
                <a:spcPts val="70"/>
              </a:spcBef>
              <a:spcAft>
                <a:spcPts val="0"/>
              </a:spcAft>
              <a:buNone/>
            </a:pPr>
            <a:endParaRPr sz="1400" b="1" dirty="0">
              <a:latin typeface="Arial"/>
              <a:ea typeface="Arial"/>
              <a:cs typeface="Arial"/>
              <a:sym typeface="Arial"/>
            </a:endParaRPr>
          </a:p>
          <a:p>
            <a:pPr marL="1583055" marR="1565910" lvl="0" indent="-1905" algn="ctr" rtl="0">
              <a:lnSpc>
                <a:spcPct val="150000"/>
              </a:lnSpc>
              <a:spcBef>
                <a:spcPts val="70"/>
              </a:spcBef>
              <a:spcAft>
                <a:spcPts val="0"/>
              </a:spcAft>
              <a:buNone/>
            </a:pPr>
            <a:r>
              <a:rPr lang="en-US" sz="1400" b="1" dirty="0">
                <a:latin typeface="Arial"/>
                <a:ea typeface="Arial"/>
                <a:cs typeface="Arial"/>
                <a:sym typeface="Arial"/>
              </a:rPr>
              <a:t>AUTORES: SRTA. VALERIA HERNÁNDEZ GARCÍA</a:t>
            </a:r>
            <a:endParaRPr dirty="0"/>
          </a:p>
          <a:p>
            <a:pPr marL="1583055" marR="1565910" lvl="0" indent="-1905" algn="ctr" rtl="0">
              <a:lnSpc>
                <a:spcPct val="150000"/>
              </a:lnSpc>
              <a:spcBef>
                <a:spcPts val="70"/>
              </a:spcBef>
              <a:spcAft>
                <a:spcPts val="0"/>
              </a:spcAft>
              <a:buNone/>
            </a:pPr>
            <a:r>
              <a:rPr lang="en-US" sz="1400" b="1" dirty="0">
                <a:latin typeface="Arial"/>
                <a:ea typeface="Arial"/>
                <a:cs typeface="Arial"/>
                <a:sym typeface="Arial"/>
              </a:rPr>
              <a:t>         SRTA. JOSSELYN MOREIRA PIN</a:t>
            </a:r>
            <a:endParaRPr sz="1400" dirty="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None/>
            </a:pPr>
            <a:endParaRPr sz="1450" dirty="0">
              <a:latin typeface="Arial"/>
              <a:ea typeface="Arial"/>
              <a:cs typeface="Arial"/>
              <a:sym typeface="Arial"/>
            </a:endParaRPr>
          </a:p>
          <a:p>
            <a:pPr marL="635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latin typeface="Arial"/>
                <a:ea typeface="Arial"/>
                <a:cs typeface="Arial"/>
                <a:sym typeface="Arial"/>
              </a:rPr>
              <a:t>SEPTIEMBRE - 2021</a:t>
            </a:r>
            <a:endParaRPr sz="1400" dirty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36"/>
          <p:cNvSpPr/>
          <p:nvPr/>
        </p:nvSpPr>
        <p:spPr>
          <a:xfrm>
            <a:off x="885367" y="1192320"/>
            <a:ext cx="1595023" cy="2546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2" name="Google Shape;942;p36"/>
          <p:cNvSpPr txBox="1">
            <a:spLocks noGrp="1"/>
          </p:cNvSpPr>
          <p:nvPr>
            <p:ph type="title"/>
          </p:nvPr>
        </p:nvSpPr>
        <p:spPr>
          <a:xfrm>
            <a:off x="862685" y="1098041"/>
            <a:ext cx="1633220" cy="391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Contenido: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3" name="Google Shape;943;p36"/>
          <p:cNvSpPr/>
          <p:nvPr/>
        </p:nvSpPr>
        <p:spPr>
          <a:xfrm>
            <a:off x="0" y="0"/>
            <a:ext cx="3592067" cy="1086612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944" name="Google Shape;944;p36"/>
          <p:cNvGrpSpPr/>
          <p:nvPr/>
        </p:nvGrpSpPr>
        <p:grpSpPr>
          <a:xfrm>
            <a:off x="1066800" y="283476"/>
            <a:ext cx="7655832" cy="6097524"/>
            <a:chOff x="1066800" y="283476"/>
            <a:chExt cx="7655832" cy="6097524"/>
          </a:xfrm>
        </p:grpSpPr>
        <p:sp>
          <p:nvSpPr>
            <p:cNvPr id="945" name="Google Shape;945;p36"/>
            <p:cNvSpPr/>
            <p:nvPr/>
          </p:nvSpPr>
          <p:spPr>
            <a:xfrm>
              <a:off x="2717202" y="5553366"/>
              <a:ext cx="144870" cy="144870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6" name="Google Shape;946;p36"/>
            <p:cNvSpPr/>
            <p:nvPr/>
          </p:nvSpPr>
          <p:spPr>
            <a:xfrm>
              <a:off x="2755392" y="5571743"/>
              <a:ext cx="73151" cy="73152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7" name="Google Shape;947;p36"/>
            <p:cNvSpPr/>
            <p:nvPr/>
          </p:nvSpPr>
          <p:spPr>
            <a:xfrm>
              <a:off x="2750629" y="5566981"/>
              <a:ext cx="82676" cy="82677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8" name="Google Shape;948;p36"/>
            <p:cNvSpPr/>
            <p:nvPr/>
          </p:nvSpPr>
          <p:spPr>
            <a:xfrm>
              <a:off x="2564891" y="5606795"/>
              <a:ext cx="164706" cy="164706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9" name="Google Shape;949;p36"/>
            <p:cNvSpPr/>
            <p:nvPr/>
          </p:nvSpPr>
          <p:spPr>
            <a:xfrm>
              <a:off x="2612136" y="5634227"/>
              <a:ext cx="74675" cy="74675"/>
            </a:xfrm>
            <a:prstGeom prst="rect">
              <a:avLst/>
            </a:prstGeom>
            <a:blipFill rotWithShape="1">
              <a:blip r:embed="rId9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0" name="Google Shape;950;p36"/>
            <p:cNvSpPr/>
            <p:nvPr/>
          </p:nvSpPr>
          <p:spPr>
            <a:xfrm>
              <a:off x="2607373" y="5629465"/>
              <a:ext cx="84200" cy="84200"/>
            </a:xfrm>
            <a:prstGeom prst="rect">
              <a:avLst/>
            </a:prstGeom>
            <a:blipFill rotWithShape="1">
              <a:blip r:embed="rId10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1" name="Google Shape;951;p36"/>
            <p:cNvSpPr/>
            <p:nvPr/>
          </p:nvSpPr>
          <p:spPr>
            <a:xfrm>
              <a:off x="2421636" y="5661660"/>
              <a:ext cx="162979" cy="164706"/>
            </a:xfrm>
            <a:prstGeom prst="rect">
              <a:avLst/>
            </a:prstGeom>
            <a:blipFill rotWithShape="1">
              <a:blip r:embed="rId11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2" name="Google Shape;952;p36"/>
            <p:cNvSpPr/>
            <p:nvPr/>
          </p:nvSpPr>
          <p:spPr>
            <a:xfrm>
              <a:off x="2468880" y="5689092"/>
              <a:ext cx="73151" cy="74676"/>
            </a:xfrm>
            <a:prstGeom prst="rect">
              <a:avLst/>
            </a:prstGeom>
            <a:blipFill rotWithShape="1">
              <a:blip r:embed="rId1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3" name="Google Shape;953;p36"/>
            <p:cNvSpPr/>
            <p:nvPr/>
          </p:nvSpPr>
          <p:spPr>
            <a:xfrm>
              <a:off x="2464117" y="5684329"/>
              <a:ext cx="82676" cy="84201"/>
            </a:xfrm>
            <a:prstGeom prst="rect">
              <a:avLst/>
            </a:prstGeom>
            <a:blipFill rotWithShape="1">
              <a:blip r:embed="rId1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4" name="Google Shape;954;p36"/>
            <p:cNvSpPr/>
            <p:nvPr/>
          </p:nvSpPr>
          <p:spPr>
            <a:xfrm>
              <a:off x="2275332" y="5708904"/>
              <a:ext cx="164706" cy="162979"/>
            </a:xfrm>
            <a:prstGeom prst="rect">
              <a:avLst/>
            </a:prstGeom>
            <a:blipFill rotWithShape="1">
              <a:blip r:embed="rId1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5" name="Google Shape;955;p36"/>
            <p:cNvSpPr/>
            <p:nvPr/>
          </p:nvSpPr>
          <p:spPr>
            <a:xfrm>
              <a:off x="2322575" y="5736336"/>
              <a:ext cx="74675" cy="73151"/>
            </a:xfrm>
            <a:prstGeom prst="rect">
              <a:avLst/>
            </a:prstGeom>
            <a:blipFill rotWithShape="1">
              <a:blip r:embed="rId1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6" name="Google Shape;956;p36"/>
            <p:cNvSpPr/>
            <p:nvPr/>
          </p:nvSpPr>
          <p:spPr>
            <a:xfrm>
              <a:off x="2317813" y="5731573"/>
              <a:ext cx="84200" cy="82676"/>
            </a:xfrm>
            <a:prstGeom prst="rect">
              <a:avLst/>
            </a:prstGeom>
            <a:blipFill rotWithShape="1">
              <a:blip r:embed="rId1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7" name="Google Shape;957;p36"/>
            <p:cNvSpPr/>
            <p:nvPr/>
          </p:nvSpPr>
          <p:spPr>
            <a:xfrm>
              <a:off x="2129027" y="5745480"/>
              <a:ext cx="162979" cy="162979"/>
            </a:xfrm>
            <a:prstGeom prst="rect">
              <a:avLst/>
            </a:prstGeom>
            <a:blipFill rotWithShape="1">
              <a:blip r:embed="rId1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8" name="Google Shape;958;p36"/>
            <p:cNvSpPr/>
            <p:nvPr/>
          </p:nvSpPr>
          <p:spPr>
            <a:xfrm>
              <a:off x="2176272" y="5772912"/>
              <a:ext cx="73151" cy="73151"/>
            </a:xfrm>
            <a:prstGeom prst="rect">
              <a:avLst/>
            </a:prstGeom>
            <a:blipFill rotWithShape="1">
              <a:blip r:embed="rId18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9" name="Google Shape;959;p36"/>
            <p:cNvSpPr/>
            <p:nvPr/>
          </p:nvSpPr>
          <p:spPr>
            <a:xfrm>
              <a:off x="2171509" y="5768149"/>
              <a:ext cx="82676" cy="82676"/>
            </a:xfrm>
            <a:prstGeom prst="rect">
              <a:avLst/>
            </a:prstGeom>
            <a:blipFill rotWithShape="1">
              <a:blip r:embed="rId19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0" name="Google Shape;960;p36"/>
            <p:cNvSpPr/>
            <p:nvPr/>
          </p:nvSpPr>
          <p:spPr>
            <a:xfrm>
              <a:off x="1755648" y="5745480"/>
              <a:ext cx="3760470" cy="573798"/>
            </a:xfrm>
            <a:prstGeom prst="rect">
              <a:avLst/>
            </a:prstGeom>
            <a:blipFill rotWithShape="1">
              <a:blip r:embed="rId20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1" name="Google Shape;961;p36"/>
            <p:cNvSpPr/>
            <p:nvPr/>
          </p:nvSpPr>
          <p:spPr>
            <a:xfrm>
              <a:off x="1066800" y="5556504"/>
              <a:ext cx="824496" cy="824496"/>
            </a:xfrm>
            <a:prstGeom prst="rect">
              <a:avLst/>
            </a:prstGeom>
            <a:blipFill rotWithShape="1">
              <a:blip r:embed="rId21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2" name="Google Shape;962;p36"/>
            <p:cNvSpPr/>
            <p:nvPr/>
          </p:nvSpPr>
          <p:spPr>
            <a:xfrm>
              <a:off x="1114044" y="5709856"/>
              <a:ext cx="734568" cy="608647"/>
            </a:xfrm>
            <a:prstGeom prst="rect">
              <a:avLst/>
            </a:prstGeom>
            <a:blipFill rotWithShape="1">
              <a:blip r:embed="rId2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3" name="Google Shape;963;p36"/>
            <p:cNvSpPr/>
            <p:nvPr/>
          </p:nvSpPr>
          <p:spPr>
            <a:xfrm>
              <a:off x="1114044" y="5583936"/>
              <a:ext cx="734695" cy="734695"/>
            </a:xfrm>
            <a:custGeom>
              <a:avLst/>
              <a:gdLst/>
              <a:ahLst/>
              <a:cxnLst/>
              <a:rect l="l" t="t" r="r" b="b"/>
              <a:pathLst>
                <a:path w="734694" h="734695" extrusionOk="0">
                  <a:moveTo>
                    <a:pt x="0" y="367283"/>
                  </a:moveTo>
                  <a:lnTo>
                    <a:pt x="2862" y="321212"/>
                  </a:lnTo>
                  <a:lnTo>
                    <a:pt x="11218" y="276849"/>
                  </a:lnTo>
                  <a:lnTo>
                    <a:pt x="24725" y="234537"/>
                  </a:lnTo>
                  <a:lnTo>
                    <a:pt x="43038" y="194622"/>
                  </a:lnTo>
                  <a:lnTo>
                    <a:pt x="65812" y="157447"/>
                  </a:lnTo>
                  <a:lnTo>
                    <a:pt x="92703" y="123356"/>
                  </a:lnTo>
                  <a:lnTo>
                    <a:pt x="123366" y="92694"/>
                  </a:lnTo>
                  <a:lnTo>
                    <a:pt x="157458" y="65805"/>
                  </a:lnTo>
                  <a:lnTo>
                    <a:pt x="194633" y="43033"/>
                  </a:lnTo>
                  <a:lnTo>
                    <a:pt x="234548" y="24722"/>
                  </a:lnTo>
                  <a:lnTo>
                    <a:pt x="276857" y="11217"/>
                  </a:lnTo>
                  <a:lnTo>
                    <a:pt x="321217" y="2861"/>
                  </a:lnTo>
                  <a:lnTo>
                    <a:pt x="367284" y="0"/>
                  </a:lnTo>
                  <a:lnTo>
                    <a:pt x="413350" y="2861"/>
                  </a:lnTo>
                  <a:lnTo>
                    <a:pt x="457710" y="11217"/>
                  </a:lnTo>
                  <a:lnTo>
                    <a:pt x="500019" y="24722"/>
                  </a:lnTo>
                  <a:lnTo>
                    <a:pt x="539934" y="43033"/>
                  </a:lnTo>
                  <a:lnTo>
                    <a:pt x="577109" y="65805"/>
                  </a:lnTo>
                  <a:lnTo>
                    <a:pt x="611201" y="92694"/>
                  </a:lnTo>
                  <a:lnTo>
                    <a:pt x="641864" y="123356"/>
                  </a:lnTo>
                  <a:lnTo>
                    <a:pt x="668755" y="157447"/>
                  </a:lnTo>
                  <a:lnTo>
                    <a:pt x="691529" y="194622"/>
                  </a:lnTo>
                  <a:lnTo>
                    <a:pt x="709842" y="234537"/>
                  </a:lnTo>
                  <a:lnTo>
                    <a:pt x="723349" y="276849"/>
                  </a:lnTo>
                  <a:lnTo>
                    <a:pt x="731705" y="321212"/>
                  </a:lnTo>
                  <a:lnTo>
                    <a:pt x="734568" y="367283"/>
                  </a:lnTo>
                  <a:lnTo>
                    <a:pt x="731705" y="413355"/>
                  </a:lnTo>
                  <a:lnTo>
                    <a:pt x="723349" y="457718"/>
                  </a:lnTo>
                  <a:lnTo>
                    <a:pt x="709842" y="500030"/>
                  </a:lnTo>
                  <a:lnTo>
                    <a:pt x="691529" y="539945"/>
                  </a:lnTo>
                  <a:lnTo>
                    <a:pt x="668755" y="577120"/>
                  </a:lnTo>
                  <a:lnTo>
                    <a:pt x="641864" y="611211"/>
                  </a:lnTo>
                  <a:lnTo>
                    <a:pt x="611201" y="641873"/>
                  </a:lnTo>
                  <a:lnTo>
                    <a:pt x="577109" y="668762"/>
                  </a:lnTo>
                  <a:lnTo>
                    <a:pt x="539934" y="691534"/>
                  </a:lnTo>
                  <a:lnTo>
                    <a:pt x="500019" y="709845"/>
                  </a:lnTo>
                  <a:lnTo>
                    <a:pt x="457710" y="723350"/>
                  </a:lnTo>
                  <a:lnTo>
                    <a:pt x="413350" y="731706"/>
                  </a:lnTo>
                  <a:lnTo>
                    <a:pt x="367284" y="734568"/>
                  </a:lnTo>
                  <a:lnTo>
                    <a:pt x="321217" y="731706"/>
                  </a:lnTo>
                  <a:lnTo>
                    <a:pt x="276857" y="723350"/>
                  </a:lnTo>
                  <a:lnTo>
                    <a:pt x="234548" y="709845"/>
                  </a:lnTo>
                  <a:lnTo>
                    <a:pt x="194633" y="691534"/>
                  </a:lnTo>
                  <a:lnTo>
                    <a:pt x="157458" y="668762"/>
                  </a:lnTo>
                  <a:lnTo>
                    <a:pt x="123366" y="641873"/>
                  </a:lnTo>
                  <a:lnTo>
                    <a:pt x="92703" y="611211"/>
                  </a:lnTo>
                  <a:lnTo>
                    <a:pt x="65812" y="577120"/>
                  </a:lnTo>
                  <a:lnTo>
                    <a:pt x="43038" y="539945"/>
                  </a:lnTo>
                  <a:lnTo>
                    <a:pt x="24725" y="500030"/>
                  </a:lnTo>
                  <a:lnTo>
                    <a:pt x="11218" y="457718"/>
                  </a:lnTo>
                  <a:lnTo>
                    <a:pt x="2862" y="413355"/>
                  </a:lnTo>
                  <a:lnTo>
                    <a:pt x="0" y="367283"/>
                  </a:lnTo>
                  <a:close/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4" name="Google Shape;964;p36"/>
            <p:cNvSpPr/>
            <p:nvPr/>
          </p:nvSpPr>
          <p:spPr>
            <a:xfrm>
              <a:off x="3605694" y="4896484"/>
              <a:ext cx="144870" cy="144870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5" name="Google Shape;965;p36"/>
            <p:cNvSpPr/>
            <p:nvPr/>
          </p:nvSpPr>
          <p:spPr>
            <a:xfrm>
              <a:off x="3643883" y="4914899"/>
              <a:ext cx="73151" cy="73151"/>
            </a:xfrm>
            <a:prstGeom prst="rect">
              <a:avLst/>
            </a:prstGeom>
            <a:blipFill rotWithShape="1">
              <a:blip r:embed="rId2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6" name="Google Shape;966;p36"/>
            <p:cNvSpPr/>
            <p:nvPr/>
          </p:nvSpPr>
          <p:spPr>
            <a:xfrm>
              <a:off x="3639121" y="4910137"/>
              <a:ext cx="82676" cy="82676"/>
            </a:xfrm>
            <a:prstGeom prst="rect">
              <a:avLst/>
            </a:prstGeom>
            <a:blipFill rotWithShape="1">
              <a:blip r:embed="rId2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7" name="Google Shape;967;p36"/>
            <p:cNvSpPr/>
            <p:nvPr/>
          </p:nvSpPr>
          <p:spPr>
            <a:xfrm>
              <a:off x="3473195" y="5007825"/>
              <a:ext cx="164706" cy="162979"/>
            </a:xfrm>
            <a:prstGeom prst="rect">
              <a:avLst/>
            </a:prstGeom>
            <a:blipFill rotWithShape="1">
              <a:blip r:embed="rId1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8" name="Google Shape;968;p36"/>
            <p:cNvSpPr/>
            <p:nvPr/>
          </p:nvSpPr>
          <p:spPr>
            <a:xfrm>
              <a:off x="3520439" y="5035295"/>
              <a:ext cx="74675" cy="73152"/>
            </a:xfrm>
            <a:prstGeom prst="rect">
              <a:avLst/>
            </a:prstGeom>
            <a:blipFill rotWithShape="1">
              <a:blip r:embed="rId2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9" name="Google Shape;969;p36"/>
            <p:cNvSpPr/>
            <p:nvPr/>
          </p:nvSpPr>
          <p:spPr>
            <a:xfrm>
              <a:off x="3515677" y="5030533"/>
              <a:ext cx="84200" cy="82677"/>
            </a:xfrm>
            <a:prstGeom prst="rect">
              <a:avLst/>
            </a:prstGeom>
            <a:blipFill rotWithShape="1">
              <a:blip r:embed="rId2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0" name="Google Shape;970;p36"/>
            <p:cNvSpPr/>
            <p:nvPr/>
          </p:nvSpPr>
          <p:spPr>
            <a:xfrm>
              <a:off x="3252216" y="5042916"/>
              <a:ext cx="3760470" cy="573785"/>
            </a:xfrm>
            <a:prstGeom prst="rect">
              <a:avLst/>
            </a:prstGeom>
            <a:blipFill rotWithShape="1">
              <a:blip r:embed="rId2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1" name="Google Shape;971;p36"/>
            <p:cNvSpPr/>
            <p:nvPr/>
          </p:nvSpPr>
          <p:spPr>
            <a:xfrm>
              <a:off x="2706623" y="4838699"/>
              <a:ext cx="824496" cy="824496"/>
            </a:xfrm>
            <a:prstGeom prst="rect">
              <a:avLst/>
            </a:prstGeom>
            <a:blipFill rotWithShape="1">
              <a:blip r:embed="rId28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2" name="Google Shape;972;p36"/>
            <p:cNvSpPr/>
            <p:nvPr/>
          </p:nvSpPr>
          <p:spPr>
            <a:xfrm>
              <a:off x="2753867" y="4866131"/>
              <a:ext cx="734568" cy="734568"/>
            </a:xfrm>
            <a:prstGeom prst="rect">
              <a:avLst/>
            </a:prstGeom>
            <a:blipFill rotWithShape="1">
              <a:blip r:embed="rId29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3" name="Google Shape;973;p36"/>
            <p:cNvSpPr/>
            <p:nvPr/>
          </p:nvSpPr>
          <p:spPr>
            <a:xfrm>
              <a:off x="2753867" y="4866131"/>
              <a:ext cx="734695" cy="734695"/>
            </a:xfrm>
            <a:custGeom>
              <a:avLst/>
              <a:gdLst/>
              <a:ahLst/>
              <a:cxnLst/>
              <a:rect l="l" t="t" r="r" b="b"/>
              <a:pathLst>
                <a:path w="734695" h="734695" extrusionOk="0">
                  <a:moveTo>
                    <a:pt x="0" y="367284"/>
                  </a:moveTo>
                  <a:lnTo>
                    <a:pt x="2862" y="321217"/>
                  </a:lnTo>
                  <a:lnTo>
                    <a:pt x="11218" y="276857"/>
                  </a:lnTo>
                  <a:lnTo>
                    <a:pt x="24725" y="234548"/>
                  </a:lnTo>
                  <a:lnTo>
                    <a:pt x="43038" y="194633"/>
                  </a:lnTo>
                  <a:lnTo>
                    <a:pt x="65812" y="157458"/>
                  </a:lnTo>
                  <a:lnTo>
                    <a:pt x="92703" y="123366"/>
                  </a:lnTo>
                  <a:lnTo>
                    <a:pt x="123366" y="92703"/>
                  </a:lnTo>
                  <a:lnTo>
                    <a:pt x="157458" y="65812"/>
                  </a:lnTo>
                  <a:lnTo>
                    <a:pt x="194633" y="43038"/>
                  </a:lnTo>
                  <a:lnTo>
                    <a:pt x="234548" y="24725"/>
                  </a:lnTo>
                  <a:lnTo>
                    <a:pt x="276857" y="11218"/>
                  </a:lnTo>
                  <a:lnTo>
                    <a:pt x="321217" y="2862"/>
                  </a:lnTo>
                  <a:lnTo>
                    <a:pt x="367283" y="0"/>
                  </a:lnTo>
                  <a:lnTo>
                    <a:pt x="413350" y="2862"/>
                  </a:lnTo>
                  <a:lnTo>
                    <a:pt x="457710" y="11218"/>
                  </a:lnTo>
                  <a:lnTo>
                    <a:pt x="500019" y="24725"/>
                  </a:lnTo>
                  <a:lnTo>
                    <a:pt x="539934" y="43038"/>
                  </a:lnTo>
                  <a:lnTo>
                    <a:pt x="577109" y="65812"/>
                  </a:lnTo>
                  <a:lnTo>
                    <a:pt x="611201" y="92703"/>
                  </a:lnTo>
                  <a:lnTo>
                    <a:pt x="641864" y="123366"/>
                  </a:lnTo>
                  <a:lnTo>
                    <a:pt x="668755" y="157458"/>
                  </a:lnTo>
                  <a:lnTo>
                    <a:pt x="691529" y="194633"/>
                  </a:lnTo>
                  <a:lnTo>
                    <a:pt x="709842" y="234548"/>
                  </a:lnTo>
                  <a:lnTo>
                    <a:pt x="723349" y="276857"/>
                  </a:lnTo>
                  <a:lnTo>
                    <a:pt x="731705" y="321217"/>
                  </a:lnTo>
                  <a:lnTo>
                    <a:pt x="734568" y="367284"/>
                  </a:lnTo>
                  <a:lnTo>
                    <a:pt x="731705" y="413350"/>
                  </a:lnTo>
                  <a:lnTo>
                    <a:pt x="723349" y="457710"/>
                  </a:lnTo>
                  <a:lnTo>
                    <a:pt x="709842" y="500019"/>
                  </a:lnTo>
                  <a:lnTo>
                    <a:pt x="691529" y="539934"/>
                  </a:lnTo>
                  <a:lnTo>
                    <a:pt x="668755" y="577109"/>
                  </a:lnTo>
                  <a:lnTo>
                    <a:pt x="641864" y="611201"/>
                  </a:lnTo>
                  <a:lnTo>
                    <a:pt x="611201" y="641864"/>
                  </a:lnTo>
                  <a:lnTo>
                    <a:pt x="577109" y="668755"/>
                  </a:lnTo>
                  <a:lnTo>
                    <a:pt x="539934" y="691529"/>
                  </a:lnTo>
                  <a:lnTo>
                    <a:pt x="500019" y="709842"/>
                  </a:lnTo>
                  <a:lnTo>
                    <a:pt x="457710" y="723349"/>
                  </a:lnTo>
                  <a:lnTo>
                    <a:pt x="413350" y="731705"/>
                  </a:lnTo>
                  <a:lnTo>
                    <a:pt x="367283" y="734568"/>
                  </a:lnTo>
                  <a:lnTo>
                    <a:pt x="321217" y="731705"/>
                  </a:lnTo>
                  <a:lnTo>
                    <a:pt x="276857" y="723349"/>
                  </a:lnTo>
                  <a:lnTo>
                    <a:pt x="234548" y="709842"/>
                  </a:lnTo>
                  <a:lnTo>
                    <a:pt x="194633" y="691529"/>
                  </a:lnTo>
                  <a:lnTo>
                    <a:pt x="157458" y="668755"/>
                  </a:lnTo>
                  <a:lnTo>
                    <a:pt x="123366" y="641864"/>
                  </a:lnTo>
                  <a:lnTo>
                    <a:pt x="92703" y="611201"/>
                  </a:lnTo>
                  <a:lnTo>
                    <a:pt x="65812" y="577109"/>
                  </a:lnTo>
                  <a:lnTo>
                    <a:pt x="43038" y="539934"/>
                  </a:lnTo>
                  <a:lnTo>
                    <a:pt x="24725" y="500019"/>
                  </a:lnTo>
                  <a:lnTo>
                    <a:pt x="11218" y="457710"/>
                  </a:lnTo>
                  <a:lnTo>
                    <a:pt x="2862" y="413350"/>
                  </a:lnTo>
                  <a:lnTo>
                    <a:pt x="0" y="367284"/>
                  </a:lnTo>
                  <a:close/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4" name="Google Shape;974;p36"/>
            <p:cNvSpPr/>
            <p:nvPr/>
          </p:nvSpPr>
          <p:spPr>
            <a:xfrm>
              <a:off x="4169574" y="4155820"/>
              <a:ext cx="144870" cy="144870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5" name="Google Shape;975;p36"/>
            <p:cNvSpPr/>
            <p:nvPr/>
          </p:nvSpPr>
          <p:spPr>
            <a:xfrm>
              <a:off x="4207764" y="4174236"/>
              <a:ext cx="73151" cy="73151"/>
            </a:xfrm>
            <a:prstGeom prst="rect">
              <a:avLst/>
            </a:prstGeom>
            <a:blipFill rotWithShape="1">
              <a:blip r:embed="rId30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6" name="Google Shape;976;p36"/>
            <p:cNvSpPr/>
            <p:nvPr/>
          </p:nvSpPr>
          <p:spPr>
            <a:xfrm>
              <a:off x="4203001" y="4169473"/>
              <a:ext cx="82676" cy="82676"/>
            </a:xfrm>
            <a:prstGeom prst="rect">
              <a:avLst/>
            </a:prstGeom>
            <a:blipFill rotWithShape="1">
              <a:blip r:embed="rId31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7" name="Google Shape;977;p36"/>
            <p:cNvSpPr/>
            <p:nvPr/>
          </p:nvSpPr>
          <p:spPr>
            <a:xfrm>
              <a:off x="3998976" y="4245851"/>
              <a:ext cx="3760470" cy="785634"/>
            </a:xfrm>
            <a:prstGeom prst="rect">
              <a:avLst/>
            </a:prstGeom>
            <a:blipFill rotWithShape="1">
              <a:blip r:embed="rId3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8" name="Google Shape;978;p36"/>
            <p:cNvSpPr/>
            <p:nvPr/>
          </p:nvSpPr>
          <p:spPr>
            <a:xfrm>
              <a:off x="3442716" y="4081259"/>
              <a:ext cx="824496" cy="824496"/>
            </a:xfrm>
            <a:prstGeom prst="rect">
              <a:avLst/>
            </a:prstGeom>
            <a:blipFill rotWithShape="1">
              <a:blip r:embed="rId3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9" name="Google Shape;979;p36"/>
            <p:cNvSpPr/>
            <p:nvPr/>
          </p:nvSpPr>
          <p:spPr>
            <a:xfrm>
              <a:off x="3568319" y="4186999"/>
              <a:ext cx="626757" cy="656272"/>
            </a:xfrm>
            <a:prstGeom prst="rect">
              <a:avLst/>
            </a:prstGeom>
            <a:blipFill rotWithShape="1">
              <a:blip r:embed="rId3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0" name="Google Shape;980;p36"/>
            <p:cNvSpPr/>
            <p:nvPr/>
          </p:nvSpPr>
          <p:spPr>
            <a:xfrm>
              <a:off x="3489960" y="4108704"/>
              <a:ext cx="734695" cy="734695"/>
            </a:xfrm>
            <a:custGeom>
              <a:avLst/>
              <a:gdLst/>
              <a:ahLst/>
              <a:cxnLst/>
              <a:rect l="l" t="t" r="r" b="b"/>
              <a:pathLst>
                <a:path w="734695" h="734695" extrusionOk="0">
                  <a:moveTo>
                    <a:pt x="0" y="367284"/>
                  </a:moveTo>
                  <a:lnTo>
                    <a:pt x="2862" y="321217"/>
                  </a:lnTo>
                  <a:lnTo>
                    <a:pt x="11218" y="276857"/>
                  </a:lnTo>
                  <a:lnTo>
                    <a:pt x="24725" y="234548"/>
                  </a:lnTo>
                  <a:lnTo>
                    <a:pt x="43038" y="194633"/>
                  </a:lnTo>
                  <a:lnTo>
                    <a:pt x="65812" y="157458"/>
                  </a:lnTo>
                  <a:lnTo>
                    <a:pt x="92703" y="123366"/>
                  </a:lnTo>
                  <a:lnTo>
                    <a:pt x="123366" y="92703"/>
                  </a:lnTo>
                  <a:lnTo>
                    <a:pt x="157458" y="65812"/>
                  </a:lnTo>
                  <a:lnTo>
                    <a:pt x="194633" y="43038"/>
                  </a:lnTo>
                  <a:lnTo>
                    <a:pt x="234548" y="24725"/>
                  </a:lnTo>
                  <a:lnTo>
                    <a:pt x="276857" y="11218"/>
                  </a:lnTo>
                  <a:lnTo>
                    <a:pt x="321217" y="2862"/>
                  </a:lnTo>
                  <a:lnTo>
                    <a:pt x="367284" y="0"/>
                  </a:lnTo>
                  <a:lnTo>
                    <a:pt x="413350" y="2862"/>
                  </a:lnTo>
                  <a:lnTo>
                    <a:pt x="457710" y="11218"/>
                  </a:lnTo>
                  <a:lnTo>
                    <a:pt x="500019" y="24725"/>
                  </a:lnTo>
                  <a:lnTo>
                    <a:pt x="539934" y="43038"/>
                  </a:lnTo>
                  <a:lnTo>
                    <a:pt x="577109" y="65812"/>
                  </a:lnTo>
                  <a:lnTo>
                    <a:pt x="611201" y="92703"/>
                  </a:lnTo>
                  <a:lnTo>
                    <a:pt x="641864" y="123366"/>
                  </a:lnTo>
                  <a:lnTo>
                    <a:pt x="668755" y="157458"/>
                  </a:lnTo>
                  <a:lnTo>
                    <a:pt x="691529" y="194633"/>
                  </a:lnTo>
                  <a:lnTo>
                    <a:pt x="709842" y="234548"/>
                  </a:lnTo>
                  <a:lnTo>
                    <a:pt x="723349" y="276857"/>
                  </a:lnTo>
                  <a:lnTo>
                    <a:pt x="731705" y="321217"/>
                  </a:lnTo>
                  <a:lnTo>
                    <a:pt x="734567" y="367284"/>
                  </a:lnTo>
                  <a:lnTo>
                    <a:pt x="731705" y="413350"/>
                  </a:lnTo>
                  <a:lnTo>
                    <a:pt x="723349" y="457710"/>
                  </a:lnTo>
                  <a:lnTo>
                    <a:pt x="709842" y="500019"/>
                  </a:lnTo>
                  <a:lnTo>
                    <a:pt x="691529" y="539934"/>
                  </a:lnTo>
                  <a:lnTo>
                    <a:pt x="668755" y="577109"/>
                  </a:lnTo>
                  <a:lnTo>
                    <a:pt x="641864" y="611201"/>
                  </a:lnTo>
                  <a:lnTo>
                    <a:pt x="611201" y="641864"/>
                  </a:lnTo>
                  <a:lnTo>
                    <a:pt x="577109" y="668755"/>
                  </a:lnTo>
                  <a:lnTo>
                    <a:pt x="539934" y="691529"/>
                  </a:lnTo>
                  <a:lnTo>
                    <a:pt x="500019" y="709842"/>
                  </a:lnTo>
                  <a:lnTo>
                    <a:pt x="457710" y="723349"/>
                  </a:lnTo>
                  <a:lnTo>
                    <a:pt x="413350" y="731705"/>
                  </a:lnTo>
                  <a:lnTo>
                    <a:pt x="367284" y="734568"/>
                  </a:lnTo>
                  <a:lnTo>
                    <a:pt x="321217" y="731705"/>
                  </a:lnTo>
                  <a:lnTo>
                    <a:pt x="276857" y="723349"/>
                  </a:lnTo>
                  <a:lnTo>
                    <a:pt x="234548" y="709842"/>
                  </a:lnTo>
                  <a:lnTo>
                    <a:pt x="194633" y="691529"/>
                  </a:lnTo>
                  <a:lnTo>
                    <a:pt x="157458" y="668755"/>
                  </a:lnTo>
                  <a:lnTo>
                    <a:pt x="123366" y="641864"/>
                  </a:lnTo>
                  <a:lnTo>
                    <a:pt x="92703" y="611201"/>
                  </a:lnTo>
                  <a:lnTo>
                    <a:pt x="65812" y="577109"/>
                  </a:lnTo>
                  <a:lnTo>
                    <a:pt x="43038" y="539934"/>
                  </a:lnTo>
                  <a:lnTo>
                    <a:pt x="24725" y="500019"/>
                  </a:lnTo>
                  <a:lnTo>
                    <a:pt x="11218" y="457710"/>
                  </a:lnTo>
                  <a:lnTo>
                    <a:pt x="2862" y="413350"/>
                  </a:lnTo>
                  <a:lnTo>
                    <a:pt x="0" y="367284"/>
                  </a:lnTo>
                  <a:close/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1" name="Google Shape;981;p36"/>
            <p:cNvSpPr/>
            <p:nvPr/>
          </p:nvSpPr>
          <p:spPr>
            <a:xfrm>
              <a:off x="4571910" y="3314572"/>
              <a:ext cx="144870" cy="144870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2" name="Google Shape;982;p36"/>
            <p:cNvSpPr/>
            <p:nvPr/>
          </p:nvSpPr>
          <p:spPr>
            <a:xfrm>
              <a:off x="4610100" y="3332988"/>
              <a:ext cx="73151" cy="73151"/>
            </a:xfrm>
            <a:prstGeom prst="rect">
              <a:avLst/>
            </a:prstGeom>
            <a:blipFill rotWithShape="1">
              <a:blip r:embed="rId3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3" name="Google Shape;983;p36"/>
            <p:cNvSpPr/>
            <p:nvPr/>
          </p:nvSpPr>
          <p:spPr>
            <a:xfrm>
              <a:off x="4605337" y="3328225"/>
              <a:ext cx="82676" cy="82676"/>
            </a:xfrm>
            <a:prstGeom prst="rect">
              <a:avLst/>
            </a:prstGeom>
            <a:blipFill rotWithShape="1">
              <a:blip r:embed="rId2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4" name="Google Shape;984;p36"/>
            <p:cNvSpPr/>
            <p:nvPr/>
          </p:nvSpPr>
          <p:spPr>
            <a:xfrm>
              <a:off x="4427220" y="3384791"/>
              <a:ext cx="3760470" cy="784110"/>
            </a:xfrm>
            <a:prstGeom prst="rect">
              <a:avLst/>
            </a:prstGeom>
            <a:blipFill rotWithShape="1">
              <a:blip r:embed="rId3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5" name="Google Shape;985;p36"/>
            <p:cNvSpPr/>
            <p:nvPr/>
          </p:nvSpPr>
          <p:spPr>
            <a:xfrm>
              <a:off x="3910583" y="3284207"/>
              <a:ext cx="824496" cy="824496"/>
            </a:xfrm>
            <a:prstGeom prst="rect">
              <a:avLst/>
            </a:prstGeom>
            <a:blipFill rotWithShape="1">
              <a:blip r:embed="rId3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6" name="Google Shape;986;p36"/>
            <p:cNvSpPr/>
            <p:nvPr/>
          </p:nvSpPr>
          <p:spPr>
            <a:xfrm>
              <a:off x="3957827" y="3311651"/>
              <a:ext cx="734568" cy="734568"/>
            </a:xfrm>
            <a:prstGeom prst="rect">
              <a:avLst/>
            </a:prstGeom>
            <a:blipFill rotWithShape="1">
              <a:blip r:embed="rId38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7" name="Google Shape;987;p36"/>
            <p:cNvSpPr/>
            <p:nvPr/>
          </p:nvSpPr>
          <p:spPr>
            <a:xfrm>
              <a:off x="3957827" y="3311651"/>
              <a:ext cx="734695" cy="734695"/>
            </a:xfrm>
            <a:custGeom>
              <a:avLst/>
              <a:gdLst/>
              <a:ahLst/>
              <a:cxnLst/>
              <a:rect l="l" t="t" r="r" b="b"/>
              <a:pathLst>
                <a:path w="734695" h="734695" extrusionOk="0">
                  <a:moveTo>
                    <a:pt x="0" y="367284"/>
                  </a:moveTo>
                  <a:lnTo>
                    <a:pt x="2862" y="321217"/>
                  </a:lnTo>
                  <a:lnTo>
                    <a:pt x="11218" y="276857"/>
                  </a:lnTo>
                  <a:lnTo>
                    <a:pt x="24725" y="234548"/>
                  </a:lnTo>
                  <a:lnTo>
                    <a:pt x="43038" y="194633"/>
                  </a:lnTo>
                  <a:lnTo>
                    <a:pt x="65812" y="157458"/>
                  </a:lnTo>
                  <a:lnTo>
                    <a:pt x="92703" y="123366"/>
                  </a:lnTo>
                  <a:lnTo>
                    <a:pt x="123366" y="92703"/>
                  </a:lnTo>
                  <a:lnTo>
                    <a:pt x="157458" y="65812"/>
                  </a:lnTo>
                  <a:lnTo>
                    <a:pt x="194633" y="43038"/>
                  </a:lnTo>
                  <a:lnTo>
                    <a:pt x="234548" y="24725"/>
                  </a:lnTo>
                  <a:lnTo>
                    <a:pt x="276857" y="11218"/>
                  </a:lnTo>
                  <a:lnTo>
                    <a:pt x="321217" y="2862"/>
                  </a:lnTo>
                  <a:lnTo>
                    <a:pt x="367284" y="0"/>
                  </a:lnTo>
                  <a:lnTo>
                    <a:pt x="413350" y="2862"/>
                  </a:lnTo>
                  <a:lnTo>
                    <a:pt x="457710" y="11218"/>
                  </a:lnTo>
                  <a:lnTo>
                    <a:pt x="500019" y="24725"/>
                  </a:lnTo>
                  <a:lnTo>
                    <a:pt x="539934" y="43038"/>
                  </a:lnTo>
                  <a:lnTo>
                    <a:pt x="577109" y="65812"/>
                  </a:lnTo>
                  <a:lnTo>
                    <a:pt x="611201" y="92703"/>
                  </a:lnTo>
                  <a:lnTo>
                    <a:pt x="641864" y="123366"/>
                  </a:lnTo>
                  <a:lnTo>
                    <a:pt x="668755" y="157458"/>
                  </a:lnTo>
                  <a:lnTo>
                    <a:pt x="691529" y="194633"/>
                  </a:lnTo>
                  <a:lnTo>
                    <a:pt x="709842" y="234548"/>
                  </a:lnTo>
                  <a:lnTo>
                    <a:pt x="723349" y="276857"/>
                  </a:lnTo>
                  <a:lnTo>
                    <a:pt x="731705" y="321217"/>
                  </a:lnTo>
                  <a:lnTo>
                    <a:pt x="734568" y="367284"/>
                  </a:lnTo>
                  <a:lnTo>
                    <a:pt x="731705" y="413350"/>
                  </a:lnTo>
                  <a:lnTo>
                    <a:pt x="723349" y="457710"/>
                  </a:lnTo>
                  <a:lnTo>
                    <a:pt x="709842" y="500019"/>
                  </a:lnTo>
                  <a:lnTo>
                    <a:pt x="691529" y="539934"/>
                  </a:lnTo>
                  <a:lnTo>
                    <a:pt x="668755" y="577109"/>
                  </a:lnTo>
                  <a:lnTo>
                    <a:pt x="641864" y="611201"/>
                  </a:lnTo>
                  <a:lnTo>
                    <a:pt x="611201" y="641864"/>
                  </a:lnTo>
                  <a:lnTo>
                    <a:pt x="577109" y="668755"/>
                  </a:lnTo>
                  <a:lnTo>
                    <a:pt x="539934" y="691529"/>
                  </a:lnTo>
                  <a:lnTo>
                    <a:pt x="500019" y="709842"/>
                  </a:lnTo>
                  <a:lnTo>
                    <a:pt x="457710" y="723349"/>
                  </a:lnTo>
                  <a:lnTo>
                    <a:pt x="413350" y="731705"/>
                  </a:lnTo>
                  <a:lnTo>
                    <a:pt x="367284" y="734568"/>
                  </a:lnTo>
                  <a:lnTo>
                    <a:pt x="321217" y="731705"/>
                  </a:lnTo>
                  <a:lnTo>
                    <a:pt x="276857" y="723349"/>
                  </a:lnTo>
                  <a:lnTo>
                    <a:pt x="234548" y="709842"/>
                  </a:lnTo>
                  <a:lnTo>
                    <a:pt x="194633" y="691529"/>
                  </a:lnTo>
                  <a:lnTo>
                    <a:pt x="157458" y="668755"/>
                  </a:lnTo>
                  <a:lnTo>
                    <a:pt x="123366" y="641864"/>
                  </a:lnTo>
                  <a:lnTo>
                    <a:pt x="92703" y="611201"/>
                  </a:lnTo>
                  <a:lnTo>
                    <a:pt x="65812" y="577109"/>
                  </a:lnTo>
                  <a:lnTo>
                    <a:pt x="43038" y="539934"/>
                  </a:lnTo>
                  <a:lnTo>
                    <a:pt x="24725" y="500019"/>
                  </a:lnTo>
                  <a:lnTo>
                    <a:pt x="11218" y="457710"/>
                  </a:lnTo>
                  <a:lnTo>
                    <a:pt x="2862" y="413350"/>
                  </a:lnTo>
                  <a:lnTo>
                    <a:pt x="0" y="367284"/>
                  </a:lnTo>
                  <a:close/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8" name="Google Shape;988;p36"/>
            <p:cNvSpPr/>
            <p:nvPr/>
          </p:nvSpPr>
          <p:spPr>
            <a:xfrm>
              <a:off x="4821846" y="2442844"/>
              <a:ext cx="144870" cy="144870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9" name="Google Shape;989;p36"/>
            <p:cNvSpPr/>
            <p:nvPr/>
          </p:nvSpPr>
          <p:spPr>
            <a:xfrm>
              <a:off x="4860035" y="2461260"/>
              <a:ext cx="73151" cy="73151"/>
            </a:xfrm>
            <a:prstGeom prst="rect">
              <a:avLst/>
            </a:prstGeom>
            <a:blipFill rotWithShape="1">
              <a:blip r:embed="rId39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0" name="Google Shape;990;p36"/>
            <p:cNvSpPr/>
            <p:nvPr/>
          </p:nvSpPr>
          <p:spPr>
            <a:xfrm>
              <a:off x="4855273" y="2456497"/>
              <a:ext cx="82676" cy="82676"/>
            </a:xfrm>
            <a:prstGeom prst="rect">
              <a:avLst/>
            </a:prstGeom>
            <a:blipFill rotWithShape="1">
              <a:blip r:embed="rId40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1" name="Google Shape;991;p36"/>
            <p:cNvSpPr/>
            <p:nvPr/>
          </p:nvSpPr>
          <p:spPr>
            <a:xfrm>
              <a:off x="4785359" y="2517635"/>
              <a:ext cx="3760470" cy="784110"/>
            </a:xfrm>
            <a:prstGeom prst="rect">
              <a:avLst/>
            </a:prstGeom>
            <a:blipFill rotWithShape="1">
              <a:blip r:embed="rId41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2" name="Google Shape;992;p36"/>
            <p:cNvSpPr/>
            <p:nvPr/>
          </p:nvSpPr>
          <p:spPr>
            <a:xfrm>
              <a:off x="4245864" y="2421623"/>
              <a:ext cx="824496" cy="824496"/>
            </a:xfrm>
            <a:prstGeom prst="rect">
              <a:avLst/>
            </a:prstGeom>
            <a:blipFill rotWithShape="1">
              <a:blip r:embed="rId4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3" name="Google Shape;993;p36"/>
            <p:cNvSpPr/>
            <p:nvPr/>
          </p:nvSpPr>
          <p:spPr>
            <a:xfrm>
              <a:off x="4293107" y="2462631"/>
              <a:ext cx="734567" cy="642645"/>
            </a:xfrm>
            <a:prstGeom prst="rect">
              <a:avLst/>
            </a:prstGeom>
            <a:blipFill rotWithShape="1">
              <a:blip r:embed="rId4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4" name="Google Shape;994;p36"/>
            <p:cNvSpPr/>
            <p:nvPr/>
          </p:nvSpPr>
          <p:spPr>
            <a:xfrm>
              <a:off x="4293107" y="2449067"/>
              <a:ext cx="734695" cy="734695"/>
            </a:xfrm>
            <a:custGeom>
              <a:avLst/>
              <a:gdLst/>
              <a:ahLst/>
              <a:cxnLst/>
              <a:rect l="l" t="t" r="r" b="b"/>
              <a:pathLst>
                <a:path w="734695" h="734694" extrusionOk="0">
                  <a:moveTo>
                    <a:pt x="0" y="367284"/>
                  </a:moveTo>
                  <a:lnTo>
                    <a:pt x="2862" y="321217"/>
                  </a:lnTo>
                  <a:lnTo>
                    <a:pt x="11218" y="276857"/>
                  </a:lnTo>
                  <a:lnTo>
                    <a:pt x="24725" y="234548"/>
                  </a:lnTo>
                  <a:lnTo>
                    <a:pt x="43038" y="194633"/>
                  </a:lnTo>
                  <a:lnTo>
                    <a:pt x="65812" y="157458"/>
                  </a:lnTo>
                  <a:lnTo>
                    <a:pt x="92703" y="123366"/>
                  </a:lnTo>
                  <a:lnTo>
                    <a:pt x="123366" y="92703"/>
                  </a:lnTo>
                  <a:lnTo>
                    <a:pt x="157458" y="65812"/>
                  </a:lnTo>
                  <a:lnTo>
                    <a:pt x="194633" y="43038"/>
                  </a:lnTo>
                  <a:lnTo>
                    <a:pt x="234548" y="24725"/>
                  </a:lnTo>
                  <a:lnTo>
                    <a:pt x="276857" y="11218"/>
                  </a:lnTo>
                  <a:lnTo>
                    <a:pt x="321217" y="2862"/>
                  </a:lnTo>
                  <a:lnTo>
                    <a:pt x="367283" y="0"/>
                  </a:lnTo>
                  <a:lnTo>
                    <a:pt x="413350" y="2862"/>
                  </a:lnTo>
                  <a:lnTo>
                    <a:pt x="457710" y="11218"/>
                  </a:lnTo>
                  <a:lnTo>
                    <a:pt x="500019" y="24725"/>
                  </a:lnTo>
                  <a:lnTo>
                    <a:pt x="539934" y="43038"/>
                  </a:lnTo>
                  <a:lnTo>
                    <a:pt x="577109" y="65812"/>
                  </a:lnTo>
                  <a:lnTo>
                    <a:pt x="611201" y="92703"/>
                  </a:lnTo>
                  <a:lnTo>
                    <a:pt x="641864" y="123366"/>
                  </a:lnTo>
                  <a:lnTo>
                    <a:pt x="668755" y="157458"/>
                  </a:lnTo>
                  <a:lnTo>
                    <a:pt x="691529" y="194633"/>
                  </a:lnTo>
                  <a:lnTo>
                    <a:pt x="709842" y="234548"/>
                  </a:lnTo>
                  <a:lnTo>
                    <a:pt x="723349" y="276857"/>
                  </a:lnTo>
                  <a:lnTo>
                    <a:pt x="731705" y="321217"/>
                  </a:lnTo>
                  <a:lnTo>
                    <a:pt x="734567" y="367284"/>
                  </a:lnTo>
                  <a:lnTo>
                    <a:pt x="731705" y="413350"/>
                  </a:lnTo>
                  <a:lnTo>
                    <a:pt x="723349" y="457710"/>
                  </a:lnTo>
                  <a:lnTo>
                    <a:pt x="709842" y="500019"/>
                  </a:lnTo>
                  <a:lnTo>
                    <a:pt x="691529" y="539934"/>
                  </a:lnTo>
                  <a:lnTo>
                    <a:pt x="668755" y="577109"/>
                  </a:lnTo>
                  <a:lnTo>
                    <a:pt x="641864" y="611201"/>
                  </a:lnTo>
                  <a:lnTo>
                    <a:pt x="611201" y="641864"/>
                  </a:lnTo>
                  <a:lnTo>
                    <a:pt x="577109" y="668755"/>
                  </a:lnTo>
                  <a:lnTo>
                    <a:pt x="539934" y="691529"/>
                  </a:lnTo>
                  <a:lnTo>
                    <a:pt x="500019" y="709842"/>
                  </a:lnTo>
                  <a:lnTo>
                    <a:pt x="457710" y="723349"/>
                  </a:lnTo>
                  <a:lnTo>
                    <a:pt x="413350" y="731705"/>
                  </a:lnTo>
                  <a:lnTo>
                    <a:pt x="367283" y="734568"/>
                  </a:lnTo>
                  <a:lnTo>
                    <a:pt x="321217" y="731705"/>
                  </a:lnTo>
                  <a:lnTo>
                    <a:pt x="276857" y="723349"/>
                  </a:lnTo>
                  <a:lnTo>
                    <a:pt x="234548" y="709842"/>
                  </a:lnTo>
                  <a:lnTo>
                    <a:pt x="194633" y="691529"/>
                  </a:lnTo>
                  <a:lnTo>
                    <a:pt x="157458" y="668755"/>
                  </a:lnTo>
                  <a:lnTo>
                    <a:pt x="123366" y="641864"/>
                  </a:lnTo>
                  <a:lnTo>
                    <a:pt x="92703" y="611201"/>
                  </a:lnTo>
                  <a:lnTo>
                    <a:pt x="65812" y="577109"/>
                  </a:lnTo>
                  <a:lnTo>
                    <a:pt x="43038" y="539934"/>
                  </a:lnTo>
                  <a:lnTo>
                    <a:pt x="24725" y="500019"/>
                  </a:lnTo>
                  <a:lnTo>
                    <a:pt x="11218" y="457710"/>
                  </a:lnTo>
                  <a:lnTo>
                    <a:pt x="2862" y="413350"/>
                  </a:lnTo>
                  <a:lnTo>
                    <a:pt x="0" y="367284"/>
                  </a:lnTo>
                  <a:close/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5" name="Google Shape;995;p36"/>
            <p:cNvSpPr/>
            <p:nvPr/>
          </p:nvSpPr>
          <p:spPr>
            <a:xfrm>
              <a:off x="4936146" y="1584832"/>
              <a:ext cx="144870" cy="144870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6" name="Google Shape;996;p36"/>
            <p:cNvSpPr/>
            <p:nvPr/>
          </p:nvSpPr>
          <p:spPr>
            <a:xfrm>
              <a:off x="4974335" y="1603247"/>
              <a:ext cx="73151" cy="73151"/>
            </a:xfrm>
            <a:prstGeom prst="rect">
              <a:avLst/>
            </a:prstGeom>
            <a:blipFill rotWithShape="1">
              <a:blip r:embed="rId4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7" name="Google Shape;997;p36"/>
            <p:cNvSpPr/>
            <p:nvPr/>
          </p:nvSpPr>
          <p:spPr>
            <a:xfrm>
              <a:off x="4969573" y="1598485"/>
              <a:ext cx="82676" cy="82676"/>
            </a:xfrm>
            <a:prstGeom prst="rect">
              <a:avLst/>
            </a:prstGeom>
            <a:blipFill rotWithShape="1">
              <a:blip r:embed="rId40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8" name="Google Shape;998;p36"/>
            <p:cNvSpPr/>
            <p:nvPr/>
          </p:nvSpPr>
          <p:spPr>
            <a:xfrm>
              <a:off x="4988032" y="1766141"/>
              <a:ext cx="3734600" cy="537653"/>
            </a:xfrm>
            <a:prstGeom prst="rect">
              <a:avLst/>
            </a:prstGeom>
            <a:blipFill rotWithShape="1">
              <a:blip r:embed="rId4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9" name="Google Shape;999;p36"/>
            <p:cNvSpPr/>
            <p:nvPr/>
          </p:nvSpPr>
          <p:spPr>
            <a:xfrm>
              <a:off x="4756403" y="452589"/>
              <a:ext cx="162979" cy="162979"/>
            </a:xfrm>
            <a:prstGeom prst="rect">
              <a:avLst/>
            </a:prstGeom>
            <a:blipFill rotWithShape="1">
              <a:blip r:embed="rId1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0" name="Google Shape;1000;p36"/>
            <p:cNvSpPr/>
            <p:nvPr/>
          </p:nvSpPr>
          <p:spPr>
            <a:xfrm>
              <a:off x="4803647" y="480059"/>
              <a:ext cx="73151" cy="73151"/>
            </a:xfrm>
            <a:prstGeom prst="rect">
              <a:avLst/>
            </a:prstGeom>
            <a:blipFill rotWithShape="1">
              <a:blip r:embed="rId3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1" name="Google Shape;1001;p36"/>
            <p:cNvSpPr/>
            <p:nvPr/>
          </p:nvSpPr>
          <p:spPr>
            <a:xfrm>
              <a:off x="4798885" y="475297"/>
              <a:ext cx="82676" cy="82676"/>
            </a:xfrm>
            <a:prstGeom prst="rect">
              <a:avLst/>
            </a:prstGeom>
            <a:blipFill rotWithShape="1">
              <a:blip r:embed="rId2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2" name="Google Shape;1002;p36"/>
            <p:cNvSpPr/>
            <p:nvPr/>
          </p:nvSpPr>
          <p:spPr>
            <a:xfrm>
              <a:off x="4866132" y="367296"/>
              <a:ext cx="162979" cy="164706"/>
            </a:xfrm>
            <a:prstGeom prst="rect">
              <a:avLst/>
            </a:prstGeom>
            <a:blipFill rotWithShape="1">
              <a:blip r:embed="rId11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3" name="Google Shape;1003;p36"/>
            <p:cNvSpPr/>
            <p:nvPr/>
          </p:nvSpPr>
          <p:spPr>
            <a:xfrm>
              <a:off x="4913376" y="394715"/>
              <a:ext cx="73151" cy="74675"/>
            </a:xfrm>
            <a:prstGeom prst="rect">
              <a:avLst/>
            </a:prstGeom>
            <a:blipFill rotWithShape="1">
              <a:blip r:embed="rId4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4" name="Google Shape;1004;p36"/>
            <p:cNvSpPr/>
            <p:nvPr/>
          </p:nvSpPr>
          <p:spPr>
            <a:xfrm>
              <a:off x="4908613" y="389953"/>
              <a:ext cx="82676" cy="84200"/>
            </a:xfrm>
            <a:prstGeom prst="rect">
              <a:avLst/>
            </a:prstGeom>
            <a:blipFill rotWithShape="1">
              <a:blip r:embed="rId4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5" name="Google Shape;1005;p36"/>
            <p:cNvSpPr/>
            <p:nvPr/>
          </p:nvSpPr>
          <p:spPr>
            <a:xfrm>
              <a:off x="4977384" y="283476"/>
              <a:ext cx="162979" cy="164706"/>
            </a:xfrm>
            <a:prstGeom prst="rect">
              <a:avLst/>
            </a:prstGeom>
            <a:blipFill rotWithShape="1">
              <a:blip r:embed="rId11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6" name="Google Shape;1006;p36"/>
            <p:cNvSpPr/>
            <p:nvPr/>
          </p:nvSpPr>
          <p:spPr>
            <a:xfrm>
              <a:off x="5024628" y="310895"/>
              <a:ext cx="73151" cy="74675"/>
            </a:xfrm>
            <a:prstGeom prst="rect">
              <a:avLst/>
            </a:prstGeom>
            <a:blipFill rotWithShape="1">
              <a:blip r:embed="rId48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7" name="Google Shape;1007;p36"/>
            <p:cNvSpPr/>
            <p:nvPr/>
          </p:nvSpPr>
          <p:spPr>
            <a:xfrm>
              <a:off x="5019865" y="306133"/>
              <a:ext cx="82676" cy="84200"/>
            </a:xfrm>
            <a:prstGeom prst="rect">
              <a:avLst/>
            </a:prstGeom>
            <a:blipFill rotWithShape="1">
              <a:blip r:embed="rId4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8" name="Google Shape;1008;p36"/>
            <p:cNvSpPr/>
            <p:nvPr/>
          </p:nvSpPr>
          <p:spPr>
            <a:xfrm>
              <a:off x="5087111" y="367296"/>
              <a:ext cx="162979" cy="164706"/>
            </a:xfrm>
            <a:prstGeom prst="rect">
              <a:avLst/>
            </a:prstGeom>
            <a:blipFill rotWithShape="1">
              <a:blip r:embed="rId11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9" name="Google Shape;1009;p36"/>
            <p:cNvSpPr/>
            <p:nvPr/>
          </p:nvSpPr>
          <p:spPr>
            <a:xfrm>
              <a:off x="5134355" y="394715"/>
              <a:ext cx="73152" cy="74675"/>
            </a:xfrm>
            <a:prstGeom prst="rect">
              <a:avLst/>
            </a:prstGeom>
            <a:blipFill rotWithShape="1">
              <a:blip r:embed="rId4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0" name="Google Shape;1010;p36"/>
            <p:cNvSpPr/>
            <p:nvPr/>
          </p:nvSpPr>
          <p:spPr>
            <a:xfrm>
              <a:off x="5129593" y="389953"/>
              <a:ext cx="82677" cy="84200"/>
            </a:xfrm>
            <a:prstGeom prst="rect">
              <a:avLst/>
            </a:prstGeom>
            <a:blipFill rotWithShape="1">
              <a:blip r:embed="rId4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1" name="Google Shape;1011;p36"/>
            <p:cNvSpPr/>
            <p:nvPr/>
          </p:nvSpPr>
          <p:spPr>
            <a:xfrm>
              <a:off x="5196840" y="452589"/>
              <a:ext cx="162979" cy="162979"/>
            </a:xfrm>
            <a:prstGeom prst="rect">
              <a:avLst/>
            </a:prstGeom>
            <a:blipFill rotWithShape="1">
              <a:blip r:embed="rId1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2" name="Google Shape;1012;p36"/>
            <p:cNvSpPr/>
            <p:nvPr/>
          </p:nvSpPr>
          <p:spPr>
            <a:xfrm>
              <a:off x="5244084" y="480059"/>
              <a:ext cx="73151" cy="73151"/>
            </a:xfrm>
            <a:prstGeom prst="rect">
              <a:avLst/>
            </a:prstGeom>
            <a:blipFill rotWithShape="1">
              <a:blip r:embed="rId49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3" name="Google Shape;1013;p36"/>
            <p:cNvSpPr/>
            <p:nvPr/>
          </p:nvSpPr>
          <p:spPr>
            <a:xfrm>
              <a:off x="5239321" y="475297"/>
              <a:ext cx="82676" cy="82676"/>
            </a:xfrm>
            <a:prstGeom prst="rect">
              <a:avLst/>
            </a:prstGeom>
            <a:blipFill rotWithShape="1">
              <a:blip r:embed="rId2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4" name="Google Shape;1014;p36"/>
            <p:cNvSpPr/>
            <p:nvPr/>
          </p:nvSpPr>
          <p:spPr>
            <a:xfrm>
              <a:off x="4977384" y="461733"/>
              <a:ext cx="162979" cy="162979"/>
            </a:xfrm>
            <a:prstGeom prst="rect">
              <a:avLst/>
            </a:prstGeom>
            <a:blipFill rotWithShape="1">
              <a:blip r:embed="rId1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5" name="Google Shape;1015;p36"/>
            <p:cNvSpPr/>
            <p:nvPr/>
          </p:nvSpPr>
          <p:spPr>
            <a:xfrm>
              <a:off x="5024628" y="489203"/>
              <a:ext cx="73151" cy="73151"/>
            </a:xfrm>
            <a:prstGeom prst="rect">
              <a:avLst/>
            </a:prstGeom>
            <a:blipFill rotWithShape="1">
              <a:blip r:embed="rId50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6" name="Google Shape;1016;p36"/>
            <p:cNvSpPr/>
            <p:nvPr/>
          </p:nvSpPr>
          <p:spPr>
            <a:xfrm>
              <a:off x="5019865" y="484441"/>
              <a:ext cx="82676" cy="82676"/>
            </a:xfrm>
            <a:prstGeom prst="rect">
              <a:avLst/>
            </a:prstGeom>
            <a:blipFill rotWithShape="1">
              <a:blip r:embed="rId2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7" name="Google Shape;1017;p36"/>
            <p:cNvSpPr/>
            <p:nvPr/>
          </p:nvSpPr>
          <p:spPr>
            <a:xfrm>
              <a:off x="4986438" y="649096"/>
              <a:ext cx="144870" cy="144870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8" name="Google Shape;1018;p36"/>
            <p:cNvSpPr/>
            <p:nvPr/>
          </p:nvSpPr>
          <p:spPr>
            <a:xfrm>
              <a:off x="5024628" y="667511"/>
              <a:ext cx="73151" cy="73151"/>
            </a:xfrm>
            <a:prstGeom prst="rect">
              <a:avLst/>
            </a:prstGeom>
            <a:blipFill rotWithShape="1">
              <a:blip r:embed="rId51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9" name="Google Shape;1019;p36"/>
            <p:cNvSpPr/>
            <p:nvPr/>
          </p:nvSpPr>
          <p:spPr>
            <a:xfrm>
              <a:off x="5019865" y="662749"/>
              <a:ext cx="82676" cy="82676"/>
            </a:xfrm>
            <a:prstGeom prst="rect">
              <a:avLst/>
            </a:prstGeom>
            <a:blipFill rotWithShape="1">
              <a:blip r:embed="rId31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020" name="Google Shape;1020;p36"/>
          <p:cNvSpPr txBox="1"/>
          <p:nvPr/>
        </p:nvSpPr>
        <p:spPr>
          <a:xfrm>
            <a:off x="2145283" y="1843532"/>
            <a:ext cx="5975985" cy="4293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323278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Arial"/>
                <a:ea typeface="Arial"/>
                <a:cs typeface="Arial"/>
                <a:sym typeface="Arial"/>
              </a:rPr>
              <a:t>Resultados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3042285" marR="5080" lvl="0" indent="0" algn="l" rtl="0">
              <a:lnSpc>
                <a:spcPct val="103888"/>
              </a:lnSpc>
              <a:spcBef>
                <a:spcPts val="1655"/>
              </a:spcBef>
              <a:spcAft>
                <a:spcPts val="0"/>
              </a:spcAft>
              <a:buNone/>
            </a:pPr>
            <a:r>
              <a:rPr lang="en-US" sz="1800" b="1">
                <a:latin typeface="Arial"/>
                <a:ea typeface="Arial"/>
                <a:cs typeface="Arial"/>
                <a:sym typeface="Arial"/>
              </a:rPr>
              <a:t>Modelación Hidráulica en  IBER del diseño propuesto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None/>
            </a:pP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2684780" marR="0" lvl="0" indent="0" algn="l" rtl="0">
              <a:lnSpc>
                <a:spcPct val="1118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Arial"/>
                <a:ea typeface="Arial"/>
                <a:cs typeface="Arial"/>
                <a:sym typeface="Arial"/>
              </a:rPr>
              <a:t>Modelación Hidráulica en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2684780" marR="0" lvl="0" indent="0" algn="l" rtl="0">
              <a:lnSpc>
                <a:spcPct val="1118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Arial"/>
                <a:ea typeface="Arial"/>
                <a:cs typeface="Arial"/>
                <a:sym typeface="Arial"/>
              </a:rPr>
              <a:t>IBER del diseño actual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None/>
            </a:pPr>
            <a:endParaRPr sz="2650">
              <a:latin typeface="Arial"/>
              <a:ea typeface="Arial"/>
              <a:cs typeface="Arial"/>
              <a:sym typeface="Arial"/>
            </a:endParaRPr>
          </a:p>
          <a:p>
            <a:pPr marL="2256155" marR="961389" lvl="0" indent="0" algn="l" rtl="0">
              <a:lnSpc>
                <a:spcPct val="1038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Arial"/>
                <a:ea typeface="Arial"/>
                <a:cs typeface="Arial"/>
                <a:sym typeface="Arial"/>
              </a:rPr>
              <a:t>Programa computacional  IBER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None/>
            </a:pPr>
            <a:endParaRPr sz="2100">
              <a:latin typeface="Arial"/>
              <a:ea typeface="Arial"/>
              <a:cs typeface="Arial"/>
              <a:sym typeface="Arial"/>
            </a:endParaRPr>
          </a:p>
          <a:p>
            <a:pPr marL="0" marR="414655" lvl="0" indent="0" algn="ctr" rtl="0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None/>
            </a:pPr>
            <a:r>
              <a:rPr lang="en-US" sz="1800" b="1">
                <a:latin typeface="Arial"/>
                <a:ea typeface="Arial"/>
                <a:cs typeface="Arial"/>
                <a:sym typeface="Arial"/>
              </a:rPr>
              <a:t>Objetivos y actividades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None/>
            </a:pPr>
            <a:endParaRPr sz="2900"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Arial"/>
                <a:ea typeface="Arial"/>
                <a:cs typeface="Arial"/>
                <a:sym typeface="Arial"/>
              </a:rPr>
              <a:t>Introducción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21" name="Google Shape;1021;p36"/>
          <p:cNvGrpSpPr/>
          <p:nvPr/>
        </p:nvGrpSpPr>
        <p:grpSpPr>
          <a:xfrm>
            <a:off x="4436364" y="835139"/>
            <a:ext cx="4403597" cy="1554492"/>
            <a:chOff x="4436364" y="835139"/>
            <a:chExt cx="4403597" cy="1554492"/>
          </a:xfrm>
        </p:grpSpPr>
        <p:sp>
          <p:nvSpPr>
            <p:cNvPr id="1022" name="Google Shape;1022;p36"/>
            <p:cNvSpPr/>
            <p:nvPr/>
          </p:nvSpPr>
          <p:spPr>
            <a:xfrm>
              <a:off x="4436364" y="1565135"/>
              <a:ext cx="824496" cy="824496"/>
            </a:xfrm>
            <a:prstGeom prst="rect">
              <a:avLst/>
            </a:prstGeom>
            <a:blipFill rotWithShape="1">
              <a:blip r:embed="rId5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23" name="Google Shape;1023;p36"/>
            <p:cNvSpPr/>
            <p:nvPr/>
          </p:nvSpPr>
          <p:spPr>
            <a:xfrm>
              <a:off x="4483608" y="1592580"/>
              <a:ext cx="734567" cy="734568"/>
            </a:xfrm>
            <a:prstGeom prst="rect">
              <a:avLst/>
            </a:prstGeom>
            <a:blipFill rotWithShape="1">
              <a:blip r:embed="rId5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24" name="Google Shape;1024;p36"/>
            <p:cNvSpPr/>
            <p:nvPr/>
          </p:nvSpPr>
          <p:spPr>
            <a:xfrm>
              <a:off x="4483608" y="1592580"/>
              <a:ext cx="734695" cy="734695"/>
            </a:xfrm>
            <a:custGeom>
              <a:avLst/>
              <a:gdLst/>
              <a:ahLst/>
              <a:cxnLst/>
              <a:rect l="l" t="t" r="r" b="b"/>
              <a:pathLst>
                <a:path w="734695" h="734694" extrusionOk="0">
                  <a:moveTo>
                    <a:pt x="0" y="367284"/>
                  </a:moveTo>
                  <a:lnTo>
                    <a:pt x="2862" y="321217"/>
                  </a:lnTo>
                  <a:lnTo>
                    <a:pt x="11218" y="276857"/>
                  </a:lnTo>
                  <a:lnTo>
                    <a:pt x="24725" y="234548"/>
                  </a:lnTo>
                  <a:lnTo>
                    <a:pt x="43038" y="194633"/>
                  </a:lnTo>
                  <a:lnTo>
                    <a:pt x="65812" y="157458"/>
                  </a:lnTo>
                  <a:lnTo>
                    <a:pt x="92703" y="123366"/>
                  </a:lnTo>
                  <a:lnTo>
                    <a:pt x="123366" y="92703"/>
                  </a:lnTo>
                  <a:lnTo>
                    <a:pt x="157458" y="65812"/>
                  </a:lnTo>
                  <a:lnTo>
                    <a:pt x="194633" y="43038"/>
                  </a:lnTo>
                  <a:lnTo>
                    <a:pt x="234548" y="24725"/>
                  </a:lnTo>
                  <a:lnTo>
                    <a:pt x="276857" y="11218"/>
                  </a:lnTo>
                  <a:lnTo>
                    <a:pt x="321217" y="2862"/>
                  </a:lnTo>
                  <a:lnTo>
                    <a:pt x="367283" y="0"/>
                  </a:lnTo>
                  <a:lnTo>
                    <a:pt x="413350" y="2862"/>
                  </a:lnTo>
                  <a:lnTo>
                    <a:pt x="457710" y="11218"/>
                  </a:lnTo>
                  <a:lnTo>
                    <a:pt x="500019" y="24725"/>
                  </a:lnTo>
                  <a:lnTo>
                    <a:pt x="539934" y="43038"/>
                  </a:lnTo>
                  <a:lnTo>
                    <a:pt x="577109" y="65812"/>
                  </a:lnTo>
                  <a:lnTo>
                    <a:pt x="611201" y="92703"/>
                  </a:lnTo>
                  <a:lnTo>
                    <a:pt x="641864" y="123366"/>
                  </a:lnTo>
                  <a:lnTo>
                    <a:pt x="668755" y="157458"/>
                  </a:lnTo>
                  <a:lnTo>
                    <a:pt x="691529" y="194633"/>
                  </a:lnTo>
                  <a:lnTo>
                    <a:pt x="709842" y="234548"/>
                  </a:lnTo>
                  <a:lnTo>
                    <a:pt x="723349" y="276857"/>
                  </a:lnTo>
                  <a:lnTo>
                    <a:pt x="731705" y="321217"/>
                  </a:lnTo>
                  <a:lnTo>
                    <a:pt x="734567" y="367284"/>
                  </a:lnTo>
                  <a:lnTo>
                    <a:pt x="731705" y="413350"/>
                  </a:lnTo>
                  <a:lnTo>
                    <a:pt x="723349" y="457710"/>
                  </a:lnTo>
                  <a:lnTo>
                    <a:pt x="709842" y="500019"/>
                  </a:lnTo>
                  <a:lnTo>
                    <a:pt x="691529" y="539934"/>
                  </a:lnTo>
                  <a:lnTo>
                    <a:pt x="668755" y="577109"/>
                  </a:lnTo>
                  <a:lnTo>
                    <a:pt x="641864" y="611201"/>
                  </a:lnTo>
                  <a:lnTo>
                    <a:pt x="611201" y="641864"/>
                  </a:lnTo>
                  <a:lnTo>
                    <a:pt x="577109" y="668755"/>
                  </a:lnTo>
                  <a:lnTo>
                    <a:pt x="539934" y="691529"/>
                  </a:lnTo>
                  <a:lnTo>
                    <a:pt x="500019" y="709842"/>
                  </a:lnTo>
                  <a:lnTo>
                    <a:pt x="457710" y="723349"/>
                  </a:lnTo>
                  <a:lnTo>
                    <a:pt x="413350" y="731705"/>
                  </a:lnTo>
                  <a:lnTo>
                    <a:pt x="367283" y="734568"/>
                  </a:lnTo>
                  <a:lnTo>
                    <a:pt x="321217" y="731705"/>
                  </a:lnTo>
                  <a:lnTo>
                    <a:pt x="276857" y="723349"/>
                  </a:lnTo>
                  <a:lnTo>
                    <a:pt x="234548" y="709842"/>
                  </a:lnTo>
                  <a:lnTo>
                    <a:pt x="194633" y="691529"/>
                  </a:lnTo>
                  <a:lnTo>
                    <a:pt x="157458" y="668755"/>
                  </a:lnTo>
                  <a:lnTo>
                    <a:pt x="123366" y="641864"/>
                  </a:lnTo>
                  <a:lnTo>
                    <a:pt x="92703" y="611201"/>
                  </a:lnTo>
                  <a:lnTo>
                    <a:pt x="65812" y="577109"/>
                  </a:lnTo>
                  <a:lnTo>
                    <a:pt x="43038" y="539934"/>
                  </a:lnTo>
                  <a:lnTo>
                    <a:pt x="24725" y="500019"/>
                  </a:lnTo>
                  <a:lnTo>
                    <a:pt x="11218" y="457710"/>
                  </a:lnTo>
                  <a:lnTo>
                    <a:pt x="2862" y="413350"/>
                  </a:lnTo>
                  <a:lnTo>
                    <a:pt x="0" y="367284"/>
                  </a:lnTo>
                  <a:close/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25" name="Google Shape;1025;p36"/>
            <p:cNvSpPr/>
            <p:nvPr/>
          </p:nvSpPr>
          <p:spPr>
            <a:xfrm>
              <a:off x="5079492" y="835139"/>
              <a:ext cx="3760469" cy="785634"/>
            </a:xfrm>
            <a:prstGeom prst="rect">
              <a:avLst/>
            </a:prstGeom>
            <a:blipFill rotWithShape="1">
              <a:blip r:embed="rId5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026" name="Google Shape;1026;p36"/>
          <p:cNvSpPr txBox="1"/>
          <p:nvPr/>
        </p:nvSpPr>
        <p:spPr>
          <a:xfrm>
            <a:off x="5469763" y="899286"/>
            <a:ext cx="2044064" cy="537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1425" rIns="0" bIns="0" anchor="t" anchorCtr="0">
            <a:spAutoFit/>
          </a:bodyPr>
          <a:lstStyle/>
          <a:p>
            <a:pPr marL="12700" marR="5080" lvl="0" indent="0" algn="l" rtl="0">
              <a:lnSpc>
                <a:spcPct val="1038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Arial"/>
                <a:ea typeface="Arial"/>
                <a:cs typeface="Arial"/>
                <a:sym typeface="Arial"/>
              </a:rPr>
              <a:t>Conclusiones y  Recomendaciones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27" name="Google Shape;1027;p36"/>
          <p:cNvGrpSpPr/>
          <p:nvPr/>
        </p:nvGrpSpPr>
        <p:grpSpPr>
          <a:xfrm>
            <a:off x="4539996" y="739127"/>
            <a:ext cx="4489704" cy="5929896"/>
            <a:chOff x="4539996" y="739127"/>
            <a:chExt cx="4489704" cy="5929896"/>
          </a:xfrm>
        </p:grpSpPr>
        <p:sp>
          <p:nvSpPr>
            <p:cNvPr id="1028" name="Google Shape;1028;p36"/>
            <p:cNvSpPr/>
            <p:nvPr/>
          </p:nvSpPr>
          <p:spPr>
            <a:xfrm>
              <a:off x="4539996" y="739127"/>
              <a:ext cx="824496" cy="824496"/>
            </a:xfrm>
            <a:prstGeom prst="rect">
              <a:avLst/>
            </a:prstGeom>
            <a:blipFill rotWithShape="1">
              <a:blip r:embed="rId28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29" name="Google Shape;1029;p36"/>
            <p:cNvSpPr/>
            <p:nvPr/>
          </p:nvSpPr>
          <p:spPr>
            <a:xfrm>
              <a:off x="4587240" y="766572"/>
              <a:ext cx="734568" cy="734567"/>
            </a:xfrm>
            <a:prstGeom prst="rect">
              <a:avLst/>
            </a:prstGeom>
            <a:blipFill rotWithShape="1">
              <a:blip r:embed="rId5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30" name="Google Shape;1030;p36"/>
            <p:cNvSpPr/>
            <p:nvPr/>
          </p:nvSpPr>
          <p:spPr>
            <a:xfrm>
              <a:off x="4587240" y="766572"/>
              <a:ext cx="734695" cy="734695"/>
            </a:xfrm>
            <a:custGeom>
              <a:avLst/>
              <a:gdLst/>
              <a:ahLst/>
              <a:cxnLst/>
              <a:rect l="l" t="t" r="r" b="b"/>
              <a:pathLst>
                <a:path w="734695" h="734694" extrusionOk="0">
                  <a:moveTo>
                    <a:pt x="0" y="367283"/>
                  </a:moveTo>
                  <a:lnTo>
                    <a:pt x="2862" y="321217"/>
                  </a:lnTo>
                  <a:lnTo>
                    <a:pt x="11218" y="276857"/>
                  </a:lnTo>
                  <a:lnTo>
                    <a:pt x="24725" y="234548"/>
                  </a:lnTo>
                  <a:lnTo>
                    <a:pt x="43038" y="194633"/>
                  </a:lnTo>
                  <a:lnTo>
                    <a:pt x="65812" y="157458"/>
                  </a:lnTo>
                  <a:lnTo>
                    <a:pt x="92703" y="123366"/>
                  </a:lnTo>
                  <a:lnTo>
                    <a:pt x="123366" y="92703"/>
                  </a:lnTo>
                  <a:lnTo>
                    <a:pt x="157458" y="65812"/>
                  </a:lnTo>
                  <a:lnTo>
                    <a:pt x="194633" y="43038"/>
                  </a:lnTo>
                  <a:lnTo>
                    <a:pt x="234548" y="24725"/>
                  </a:lnTo>
                  <a:lnTo>
                    <a:pt x="276857" y="11218"/>
                  </a:lnTo>
                  <a:lnTo>
                    <a:pt x="321217" y="2862"/>
                  </a:lnTo>
                  <a:lnTo>
                    <a:pt x="367284" y="0"/>
                  </a:lnTo>
                  <a:lnTo>
                    <a:pt x="413350" y="2862"/>
                  </a:lnTo>
                  <a:lnTo>
                    <a:pt x="457710" y="11218"/>
                  </a:lnTo>
                  <a:lnTo>
                    <a:pt x="500019" y="24725"/>
                  </a:lnTo>
                  <a:lnTo>
                    <a:pt x="539934" y="43038"/>
                  </a:lnTo>
                  <a:lnTo>
                    <a:pt x="577109" y="65812"/>
                  </a:lnTo>
                  <a:lnTo>
                    <a:pt x="611201" y="92703"/>
                  </a:lnTo>
                  <a:lnTo>
                    <a:pt x="641864" y="123366"/>
                  </a:lnTo>
                  <a:lnTo>
                    <a:pt x="668755" y="157458"/>
                  </a:lnTo>
                  <a:lnTo>
                    <a:pt x="691529" y="194633"/>
                  </a:lnTo>
                  <a:lnTo>
                    <a:pt x="709842" y="234548"/>
                  </a:lnTo>
                  <a:lnTo>
                    <a:pt x="723349" y="276857"/>
                  </a:lnTo>
                  <a:lnTo>
                    <a:pt x="731705" y="321217"/>
                  </a:lnTo>
                  <a:lnTo>
                    <a:pt x="734568" y="367283"/>
                  </a:lnTo>
                  <a:lnTo>
                    <a:pt x="731705" y="413350"/>
                  </a:lnTo>
                  <a:lnTo>
                    <a:pt x="723349" y="457710"/>
                  </a:lnTo>
                  <a:lnTo>
                    <a:pt x="709842" y="500019"/>
                  </a:lnTo>
                  <a:lnTo>
                    <a:pt x="691529" y="539934"/>
                  </a:lnTo>
                  <a:lnTo>
                    <a:pt x="668755" y="577109"/>
                  </a:lnTo>
                  <a:lnTo>
                    <a:pt x="641864" y="611201"/>
                  </a:lnTo>
                  <a:lnTo>
                    <a:pt x="611201" y="641864"/>
                  </a:lnTo>
                  <a:lnTo>
                    <a:pt x="577109" y="668755"/>
                  </a:lnTo>
                  <a:lnTo>
                    <a:pt x="539934" y="691529"/>
                  </a:lnTo>
                  <a:lnTo>
                    <a:pt x="500019" y="709842"/>
                  </a:lnTo>
                  <a:lnTo>
                    <a:pt x="457710" y="723349"/>
                  </a:lnTo>
                  <a:lnTo>
                    <a:pt x="413350" y="731705"/>
                  </a:lnTo>
                  <a:lnTo>
                    <a:pt x="367284" y="734567"/>
                  </a:lnTo>
                  <a:lnTo>
                    <a:pt x="321217" y="731705"/>
                  </a:lnTo>
                  <a:lnTo>
                    <a:pt x="276857" y="723349"/>
                  </a:lnTo>
                  <a:lnTo>
                    <a:pt x="234548" y="709842"/>
                  </a:lnTo>
                  <a:lnTo>
                    <a:pt x="194633" y="691529"/>
                  </a:lnTo>
                  <a:lnTo>
                    <a:pt x="157458" y="668755"/>
                  </a:lnTo>
                  <a:lnTo>
                    <a:pt x="123366" y="641864"/>
                  </a:lnTo>
                  <a:lnTo>
                    <a:pt x="92703" y="611201"/>
                  </a:lnTo>
                  <a:lnTo>
                    <a:pt x="65812" y="577109"/>
                  </a:lnTo>
                  <a:lnTo>
                    <a:pt x="43038" y="539934"/>
                  </a:lnTo>
                  <a:lnTo>
                    <a:pt x="24725" y="500019"/>
                  </a:lnTo>
                  <a:lnTo>
                    <a:pt x="11218" y="457710"/>
                  </a:lnTo>
                  <a:lnTo>
                    <a:pt x="2862" y="413350"/>
                  </a:lnTo>
                  <a:lnTo>
                    <a:pt x="0" y="367283"/>
                  </a:lnTo>
                  <a:close/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31" name="Google Shape;1031;p36"/>
            <p:cNvSpPr/>
            <p:nvPr/>
          </p:nvSpPr>
          <p:spPr>
            <a:xfrm>
              <a:off x="6659880" y="5949696"/>
              <a:ext cx="2369820" cy="719327"/>
            </a:xfrm>
            <a:prstGeom prst="rect">
              <a:avLst/>
            </a:prstGeom>
            <a:blipFill rotWithShape="1">
              <a:blip r:embed="rId5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37"/>
          <p:cNvSpPr/>
          <p:nvPr/>
        </p:nvSpPr>
        <p:spPr>
          <a:xfrm>
            <a:off x="6733031" y="5949696"/>
            <a:ext cx="2369820" cy="71932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37" name="Google Shape;1037;p37"/>
          <p:cNvSpPr/>
          <p:nvPr/>
        </p:nvSpPr>
        <p:spPr>
          <a:xfrm>
            <a:off x="4631163" y="3145405"/>
            <a:ext cx="3988056" cy="511715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38" name="Google Shape;1038;p37"/>
          <p:cNvSpPr txBox="1">
            <a:spLocks noGrp="1"/>
          </p:cNvSpPr>
          <p:nvPr>
            <p:ph type="title"/>
          </p:nvPr>
        </p:nvSpPr>
        <p:spPr>
          <a:xfrm>
            <a:off x="4604765" y="3089528"/>
            <a:ext cx="3968115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000000"/>
                </a:solidFill>
              </a:rPr>
              <a:t>INTRODUCCIÓN</a:t>
            </a:r>
            <a:endParaRPr sz="4000"/>
          </a:p>
        </p:txBody>
      </p:sp>
      <p:sp>
        <p:nvSpPr>
          <p:cNvPr id="1039" name="Google Shape;1039;p37"/>
          <p:cNvSpPr/>
          <p:nvPr/>
        </p:nvSpPr>
        <p:spPr>
          <a:xfrm>
            <a:off x="760459" y="2281448"/>
            <a:ext cx="3428266" cy="2515284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p38"/>
          <p:cNvSpPr/>
          <p:nvPr/>
        </p:nvSpPr>
        <p:spPr>
          <a:xfrm>
            <a:off x="5056632" y="765048"/>
            <a:ext cx="3962400" cy="5024755"/>
          </a:xfrm>
          <a:custGeom>
            <a:avLst/>
            <a:gdLst/>
            <a:ahLst/>
            <a:cxnLst/>
            <a:rect l="l" t="t" r="r" b="b"/>
            <a:pathLst>
              <a:path w="3962400" h="5024755" extrusionOk="0">
                <a:moveTo>
                  <a:pt x="3962400" y="0"/>
                </a:moveTo>
                <a:lnTo>
                  <a:pt x="0" y="0"/>
                </a:lnTo>
                <a:lnTo>
                  <a:pt x="0" y="5024628"/>
                </a:lnTo>
                <a:lnTo>
                  <a:pt x="3962400" y="5024628"/>
                </a:lnTo>
                <a:lnTo>
                  <a:pt x="3962400" y="0"/>
                </a:lnTo>
                <a:close/>
              </a:path>
            </a:pathLst>
          </a:custGeom>
          <a:solidFill>
            <a:srgbClr val="BEBEBE">
              <a:alpha val="39607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45" name="Google Shape;1045;p38"/>
          <p:cNvSpPr/>
          <p:nvPr/>
        </p:nvSpPr>
        <p:spPr>
          <a:xfrm>
            <a:off x="6733031" y="5949696"/>
            <a:ext cx="2369820" cy="71932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46" name="Google Shape;1046;p38"/>
          <p:cNvSpPr/>
          <p:nvPr/>
        </p:nvSpPr>
        <p:spPr>
          <a:xfrm>
            <a:off x="5311140" y="964691"/>
            <a:ext cx="3454908" cy="167182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47" name="Google Shape;1047;p38"/>
          <p:cNvSpPr/>
          <p:nvPr/>
        </p:nvSpPr>
        <p:spPr>
          <a:xfrm>
            <a:off x="5311140" y="3410711"/>
            <a:ext cx="3454908" cy="1671827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62" name="Google Shape;1062;p38"/>
          <p:cNvSpPr txBox="1"/>
          <p:nvPr/>
        </p:nvSpPr>
        <p:spPr>
          <a:xfrm>
            <a:off x="330200" y="76327"/>
            <a:ext cx="2396490" cy="391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latin typeface="Arial"/>
                <a:ea typeface="Arial"/>
                <a:cs typeface="Arial"/>
                <a:sym typeface="Arial"/>
              </a:rPr>
              <a:t>INTRODUCCIÓN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3" name="Google Shape;1063;p38"/>
          <p:cNvSpPr txBox="1"/>
          <p:nvPr/>
        </p:nvSpPr>
        <p:spPr>
          <a:xfrm>
            <a:off x="5056632" y="765048"/>
            <a:ext cx="3962400" cy="5024755"/>
          </a:xfrm>
          <a:prstGeom prst="rect">
            <a:avLst/>
          </a:prstGeom>
          <a:noFill/>
          <a:ln w="9525" cap="flat" cmpd="sng">
            <a:solidFill>
              <a:srgbClr val="21CD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33020" lvl="0" indent="0" algn="ctr" rtl="0">
              <a:lnSpc>
                <a:spcPct val="100000"/>
              </a:lnSpc>
              <a:spcBef>
                <a:spcPts val="1045"/>
              </a:spcBef>
              <a:spcAft>
                <a:spcPts val="0"/>
              </a:spcAft>
              <a:buNone/>
            </a:pPr>
            <a:r>
              <a:rPr lang="en-US" sz="1200">
                <a:latin typeface="Arial"/>
                <a:ea typeface="Arial"/>
                <a:cs typeface="Arial"/>
                <a:sym typeface="Arial"/>
              </a:rPr>
              <a:t>Tomado de </a:t>
            </a:r>
            <a:r>
              <a:rPr lang="en-US" sz="1200" i="1">
                <a:latin typeface="Arial"/>
                <a:ea typeface="Arial"/>
                <a:cs typeface="Arial"/>
                <a:sym typeface="Arial"/>
              </a:rPr>
              <a:t>Modules, </a:t>
            </a:r>
            <a:r>
              <a:rPr lang="en-US" sz="1200">
                <a:latin typeface="Arial"/>
                <a:ea typeface="Arial"/>
                <a:cs typeface="Arial"/>
                <a:sym typeface="Arial"/>
              </a:rPr>
              <a:t>por Iberaula, 2021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Arial"/>
              <a:ea typeface="Arial"/>
              <a:cs typeface="Arial"/>
              <a:sym typeface="Arial"/>
            </a:endParaRPr>
          </a:p>
          <a:p>
            <a:pPr marL="135890" marR="0" lvl="0" indent="0" algn="ctr" rtl="0">
              <a:lnSpc>
                <a:spcPct val="100000"/>
              </a:lnSpc>
              <a:spcBef>
                <a:spcPts val="1045"/>
              </a:spcBef>
              <a:spcAft>
                <a:spcPts val="0"/>
              </a:spcAft>
              <a:buNone/>
            </a:pPr>
            <a:r>
              <a:rPr lang="en-US" sz="1200">
                <a:latin typeface="Arial"/>
                <a:ea typeface="Arial"/>
                <a:cs typeface="Arial"/>
                <a:sym typeface="Arial"/>
              </a:rPr>
              <a:t>Tomado de </a:t>
            </a:r>
            <a:r>
              <a:rPr lang="en-US" sz="1200" i="1">
                <a:latin typeface="Arial"/>
                <a:ea typeface="Arial"/>
                <a:cs typeface="Arial"/>
                <a:sym typeface="Arial"/>
              </a:rPr>
              <a:t>Modules, </a:t>
            </a:r>
            <a:r>
              <a:rPr lang="en-US" sz="1200">
                <a:latin typeface="Arial"/>
                <a:ea typeface="Arial"/>
                <a:cs typeface="Arial"/>
                <a:sym typeface="Arial"/>
              </a:rPr>
              <a:t>por Iberaula, 2021</a:t>
            </a: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6" name="Diagrama 25">
            <a:extLst>
              <a:ext uri="{FF2B5EF4-FFF2-40B4-BE49-F238E27FC236}">
                <a16:creationId xmlns:a16="http://schemas.microsoft.com/office/drawing/2014/main" id="{B1148560-3747-40B8-B772-9D7C43FFC2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39956891"/>
              </p:ext>
            </p:extLst>
          </p:nvPr>
        </p:nvGraphicFramePr>
        <p:xfrm>
          <a:off x="109224" y="964964"/>
          <a:ext cx="4820064" cy="4825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p39"/>
          <p:cNvSpPr/>
          <p:nvPr/>
        </p:nvSpPr>
        <p:spPr>
          <a:xfrm>
            <a:off x="6733031" y="5949696"/>
            <a:ext cx="2369820" cy="71932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069" name="Google Shape;1069;p39"/>
          <p:cNvGrpSpPr/>
          <p:nvPr/>
        </p:nvGrpSpPr>
        <p:grpSpPr>
          <a:xfrm>
            <a:off x="4338828" y="3064571"/>
            <a:ext cx="4098798" cy="1445705"/>
            <a:chOff x="4338828" y="3064571"/>
            <a:chExt cx="4098798" cy="1445705"/>
          </a:xfrm>
        </p:grpSpPr>
        <p:sp>
          <p:nvSpPr>
            <p:cNvPr id="1070" name="Google Shape;1070;p39"/>
            <p:cNvSpPr/>
            <p:nvPr/>
          </p:nvSpPr>
          <p:spPr>
            <a:xfrm>
              <a:off x="4695120" y="3064571"/>
              <a:ext cx="3439587" cy="420337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1" name="Google Shape;1071;p39"/>
            <p:cNvSpPr/>
            <p:nvPr/>
          </p:nvSpPr>
          <p:spPr>
            <a:xfrm>
              <a:off x="4338828" y="3390899"/>
              <a:ext cx="4098798" cy="1119377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072" name="Google Shape;1072;p39"/>
          <p:cNvSpPr txBox="1">
            <a:spLocks noGrp="1"/>
          </p:cNvSpPr>
          <p:nvPr>
            <p:ph type="title"/>
          </p:nvPr>
        </p:nvSpPr>
        <p:spPr>
          <a:xfrm>
            <a:off x="4641850" y="2917698"/>
            <a:ext cx="3463290" cy="12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000000"/>
                </a:solidFill>
              </a:rPr>
              <a:t>OBJETIVOS Y  </a:t>
            </a:r>
            <a:r>
              <a:rPr lang="en-US" sz="4000" i="1">
                <a:solidFill>
                  <a:srgbClr val="000000"/>
                </a:solidFill>
              </a:rPr>
              <a:t>ACTIVIDADES</a:t>
            </a:r>
            <a:endParaRPr sz="4000"/>
          </a:p>
        </p:txBody>
      </p:sp>
      <p:sp>
        <p:nvSpPr>
          <p:cNvPr id="1073" name="Google Shape;1073;p39"/>
          <p:cNvSpPr/>
          <p:nvPr/>
        </p:nvSpPr>
        <p:spPr>
          <a:xfrm>
            <a:off x="1263407" y="2043675"/>
            <a:ext cx="1905277" cy="3047658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161;p4"/>
          <p:cNvGrpSpPr/>
          <p:nvPr/>
        </p:nvGrpSpPr>
        <p:grpSpPr>
          <a:xfrm>
            <a:off x="2119871" y="1203820"/>
            <a:ext cx="5414797" cy="704341"/>
            <a:chOff x="2119871" y="1203820"/>
            <a:chExt cx="5414797" cy="704341"/>
          </a:xfrm>
        </p:grpSpPr>
        <p:sp>
          <p:nvSpPr>
            <p:cNvPr id="162" name="Google Shape;162;p4"/>
            <p:cNvSpPr/>
            <p:nvPr/>
          </p:nvSpPr>
          <p:spPr>
            <a:xfrm>
              <a:off x="2119871" y="1203820"/>
              <a:ext cx="5414797" cy="704341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2122677" y="1237106"/>
              <a:ext cx="5351780" cy="642239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4" name="Google Shape;164;p4"/>
          <p:cNvGrpSpPr/>
          <p:nvPr/>
        </p:nvGrpSpPr>
        <p:grpSpPr>
          <a:xfrm>
            <a:off x="3144011" y="2924682"/>
            <a:ext cx="2856357" cy="2286254"/>
            <a:chOff x="3144011" y="2924682"/>
            <a:chExt cx="2856357" cy="2286254"/>
          </a:xfrm>
        </p:grpSpPr>
        <p:sp>
          <p:nvSpPr>
            <p:cNvPr id="165" name="Google Shape;165;p4"/>
            <p:cNvSpPr/>
            <p:nvPr/>
          </p:nvSpPr>
          <p:spPr>
            <a:xfrm>
              <a:off x="3328670" y="3049650"/>
              <a:ext cx="1197610" cy="1287780"/>
            </a:xfrm>
            <a:custGeom>
              <a:avLst/>
              <a:gdLst/>
              <a:ahLst/>
              <a:cxnLst/>
              <a:rect l="l" t="t" r="r" b="b"/>
              <a:pathLst>
                <a:path w="1197610" h="1287779" extrusionOk="0">
                  <a:moveTo>
                    <a:pt x="1197356" y="747395"/>
                  </a:moveTo>
                  <a:lnTo>
                    <a:pt x="1196860" y="736930"/>
                  </a:lnTo>
                  <a:lnTo>
                    <a:pt x="1195552" y="699922"/>
                  </a:lnTo>
                  <a:lnTo>
                    <a:pt x="1189012" y="652945"/>
                  </a:lnTo>
                  <a:lnTo>
                    <a:pt x="1177709" y="606717"/>
                  </a:lnTo>
                  <a:lnTo>
                    <a:pt x="1161783" y="561619"/>
                  </a:lnTo>
                  <a:lnTo>
                    <a:pt x="1141349" y="518045"/>
                  </a:lnTo>
                  <a:lnTo>
                    <a:pt x="1130960" y="500608"/>
                  </a:lnTo>
                  <a:lnTo>
                    <a:pt x="1123696" y="487413"/>
                  </a:lnTo>
                  <a:lnTo>
                    <a:pt x="1118387" y="479488"/>
                  </a:lnTo>
                  <a:lnTo>
                    <a:pt x="1116545" y="476389"/>
                  </a:lnTo>
                  <a:lnTo>
                    <a:pt x="1114069" y="473036"/>
                  </a:lnTo>
                  <a:lnTo>
                    <a:pt x="1098550" y="449846"/>
                  </a:lnTo>
                  <a:lnTo>
                    <a:pt x="1070216" y="414350"/>
                  </a:lnTo>
                  <a:lnTo>
                    <a:pt x="1038860" y="381101"/>
                  </a:lnTo>
                  <a:lnTo>
                    <a:pt x="1022692" y="366534"/>
                  </a:lnTo>
                  <a:lnTo>
                    <a:pt x="1019797" y="363651"/>
                  </a:lnTo>
                  <a:lnTo>
                    <a:pt x="1016317" y="360781"/>
                  </a:lnTo>
                  <a:lnTo>
                    <a:pt x="1004658" y="350253"/>
                  </a:lnTo>
                  <a:lnTo>
                    <a:pt x="990574" y="339458"/>
                  </a:lnTo>
                  <a:lnTo>
                    <a:pt x="981392" y="331838"/>
                  </a:lnTo>
                  <a:lnTo>
                    <a:pt x="973937" y="326682"/>
                  </a:lnTo>
                  <a:lnTo>
                    <a:pt x="967803" y="321970"/>
                  </a:lnTo>
                  <a:lnTo>
                    <a:pt x="956932" y="314921"/>
                  </a:lnTo>
                  <a:lnTo>
                    <a:pt x="940333" y="303415"/>
                  </a:lnTo>
                  <a:lnTo>
                    <a:pt x="930986" y="298056"/>
                  </a:lnTo>
                  <a:lnTo>
                    <a:pt x="928458" y="296405"/>
                  </a:lnTo>
                  <a:lnTo>
                    <a:pt x="921956" y="292874"/>
                  </a:lnTo>
                  <a:lnTo>
                    <a:pt x="896874" y="278460"/>
                  </a:lnTo>
                  <a:lnTo>
                    <a:pt x="887056" y="273862"/>
                  </a:lnTo>
                  <a:lnTo>
                    <a:pt x="886815" y="273723"/>
                  </a:lnTo>
                  <a:lnTo>
                    <a:pt x="885913" y="273329"/>
                  </a:lnTo>
                  <a:lnTo>
                    <a:pt x="864654" y="263359"/>
                  </a:lnTo>
                  <a:lnTo>
                    <a:pt x="870127" y="250139"/>
                  </a:lnTo>
                  <a:lnTo>
                    <a:pt x="875792" y="208026"/>
                  </a:lnTo>
                  <a:lnTo>
                    <a:pt x="870140" y="166344"/>
                  </a:lnTo>
                  <a:lnTo>
                    <a:pt x="853935" y="127419"/>
                  </a:lnTo>
                  <a:lnTo>
                    <a:pt x="828319" y="92087"/>
                  </a:lnTo>
                  <a:lnTo>
                    <a:pt x="794410" y="61252"/>
                  </a:lnTo>
                  <a:lnTo>
                    <a:pt x="753351" y="35750"/>
                  </a:lnTo>
                  <a:lnTo>
                    <a:pt x="706259" y="16471"/>
                  </a:lnTo>
                  <a:lnTo>
                    <a:pt x="654291" y="4267"/>
                  </a:lnTo>
                  <a:lnTo>
                    <a:pt x="641997" y="3327"/>
                  </a:lnTo>
                  <a:lnTo>
                    <a:pt x="621271" y="927"/>
                  </a:lnTo>
                  <a:lnTo>
                    <a:pt x="542290" y="4267"/>
                  </a:lnTo>
                  <a:lnTo>
                    <a:pt x="490080" y="16471"/>
                  </a:lnTo>
                  <a:lnTo>
                    <a:pt x="442963" y="35750"/>
                  </a:lnTo>
                  <a:lnTo>
                    <a:pt x="402018" y="61252"/>
                  </a:lnTo>
                  <a:lnTo>
                    <a:pt x="368300" y="92087"/>
                  </a:lnTo>
                  <a:lnTo>
                    <a:pt x="342900" y="127419"/>
                  </a:lnTo>
                  <a:lnTo>
                    <a:pt x="326885" y="166344"/>
                  </a:lnTo>
                  <a:lnTo>
                    <a:pt x="321310" y="208026"/>
                  </a:lnTo>
                  <a:lnTo>
                    <a:pt x="326885" y="250139"/>
                  </a:lnTo>
                  <a:lnTo>
                    <a:pt x="332486" y="263842"/>
                  </a:lnTo>
                  <a:lnTo>
                    <a:pt x="310451" y="273723"/>
                  </a:lnTo>
                  <a:lnTo>
                    <a:pt x="268820" y="296405"/>
                  </a:lnTo>
                  <a:lnTo>
                    <a:pt x="229489" y="321970"/>
                  </a:lnTo>
                  <a:lnTo>
                    <a:pt x="192646" y="350253"/>
                  </a:lnTo>
                  <a:lnTo>
                    <a:pt x="158457" y="381101"/>
                  </a:lnTo>
                  <a:lnTo>
                    <a:pt x="127101" y="414350"/>
                  </a:lnTo>
                  <a:lnTo>
                    <a:pt x="98780" y="449846"/>
                  </a:lnTo>
                  <a:lnTo>
                    <a:pt x="73647" y="487413"/>
                  </a:lnTo>
                  <a:lnTo>
                    <a:pt x="51879" y="526897"/>
                  </a:lnTo>
                  <a:lnTo>
                    <a:pt x="33680" y="568134"/>
                  </a:lnTo>
                  <a:lnTo>
                    <a:pt x="19215" y="610958"/>
                  </a:lnTo>
                  <a:lnTo>
                    <a:pt x="8648" y="655218"/>
                  </a:lnTo>
                  <a:lnTo>
                    <a:pt x="2184" y="700760"/>
                  </a:lnTo>
                  <a:lnTo>
                    <a:pt x="0" y="747395"/>
                  </a:lnTo>
                  <a:lnTo>
                    <a:pt x="2184" y="794067"/>
                  </a:lnTo>
                  <a:lnTo>
                    <a:pt x="8648" y="839609"/>
                  </a:lnTo>
                  <a:lnTo>
                    <a:pt x="19215" y="883894"/>
                  </a:lnTo>
                  <a:lnTo>
                    <a:pt x="33680" y="926731"/>
                  </a:lnTo>
                  <a:lnTo>
                    <a:pt x="51879" y="967981"/>
                  </a:lnTo>
                  <a:lnTo>
                    <a:pt x="73647" y="1007478"/>
                  </a:lnTo>
                  <a:lnTo>
                    <a:pt x="98780" y="1045057"/>
                  </a:lnTo>
                  <a:lnTo>
                    <a:pt x="127101" y="1080554"/>
                  </a:lnTo>
                  <a:lnTo>
                    <a:pt x="158457" y="1113802"/>
                  </a:lnTo>
                  <a:lnTo>
                    <a:pt x="192646" y="1144663"/>
                  </a:lnTo>
                  <a:lnTo>
                    <a:pt x="229489" y="1172946"/>
                  </a:lnTo>
                  <a:lnTo>
                    <a:pt x="268820" y="1198524"/>
                  </a:lnTo>
                  <a:lnTo>
                    <a:pt x="310451" y="1221206"/>
                  </a:lnTo>
                  <a:lnTo>
                    <a:pt x="354203" y="1240840"/>
                  </a:lnTo>
                  <a:lnTo>
                    <a:pt x="399897" y="1257261"/>
                  </a:lnTo>
                  <a:lnTo>
                    <a:pt x="447357" y="1270317"/>
                  </a:lnTo>
                  <a:lnTo>
                    <a:pt x="496404" y="1279842"/>
                  </a:lnTo>
                  <a:lnTo>
                    <a:pt x="546836" y="1285684"/>
                  </a:lnTo>
                  <a:lnTo>
                    <a:pt x="546862" y="1285875"/>
                  </a:lnTo>
                  <a:lnTo>
                    <a:pt x="559765" y="1286903"/>
                  </a:lnTo>
                  <a:lnTo>
                    <a:pt x="572935" y="1287437"/>
                  </a:lnTo>
                  <a:lnTo>
                    <a:pt x="598436" y="1287653"/>
                  </a:lnTo>
                  <a:lnTo>
                    <a:pt x="598614" y="1287653"/>
                  </a:lnTo>
                  <a:lnTo>
                    <a:pt x="598932" y="1287653"/>
                  </a:lnTo>
                  <a:lnTo>
                    <a:pt x="650582" y="1285684"/>
                  </a:lnTo>
                  <a:lnTo>
                    <a:pt x="701027" y="1279842"/>
                  </a:lnTo>
                  <a:lnTo>
                    <a:pt x="750049" y="1270317"/>
                  </a:lnTo>
                  <a:lnTo>
                    <a:pt x="797496" y="1257261"/>
                  </a:lnTo>
                  <a:lnTo>
                    <a:pt x="843165" y="1240828"/>
                  </a:lnTo>
                  <a:lnTo>
                    <a:pt x="886904" y="1221193"/>
                  </a:lnTo>
                  <a:lnTo>
                    <a:pt x="928522" y="1198511"/>
                  </a:lnTo>
                  <a:lnTo>
                    <a:pt x="967828" y="1172946"/>
                  </a:lnTo>
                  <a:lnTo>
                    <a:pt x="990117" y="1155814"/>
                  </a:lnTo>
                  <a:lnTo>
                    <a:pt x="1004658" y="1144663"/>
                  </a:lnTo>
                  <a:lnTo>
                    <a:pt x="1038860" y="1113802"/>
                  </a:lnTo>
                  <a:lnTo>
                    <a:pt x="1070216" y="1080554"/>
                  </a:lnTo>
                  <a:lnTo>
                    <a:pt x="1098550" y="1045057"/>
                  </a:lnTo>
                  <a:lnTo>
                    <a:pt x="1123696" y="1007478"/>
                  </a:lnTo>
                  <a:lnTo>
                    <a:pt x="1145451" y="967981"/>
                  </a:lnTo>
                  <a:lnTo>
                    <a:pt x="1163662" y="926731"/>
                  </a:lnTo>
                  <a:lnTo>
                    <a:pt x="1178128" y="883894"/>
                  </a:lnTo>
                  <a:lnTo>
                    <a:pt x="1188694" y="839609"/>
                  </a:lnTo>
                  <a:lnTo>
                    <a:pt x="1195158" y="794067"/>
                  </a:lnTo>
                  <a:lnTo>
                    <a:pt x="1197356" y="747395"/>
                  </a:lnTo>
                  <a:close/>
                </a:path>
              </a:pathLst>
            </a:custGeom>
            <a:solidFill>
              <a:srgbClr val="647D9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3144011" y="4378451"/>
              <a:ext cx="1566545" cy="832485"/>
            </a:xfrm>
            <a:custGeom>
              <a:avLst/>
              <a:gdLst/>
              <a:ahLst/>
              <a:cxnLst/>
              <a:rect l="l" t="t" r="r" b="b"/>
              <a:pathLst>
                <a:path w="1566545" h="832485" extrusionOk="0">
                  <a:moveTo>
                    <a:pt x="1013967" y="0"/>
                  </a:moveTo>
                  <a:lnTo>
                    <a:pt x="552703" y="0"/>
                  </a:lnTo>
                  <a:lnTo>
                    <a:pt x="552703" y="182753"/>
                  </a:lnTo>
                  <a:lnTo>
                    <a:pt x="548965" y="206865"/>
                  </a:lnTo>
                  <a:lnTo>
                    <a:pt x="538226" y="228107"/>
                  </a:lnTo>
                  <a:lnTo>
                    <a:pt x="521200" y="245564"/>
                  </a:lnTo>
                  <a:lnTo>
                    <a:pt x="498601" y="258318"/>
                  </a:lnTo>
                  <a:lnTo>
                    <a:pt x="109854" y="412496"/>
                  </a:lnTo>
                  <a:lnTo>
                    <a:pt x="64400" y="438580"/>
                  </a:lnTo>
                  <a:lnTo>
                    <a:pt x="29781" y="474487"/>
                  </a:lnTo>
                  <a:lnTo>
                    <a:pt x="7735" y="517562"/>
                  </a:lnTo>
                  <a:lnTo>
                    <a:pt x="0" y="565150"/>
                  </a:lnTo>
                  <a:lnTo>
                    <a:pt x="0" y="790067"/>
                  </a:lnTo>
                  <a:lnTo>
                    <a:pt x="3621" y="805527"/>
                  </a:lnTo>
                  <a:lnTo>
                    <a:pt x="13541" y="818499"/>
                  </a:lnTo>
                  <a:lnTo>
                    <a:pt x="28342" y="827732"/>
                  </a:lnTo>
                  <a:lnTo>
                    <a:pt x="46608" y="831977"/>
                  </a:lnTo>
                  <a:lnTo>
                    <a:pt x="1520063" y="831977"/>
                  </a:lnTo>
                  <a:lnTo>
                    <a:pt x="1538289" y="828482"/>
                  </a:lnTo>
                  <a:lnTo>
                    <a:pt x="1553003" y="819165"/>
                  </a:lnTo>
                  <a:lnTo>
                    <a:pt x="1562836" y="805777"/>
                  </a:lnTo>
                  <a:lnTo>
                    <a:pt x="1566417" y="790067"/>
                  </a:lnTo>
                  <a:lnTo>
                    <a:pt x="1566417" y="565150"/>
                  </a:lnTo>
                  <a:lnTo>
                    <a:pt x="1558704" y="517562"/>
                  </a:lnTo>
                  <a:lnTo>
                    <a:pt x="1536715" y="474487"/>
                  </a:lnTo>
                  <a:lnTo>
                    <a:pt x="1502177" y="438580"/>
                  </a:lnTo>
                  <a:lnTo>
                    <a:pt x="1456816" y="412496"/>
                  </a:lnTo>
                  <a:lnTo>
                    <a:pt x="1069848" y="258318"/>
                  </a:lnTo>
                  <a:lnTo>
                    <a:pt x="1046972" y="245314"/>
                  </a:lnTo>
                  <a:lnTo>
                    <a:pt x="1029335" y="227441"/>
                  </a:lnTo>
                  <a:lnTo>
                    <a:pt x="1017984" y="206115"/>
                  </a:lnTo>
                  <a:lnTo>
                    <a:pt x="1013967" y="182753"/>
                  </a:lnTo>
                  <a:lnTo>
                    <a:pt x="1013967" y="0"/>
                  </a:lnTo>
                  <a:close/>
                </a:path>
              </a:pathLst>
            </a:custGeom>
            <a:solidFill>
              <a:srgbClr val="ACBCC9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3144011" y="4677282"/>
              <a:ext cx="1568450" cy="533400"/>
            </a:xfrm>
            <a:custGeom>
              <a:avLst/>
              <a:gdLst/>
              <a:ahLst/>
              <a:cxnLst/>
              <a:rect l="l" t="t" r="r" b="b"/>
              <a:pathLst>
                <a:path w="1568450" h="533400" extrusionOk="0">
                  <a:moveTo>
                    <a:pt x="1169924" y="0"/>
                  </a:moveTo>
                  <a:lnTo>
                    <a:pt x="1146919" y="45860"/>
                  </a:lnTo>
                  <a:lnTo>
                    <a:pt x="1118963" y="86897"/>
                  </a:lnTo>
                  <a:lnTo>
                    <a:pt x="1086606" y="123109"/>
                  </a:lnTo>
                  <a:lnTo>
                    <a:pt x="1050397" y="154494"/>
                  </a:lnTo>
                  <a:lnTo>
                    <a:pt x="1010888" y="181054"/>
                  </a:lnTo>
                  <a:lnTo>
                    <a:pt x="968627" y="202786"/>
                  </a:lnTo>
                  <a:lnTo>
                    <a:pt x="924167" y="219690"/>
                  </a:lnTo>
                  <a:lnTo>
                    <a:pt x="878055" y="231765"/>
                  </a:lnTo>
                  <a:lnTo>
                    <a:pt x="830843" y="239011"/>
                  </a:lnTo>
                  <a:lnTo>
                    <a:pt x="783082" y="241427"/>
                  </a:lnTo>
                  <a:lnTo>
                    <a:pt x="735350" y="239011"/>
                  </a:lnTo>
                  <a:lnTo>
                    <a:pt x="688157" y="231765"/>
                  </a:lnTo>
                  <a:lnTo>
                    <a:pt x="642052" y="219690"/>
                  </a:lnTo>
                  <a:lnTo>
                    <a:pt x="597590" y="202786"/>
                  </a:lnTo>
                  <a:lnTo>
                    <a:pt x="555323" y="181054"/>
                  </a:lnTo>
                  <a:lnTo>
                    <a:pt x="515802" y="154494"/>
                  </a:lnTo>
                  <a:lnTo>
                    <a:pt x="479581" y="123109"/>
                  </a:lnTo>
                  <a:lnTo>
                    <a:pt x="447212" y="86897"/>
                  </a:lnTo>
                  <a:lnTo>
                    <a:pt x="419247" y="45860"/>
                  </a:lnTo>
                  <a:lnTo>
                    <a:pt x="396239" y="0"/>
                  </a:lnTo>
                  <a:lnTo>
                    <a:pt x="109854" y="113919"/>
                  </a:lnTo>
                  <a:lnTo>
                    <a:pt x="64400" y="139930"/>
                  </a:lnTo>
                  <a:lnTo>
                    <a:pt x="29781" y="175799"/>
                  </a:lnTo>
                  <a:lnTo>
                    <a:pt x="7735" y="218860"/>
                  </a:lnTo>
                  <a:lnTo>
                    <a:pt x="0" y="266446"/>
                  </a:lnTo>
                  <a:lnTo>
                    <a:pt x="0" y="491236"/>
                  </a:lnTo>
                  <a:lnTo>
                    <a:pt x="3621" y="506946"/>
                  </a:lnTo>
                  <a:lnTo>
                    <a:pt x="13541" y="520334"/>
                  </a:lnTo>
                  <a:lnTo>
                    <a:pt x="28342" y="529651"/>
                  </a:lnTo>
                  <a:lnTo>
                    <a:pt x="46608" y="533146"/>
                  </a:lnTo>
                  <a:lnTo>
                    <a:pt x="1521587" y="533146"/>
                  </a:lnTo>
                  <a:lnTo>
                    <a:pt x="1538956" y="529651"/>
                  </a:lnTo>
                  <a:lnTo>
                    <a:pt x="1553765" y="520334"/>
                  </a:lnTo>
                  <a:lnTo>
                    <a:pt x="1564074" y="506946"/>
                  </a:lnTo>
                  <a:lnTo>
                    <a:pt x="1567941" y="491236"/>
                  </a:lnTo>
                  <a:lnTo>
                    <a:pt x="1567941" y="266446"/>
                  </a:lnTo>
                  <a:lnTo>
                    <a:pt x="1559109" y="218860"/>
                  </a:lnTo>
                  <a:lnTo>
                    <a:pt x="1536525" y="175799"/>
                  </a:lnTo>
                  <a:lnTo>
                    <a:pt x="1501773" y="139930"/>
                  </a:lnTo>
                  <a:lnTo>
                    <a:pt x="1456436" y="113919"/>
                  </a:lnTo>
                  <a:lnTo>
                    <a:pt x="1169924" y="0"/>
                  </a:lnTo>
                  <a:close/>
                </a:path>
              </a:pathLst>
            </a:custGeom>
            <a:solidFill>
              <a:srgbClr val="859FB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" name="Google Shape;168;p4"/>
            <p:cNvSpPr/>
            <p:nvPr/>
          </p:nvSpPr>
          <p:spPr>
            <a:xfrm>
              <a:off x="3697477" y="4378451"/>
              <a:ext cx="461645" cy="166370"/>
            </a:xfrm>
            <a:custGeom>
              <a:avLst/>
              <a:gdLst/>
              <a:ahLst/>
              <a:cxnLst/>
              <a:rect l="l" t="t" r="r" b="b"/>
              <a:pathLst>
                <a:path w="461645" h="166370" extrusionOk="0">
                  <a:moveTo>
                    <a:pt x="461263" y="0"/>
                  </a:moveTo>
                  <a:lnTo>
                    <a:pt x="0" y="0"/>
                  </a:lnTo>
                  <a:lnTo>
                    <a:pt x="0" y="120777"/>
                  </a:lnTo>
                  <a:lnTo>
                    <a:pt x="44625" y="137099"/>
                  </a:lnTo>
                  <a:lnTo>
                    <a:pt x="90245" y="149793"/>
                  </a:lnTo>
                  <a:lnTo>
                    <a:pt x="136602" y="158861"/>
                  </a:lnTo>
                  <a:lnTo>
                    <a:pt x="183440" y="164302"/>
                  </a:lnTo>
                  <a:lnTo>
                    <a:pt x="230505" y="166116"/>
                  </a:lnTo>
                  <a:lnTo>
                    <a:pt x="277693" y="164302"/>
                  </a:lnTo>
                  <a:lnTo>
                    <a:pt x="324606" y="158861"/>
                  </a:lnTo>
                  <a:lnTo>
                    <a:pt x="371002" y="149793"/>
                  </a:lnTo>
                  <a:lnTo>
                    <a:pt x="416636" y="137099"/>
                  </a:lnTo>
                  <a:lnTo>
                    <a:pt x="461263" y="120777"/>
                  </a:lnTo>
                  <a:lnTo>
                    <a:pt x="461263" y="0"/>
                  </a:lnTo>
                  <a:close/>
                </a:path>
              </a:pathLst>
            </a:custGeom>
            <a:solidFill>
              <a:srgbClr val="95ABB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" name="Google Shape;169;p4"/>
            <p:cNvSpPr/>
            <p:nvPr/>
          </p:nvSpPr>
          <p:spPr>
            <a:xfrm>
              <a:off x="3465829" y="3680586"/>
              <a:ext cx="923290" cy="781685"/>
            </a:xfrm>
            <a:custGeom>
              <a:avLst/>
              <a:gdLst/>
              <a:ahLst/>
              <a:cxnLst/>
              <a:rect l="l" t="t" r="r" b="b"/>
              <a:pathLst>
                <a:path w="923289" h="781685" extrusionOk="0">
                  <a:moveTo>
                    <a:pt x="340741" y="0"/>
                  </a:moveTo>
                  <a:lnTo>
                    <a:pt x="336296" y="0"/>
                  </a:lnTo>
                  <a:lnTo>
                    <a:pt x="311084" y="3000"/>
                  </a:lnTo>
                  <a:lnTo>
                    <a:pt x="287956" y="11715"/>
                  </a:lnTo>
                  <a:lnTo>
                    <a:pt x="268233" y="25717"/>
                  </a:lnTo>
                  <a:lnTo>
                    <a:pt x="253237" y="44576"/>
                  </a:lnTo>
                  <a:lnTo>
                    <a:pt x="226863" y="87735"/>
                  </a:lnTo>
                  <a:lnTo>
                    <a:pt x="196421" y="128222"/>
                  </a:lnTo>
                  <a:lnTo>
                    <a:pt x="162163" y="165909"/>
                  </a:lnTo>
                  <a:lnTo>
                    <a:pt x="124337" y="200664"/>
                  </a:lnTo>
                  <a:lnTo>
                    <a:pt x="83196" y="232357"/>
                  </a:lnTo>
                  <a:lnTo>
                    <a:pt x="38989" y="260857"/>
                  </a:lnTo>
                  <a:lnTo>
                    <a:pt x="22717" y="273889"/>
                  </a:lnTo>
                  <a:lnTo>
                    <a:pt x="10445" y="289956"/>
                  </a:lnTo>
                  <a:lnTo>
                    <a:pt x="2698" y="308238"/>
                  </a:lnTo>
                  <a:lnTo>
                    <a:pt x="0" y="327913"/>
                  </a:lnTo>
                  <a:lnTo>
                    <a:pt x="0" y="351408"/>
                  </a:lnTo>
                  <a:lnTo>
                    <a:pt x="2801" y="398353"/>
                  </a:lnTo>
                  <a:lnTo>
                    <a:pt x="11017" y="444100"/>
                  </a:lnTo>
                  <a:lnTo>
                    <a:pt x="24369" y="488324"/>
                  </a:lnTo>
                  <a:lnTo>
                    <a:pt x="42575" y="530696"/>
                  </a:lnTo>
                  <a:lnTo>
                    <a:pt x="65357" y="570892"/>
                  </a:lnTo>
                  <a:lnTo>
                    <a:pt x="92433" y="608584"/>
                  </a:lnTo>
                  <a:lnTo>
                    <a:pt x="123523" y="643445"/>
                  </a:lnTo>
                  <a:lnTo>
                    <a:pt x="158347" y="675150"/>
                  </a:lnTo>
                  <a:lnTo>
                    <a:pt x="196626" y="703371"/>
                  </a:lnTo>
                  <a:lnTo>
                    <a:pt x="238078" y="727782"/>
                  </a:lnTo>
                  <a:lnTo>
                    <a:pt x="282424" y="748057"/>
                  </a:lnTo>
                  <a:lnTo>
                    <a:pt x="329383" y="763868"/>
                  </a:lnTo>
                  <a:lnTo>
                    <a:pt x="378676" y="774890"/>
                  </a:lnTo>
                  <a:lnTo>
                    <a:pt x="430022" y="780795"/>
                  </a:lnTo>
                  <a:lnTo>
                    <a:pt x="459613" y="781685"/>
                  </a:lnTo>
                  <a:lnTo>
                    <a:pt x="509573" y="779270"/>
                  </a:lnTo>
                  <a:lnTo>
                    <a:pt x="558069" y="772189"/>
                  </a:lnTo>
                  <a:lnTo>
                    <a:pt x="604810" y="760685"/>
                  </a:lnTo>
                  <a:lnTo>
                    <a:pt x="649506" y="745003"/>
                  </a:lnTo>
                  <a:lnTo>
                    <a:pt x="691867" y="725386"/>
                  </a:lnTo>
                  <a:lnTo>
                    <a:pt x="731604" y="702079"/>
                  </a:lnTo>
                  <a:lnTo>
                    <a:pt x="768426" y="675326"/>
                  </a:lnTo>
                  <a:lnTo>
                    <a:pt x="802043" y="645370"/>
                  </a:lnTo>
                  <a:lnTo>
                    <a:pt x="832166" y="612456"/>
                  </a:lnTo>
                  <a:lnTo>
                    <a:pt x="858505" y="576829"/>
                  </a:lnTo>
                  <a:lnTo>
                    <a:pt x="880770" y="538731"/>
                  </a:lnTo>
                  <a:lnTo>
                    <a:pt x="898671" y="498407"/>
                  </a:lnTo>
                  <a:lnTo>
                    <a:pt x="911918" y="456102"/>
                  </a:lnTo>
                  <a:lnTo>
                    <a:pt x="920220" y="412059"/>
                  </a:lnTo>
                  <a:lnTo>
                    <a:pt x="923290" y="366521"/>
                  </a:lnTo>
                  <a:lnTo>
                    <a:pt x="923290" y="292735"/>
                  </a:lnTo>
                  <a:lnTo>
                    <a:pt x="910478" y="242252"/>
                  </a:lnTo>
                  <a:lnTo>
                    <a:pt x="876808" y="200532"/>
                  </a:lnTo>
                  <a:lnTo>
                    <a:pt x="826923" y="164842"/>
                  </a:lnTo>
                  <a:lnTo>
                    <a:pt x="757879" y="124360"/>
                  </a:lnTo>
                  <a:lnTo>
                    <a:pt x="715839" y="103534"/>
                  </a:lnTo>
                  <a:lnTo>
                    <a:pt x="668606" y="82962"/>
                  </a:lnTo>
                  <a:lnTo>
                    <a:pt x="616049" y="63131"/>
                  </a:lnTo>
                  <a:lnTo>
                    <a:pt x="558032" y="44523"/>
                  </a:lnTo>
                  <a:lnTo>
                    <a:pt x="494421" y="27624"/>
                  </a:lnTo>
                  <a:lnTo>
                    <a:pt x="425083" y="12918"/>
                  </a:lnTo>
                  <a:lnTo>
                    <a:pt x="349885" y="888"/>
                  </a:lnTo>
                  <a:lnTo>
                    <a:pt x="340741" y="0"/>
                  </a:lnTo>
                  <a:close/>
                </a:path>
              </a:pathLst>
            </a:custGeom>
            <a:solidFill>
              <a:srgbClr val="BDCAD4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" name="Google Shape;170;p4"/>
            <p:cNvSpPr/>
            <p:nvPr/>
          </p:nvSpPr>
          <p:spPr>
            <a:xfrm>
              <a:off x="3467734" y="3682110"/>
              <a:ext cx="900430" cy="777240"/>
            </a:xfrm>
            <a:custGeom>
              <a:avLst/>
              <a:gdLst/>
              <a:ahLst/>
              <a:cxnLst/>
              <a:rect l="l" t="t" r="r" b="b"/>
              <a:pathLst>
                <a:path w="900429" h="777239" extrusionOk="0">
                  <a:moveTo>
                    <a:pt x="336930" y="0"/>
                  </a:moveTo>
                  <a:lnTo>
                    <a:pt x="331469" y="0"/>
                  </a:lnTo>
                  <a:lnTo>
                    <a:pt x="307103" y="3165"/>
                  </a:lnTo>
                  <a:lnTo>
                    <a:pt x="284749" y="12176"/>
                  </a:lnTo>
                  <a:lnTo>
                    <a:pt x="265658" y="26306"/>
                  </a:lnTo>
                  <a:lnTo>
                    <a:pt x="251078" y="44831"/>
                  </a:lnTo>
                  <a:lnTo>
                    <a:pt x="245082" y="56155"/>
                  </a:lnTo>
                  <a:lnTo>
                    <a:pt x="238633" y="67325"/>
                  </a:lnTo>
                  <a:lnTo>
                    <a:pt x="194245" y="128446"/>
                  </a:lnTo>
                  <a:lnTo>
                    <a:pt x="160046" y="165904"/>
                  </a:lnTo>
                  <a:lnTo>
                    <a:pt x="122640" y="200607"/>
                  </a:lnTo>
                  <a:lnTo>
                    <a:pt x="82222" y="232395"/>
                  </a:lnTo>
                  <a:lnTo>
                    <a:pt x="38988" y="261112"/>
                  </a:lnTo>
                  <a:lnTo>
                    <a:pt x="21645" y="274141"/>
                  </a:lnTo>
                  <a:lnTo>
                    <a:pt x="9016" y="290194"/>
                  </a:lnTo>
                  <a:lnTo>
                    <a:pt x="1627" y="308439"/>
                  </a:lnTo>
                  <a:lnTo>
                    <a:pt x="0" y="328040"/>
                  </a:lnTo>
                  <a:lnTo>
                    <a:pt x="0" y="351536"/>
                  </a:lnTo>
                  <a:lnTo>
                    <a:pt x="2576" y="396686"/>
                  </a:lnTo>
                  <a:lnTo>
                    <a:pt x="10146" y="440771"/>
                  </a:lnTo>
                  <a:lnTo>
                    <a:pt x="22470" y="483487"/>
                  </a:lnTo>
                  <a:lnTo>
                    <a:pt x="39310" y="524536"/>
                  </a:lnTo>
                  <a:lnTo>
                    <a:pt x="60424" y="563616"/>
                  </a:lnTo>
                  <a:lnTo>
                    <a:pt x="85575" y="600426"/>
                  </a:lnTo>
                  <a:lnTo>
                    <a:pt x="114522" y="634666"/>
                  </a:lnTo>
                  <a:lnTo>
                    <a:pt x="147026" y="666035"/>
                  </a:lnTo>
                  <a:lnTo>
                    <a:pt x="182849" y="694232"/>
                  </a:lnTo>
                  <a:lnTo>
                    <a:pt x="221750" y="718956"/>
                  </a:lnTo>
                  <a:lnTo>
                    <a:pt x="263490" y="739907"/>
                  </a:lnTo>
                  <a:lnTo>
                    <a:pt x="307830" y="756784"/>
                  </a:lnTo>
                  <a:lnTo>
                    <a:pt x="354530" y="769286"/>
                  </a:lnTo>
                  <a:lnTo>
                    <a:pt x="403351" y="777113"/>
                  </a:lnTo>
                  <a:lnTo>
                    <a:pt x="370494" y="742560"/>
                  </a:lnTo>
                  <a:lnTo>
                    <a:pt x="342155" y="705316"/>
                  </a:lnTo>
                  <a:lnTo>
                    <a:pt x="318530" y="665718"/>
                  </a:lnTo>
                  <a:lnTo>
                    <a:pt x="299814" y="624108"/>
                  </a:lnTo>
                  <a:lnTo>
                    <a:pt x="286204" y="580825"/>
                  </a:lnTo>
                  <a:lnTo>
                    <a:pt x="277895" y="536209"/>
                  </a:lnTo>
                  <a:lnTo>
                    <a:pt x="275081" y="490600"/>
                  </a:lnTo>
                  <a:lnTo>
                    <a:pt x="275081" y="229234"/>
                  </a:lnTo>
                  <a:lnTo>
                    <a:pt x="298846" y="172815"/>
                  </a:lnTo>
                  <a:lnTo>
                    <a:pt x="358901" y="145541"/>
                  </a:lnTo>
                  <a:lnTo>
                    <a:pt x="406812" y="142509"/>
                  </a:lnTo>
                  <a:lnTo>
                    <a:pt x="454913" y="141477"/>
                  </a:lnTo>
                  <a:lnTo>
                    <a:pt x="505776" y="142572"/>
                  </a:lnTo>
                  <a:lnTo>
                    <a:pt x="556527" y="145850"/>
                  </a:lnTo>
                  <a:lnTo>
                    <a:pt x="607064" y="151304"/>
                  </a:lnTo>
                  <a:lnTo>
                    <a:pt x="657284" y="158924"/>
                  </a:lnTo>
                  <a:lnTo>
                    <a:pt x="707085" y="168702"/>
                  </a:lnTo>
                  <a:lnTo>
                    <a:pt x="756364" y="180631"/>
                  </a:lnTo>
                  <a:lnTo>
                    <a:pt x="805020" y="194702"/>
                  </a:lnTo>
                  <a:lnTo>
                    <a:pt x="852949" y="210906"/>
                  </a:lnTo>
                  <a:lnTo>
                    <a:pt x="900049" y="229234"/>
                  </a:lnTo>
                  <a:lnTo>
                    <a:pt x="894052" y="220727"/>
                  </a:lnTo>
                  <a:lnTo>
                    <a:pt x="851434" y="182519"/>
                  </a:lnTo>
                  <a:lnTo>
                    <a:pt x="792175" y="144568"/>
                  </a:lnTo>
                  <a:lnTo>
                    <a:pt x="755230" y="124209"/>
                  </a:lnTo>
                  <a:lnTo>
                    <a:pt x="713230" y="103578"/>
                  </a:lnTo>
                  <a:lnTo>
                    <a:pt x="666041" y="83163"/>
                  </a:lnTo>
                  <a:lnTo>
                    <a:pt x="613530" y="63451"/>
                  </a:lnTo>
                  <a:lnTo>
                    <a:pt x="555564" y="44931"/>
                  </a:lnTo>
                  <a:lnTo>
                    <a:pt x="492008" y="28090"/>
                  </a:lnTo>
                  <a:lnTo>
                    <a:pt x="422731" y="13416"/>
                  </a:lnTo>
                  <a:lnTo>
                    <a:pt x="347599" y="1396"/>
                  </a:lnTo>
                  <a:lnTo>
                    <a:pt x="342138" y="381"/>
                  </a:lnTo>
                  <a:lnTo>
                    <a:pt x="336930" y="0"/>
                  </a:lnTo>
                  <a:close/>
                </a:path>
              </a:pathLst>
            </a:custGeom>
            <a:solidFill>
              <a:srgbClr val="ACBCC9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" name="Google Shape;171;p4"/>
            <p:cNvSpPr/>
            <p:nvPr/>
          </p:nvSpPr>
          <p:spPr>
            <a:xfrm>
              <a:off x="3144012" y="4814315"/>
              <a:ext cx="1568450" cy="396240"/>
            </a:xfrm>
            <a:custGeom>
              <a:avLst/>
              <a:gdLst/>
              <a:ahLst/>
              <a:cxnLst/>
              <a:rect l="l" t="t" r="r" b="b"/>
              <a:pathLst>
                <a:path w="1568450" h="396239" extrusionOk="0">
                  <a:moveTo>
                    <a:pt x="321564" y="280289"/>
                  </a:moveTo>
                  <a:lnTo>
                    <a:pt x="310807" y="233527"/>
                  </a:lnTo>
                  <a:lnTo>
                    <a:pt x="280543" y="193040"/>
                  </a:lnTo>
                  <a:lnTo>
                    <a:pt x="68707" y="0"/>
                  </a:lnTo>
                  <a:lnTo>
                    <a:pt x="39217" y="26568"/>
                  </a:lnTo>
                  <a:lnTo>
                    <a:pt x="17678" y="57683"/>
                  </a:lnTo>
                  <a:lnTo>
                    <a:pt x="4483" y="92252"/>
                  </a:lnTo>
                  <a:lnTo>
                    <a:pt x="0" y="129159"/>
                  </a:lnTo>
                  <a:lnTo>
                    <a:pt x="0" y="354203"/>
                  </a:lnTo>
                  <a:lnTo>
                    <a:pt x="3619" y="369925"/>
                  </a:lnTo>
                  <a:lnTo>
                    <a:pt x="13538" y="383311"/>
                  </a:lnTo>
                  <a:lnTo>
                    <a:pt x="28333" y="392620"/>
                  </a:lnTo>
                  <a:lnTo>
                    <a:pt x="46609" y="396125"/>
                  </a:lnTo>
                  <a:lnTo>
                    <a:pt x="321564" y="396125"/>
                  </a:lnTo>
                  <a:lnTo>
                    <a:pt x="321564" y="280289"/>
                  </a:lnTo>
                  <a:close/>
                </a:path>
                <a:path w="1568450" h="396239" extrusionOk="0">
                  <a:moveTo>
                    <a:pt x="1567942" y="129159"/>
                  </a:moveTo>
                  <a:lnTo>
                    <a:pt x="1563217" y="92252"/>
                  </a:lnTo>
                  <a:lnTo>
                    <a:pt x="1549654" y="57683"/>
                  </a:lnTo>
                  <a:lnTo>
                    <a:pt x="1528076" y="26568"/>
                  </a:lnTo>
                  <a:lnTo>
                    <a:pt x="1499362" y="0"/>
                  </a:lnTo>
                  <a:lnTo>
                    <a:pt x="1286002" y="193040"/>
                  </a:lnTo>
                  <a:lnTo>
                    <a:pt x="1268717" y="212102"/>
                  </a:lnTo>
                  <a:lnTo>
                    <a:pt x="1255966" y="233527"/>
                  </a:lnTo>
                  <a:lnTo>
                    <a:pt x="1248067" y="256514"/>
                  </a:lnTo>
                  <a:lnTo>
                    <a:pt x="1245362" y="280289"/>
                  </a:lnTo>
                  <a:lnTo>
                    <a:pt x="1245362" y="396125"/>
                  </a:lnTo>
                  <a:lnTo>
                    <a:pt x="1521714" y="396125"/>
                  </a:lnTo>
                  <a:lnTo>
                    <a:pt x="1539862" y="392620"/>
                  </a:lnTo>
                  <a:lnTo>
                    <a:pt x="1554543" y="383311"/>
                  </a:lnTo>
                  <a:lnTo>
                    <a:pt x="1564360" y="369925"/>
                  </a:lnTo>
                  <a:lnTo>
                    <a:pt x="1567942" y="354203"/>
                  </a:lnTo>
                  <a:lnTo>
                    <a:pt x="1567942" y="129159"/>
                  </a:lnTo>
                  <a:close/>
                </a:path>
              </a:pathLst>
            </a:custGeom>
            <a:solidFill>
              <a:srgbClr val="647D9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4710683" y="3051174"/>
              <a:ext cx="1289685" cy="1213485"/>
            </a:xfrm>
            <a:custGeom>
              <a:avLst/>
              <a:gdLst/>
              <a:ahLst/>
              <a:cxnLst/>
              <a:rect l="l" t="t" r="r" b="b"/>
              <a:pathLst>
                <a:path w="1289685" h="1213485" extrusionOk="0">
                  <a:moveTo>
                    <a:pt x="1151636" y="0"/>
                  </a:moveTo>
                  <a:lnTo>
                    <a:pt x="137794" y="0"/>
                  </a:lnTo>
                  <a:lnTo>
                    <a:pt x="84064" y="9705"/>
                  </a:lnTo>
                  <a:lnTo>
                    <a:pt x="40274" y="36210"/>
                  </a:lnTo>
                  <a:lnTo>
                    <a:pt x="10796" y="75598"/>
                  </a:lnTo>
                  <a:lnTo>
                    <a:pt x="0" y="123951"/>
                  </a:lnTo>
                  <a:lnTo>
                    <a:pt x="0" y="787400"/>
                  </a:lnTo>
                  <a:lnTo>
                    <a:pt x="10796" y="835753"/>
                  </a:lnTo>
                  <a:lnTo>
                    <a:pt x="40274" y="875141"/>
                  </a:lnTo>
                  <a:lnTo>
                    <a:pt x="84064" y="901646"/>
                  </a:lnTo>
                  <a:lnTo>
                    <a:pt x="137794" y="911351"/>
                  </a:lnTo>
                  <a:lnTo>
                    <a:pt x="277240" y="911351"/>
                  </a:lnTo>
                  <a:lnTo>
                    <a:pt x="199262" y="1187831"/>
                  </a:lnTo>
                  <a:lnTo>
                    <a:pt x="200558" y="1197653"/>
                  </a:lnTo>
                  <a:lnTo>
                    <a:pt x="205914" y="1205642"/>
                  </a:lnTo>
                  <a:lnTo>
                    <a:pt x="214104" y="1211012"/>
                  </a:lnTo>
                  <a:lnTo>
                    <a:pt x="223900" y="1212977"/>
                  </a:lnTo>
                  <a:lnTo>
                    <a:pt x="228218" y="1212977"/>
                  </a:lnTo>
                  <a:lnTo>
                    <a:pt x="232537" y="1211961"/>
                  </a:lnTo>
                  <a:lnTo>
                    <a:pt x="692150" y="911351"/>
                  </a:lnTo>
                  <a:lnTo>
                    <a:pt x="1151636" y="911351"/>
                  </a:lnTo>
                  <a:lnTo>
                    <a:pt x="1205293" y="901646"/>
                  </a:lnTo>
                  <a:lnTo>
                    <a:pt x="1249045" y="875141"/>
                  </a:lnTo>
                  <a:lnTo>
                    <a:pt x="1278509" y="835753"/>
                  </a:lnTo>
                  <a:lnTo>
                    <a:pt x="1289303" y="787400"/>
                  </a:lnTo>
                  <a:lnTo>
                    <a:pt x="1289303" y="123951"/>
                  </a:lnTo>
                  <a:lnTo>
                    <a:pt x="1278508" y="75598"/>
                  </a:lnTo>
                  <a:lnTo>
                    <a:pt x="1249044" y="36210"/>
                  </a:lnTo>
                  <a:lnTo>
                    <a:pt x="1205293" y="9705"/>
                  </a:lnTo>
                  <a:lnTo>
                    <a:pt x="1151636" y="0"/>
                  </a:lnTo>
                  <a:close/>
                </a:path>
              </a:pathLst>
            </a:custGeom>
            <a:solidFill>
              <a:srgbClr val="E2E9E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" name="Google Shape;173;p4"/>
            <p:cNvSpPr/>
            <p:nvPr/>
          </p:nvSpPr>
          <p:spPr>
            <a:xfrm>
              <a:off x="4895341" y="3049650"/>
              <a:ext cx="922019" cy="623570"/>
            </a:xfrm>
            <a:custGeom>
              <a:avLst/>
              <a:gdLst/>
              <a:ahLst/>
              <a:cxnLst/>
              <a:rect l="l" t="t" r="r" b="b"/>
              <a:pathLst>
                <a:path w="922020" h="623570" extrusionOk="0">
                  <a:moveTo>
                    <a:pt x="861313" y="0"/>
                  </a:moveTo>
                  <a:lnTo>
                    <a:pt x="63119" y="0"/>
                  </a:lnTo>
                  <a:lnTo>
                    <a:pt x="36058" y="49309"/>
                  </a:lnTo>
                  <a:lnTo>
                    <a:pt x="16271" y="100917"/>
                  </a:lnTo>
                  <a:lnTo>
                    <a:pt x="4129" y="154072"/>
                  </a:lnTo>
                  <a:lnTo>
                    <a:pt x="0" y="208025"/>
                  </a:lnTo>
                  <a:lnTo>
                    <a:pt x="3071" y="254359"/>
                  </a:lnTo>
                  <a:lnTo>
                    <a:pt x="11463" y="298980"/>
                  </a:lnTo>
                  <a:lnTo>
                    <a:pt x="24860" y="341667"/>
                  </a:lnTo>
                  <a:lnTo>
                    <a:pt x="42943" y="382202"/>
                  </a:lnTo>
                  <a:lnTo>
                    <a:pt x="65395" y="420365"/>
                  </a:lnTo>
                  <a:lnTo>
                    <a:pt x="91899" y="455936"/>
                  </a:lnTo>
                  <a:lnTo>
                    <a:pt x="122137" y="488695"/>
                  </a:lnTo>
                  <a:lnTo>
                    <a:pt x="155791" y="518423"/>
                  </a:lnTo>
                  <a:lnTo>
                    <a:pt x="192545" y="544900"/>
                  </a:lnTo>
                  <a:lnTo>
                    <a:pt x="232080" y="567906"/>
                  </a:lnTo>
                  <a:lnTo>
                    <a:pt x="274080" y="587222"/>
                  </a:lnTo>
                  <a:lnTo>
                    <a:pt x="318227" y="602628"/>
                  </a:lnTo>
                  <a:lnTo>
                    <a:pt x="364203" y="613904"/>
                  </a:lnTo>
                  <a:lnTo>
                    <a:pt x="411692" y="620831"/>
                  </a:lnTo>
                  <a:lnTo>
                    <a:pt x="460375" y="623188"/>
                  </a:lnTo>
                  <a:lnTo>
                    <a:pt x="490057" y="622303"/>
                  </a:lnTo>
                  <a:lnTo>
                    <a:pt x="550136" y="615152"/>
                  </a:lnTo>
                  <a:lnTo>
                    <a:pt x="627601" y="594998"/>
                  </a:lnTo>
                  <a:lnTo>
                    <a:pt x="671822" y="577179"/>
                  </a:lnTo>
                  <a:lnTo>
                    <a:pt x="712915" y="555686"/>
                  </a:lnTo>
                  <a:lnTo>
                    <a:pt x="750743" y="530824"/>
                  </a:lnTo>
                  <a:lnTo>
                    <a:pt x="785172" y="502898"/>
                  </a:lnTo>
                  <a:lnTo>
                    <a:pt x="816064" y="472214"/>
                  </a:lnTo>
                  <a:lnTo>
                    <a:pt x="843283" y="439076"/>
                  </a:lnTo>
                  <a:lnTo>
                    <a:pt x="866693" y="403792"/>
                  </a:lnTo>
                  <a:lnTo>
                    <a:pt x="886158" y="366664"/>
                  </a:lnTo>
                  <a:lnTo>
                    <a:pt x="901541" y="328000"/>
                  </a:lnTo>
                  <a:lnTo>
                    <a:pt x="912706" y="288105"/>
                  </a:lnTo>
                  <a:lnTo>
                    <a:pt x="919517" y="247283"/>
                  </a:lnTo>
                  <a:lnTo>
                    <a:pt x="921838" y="205840"/>
                  </a:lnTo>
                  <a:lnTo>
                    <a:pt x="919531" y="164081"/>
                  </a:lnTo>
                  <a:lnTo>
                    <a:pt x="912462" y="122313"/>
                  </a:lnTo>
                  <a:lnTo>
                    <a:pt x="900494" y="80839"/>
                  </a:lnTo>
                  <a:lnTo>
                    <a:pt x="883489" y="39967"/>
                  </a:lnTo>
                  <a:lnTo>
                    <a:pt x="861313" y="0"/>
                  </a:lnTo>
                  <a:close/>
                </a:path>
              </a:pathLst>
            </a:custGeom>
            <a:solidFill>
              <a:srgbClr val="ECF0F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" name="Google Shape;174;p4"/>
            <p:cNvSpPr/>
            <p:nvPr/>
          </p:nvSpPr>
          <p:spPr>
            <a:xfrm>
              <a:off x="5309616" y="3671442"/>
              <a:ext cx="92963" cy="167512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" name="Google Shape;175;p4"/>
            <p:cNvSpPr/>
            <p:nvPr/>
          </p:nvSpPr>
          <p:spPr>
            <a:xfrm>
              <a:off x="4988051" y="2924682"/>
              <a:ext cx="735965" cy="664845"/>
            </a:xfrm>
            <a:custGeom>
              <a:avLst/>
              <a:gdLst/>
              <a:ahLst/>
              <a:cxnLst/>
              <a:rect l="l" t="t" r="r" b="b"/>
              <a:pathLst>
                <a:path w="735964" h="664845" extrusionOk="0">
                  <a:moveTo>
                    <a:pt x="367919" y="0"/>
                  </a:moveTo>
                  <a:lnTo>
                    <a:pt x="317780" y="3044"/>
                  </a:lnTo>
                  <a:lnTo>
                    <a:pt x="269757" y="11909"/>
                  </a:lnTo>
                  <a:lnTo>
                    <a:pt x="224278" y="26193"/>
                  </a:lnTo>
                  <a:lnTo>
                    <a:pt x="181769" y="45494"/>
                  </a:lnTo>
                  <a:lnTo>
                    <a:pt x="142660" y="69409"/>
                  </a:lnTo>
                  <a:lnTo>
                    <a:pt x="107378" y="97535"/>
                  </a:lnTo>
                  <a:lnTo>
                    <a:pt x="76350" y="129472"/>
                  </a:lnTo>
                  <a:lnTo>
                    <a:pt x="50005" y="164817"/>
                  </a:lnTo>
                  <a:lnTo>
                    <a:pt x="28769" y="203168"/>
                  </a:lnTo>
                  <a:lnTo>
                    <a:pt x="13071" y="244122"/>
                  </a:lnTo>
                  <a:lnTo>
                    <a:pt x="3339" y="287277"/>
                  </a:lnTo>
                  <a:lnTo>
                    <a:pt x="0" y="332231"/>
                  </a:lnTo>
                  <a:lnTo>
                    <a:pt x="3339" y="377504"/>
                  </a:lnTo>
                  <a:lnTo>
                    <a:pt x="13071" y="420861"/>
                  </a:lnTo>
                  <a:lnTo>
                    <a:pt x="28769" y="461918"/>
                  </a:lnTo>
                  <a:lnTo>
                    <a:pt x="50005" y="500290"/>
                  </a:lnTo>
                  <a:lnTo>
                    <a:pt x="76350" y="535591"/>
                  </a:lnTo>
                  <a:lnTo>
                    <a:pt x="107378" y="567435"/>
                  </a:lnTo>
                  <a:lnTo>
                    <a:pt x="142660" y="595438"/>
                  </a:lnTo>
                  <a:lnTo>
                    <a:pt x="181769" y="619214"/>
                  </a:lnTo>
                  <a:lnTo>
                    <a:pt x="224278" y="638377"/>
                  </a:lnTo>
                  <a:lnTo>
                    <a:pt x="269757" y="652542"/>
                  </a:lnTo>
                  <a:lnTo>
                    <a:pt x="317780" y="661324"/>
                  </a:lnTo>
                  <a:lnTo>
                    <a:pt x="367919" y="664337"/>
                  </a:lnTo>
                  <a:lnTo>
                    <a:pt x="417737" y="661324"/>
                  </a:lnTo>
                  <a:lnTo>
                    <a:pt x="465551" y="652542"/>
                  </a:lnTo>
                  <a:lnTo>
                    <a:pt x="510917" y="638377"/>
                  </a:lnTo>
                  <a:lnTo>
                    <a:pt x="553390" y="619214"/>
                  </a:lnTo>
                  <a:lnTo>
                    <a:pt x="592528" y="595438"/>
                  </a:lnTo>
                  <a:lnTo>
                    <a:pt x="627888" y="567436"/>
                  </a:lnTo>
                  <a:lnTo>
                    <a:pt x="659024" y="535591"/>
                  </a:lnTo>
                  <a:lnTo>
                    <a:pt x="685494" y="500290"/>
                  </a:lnTo>
                  <a:lnTo>
                    <a:pt x="706854" y="461918"/>
                  </a:lnTo>
                  <a:lnTo>
                    <a:pt x="722660" y="420861"/>
                  </a:lnTo>
                  <a:lnTo>
                    <a:pt x="732469" y="377504"/>
                  </a:lnTo>
                  <a:lnTo>
                    <a:pt x="735838" y="332231"/>
                  </a:lnTo>
                  <a:lnTo>
                    <a:pt x="732469" y="287277"/>
                  </a:lnTo>
                  <a:lnTo>
                    <a:pt x="722660" y="244122"/>
                  </a:lnTo>
                  <a:lnTo>
                    <a:pt x="706854" y="203168"/>
                  </a:lnTo>
                  <a:lnTo>
                    <a:pt x="685494" y="164817"/>
                  </a:lnTo>
                  <a:lnTo>
                    <a:pt x="659024" y="129472"/>
                  </a:lnTo>
                  <a:lnTo>
                    <a:pt x="627887" y="97535"/>
                  </a:lnTo>
                  <a:lnTo>
                    <a:pt x="592528" y="69409"/>
                  </a:lnTo>
                  <a:lnTo>
                    <a:pt x="553390" y="45494"/>
                  </a:lnTo>
                  <a:lnTo>
                    <a:pt x="510917" y="26193"/>
                  </a:lnTo>
                  <a:lnTo>
                    <a:pt x="465551" y="11909"/>
                  </a:lnTo>
                  <a:lnTo>
                    <a:pt x="417737" y="3044"/>
                  </a:lnTo>
                  <a:lnTo>
                    <a:pt x="367919" y="0"/>
                  </a:lnTo>
                  <a:close/>
                </a:path>
              </a:pathLst>
            </a:custGeom>
            <a:solidFill>
              <a:srgbClr val="D2DBE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" name="Google Shape;176;p4"/>
            <p:cNvSpPr/>
            <p:nvPr/>
          </p:nvSpPr>
          <p:spPr>
            <a:xfrm>
              <a:off x="5079491" y="3008375"/>
              <a:ext cx="551815" cy="498475"/>
            </a:xfrm>
            <a:custGeom>
              <a:avLst/>
              <a:gdLst/>
              <a:ahLst/>
              <a:cxnLst/>
              <a:rect l="l" t="t" r="r" b="b"/>
              <a:pathLst>
                <a:path w="551814" h="498475" extrusionOk="0">
                  <a:moveTo>
                    <a:pt x="276733" y="0"/>
                  </a:moveTo>
                  <a:lnTo>
                    <a:pt x="227171" y="3986"/>
                  </a:lnTo>
                  <a:lnTo>
                    <a:pt x="180449" y="15486"/>
                  </a:lnTo>
                  <a:lnTo>
                    <a:pt x="137366" y="33810"/>
                  </a:lnTo>
                  <a:lnTo>
                    <a:pt x="98721" y="58267"/>
                  </a:lnTo>
                  <a:lnTo>
                    <a:pt x="65311" y="88168"/>
                  </a:lnTo>
                  <a:lnTo>
                    <a:pt x="37935" y="122823"/>
                  </a:lnTo>
                  <a:lnTo>
                    <a:pt x="17392" y="161541"/>
                  </a:lnTo>
                  <a:lnTo>
                    <a:pt x="4481" y="203634"/>
                  </a:lnTo>
                  <a:lnTo>
                    <a:pt x="0" y="248412"/>
                  </a:lnTo>
                  <a:lnTo>
                    <a:pt x="4481" y="293174"/>
                  </a:lnTo>
                  <a:lnTo>
                    <a:pt x="17392" y="335371"/>
                  </a:lnTo>
                  <a:lnTo>
                    <a:pt x="37935" y="374283"/>
                  </a:lnTo>
                  <a:lnTo>
                    <a:pt x="65311" y="409186"/>
                  </a:lnTo>
                  <a:lnTo>
                    <a:pt x="98721" y="439361"/>
                  </a:lnTo>
                  <a:lnTo>
                    <a:pt x="137366" y="464086"/>
                  </a:lnTo>
                  <a:lnTo>
                    <a:pt x="180449" y="482639"/>
                  </a:lnTo>
                  <a:lnTo>
                    <a:pt x="227171" y="494300"/>
                  </a:lnTo>
                  <a:lnTo>
                    <a:pt x="276733" y="498348"/>
                  </a:lnTo>
                  <a:lnTo>
                    <a:pt x="326267" y="494300"/>
                  </a:lnTo>
                  <a:lnTo>
                    <a:pt x="372842" y="482639"/>
                  </a:lnTo>
                  <a:lnTo>
                    <a:pt x="415694" y="464086"/>
                  </a:lnTo>
                  <a:lnTo>
                    <a:pt x="454055" y="439361"/>
                  </a:lnTo>
                  <a:lnTo>
                    <a:pt x="487160" y="409186"/>
                  </a:lnTo>
                  <a:lnTo>
                    <a:pt x="514241" y="374283"/>
                  </a:lnTo>
                  <a:lnTo>
                    <a:pt x="534534" y="335371"/>
                  </a:lnTo>
                  <a:lnTo>
                    <a:pt x="547271" y="293174"/>
                  </a:lnTo>
                  <a:lnTo>
                    <a:pt x="551688" y="248412"/>
                  </a:lnTo>
                  <a:lnTo>
                    <a:pt x="547271" y="203634"/>
                  </a:lnTo>
                  <a:lnTo>
                    <a:pt x="534534" y="161541"/>
                  </a:lnTo>
                  <a:lnTo>
                    <a:pt x="514241" y="122823"/>
                  </a:lnTo>
                  <a:lnTo>
                    <a:pt x="487160" y="88168"/>
                  </a:lnTo>
                  <a:lnTo>
                    <a:pt x="454055" y="58267"/>
                  </a:lnTo>
                  <a:lnTo>
                    <a:pt x="415694" y="33810"/>
                  </a:lnTo>
                  <a:lnTo>
                    <a:pt x="372842" y="15486"/>
                  </a:lnTo>
                  <a:lnTo>
                    <a:pt x="326267" y="3986"/>
                  </a:lnTo>
                  <a:lnTo>
                    <a:pt x="276733" y="0"/>
                  </a:lnTo>
                  <a:close/>
                </a:path>
              </a:pathLst>
            </a:custGeom>
            <a:solidFill>
              <a:srgbClr val="BBC4C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5171185" y="3215639"/>
              <a:ext cx="368300" cy="373380"/>
            </a:xfrm>
            <a:custGeom>
              <a:avLst/>
              <a:gdLst/>
              <a:ahLst/>
              <a:cxnLst/>
              <a:rect l="l" t="t" r="r" b="b"/>
              <a:pathLst>
                <a:path w="368300" h="373379" extrusionOk="0">
                  <a:moveTo>
                    <a:pt x="325754" y="0"/>
                  </a:moveTo>
                  <a:lnTo>
                    <a:pt x="322579" y="0"/>
                  </a:lnTo>
                  <a:lnTo>
                    <a:pt x="307506" y="2478"/>
                  </a:lnTo>
                  <a:lnTo>
                    <a:pt x="294290" y="9350"/>
                  </a:lnTo>
                  <a:lnTo>
                    <a:pt x="284075" y="19770"/>
                  </a:lnTo>
                  <a:lnTo>
                    <a:pt x="278002" y="32893"/>
                  </a:lnTo>
                  <a:lnTo>
                    <a:pt x="274319" y="41401"/>
                  </a:lnTo>
                  <a:lnTo>
                    <a:pt x="91439" y="41401"/>
                  </a:lnTo>
                  <a:lnTo>
                    <a:pt x="59799" y="7443"/>
                  </a:lnTo>
                  <a:lnTo>
                    <a:pt x="46736" y="5842"/>
                  </a:lnTo>
                  <a:lnTo>
                    <a:pt x="28360" y="8927"/>
                  </a:lnTo>
                  <a:lnTo>
                    <a:pt x="12700" y="17859"/>
                  </a:lnTo>
                  <a:lnTo>
                    <a:pt x="2373" y="32148"/>
                  </a:lnTo>
                  <a:lnTo>
                    <a:pt x="0" y="51308"/>
                  </a:lnTo>
                  <a:lnTo>
                    <a:pt x="76453" y="359918"/>
                  </a:lnTo>
                  <a:lnTo>
                    <a:pt x="100576" y="365307"/>
                  </a:lnTo>
                  <a:lnTo>
                    <a:pt x="125222" y="369125"/>
                  </a:lnTo>
                  <a:lnTo>
                    <a:pt x="150248" y="371705"/>
                  </a:lnTo>
                  <a:lnTo>
                    <a:pt x="175513" y="373380"/>
                  </a:lnTo>
                  <a:lnTo>
                    <a:pt x="113918" y="123571"/>
                  </a:lnTo>
                  <a:lnTo>
                    <a:pt x="255524" y="123571"/>
                  </a:lnTo>
                  <a:lnTo>
                    <a:pt x="193928" y="373380"/>
                  </a:lnTo>
                  <a:lnTo>
                    <a:pt x="218896" y="371705"/>
                  </a:lnTo>
                  <a:lnTo>
                    <a:pt x="243268" y="369125"/>
                  </a:lnTo>
                  <a:lnTo>
                    <a:pt x="267259" y="365307"/>
                  </a:lnTo>
                  <a:lnTo>
                    <a:pt x="291084" y="359918"/>
                  </a:lnTo>
                  <a:lnTo>
                    <a:pt x="367411" y="49784"/>
                  </a:lnTo>
                  <a:lnTo>
                    <a:pt x="367714" y="33609"/>
                  </a:lnTo>
                  <a:lnTo>
                    <a:pt x="360981" y="19065"/>
                  </a:lnTo>
                  <a:lnTo>
                    <a:pt x="348605" y="7689"/>
                  </a:lnTo>
                  <a:lnTo>
                    <a:pt x="331977" y="1015"/>
                  </a:lnTo>
                  <a:lnTo>
                    <a:pt x="328929" y="381"/>
                  </a:lnTo>
                  <a:lnTo>
                    <a:pt x="3257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5218176" y="3566286"/>
              <a:ext cx="277495" cy="190500"/>
            </a:xfrm>
            <a:custGeom>
              <a:avLst/>
              <a:gdLst/>
              <a:ahLst/>
              <a:cxnLst/>
              <a:rect l="l" t="t" r="r" b="b"/>
              <a:pathLst>
                <a:path w="277495" h="190500" extrusionOk="0">
                  <a:moveTo>
                    <a:pt x="277113" y="0"/>
                  </a:moveTo>
                  <a:lnTo>
                    <a:pt x="0" y="0"/>
                  </a:lnTo>
                  <a:lnTo>
                    <a:pt x="0" y="148462"/>
                  </a:lnTo>
                  <a:lnTo>
                    <a:pt x="3601" y="164869"/>
                  </a:lnTo>
                  <a:lnTo>
                    <a:pt x="13477" y="178181"/>
                  </a:lnTo>
                  <a:lnTo>
                    <a:pt x="28235" y="187110"/>
                  </a:lnTo>
                  <a:lnTo>
                    <a:pt x="46482" y="190373"/>
                  </a:lnTo>
                  <a:lnTo>
                    <a:pt x="230759" y="190373"/>
                  </a:lnTo>
                  <a:lnTo>
                    <a:pt x="248128" y="187110"/>
                  </a:lnTo>
                  <a:lnTo>
                    <a:pt x="262937" y="178181"/>
                  </a:lnTo>
                  <a:lnTo>
                    <a:pt x="273246" y="164869"/>
                  </a:lnTo>
                  <a:lnTo>
                    <a:pt x="277113" y="148462"/>
                  </a:lnTo>
                  <a:lnTo>
                    <a:pt x="277113" y="0"/>
                  </a:lnTo>
                  <a:close/>
                </a:path>
              </a:pathLst>
            </a:custGeom>
            <a:solidFill>
              <a:srgbClr val="647D9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" name="Google Shape;179;p4"/>
            <p:cNvSpPr/>
            <p:nvPr/>
          </p:nvSpPr>
          <p:spPr>
            <a:xfrm>
              <a:off x="5216905" y="3566286"/>
              <a:ext cx="139700" cy="190373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80" name="Google Shape;180;p4"/>
          <p:cNvSpPr/>
          <p:nvPr/>
        </p:nvSpPr>
        <p:spPr>
          <a:xfrm>
            <a:off x="6733031" y="5949696"/>
            <a:ext cx="2369820" cy="719327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8" name="Google Shape;1078;p40"/>
          <p:cNvGrpSpPr/>
          <p:nvPr/>
        </p:nvGrpSpPr>
        <p:grpSpPr>
          <a:xfrm>
            <a:off x="437337" y="2194549"/>
            <a:ext cx="8665514" cy="4474474"/>
            <a:chOff x="437337" y="2194549"/>
            <a:chExt cx="8665514" cy="4474474"/>
          </a:xfrm>
        </p:grpSpPr>
        <p:sp>
          <p:nvSpPr>
            <p:cNvPr id="1079" name="Google Shape;1079;p40"/>
            <p:cNvSpPr/>
            <p:nvPr/>
          </p:nvSpPr>
          <p:spPr>
            <a:xfrm>
              <a:off x="6733031" y="5949696"/>
              <a:ext cx="2369820" cy="719327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0" name="Google Shape;1080;p40"/>
            <p:cNvSpPr/>
            <p:nvPr/>
          </p:nvSpPr>
          <p:spPr>
            <a:xfrm>
              <a:off x="4901946" y="5203698"/>
              <a:ext cx="975359" cy="759129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1" name="Google Shape;1081;p40"/>
            <p:cNvSpPr/>
            <p:nvPr/>
          </p:nvSpPr>
          <p:spPr>
            <a:xfrm>
              <a:off x="4901946" y="5139690"/>
              <a:ext cx="975360" cy="974090"/>
            </a:xfrm>
            <a:custGeom>
              <a:avLst/>
              <a:gdLst/>
              <a:ahLst/>
              <a:cxnLst/>
              <a:rect l="l" t="t" r="r" b="b"/>
              <a:pathLst>
                <a:path w="975360" h="974089" extrusionOk="0">
                  <a:moveTo>
                    <a:pt x="0" y="162306"/>
                  </a:moveTo>
                  <a:lnTo>
                    <a:pt x="5796" y="119150"/>
                  </a:lnTo>
                  <a:lnTo>
                    <a:pt x="22154" y="80376"/>
                  </a:lnTo>
                  <a:lnTo>
                    <a:pt x="47529" y="47529"/>
                  </a:lnTo>
                  <a:lnTo>
                    <a:pt x="80376" y="22154"/>
                  </a:lnTo>
                  <a:lnTo>
                    <a:pt x="119150" y="5796"/>
                  </a:lnTo>
                  <a:lnTo>
                    <a:pt x="162305" y="0"/>
                  </a:lnTo>
                  <a:lnTo>
                    <a:pt x="813053" y="0"/>
                  </a:lnTo>
                  <a:lnTo>
                    <a:pt x="856209" y="5796"/>
                  </a:lnTo>
                  <a:lnTo>
                    <a:pt x="894983" y="22154"/>
                  </a:lnTo>
                  <a:lnTo>
                    <a:pt x="927830" y="47529"/>
                  </a:lnTo>
                  <a:lnTo>
                    <a:pt x="953205" y="80376"/>
                  </a:lnTo>
                  <a:lnTo>
                    <a:pt x="969563" y="119150"/>
                  </a:lnTo>
                  <a:lnTo>
                    <a:pt x="975359" y="162306"/>
                  </a:lnTo>
                  <a:lnTo>
                    <a:pt x="975359" y="811491"/>
                  </a:lnTo>
                  <a:lnTo>
                    <a:pt x="969563" y="854650"/>
                  </a:lnTo>
                  <a:lnTo>
                    <a:pt x="953205" y="893430"/>
                  </a:lnTo>
                  <a:lnTo>
                    <a:pt x="927830" y="926287"/>
                  </a:lnTo>
                  <a:lnTo>
                    <a:pt x="894983" y="951671"/>
                  </a:lnTo>
                  <a:lnTo>
                    <a:pt x="856209" y="968037"/>
                  </a:lnTo>
                  <a:lnTo>
                    <a:pt x="813053" y="973836"/>
                  </a:lnTo>
                  <a:lnTo>
                    <a:pt x="162305" y="973836"/>
                  </a:lnTo>
                  <a:lnTo>
                    <a:pt x="119150" y="968037"/>
                  </a:lnTo>
                  <a:lnTo>
                    <a:pt x="80376" y="951671"/>
                  </a:lnTo>
                  <a:lnTo>
                    <a:pt x="47529" y="926287"/>
                  </a:lnTo>
                  <a:lnTo>
                    <a:pt x="22154" y="893430"/>
                  </a:lnTo>
                  <a:lnTo>
                    <a:pt x="5796" y="854650"/>
                  </a:lnTo>
                  <a:lnTo>
                    <a:pt x="0" y="811491"/>
                  </a:lnTo>
                  <a:lnTo>
                    <a:pt x="0" y="162306"/>
                  </a:lnTo>
                  <a:close/>
                </a:path>
              </a:pathLst>
            </a:custGeom>
            <a:noFill/>
            <a:ln w="25400" cap="flat" cmpd="sng">
              <a:solidFill>
                <a:srgbClr val="00AF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2" name="Google Shape;1082;p40"/>
            <p:cNvSpPr/>
            <p:nvPr/>
          </p:nvSpPr>
          <p:spPr>
            <a:xfrm>
              <a:off x="8018526" y="5209794"/>
              <a:ext cx="102235" cy="807720"/>
            </a:xfrm>
            <a:custGeom>
              <a:avLst/>
              <a:gdLst/>
              <a:ahLst/>
              <a:cxnLst/>
              <a:rect l="l" t="t" r="r" b="b"/>
              <a:pathLst>
                <a:path w="102234" h="807720" extrusionOk="0">
                  <a:moveTo>
                    <a:pt x="0" y="17017"/>
                  </a:moveTo>
                  <a:lnTo>
                    <a:pt x="0" y="7619"/>
                  </a:lnTo>
                  <a:lnTo>
                    <a:pt x="7620" y="0"/>
                  </a:lnTo>
                  <a:lnTo>
                    <a:pt x="17018" y="0"/>
                  </a:lnTo>
                  <a:lnTo>
                    <a:pt x="85090" y="0"/>
                  </a:lnTo>
                  <a:lnTo>
                    <a:pt x="94488" y="0"/>
                  </a:lnTo>
                  <a:lnTo>
                    <a:pt x="102107" y="7619"/>
                  </a:lnTo>
                  <a:lnTo>
                    <a:pt x="102107" y="17017"/>
                  </a:lnTo>
                  <a:lnTo>
                    <a:pt x="102107" y="790701"/>
                  </a:lnTo>
                  <a:lnTo>
                    <a:pt x="102107" y="800099"/>
                  </a:lnTo>
                  <a:lnTo>
                    <a:pt x="94488" y="807719"/>
                  </a:lnTo>
                  <a:lnTo>
                    <a:pt x="85090" y="807719"/>
                  </a:lnTo>
                  <a:lnTo>
                    <a:pt x="17018" y="807719"/>
                  </a:lnTo>
                  <a:lnTo>
                    <a:pt x="7620" y="807719"/>
                  </a:lnTo>
                  <a:lnTo>
                    <a:pt x="0" y="800099"/>
                  </a:lnTo>
                  <a:lnTo>
                    <a:pt x="0" y="790701"/>
                  </a:lnTo>
                  <a:lnTo>
                    <a:pt x="0" y="17017"/>
                  </a:lnTo>
                  <a:close/>
                </a:path>
              </a:pathLst>
            </a:custGeom>
            <a:no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3" name="Google Shape;1083;p40"/>
            <p:cNvSpPr/>
            <p:nvPr/>
          </p:nvSpPr>
          <p:spPr>
            <a:xfrm>
              <a:off x="437337" y="2194549"/>
              <a:ext cx="2218284" cy="3015251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084" name="Google Shape;1084;p40"/>
          <p:cNvSpPr txBox="1">
            <a:spLocks noGrp="1"/>
          </p:cNvSpPr>
          <p:nvPr>
            <p:ph type="title"/>
          </p:nvPr>
        </p:nvSpPr>
        <p:spPr>
          <a:xfrm>
            <a:off x="330200" y="76327"/>
            <a:ext cx="5700949" cy="391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OBJETIVOS Y ACTIVIDADES</a:t>
            </a:r>
            <a:endParaRPr sz="24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5" name="Google Shape;1085;p40"/>
          <p:cNvSpPr/>
          <p:nvPr/>
        </p:nvSpPr>
        <p:spPr>
          <a:xfrm>
            <a:off x="2196845" y="729233"/>
            <a:ext cx="6337300" cy="975360"/>
          </a:xfrm>
          <a:custGeom>
            <a:avLst/>
            <a:gdLst/>
            <a:ahLst/>
            <a:cxnLst/>
            <a:rect l="l" t="t" r="r" b="b"/>
            <a:pathLst>
              <a:path w="6337300" h="975360" extrusionOk="0">
                <a:moveTo>
                  <a:pt x="6239256" y="0"/>
                </a:moveTo>
                <a:lnTo>
                  <a:pt x="97536" y="0"/>
                </a:lnTo>
                <a:lnTo>
                  <a:pt x="59578" y="7667"/>
                </a:lnTo>
                <a:lnTo>
                  <a:pt x="28575" y="28575"/>
                </a:lnTo>
                <a:lnTo>
                  <a:pt x="7667" y="59578"/>
                </a:lnTo>
                <a:lnTo>
                  <a:pt x="0" y="97536"/>
                </a:lnTo>
                <a:lnTo>
                  <a:pt x="0" y="877824"/>
                </a:lnTo>
                <a:lnTo>
                  <a:pt x="7667" y="915781"/>
                </a:lnTo>
                <a:lnTo>
                  <a:pt x="28575" y="946785"/>
                </a:lnTo>
                <a:lnTo>
                  <a:pt x="59578" y="967692"/>
                </a:lnTo>
                <a:lnTo>
                  <a:pt x="97536" y="975360"/>
                </a:lnTo>
                <a:lnTo>
                  <a:pt x="6239256" y="975360"/>
                </a:lnTo>
                <a:lnTo>
                  <a:pt x="6277213" y="967692"/>
                </a:lnTo>
                <a:lnTo>
                  <a:pt x="6308217" y="946785"/>
                </a:lnTo>
                <a:lnTo>
                  <a:pt x="6329124" y="915781"/>
                </a:lnTo>
                <a:lnTo>
                  <a:pt x="6336792" y="877824"/>
                </a:lnTo>
                <a:lnTo>
                  <a:pt x="6336792" y="97536"/>
                </a:lnTo>
                <a:lnTo>
                  <a:pt x="6329124" y="59578"/>
                </a:lnTo>
                <a:lnTo>
                  <a:pt x="6308216" y="28575"/>
                </a:lnTo>
                <a:lnTo>
                  <a:pt x="6277213" y="7667"/>
                </a:lnTo>
                <a:lnTo>
                  <a:pt x="6239256" y="0"/>
                </a:lnTo>
                <a:close/>
              </a:path>
            </a:pathLst>
          </a:custGeom>
          <a:solidFill>
            <a:srgbClr val="B6F9A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6" name="Google Shape;1086;p40"/>
          <p:cNvSpPr txBox="1"/>
          <p:nvPr/>
        </p:nvSpPr>
        <p:spPr>
          <a:xfrm>
            <a:off x="2246122" y="806907"/>
            <a:ext cx="6237605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0150" rIns="0" bIns="0" anchor="t" anchorCtr="0">
            <a:spAutoFit/>
          </a:bodyPr>
          <a:lstStyle/>
          <a:p>
            <a:pPr marL="12700" marR="5080" lvl="0" indent="0" algn="just" rtl="0">
              <a:lnSpc>
                <a:spcPct val="864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Desarrollar la modelación hidráulica bidimensional del  deflector de sedimentos de la presa Manduriacu mediante el  software libre IBER.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87" name="Google Shape;1087;p40"/>
          <p:cNvGrpSpPr/>
          <p:nvPr/>
        </p:nvGrpSpPr>
        <p:grpSpPr>
          <a:xfrm>
            <a:off x="4901946" y="1864614"/>
            <a:ext cx="975360" cy="975360"/>
            <a:chOff x="4901946" y="1864614"/>
            <a:chExt cx="975360" cy="975360"/>
          </a:xfrm>
        </p:grpSpPr>
        <p:sp>
          <p:nvSpPr>
            <p:cNvPr id="1088" name="Google Shape;1088;p40"/>
            <p:cNvSpPr/>
            <p:nvPr/>
          </p:nvSpPr>
          <p:spPr>
            <a:xfrm>
              <a:off x="4901946" y="1932266"/>
              <a:ext cx="975359" cy="806319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9" name="Google Shape;1089;p40"/>
            <p:cNvSpPr/>
            <p:nvPr/>
          </p:nvSpPr>
          <p:spPr>
            <a:xfrm>
              <a:off x="4901946" y="1864614"/>
              <a:ext cx="975360" cy="975360"/>
            </a:xfrm>
            <a:custGeom>
              <a:avLst/>
              <a:gdLst/>
              <a:ahLst/>
              <a:cxnLst/>
              <a:rect l="l" t="t" r="r" b="b"/>
              <a:pathLst>
                <a:path w="975360" h="975360" extrusionOk="0">
                  <a:moveTo>
                    <a:pt x="0" y="162560"/>
                  </a:moveTo>
                  <a:lnTo>
                    <a:pt x="5806" y="119341"/>
                  </a:lnTo>
                  <a:lnTo>
                    <a:pt x="22192" y="80508"/>
                  </a:lnTo>
                  <a:lnTo>
                    <a:pt x="47609" y="47609"/>
                  </a:lnTo>
                  <a:lnTo>
                    <a:pt x="80508" y="22192"/>
                  </a:lnTo>
                  <a:lnTo>
                    <a:pt x="119341" y="5806"/>
                  </a:lnTo>
                  <a:lnTo>
                    <a:pt x="162559" y="0"/>
                  </a:lnTo>
                  <a:lnTo>
                    <a:pt x="812800" y="0"/>
                  </a:lnTo>
                  <a:lnTo>
                    <a:pt x="856018" y="5806"/>
                  </a:lnTo>
                  <a:lnTo>
                    <a:pt x="894851" y="22192"/>
                  </a:lnTo>
                  <a:lnTo>
                    <a:pt x="927750" y="47609"/>
                  </a:lnTo>
                  <a:lnTo>
                    <a:pt x="953167" y="80508"/>
                  </a:lnTo>
                  <a:lnTo>
                    <a:pt x="969553" y="119341"/>
                  </a:lnTo>
                  <a:lnTo>
                    <a:pt x="975359" y="162560"/>
                  </a:lnTo>
                  <a:lnTo>
                    <a:pt x="975359" y="812800"/>
                  </a:lnTo>
                  <a:lnTo>
                    <a:pt x="969553" y="856018"/>
                  </a:lnTo>
                  <a:lnTo>
                    <a:pt x="953167" y="894851"/>
                  </a:lnTo>
                  <a:lnTo>
                    <a:pt x="927750" y="927750"/>
                  </a:lnTo>
                  <a:lnTo>
                    <a:pt x="894851" y="953167"/>
                  </a:lnTo>
                  <a:lnTo>
                    <a:pt x="856018" y="969553"/>
                  </a:lnTo>
                  <a:lnTo>
                    <a:pt x="812800" y="975360"/>
                  </a:lnTo>
                  <a:lnTo>
                    <a:pt x="162559" y="975360"/>
                  </a:lnTo>
                  <a:lnTo>
                    <a:pt x="119341" y="969553"/>
                  </a:lnTo>
                  <a:lnTo>
                    <a:pt x="80508" y="953167"/>
                  </a:lnTo>
                  <a:lnTo>
                    <a:pt x="47609" y="927750"/>
                  </a:lnTo>
                  <a:lnTo>
                    <a:pt x="22192" y="894851"/>
                  </a:lnTo>
                  <a:lnTo>
                    <a:pt x="5806" y="856018"/>
                  </a:lnTo>
                  <a:lnTo>
                    <a:pt x="0" y="812800"/>
                  </a:lnTo>
                  <a:lnTo>
                    <a:pt x="0" y="162560"/>
                  </a:lnTo>
                  <a:close/>
                </a:path>
              </a:pathLst>
            </a:custGeom>
            <a:noFill/>
            <a:ln w="25400" cap="flat" cmpd="sng">
              <a:solidFill>
                <a:srgbClr val="00AF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090" name="Google Shape;1090;p40"/>
          <p:cNvGrpSpPr/>
          <p:nvPr/>
        </p:nvGrpSpPr>
        <p:grpSpPr>
          <a:xfrm>
            <a:off x="4901946" y="2955798"/>
            <a:ext cx="975360" cy="975360"/>
            <a:chOff x="4901946" y="2955798"/>
            <a:chExt cx="975360" cy="975360"/>
          </a:xfrm>
        </p:grpSpPr>
        <p:sp>
          <p:nvSpPr>
            <p:cNvPr id="1091" name="Google Shape;1091;p40"/>
            <p:cNvSpPr/>
            <p:nvPr/>
          </p:nvSpPr>
          <p:spPr>
            <a:xfrm>
              <a:off x="4901946" y="2955798"/>
              <a:ext cx="975359" cy="975359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2" name="Google Shape;1092;p40"/>
            <p:cNvSpPr/>
            <p:nvPr/>
          </p:nvSpPr>
          <p:spPr>
            <a:xfrm>
              <a:off x="4901946" y="2955798"/>
              <a:ext cx="975360" cy="975360"/>
            </a:xfrm>
            <a:custGeom>
              <a:avLst/>
              <a:gdLst/>
              <a:ahLst/>
              <a:cxnLst/>
              <a:rect l="l" t="t" r="r" b="b"/>
              <a:pathLst>
                <a:path w="975360" h="975360" extrusionOk="0">
                  <a:moveTo>
                    <a:pt x="0" y="162560"/>
                  </a:moveTo>
                  <a:lnTo>
                    <a:pt x="5806" y="119341"/>
                  </a:lnTo>
                  <a:lnTo>
                    <a:pt x="22192" y="80508"/>
                  </a:lnTo>
                  <a:lnTo>
                    <a:pt x="47609" y="47609"/>
                  </a:lnTo>
                  <a:lnTo>
                    <a:pt x="80508" y="22192"/>
                  </a:lnTo>
                  <a:lnTo>
                    <a:pt x="119341" y="5806"/>
                  </a:lnTo>
                  <a:lnTo>
                    <a:pt x="162559" y="0"/>
                  </a:lnTo>
                  <a:lnTo>
                    <a:pt x="812800" y="0"/>
                  </a:lnTo>
                  <a:lnTo>
                    <a:pt x="856018" y="5806"/>
                  </a:lnTo>
                  <a:lnTo>
                    <a:pt x="894851" y="22192"/>
                  </a:lnTo>
                  <a:lnTo>
                    <a:pt x="927750" y="47609"/>
                  </a:lnTo>
                  <a:lnTo>
                    <a:pt x="953167" y="80508"/>
                  </a:lnTo>
                  <a:lnTo>
                    <a:pt x="969553" y="119341"/>
                  </a:lnTo>
                  <a:lnTo>
                    <a:pt x="975359" y="162560"/>
                  </a:lnTo>
                  <a:lnTo>
                    <a:pt x="975359" y="812800"/>
                  </a:lnTo>
                  <a:lnTo>
                    <a:pt x="969553" y="856018"/>
                  </a:lnTo>
                  <a:lnTo>
                    <a:pt x="953167" y="894851"/>
                  </a:lnTo>
                  <a:lnTo>
                    <a:pt x="927750" y="927750"/>
                  </a:lnTo>
                  <a:lnTo>
                    <a:pt x="894851" y="953167"/>
                  </a:lnTo>
                  <a:lnTo>
                    <a:pt x="856018" y="969553"/>
                  </a:lnTo>
                  <a:lnTo>
                    <a:pt x="812800" y="975359"/>
                  </a:lnTo>
                  <a:lnTo>
                    <a:pt x="162559" y="975359"/>
                  </a:lnTo>
                  <a:lnTo>
                    <a:pt x="119341" y="969553"/>
                  </a:lnTo>
                  <a:lnTo>
                    <a:pt x="80508" y="953167"/>
                  </a:lnTo>
                  <a:lnTo>
                    <a:pt x="47609" y="927750"/>
                  </a:lnTo>
                  <a:lnTo>
                    <a:pt x="22192" y="894851"/>
                  </a:lnTo>
                  <a:lnTo>
                    <a:pt x="5806" y="856018"/>
                  </a:lnTo>
                  <a:lnTo>
                    <a:pt x="0" y="812800"/>
                  </a:lnTo>
                  <a:lnTo>
                    <a:pt x="0" y="162560"/>
                  </a:lnTo>
                  <a:close/>
                </a:path>
              </a:pathLst>
            </a:custGeom>
            <a:noFill/>
            <a:ln w="25400" cap="flat" cmpd="sng">
              <a:solidFill>
                <a:srgbClr val="00AF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093" name="Google Shape;1093;p40"/>
          <p:cNvGrpSpPr/>
          <p:nvPr/>
        </p:nvGrpSpPr>
        <p:grpSpPr>
          <a:xfrm>
            <a:off x="4901946" y="4048505"/>
            <a:ext cx="975360" cy="974090"/>
            <a:chOff x="4901946" y="4048505"/>
            <a:chExt cx="975360" cy="974090"/>
          </a:xfrm>
        </p:grpSpPr>
        <p:sp>
          <p:nvSpPr>
            <p:cNvPr id="1094" name="Google Shape;1094;p40"/>
            <p:cNvSpPr/>
            <p:nvPr/>
          </p:nvSpPr>
          <p:spPr>
            <a:xfrm>
              <a:off x="4901946" y="4048505"/>
              <a:ext cx="975359" cy="926098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5" name="Google Shape;1095;p40"/>
            <p:cNvSpPr/>
            <p:nvPr/>
          </p:nvSpPr>
          <p:spPr>
            <a:xfrm>
              <a:off x="4901946" y="4048505"/>
              <a:ext cx="975360" cy="974090"/>
            </a:xfrm>
            <a:custGeom>
              <a:avLst/>
              <a:gdLst/>
              <a:ahLst/>
              <a:cxnLst/>
              <a:rect l="l" t="t" r="r" b="b"/>
              <a:pathLst>
                <a:path w="975360" h="974089" extrusionOk="0">
                  <a:moveTo>
                    <a:pt x="0" y="162306"/>
                  </a:moveTo>
                  <a:lnTo>
                    <a:pt x="5796" y="119150"/>
                  </a:lnTo>
                  <a:lnTo>
                    <a:pt x="22154" y="80376"/>
                  </a:lnTo>
                  <a:lnTo>
                    <a:pt x="47529" y="47529"/>
                  </a:lnTo>
                  <a:lnTo>
                    <a:pt x="80376" y="22154"/>
                  </a:lnTo>
                  <a:lnTo>
                    <a:pt x="119150" y="5796"/>
                  </a:lnTo>
                  <a:lnTo>
                    <a:pt x="162305" y="0"/>
                  </a:lnTo>
                  <a:lnTo>
                    <a:pt x="813053" y="0"/>
                  </a:lnTo>
                  <a:lnTo>
                    <a:pt x="856209" y="5796"/>
                  </a:lnTo>
                  <a:lnTo>
                    <a:pt x="894983" y="22154"/>
                  </a:lnTo>
                  <a:lnTo>
                    <a:pt x="927830" y="47529"/>
                  </a:lnTo>
                  <a:lnTo>
                    <a:pt x="953205" y="80376"/>
                  </a:lnTo>
                  <a:lnTo>
                    <a:pt x="969563" y="119150"/>
                  </a:lnTo>
                  <a:lnTo>
                    <a:pt x="975359" y="162306"/>
                  </a:lnTo>
                  <a:lnTo>
                    <a:pt x="975359" y="811530"/>
                  </a:lnTo>
                  <a:lnTo>
                    <a:pt x="969563" y="854685"/>
                  </a:lnTo>
                  <a:lnTo>
                    <a:pt x="953205" y="893459"/>
                  </a:lnTo>
                  <a:lnTo>
                    <a:pt x="927830" y="926306"/>
                  </a:lnTo>
                  <a:lnTo>
                    <a:pt x="894983" y="951681"/>
                  </a:lnTo>
                  <a:lnTo>
                    <a:pt x="856209" y="968039"/>
                  </a:lnTo>
                  <a:lnTo>
                    <a:pt x="813053" y="973836"/>
                  </a:lnTo>
                  <a:lnTo>
                    <a:pt x="162305" y="973836"/>
                  </a:lnTo>
                  <a:lnTo>
                    <a:pt x="119150" y="968039"/>
                  </a:lnTo>
                  <a:lnTo>
                    <a:pt x="80376" y="951681"/>
                  </a:lnTo>
                  <a:lnTo>
                    <a:pt x="47529" y="926306"/>
                  </a:lnTo>
                  <a:lnTo>
                    <a:pt x="22154" y="893459"/>
                  </a:lnTo>
                  <a:lnTo>
                    <a:pt x="5796" y="854685"/>
                  </a:lnTo>
                  <a:lnTo>
                    <a:pt x="0" y="811530"/>
                  </a:lnTo>
                  <a:lnTo>
                    <a:pt x="0" y="162306"/>
                  </a:lnTo>
                  <a:close/>
                </a:path>
              </a:pathLst>
            </a:custGeom>
            <a:noFill/>
            <a:ln w="25400" cap="flat" cmpd="sng">
              <a:solidFill>
                <a:srgbClr val="00AF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096" name="Google Shape;1096;p40"/>
          <p:cNvSpPr txBox="1"/>
          <p:nvPr/>
        </p:nvSpPr>
        <p:spPr>
          <a:xfrm>
            <a:off x="556971" y="2524505"/>
            <a:ext cx="1980564" cy="2275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0000" rIns="0" bIns="0" anchor="t" anchorCtr="0">
            <a:spAutoFit/>
          </a:bodyPr>
          <a:lstStyle/>
          <a:p>
            <a:pPr marL="12065" marR="5080" lvl="0" indent="63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Modelar el  comportamiento  hidráulico del  deflector de  sedimentos  mediante el  software libre IBER  y analizar los  resultados.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p41"/>
          <p:cNvSpPr/>
          <p:nvPr/>
        </p:nvSpPr>
        <p:spPr>
          <a:xfrm>
            <a:off x="6733031" y="5949696"/>
            <a:ext cx="2369820" cy="71932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02" name="Google Shape;1102;p41"/>
          <p:cNvSpPr/>
          <p:nvPr/>
        </p:nvSpPr>
        <p:spPr>
          <a:xfrm>
            <a:off x="685037" y="767333"/>
            <a:ext cx="7848600" cy="1172210"/>
          </a:xfrm>
          <a:custGeom>
            <a:avLst/>
            <a:gdLst/>
            <a:ahLst/>
            <a:cxnLst/>
            <a:rect l="l" t="t" r="r" b="b"/>
            <a:pathLst>
              <a:path w="7848600" h="1172210" extrusionOk="0">
                <a:moveTo>
                  <a:pt x="7731379" y="0"/>
                </a:moveTo>
                <a:lnTo>
                  <a:pt x="117195" y="0"/>
                </a:lnTo>
                <a:lnTo>
                  <a:pt x="71580" y="9207"/>
                </a:lnTo>
                <a:lnTo>
                  <a:pt x="34328" y="34321"/>
                </a:lnTo>
                <a:lnTo>
                  <a:pt x="9210" y="71580"/>
                </a:lnTo>
                <a:lnTo>
                  <a:pt x="0" y="117220"/>
                </a:lnTo>
                <a:lnTo>
                  <a:pt x="0" y="1054735"/>
                </a:lnTo>
                <a:lnTo>
                  <a:pt x="9210" y="1100375"/>
                </a:lnTo>
                <a:lnTo>
                  <a:pt x="34328" y="1137634"/>
                </a:lnTo>
                <a:lnTo>
                  <a:pt x="71580" y="1162748"/>
                </a:lnTo>
                <a:lnTo>
                  <a:pt x="117195" y="1171955"/>
                </a:lnTo>
                <a:lnTo>
                  <a:pt x="7731379" y="1171955"/>
                </a:lnTo>
                <a:lnTo>
                  <a:pt x="7777019" y="1162748"/>
                </a:lnTo>
                <a:lnTo>
                  <a:pt x="7814278" y="1137634"/>
                </a:lnTo>
                <a:lnTo>
                  <a:pt x="7839392" y="1100375"/>
                </a:lnTo>
                <a:lnTo>
                  <a:pt x="7848600" y="1054735"/>
                </a:lnTo>
                <a:lnTo>
                  <a:pt x="7848600" y="117220"/>
                </a:lnTo>
                <a:lnTo>
                  <a:pt x="7839392" y="71580"/>
                </a:lnTo>
                <a:lnTo>
                  <a:pt x="7814278" y="34321"/>
                </a:lnTo>
                <a:lnTo>
                  <a:pt x="7777019" y="9207"/>
                </a:lnTo>
                <a:lnTo>
                  <a:pt x="7731379" y="0"/>
                </a:lnTo>
                <a:close/>
              </a:path>
            </a:pathLst>
          </a:custGeom>
          <a:solidFill>
            <a:srgbClr val="FADEA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03" name="Google Shape;1103;p41"/>
          <p:cNvSpPr txBox="1"/>
          <p:nvPr/>
        </p:nvSpPr>
        <p:spPr>
          <a:xfrm>
            <a:off x="744348" y="738493"/>
            <a:ext cx="7714615" cy="1022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5400" rIns="0" bIns="0" anchor="t" anchorCtr="0">
            <a:spAutoFit/>
          </a:bodyPr>
          <a:lstStyle/>
          <a:p>
            <a:pPr marL="12700" marR="5080" lvl="0" indent="0" algn="just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Analizar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la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modelación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numérica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hidráulica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del deflector  de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sedimentos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mediante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el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reporte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resultados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para 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establecer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los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efectos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su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operatividad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.</a:t>
            </a:r>
            <a:endParaRPr sz="2400" dirty="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04" name="Google Shape;1104;p41"/>
          <p:cNvGrpSpPr/>
          <p:nvPr/>
        </p:nvGrpSpPr>
        <p:grpSpPr>
          <a:xfrm>
            <a:off x="4141470" y="2117598"/>
            <a:ext cx="1172210" cy="1172210"/>
            <a:chOff x="4141470" y="2117598"/>
            <a:chExt cx="1172210" cy="1172210"/>
          </a:xfrm>
        </p:grpSpPr>
        <p:sp>
          <p:nvSpPr>
            <p:cNvPr id="1105" name="Google Shape;1105;p41"/>
            <p:cNvSpPr/>
            <p:nvPr/>
          </p:nvSpPr>
          <p:spPr>
            <a:xfrm>
              <a:off x="4141470" y="2193822"/>
              <a:ext cx="1171955" cy="1067146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6" name="Google Shape;1106;p41"/>
            <p:cNvSpPr/>
            <p:nvPr/>
          </p:nvSpPr>
          <p:spPr>
            <a:xfrm>
              <a:off x="4141470" y="2117598"/>
              <a:ext cx="1172210" cy="1172210"/>
            </a:xfrm>
            <a:custGeom>
              <a:avLst/>
              <a:gdLst/>
              <a:ahLst/>
              <a:cxnLst/>
              <a:rect l="l" t="t" r="r" b="b"/>
              <a:pathLst>
                <a:path w="1172210" h="1172210" extrusionOk="0">
                  <a:moveTo>
                    <a:pt x="0" y="195325"/>
                  </a:moveTo>
                  <a:lnTo>
                    <a:pt x="5161" y="150556"/>
                  </a:lnTo>
                  <a:lnTo>
                    <a:pt x="19862" y="109449"/>
                  </a:lnTo>
                  <a:lnTo>
                    <a:pt x="42927" y="73181"/>
                  </a:lnTo>
                  <a:lnTo>
                    <a:pt x="73181" y="42927"/>
                  </a:lnTo>
                  <a:lnTo>
                    <a:pt x="109449" y="19862"/>
                  </a:lnTo>
                  <a:lnTo>
                    <a:pt x="150556" y="5161"/>
                  </a:lnTo>
                  <a:lnTo>
                    <a:pt x="195325" y="0"/>
                  </a:lnTo>
                  <a:lnTo>
                    <a:pt x="976629" y="0"/>
                  </a:lnTo>
                  <a:lnTo>
                    <a:pt x="1021399" y="5161"/>
                  </a:lnTo>
                  <a:lnTo>
                    <a:pt x="1062506" y="19862"/>
                  </a:lnTo>
                  <a:lnTo>
                    <a:pt x="1098774" y="42927"/>
                  </a:lnTo>
                  <a:lnTo>
                    <a:pt x="1129028" y="73181"/>
                  </a:lnTo>
                  <a:lnTo>
                    <a:pt x="1152093" y="109449"/>
                  </a:lnTo>
                  <a:lnTo>
                    <a:pt x="1166794" y="150556"/>
                  </a:lnTo>
                  <a:lnTo>
                    <a:pt x="1171955" y="195325"/>
                  </a:lnTo>
                  <a:lnTo>
                    <a:pt x="1171955" y="976629"/>
                  </a:lnTo>
                  <a:lnTo>
                    <a:pt x="1166794" y="1021399"/>
                  </a:lnTo>
                  <a:lnTo>
                    <a:pt x="1152093" y="1062506"/>
                  </a:lnTo>
                  <a:lnTo>
                    <a:pt x="1129028" y="1098774"/>
                  </a:lnTo>
                  <a:lnTo>
                    <a:pt x="1098774" y="1129028"/>
                  </a:lnTo>
                  <a:lnTo>
                    <a:pt x="1062506" y="1152093"/>
                  </a:lnTo>
                  <a:lnTo>
                    <a:pt x="1021399" y="1166794"/>
                  </a:lnTo>
                  <a:lnTo>
                    <a:pt x="976629" y="1171955"/>
                  </a:lnTo>
                  <a:lnTo>
                    <a:pt x="195325" y="1171955"/>
                  </a:lnTo>
                  <a:lnTo>
                    <a:pt x="150556" y="1166794"/>
                  </a:lnTo>
                  <a:lnTo>
                    <a:pt x="109449" y="1152093"/>
                  </a:lnTo>
                  <a:lnTo>
                    <a:pt x="73181" y="1129028"/>
                  </a:lnTo>
                  <a:lnTo>
                    <a:pt x="42927" y="1098774"/>
                  </a:lnTo>
                  <a:lnTo>
                    <a:pt x="19862" y="1062506"/>
                  </a:lnTo>
                  <a:lnTo>
                    <a:pt x="5161" y="1021399"/>
                  </a:lnTo>
                  <a:lnTo>
                    <a:pt x="0" y="976629"/>
                  </a:lnTo>
                  <a:lnTo>
                    <a:pt x="0" y="195325"/>
                  </a:lnTo>
                  <a:close/>
                </a:path>
              </a:pathLst>
            </a:custGeom>
            <a:noFill/>
            <a:ln w="25400" cap="flat" cmpd="sng">
              <a:solidFill>
                <a:srgbClr val="FF7B8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107" name="Google Shape;1107;p41"/>
          <p:cNvGrpSpPr/>
          <p:nvPr/>
        </p:nvGrpSpPr>
        <p:grpSpPr>
          <a:xfrm>
            <a:off x="4141470" y="3429761"/>
            <a:ext cx="1172210" cy="1172210"/>
            <a:chOff x="4141470" y="3429761"/>
            <a:chExt cx="1172210" cy="1172210"/>
          </a:xfrm>
        </p:grpSpPr>
        <p:sp>
          <p:nvSpPr>
            <p:cNvPr id="1108" name="Google Shape;1108;p41"/>
            <p:cNvSpPr/>
            <p:nvPr/>
          </p:nvSpPr>
          <p:spPr>
            <a:xfrm>
              <a:off x="4141470" y="3429761"/>
              <a:ext cx="1143371" cy="1171956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9" name="Google Shape;1109;p41"/>
            <p:cNvSpPr/>
            <p:nvPr/>
          </p:nvSpPr>
          <p:spPr>
            <a:xfrm>
              <a:off x="4141470" y="3429761"/>
              <a:ext cx="1172210" cy="1172210"/>
            </a:xfrm>
            <a:custGeom>
              <a:avLst/>
              <a:gdLst/>
              <a:ahLst/>
              <a:cxnLst/>
              <a:rect l="l" t="t" r="r" b="b"/>
              <a:pathLst>
                <a:path w="1172210" h="1172210" extrusionOk="0">
                  <a:moveTo>
                    <a:pt x="0" y="195325"/>
                  </a:moveTo>
                  <a:lnTo>
                    <a:pt x="5161" y="150556"/>
                  </a:lnTo>
                  <a:lnTo>
                    <a:pt x="19862" y="109449"/>
                  </a:lnTo>
                  <a:lnTo>
                    <a:pt x="42927" y="73181"/>
                  </a:lnTo>
                  <a:lnTo>
                    <a:pt x="73181" y="42927"/>
                  </a:lnTo>
                  <a:lnTo>
                    <a:pt x="109449" y="19862"/>
                  </a:lnTo>
                  <a:lnTo>
                    <a:pt x="150556" y="5161"/>
                  </a:lnTo>
                  <a:lnTo>
                    <a:pt x="195325" y="0"/>
                  </a:lnTo>
                  <a:lnTo>
                    <a:pt x="976629" y="0"/>
                  </a:lnTo>
                  <a:lnTo>
                    <a:pt x="1021399" y="5161"/>
                  </a:lnTo>
                  <a:lnTo>
                    <a:pt x="1062506" y="19862"/>
                  </a:lnTo>
                  <a:lnTo>
                    <a:pt x="1098774" y="42927"/>
                  </a:lnTo>
                  <a:lnTo>
                    <a:pt x="1129028" y="73181"/>
                  </a:lnTo>
                  <a:lnTo>
                    <a:pt x="1152093" y="109449"/>
                  </a:lnTo>
                  <a:lnTo>
                    <a:pt x="1166794" y="150556"/>
                  </a:lnTo>
                  <a:lnTo>
                    <a:pt x="1171955" y="195325"/>
                  </a:lnTo>
                  <a:lnTo>
                    <a:pt x="1171955" y="976630"/>
                  </a:lnTo>
                  <a:lnTo>
                    <a:pt x="1166794" y="1021399"/>
                  </a:lnTo>
                  <a:lnTo>
                    <a:pt x="1152093" y="1062506"/>
                  </a:lnTo>
                  <a:lnTo>
                    <a:pt x="1129028" y="1098774"/>
                  </a:lnTo>
                  <a:lnTo>
                    <a:pt x="1098774" y="1129028"/>
                  </a:lnTo>
                  <a:lnTo>
                    <a:pt x="1062506" y="1152093"/>
                  </a:lnTo>
                  <a:lnTo>
                    <a:pt x="1021399" y="1166794"/>
                  </a:lnTo>
                  <a:lnTo>
                    <a:pt x="976629" y="1171956"/>
                  </a:lnTo>
                  <a:lnTo>
                    <a:pt x="195325" y="1171956"/>
                  </a:lnTo>
                  <a:lnTo>
                    <a:pt x="150556" y="1166794"/>
                  </a:lnTo>
                  <a:lnTo>
                    <a:pt x="109449" y="1152093"/>
                  </a:lnTo>
                  <a:lnTo>
                    <a:pt x="73181" y="1129028"/>
                  </a:lnTo>
                  <a:lnTo>
                    <a:pt x="42927" y="1098774"/>
                  </a:lnTo>
                  <a:lnTo>
                    <a:pt x="19862" y="1062506"/>
                  </a:lnTo>
                  <a:lnTo>
                    <a:pt x="5161" y="1021399"/>
                  </a:lnTo>
                  <a:lnTo>
                    <a:pt x="0" y="976630"/>
                  </a:lnTo>
                  <a:lnTo>
                    <a:pt x="0" y="195325"/>
                  </a:lnTo>
                  <a:close/>
                </a:path>
              </a:pathLst>
            </a:custGeom>
            <a:noFill/>
            <a:ln w="25375" cap="flat" cmpd="sng">
              <a:solidFill>
                <a:srgbClr val="FF7B8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110" name="Google Shape;1110;p41"/>
          <p:cNvGrpSpPr/>
          <p:nvPr/>
        </p:nvGrpSpPr>
        <p:grpSpPr>
          <a:xfrm>
            <a:off x="4141470" y="4741926"/>
            <a:ext cx="1172210" cy="1173480"/>
            <a:chOff x="4141470" y="4741926"/>
            <a:chExt cx="1172210" cy="1173480"/>
          </a:xfrm>
        </p:grpSpPr>
        <p:sp>
          <p:nvSpPr>
            <p:cNvPr id="1111" name="Google Shape;1111;p41"/>
            <p:cNvSpPr/>
            <p:nvPr/>
          </p:nvSpPr>
          <p:spPr>
            <a:xfrm>
              <a:off x="4141470" y="4741926"/>
              <a:ext cx="1171955" cy="1173480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2" name="Google Shape;1112;p41"/>
            <p:cNvSpPr/>
            <p:nvPr/>
          </p:nvSpPr>
          <p:spPr>
            <a:xfrm>
              <a:off x="4141470" y="4741926"/>
              <a:ext cx="1172210" cy="1173480"/>
            </a:xfrm>
            <a:custGeom>
              <a:avLst/>
              <a:gdLst/>
              <a:ahLst/>
              <a:cxnLst/>
              <a:rect l="l" t="t" r="r" b="b"/>
              <a:pathLst>
                <a:path w="1172210" h="1173479" extrusionOk="0">
                  <a:moveTo>
                    <a:pt x="0" y="195325"/>
                  </a:moveTo>
                  <a:lnTo>
                    <a:pt x="5161" y="150556"/>
                  </a:lnTo>
                  <a:lnTo>
                    <a:pt x="19862" y="109449"/>
                  </a:lnTo>
                  <a:lnTo>
                    <a:pt x="42927" y="73181"/>
                  </a:lnTo>
                  <a:lnTo>
                    <a:pt x="73181" y="42927"/>
                  </a:lnTo>
                  <a:lnTo>
                    <a:pt x="109449" y="19862"/>
                  </a:lnTo>
                  <a:lnTo>
                    <a:pt x="150556" y="5161"/>
                  </a:lnTo>
                  <a:lnTo>
                    <a:pt x="195325" y="0"/>
                  </a:lnTo>
                  <a:lnTo>
                    <a:pt x="976629" y="0"/>
                  </a:lnTo>
                  <a:lnTo>
                    <a:pt x="1021399" y="5161"/>
                  </a:lnTo>
                  <a:lnTo>
                    <a:pt x="1062506" y="19862"/>
                  </a:lnTo>
                  <a:lnTo>
                    <a:pt x="1098774" y="42927"/>
                  </a:lnTo>
                  <a:lnTo>
                    <a:pt x="1129028" y="73181"/>
                  </a:lnTo>
                  <a:lnTo>
                    <a:pt x="1152093" y="109449"/>
                  </a:lnTo>
                  <a:lnTo>
                    <a:pt x="1166794" y="150556"/>
                  </a:lnTo>
                  <a:lnTo>
                    <a:pt x="1171955" y="195325"/>
                  </a:lnTo>
                  <a:lnTo>
                    <a:pt x="1171955" y="978115"/>
                  </a:lnTo>
                  <a:lnTo>
                    <a:pt x="1166794" y="1022911"/>
                  </a:lnTo>
                  <a:lnTo>
                    <a:pt x="1152093" y="1064033"/>
                  </a:lnTo>
                  <a:lnTo>
                    <a:pt x="1129028" y="1100307"/>
                  </a:lnTo>
                  <a:lnTo>
                    <a:pt x="1098774" y="1130561"/>
                  </a:lnTo>
                  <a:lnTo>
                    <a:pt x="1062506" y="1153623"/>
                  </a:lnTo>
                  <a:lnTo>
                    <a:pt x="1021399" y="1168320"/>
                  </a:lnTo>
                  <a:lnTo>
                    <a:pt x="976629" y="1173480"/>
                  </a:lnTo>
                  <a:lnTo>
                    <a:pt x="195325" y="1173480"/>
                  </a:lnTo>
                  <a:lnTo>
                    <a:pt x="150556" y="1168320"/>
                  </a:lnTo>
                  <a:lnTo>
                    <a:pt x="109449" y="1153623"/>
                  </a:lnTo>
                  <a:lnTo>
                    <a:pt x="73181" y="1130561"/>
                  </a:lnTo>
                  <a:lnTo>
                    <a:pt x="42927" y="1100307"/>
                  </a:lnTo>
                  <a:lnTo>
                    <a:pt x="19862" y="1064033"/>
                  </a:lnTo>
                  <a:lnTo>
                    <a:pt x="5161" y="1022911"/>
                  </a:lnTo>
                  <a:lnTo>
                    <a:pt x="0" y="978115"/>
                  </a:lnTo>
                  <a:lnTo>
                    <a:pt x="0" y="195325"/>
                  </a:lnTo>
                  <a:close/>
                </a:path>
              </a:pathLst>
            </a:custGeom>
            <a:noFill/>
            <a:ln w="25400" cap="flat" cmpd="sng">
              <a:solidFill>
                <a:srgbClr val="FF7B8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113" name="Google Shape;1113;p41"/>
          <p:cNvSpPr txBox="1">
            <a:spLocks noGrp="1"/>
          </p:cNvSpPr>
          <p:nvPr>
            <p:ph type="title"/>
          </p:nvPr>
        </p:nvSpPr>
        <p:spPr>
          <a:xfrm>
            <a:off x="330200" y="76327"/>
            <a:ext cx="5467485" cy="391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OBJETIVOS Y ACTIVIDADES</a:t>
            </a:r>
            <a:endParaRPr sz="2400" dirty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p42"/>
          <p:cNvSpPr/>
          <p:nvPr/>
        </p:nvSpPr>
        <p:spPr>
          <a:xfrm>
            <a:off x="6733031" y="5949696"/>
            <a:ext cx="2369820" cy="71932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119" name="Google Shape;1119;p42"/>
          <p:cNvGrpSpPr/>
          <p:nvPr/>
        </p:nvGrpSpPr>
        <p:grpSpPr>
          <a:xfrm>
            <a:off x="4061459" y="2861879"/>
            <a:ext cx="5082540" cy="2055306"/>
            <a:chOff x="4061459" y="2861879"/>
            <a:chExt cx="5082540" cy="2055306"/>
          </a:xfrm>
        </p:grpSpPr>
        <p:sp>
          <p:nvSpPr>
            <p:cNvPr id="1120" name="Google Shape;1120;p42"/>
            <p:cNvSpPr/>
            <p:nvPr/>
          </p:nvSpPr>
          <p:spPr>
            <a:xfrm>
              <a:off x="4394883" y="2861879"/>
              <a:ext cx="3005380" cy="420337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1" name="Google Shape;1121;p42"/>
            <p:cNvSpPr/>
            <p:nvPr/>
          </p:nvSpPr>
          <p:spPr>
            <a:xfrm>
              <a:off x="4061459" y="3188208"/>
              <a:ext cx="5082540" cy="1119377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2" name="Google Shape;1122;p42"/>
            <p:cNvSpPr/>
            <p:nvPr/>
          </p:nvSpPr>
          <p:spPr>
            <a:xfrm>
              <a:off x="4061459" y="3797808"/>
              <a:ext cx="1873758" cy="1119377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123" name="Google Shape;1123;p42"/>
          <p:cNvSpPr txBox="1"/>
          <p:nvPr/>
        </p:nvSpPr>
        <p:spPr>
          <a:xfrm>
            <a:off x="4363339" y="2715260"/>
            <a:ext cx="4532630" cy="18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1">
                <a:latin typeface="Arial"/>
                <a:ea typeface="Arial"/>
                <a:cs typeface="Arial"/>
                <a:sym typeface="Arial"/>
              </a:rPr>
              <a:t>PROGRAMA  COMPUTACIONAL  IBER</a:t>
            </a:r>
            <a:endParaRPr sz="4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4" name="Google Shape;1124;p42"/>
          <p:cNvSpPr/>
          <p:nvPr/>
        </p:nvSpPr>
        <p:spPr>
          <a:xfrm>
            <a:off x="416051" y="1772411"/>
            <a:ext cx="3867912" cy="3544824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9" name="Google Shape;1129;p43"/>
          <p:cNvGrpSpPr/>
          <p:nvPr/>
        </p:nvGrpSpPr>
        <p:grpSpPr>
          <a:xfrm>
            <a:off x="44957" y="765809"/>
            <a:ext cx="9057894" cy="5903213"/>
            <a:chOff x="44957" y="765809"/>
            <a:chExt cx="9057894" cy="5903213"/>
          </a:xfrm>
        </p:grpSpPr>
        <p:sp>
          <p:nvSpPr>
            <p:cNvPr id="1130" name="Google Shape;1130;p43"/>
            <p:cNvSpPr/>
            <p:nvPr/>
          </p:nvSpPr>
          <p:spPr>
            <a:xfrm>
              <a:off x="6733031" y="5949695"/>
              <a:ext cx="2369820" cy="719327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1" name="Google Shape;1131;p43"/>
            <p:cNvSpPr/>
            <p:nvPr/>
          </p:nvSpPr>
          <p:spPr>
            <a:xfrm>
              <a:off x="44957" y="765809"/>
              <a:ext cx="1424940" cy="5184775"/>
            </a:xfrm>
            <a:custGeom>
              <a:avLst/>
              <a:gdLst/>
              <a:ahLst/>
              <a:cxnLst/>
              <a:rect l="l" t="t" r="r" b="b"/>
              <a:pathLst>
                <a:path w="1424940" h="5184775" extrusionOk="0">
                  <a:moveTo>
                    <a:pt x="1282445" y="0"/>
                  </a:moveTo>
                  <a:lnTo>
                    <a:pt x="142494" y="0"/>
                  </a:lnTo>
                  <a:lnTo>
                    <a:pt x="97454" y="7260"/>
                  </a:lnTo>
                  <a:lnTo>
                    <a:pt x="58338" y="27480"/>
                  </a:lnTo>
                  <a:lnTo>
                    <a:pt x="27492" y="58320"/>
                  </a:lnTo>
                  <a:lnTo>
                    <a:pt x="7264" y="97438"/>
                  </a:lnTo>
                  <a:lnTo>
                    <a:pt x="0" y="142493"/>
                  </a:lnTo>
                  <a:lnTo>
                    <a:pt x="0" y="5042154"/>
                  </a:lnTo>
                  <a:lnTo>
                    <a:pt x="7264" y="5087194"/>
                  </a:lnTo>
                  <a:lnTo>
                    <a:pt x="27492" y="5126311"/>
                  </a:lnTo>
                  <a:lnTo>
                    <a:pt x="58338" y="5157156"/>
                  </a:lnTo>
                  <a:lnTo>
                    <a:pt x="97454" y="5177384"/>
                  </a:lnTo>
                  <a:lnTo>
                    <a:pt x="142494" y="5184648"/>
                  </a:lnTo>
                  <a:lnTo>
                    <a:pt x="1282445" y="5184648"/>
                  </a:lnTo>
                  <a:lnTo>
                    <a:pt x="1327501" y="5177384"/>
                  </a:lnTo>
                  <a:lnTo>
                    <a:pt x="1366619" y="5157156"/>
                  </a:lnTo>
                  <a:lnTo>
                    <a:pt x="1397459" y="5126311"/>
                  </a:lnTo>
                  <a:lnTo>
                    <a:pt x="1417679" y="5087194"/>
                  </a:lnTo>
                  <a:lnTo>
                    <a:pt x="1424939" y="5042154"/>
                  </a:lnTo>
                  <a:lnTo>
                    <a:pt x="1424939" y="142493"/>
                  </a:lnTo>
                  <a:lnTo>
                    <a:pt x="1417679" y="97438"/>
                  </a:lnTo>
                  <a:lnTo>
                    <a:pt x="1397459" y="58320"/>
                  </a:lnTo>
                  <a:lnTo>
                    <a:pt x="1366619" y="27480"/>
                  </a:lnTo>
                  <a:lnTo>
                    <a:pt x="1327501" y="7260"/>
                  </a:lnTo>
                  <a:lnTo>
                    <a:pt x="1282445" y="0"/>
                  </a:lnTo>
                  <a:close/>
                </a:path>
              </a:pathLst>
            </a:custGeom>
            <a:solidFill>
              <a:srgbClr val="3D875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132" name="Google Shape;1132;p43"/>
          <p:cNvSpPr txBox="1">
            <a:spLocks noGrp="1"/>
          </p:cNvSpPr>
          <p:nvPr>
            <p:ph type="title"/>
          </p:nvPr>
        </p:nvSpPr>
        <p:spPr>
          <a:xfrm>
            <a:off x="330199" y="76327"/>
            <a:ext cx="5920485" cy="382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PROGRAMA COMPUTACIONAL IBER</a:t>
            </a:r>
            <a:endParaRPr sz="24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3" name="Google Shape;1133;p43"/>
          <p:cNvSpPr txBox="1"/>
          <p:nvPr/>
        </p:nvSpPr>
        <p:spPr>
          <a:xfrm>
            <a:off x="248818" y="3555238"/>
            <a:ext cx="1129258" cy="696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5875" rIns="0" bIns="0" anchor="t" anchorCtr="0">
            <a:spAutoFit/>
          </a:bodyPr>
          <a:lstStyle/>
          <a:p>
            <a:pPr marL="239395" marR="5080" lvl="0" indent="-227329" algn="l" rtl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C" sz="2000">
                <a:latin typeface="Arial"/>
                <a:ea typeface="Arial"/>
                <a:cs typeface="Arial"/>
                <a:sym typeface="Arial"/>
              </a:rPr>
              <a:t>Volumen  finito</a:t>
            </a:r>
          </a:p>
        </p:txBody>
      </p:sp>
      <p:grpSp>
        <p:nvGrpSpPr>
          <p:cNvPr id="1134" name="Google Shape;1134;p43"/>
          <p:cNvGrpSpPr/>
          <p:nvPr/>
        </p:nvGrpSpPr>
        <p:grpSpPr>
          <a:xfrm>
            <a:off x="87630" y="765809"/>
            <a:ext cx="2849879" cy="5184775"/>
            <a:chOff x="87630" y="765809"/>
            <a:chExt cx="2849879" cy="5184775"/>
          </a:xfrm>
        </p:grpSpPr>
        <p:sp>
          <p:nvSpPr>
            <p:cNvPr id="1135" name="Google Shape;1135;p43"/>
            <p:cNvSpPr/>
            <p:nvPr/>
          </p:nvSpPr>
          <p:spPr>
            <a:xfrm>
              <a:off x="87630" y="1076705"/>
              <a:ext cx="1339595" cy="1726692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6" name="Google Shape;1136;p43"/>
            <p:cNvSpPr/>
            <p:nvPr/>
          </p:nvSpPr>
          <p:spPr>
            <a:xfrm>
              <a:off x="87630" y="1076705"/>
              <a:ext cx="1339850" cy="1727200"/>
            </a:xfrm>
            <a:custGeom>
              <a:avLst/>
              <a:gdLst/>
              <a:ahLst/>
              <a:cxnLst/>
              <a:rect l="l" t="t" r="r" b="b"/>
              <a:pathLst>
                <a:path w="1339850" h="1727200" extrusionOk="0">
                  <a:moveTo>
                    <a:pt x="0" y="863346"/>
                  </a:moveTo>
                  <a:lnTo>
                    <a:pt x="1317" y="808752"/>
                  </a:lnTo>
                  <a:lnTo>
                    <a:pt x="5218" y="755060"/>
                  </a:lnTo>
                  <a:lnTo>
                    <a:pt x="11624" y="702371"/>
                  </a:lnTo>
                  <a:lnTo>
                    <a:pt x="20456" y="650785"/>
                  </a:lnTo>
                  <a:lnTo>
                    <a:pt x="31636" y="600405"/>
                  </a:lnTo>
                  <a:lnTo>
                    <a:pt x="45085" y="551331"/>
                  </a:lnTo>
                  <a:lnTo>
                    <a:pt x="60725" y="503664"/>
                  </a:lnTo>
                  <a:lnTo>
                    <a:pt x="78478" y="457506"/>
                  </a:lnTo>
                  <a:lnTo>
                    <a:pt x="98265" y="412958"/>
                  </a:lnTo>
                  <a:lnTo>
                    <a:pt x="120007" y="370121"/>
                  </a:lnTo>
                  <a:lnTo>
                    <a:pt x="143626" y="329096"/>
                  </a:lnTo>
                  <a:lnTo>
                    <a:pt x="169043" y="289985"/>
                  </a:lnTo>
                  <a:lnTo>
                    <a:pt x="196181" y="252888"/>
                  </a:lnTo>
                  <a:lnTo>
                    <a:pt x="224961" y="217907"/>
                  </a:lnTo>
                  <a:lnTo>
                    <a:pt x="255303" y="185143"/>
                  </a:lnTo>
                  <a:lnTo>
                    <a:pt x="287130" y="154697"/>
                  </a:lnTo>
                  <a:lnTo>
                    <a:pt x="320364" y="126671"/>
                  </a:lnTo>
                  <a:lnTo>
                    <a:pt x="354925" y="101165"/>
                  </a:lnTo>
                  <a:lnTo>
                    <a:pt x="390735" y="78281"/>
                  </a:lnTo>
                  <a:lnTo>
                    <a:pt x="427717" y="58119"/>
                  </a:lnTo>
                  <a:lnTo>
                    <a:pt x="465790" y="40782"/>
                  </a:lnTo>
                  <a:lnTo>
                    <a:pt x="504878" y="26370"/>
                  </a:lnTo>
                  <a:lnTo>
                    <a:pt x="544901" y="14985"/>
                  </a:lnTo>
                  <a:lnTo>
                    <a:pt x="585781" y="6727"/>
                  </a:lnTo>
                  <a:lnTo>
                    <a:pt x="627439" y="1698"/>
                  </a:lnTo>
                  <a:lnTo>
                    <a:pt x="669798" y="0"/>
                  </a:lnTo>
                  <a:lnTo>
                    <a:pt x="712156" y="1698"/>
                  </a:lnTo>
                  <a:lnTo>
                    <a:pt x="753814" y="6727"/>
                  </a:lnTo>
                  <a:lnTo>
                    <a:pt x="794694" y="14985"/>
                  </a:lnTo>
                  <a:lnTo>
                    <a:pt x="834717" y="26370"/>
                  </a:lnTo>
                  <a:lnTo>
                    <a:pt x="873805" y="40782"/>
                  </a:lnTo>
                  <a:lnTo>
                    <a:pt x="911878" y="58119"/>
                  </a:lnTo>
                  <a:lnTo>
                    <a:pt x="948860" y="78281"/>
                  </a:lnTo>
                  <a:lnTo>
                    <a:pt x="984670" y="101165"/>
                  </a:lnTo>
                  <a:lnTo>
                    <a:pt x="1019231" y="126671"/>
                  </a:lnTo>
                  <a:lnTo>
                    <a:pt x="1052465" y="154697"/>
                  </a:lnTo>
                  <a:lnTo>
                    <a:pt x="1084292" y="185143"/>
                  </a:lnTo>
                  <a:lnTo>
                    <a:pt x="1114634" y="217907"/>
                  </a:lnTo>
                  <a:lnTo>
                    <a:pt x="1143414" y="252888"/>
                  </a:lnTo>
                  <a:lnTo>
                    <a:pt x="1170552" y="289985"/>
                  </a:lnTo>
                  <a:lnTo>
                    <a:pt x="1195969" y="329096"/>
                  </a:lnTo>
                  <a:lnTo>
                    <a:pt x="1219588" y="370121"/>
                  </a:lnTo>
                  <a:lnTo>
                    <a:pt x="1241330" y="412958"/>
                  </a:lnTo>
                  <a:lnTo>
                    <a:pt x="1261117" y="457506"/>
                  </a:lnTo>
                  <a:lnTo>
                    <a:pt x="1278870" y="503664"/>
                  </a:lnTo>
                  <a:lnTo>
                    <a:pt x="1294510" y="551331"/>
                  </a:lnTo>
                  <a:lnTo>
                    <a:pt x="1307959" y="600405"/>
                  </a:lnTo>
                  <a:lnTo>
                    <a:pt x="1319139" y="650785"/>
                  </a:lnTo>
                  <a:lnTo>
                    <a:pt x="1327971" y="702371"/>
                  </a:lnTo>
                  <a:lnTo>
                    <a:pt x="1334377" y="755060"/>
                  </a:lnTo>
                  <a:lnTo>
                    <a:pt x="1338278" y="808752"/>
                  </a:lnTo>
                  <a:lnTo>
                    <a:pt x="1339595" y="863346"/>
                  </a:lnTo>
                  <a:lnTo>
                    <a:pt x="1338278" y="917939"/>
                  </a:lnTo>
                  <a:lnTo>
                    <a:pt x="1334377" y="971631"/>
                  </a:lnTo>
                  <a:lnTo>
                    <a:pt x="1327971" y="1024320"/>
                  </a:lnTo>
                  <a:lnTo>
                    <a:pt x="1319139" y="1075906"/>
                  </a:lnTo>
                  <a:lnTo>
                    <a:pt x="1307959" y="1126286"/>
                  </a:lnTo>
                  <a:lnTo>
                    <a:pt x="1294510" y="1175360"/>
                  </a:lnTo>
                  <a:lnTo>
                    <a:pt x="1278870" y="1223027"/>
                  </a:lnTo>
                  <a:lnTo>
                    <a:pt x="1261117" y="1269185"/>
                  </a:lnTo>
                  <a:lnTo>
                    <a:pt x="1241330" y="1313733"/>
                  </a:lnTo>
                  <a:lnTo>
                    <a:pt x="1219588" y="1356570"/>
                  </a:lnTo>
                  <a:lnTo>
                    <a:pt x="1195969" y="1397595"/>
                  </a:lnTo>
                  <a:lnTo>
                    <a:pt x="1170552" y="1436706"/>
                  </a:lnTo>
                  <a:lnTo>
                    <a:pt x="1143414" y="1473803"/>
                  </a:lnTo>
                  <a:lnTo>
                    <a:pt x="1114634" y="1508784"/>
                  </a:lnTo>
                  <a:lnTo>
                    <a:pt x="1084292" y="1541548"/>
                  </a:lnTo>
                  <a:lnTo>
                    <a:pt x="1052465" y="1571994"/>
                  </a:lnTo>
                  <a:lnTo>
                    <a:pt x="1019231" y="1600020"/>
                  </a:lnTo>
                  <a:lnTo>
                    <a:pt x="984670" y="1625526"/>
                  </a:lnTo>
                  <a:lnTo>
                    <a:pt x="948860" y="1648410"/>
                  </a:lnTo>
                  <a:lnTo>
                    <a:pt x="911878" y="1668572"/>
                  </a:lnTo>
                  <a:lnTo>
                    <a:pt x="873805" y="1685909"/>
                  </a:lnTo>
                  <a:lnTo>
                    <a:pt x="834717" y="1700321"/>
                  </a:lnTo>
                  <a:lnTo>
                    <a:pt x="794694" y="1711706"/>
                  </a:lnTo>
                  <a:lnTo>
                    <a:pt x="753814" y="1719964"/>
                  </a:lnTo>
                  <a:lnTo>
                    <a:pt x="712156" y="1724993"/>
                  </a:lnTo>
                  <a:lnTo>
                    <a:pt x="669798" y="1726692"/>
                  </a:lnTo>
                  <a:lnTo>
                    <a:pt x="627439" y="1724993"/>
                  </a:lnTo>
                  <a:lnTo>
                    <a:pt x="585781" y="1719964"/>
                  </a:lnTo>
                  <a:lnTo>
                    <a:pt x="544901" y="1711706"/>
                  </a:lnTo>
                  <a:lnTo>
                    <a:pt x="504878" y="1700321"/>
                  </a:lnTo>
                  <a:lnTo>
                    <a:pt x="465790" y="1685909"/>
                  </a:lnTo>
                  <a:lnTo>
                    <a:pt x="427717" y="1668572"/>
                  </a:lnTo>
                  <a:lnTo>
                    <a:pt x="390735" y="1648410"/>
                  </a:lnTo>
                  <a:lnTo>
                    <a:pt x="354925" y="1625526"/>
                  </a:lnTo>
                  <a:lnTo>
                    <a:pt x="320364" y="1600020"/>
                  </a:lnTo>
                  <a:lnTo>
                    <a:pt x="287130" y="1571994"/>
                  </a:lnTo>
                  <a:lnTo>
                    <a:pt x="255303" y="1541548"/>
                  </a:lnTo>
                  <a:lnTo>
                    <a:pt x="224961" y="1508784"/>
                  </a:lnTo>
                  <a:lnTo>
                    <a:pt x="196181" y="1473803"/>
                  </a:lnTo>
                  <a:lnTo>
                    <a:pt x="169043" y="1436706"/>
                  </a:lnTo>
                  <a:lnTo>
                    <a:pt x="143626" y="1397595"/>
                  </a:lnTo>
                  <a:lnTo>
                    <a:pt x="120007" y="1356570"/>
                  </a:lnTo>
                  <a:lnTo>
                    <a:pt x="98265" y="1313733"/>
                  </a:lnTo>
                  <a:lnTo>
                    <a:pt x="78478" y="1269185"/>
                  </a:lnTo>
                  <a:lnTo>
                    <a:pt x="60725" y="1223027"/>
                  </a:lnTo>
                  <a:lnTo>
                    <a:pt x="45085" y="1175360"/>
                  </a:lnTo>
                  <a:lnTo>
                    <a:pt x="31636" y="1126286"/>
                  </a:lnTo>
                  <a:lnTo>
                    <a:pt x="20456" y="1075906"/>
                  </a:lnTo>
                  <a:lnTo>
                    <a:pt x="11624" y="1024320"/>
                  </a:lnTo>
                  <a:lnTo>
                    <a:pt x="5218" y="971631"/>
                  </a:lnTo>
                  <a:lnTo>
                    <a:pt x="1317" y="917939"/>
                  </a:lnTo>
                  <a:lnTo>
                    <a:pt x="0" y="863346"/>
                  </a:lnTo>
                  <a:close/>
                </a:path>
              </a:pathLst>
            </a:custGeom>
            <a:no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7" name="Google Shape;1137;p43"/>
            <p:cNvSpPr/>
            <p:nvPr/>
          </p:nvSpPr>
          <p:spPr>
            <a:xfrm>
              <a:off x="1512569" y="765809"/>
              <a:ext cx="1424940" cy="5184775"/>
            </a:xfrm>
            <a:custGeom>
              <a:avLst/>
              <a:gdLst/>
              <a:ahLst/>
              <a:cxnLst/>
              <a:rect l="l" t="t" r="r" b="b"/>
              <a:pathLst>
                <a:path w="1424939" h="5184775" extrusionOk="0">
                  <a:moveTo>
                    <a:pt x="1282446" y="0"/>
                  </a:moveTo>
                  <a:lnTo>
                    <a:pt x="142494" y="0"/>
                  </a:lnTo>
                  <a:lnTo>
                    <a:pt x="97438" y="7260"/>
                  </a:lnTo>
                  <a:lnTo>
                    <a:pt x="58320" y="27480"/>
                  </a:lnTo>
                  <a:lnTo>
                    <a:pt x="27480" y="58320"/>
                  </a:lnTo>
                  <a:lnTo>
                    <a:pt x="7260" y="97438"/>
                  </a:lnTo>
                  <a:lnTo>
                    <a:pt x="0" y="142493"/>
                  </a:lnTo>
                  <a:lnTo>
                    <a:pt x="0" y="5042154"/>
                  </a:lnTo>
                  <a:lnTo>
                    <a:pt x="7260" y="5087194"/>
                  </a:lnTo>
                  <a:lnTo>
                    <a:pt x="27480" y="5126311"/>
                  </a:lnTo>
                  <a:lnTo>
                    <a:pt x="58320" y="5157156"/>
                  </a:lnTo>
                  <a:lnTo>
                    <a:pt x="97438" y="5177384"/>
                  </a:lnTo>
                  <a:lnTo>
                    <a:pt x="142494" y="5184648"/>
                  </a:lnTo>
                  <a:lnTo>
                    <a:pt x="1282446" y="5184648"/>
                  </a:lnTo>
                  <a:lnTo>
                    <a:pt x="1327501" y="5177384"/>
                  </a:lnTo>
                  <a:lnTo>
                    <a:pt x="1366619" y="5157156"/>
                  </a:lnTo>
                  <a:lnTo>
                    <a:pt x="1397459" y="5126311"/>
                  </a:lnTo>
                  <a:lnTo>
                    <a:pt x="1417679" y="5087194"/>
                  </a:lnTo>
                  <a:lnTo>
                    <a:pt x="1424940" y="5042154"/>
                  </a:lnTo>
                  <a:lnTo>
                    <a:pt x="1424940" y="142493"/>
                  </a:lnTo>
                  <a:lnTo>
                    <a:pt x="1417679" y="97438"/>
                  </a:lnTo>
                  <a:lnTo>
                    <a:pt x="1397459" y="58320"/>
                  </a:lnTo>
                  <a:lnTo>
                    <a:pt x="1366619" y="27480"/>
                  </a:lnTo>
                  <a:lnTo>
                    <a:pt x="1327501" y="7260"/>
                  </a:lnTo>
                  <a:lnTo>
                    <a:pt x="1282446" y="0"/>
                  </a:lnTo>
                  <a:close/>
                </a:path>
              </a:pathLst>
            </a:custGeom>
            <a:solidFill>
              <a:srgbClr val="448E6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138" name="Google Shape;1138;p43"/>
          <p:cNvSpPr txBox="1"/>
          <p:nvPr/>
        </p:nvSpPr>
        <p:spPr>
          <a:xfrm>
            <a:off x="1644776" y="3291916"/>
            <a:ext cx="1158240" cy="1121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4600" rIns="0" bIns="0" anchor="t" anchorCtr="0">
            <a:spAutoFit/>
          </a:bodyPr>
          <a:lstStyle/>
          <a:p>
            <a:pPr marL="12700" marR="5080" lvl="0" indent="634" algn="ctr" rtl="0">
              <a:lnSpc>
                <a:spcPct val="864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C" sz="2000">
                <a:latin typeface="Arial"/>
                <a:ea typeface="Arial"/>
                <a:cs typeface="Arial"/>
                <a:sym typeface="Arial"/>
              </a:rPr>
              <a:t>Resolver  aguas  poco  profundas</a:t>
            </a:r>
          </a:p>
        </p:txBody>
      </p:sp>
      <p:grpSp>
        <p:nvGrpSpPr>
          <p:cNvPr id="1139" name="Google Shape;1139;p43"/>
          <p:cNvGrpSpPr/>
          <p:nvPr/>
        </p:nvGrpSpPr>
        <p:grpSpPr>
          <a:xfrm>
            <a:off x="1555241" y="765809"/>
            <a:ext cx="3142615" cy="5184775"/>
            <a:chOff x="1555241" y="765809"/>
            <a:chExt cx="3142615" cy="5184775"/>
          </a:xfrm>
        </p:grpSpPr>
        <p:sp>
          <p:nvSpPr>
            <p:cNvPr id="1140" name="Google Shape;1140;p43"/>
            <p:cNvSpPr/>
            <p:nvPr/>
          </p:nvSpPr>
          <p:spPr>
            <a:xfrm>
              <a:off x="1555241" y="1076705"/>
              <a:ext cx="1339596" cy="1726692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1" name="Google Shape;1141;p43"/>
            <p:cNvSpPr/>
            <p:nvPr/>
          </p:nvSpPr>
          <p:spPr>
            <a:xfrm>
              <a:off x="1555241" y="1076705"/>
              <a:ext cx="1339850" cy="1727200"/>
            </a:xfrm>
            <a:custGeom>
              <a:avLst/>
              <a:gdLst/>
              <a:ahLst/>
              <a:cxnLst/>
              <a:rect l="l" t="t" r="r" b="b"/>
              <a:pathLst>
                <a:path w="1339850" h="1727200" extrusionOk="0">
                  <a:moveTo>
                    <a:pt x="0" y="863346"/>
                  </a:moveTo>
                  <a:lnTo>
                    <a:pt x="1317" y="808752"/>
                  </a:lnTo>
                  <a:lnTo>
                    <a:pt x="5218" y="755060"/>
                  </a:lnTo>
                  <a:lnTo>
                    <a:pt x="11623" y="702371"/>
                  </a:lnTo>
                  <a:lnTo>
                    <a:pt x="20454" y="650785"/>
                  </a:lnTo>
                  <a:lnTo>
                    <a:pt x="31633" y="600405"/>
                  </a:lnTo>
                  <a:lnTo>
                    <a:pt x="45081" y="551331"/>
                  </a:lnTo>
                  <a:lnTo>
                    <a:pt x="60719" y="503664"/>
                  </a:lnTo>
                  <a:lnTo>
                    <a:pt x="78471" y="457506"/>
                  </a:lnTo>
                  <a:lnTo>
                    <a:pt x="98256" y="412958"/>
                  </a:lnTo>
                  <a:lnTo>
                    <a:pt x="119996" y="370121"/>
                  </a:lnTo>
                  <a:lnTo>
                    <a:pt x="143614" y="329096"/>
                  </a:lnTo>
                  <a:lnTo>
                    <a:pt x="169030" y="289985"/>
                  </a:lnTo>
                  <a:lnTo>
                    <a:pt x="196167" y="252888"/>
                  </a:lnTo>
                  <a:lnTo>
                    <a:pt x="224945" y="217907"/>
                  </a:lnTo>
                  <a:lnTo>
                    <a:pt x="255287" y="185143"/>
                  </a:lnTo>
                  <a:lnTo>
                    <a:pt x="287114" y="154697"/>
                  </a:lnTo>
                  <a:lnTo>
                    <a:pt x="320347" y="126671"/>
                  </a:lnTo>
                  <a:lnTo>
                    <a:pt x="354908" y="101165"/>
                  </a:lnTo>
                  <a:lnTo>
                    <a:pt x="390719" y="78281"/>
                  </a:lnTo>
                  <a:lnTo>
                    <a:pt x="427701" y="58119"/>
                  </a:lnTo>
                  <a:lnTo>
                    <a:pt x="465776" y="40782"/>
                  </a:lnTo>
                  <a:lnTo>
                    <a:pt x="504865" y="26370"/>
                  </a:lnTo>
                  <a:lnTo>
                    <a:pt x="544890" y="14985"/>
                  </a:lnTo>
                  <a:lnTo>
                    <a:pt x="585773" y="6727"/>
                  </a:lnTo>
                  <a:lnTo>
                    <a:pt x="627435" y="1698"/>
                  </a:lnTo>
                  <a:lnTo>
                    <a:pt x="669797" y="0"/>
                  </a:lnTo>
                  <a:lnTo>
                    <a:pt x="712160" y="1698"/>
                  </a:lnTo>
                  <a:lnTo>
                    <a:pt x="753822" y="6727"/>
                  </a:lnTo>
                  <a:lnTo>
                    <a:pt x="794705" y="14985"/>
                  </a:lnTo>
                  <a:lnTo>
                    <a:pt x="834730" y="26370"/>
                  </a:lnTo>
                  <a:lnTo>
                    <a:pt x="873819" y="40782"/>
                  </a:lnTo>
                  <a:lnTo>
                    <a:pt x="911894" y="58119"/>
                  </a:lnTo>
                  <a:lnTo>
                    <a:pt x="948876" y="78281"/>
                  </a:lnTo>
                  <a:lnTo>
                    <a:pt x="984687" y="101165"/>
                  </a:lnTo>
                  <a:lnTo>
                    <a:pt x="1019248" y="126671"/>
                  </a:lnTo>
                  <a:lnTo>
                    <a:pt x="1052481" y="154697"/>
                  </a:lnTo>
                  <a:lnTo>
                    <a:pt x="1084308" y="185143"/>
                  </a:lnTo>
                  <a:lnTo>
                    <a:pt x="1114650" y="217907"/>
                  </a:lnTo>
                  <a:lnTo>
                    <a:pt x="1143428" y="252888"/>
                  </a:lnTo>
                  <a:lnTo>
                    <a:pt x="1170565" y="289985"/>
                  </a:lnTo>
                  <a:lnTo>
                    <a:pt x="1195981" y="329096"/>
                  </a:lnTo>
                  <a:lnTo>
                    <a:pt x="1219599" y="370121"/>
                  </a:lnTo>
                  <a:lnTo>
                    <a:pt x="1241339" y="412958"/>
                  </a:lnTo>
                  <a:lnTo>
                    <a:pt x="1261124" y="457506"/>
                  </a:lnTo>
                  <a:lnTo>
                    <a:pt x="1278876" y="503664"/>
                  </a:lnTo>
                  <a:lnTo>
                    <a:pt x="1294514" y="551331"/>
                  </a:lnTo>
                  <a:lnTo>
                    <a:pt x="1307962" y="600405"/>
                  </a:lnTo>
                  <a:lnTo>
                    <a:pt x="1319141" y="650785"/>
                  </a:lnTo>
                  <a:lnTo>
                    <a:pt x="1327972" y="702371"/>
                  </a:lnTo>
                  <a:lnTo>
                    <a:pt x="1334377" y="755060"/>
                  </a:lnTo>
                  <a:lnTo>
                    <a:pt x="1338278" y="808752"/>
                  </a:lnTo>
                  <a:lnTo>
                    <a:pt x="1339596" y="863346"/>
                  </a:lnTo>
                  <a:lnTo>
                    <a:pt x="1338278" y="917939"/>
                  </a:lnTo>
                  <a:lnTo>
                    <a:pt x="1334377" y="971631"/>
                  </a:lnTo>
                  <a:lnTo>
                    <a:pt x="1327972" y="1024320"/>
                  </a:lnTo>
                  <a:lnTo>
                    <a:pt x="1319141" y="1075906"/>
                  </a:lnTo>
                  <a:lnTo>
                    <a:pt x="1307962" y="1126286"/>
                  </a:lnTo>
                  <a:lnTo>
                    <a:pt x="1294514" y="1175360"/>
                  </a:lnTo>
                  <a:lnTo>
                    <a:pt x="1278876" y="1223027"/>
                  </a:lnTo>
                  <a:lnTo>
                    <a:pt x="1261124" y="1269185"/>
                  </a:lnTo>
                  <a:lnTo>
                    <a:pt x="1241339" y="1313733"/>
                  </a:lnTo>
                  <a:lnTo>
                    <a:pt x="1219599" y="1356570"/>
                  </a:lnTo>
                  <a:lnTo>
                    <a:pt x="1195981" y="1397595"/>
                  </a:lnTo>
                  <a:lnTo>
                    <a:pt x="1170565" y="1436706"/>
                  </a:lnTo>
                  <a:lnTo>
                    <a:pt x="1143428" y="1473803"/>
                  </a:lnTo>
                  <a:lnTo>
                    <a:pt x="1114650" y="1508784"/>
                  </a:lnTo>
                  <a:lnTo>
                    <a:pt x="1084308" y="1541548"/>
                  </a:lnTo>
                  <a:lnTo>
                    <a:pt x="1052481" y="1571994"/>
                  </a:lnTo>
                  <a:lnTo>
                    <a:pt x="1019248" y="1600020"/>
                  </a:lnTo>
                  <a:lnTo>
                    <a:pt x="984687" y="1625526"/>
                  </a:lnTo>
                  <a:lnTo>
                    <a:pt x="948876" y="1648410"/>
                  </a:lnTo>
                  <a:lnTo>
                    <a:pt x="911894" y="1668572"/>
                  </a:lnTo>
                  <a:lnTo>
                    <a:pt x="873819" y="1685909"/>
                  </a:lnTo>
                  <a:lnTo>
                    <a:pt x="834730" y="1700321"/>
                  </a:lnTo>
                  <a:lnTo>
                    <a:pt x="794705" y="1711706"/>
                  </a:lnTo>
                  <a:lnTo>
                    <a:pt x="753822" y="1719964"/>
                  </a:lnTo>
                  <a:lnTo>
                    <a:pt x="712160" y="1724993"/>
                  </a:lnTo>
                  <a:lnTo>
                    <a:pt x="669797" y="1726692"/>
                  </a:lnTo>
                  <a:lnTo>
                    <a:pt x="627435" y="1724993"/>
                  </a:lnTo>
                  <a:lnTo>
                    <a:pt x="585773" y="1719964"/>
                  </a:lnTo>
                  <a:lnTo>
                    <a:pt x="544890" y="1711706"/>
                  </a:lnTo>
                  <a:lnTo>
                    <a:pt x="504865" y="1700321"/>
                  </a:lnTo>
                  <a:lnTo>
                    <a:pt x="465776" y="1685909"/>
                  </a:lnTo>
                  <a:lnTo>
                    <a:pt x="427701" y="1668572"/>
                  </a:lnTo>
                  <a:lnTo>
                    <a:pt x="390719" y="1648410"/>
                  </a:lnTo>
                  <a:lnTo>
                    <a:pt x="354908" y="1625526"/>
                  </a:lnTo>
                  <a:lnTo>
                    <a:pt x="320347" y="1600020"/>
                  </a:lnTo>
                  <a:lnTo>
                    <a:pt x="287114" y="1571994"/>
                  </a:lnTo>
                  <a:lnTo>
                    <a:pt x="255287" y="1541548"/>
                  </a:lnTo>
                  <a:lnTo>
                    <a:pt x="224945" y="1508784"/>
                  </a:lnTo>
                  <a:lnTo>
                    <a:pt x="196167" y="1473803"/>
                  </a:lnTo>
                  <a:lnTo>
                    <a:pt x="169030" y="1436706"/>
                  </a:lnTo>
                  <a:lnTo>
                    <a:pt x="143614" y="1397595"/>
                  </a:lnTo>
                  <a:lnTo>
                    <a:pt x="119996" y="1356570"/>
                  </a:lnTo>
                  <a:lnTo>
                    <a:pt x="98256" y="1313733"/>
                  </a:lnTo>
                  <a:lnTo>
                    <a:pt x="78471" y="1269185"/>
                  </a:lnTo>
                  <a:lnTo>
                    <a:pt x="60719" y="1223027"/>
                  </a:lnTo>
                  <a:lnTo>
                    <a:pt x="45081" y="1175360"/>
                  </a:lnTo>
                  <a:lnTo>
                    <a:pt x="31633" y="1126286"/>
                  </a:lnTo>
                  <a:lnTo>
                    <a:pt x="20454" y="1075906"/>
                  </a:lnTo>
                  <a:lnTo>
                    <a:pt x="11623" y="1024320"/>
                  </a:lnTo>
                  <a:lnTo>
                    <a:pt x="5218" y="971631"/>
                  </a:lnTo>
                  <a:lnTo>
                    <a:pt x="1317" y="917939"/>
                  </a:lnTo>
                  <a:lnTo>
                    <a:pt x="0" y="863346"/>
                  </a:lnTo>
                  <a:close/>
                </a:path>
              </a:pathLst>
            </a:custGeom>
            <a:no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2" name="Google Shape;1142;p43"/>
            <p:cNvSpPr/>
            <p:nvPr/>
          </p:nvSpPr>
          <p:spPr>
            <a:xfrm>
              <a:off x="2980181" y="765809"/>
              <a:ext cx="1717675" cy="5184775"/>
            </a:xfrm>
            <a:custGeom>
              <a:avLst/>
              <a:gdLst/>
              <a:ahLst/>
              <a:cxnLst/>
              <a:rect l="l" t="t" r="r" b="b"/>
              <a:pathLst>
                <a:path w="1717675" h="5184775" extrusionOk="0">
                  <a:moveTo>
                    <a:pt x="1545844" y="0"/>
                  </a:moveTo>
                  <a:lnTo>
                    <a:pt x="171704" y="0"/>
                  </a:lnTo>
                  <a:lnTo>
                    <a:pt x="126044" y="6130"/>
                  </a:lnTo>
                  <a:lnTo>
                    <a:pt x="85024" y="23433"/>
                  </a:lnTo>
                  <a:lnTo>
                    <a:pt x="50276" y="50276"/>
                  </a:lnTo>
                  <a:lnTo>
                    <a:pt x="23433" y="85024"/>
                  </a:lnTo>
                  <a:lnTo>
                    <a:pt x="6130" y="126044"/>
                  </a:lnTo>
                  <a:lnTo>
                    <a:pt x="0" y="171703"/>
                  </a:lnTo>
                  <a:lnTo>
                    <a:pt x="0" y="5012893"/>
                  </a:lnTo>
                  <a:lnTo>
                    <a:pt x="6130" y="5058551"/>
                  </a:lnTo>
                  <a:lnTo>
                    <a:pt x="23433" y="5099580"/>
                  </a:lnTo>
                  <a:lnTo>
                    <a:pt x="50276" y="5134341"/>
                  </a:lnTo>
                  <a:lnTo>
                    <a:pt x="85024" y="5161198"/>
                  </a:lnTo>
                  <a:lnTo>
                    <a:pt x="126044" y="5178512"/>
                  </a:lnTo>
                  <a:lnTo>
                    <a:pt x="171704" y="5184648"/>
                  </a:lnTo>
                  <a:lnTo>
                    <a:pt x="1545844" y="5184648"/>
                  </a:lnTo>
                  <a:lnTo>
                    <a:pt x="1591503" y="5178512"/>
                  </a:lnTo>
                  <a:lnTo>
                    <a:pt x="1632523" y="5161198"/>
                  </a:lnTo>
                  <a:lnTo>
                    <a:pt x="1667271" y="5134341"/>
                  </a:lnTo>
                  <a:lnTo>
                    <a:pt x="1694114" y="5099580"/>
                  </a:lnTo>
                  <a:lnTo>
                    <a:pt x="1711417" y="5058551"/>
                  </a:lnTo>
                  <a:lnTo>
                    <a:pt x="1717547" y="5012893"/>
                  </a:lnTo>
                  <a:lnTo>
                    <a:pt x="1717547" y="171703"/>
                  </a:lnTo>
                  <a:lnTo>
                    <a:pt x="1711417" y="126044"/>
                  </a:lnTo>
                  <a:lnTo>
                    <a:pt x="1694114" y="85024"/>
                  </a:lnTo>
                  <a:lnTo>
                    <a:pt x="1667271" y="50276"/>
                  </a:lnTo>
                  <a:lnTo>
                    <a:pt x="1632523" y="23433"/>
                  </a:lnTo>
                  <a:lnTo>
                    <a:pt x="1591503" y="6130"/>
                  </a:lnTo>
                  <a:lnTo>
                    <a:pt x="1545844" y="0"/>
                  </a:lnTo>
                  <a:close/>
                </a:path>
              </a:pathLst>
            </a:custGeom>
            <a:solidFill>
              <a:srgbClr val="4A937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143" name="Google Shape;1143;p43"/>
          <p:cNvSpPr txBox="1"/>
          <p:nvPr/>
        </p:nvSpPr>
        <p:spPr>
          <a:xfrm>
            <a:off x="3139820" y="3555238"/>
            <a:ext cx="1395095" cy="696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5875" rIns="0" bIns="0" anchor="t" anchorCtr="0">
            <a:spAutoFit/>
          </a:bodyPr>
          <a:lstStyle/>
          <a:p>
            <a:pPr marL="465455" marR="5080" lvl="0" indent="-453390" algn="l" rtl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C" sz="2000">
                <a:latin typeface="Arial"/>
                <a:ea typeface="Arial"/>
                <a:cs typeface="Arial"/>
                <a:sym typeface="Arial"/>
              </a:rPr>
              <a:t>Régimen de  flujo</a:t>
            </a:r>
          </a:p>
        </p:txBody>
      </p:sp>
      <p:grpSp>
        <p:nvGrpSpPr>
          <p:cNvPr id="1144" name="Google Shape;1144;p43"/>
          <p:cNvGrpSpPr/>
          <p:nvPr/>
        </p:nvGrpSpPr>
        <p:grpSpPr>
          <a:xfrm>
            <a:off x="3169157" y="765809"/>
            <a:ext cx="2996184" cy="5184775"/>
            <a:chOff x="3169157" y="765809"/>
            <a:chExt cx="2996184" cy="5184775"/>
          </a:xfrm>
        </p:grpSpPr>
        <p:sp>
          <p:nvSpPr>
            <p:cNvPr id="1145" name="Google Shape;1145;p43"/>
            <p:cNvSpPr/>
            <p:nvPr/>
          </p:nvSpPr>
          <p:spPr>
            <a:xfrm>
              <a:off x="3169157" y="1076705"/>
              <a:ext cx="1339595" cy="1726692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6" name="Google Shape;1146;p43"/>
            <p:cNvSpPr/>
            <p:nvPr/>
          </p:nvSpPr>
          <p:spPr>
            <a:xfrm>
              <a:off x="3169157" y="1076705"/>
              <a:ext cx="1339850" cy="1727200"/>
            </a:xfrm>
            <a:custGeom>
              <a:avLst/>
              <a:gdLst/>
              <a:ahLst/>
              <a:cxnLst/>
              <a:rect l="l" t="t" r="r" b="b"/>
              <a:pathLst>
                <a:path w="1339850" h="1727200" extrusionOk="0">
                  <a:moveTo>
                    <a:pt x="0" y="863346"/>
                  </a:moveTo>
                  <a:lnTo>
                    <a:pt x="1317" y="808752"/>
                  </a:lnTo>
                  <a:lnTo>
                    <a:pt x="5218" y="755060"/>
                  </a:lnTo>
                  <a:lnTo>
                    <a:pt x="11623" y="702371"/>
                  </a:lnTo>
                  <a:lnTo>
                    <a:pt x="20454" y="650785"/>
                  </a:lnTo>
                  <a:lnTo>
                    <a:pt x="31633" y="600405"/>
                  </a:lnTo>
                  <a:lnTo>
                    <a:pt x="45081" y="551331"/>
                  </a:lnTo>
                  <a:lnTo>
                    <a:pt x="60719" y="503664"/>
                  </a:lnTo>
                  <a:lnTo>
                    <a:pt x="78471" y="457506"/>
                  </a:lnTo>
                  <a:lnTo>
                    <a:pt x="98256" y="412958"/>
                  </a:lnTo>
                  <a:lnTo>
                    <a:pt x="119996" y="370121"/>
                  </a:lnTo>
                  <a:lnTo>
                    <a:pt x="143614" y="329096"/>
                  </a:lnTo>
                  <a:lnTo>
                    <a:pt x="169030" y="289985"/>
                  </a:lnTo>
                  <a:lnTo>
                    <a:pt x="196167" y="252888"/>
                  </a:lnTo>
                  <a:lnTo>
                    <a:pt x="224945" y="217907"/>
                  </a:lnTo>
                  <a:lnTo>
                    <a:pt x="255287" y="185143"/>
                  </a:lnTo>
                  <a:lnTo>
                    <a:pt x="287114" y="154697"/>
                  </a:lnTo>
                  <a:lnTo>
                    <a:pt x="320347" y="126671"/>
                  </a:lnTo>
                  <a:lnTo>
                    <a:pt x="354908" y="101165"/>
                  </a:lnTo>
                  <a:lnTo>
                    <a:pt x="390719" y="78281"/>
                  </a:lnTo>
                  <a:lnTo>
                    <a:pt x="427701" y="58119"/>
                  </a:lnTo>
                  <a:lnTo>
                    <a:pt x="465776" y="40782"/>
                  </a:lnTo>
                  <a:lnTo>
                    <a:pt x="504865" y="26370"/>
                  </a:lnTo>
                  <a:lnTo>
                    <a:pt x="544890" y="14985"/>
                  </a:lnTo>
                  <a:lnTo>
                    <a:pt x="585773" y="6727"/>
                  </a:lnTo>
                  <a:lnTo>
                    <a:pt x="627435" y="1698"/>
                  </a:lnTo>
                  <a:lnTo>
                    <a:pt x="669797" y="0"/>
                  </a:lnTo>
                  <a:lnTo>
                    <a:pt x="712160" y="1698"/>
                  </a:lnTo>
                  <a:lnTo>
                    <a:pt x="753822" y="6727"/>
                  </a:lnTo>
                  <a:lnTo>
                    <a:pt x="794705" y="14985"/>
                  </a:lnTo>
                  <a:lnTo>
                    <a:pt x="834730" y="26370"/>
                  </a:lnTo>
                  <a:lnTo>
                    <a:pt x="873819" y="40782"/>
                  </a:lnTo>
                  <a:lnTo>
                    <a:pt x="911894" y="58119"/>
                  </a:lnTo>
                  <a:lnTo>
                    <a:pt x="948876" y="78281"/>
                  </a:lnTo>
                  <a:lnTo>
                    <a:pt x="984687" y="101165"/>
                  </a:lnTo>
                  <a:lnTo>
                    <a:pt x="1019248" y="126671"/>
                  </a:lnTo>
                  <a:lnTo>
                    <a:pt x="1052481" y="154697"/>
                  </a:lnTo>
                  <a:lnTo>
                    <a:pt x="1084308" y="185143"/>
                  </a:lnTo>
                  <a:lnTo>
                    <a:pt x="1114650" y="217907"/>
                  </a:lnTo>
                  <a:lnTo>
                    <a:pt x="1143428" y="252888"/>
                  </a:lnTo>
                  <a:lnTo>
                    <a:pt x="1170565" y="289985"/>
                  </a:lnTo>
                  <a:lnTo>
                    <a:pt x="1195981" y="329096"/>
                  </a:lnTo>
                  <a:lnTo>
                    <a:pt x="1219599" y="370121"/>
                  </a:lnTo>
                  <a:lnTo>
                    <a:pt x="1241339" y="412958"/>
                  </a:lnTo>
                  <a:lnTo>
                    <a:pt x="1261124" y="457506"/>
                  </a:lnTo>
                  <a:lnTo>
                    <a:pt x="1278876" y="503664"/>
                  </a:lnTo>
                  <a:lnTo>
                    <a:pt x="1294514" y="551331"/>
                  </a:lnTo>
                  <a:lnTo>
                    <a:pt x="1307962" y="600405"/>
                  </a:lnTo>
                  <a:lnTo>
                    <a:pt x="1319141" y="650785"/>
                  </a:lnTo>
                  <a:lnTo>
                    <a:pt x="1327972" y="702371"/>
                  </a:lnTo>
                  <a:lnTo>
                    <a:pt x="1334377" y="755060"/>
                  </a:lnTo>
                  <a:lnTo>
                    <a:pt x="1338278" y="808752"/>
                  </a:lnTo>
                  <a:lnTo>
                    <a:pt x="1339595" y="863346"/>
                  </a:lnTo>
                  <a:lnTo>
                    <a:pt x="1338278" y="917939"/>
                  </a:lnTo>
                  <a:lnTo>
                    <a:pt x="1334377" y="971631"/>
                  </a:lnTo>
                  <a:lnTo>
                    <a:pt x="1327972" y="1024320"/>
                  </a:lnTo>
                  <a:lnTo>
                    <a:pt x="1319141" y="1075906"/>
                  </a:lnTo>
                  <a:lnTo>
                    <a:pt x="1307962" y="1126286"/>
                  </a:lnTo>
                  <a:lnTo>
                    <a:pt x="1294514" y="1175360"/>
                  </a:lnTo>
                  <a:lnTo>
                    <a:pt x="1278876" y="1223027"/>
                  </a:lnTo>
                  <a:lnTo>
                    <a:pt x="1261124" y="1269185"/>
                  </a:lnTo>
                  <a:lnTo>
                    <a:pt x="1241339" y="1313733"/>
                  </a:lnTo>
                  <a:lnTo>
                    <a:pt x="1219599" y="1356570"/>
                  </a:lnTo>
                  <a:lnTo>
                    <a:pt x="1195981" y="1397595"/>
                  </a:lnTo>
                  <a:lnTo>
                    <a:pt x="1170565" y="1436706"/>
                  </a:lnTo>
                  <a:lnTo>
                    <a:pt x="1143428" y="1473803"/>
                  </a:lnTo>
                  <a:lnTo>
                    <a:pt x="1114650" y="1508784"/>
                  </a:lnTo>
                  <a:lnTo>
                    <a:pt x="1084308" y="1541548"/>
                  </a:lnTo>
                  <a:lnTo>
                    <a:pt x="1052481" y="1571994"/>
                  </a:lnTo>
                  <a:lnTo>
                    <a:pt x="1019248" y="1600020"/>
                  </a:lnTo>
                  <a:lnTo>
                    <a:pt x="984687" y="1625526"/>
                  </a:lnTo>
                  <a:lnTo>
                    <a:pt x="948876" y="1648410"/>
                  </a:lnTo>
                  <a:lnTo>
                    <a:pt x="911894" y="1668572"/>
                  </a:lnTo>
                  <a:lnTo>
                    <a:pt x="873819" y="1685909"/>
                  </a:lnTo>
                  <a:lnTo>
                    <a:pt x="834730" y="1700321"/>
                  </a:lnTo>
                  <a:lnTo>
                    <a:pt x="794705" y="1711706"/>
                  </a:lnTo>
                  <a:lnTo>
                    <a:pt x="753822" y="1719964"/>
                  </a:lnTo>
                  <a:lnTo>
                    <a:pt x="712160" y="1724993"/>
                  </a:lnTo>
                  <a:lnTo>
                    <a:pt x="669797" y="1726692"/>
                  </a:lnTo>
                  <a:lnTo>
                    <a:pt x="627435" y="1724993"/>
                  </a:lnTo>
                  <a:lnTo>
                    <a:pt x="585773" y="1719964"/>
                  </a:lnTo>
                  <a:lnTo>
                    <a:pt x="544890" y="1711706"/>
                  </a:lnTo>
                  <a:lnTo>
                    <a:pt x="504865" y="1700321"/>
                  </a:lnTo>
                  <a:lnTo>
                    <a:pt x="465776" y="1685909"/>
                  </a:lnTo>
                  <a:lnTo>
                    <a:pt x="427701" y="1668572"/>
                  </a:lnTo>
                  <a:lnTo>
                    <a:pt x="390719" y="1648410"/>
                  </a:lnTo>
                  <a:lnTo>
                    <a:pt x="354908" y="1625526"/>
                  </a:lnTo>
                  <a:lnTo>
                    <a:pt x="320347" y="1600020"/>
                  </a:lnTo>
                  <a:lnTo>
                    <a:pt x="287114" y="1571994"/>
                  </a:lnTo>
                  <a:lnTo>
                    <a:pt x="255287" y="1541548"/>
                  </a:lnTo>
                  <a:lnTo>
                    <a:pt x="224945" y="1508784"/>
                  </a:lnTo>
                  <a:lnTo>
                    <a:pt x="196167" y="1473803"/>
                  </a:lnTo>
                  <a:lnTo>
                    <a:pt x="169030" y="1436706"/>
                  </a:lnTo>
                  <a:lnTo>
                    <a:pt x="143614" y="1397595"/>
                  </a:lnTo>
                  <a:lnTo>
                    <a:pt x="119996" y="1356570"/>
                  </a:lnTo>
                  <a:lnTo>
                    <a:pt x="98256" y="1313733"/>
                  </a:lnTo>
                  <a:lnTo>
                    <a:pt x="78471" y="1269185"/>
                  </a:lnTo>
                  <a:lnTo>
                    <a:pt x="60719" y="1223027"/>
                  </a:lnTo>
                  <a:lnTo>
                    <a:pt x="45081" y="1175360"/>
                  </a:lnTo>
                  <a:lnTo>
                    <a:pt x="31633" y="1126286"/>
                  </a:lnTo>
                  <a:lnTo>
                    <a:pt x="20454" y="1075906"/>
                  </a:lnTo>
                  <a:lnTo>
                    <a:pt x="11623" y="1024320"/>
                  </a:lnTo>
                  <a:lnTo>
                    <a:pt x="5218" y="971631"/>
                  </a:lnTo>
                  <a:lnTo>
                    <a:pt x="1317" y="917939"/>
                  </a:lnTo>
                  <a:lnTo>
                    <a:pt x="0" y="863346"/>
                  </a:lnTo>
                  <a:close/>
                </a:path>
              </a:pathLst>
            </a:custGeom>
            <a:no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7" name="Google Shape;1147;p43"/>
            <p:cNvSpPr/>
            <p:nvPr/>
          </p:nvSpPr>
          <p:spPr>
            <a:xfrm>
              <a:off x="4740401" y="765809"/>
              <a:ext cx="1424940" cy="5184775"/>
            </a:xfrm>
            <a:custGeom>
              <a:avLst/>
              <a:gdLst/>
              <a:ahLst/>
              <a:cxnLst/>
              <a:rect l="l" t="t" r="r" b="b"/>
              <a:pathLst>
                <a:path w="1424939" h="5184775" extrusionOk="0">
                  <a:moveTo>
                    <a:pt x="1282446" y="0"/>
                  </a:moveTo>
                  <a:lnTo>
                    <a:pt x="142494" y="0"/>
                  </a:lnTo>
                  <a:lnTo>
                    <a:pt x="97438" y="7260"/>
                  </a:lnTo>
                  <a:lnTo>
                    <a:pt x="58320" y="27480"/>
                  </a:lnTo>
                  <a:lnTo>
                    <a:pt x="27480" y="58320"/>
                  </a:lnTo>
                  <a:lnTo>
                    <a:pt x="7260" y="97438"/>
                  </a:lnTo>
                  <a:lnTo>
                    <a:pt x="0" y="142493"/>
                  </a:lnTo>
                  <a:lnTo>
                    <a:pt x="0" y="5042154"/>
                  </a:lnTo>
                  <a:lnTo>
                    <a:pt x="7260" y="5087194"/>
                  </a:lnTo>
                  <a:lnTo>
                    <a:pt x="27480" y="5126311"/>
                  </a:lnTo>
                  <a:lnTo>
                    <a:pt x="58320" y="5157156"/>
                  </a:lnTo>
                  <a:lnTo>
                    <a:pt x="97438" y="5177384"/>
                  </a:lnTo>
                  <a:lnTo>
                    <a:pt x="142494" y="5184648"/>
                  </a:lnTo>
                  <a:lnTo>
                    <a:pt x="1282446" y="5184648"/>
                  </a:lnTo>
                  <a:lnTo>
                    <a:pt x="1327501" y="5177384"/>
                  </a:lnTo>
                  <a:lnTo>
                    <a:pt x="1366619" y="5157156"/>
                  </a:lnTo>
                  <a:lnTo>
                    <a:pt x="1397459" y="5126311"/>
                  </a:lnTo>
                  <a:lnTo>
                    <a:pt x="1417679" y="5087194"/>
                  </a:lnTo>
                  <a:lnTo>
                    <a:pt x="1424939" y="5042154"/>
                  </a:lnTo>
                  <a:lnTo>
                    <a:pt x="1424939" y="142493"/>
                  </a:lnTo>
                  <a:lnTo>
                    <a:pt x="1417679" y="97438"/>
                  </a:lnTo>
                  <a:lnTo>
                    <a:pt x="1397459" y="58320"/>
                  </a:lnTo>
                  <a:lnTo>
                    <a:pt x="1366619" y="27480"/>
                  </a:lnTo>
                  <a:lnTo>
                    <a:pt x="1327501" y="7260"/>
                  </a:lnTo>
                  <a:lnTo>
                    <a:pt x="1282446" y="0"/>
                  </a:lnTo>
                  <a:close/>
                </a:path>
              </a:pathLst>
            </a:custGeom>
            <a:solidFill>
              <a:srgbClr val="529A8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148" name="Google Shape;1148;p43"/>
          <p:cNvSpPr txBox="1"/>
          <p:nvPr/>
        </p:nvSpPr>
        <p:spPr>
          <a:xfrm>
            <a:off x="5135371" y="3686378"/>
            <a:ext cx="634365" cy="331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C" sz="2000" dirty="0">
                <a:latin typeface="Arial"/>
                <a:ea typeface="Arial"/>
                <a:cs typeface="Arial"/>
                <a:sym typeface="Arial"/>
              </a:rPr>
              <a:t>Malla</a:t>
            </a:r>
          </a:p>
        </p:txBody>
      </p:sp>
      <p:grpSp>
        <p:nvGrpSpPr>
          <p:cNvPr id="1149" name="Google Shape;1149;p43"/>
          <p:cNvGrpSpPr/>
          <p:nvPr/>
        </p:nvGrpSpPr>
        <p:grpSpPr>
          <a:xfrm>
            <a:off x="4783073" y="765809"/>
            <a:ext cx="2849880" cy="5184775"/>
            <a:chOff x="4783073" y="765809"/>
            <a:chExt cx="2849880" cy="5184775"/>
          </a:xfrm>
        </p:grpSpPr>
        <p:sp>
          <p:nvSpPr>
            <p:cNvPr id="1150" name="Google Shape;1150;p43"/>
            <p:cNvSpPr/>
            <p:nvPr/>
          </p:nvSpPr>
          <p:spPr>
            <a:xfrm>
              <a:off x="4783073" y="1076705"/>
              <a:ext cx="1339596" cy="1726692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1" name="Google Shape;1151;p43"/>
            <p:cNvSpPr/>
            <p:nvPr/>
          </p:nvSpPr>
          <p:spPr>
            <a:xfrm>
              <a:off x="4783073" y="1076705"/>
              <a:ext cx="1339850" cy="1727200"/>
            </a:xfrm>
            <a:custGeom>
              <a:avLst/>
              <a:gdLst/>
              <a:ahLst/>
              <a:cxnLst/>
              <a:rect l="l" t="t" r="r" b="b"/>
              <a:pathLst>
                <a:path w="1339850" h="1727200" extrusionOk="0">
                  <a:moveTo>
                    <a:pt x="0" y="863346"/>
                  </a:moveTo>
                  <a:lnTo>
                    <a:pt x="1317" y="808752"/>
                  </a:lnTo>
                  <a:lnTo>
                    <a:pt x="5218" y="755060"/>
                  </a:lnTo>
                  <a:lnTo>
                    <a:pt x="11623" y="702371"/>
                  </a:lnTo>
                  <a:lnTo>
                    <a:pt x="20454" y="650785"/>
                  </a:lnTo>
                  <a:lnTo>
                    <a:pt x="31633" y="600405"/>
                  </a:lnTo>
                  <a:lnTo>
                    <a:pt x="45081" y="551331"/>
                  </a:lnTo>
                  <a:lnTo>
                    <a:pt x="60719" y="503664"/>
                  </a:lnTo>
                  <a:lnTo>
                    <a:pt x="78471" y="457506"/>
                  </a:lnTo>
                  <a:lnTo>
                    <a:pt x="98256" y="412958"/>
                  </a:lnTo>
                  <a:lnTo>
                    <a:pt x="119996" y="370121"/>
                  </a:lnTo>
                  <a:lnTo>
                    <a:pt x="143614" y="329096"/>
                  </a:lnTo>
                  <a:lnTo>
                    <a:pt x="169030" y="289985"/>
                  </a:lnTo>
                  <a:lnTo>
                    <a:pt x="196167" y="252888"/>
                  </a:lnTo>
                  <a:lnTo>
                    <a:pt x="224945" y="217907"/>
                  </a:lnTo>
                  <a:lnTo>
                    <a:pt x="255287" y="185143"/>
                  </a:lnTo>
                  <a:lnTo>
                    <a:pt x="287114" y="154697"/>
                  </a:lnTo>
                  <a:lnTo>
                    <a:pt x="320347" y="126671"/>
                  </a:lnTo>
                  <a:lnTo>
                    <a:pt x="354908" y="101165"/>
                  </a:lnTo>
                  <a:lnTo>
                    <a:pt x="390719" y="78281"/>
                  </a:lnTo>
                  <a:lnTo>
                    <a:pt x="427701" y="58119"/>
                  </a:lnTo>
                  <a:lnTo>
                    <a:pt x="465776" y="40782"/>
                  </a:lnTo>
                  <a:lnTo>
                    <a:pt x="504865" y="26370"/>
                  </a:lnTo>
                  <a:lnTo>
                    <a:pt x="544890" y="14985"/>
                  </a:lnTo>
                  <a:lnTo>
                    <a:pt x="585773" y="6727"/>
                  </a:lnTo>
                  <a:lnTo>
                    <a:pt x="627435" y="1698"/>
                  </a:lnTo>
                  <a:lnTo>
                    <a:pt x="669798" y="0"/>
                  </a:lnTo>
                  <a:lnTo>
                    <a:pt x="712160" y="1698"/>
                  </a:lnTo>
                  <a:lnTo>
                    <a:pt x="753822" y="6727"/>
                  </a:lnTo>
                  <a:lnTo>
                    <a:pt x="794705" y="14985"/>
                  </a:lnTo>
                  <a:lnTo>
                    <a:pt x="834730" y="26370"/>
                  </a:lnTo>
                  <a:lnTo>
                    <a:pt x="873819" y="40782"/>
                  </a:lnTo>
                  <a:lnTo>
                    <a:pt x="911894" y="58119"/>
                  </a:lnTo>
                  <a:lnTo>
                    <a:pt x="948876" y="78281"/>
                  </a:lnTo>
                  <a:lnTo>
                    <a:pt x="984687" y="101165"/>
                  </a:lnTo>
                  <a:lnTo>
                    <a:pt x="1019248" y="126671"/>
                  </a:lnTo>
                  <a:lnTo>
                    <a:pt x="1052481" y="154697"/>
                  </a:lnTo>
                  <a:lnTo>
                    <a:pt x="1084308" y="185143"/>
                  </a:lnTo>
                  <a:lnTo>
                    <a:pt x="1114650" y="217907"/>
                  </a:lnTo>
                  <a:lnTo>
                    <a:pt x="1143428" y="252888"/>
                  </a:lnTo>
                  <a:lnTo>
                    <a:pt x="1170565" y="289985"/>
                  </a:lnTo>
                  <a:lnTo>
                    <a:pt x="1195981" y="329096"/>
                  </a:lnTo>
                  <a:lnTo>
                    <a:pt x="1219599" y="370121"/>
                  </a:lnTo>
                  <a:lnTo>
                    <a:pt x="1241339" y="412958"/>
                  </a:lnTo>
                  <a:lnTo>
                    <a:pt x="1261124" y="457506"/>
                  </a:lnTo>
                  <a:lnTo>
                    <a:pt x="1278876" y="503664"/>
                  </a:lnTo>
                  <a:lnTo>
                    <a:pt x="1294514" y="551331"/>
                  </a:lnTo>
                  <a:lnTo>
                    <a:pt x="1307962" y="600405"/>
                  </a:lnTo>
                  <a:lnTo>
                    <a:pt x="1319141" y="650785"/>
                  </a:lnTo>
                  <a:lnTo>
                    <a:pt x="1327972" y="702371"/>
                  </a:lnTo>
                  <a:lnTo>
                    <a:pt x="1334377" y="755060"/>
                  </a:lnTo>
                  <a:lnTo>
                    <a:pt x="1338278" y="808752"/>
                  </a:lnTo>
                  <a:lnTo>
                    <a:pt x="1339596" y="863346"/>
                  </a:lnTo>
                  <a:lnTo>
                    <a:pt x="1338278" y="917939"/>
                  </a:lnTo>
                  <a:lnTo>
                    <a:pt x="1334377" y="971631"/>
                  </a:lnTo>
                  <a:lnTo>
                    <a:pt x="1327972" y="1024320"/>
                  </a:lnTo>
                  <a:lnTo>
                    <a:pt x="1319141" y="1075906"/>
                  </a:lnTo>
                  <a:lnTo>
                    <a:pt x="1307962" y="1126286"/>
                  </a:lnTo>
                  <a:lnTo>
                    <a:pt x="1294514" y="1175360"/>
                  </a:lnTo>
                  <a:lnTo>
                    <a:pt x="1278876" y="1223027"/>
                  </a:lnTo>
                  <a:lnTo>
                    <a:pt x="1261124" y="1269185"/>
                  </a:lnTo>
                  <a:lnTo>
                    <a:pt x="1241339" y="1313733"/>
                  </a:lnTo>
                  <a:lnTo>
                    <a:pt x="1219599" y="1356570"/>
                  </a:lnTo>
                  <a:lnTo>
                    <a:pt x="1195981" y="1397595"/>
                  </a:lnTo>
                  <a:lnTo>
                    <a:pt x="1170565" y="1436706"/>
                  </a:lnTo>
                  <a:lnTo>
                    <a:pt x="1143428" y="1473803"/>
                  </a:lnTo>
                  <a:lnTo>
                    <a:pt x="1114650" y="1508784"/>
                  </a:lnTo>
                  <a:lnTo>
                    <a:pt x="1084308" y="1541548"/>
                  </a:lnTo>
                  <a:lnTo>
                    <a:pt x="1052481" y="1571994"/>
                  </a:lnTo>
                  <a:lnTo>
                    <a:pt x="1019248" y="1600020"/>
                  </a:lnTo>
                  <a:lnTo>
                    <a:pt x="984687" y="1625526"/>
                  </a:lnTo>
                  <a:lnTo>
                    <a:pt x="948876" y="1648410"/>
                  </a:lnTo>
                  <a:lnTo>
                    <a:pt x="911894" y="1668572"/>
                  </a:lnTo>
                  <a:lnTo>
                    <a:pt x="873819" y="1685909"/>
                  </a:lnTo>
                  <a:lnTo>
                    <a:pt x="834730" y="1700321"/>
                  </a:lnTo>
                  <a:lnTo>
                    <a:pt x="794705" y="1711706"/>
                  </a:lnTo>
                  <a:lnTo>
                    <a:pt x="753822" y="1719964"/>
                  </a:lnTo>
                  <a:lnTo>
                    <a:pt x="712160" y="1724993"/>
                  </a:lnTo>
                  <a:lnTo>
                    <a:pt x="669798" y="1726692"/>
                  </a:lnTo>
                  <a:lnTo>
                    <a:pt x="627435" y="1724993"/>
                  </a:lnTo>
                  <a:lnTo>
                    <a:pt x="585773" y="1719964"/>
                  </a:lnTo>
                  <a:lnTo>
                    <a:pt x="544890" y="1711706"/>
                  </a:lnTo>
                  <a:lnTo>
                    <a:pt x="504865" y="1700321"/>
                  </a:lnTo>
                  <a:lnTo>
                    <a:pt x="465776" y="1685909"/>
                  </a:lnTo>
                  <a:lnTo>
                    <a:pt x="427701" y="1668572"/>
                  </a:lnTo>
                  <a:lnTo>
                    <a:pt x="390719" y="1648410"/>
                  </a:lnTo>
                  <a:lnTo>
                    <a:pt x="354908" y="1625526"/>
                  </a:lnTo>
                  <a:lnTo>
                    <a:pt x="320347" y="1600020"/>
                  </a:lnTo>
                  <a:lnTo>
                    <a:pt x="287114" y="1571994"/>
                  </a:lnTo>
                  <a:lnTo>
                    <a:pt x="255287" y="1541548"/>
                  </a:lnTo>
                  <a:lnTo>
                    <a:pt x="224945" y="1508784"/>
                  </a:lnTo>
                  <a:lnTo>
                    <a:pt x="196167" y="1473803"/>
                  </a:lnTo>
                  <a:lnTo>
                    <a:pt x="169030" y="1436706"/>
                  </a:lnTo>
                  <a:lnTo>
                    <a:pt x="143614" y="1397595"/>
                  </a:lnTo>
                  <a:lnTo>
                    <a:pt x="119996" y="1356570"/>
                  </a:lnTo>
                  <a:lnTo>
                    <a:pt x="98256" y="1313733"/>
                  </a:lnTo>
                  <a:lnTo>
                    <a:pt x="78471" y="1269185"/>
                  </a:lnTo>
                  <a:lnTo>
                    <a:pt x="60719" y="1223027"/>
                  </a:lnTo>
                  <a:lnTo>
                    <a:pt x="45081" y="1175360"/>
                  </a:lnTo>
                  <a:lnTo>
                    <a:pt x="31633" y="1126286"/>
                  </a:lnTo>
                  <a:lnTo>
                    <a:pt x="20454" y="1075906"/>
                  </a:lnTo>
                  <a:lnTo>
                    <a:pt x="11623" y="1024320"/>
                  </a:lnTo>
                  <a:lnTo>
                    <a:pt x="5218" y="971631"/>
                  </a:lnTo>
                  <a:lnTo>
                    <a:pt x="1317" y="917939"/>
                  </a:lnTo>
                  <a:lnTo>
                    <a:pt x="0" y="863346"/>
                  </a:lnTo>
                  <a:close/>
                </a:path>
              </a:pathLst>
            </a:custGeom>
            <a:no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2" name="Google Shape;1152;p43"/>
            <p:cNvSpPr/>
            <p:nvPr/>
          </p:nvSpPr>
          <p:spPr>
            <a:xfrm>
              <a:off x="6208013" y="765809"/>
              <a:ext cx="1424940" cy="5184775"/>
            </a:xfrm>
            <a:custGeom>
              <a:avLst/>
              <a:gdLst/>
              <a:ahLst/>
              <a:cxnLst/>
              <a:rect l="l" t="t" r="r" b="b"/>
              <a:pathLst>
                <a:path w="1424940" h="5184775" extrusionOk="0">
                  <a:moveTo>
                    <a:pt x="1282445" y="0"/>
                  </a:moveTo>
                  <a:lnTo>
                    <a:pt x="142494" y="0"/>
                  </a:lnTo>
                  <a:lnTo>
                    <a:pt x="97438" y="7260"/>
                  </a:lnTo>
                  <a:lnTo>
                    <a:pt x="58320" y="27480"/>
                  </a:lnTo>
                  <a:lnTo>
                    <a:pt x="27480" y="58320"/>
                  </a:lnTo>
                  <a:lnTo>
                    <a:pt x="7260" y="97438"/>
                  </a:lnTo>
                  <a:lnTo>
                    <a:pt x="0" y="142493"/>
                  </a:lnTo>
                  <a:lnTo>
                    <a:pt x="0" y="5042154"/>
                  </a:lnTo>
                  <a:lnTo>
                    <a:pt x="7260" y="5087194"/>
                  </a:lnTo>
                  <a:lnTo>
                    <a:pt x="27480" y="5126311"/>
                  </a:lnTo>
                  <a:lnTo>
                    <a:pt x="58320" y="5157156"/>
                  </a:lnTo>
                  <a:lnTo>
                    <a:pt x="97438" y="5177384"/>
                  </a:lnTo>
                  <a:lnTo>
                    <a:pt x="142494" y="5184648"/>
                  </a:lnTo>
                  <a:lnTo>
                    <a:pt x="1282445" y="5184648"/>
                  </a:lnTo>
                  <a:lnTo>
                    <a:pt x="1327501" y="5177384"/>
                  </a:lnTo>
                  <a:lnTo>
                    <a:pt x="1366619" y="5157156"/>
                  </a:lnTo>
                  <a:lnTo>
                    <a:pt x="1397459" y="5126311"/>
                  </a:lnTo>
                  <a:lnTo>
                    <a:pt x="1417679" y="5087194"/>
                  </a:lnTo>
                  <a:lnTo>
                    <a:pt x="1424939" y="5042154"/>
                  </a:lnTo>
                  <a:lnTo>
                    <a:pt x="1424939" y="142493"/>
                  </a:lnTo>
                  <a:lnTo>
                    <a:pt x="1417679" y="97438"/>
                  </a:lnTo>
                  <a:lnTo>
                    <a:pt x="1397459" y="58320"/>
                  </a:lnTo>
                  <a:lnTo>
                    <a:pt x="1366619" y="27480"/>
                  </a:lnTo>
                  <a:lnTo>
                    <a:pt x="1327501" y="7260"/>
                  </a:lnTo>
                  <a:lnTo>
                    <a:pt x="1282445" y="0"/>
                  </a:lnTo>
                  <a:close/>
                </a:path>
              </a:pathLst>
            </a:custGeom>
            <a:solidFill>
              <a:srgbClr val="589F9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3" name="Google Shape;1153;p43"/>
            <p:cNvSpPr/>
            <p:nvPr/>
          </p:nvSpPr>
          <p:spPr>
            <a:xfrm>
              <a:off x="6208013" y="765809"/>
              <a:ext cx="1424940" cy="5184775"/>
            </a:xfrm>
            <a:custGeom>
              <a:avLst/>
              <a:gdLst/>
              <a:ahLst/>
              <a:cxnLst/>
              <a:rect l="l" t="t" r="r" b="b"/>
              <a:pathLst>
                <a:path w="1424940" h="5184775" extrusionOk="0">
                  <a:moveTo>
                    <a:pt x="0" y="142493"/>
                  </a:moveTo>
                  <a:lnTo>
                    <a:pt x="7260" y="97438"/>
                  </a:lnTo>
                  <a:lnTo>
                    <a:pt x="27480" y="58320"/>
                  </a:lnTo>
                  <a:lnTo>
                    <a:pt x="58320" y="27480"/>
                  </a:lnTo>
                  <a:lnTo>
                    <a:pt x="97438" y="7260"/>
                  </a:lnTo>
                  <a:lnTo>
                    <a:pt x="142494" y="0"/>
                  </a:lnTo>
                  <a:lnTo>
                    <a:pt x="1282445" y="0"/>
                  </a:lnTo>
                  <a:lnTo>
                    <a:pt x="1327501" y="7260"/>
                  </a:lnTo>
                  <a:lnTo>
                    <a:pt x="1366619" y="27480"/>
                  </a:lnTo>
                  <a:lnTo>
                    <a:pt x="1397459" y="58320"/>
                  </a:lnTo>
                  <a:lnTo>
                    <a:pt x="1417679" y="97438"/>
                  </a:lnTo>
                  <a:lnTo>
                    <a:pt x="1424939" y="142493"/>
                  </a:lnTo>
                  <a:lnTo>
                    <a:pt x="1424939" y="5042154"/>
                  </a:lnTo>
                  <a:lnTo>
                    <a:pt x="1417679" y="5087194"/>
                  </a:lnTo>
                  <a:lnTo>
                    <a:pt x="1397459" y="5126311"/>
                  </a:lnTo>
                  <a:lnTo>
                    <a:pt x="1366619" y="5157156"/>
                  </a:lnTo>
                  <a:lnTo>
                    <a:pt x="1327501" y="5177384"/>
                  </a:lnTo>
                  <a:lnTo>
                    <a:pt x="1282445" y="5184648"/>
                  </a:lnTo>
                  <a:lnTo>
                    <a:pt x="142494" y="5184648"/>
                  </a:lnTo>
                  <a:lnTo>
                    <a:pt x="97438" y="5177384"/>
                  </a:lnTo>
                  <a:lnTo>
                    <a:pt x="58320" y="5157156"/>
                  </a:lnTo>
                  <a:lnTo>
                    <a:pt x="27480" y="5126311"/>
                  </a:lnTo>
                  <a:lnTo>
                    <a:pt x="7260" y="5087194"/>
                  </a:lnTo>
                  <a:lnTo>
                    <a:pt x="0" y="5042154"/>
                  </a:lnTo>
                  <a:lnTo>
                    <a:pt x="0" y="142493"/>
                  </a:lnTo>
                  <a:close/>
                </a:path>
              </a:pathLst>
            </a:custGeom>
            <a:no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154" name="Google Shape;1154;p43"/>
          <p:cNvSpPr txBox="1"/>
          <p:nvPr/>
        </p:nvSpPr>
        <p:spPr>
          <a:xfrm>
            <a:off x="6383528" y="3555238"/>
            <a:ext cx="1073785" cy="59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5875" rIns="0" bIns="0" anchor="t" anchorCtr="0">
            <a:spAutoFit/>
          </a:bodyPr>
          <a:lstStyle/>
          <a:p>
            <a:pPr marL="266700" marR="5080" lvl="0" indent="-254634" algn="l" rtl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Húmedo-  seco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55" name="Google Shape;1155;p43"/>
          <p:cNvGrpSpPr/>
          <p:nvPr/>
        </p:nvGrpSpPr>
        <p:grpSpPr>
          <a:xfrm>
            <a:off x="6250685" y="765809"/>
            <a:ext cx="2849880" cy="5184775"/>
            <a:chOff x="6250685" y="765809"/>
            <a:chExt cx="2849880" cy="5184775"/>
          </a:xfrm>
        </p:grpSpPr>
        <p:sp>
          <p:nvSpPr>
            <p:cNvPr id="1156" name="Google Shape;1156;p43"/>
            <p:cNvSpPr/>
            <p:nvPr/>
          </p:nvSpPr>
          <p:spPr>
            <a:xfrm>
              <a:off x="6250685" y="1076705"/>
              <a:ext cx="1339595" cy="1726692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7" name="Google Shape;1157;p43"/>
            <p:cNvSpPr/>
            <p:nvPr/>
          </p:nvSpPr>
          <p:spPr>
            <a:xfrm>
              <a:off x="6250685" y="1076705"/>
              <a:ext cx="1339850" cy="1727200"/>
            </a:xfrm>
            <a:custGeom>
              <a:avLst/>
              <a:gdLst/>
              <a:ahLst/>
              <a:cxnLst/>
              <a:rect l="l" t="t" r="r" b="b"/>
              <a:pathLst>
                <a:path w="1339850" h="1727200" extrusionOk="0">
                  <a:moveTo>
                    <a:pt x="0" y="863346"/>
                  </a:moveTo>
                  <a:lnTo>
                    <a:pt x="1317" y="808752"/>
                  </a:lnTo>
                  <a:lnTo>
                    <a:pt x="5218" y="755060"/>
                  </a:lnTo>
                  <a:lnTo>
                    <a:pt x="11623" y="702371"/>
                  </a:lnTo>
                  <a:lnTo>
                    <a:pt x="20454" y="650785"/>
                  </a:lnTo>
                  <a:lnTo>
                    <a:pt x="31633" y="600405"/>
                  </a:lnTo>
                  <a:lnTo>
                    <a:pt x="45081" y="551331"/>
                  </a:lnTo>
                  <a:lnTo>
                    <a:pt x="60719" y="503664"/>
                  </a:lnTo>
                  <a:lnTo>
                    <a:pt x="78471" y="457506"/>
                  </a:lnTo>
                  <a:lnTo>
                    <a:pt x="98256" y="412958"/>
                  </a:lnTo>
                  <a:lnTo>
                    <a:pt x="119996" y="370121"/>
                  </a:lnTo>
                  <a:lnTo>
                    <a:pt x="143614" y="329096"/>
                  </a:lnTo>
                  <a:lnTo>
                    <a:pt x="169030" y="289985"/>
                  </a:lnTo>
                  <a:lnTo>
                    <a:pt x="196167" y="252888"/>
                  </a:lnTo>
                  <a:lnTo>
                    <a:pt x="224945" y="217907"/>
                  </a:lnTo>
                  <a:lnTo>
                    <a:pt x="255287" y="185143"/>
                  </a:lnTo>
                  <a:lnTo>
                    <a:pt x="287114" y="154697"/>
                  </a:lnTo>
                  <a:lnTo>
                    <a:pt x="320347" y="126671"/>
                  </a:lnTo>
                  <a:lnTo>
                    <a:pt x="354908" y="101165"/>
                  </a:lnTo>
                  <a:lnTo>
                    <a:pt x="390719" y="78281"/>
                  </a:lnTo>
                  <a:lnTo>
                    <a:pt x="427701" y="58119"/>
                  </a:lnTo>
                  <a:lnTo>
                    <a:pt x="465776" y="40782"/>
                  </a:lnTo>
                  <a:lnTo>
                    <a:pt x="504865" y="26370"/>
                  </a:lnTo>
                  <a:lnTo>
                    <a:pt x="544890" y="14985"/>
                  </a:lnTo>
                  <a:lnTo>
                    <a:pt x="585773" y="6727"/>
                  </a:lnTo>
                  <a:lnTo>
                    <a:pt x="627435" y="1698"/>
                  </a:lnTo>
                  <a:lnTo>
                    <a:pt x="669797" y="0"/>
                  </a:lnTo>
                  <a:lnTo>
                    <a:pt x="712160" y="1698"/>
                  </a:lnTo>
                  <a:lnTo>
                    <a:pt x="753822" y="6727"/>
                  </a:lnTo>
                  <a:lnTo>
                    <a:pt x="794705" y="14985"/>
                  </a:lnTo>
                  <a:lnTo>
                    <a:pt x="834730" y="26370"/>
                  </a:lnTo>
                  <a:lnTo>
                    <a:pt x="873819" y="40782"/>
                  </a:lnTo>
                  <a:lnTo>
                    <a:pt x="911894" y="58119"/>
                  </a:lnTo>
                  <a:lnTo>
                    <a:pt x="948876" y="78281"/>
                  </a:lnTo>
                  <a:lnTo>
                    <a:pt x="984687" y="101165"/>
                  </a:lnTo>
                  <a:lnTo>
                    <a:pt x="1019248" y="126671"/>
                  </a:lnTo>
                  <a:lnTo>
                    <a:pt x="1052481" y="154697"/>
                  </a:lnTo>
                  <a:lnTo>
                    <a:pt x="1084308" y="185143"/>
                  </a:lnTo>
                  <a:lnTo>
                    <a:pt x="1114650" y="217907"/>
                  </a:lnTo>
                  <a:lnTo>
                    <a:pt x="1143428" y="252888"/>
                  </a:lnTo>
                  <a:lnTo>
                    <a:pt x="1170565" y="289985"/>
                  </a:lnTo>
                  <a:lnTo>
                    <a:pt x="1195981" y="329096"/>
                  </a:lnTo>
                  <a:lnTo>
                    <a:pt x="1219599" y="370121"/>
                  </a:lnTo>
                  <a:lnTo>
                    <a:pt x="1241339" y="412958"/>
                  </a:lnTo>
                  <a:lnTo>
                    <a:pt x="1261124" y="457506"/>
                  </a:lnTo>
                  <a:lnTo>
                    <a:pt x="1278876" y="503664"/>
                  </a:lnTo>
                  <a:lnTo>
                    <a:pt x="1294514" y="551331"/>
                  </a:lnTo>
                  <a:lnTo>
                    <a:pt x="1307962" y="600405"/>
                  </a:lnTo>
                  <a:lnTo>
                    <a:pt x="1319141" y="650785"/>
                  </a:lnTo>
                  <a:lnTo>
                    <a:pt x="1327972" y="702371"/>
                  </a:lnTo>
                  <a:lnTo>
                    <a:pt x="1334377" y="755060"/>
                  </a:lnTo>
                  <a:lnTo>
                    <a:pt x="1338278" y="808752"/>
                  </a:lnTo>
                  <a:lnTo>
                    <a:pt x="1339595" y="863346"/>
                  </a:lnTo>
                  <a:lnTo>
                    <a:pt x="1338278" y="917939"/>
                  </a:lnTo>
                  <a:lnTo>
                    <a:pt x="1334377" y="971631"/>
                  </a:lnTo>
                  <a:lnTo>
                    <a:pt x="1327972" y="1024320"/>
                  </a:lnTo>
                  <a:lnTo>
                    <a:pt x="1319141" y="1075906"/>
                  </a:lnTo>
                  <a:lnTo>
                    <a:pt x="1307962" y="1126286"/>
                  </a:lnTo>
                  <a:lnTo>
                    <a:pt x="1294514" y="1175360"/>
                  </a:lnTo>
                  <a:lnTo>
                    <a:pt x="1278876" y="1223027"/>
                  </a:lnTo>
                  <a:lnTo>
                    <a:pt x="1261124" y="1269185"/>
                  </a:lnTo>
                  <a:lnTo>
                    <a:pt x="1241339" y="1313733"/>
                  </a:lnTo>
                  <a:lnTo>
                    <a:pt x="1219599" y="1356570"/>
                  </a:lnTo>
                  <a:lnTo>
                    <a:pt x="1195981" y="1397595"/>
                  </a:lnTo>
                  <a:lnTo>
                    <a:pt x="1170565" y="1436706"/>
                  </a:lnTo>
                  <a:lnTo>
                    <a:pt x="1143428" y="1473803"/>
                  </a:lnTo>
                  <a:lnTo>
                    <a:pt x="1114650" y="1508784"/>
                  </a:lnTo>
                  <a:lnTo>
                    <a:pt x="1084308" y="1541548"/>
                  </a:lnTo>
                  <a:lnTo>
                    <a:pt x="1052481" y="1571994"/>
                  </a:lnTo>
                  <a:lnTo>
                    <a:pt x="1019248" y="1600020"/>
                  </a:lnTo>
                  <a:lnTo>
                    <a:pt x="984687" y="1625526"/>
                  </a:lnTo>
                  <a:lnTo>
                    <a:pt x="948876" y="1648410"/>
                  </a:lnTo>
                  <a:lnTo>
                    <a:pt x="911894" y="1668572"/>
                  </a:lnTo>
                  <a:lnTo>
                    <a:pt x="873819" y="1685909"/>
                  </a:lnTo>
                  <a:lnTo>
                    <a:pt x="834730" y="1700321"/>
                  </a:lnTo>
                  <a:lnTo>
                    <a:pt x="794705" y="1711706"/>
                  </a:lnTo>
                  <a:lnTo>
                    <a:pt x="753822" y="1719964"/>
                  </a:lnTo>
                  <a:lnTo>
                    <a:pt x="712160" y="1724993"/>
                  </a:lnTo>
                  <a:lnTo>
                    <a:pt x="669797" y="1726692"/>
                  </a:lnTo>
                  <a:lnTo>
                    <a:pt x="627435" y="1724993"/>
                  </a:lnTo>
                  <a:lnTo>
                    <a:pt x="585773" y="1719964"/>
                  </a:lnTo>
                  <a:lnTo>
                    <a:pt x="544890" y="1711706"/>
                  </a:lnTo>
                  <a:lnTo>
                    <a:pt x="504865" y="1700321"/>
                  </a:lnTo>
                  <a:lnTo>
                    <a:pt x="465776" y="1685909"/>
                  </a:lnTo>
                  <a:lnTo>
                    <a:pt x="427701" y="1668572"/>
                  </a:lnTo>
                  <a:lnTo>
                    <a:pt x="390719" y="1648410"/>
                  </a:lnTo>
                  <a:lnTo>
                    <a:pt x="354908" y="1625526"/>
                  </a:lnTo>
                  <a:lnTo>
                    <a:pt x="320347" y="1600020"/>
                  </a:lnTo>
                  <a:lnTo>
                    <a:pt x="287114" y="1571994"/>
                  </a:lnTo>
                  <a:lnTo>
                    <a:pt x="255287" y="1541548"/>
                  </a:lnTo>
                  <a:lnTo>
                    <a:pt x="224945" y="1508784"/>
                  </a:lnTo>
                  <a:lnTo>
                    <a:pt x="196167" y="1473803"/>
                  </a:lnTo>
                  <a:lnTo>
                    <a:pt x="169030" y="1436706"/>
                  </a:lnTo>
                  <a:lnTo>
                    <a:pt x="143614" y="1397595"/>
                  </a:lnTo>
                  <a:lnTo>
                    <a:pt x="119996" y="1356570"/>
                  </a:lnTo>
                  <a:lnTo>
                    <a:pt x="98256" y="1313733"/>
                  </a:lnTo>
                  <a:lnTo>
                    <a:pt x="78471" y="1269185"/>
                  </a:lnTo>
                  <a:lnTo>
                    <a:pt x="60719" y="1223027"/>
                  </a:lnTo>
                  <a:lnTo>
                    <a:pt x="45081" y="1175360"/>
                  </a:lnTo>
                  <a:lnTo>
                    <a:pt x="31633" y="1126286"/>
                  </a:lnTo>
                  <a:lnTo>
                    <a:pt x="20454" y="1075906"/>
                  </a:lnTo>
                  <a:lnTo>
                    <a:pt x="11623" y="1024320"/>
                  </a:lnTo>
                  <a:lnTo>
                    <a:pt x="5218" y="971631"/>
                  </a:lnTo>
                  <a:lnTo>
                    <a:pt x="1317" y="917939"/>
                  </a:lnTo>
                  <a:lnTo>
                    <a:pt x="0" y="863346"/>
                  </a:lnTo>
                  <a:close/>
                </a:path>
              </a:pathLst>
            </a:custGeom>
            <a:no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8" name="Google Shape;1158;p43"/>
            <p:cNvSpPr/>
            <p:nvPr/>
          </p:nvSpPr>
          <p:spPr>
            <a:xfrm>
              <a:off x="7675625" y="765809"/>
              <a:ext cx="1424940" cy="5184775"/>
            </a:xfrm>
            <a:custGeom>
              <a:avLst/>
              <a:gdLst/>
              <a:ahLst/>
              <a:cxnLst/>
              <a:rect l="l" t="t" r="r" b="b"/>
              <a:pathLst>
                <a:path w="1424940" h="5184775" extrusionOk="0">
                  <a:moveTo>
                    <a:pt x="1282446" y="0"/>
                  </a:moveTo>
                  <a:lnTo>
                    <a:pt x="142494" y="0"/>
                  </a:lnTo>
                  <a:lnTo>
                    <a:pt x="97438" y="7260"/>
                  </a:lnTo>
                  <a:lnTo>
                    <a:pt x="58320" y="27480"/>
                  </a:lnTo>
                  <a:lnTo>
                    <a:pt x="27480" y="58320"/>
                  </a:lnTo>
                  <a:lnTo>
                    <a:pt x="7260" y="97438"/>
                  </a:lnTo>
                  <a:lnTo>
                    <a:pt x="0" y="142493"/>
                  </a:lnTo>
                  <a:lnTo>
                    <a:pt x="0" y="5042154"/>
                  </a:lnTo>
                  <a:lnTo>
                    <a:pt x="7260" y="5087194"/>
                  </a:lnTo>
                  <a:lnTo>
                    <a:pt x="27480" y="5126311"/>
                  </a:lnTo>
                  <a:lnTo>
                    <a:pt x="58320" y="5157156"/>
                  </a:lnTo>
                  <a:lnTo>
                    <a:pt x="97438" y="5177384"/>
                  </a:lnTo>
                  <a:lnTo>
                    <a:pt x="142494" y="5184648"/>
                  </a:lnTo>
                  <a:lnTo>
                    <a:pt x="1282446" y="5184648"/>
                  </a:lnTo>
                  <a:lnTo>
                    <a:pt x="1327501" y="5177384"/>
                  </a:lnTo>
                  <a:lnTo>
                    <a:pt x="1366619" y="5157156"/>
                  </a:lnTo>
                  <a:lnTo>
                    <a:pt x="1397459" y="5126311"/>
                  </a:lnTo>
                  <a:lnTo>
                    <a:pt x="1417679" y="5087194"/>
                  </a:lnTo>
                  <a:lnTo>
                    <a:pt x="1424940" y="5042154"/>
                  </a:lnTo>
                  <a:lnTo>
                    <a:pt x="1424940" y="142493"/>
                  </a:lnTo>
                  <a:lnTo>
                    <a:pt x="1417679" y="97438"/>
                  </a:lnTo>
                  <a:lnTo>
                    <a:pt x="1397459" y="58320"/>
                  </a:lnTo>
                  <a:lnTo>
                    <a:pt x="1366619" y="27480"/>
                  </a:lnTo>
                  <a:lnTo>
                    <a:pt x="1327501" y="7260"/>
                  </a:lnTo>
                  <a:lnTo>
                    <a:pt x="1282446" y="0"/>
                  </a:lnTo>
                  <a:close/>
                </a:path>
              </a:pathLst>
            </a:custGeom>
            <a:solidFill>
              <a:srgbClr val="61A29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9" name="Google Shape;1159;p43"/>
            <p:cNvSpPr/>
            <p:nvPr/>
          </p:nvSpPr>
          <p:spPr>
            <a:xfrm>
              <a:off x="7675625" y="765809"/>
              <a:ext cx="1424940" cy="5184775"/>
            </a:xfrm>
            <a:custGeom>
              <a:avLst/>
              <a:gdLst/>
              <a:ahLst/>
              <a:cxnLst/>
              <a:rect l="l" t="t" r="r" b="b"/>
              <a:pathLst>
                <a:path w="1424940" h="5184775" extrusionOk="0">
                  <a:moveTo>
                    <a:pt x="0" y="142493"/>
                  </a:moveTo>
                  <a:lnTo>
                    <a:pt x="7260" y="97438"/>
                  </a:lnTo>
                  <a:lnTo>
                    <a:pt x="27480" y="58320"/>
                  </a:lnTo>
                  <a:lnTo>
                    <a:pt x="58320" y="27480"/>
                  </a:lnTo>
                  <a:lnTo>
                    <a:pt x="97438" y="7260"/>
                  </a:lnTo>
                  <a:lnTo>
                    <a:pt x="142494" y="0"/>
                  </a:lnTo>
                  <a:lnTo>
                    <a:pt x="1282446" y="0"/>
                  </a:lnTo>
                  <a:lnTo>
                    <a:pt x="1327501" y="7260"/>
                  </a:lnTo>
                  <a:lnTo>
                    <a:pt x="1366619" y="27480"/>
                  </a:lnTo>
                  <a:lnTo>
                    <a:pt x="1397459" y="58320"/>
                  </a:lnTo>
                  <a:lnTo>
                    <a:pt x="1417679" y="97438"/>
                  </a:lnTo>
                  <a:lnTo>
                    <a:pt x="1424940" y="142493"/>
                  </a:lnTo>
                  <a:lnTo>
                    <a:pt x="1424940" y="5042154"/>
                  </a:lnTo>
                  <a:lnTo>
                    <a:pt x="1417679" y="5087194"/>
                  </a:lnTo>
                  <a:lnTo>
                    <a:pt x="1397459" y="5126311"/>
                  </a:lnTo>
                  <a:lnTo>
                    <a:pt x="1366619" y="5157156"/>
                  </a:lnTo>
                  <a:lnTo>
                    <a:pt x="1327501" y="5177384"/>
                  </a:lnTo>
                  <a:lnTo>
                    <a:pt x="1282446" y="5184648"/>
                  </a:lnTo>
                  <a:lnTo>
                    <a:pt x="142494" y="5184648"/>
                  </a:lnTo>
                  <a:lnTo>
                    <a:pt x="97438" y="5177384"/>
                  </a:lnTo>
                  <a:lnTo>
                    <a:pt x="58320" y="5157156"/>
                  </a:lnTo>
                  <a:lnTo>
                    <a:pt x="27480" y="5126311"/>
                  </a:lnTo>
                  <a:lnTo>
                    <a:pt x="7260" y="5087194"/>
                  </a:lnTo>
                  <a:lnTo>
                    <a:pt x="0" y="5042154"/>
                  </a:lnTo>
                  <a:lnTo>
                    <a:pt x="0" y="142493"/>
                  </a:lnTo>
                  <a:close/>
                </a:path>
              </a:pathLst>
            </a:custGeom>
            <a:no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160" name="Google Shape;1160;p43"/>
          <p:cNvSpPr txBox="1"/>
          <p:nvPr/>
        </p:nvSpPr>
        <p:spPr>
          <a:xfrm>
            <a:off x="7837423" y="3555238"/>
            <a:ext cx="1101090" cy="59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5875" rIns="0" bIns="0" anchor="t" anchorCtr="0">
            <a:spAutoFit/>
          </a:bodyPr>
          <a:lstStyle/>
          <a:p>
            <a:pPr marL="83820" marR="5080" lvl="0" indent="-71755" algn="l" rtl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Esquema  explícito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61" name="Google Shape;1161;p43"/>
          <p:cNvGrpSpPr/>
          <p:nvPr/>
        </p:nvGrpSpPr>
        <p:grpSpPr>
          <a:xfrm>
            <a:off x="404622" y="1076705"/>
            <a:ext cx="8653526" cy="4614673"/>
            <a:chOff x="404622" y="1076705"/>
            <a:chExt cx="8653526" cy="4614673"/>
          </a:xfrm>
        </p:grpSpPr>
        <p:sp>
          <p:nvSpPr>
            <p:cNvPr id="1162" name="Google Shape;1162;p43"/>
            <p:cNvSpPr/>
            <p:nvPr/>
          </p:nvSpPr>
          <p:spPr>
            <a:xfrm>
              <a:off x="7718298" y="1076705"/>
              <a:ext cx="1339596" cy="1726692"/>
            </a:xfrm>
            <a:prstGeom prst="rect">
              <a:avLst/>
            </a:prstGeom>
            <a:blipFill rotWithShape="1">
              <a:blip r:embed="rId9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3" name="Google Shape;1163;p43"/>
            <p:cNvSpPr/>
            <p:nvPr/>
          </p:nvSpPr>
          <p:spPr>
            <a:xfrm>
              <a:off x="7718298" y="1076705"/>
              <a:ext cx="1339850" cy="1727200"/>
            </a:xfrm>
            <a:custGeom>
              <a:avLst/>
              <a:gdLst/>
              <a:ahLst/>
              <a:cxnLst/>
              <a:rect l="l" t="t" r="r" b="b"/>
              <a:pathLst>
                <a:path w="1339850" h="1727200" extrusionOk="0">
                  <a:moveTo>
                    <a:pt x="0" y="863346"/>
                  </a:moveTo>
                  <a:lnTo>
                    <a:pt x="1317" y="808752"/>
                  </a:lnTo>
                  <a:lnTo>
                    <a:pt x="5218" y="755060"/>
                  </a:lnTo>
                  <a:lnTo>
                    <a:pt x="11623" y="702371"/>
                  </a:lnTo>
                  <a:lnTo>
                    <a:pt x="20454" y="650785"/>
                  </a:lnTo>
                  <a:lnTo>
                    <a:pt x="31633" y="600405"/>
                  </a:lnTo>
                  <a:lnTo>
                    <a:pt x="45081" y="551331"/>
                  </a:lnTo>
                  <a:lnTo>
                    <a:pt x="60719" y="503664"/>
                  </a:lnTo>
                  <a:lnTo>
                    <a:pt x="78471" y="457506"/>
                  </a:lnTo>
                  <a:lnTo>
                    <a:pt x="98256" y="412958"/>
                  </a:lnTo>
                  <a:lnTo>
                    <a:pt x="119996" y="370121"/>
                  </a:lnTo>
                  <a:lnTo>
                    <a:pt x="143614" y="329096"/>
                  </a:lnTo>
                  <a:lnTo>
                    <a:pt x="169030" y="289985"/>
                  </a:lnTo>
                  <a:lnTo>
                    <a:pt x="196167" y="252888"/>
                  </a:lnTo>
                  <a:lnTo>
                    <a:pt x="224945" y="217907"/>
                  </a:lnTo>
                  <a:lnTo>
                    <a:pt x="255287" y="185143"/>
                  </a:lnTo>
                  <a:lnTo>
                    <a:pt x="287114" y="154697"/>
                  </a:lnTo>
                  <a:lnTo>
                    <a:pt x="320347" y="126671"/>
                  </a:lnTo>
                  <a:lnTo>
                    <a:pt x="354908" y="101165"/>
                  </a:lnTo>
                  <a:lnTo>
                    <a:pt x="390719" y="78281"/>
                  </a:lnTo>
                  <a:lnTo>
                    <a:pt x="427701" y="58119"/>
                  </a:lnTo>
                  <a:lnTo>
                    <a:pt x="465776" y="40782"/>
                  </a:lnTo>
                  <a:lnTo>
                    <a:pt x="504865" y="26370"/>
                  </a:lnTo>
                  <a:lnTo>
                    <a:pt x="544890" y="14985"/>
                  </a:lnTo>
                  <a:lnTo>
                    <a:pt x="585773" y="6727"/>
                  </a:lnTo>
                  <a:lnTo>
                    <a:pt x="627435" y="1698"/>
                  </a:lnTo>
                  <a:lnTo>
                    <a:pt x="669798" y="0"/>
                  </a:lnTo>
                  <a:lnTo>
                    <a:pt x="712160" y="1698"/>
                  </a:lnTo>
                  <a:lnTo>
                    <a:pt x="753822" y="6727"/>
                  </a:lnTo>
                  <a:lnTo>
                    <a:pt x="794705" y="14985"/>
                  </a:lnTo>
                  <a:lnTo>
                    <a:pt x="834730" y="26370"/>
                  </a:lnTo>
                  <a:lnTo>
                    <a:pt x="873819" y="40782"/>
                  </a:lnTo>
                  <a:lnTo>
                    <a:pt x="911894" y="58119"/>
                  </a:lnTo>
                  <a:lnTo>
                    <a:pt x="948876" y="78281"/>
                  </a:lnTo>
                  <a:lnTo>
                    <a:pt x="984687" y="101165"/>
                  </a:lnTo>
                  <a:lnTo>
                    <a:pt x="1019248" y="126671"/>
                  </a:lnTo>
                  <a:lnTo>
                    <a:pt x="1052481" y="154697"/>
                  </a:lnTo>
                  <a:lnTo>
                    <a:pt x="1084308" y="185143"/>
                  </a:lnTo>
                  <a:lnTo>
                    <a:pt x="1114650" y="217907"/>
                  </a:lnTo>
                  <a:lnTo>
                    <a:pt x="1143428" y="252888"/>
                  </a:lnTo>
                  <a:lnTo>
                    <a:pt x="1170565" y="289985"/>
                  </a:lnTo>
                  <a:lnTo>
                    <a:pt x="1195981" y="329096"/>
                  </a:lnTo>
                  <a:lnTo>
                    <a:pt x="1219599" y="370121"/>
                  </a:lnTo>
                  <a:lnTo>
                    <a:pt x="1241339" y="412958"/>
                  </a:lnTo>
                  <a:lnTo>
                    <a:pt x="1261124" y="457506"/>
                  </a:lnTo>
                  <a:lnTo>
                    <a:pt x="1278876" y="503664"/>
                  </a:lnTo>
                  <a:lnTo>
                    <a:pt x="1294514" y="551331"/>
                  </a:lnTo>
                  <a:lnTo>
                    <a:pt x="1307962" y="600405"/>
                  </a:lnTo>
                  <a:lnTo>
                    <a:pt x="1319141" y="650785"/>
                  </a:lnTo>
                  <a:lnTo>
                    <a:pt x="1327972" y="702371"/>
                  </a:lnTo>
                  <a:lnTo>
                    <a:pt x="1334377" y="755060"/>
                  </a:lnTo>
                  <a:lnTo>
                    <a:pt x="1338278" y="808752"/>
                  </a:lnTo>
                  <a:lnTo>
                    <a:pt x="1339596" y="863346"/>
                  </a:lnTo>
                  <a:lnTo>
                    <a:pt x="1338278" y="917939"/>
                  </a:lnTo>
                  <a:lnTo>
                    <a:pt x="1334377" y="971631"/>
                  </a:lnTo>
                  <a:lnTo>
                    <a:pt x="1327972" y="1024320"/>
                  </a:lnTo>
                  <a:lnTo>
                    <a:pt x="1319141" y="1075906"/>
                  </a:lnTo>
                  <a:lnTo>
                    <a:pt x="1307962" y="1126286"/>
                  </a:lnTo>
                  <a:lnTo>
                    <a:pt x="1294514" y="1175360"/>
                  </a:lnTo>
                  <a:lnTo>
                    <a:pt x="1278876" y="1223027"/>
                  </a:lnTo>
                  <a:lnTo>
                    <a:pt x="1261124" y="1269185"/>
                  </a:lnTo>
                  <a:lnTo>
                    <a:pt x="1241339" y="1313733"/>
                  </a:lnTo>
                  <a:lnTo>
                    <a:pt x="1219599" y="1356570"/>
                  </a:lnTo>
                  <a:lnTo>
                    <a:pt x="1195981" y="1397595"/>
                  </a:lnTo>
                  <a:lnTo>
                    <a:pt x="1170565" y="1436706"/>
                  </a:lnTo>
                  <a:lnTo>
                    <a:pt x="1143428" y="1473803"/>
                  </a:lnTo>
                  <a:lnTo>
                    <a:pt x="1114650" y="1508784"/>
                  </a:lnTo>
                  <a:lnTo>
                    <a:pt x="1084308" y="1541548"/>
                  </a:lnTo>
                  <a:lnTo>
                    <a:pt x="1052481" y="1571994"/>
                  </a:lnTo>
                  <a:lnTo>
                    <a:pt x="1019248" y="1600020"/>
                  </a:lnTo>
                  <a:lnTo>
                    <a:pt x="984687" y="1625526"/>
                  </a:lnTo>
                  <a:lnTo>
                    <a:pt x="948876" y="1648410"/>
                  </a:lnTo>
                  <a:lnTo>
                    <a:pt x="911894" y="1668572"/>
                  </a:lnTo>
                  <a:lnTo>
                    <a:pt x="873819" y="1685909"/>
                  </a:lnTo>
                  <a:lnTo>
                    <a:pt x="834730" y="1700321"/>
                  </a:lnTo>
                  <a:lnTo>
                    <a:pt x="794705" y="1711706"/>
                  </a:lnTo>
                  <a:lnTo>
                    <a:pt x="753822" y="1719964"/>
                  </a:lnTo>
                  <a:lnTo>
                    <a:pt x="712160" y="1724993"/>
                  </a:lnTo>
                  <a:lnTo>
                    <a:pt x="669798" y="1726692"/>
                  </a:lnTo>
                  <a:lnTo>
                    <a:pt x="627435" y="1724993"/>
                  </a:lnTo>
                  <a:lnTo>
                    <a:pt x="585773" y="1719964"/>
                  </a:lnTo>
                  <a:lnTo>
                    <a:pt x="544890" y="1711706"/>
                  </a:lnTo>
                  <a:lnTo>
                    <a:pt x="504865" y="1700321"/>
                  </a:lnTo>
                  <a:lnTo>
                    <a:pt x="465776" y="1685909"/>
                  </a:lnTo>
                  <a:lnTo>
                    <a:pt x="427701" y="1668572"/>
                  </a:lnTo>
                  <a:lnTo>
                    <a:pt x="390719" y="1648410"/>
                  </a:lnTo>
                  <a:lnTo>
                    <a:pt x="354908" y="1625526"/>
                  </a:lnTo>
                  <a:lnTo>
                    <a:pt x="320347" y="1600020"/>
                  </a:lnTo>
                  <a:lnTo>
                    <a:pt x="287114" y="1571994"/>
                  </a:lnTo>
                  <a:lnTo>
                    <a:pt x="255287" y="1541548"/>
                  </a:lnTo>
                  <a:lnTo>
                    <a:pt x="224945" y="1508784"/>
                  </a:lnTo>
                  <a:lnTo>
                    <a:pt x="196167" y="1473803"/>
                  </a:lnTo>
                  <a:lnTo>
                    <a:pt x="169030" y="1436706"/>
                  </a:lnTo>
                  <a:lnTo>
                    <a:pt x="143614" y="1397595"/>
                  </a:lnTo>
                  <a:lnTo>
                    <a:pt x="119996" y="1356570"/>
                  </a:lnTo>
                  <a:lnTo>
                    <a:pt x="98256" y="1313733"/>
                  </a:lnTo>
                  <a:lnTo>
                    <a:pt x="78471" y="1269185"/>
                  </a:lnTo>
                  <a:lnTo>
                    <a:pt x="60719" y="1223027"/>
                  </a:lnTo>
                  <a:lnTo>
                    <a:pt x="45081" y="1175360"/>
                  </a:lnTo>
                  <a:lnTo>
                    <a:pt x="31633" y="1126286"/>
                  </a:lnTo>
                  <a:lnTo>
                    <a:pt x="20454" y="1075906"/>
                  </a:lnTo>
                  <a:lnTo>
                    <a:pt x="11623" y="1024320"/>
                  </a:lnTo>
                  <a:lnTo>
                    <a:pt x="5218" y="971631"/>
                  </a:lnTo>
                  <a:lnTo>
                    <a:pt x="1317" y="917939"/>
                  </a:lnTo>
                  <a:lnTo>
                    <a:pt x="0" y="863346"/>
                  </a:lnTo>
                  <a:close/>
                </a:path>
              </a:pathLst>
            </a:custGeom>
            <a:no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4" name="Google Shape;1164;p43"/>
            <p:cNvSpPr/>
            <p:nvPr/>
          </p:nvSpPr>
          <p:spPr>
            <a:xfrm>
              <a:off x="404622" y="4914138"/>
              <a:ext cx="8336280" cy="777240"/>
            </a:xfrm>
            <a:custGeom>
              <a:avLst/>
              <a:gdLst/>
              <a:ahLst/>
              <a:cxnLst/>
              <a:rect l="l" t="t" r="r" b="b"/>
              <a:pathLst>
                <a:path w="8336280" h="777239" extrusionOk="0">
                  <a:moveTo>
                    <a:pt x="7947659" y="0"/>
                  </a:moveTo>
                  <a:lnTo>
                    <a:pt x="7947659" y="194310"/>
                  </a:lnTo>
                  <a:lnTo>
                    <a:pt x="388620" y="194310"/>
                  </a:lnTo>
                  <a:lnTo>
                    <a:pt x="388620" y="0"/>
                  </a:lnTo>
                  <a:lnTo>
                    <a:pt x="0" y="388620"/>
                  </a:lnTo>
                  <a:lnTo>
                    <a:pt x="388620" y="777240"/>
                  </a:lnTo>
                  <a:lnTo>
                    <a:pt x="388620" y="582930"/>
                  </a:lnTo>
                  <a:lnTo>
                    <a:pt x="7947659" y="582930"/>
                  </a:lnTo>
                  <a:lnTo>
                    <a:pt x="7947659" y="777240"/>
                  </a:lnTo>
                  <a:lnTo>
                    <a:pt x="8336280" y="388620"/>
                  </a:lnTo>
                  <a:lnTo>
                    <a:pt x="7947659" y="0"/>
                  </a:lnTo>
                  <a:close/>
                </a:path>
              </a:pathLst>
            </a:custGeom>
            <a:solidFill>
              <a:srgbClr val="CEDAD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5" name="Google Shape;1165;p43"/>
            <p:cNvSpPr/>
            <p:nvPr/>
          </p:nvSpPr>
          <p:spPr>
            <a:xfrm>
              <a:off x="404622" y="4914138"/>
              <a:ext cx="8336280" cy="777240"/>
            </a:xfrm>
            <a:custGeom>
              <a:avLst/>
              <a:gdLst/>
              <a:ahLst/>
              <a:cxnLst/>
              <a:rect l="l" t="t" r="r" b="b"/>
              <a:pathLst>
                <a:path w="8336280" h="777239" extrusionOk="0">
                  <a:moveTo>
                    <a:pt x="0" y="388620"/>
                  </a:moveTo>
                  <a:lnTo>
                    <a:pt x="388620" y="0"/>
                  </a:lnTo>
                  <a:lnTo>
                    <a:pt x="388620" y="194310"/>
                  </a:lnTo>
                  <a:lnTo>
                    <a:pt x="7947659" y="194310"/>
                  </a:lnTo>
                  <a:lnTo>
                    <a:pt x="7947659" y="0"/>
                  </a:lnTo>
                  <a:lnTo>
                    <a:pt x="8336280" y="388620"/>
                  </a:lnTo>
                  <a:lnTo>
                    <a:pt x="7947659" y="777240"/>
                  </a:lnTo>
                  <a:lnTo>
                    <a:pt x="7947659" y="582930"/>
                  </a:lnTo>
                  <a:lnTo>
                    <a:pt x="388620" y="582930"/>
                  </a:lnTo>
                  <a:lnTo>
                    <a:pt x="388620" y="777240"/>
                  </a:lnTo>
                  <a:lnTo>
                    <a:pt x="0" y="388620"/>
                  </a:lnTo>
                  <a:close/>
                </a:path>
              </a:pathLst>
            </a:custGeom>
            <a:no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44"/>
          <p:cNvSpPr/>
          <p:nvPr/>
        </p:nvSpPr>
        <p:spPr>
          <a:xfrm>
            <a:off x="6733031" y="5949696"/>
            <a:ext cx="2369820" cy="71932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71" name="Google Shape;1171;p44"/>
          <p:cNvSpPr txBox="1">
            <a:spLocks noGrp="1"/>
          </p:cNvSpPr>
          <p:nvPr>
            <p:ph type="title"/>
          </p:nvPr>
        </p:nvSpPr>
        <p:spPr>
          <a:xfrm>
            <a:off x="342087" y="76327"/>
            <a:ext cx="2393950" cy="391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INTRODUCCIÓN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72" name="Google Shape;1172;p44"/>
          <p:cNvGrpSpPr/>
          <p:nvPr/>
        </p:nvGrpSpPr>
        <p:grpSpPr>
          <a:xfrm>
            <a:off x="2421632" y="726878"/>
            <a:ext cx="4296162" cy="1199514"/>
            <a:chOff x="2421632" y="726878"/>
            <a:chExt cx="4296162" cy="1199514"/>
          </a:xfrm>
        </p:grpSpPr>
        <p:sp>
          <p:nvSpPr>
            <p:cNvPr id="1173" name="Google Shape;1173;p44"/>
            <p:cNvSpPr/>
            <p:nvPr/>
          </p:nvSpPr>
          <p:spPr>
            <a:xfrm>
              <a:off x="2421632" y="726878"/>
              <a:ext cx="4296162" cy="1199514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4" name="Google Shape;1174;p44"/>
            <p:cNvSpPr/>
            <p:nvPr/>
          </p:nvSpPr>
          <p:spPr>
            <a:xfrm>
              <a:off x="2459736" y="745236"/>
              <a:ext cx="4224655" cy="1127760"/>
            </a:xfrm>
            <a:custGeom>
              <a:avLst/>
              <a:gdLst/>
              <a:ahLst/>
              <a:cxnLst/>
              <a:rect l="l" t="t" r="r" b="b"/>
              <a:pathLst>
                <a:path w="4224655" h="1127760" extrusionOk="0">
                  <a:moveTo>
                    <a:pt x="4111752" y="0"/>
                  </a:moveTo>
                  <a:lnTo>
                    <a:pt x="112775" y="0"/>
                  </a:lnTo>
                  <a:lnTo>
                    <a:pt x="68901" y="8870"/>
                  </a:lnTo>
                  <a:lnTo>
                    <a:pt x="33051" y="33051"/>
                  </a:lnTo>
                  <a:lnTo>
                    <a:pt x="8870" y="68901"/>
                  </a:lnTo>
                  <a:lnTo>
                    <a:pt x="0" y="112775"/>
                  </a:lnTo>
                  <a:lnTo>
                    <a:pt x="0" y="1014984"/>
                  </a:lnTo>
                  <a:lnTo>
                    <a:pt x="8870" y="1058858"/>
                  </a:lnTo>
                  <a:lnTo>
                    <a:pt x="33051" y="1094708"/>
                  </a:lnTo>
                  <a:lnTo>
                    <a:pt x="68901" y="1118889"/>
                  </a:lnTo>
                  <a:lnTo>
                    <a:pt x="112775" y="1127760"/>
                  </a:lnTo>
                  <a:lnTo>
                    <a:pt x="4111752" y="1127760"/>
                  </a:lnTo>
                  <a:lnTo>
                    <a:pt x="4155626" y="1118889"/>
                  </a:lnTo>
                  <a:lnTo>
                    <a:pt x="4191476" y="1094708"/>
                  </a:lnTo>
                  <a:lnTo>
                    <a:pt x="4215657" y="1058858"/>
                  </a:lnTo>
                  <a:lnTo>
                    <a:pt x="4224528" y="1014984"/>
                  </a:lnTo>
                  <a:lnTo>
                    <a:pt x="4224528" y="112775"/>
                  </a:lnTo>
                  <a:lnTo>
                    <a:pt x="4215657" y="68901"/>
                  </a:lnTo>
                  <a:lnTo>
                    <a:pt x="4191476" y="33051"/>
                  </a:lnTo>
                  <a:lnTo>
                    <a:pt x="4155626" y="8870"/>
                  </a:lnTo>
                  <a:lnTo>
                    <a:pt x="4111752" y="0"/>
                  </a:lnTo>
                  <a:close/>
                </a:path>
              </a:pathLst>
            </a:custGeom>
            <a:solidFill>
              <a:srgbClr val="FADEA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5" name="Google Shape;1175;p44"/>
            <p:cNvSpPr/>
            <p:nvPr/>
          </p:nvSpPr>
          <p:spPr>
            <a:xfrm>
              <a:off x="2459736" y="745236"/>
              <a:ext cx="4224655" cy="1127760"/>
            </a:xfrm>
            <a:custGeom>
              <a:avLst/>
              <a:gdLst/>
              <a:ahLst/>
              <a:cxnLst/>
              <a:rect l="l" t="t" r="r" b="b"/>
              <a:pathLst>
                <a:path w="4224655" h="1127760" extrusionOk="0">
                  <a:moveTo>
                    <a:pt x="0" y="112775"/>
                  </a:moveTo>
                  <a:lnTo>
                    <a:pt x="8870" y="68901"/>
                  </a:lnTo>
                  <a:lnTo>
                    <a:pt x="33051" y="33051"/>
                  </a:lnTo>
                  <a:lnTo>
                    <a:pt x="68901" y="8870"/>
                  </a:lnTo>
                  <a:lnTo>
                    <a:pt x="112775" y="0"/>
                  </a:lnTo>
                  <a:lnTo>
                    <a:pt x="4111752" y="0"/>
                  </a:lnTo>
                  <a:lnTo>
                    <a:pt x="4155626" y="8870"/>
                  </a:lnTo>
                  <a:lnTo>
                    <a:pt x="4191476" y="33051"/>
                  </a:lnTo>
                  <a:lnTo>
                    <a:pt x="4215657" y="68901"/>
                  </a:lnTo>
                  <a:lnTo>
                    <a:pt x="4224528" y="112775"/>
                  </a:lnTo>
                  <a:lnTo>
                    <a:pt x="4224528" y="1014984"/>
                  </a:lnTo>
                  <a:lnTo>
                    <a:pt x="4215657" y="1058858"/>
                  </a:lnTo>
                  <a:lnTo>
                    <a:pt x="4191476" y="1094708"/>
                  </a:lnTo>
                  <a:lnTo>
                    <a:pt x="4155626" y="1118889"/>
                  </a:lnTo>
                  <a:lnTo>
                    <a:pt x="4111752" y="1127760"/>
                  </a:lnTo>
                  <a:lnTo>
                    <a:pt x="112775" y="1127760"/>
                  </a:lnTo>
                  <a:lnTo>
                    <a:pt x="68901" y="1118889"/>
                  </a:lnTo>
                  <a:lnTo>
                    <a:pt x="33051" y="1094708"/>
                  </a:lnTo>
                  <a:lnTo>
                    <a:pt x="8870" y="1058858"/>
                  </a:lnTo>
                  <a:lnTo>
                    <a:pt x="0" y="1014984"/>
                  </a:lnTo>
                  <a:lnTo>
                    <a:pt x="0" y="112775"/>
                  </a:lnTo>
                  <a:close/>
                </a:path>
              </a:pathLst>
            </a:custGeom>
            <a:noFill/>
            <a:ln w="9525" cap="flat" cmpd="sng">
              <a:solidFill>
                <a:srgbClr val="2081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176" name="Google Shape;1176;p44"/>
          <p:cNvSpPr txBox="1"/>
          <p:nvPr/>
        </p:nvSpPr>
        <p:spPr>
          <a:xfrm>
            <a:off x="2701544" y="1118692"/>
            <a:ext cx="3740785" cy="331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Ecuaciones de Navier Stokes 2D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7" name="Google Shape;1177;p44"/>
          <p:cNvSpPr/>
          <p:nvPr/>
        </p:nvSpPr>
        <p:spPr>
          <a:xfrm>
            <a:off x="3166872" y="2630423"/>
            <a:ext cx="2735580" cy="3175000"/>
          </a:xfrm>
          <a:custGeom>
            <a:avLst/>
            <a:gdLst/>
            <a:ahLst/>
            <a:cxnLst/>
            <a:rect l="l" t="t" r="r" b="b"/>
            <a:pathLst>
              <a:path w="2735579" h="3175000" extrusionOk="0">
                <a:moveTo>
                  <a:pt x="2735579" y="0"/>
                </a:moveTo>
                <a:lnTo>
                  <a:pt x="0" y="0"/>
                </a:lnTo>
                <a:lnTo>
                  <a:pt x="0" y="3174491"/>
                </a:lnTo>
                <a:lnTo>
                  <a:pt x="2735579" y="3174491"/>
                </a:lnTo>
                <a:lnTo>
                  <a:pt x="2735579" y="0"/>
                </a:lnTo>
                <a:close/>
              </a:path>
            </a:pathLst>
          </a:custGeom>
          <a:solidFill>
            <a:srgbClr val="BEBEBE">
              <a:alpha val="39607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78" name="Google Shape;1178;p44"/>
          <p:cNvSpPr txBox="1"/>
          <p:nvPr/>
        </p:nvSpPr>
        <p:spPr>
          <a:xfrm>
            <a:off x="4286503" y="2329688"/>
            <a:ext cx="572135" cy="299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Arial"/>
                <a:ea typeface="Arial"/>
                <a:cs typeface="Arial"/>
                <a:sym typeface="Arial"/>
              </a:rPr>
              <a:t>IBER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9" name="Google Shape;1179;p44"/>
          <p:cNvSpPr txBox="1"/>
          <p:nvPr/>
        </p:nvSpPr>
        <p:spPr>
          <a:xfrm>
            <a:off x="3412235" y="5082540"/>
            <a:ext cx="2235835" cy="3143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17125" rIns="0" bIns="0" anchor="t" anchorCtr="0">
            <a:spAutoFit/>
          </a:bodyPr>
          <a:lstStyle/>
          <a:p>
            <a:pPr marL="23431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latin typeface="Arial"/>
                <a:ea typeface="Arial"/>
                <a:cs typeface="Arial"/>
                <a:sym typeface="Arial"/>
              </a:rPr>
              <a:t>Flujos turbulentos</a:t>
            </a:r>
            <a:endParaRPr sz="1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1" name="Google Shape;1181;p44"/>
          <p:cNvSpPr/>
          <p:nvPr/>
        </p:nvSpPr>
        <p:spPr>
          <a:xfrm>
            <a:off x="179831" y="2630423"/>
            <a:ext cx="2735580" cy="3175000"/>
          </a:xfrm>
          <a:custGeom>
            <a:avLst/>
            <a:gdLst/>
            <a:ahLst/>
            <a:cxnLst/>
            <a:rect l="l" t="t" r="r" b="b"/>
            <a:pathLst>
              <a:path w="2735580" h="3175000" extrusionOk="0">
                <a:moveTo>
                  <a:pt x="2735580" y="0"/>
                </a:moveTo>
                <a:lnTo>
                  <a:pt x="0" y="0"/>
                </a:lnTo>
                <a:lnTo>
                  <a:pt x="0" y="3174491"/>
                </a:lnTo>
                <a:lnTo>
                  <a:pt x="2735580" y="3174491"/>
                </a:lnTo>
                <a:lnTo>
                  <a:pt x="2735580" y="0"/>
                </a:lnTo>
                <a:close/>
              </a:path>
            </a:pathLst>
          </a:custGeom>
          <a:solidFill>
            <a:srgbClr val="BEBEBE">
              <a:alpha val="39607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82" name="Google Shape;1182;p44"/>
          <p:cNvSpPr txBox="1"/>
          <p:nvPr/>
        </p:nvSpPr>
        <p:spPr>
          <a:xfrm>
            <a:off x="426719" y="5082540"/>
            <a:ext cx="2234565" cy="3143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17125" rIns="0" bIns="0" anchor="t" anchorCtr="0">
            <a:spAutoFit/>
          </a:bodyPr>
          <a:lstStyle/>
          <a:p>
            <a:pPr marL="4127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latin typeface="Arial"/>
                <a:ea typeface="Arial"/>
                <a:cs typeface="Arial"/>
                <a:sym typeface="Arial"/>
              </a:rPr>
              <a:t>Hidrodinámica</a:t>
            </a:r>
            <a:endParaRPr sz="1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4" name="Google Shape;1184;p44"/>
          <p:cNvSpPr/>
          <p:nvPr/>
        </p:nvSpPr>
        <p:spPr>
          <a:xfrm>
            <a:off x="3412235" y="2811779"/>
            <a:ext cx="2238756" cy="2130552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85" name="Google Shape;1185;p44"/>
          <p:cNvSpPr/>
          <p:nvPr/>
        </p:nvSpPr>
        <p:spPr>
          <a:xfrm>
            <a:off x="6152388" y="2630423"/>
            <a:ext cx="2811780" cy="3175000"/>
          </a:xfrm>
          <a:custGeom>
            <a:avLst/>
            <a:gdLst/>
            <a:ahLst/>
            <a:cxnLst/>
            <a:rect l="l" t="t" r="r" b="b"/>
            <a:pathLst>
              <a:path w="2811779" h="3175000" extrusionOk="0">
                <a:moveTo>
                  <a:pt x="2811780" y="0"/>
                </a:moveTo>
                <a:lnTo>
                  <a:pt x="0" y="0"/>
                </a:lnTo>
                <a:lnTo>
                  <a:pt x="0" y="3174491"/>
                </a:lnTo>
                <a:lnTo>
                  <a:pt x="2811780" y="3174491"/>
                </a:lnTo>
                <a:lnTo>
                  <a:pt x="2811780" y="0"/>
                </a:lnTo>
                <a:close/>
              </a:path>
            </a:pathLst>
          </a:custGeom>
          <a:solidFill>
            <a:srgbClr val="BEBEBE">
              <a:alpha val="39607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86" name="Google Shape;1186;p44"/>
          <p:cNvSpPr txBox="1"/>
          <p:nvPr/>
        </p:nvSpPr>
        <p:spPr>
          <a:xfrm>
            <a:off x="6185915" y="5068823"/>
            <a:ext cx="2740660" cy="3143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17125" rIns="0" bIns="0" anchor="t" anchorCtr="0">
            <a:spAutoFit/>
          </a:bodyPr>
          <a:lstStyle/>
          <a:p>
            <a:pPr marL="10858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latin typeface="Arial"/>
                <a:ea typeface="Arial"/>
                <a:cs typeface="Arial"/>
                <a:sym typeface="Arial"/>
              </a:rPr>
              <a:t>Transporte de sedimentos</a:t>
            </a:r>
            <a:endParaRPr sz="1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8" name="Google Shape;1188;p44"/>
          <p:cNvSpPr/>
          <p:nvPr/>
        </p:nvSpPr>
        <p:spPr>
          <a:xfrm>
            <a:off x="426719" y="2753867"/>
            <a:ext cx="2234184" cy="2203704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89" name="Google Shape;1189;p44"/>
          <p:cNvSpPr/>
          <p:nvPr/>
        </p:nvSpPr>
        <p:spPr>
          <a:xfrm>
            <a:off x="6371844" y="3441191"/>
            <a:ext cx="2336292" cy="1129284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3882A7AA-A065-4FFF-AA3B-11076DD426E9}"/>
              </a:ext>
            </a:extLst>
          </p:cNvPr>
          <p:cNvSpPr txBox="1"/>
          <p:nvPr/>
        </p:nvSpPr>
        <p:spPr>
          <a:xfrm>
            <a:off x="179512" y="5343599"/>
            <a:ext cx="2736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/>
              <a:t>Tomado </a:t>
            </a:r>
            <a:r>
              <a:rPr lang="en-US" sz="1200" dirty="0"/>
              <a:t>de </a:t>
            </a:r>
            <a:r>
              <a:rPr lang="en-US" sz="1200" i="1" dirty="0"/>
              <a:t>Modules, </a:t>
            </a:r>
            <a:r>
              <a:rPr lang="en-US" sz="1200" dirty="0"/>
              <a:t>por </a:t>
            </a:r>
            <a:r>
              <a:rPr lang="en-US" sz="1200" dirty="0" err="1"/>
              <a:t>Iberaula</a:t>
            </a:r>
            <a:r>
              <a:rPr lang="en-US" sz="1200" dirty="0"/>
              <a:t>, 2021</a:t>
            </a:r>
            <a:endParaRPr lang="es-EC" sz="1200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AE166C55-509C-4D3E-B341-CD2A49F0ADCA}"/>
              </a:ext>
            </a:extLst>
          </p:cNvPr>
          <p:cNvSpPr txBox="1"/>
          <p:nvPr/>
        </p:nvSpPr>
        <p:spPr>
          <a:xfrm>
            <a:off x="3162108" y="5343599"/>
            <a:ext cx="2736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/>
              <a:t>Tomado </a:t>
            </a:r>
            <a:r>
              <a:rPr lang="en-US" sz="1200" dirty="0"/>
              <a:t>de </a:t>
            </a:r>
            <a:r>
              <a:rPr lang="en-US" sz="1200" i="1" dirty="0"/>
              <a:t>Modules, </a:t>
            </a:r>
            <a:r>
              <a:rPr lang="en-US" sz="1200" dirty="0"/>
              <a:t>por </a:t>
            </a:r>
            <a:r>
              <a:rPr lang="en-US" sz="1200" dirty="0" err="1"/>
              <a:t>Iberaula</a:t>
            </a:r>
            <a:r>
              <a:rPr lang="en-US" sz="1200" dirty="0"/>
              <a:t>, 2021</a:t>
            </a:r>
            <a:endParaRPr lang="es-EC" sz="1200" dirty="0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A415F9A6-983D-49F6-BCAF-D35D360E39AD}"/>
              </a:ext>
            </a:extLst>
          </p:cNvPr>
          <p:cNvSpPr txBox="1"/>
          <p:nvPr/>
        </p:nvSpPr>
        <p:spPr>
          <a:xfrm>
            <a:off x="6158037" y="5367603"/>
            <a:ext cx="2736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/>
              <a:t>Tomado </a:t>
            </a:r>
            <a:r>
              <a:rPr lang="en-US" sz="1200" dirty="0"/>
              <a:t>de </a:t>
            </a:r>
            <a:r>
              <a:rPr lang="en-US" sz="1200" i="1" dirty="0"/>
              <a:t>Modules, </a:t>
            </a:r>
            <a:r>
              <a:rPr lang="en-US" sz="1200" dirty="0"/>
              <a:t>por </a:t>
            </a:r>
            <a:r>
              <a:rPr lang="en-US" sz="1200" dirty="0" err="1"/>
              <a:t>Iberaula</a:t>
            </a:r>
            <a:r>
              <a:rPr lang="en-US" sz="1200" dirty="0"/>
              <a:t>, 2021</a:t>
            </a:r>
            <a:endParaRPr lang="es-EC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p45"/>
          <p:cNvSpPr/>
          <p:nvPr/>
        </p:nvSpPr>
        <p:spPr>
          <a:xfrm>
            <a:off x="6733031" y="5949696"/>
            <a:ext cx="2369820" cy="71932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195" name="Google Shape;1195;p45"/>
          <p:cNvGrpSpPr/>
          <p:nvPr/>
        </p:nvGrpSpPr>
        <p:grpSpPr>
          <a:xfrm>
            <a:off x="4590288" y="2910709"/>
            <a:ext cx="3941825" cy="1957707"/>
            <a:chOff x="4590288" y="2910709"/>
            <a:chExt cx="3941825" cy="1957707"/>
          </a:xfrm>
        </p:grpSpPr>
        <p:sp>
          <p:nvSpPr>
            <p:cNvPr id="1196" name="Google Shape;1196;p45"/>
            <p:cNvSpPr/>
            <p:nvPr/>
          </p:nvSpPr>
          <p:spPr>
            <a:xfrm>
              <a:off x="4923984" y="2910709"/>
              <a:ext cx="3501527" cy="511715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7" name="Google Shape;1197;p45"/>
            <p:cNvSpPr/>
            <p:nvPr/>
          </p:nvSpPr>
          <p:spPr>
            <a:xfrm>
              <a:off x="4590288" y="3328415"/>
              <a:ext cx="3815334" cy="1119378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8" name="Google Shape;1198;p45"/>
            <p:cNvSpPr/>
            <p:nvPr/>
          </p:nvSpPr>
          <p:spPr>
            <a:xfrm>
              <a:off x="4652772" y="3968495"/>
              <a:ext cx="3879341" cy="899921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199" name="Google Shape;1199;p45"/>
          <p:cNvSpPr txBox="1"/>
          <p:nvPr/>
        </p:nvSpPr>
        <p:spPr>
          <a:xfrm>
            <a:off x="4893309" y="2854832"/>
            <a:ext cx="3489960" cy="173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775" rIns="0" bIns="0" anchor="t" anchorCtr="0">
            <a:spAutoFit/>
          </a:bodyPr>
          <a:lstStyle/>
          <a:p>
            <a:pPr marL="12700" marR="5080" lvl="0" indent="0" algn="l" rtl="0">
              <a:lnSpc>
                <a:spcPct val="1002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1">
                <a:latin typeface="Arial"/>
                <a:ea typeface="Arial"/>
                <a:cs typeface="Arial"/>
                <a:sym typeface="Arial"/>
              </a:rPr>
              <a:t>MODELACIÓN  HIDRÁULICA  </a:t>
            </a:r>
            <a:r>
              <a:rPr lang="en-US" sz="3200" b="1" i="1">
                <a:latin typeface="Arial"/>
                <a:ea typeface="Arial"/>
                <a:cs typeface="Arial"/>
                <a:sym typeface="Arial"/>
              </a:rPr>
              <a:t>DISEÑO ACTUAL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0" name="Google Shape;1200;p45"/>
          <p:cNvSpPr/>
          <p:nvPr/>
        </p:nvSpPr>
        <p:spPr>
          <a:xfrm>
            <a:off x="860270" y="1436369"/>
            <a:ext cx="3276288" cy="4048125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5" name="Google Shape;1205;p46"/>
          <p:cNvGrpSpPr/>
          <p:nvPr/>
        </p:nvGrpSpPr>
        <p:grpSpPr>
          <a:xfrm>
            <a:off x="6121146" y="4987290"/>
            <a:ext cx="1945005" cy="852169"/>
            <a:chOff x="6121146" y="4987290"/>
            <a:chExt cx="1945005" cy="852169"/>
          </a:xfrm>
        </p:grpSpPr>
        <p:sp>
          <p:nvSpPr>
            <p:cNvPr id="1206" name="Google Shape;1206;p46"/>
            <p:cNvSpPr/>
            <p:nvPr/>
          </p:nvSpPr>
          <p:spPr>
            <a:xfrm>
              <a:off x="6121146" y="4987290"/>
              <a:ext cx="1945005" cy="852169"/>
            </a:xfrm>
            <a:custGeom>
              <a:avLst/>
              <a:gdLst/>
              <a:ahLst/>
              <a:cxnLst/>
              <a:rect l="l" t="t" r="r" b="b"/>
              <a:pathLst>
                <a:path w="1945004" h="852170" extrusionOk="0">
                  <a:moveTo>
                    <a:pt x="1802637" y="0"/>
                  </a:moveTo>
                  <a:lnTo>
                    <a:pt x="141986" y="0"/>
                  </a:lnTo>
                  <a:lnTo>
                    <a:pt x="97129" y="7244"/>
                  </a:lnTo>
                  <a:lnTo>
                    <a:pt x="58155" y="27411"/>
                  </a:lnTo>
                  <a:lnTo>
                    <a:pt x="27411" y="58155"/>
                  </a:lnTo>
                  <a:lnTo>
                    <a:pt x="7244" y="97129"/>
                  </a:lnTo>
                  <a:lnTo>
                    <a:pt x="0" y="141986"/>
                  </a:lnTo>
                  <a:lnTo>
                    <a:pt x="0" y="709930"/>
                  </a:lnTo>
                  <a:lnTo>
                    <a:pt x="7244" y="754805"/>
                  </a:lnTo>
                  <a:lnTo>
                    <a:pt x="27411" y="793782"/>
                  </a:lnTo>
                  <a:lnTo>
                    <a:pt x="58155" y="824518"/>
                  </a:lnTo>
                  <a:lnTo>
                    <a:pt x="97129" y="844676"/>
                  </a:lnTo>
                  <a:lnTo>
                    <a:pt x="141986" y="851916"/>
                  </a:lnTo>
                  <a:lnTo>
                    <a:pt x="1802637" y="851916"/>
                  </a:lnTo>
                  <a:lnTo>
                    <a:pt x="1847494" y="844676"/>
                  </a:lnTo>
                  <a:lnTo>
                    <a:pt x="1886468" y="824518"/>
                  </a:lnTo>
                  <a:lnTo>
                    <a:pt x="1917212" y="793782"/>
                  </a:lnTo>
                  <a:lnTo>
                    <a:pt x="1937379" y="754805"/>
                  </a:lnTo>
                  <a:lnTo>
                    <a:pt x="1944624" y="709930"/>
                  </a:lnTo>
                  <a:lnTo>
                    <a:pt x="1944624" y="141986"/>
                  </a:lnTo>
                  <a:lnTo>
                    <a:pt x="1937379" y="97129"/>
                  </a:lnTo>
                  <a:lnTo>
                    <a:pt x="1917212" y="58155"/>
                  </a:lnTo>
                  <a:lnTo>
                    <a:pt x="1886468" y="27411"/>
                  </a:lnTo>
                  <a:lnTo>
                    <a:pt x="1847494" y="7244"/>
                  </a:lnTo>
                  <a:lnTo>
                    <a:pt x="1802637" y="0"/>
                  </a:lnTo>
                  <a:close/>
                </a:path>
              </a:pathLst>
            </a:custGeom>
            <a:solidFill>
              <a:srgbClr val="FFDDD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7" name="Google Shape;1207;p46"/>
            <p:cNvSpPr/>
            <p:nvPr/>
          </p:nvSpPr>
          <p:spPr>
            <a:xfrm>
              <a:off x="6121146" y="4987290"/>
              <a:ext cx="1945005" cy="852169"/>
            </a:xfrm>
            <a:custGeom>
              <a:avLst/>
              <a:gdLst/>
              <a:ahLst/>
              <a:cxnLst/>
              <a:rect l="l" t="t" r="r" b="b"/>
              <a:pathLst>
                <a:path w="1945004" h="852170" extrusionOk="0">
                  <a:moveTo>
                    <a:pt x="0" y="141986"/>
                  </a:moveTo>
                  <a:lnTo>
                    <a:pt x="7244" y="97129"/>
                  </a:lnTo>
                  <a:lnTo>
                    <a:pt x="27411" y="58155"/>
                  </a:lnTo>
                  <a:lnTo>
                    <a:pt x="58155" y="27411"/>
                  </a:lnTo>
                  <a:lnTo>
                    <a:pt x="97129" y="7244"/>
                  </a:lnTo>
                  <a:lnTo>
                    <a:pt x="141986" y="0"/>
                  </a:lnTo>
                  <a:lnTo>
                    <a:pt x="1802637" y="0"/>
                  </a:lnTo>
                  <a:lnTo>
                    <a:pt x="1847494" y="7244"/>
                  </a:lnTo>
                  <a:lnTo>
                    <a:pt x="1886468" y="27411"/>
                  </a:lnTo>
                  <a:lnTo>
                    <a:pt x="1917212" y="58155"/>
                  </a:lnTo>
                  <a:lnTo>
                    <a:pt x="1937379" y="97129"/>
                  </a:lnTo>
                  <a:lnTo>
                    <a:pt x="1944624" y="141986"/>
                  </a:lnTo>
                  <a:lnTo>
                    <a:pt x="1944624" y="709930"/>
                  </a:lnTo>
                  <a:lnTo>
                    <a:pt x="1937379" y="754805"/>
                  </a:lnTo>
                  <a:lnTo>
                    <a:pt x="1917212" y="793782"/>
                  </a:lnTo>
                  <a:lnTo>
                    <a:pt x="1886468" y="824518"/>
                  </a:lnTo>
                  <a:lnTo>
                    <a:pt x="1847494" y="844676"/>
                  </a:lnTo>
                  <a:lnTo>
                    <a:pt x="1802637" y="851916"/>
                  </a:lnTo>
                  <a:lnTo>
                    <a:pt x="141986" y="851916"/>
                  </a:lnTo>
                  <a:lnTo>
                    <a:pt x="97129" y="844676"/>
                  </a:lnTo>
                  <a:lnTo>
                    <a:pt x="58155" y="824518"/>
                  </a:lnTo>
                  <a:lnTo>
                    <a:pt x="27411" y="793782"/>
                  </a:lnTo>
                  <a:lnTo>
                    <a:pt x="7244" y="754805"/>
                  </a:lnTo>
                  <a:lnTo>
                    <a:pt x="0" y="709930"/>
                  </a:lnTo>
                  <a:lnTo>
                    <a:pt x="0" y="141986"/>
                  </a:lnTo>
                  <a:close/>
                </a:path>
              </a:pathLst>
            </a:custGeom>
            <a:noFill/>
            <a:ln w="25400" cap="flat" cmpd="sng">
              <a:solidFill>
                <a:srgbClr val="FFB8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208" name="Google Shape;1208;p46"/>
          <p:cNvSpPr/>
          <p:nvPr/>
        </p:nvSpPr>
        <p:spPr>
          <a:xfrm>
            <a:off x="6733031" y="5949696"/>
            <a:ext cx="2369820" cy="71932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09" name="Google Shape;1209;p46"/>
          <p:cNvSpPr txBox="1">
            <a:spLocks noGrp="1"/>
          </p:cNvSpPr>
          <p:nvPr>
            <p:ph type="title"/>
          </p:nvPr>
        </p:nvSpPr>
        <p:spPr>
          <a:xfrm>
            <a:off x="330200" y="76327"/>
            <a:ext cx="4166870" cy="391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CÁLCULOS: </a:t>
            </a:r>
            <a:r>
              <a:rPr lang="en-US" sz="20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FLUJO UNIFORME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17" name="Google Shape;1217;p46"/>
          <p:cNvGrpSpPr/>
          <p:nvPr/>
        </p:nvGrpSpPr>
        <p:grpSpPr>
          <a:xfrm>
            <a:off x="179831" y="1092644"/>
            <a:ext cx="5111496" cy="4183839"/>
            <a:chOff x="179831" y="1092644"/>
            <a:chExt cx="5111496" cy="4183839"/>
          </a:xfrm>
        </p:grpSpPr>
        <p:sp>
          <p:nvSpPr>
            <p:cNvPr id="1218" name="Google Shape;1218;p46"/>
            <p:cNvSpPr/>
            <p:nvPr/>
          </p:nvSpPr>
          <p:spPr>
            <a:xfrm>
              <a:off x="179831" y="1092644"/>
              <a:ext cx="5111496" cy="4183839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9" name="Google Shape;1219;p46"/>
            <p:cNvSpPr/>
            <p:nvPr/>
          </p:nvSpPr>
          <p:spPr>
            <a:xfrm>
              <a:off x="1932431" y="4194022"/>
              <a:ext cx="234670" cy="522757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0" name="Google Shape;1220;p46"/>
            <p:cNvSpPr/>
            <p:nvPr/>
          </p:nvSpPr>
          <p:spPr>
            <a:xfrm>
              <a:off x="2013965" y="4293869"/>
              <a:ext cx="76200" cy="288290"/>
            </a:xfrm>
            <a:custGeom>
              <a:avLst/>
              <a:gdLst/>
              <a:ahLst/>
              <a:cxnLst/>
              <a:rect l="l" t="t" r="r" b="b"/>
              <a:pathLst>
                <a:path w="76200" h="288289" extrusionOk="0">
                  <a:moveTo>
                    <a:pt x="25400" y="211835"/>
                  </a:moveTo>
                  <a:lnTo>
                    <a:pt x="0" y="211835"/>
                  </a:lnTo>
                  <a:lnTo>
                    <a:pt x="38100" y="288035"/>
                  </a:lnTo>
                  <a:lnTo>
                    <a:pt x="69850" y="224535"/>
                  </a:lnTo>
                  <a:lnTo>
                    <a:pt x="25400" y="224535"/>
                  </a:lnTo>
                  <a:lnTo>
                    <a:pt x="25400" y="211835"/>
                  </a:lnTo>
                  <a:close/>
                </a:path>
                <a:path w="76200" h="288289" extrusionOk="0">
                  <a:moveTo>
                    <a:pt x="50800" y="63499"/>
                  </a:moveTo>
                  <a:lnTo>
                    <a:pt x="25400" y="63499"/>
                  </a:lnTo>
                  <a:lnTo>
                    <a:pt x="25400" y="224535"/>
                  </a:lnTo>
                  <a:lnTo>
                    <a:pt x="50800" y="224535"/>
                  </a:lnTo>
                  <a:lnTo>
                    <a:pt x="50800" y="63499"/>
                  </a:lnTo>
                  <a:close/>
                </a:path>
                <a:path w="76200" h="288289" extrusionOk="0">
                  <a:moveTo>
                    <a:pt x="76200" y="211835"/>
                  </a:moveTo>
                  <a:lnTo>
                    <a:pt x="50800" y="211835"/>
                  </a:lnTo>
                  <a:lnTo>
                    <a:pt x="50800" y="224535"/>
                  </a:lnTo>
                  <a:lnTo>
                    <a:pt x="69850" y="224535"/>
                  </a:lnTo>
                  <a:lnTo>
                    <a:pt x="76200" y="211835"/>
                  </a:lnTo>
                  <a:close/>
                </a:path>
                <a:path w="76200" h="288289" extrusionOk="0">
                  <a:moveTo>
                    <a:pt x="38100" y="0"/>
                  </a:moveTo>
                  <a:lnTo>
                    <a:pt x="0" y="76199"/>
                  </a:lnTo>
                  <a:lnTo>
                    <a:pt x="25400" y="76199"/>
                  </a:lnTo>
                  <a:lnTo>
                    <a:pt x="25400" y="63499"/>
                  </a:lnTo>
                  <a:lnTo>
                    <a:pt x="69850" y="63499"/>
                  </a:lnTo>
                  <a:lnTo>
                    <a:pt x="38100" y="0"/>
                  </a:lnTo>
                  <a:close/>
                </a:path>
                <a:path w="76200" h="288289" extrusionOk="0">
                  <a:moveTo>
                    <a:pt x="69850" y="63499"/>
                  </a:moveTo>
                  <a:lnTo>
                    <a:pt x="50800" y="63499"/>
                  </a:lnTo>
                  <a:lnTo>
                    <a:pt x="50800" y="76199"/>
                  </a:lnTo>
                  <a:lnTo>
                    <a:pt x="76200" y="76199"/>
                  </a:lnTo>
                  <a:lnTo>
                    <a:pt x="69850" y="6349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221" name="Google Shape;1221;p46"/>
          <p:cNvSpPr txBox="1"/>
          <p:nvPr/>
        </p:nvSpPr>
        <p:spPr>
          <a:xfrm>
            <a:off x="5370957" y="931290"/>
            <a:ext cx="3346450" cy="635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Descarga libre a través de un  orificio grande: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222" name="Google Shape;1222;p46"/>
          <p:cNvGraphicFramePr/>
          <p:nvPr/>
        </p:nvGraphicFramePr>
        <p:xfrm>
          <a:off x="5459348" y="2630551"/>
          <a:ext cx="3179450" cy="2165050"/>
        </p:xfrm>
        <a:graphic>
          <a:graphicData uri="http://schemas.openxmlformats.org/drawingml/2006/table">
            <a:tbl>
              <a:tblPr firstRow="1" bandRow="1">
                <a:noFill/>
                <a:tableStyleId>{889E39A8-7F39-45FC-952D-21BEE2C66EF5}</a:tableStyleId>
              </a:tblPr>
              <a:tblGrid>
                <a:gridCol w="1344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4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0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08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>
                          <a:solidFill>
                            <a:srgbClr val="61A29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Parámetro</a:t>
                      </a:r>
                      <a:endParaRPr sz="16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0650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CAC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>
                          <a:solidFill>
                            <a:srgbClr val="61A29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Valor</a:t>
                      </a:r>
                      <a:endParaRPr sz="16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0650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CACE3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>
                          <a:solidFill>
                            <a:srgbClr val="61A29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Unidad</a:t>
                      </a:r>
                      <a:endParaRPr sz="16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0650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CAC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925">
                <a:tc>
                  <a:txBody>
                    <a:bodyPr/>
                    <a:lstStyle/>
                    <a:p>
                      <a:pPr marL="0" marR="5461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𝐶𝑞</a:t>
                      </a:r>
                      <a:endParaRPr sz="16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1275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E2F5"/>
                    </a:solidFill>
                  </a:tcPr>
                </a:tc>
                <a:tc>
                  <a:txBody>
                    <a:bodyPr/>
                    <a:lstStyle/>
                    <a:p>
                      <a:pPr marL="190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0.62</a:t>
                      </a:r>
                      <a:endParaRPr sz="16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1275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E2F5"/>
                    </a:solidFill>
                  </a:tcPr>
                </a:tc>
                <a:tc>
                  <a:txBody>
                    <a:bodyPr/>
                    <a:lstStyle/>
                    <a:p>
                      <a:pPr marL="190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16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1275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E2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800">
                <a:tc>
                  <a:txBody>
                    <a:bodyPr/>
                    <a:lstStyle/>
                    <a:p>
                      <a:pPr marL="0" marR="53339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𝑏</a:t>
                      </a:r>
                      <a:endParaRPr sz="16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1275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F0F9"/>
                    </a:solidFill>
                  </a:tcPr>
                </a:tc>
                <a:tc>
                  <a:txBody>
                    <a:bodyPr/>
                    <a:lstStyle/>
                    <a:p>
                      <a:pPr marL="190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4.50</a:t>
                      </a:r>
                      <a:endParaRPr sz="16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1275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F0F9"/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</a:t>
                      </a:r>
                      <a:endParaRPr sz="16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1275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F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800">
                <a:tc>
                  <a:txBody>
                    <a:bodyPr/>
                    <a:lstStyle/>
                    <a:p>
                      <a:pPr marL="0" marR="5080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𝑔</a:t>
                      </a:r>
                      <a:endParaRPr sz="16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1275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E2F5"/>
                    </a:solidFill>
                  </a:tcPr>
                </a:tc>
                <a:tc>
                  <a:txBody>
                    <a:bodyPr/>
                    <a:lstStyle/>
                    <a:p>
                      <a:pPr marL="190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9.80</a:t>
                      </a:r>
                      <a:endParaRPr sz="16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1275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E2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4699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m/s</a:t>
                      </a:r>
                      <a:r>
                        <a:rPr lang="en-US" sz="1575" u="none" strike="noStrike" cap="none" baseline="30000"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1575" u="none" strike="noStrike" cap="none" baseline="300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1275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E2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925">
                <a:tc>
                  <a:txBody>
                    <a:bodyPr/>
                    <a:lstStyle/>
                    <a:p>
                      <a:pPr marL="0" marR="5588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𝐻</a:t>
                      </a:r>
                      <a:r>
                        <a:rPr lang="en-US" sz="1725" u="none" strike="noStrike" cap="none" baseline="-25000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sz="1725" u="none" strike="noStrike" cap="none" baseline="-250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1275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F0F9"/>
                    </a:solidFill>
                  </a:tcPr>
                </a:tc>
                <a:tc>
                  <a:txBody>
                    <a:bodyPr/>
                    <a:lstStyle/>
                    <a:p>
                      <a:pPr marL="190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7.00</a:t>
                      </a:r>
                      <a:endParaRPr sz="16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1275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F0F9"/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</a:t>
                      </a:r>
                      <a:endParaRPr sz="16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1275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F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800">
                <a:tc>
                  <a:txBody>
                    <a:bodyPr/>
                    <a:lstStyle/>
                    <a:p>
                      <a:pPr marL="0" marR="5715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𝐻</a:t>
                      </a:r>
                      <a:r>
                        <a:rPr lang="en-US" sz="1725" u="none" strike="noStrike" cap="none" baseline="-25000"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1725" u="none" strike="noStrike" cap="none" baseline="-250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1275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E2F5"/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11.00</a:t>
                      </a:r>
                      <a:endParaRPr sz="16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1275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E2F5"/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</a:t>
                      </a:r>
                      <a:endParaRPr sz="16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1275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E2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223" name="Google Shape;1223;p46"/>
          <p:cNvSpPr txBox="1"/>
          <p:nvPr/>
        </p:nvSpPr>
        <p:spPr>
          <a:xfrm>
            <a:off x="6339078" y="5253608"/>
            <a:ext cx="1167130" cy="299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𝑄 = 147.91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4" name="Google Shape;1224;p46"/>
          <p:cNvSpPr/>
          <p:nvPr/>
        </p:nvSpPr>
        <p:spPr>
          <a:xfrm>
            <a:off x="7530210" y="5420740"/>
            <a:ext cx="302260" cy="15240"/>
          </a:xfrm>
          <a:custGeom>
            <a:avLst/>
            <a:gdLst/>
            <a:ahLst/>
            <a:cxnLst/>
            <a:rect l="l" t="t" r="r" b="b"/>
            <a:pathLst>
              <a:path w="302259" h="15239" extrusionOk="0">
                <a:moveTo>
                  <a:pt x="301751" y="0"/>
                </a:moveTo>
                <a:lnTo>
                  <a:pt x="0" y="0"/>
                </a:lnTo>
                <a:lnTo>
                  <a:pt x="0" y="15240"/>
                </a:lnTo>
                <a:lnTo>
                  <a:pt x="301751" y="15240"/>
                </a:lnTo>
                <a:lnTo>
                  <a:pt x="30175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25" name="Google Shape;1225;p46"/>
          <p:cNvSpPr txBox="1"/>
          <p:nvPr/>
        </p:nvSpPr>
        <p:spPr>
          <a:xfrm>
            <a:off x="7493254" y="4996053"/>
            <a:ext cx="370205" cy="299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381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aseline="-25000">
                <a:latin typeface="Arial"/>
                <a:ea typeface="Arial"/>
                <a:cs typeface="Arial"/>
                <a:sym typeface="Arial"/>
              </a:rPr>
              <a:t>𝑚</a:t>
            </a:r>
            <a:r>
              <a:rPr lang="en-US" sz="1300">
                <a:latin typeface="Arial"/>
                <a:ea typeface="Arial"/>
                <a:cs typeface="Arial"/>
                <a:sym typeface="Arial"/>
              </a:rPr>
              <a:t>3</a:t>
            </a:r>
            <a:endParaRPr sz="13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6" name="Google Shape;1226;p46"/>
          <p:cNvSpPr txBox="1"/>
          <p:nvPr/>
        </p:nvSpPr>
        <p:spPr>
          <a:xfrm>
            <a:off x="7613142" y="5406034"/>
            <a:ext cx="131445" cy="299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𝑠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Rectángulo 23">
                <a:extLst>
                  <a:ext uri="{FF2B5EF4-FFF2-40B4-BE49-F238E27FC236}">
                    <a16:creationId xmlns:a16="http://schemas.microsoft.com/office/drawing/2014/main" id="{1EE7D4BC-E643-4739-96BB-3706D9D62BFC}"/>
                  </a:ext>
                </a:extLst>
              </p:cNvPr>
              <p:cNvSpPr/>
              <p:nvPr/>
            </p:nvSpPr>
            <p:spPr>
              <a:xfrm>
                <a:off x="5277764" y="1705587"/>
                <a:ext cx="3527376" cy="7146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s-EC" i="1">
                          <a:latin typeface="Cambria Math" panose="02040503050406030204" pitchFamily="18" charset="0"/>
                        </a:rPr>
                        <m:t>𝐶𝑞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𝑏</m:t>
                      </m:r>
                      <m:rad>
                        <m:radPr>
                          <m:degHide m:val="on"/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rad>
                      <m:d>
                        <m:d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f>
                                <m:fPr>
                                  <m:type m:val="lin"/>
                                  <m:ctrlPr>
                                    <a:rPr lang="es-EC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EC" i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s-EC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bSup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f>
                                <m:fPr>
                                  <m:type m:val="lin"/>
                                  <m:ctrlPr>
                                    <a:rPr lang="es-EC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EC" i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s-EC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bSup>
                        </m:e>
                      </m:d>
                    </m:oMath>
                  </m:oMathPara>
                </a14:m>
                <a:endParaRPr lang="es-EC" dirty="0"/>
              </a:p>
            </p:txBody>
          </p:sp>
        </mc:Choice>
        <mc:Fallback>
          <p:sp>
            <p:nvSpPr>
              <p:cNvPr id="24" name="Rectángulo 23">
                <a:extLst>
                  <a:ext uri="{FF2B5EF4-FFF2-40B4-BE49-F238E27FC236}">
                    <a16:creationId xmlns:a16="http://schemas.microsoft.com/office/drawing/2014/main" id="{1EE7D4BC-E643-4739-96BB-3706D9D62B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7764" y="1705587"/>
                <a:ext cx="3527376" cy="714683"/>
              </a:xfrm>
              <a:prstGeom prst="rect">
                <a:avLst/>
              </a:prstGeom>
              <a:blipFill>
                <a:blip r:embed="rId6"/>
                <a:stretch>
                  <a:fillRect t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Google Shape;1231;p47"/>
          <p:cNvSpPr/>
          <p:nvPr/>
        </p:nvSpPr>
        <p:spPr>
          <a:xfrm>
            <a:off x="6733031" y="5949696"/>
            <a:ext cx="2369820" cy="71932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32" name="Google Shape;1232;p47"/>
          <p:cNvSpPr txBox="1">
            <a:spLocks noGrp="1"/>
          </p:cNvSpPr>
          <p:nvPr>
            <p:ph type="title"/>
          </p:nvPr>
        </p:nvSpPr>
        <p:spPr>
          <a:xfrm>
            <a:off x="330200" y="76327"/>
            <a:ext cx="5970778" cy="391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CÁLCULOS: </a:t>
            </a:r>
            <a:r>
              <a:rPr lang="en-US" sz="2000" i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FLUJO VARIABLE</a:t>
            </a:r>
            <a:endParaRPr sz="2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5" name="Google Shape;1235;p47"/>
          <p:cNvSpPr txBox="1"/>
          <p:nvPr/>
        </p:nvSpPr>
        <p:spPr>
          <a:xfrm>
            <a:off x="702970" y="811149"/>
            <a:ext cx="4053840" cy="290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C" sz="1800">
                <a:latin typeface="Arial"/>
                <a:ea typeface="Arial"/>
                <a:cs typeface="Arial"/>
                <a:sym typeface="Arial"/>
              </a:rPr>
              <a:t>Flujo a través de una tobera: </a:t>
            </a:r>
            <a:endParaRPr lang="es-EC" sz="3000" baseline="30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6" name="Google Shape;1236;p47"/>
          <p:cNvSpPr txBox="1"/>
          <p:nvPr/>
        </p:nvSpPr>
        <p:spPr>
          <a:xfrm>
            <a:off x="3164585" y="1658874"/>
            <a:ext cx="2535810" cy="321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 dirty="0">
                <a:latin typeface="Arial"/>
                <a:ea typeface="Arial"/>
                <a:cs typeface="Arial"/>
                <a:sym typeface="Arial"/>
              </a:rPr>
              <a:t>CANAL PRINCIPAL</a:t>
            </a:r>
            <a:endParaRPr sz="2000" dirty="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237" name="Google Shape;1237;p47"/>
          <p:cNvGraphicFramePr/>
          <p:nvPr/>
        </p:nvGraphicFramePr>
        <p:xfrm>
          <a:off x="5700395" y="2630551"/>
          <a:ext cx="3047375" cy="1341100"/>
        </p:xfrm>
        <a:graphic>
          <a:graphicData uri="http://schemas.openxmlformats.org/drawingml/2006/table">
            <a:tbl>
              <a:tblPr firstRow="1" bandRow="1">
                <a:noFill/>
                <a:tableStyleId>{889E39A8-7F39-45FC-952D-21BEE2C66EF5}</a:tableStyleId>
              </a:tblPr>
              <a:tblGrid>
                <a:gridCol w="1288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8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0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5275">
                <a:tc>
                  <a:txBody>
                    <a:bodyPr/>
                    <a:lstStyle/>
                    <a:p>
                      <a:pPr marL="14287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>
                          <a:solidFill>
                            <a:srgbClr val="61A29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Parámetro</a:t>
                      </a:r>
                      <a:endParaRPr sz="16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0650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CAC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>
                          <a:solidFill>
                            <a:srgbClr val="61A29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Valor</a:t>
                      </a:r>
                      <a:endParaRPr sz="16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0650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CACE3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>
                          <a:solidFill>
                            <a:srgbClr val="61A29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Unidad</a:t>
                      </a:r>
                      <a:endParaRPr sz="16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0650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CAC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275">
                <a:tc>
                  <a:txBody>
                    <a:bodyPr/>
                    <a:lstStyle/>
                    <a:p>
                      <a:pPr marL="0" marR="53975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𝐶𝑞</a:t>
                      </a:r>
                      <a:endParaRPr sz="16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0650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E2F5"/>
                    </a:solidFill>
                  </a:tcPr>
                </a:tc>
                <a:tc>
                  <a:txBody>
                    <a:bodyPr/>
                    <a:lstStyle/>
                    <a:p>
                      <a:pPr marL="190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0.82</a:t>
                      </a:r>
                      <a:endParaRPr sz="16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0650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E2F5"/>
                    </a:solidFill>
                  </a:tcPr>
                </a:tc>
                <a:tc>
                  <a:txBody>
                    <a:bodyPr/>
                    <a:lstStyle/>
                    <a:p>
                      <a:pPr marL="190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16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0650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E2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275">
                <a:tc>
                  <a:txBody>
                    <a:bodyPr/>
                    <a:lstStyle/>
                    <a:p>
                      <a:pPr marL="0" marR="4826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𝐴</a:t>
                      </a:r>
                      <a:endParaRPr sz="16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1275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F0F9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2.7*1</a:t>
                      </a:r>
                      <a:endParaRPr sz="16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1275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F0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9370" lvl="0" indent="0" algn="ctr" rtl="0">
                        <a:lnSpc>
                          <a:spcPct val="7547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strike="noStrike" cap="none" baseline="-25000">
                          <a:latin typeface="Arial"/>
                          <a:ea typeface="Arial"/>
                          <a:cs typeface="Arial"/>
                          <a:sym typeface="Arial"/>
                        </a:rPr>
                        <a:t>m</a:t>
                      </a:r>
                      <a:r>
                        <a:rPr lang="en-US" sz="9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9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F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275">
                <a:tc>
                  <a:txBody>
                    <a:bodyPr/>
                    <a:lstStyle/>
                    <a:p>
                      <a:pPr marL="0" marR="53339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𝐻</a:t>
                      </a:r>
                      <a:endParaRPr sz="16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1275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E2F5"/>
                    </a:solidFill>
                  </a:tcPr>
                </a:tc>
                <a:tc>
                  <a:txBody>
                    <a:bodyPr/>
                    <a:lstStyle/>
                    <a:p>
                      <a:pPr marL="190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3.50</a:t>
                      </a:r>
                      <a:endParaRPr sz="16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1275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E2F5"/>
                    </a:solidFill>
                  </a:tcPr>
                </a:tc>
                <a:tc>
                  <a:txBody>
                    <a:bodyPr/>
                    <a:lstStyle/>
                    <a:p>
                      <a:pPr marL="381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0650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E2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1238" name="Google Shape;1238;p47"/>
          <p:cNvGrpSpPr/>
          <p:nvPr/>
        </p:nvGrpSpPr>
        <p:grpSpPr>
          <a:xfrm>
            <a:off x="252320" y="2335281"/>
            <a:ext cx="5192931" cy="2965190"/>
            <a:chOff x="252320" y="2335281"/>
            <a:chExt cx="5192931" cy="2965190"/>
          </a:xfrm>
        </p:grpSpPr>
        <p:sp>
          <p:nvSpPr>
            <p:cNvPr id="1239" name="Google Shape;1239;p47"/>
            <p:cNvSpPr/>
            <p:nvPr/>
          </p:nvSpPr>
          <p:spPr>
            <a:xfrm>
              <a:off x="252320" y="2335281"/>
              <a:ext cx="5192931" cy="296519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0" name="Google Shape;1240;p47"/>
            <p:cNvSpPr/>
            <p:nvPr/>
          </p:nvSpPr>
          <p:spPr>
            <a:xfrm>
              <a:off x="425196" y="2598383"/>
              <a:ext cx="2260092" cy="119035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1" name="Google Shape;1241;p47"/>
            <p:cNvSpPr/>
            <p:nvPr/>
          </p:nvSpPr>
          <p:spPr>
            <a:xfrm>
              <a:off x="468630" y="2637282"/>
              <a:ext cx="2160270" cy="0"/>
            </a:xfrm>
            <a:custGeom>
              <a:avLst/>
              <a:gdLst/>
              <a:ahLst/>
              <a:cxnLst/>
              <a:rect l="l" t="t" r="r" b="b"/>
              <a:pathLst>
                <a:path w="2160270" h="120000" extrusionOk="0">
                  <a:moveTo>
                    <a:pt x="0" y="0"/>
                  </a:moveTo>
                  <a:lnTo>
                    <a:pt x="2160270" y="0"/>
                  </a:ln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242" name="Google Shape;1242;p47"/>
          <p:cNvGrpSpPr/>
          <p:nvPr/>
        </p:nvGrpSpPr>
        <p:grpSpPr>
          <a:xfrm>
            <a:off x="6300978" y="4391405"/>
            <a:ext cx="1945005" cy="852169"/>
            <a:chOff x="6300978" y="4391405"/>
            <a:chExt cx="1945005" cy="852169"/>
          </a:xfrm>
        </p:grpSpPr>
        <p:sp>
          <p:nvSpPr>
            <p:cNvPr id="1243" name="Google Shape;1243;p47"/>
            <p:cNvSpPr/>
            <p:nvPr/>
          </p:nvSpPr>
          <p:spPr>
            <a:xfrm>
              <a:off x="6300978" y="4391405"/>
              <a:ext cx="1945005" cy="852169"/>
            </a:xfrm>
            <a:custGeom>
              <a:avLst/>
              <a:gdLst/>
              <a:ahLst/>
              <a:cxnLst/>
              <a:rect l="l" t="t" r="r" b="b"/>
              <a:pathLst>
                <a:path w="1945004" h="852170" extrusionOk="0">
                  <a:moveTo>
                    <a:pt x="1802638" y="0"/>
                  </a:moveTo>
                  <a:lnTo>
                    <a:pt x="141986" y="0"/>
                  </a:lnTo>
                  <a:lnTo>
                    <a:pt x="97129" y="7244"/>
                  </a:lnTo>
                  <a:lnTo>
                    <a:pt x="58155" y="27411"/>
                  </a:lnTo>
                  <a:lnTo>
                    <a:pt x="27411" y="58155"/>
                  </a:lnTo>
                  <a:lnTo>
                    <a:pt x="7244" y="97129"/>
                  </a:lnTo>
                  <a:lnTo>
                    <a:pt x="0" y="141986"/>
                  </a:lnTo>
                  <a:lnTo>
                    <a:pt x="0" y="709930"/>
                  </a:lnTo>
                  <a:lnTo>
                    <a:pt x="7244" y="754786"/>
                  </a:lnTo>
                  <a:lnTo>
                    <a:pt x="27411" y="793760"/>
                  </a:lnTo>
                  <a:lnTo>
                    <a:pt x="58155" y="824504"/>
                  </a:lnTo>
                  <a:lnTo>
                    <a:pt x="97129" y="844671"/>
                  </a:lnTo>
                  <a:lnTo>
                    <a:pt x="141986" y="851916"/>
                  </a:lnTo>
                  <a:lnTo>
                    <a:pt x="1802638" y="851916"/>
                  </a:lnTo>
                  <a:lnTo>
                    <a:pt x="1847494" y="844671"/>
                  </a:lnTo>
                  <a:lnTo>
                    <a:pt x="1886468" y="824504"/>
                  </a:lnTo>
                  <a:lnTo>
                    <a:pt x="1917212" y="793760"/>
                  </a:lnTo>
                  <a:lnTo>
                    <a:pt x="1937379" y="754786"/>
                  </a:lnTo>
                  <a:lnTo>
                    <a:pt x="1944624" y="709930"/>
                  </a:lnTo>
                  <a:lnTo>
                    <a:pt x="1944624" y="141986"/>
                  </a:lnTo>
                  <a:lnTo>
                    <a:pt x="1937379" y="97129"/>
                  </a:lnTo>
                  <a:lnTo>
                    <a:pt x="1917212" y="58155"/>
                  </a:lnTo>
                  <a:lnTo>
                    <a:pt x="1886468" y="27411"/>
                  </a:lnTo>
                  <a:lnTo>
                    <a:pt x="1847494" y="7244"/>
                  </a:lnTo>
                  <a:lnTo>
                    <a:pt x="1802638" y="0"/>
                  </a:lnTo>
                  <a:close/>
                </a:path>
              </a:pathLst>
            </a:custGeom>
            <a:solidFill>
              <a:srgbClr val="FFDDD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4" name="Google Shape;1244;p47"/>
            <p:cNvSpPr/>
            <p:nvPr/>
          </p:nvSpPr>
          <p:spPr>
            <a:xfrm>
              <a:off x="6300978" y="4391405"/>
              <a:ext cx="1945005" cy="852169"/>
            </a:xfrm>
            <a:custGeom>
              <a:avLst/>
              <a:gdLst/>
              <a:ahLst/>
              <a:cxnLst/>
              <a:rect l="l" t="t" r="r" b="b"/>
              <a:pathLst>
                <a:path w="1945004" h="852170" extrusionOk="0">
                  <a:moveTo>
                    <a:pt x="0" y="141986"/>
                  </a:moveTo>
                  <a:lnTo>
                    <a:pt x="7244" y="97129"/>
                  </a:lnTo>
                  <a:lnTo>
                    <a:pt x="27411" y="58155"/>
                  </a:lnTo>
                  <a:lnTo>
                    <a:pt x="58155" y="27411"/>
                  </a:lnTo>
                  <a:lnTo>
                    <a:pt x="97129" y="7244"/>
                  </a:lnTo>
                  <a:lnTo>
                    <a:pt x="141986" y="0"/>
                  </a:lnTo>
                  <a:lnTo>
                    <a:pt x="1802638" y="0"/>
                  </a:lnTo>
                  <a:lnTo>
                    <a:pt x="1847494" y="7244"/>
                  </a:lnTo>
                  <a:lnTo>
                    <a:pt x="1886468" y="27411"/>
                  </a:lnTo>
                  <a:lnTo>
                    <a:pt x="1917212" y="58155"/>
                  </a:lnTo>
                  <a:lnTo>
                    <a:pt x="1937379" y="97129"/>
                  </a:lnTo>
                  <a:lnTo>
                    <a:pt x="1944624" y="141986"/>
                  </a:lnTo>
                  <a:lnTo>
                    <a:pt x="1944624" y="709930"/>
                  </a:lnTo>
                  <a:lnTo>
                    <a:pt x="1937379" y="754786"/>
                  </a:lnTo>
                  <a:lnTo>
                    <a:pt x="1917212" y="793760"/>
                  </a:lnTo>
                  <a:lnTo>
                    <a:pt x="1886468" y="824504"/>
                  </a:lnTo>
                  <a:lnTo>
                    <a:pt x="1847494" y="844671"/>
                  </a:lnTo>
                  <a:lnTo>
                    <a:pt x="1802638" y="851916"/>
                  </a:lnTo>
                  <a:lnTo>
                    <a:pt x="141986" y="851916"/>
                  </a:lnTo>
                  <a:lnTo>
                    <a:pt x="97129" y="844671"/>
                  </a:lnTo>
                  <a:lnTo>
                    <a:pt x="58155" y="824504"/>
                  </a:lnTo>
                  <a:lnTo>
                    <a:pt x="27411" y="793760"/>
                  </a:lnTo>
                  <a:lnTo>
                    <a:pt x="7244" y="754786"/>
                  </a:lnTo>
                  <a:lnTo>
                    <a:pt x="0" y="709930"/>
                  </a:lnTo>
                  <a:lnTo>
                    <a:pt x="0" y="141986"/>
                  </a:lnTo>
                  <a:close/>
                </a:path>
              </a:pathLst>
            </a:custGeom>
            <a:noFill/>
            <a:ln w="25400" cap="flat" cmpd="sng">
              <a:solidFill>
                <a:srgbClr val="FFB8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245" name="Google Shape;1245;p47"/>
          <p:cNvSpPr txBox="1"/>
          <p:nvPr/>
        </p:nvSpPr>
        <p:spPr>
          <a:xfrm>
            <a:off x="6567931" y="4693996"/>
            <a:ext cx="1038860" cy="300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𝑄 = 18.34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6" name="Google Shape;1246;p47"/>
          <p:cNvSpPr/>
          <p:nvPr/>
        </p:nvSpPr>
        <p:spPr>
          <a:xfrm>
            <a:off x="7632572" y="4861559"/>
            <a:ext cx="302260" cy="15240"/>
          </a:xfrm>
          <a:custGeom>
            <a:avLst/>
            <a:gdLst/>
            <a:ahLst/>
            <a:cxnLst/>
            <a:rect l="l" t="t" r="r" b="b"/>
            <a:pathLst>
              <a:path w="302259" h="15239" extrusionOk="0">
                <a:moveTo>
                  <a:pt x="301751" y="0"/>
                </a:moveTo>
                <a:lnTo>
                  <a:pt x="0" y="0"/>
                </a:lnTo>
                <a:lnTo>
                  <a:pt x="0" y="15239"/>
                </a:lnTo>
                <a:lnTo>
                  <a:pt x="301751" y="15239"/>
                </a:lnTo>
                <a:lnTo>
                  <a:pt x="30175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47" name="Google Shape;1247;p47"/>
          <p:cNvSpPr txBox="1"/>
          <p:nvPr/>
        </p:nvSpPr>
        <p:spPr>
          <a:xfrm>
            <a:off x="7595616" y="4436745"/>
            <a:ext cx="370205" cy="299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381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aseline="-25000">
                <a:latin typeface="Arial"/>
                <a:ea typeface="Arial"/>
                <a:cs typeface="Arial"/>
                <a:sym typeface="Arial"/>
              </a:rPr>
              <a:t>𝑚</a:t>
            </a:r>
            <a:r>
              <a:rPr lang="en-US" sz="1300">
                <a:latin typeface="Arial"/>
                <a:ea typeface="Arial"/>
                <a:cs typeface="Arial"/>
                <a:sym typeface="Arial"/>
              </a:rPr>
              <a:t>3</a:t>
            </a:r>
            <a:endParaRPr sz="13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8" name="Google Shape;1248;p47"/>
          <p:cNvSpPr txBox="1"/>
          <p:nvPr/>
        </p:nvSpPr>
        <p:spPr>
          <a:xfrm>
            <a:off x="7715504" y="4847082"/>
            <a:ext cx="131445" cy="299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𝑠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ángulo 19">
                <a:extLst>
                  <a:ext uri="{FF2B5EF4-FFF2-40B4-BE49-F238E27FC236}">
                    <a16:creationId xmlns:a16="http://schemas.microsoft.com/office/drawing/2014/main" id="{D04984D5-0CE5-4C35-9F6A-0498BFF5C83B}"/>
                  </a:ext>
                </a:extLst>
              </p:cNvPr>
              <p:cNvSpPr/>
              <p:nvPr/>
            </p:nvSpPr>
            <p:spPr>
              <a:xfrm>
                <a:off x="3585776" y="723844"/>
                <a:ext cx="1972784" cy="4650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2000" i="1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s-EC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C" sz="2000" i="1">
                          <a:latin typeface="Cambria Math" panose="02040503050406030204" pitchFamily="18" charset="0"/>
                        </a:rPr>
                        <m:t>𝐶𝑞</m:t>
                      </m:r>
                      <m:r>
                        <a:rPr lang="es-EC" sz="20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C" sz="2000" i="1">
                          <a:latin typeface="Cambria Math" panose="02040503050406030204" pitchFamily="18" charset="0"/>
                        </a:rPr>
                        <m:t>𝐴</m:t>
                      </m:r>
                      <m:rad>
                        <m:radPr>
                          <m:degHide m:val="on"/>
                          <m:ctrlPr>
                            <a:rPr lang="es-EC" sz="20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s-EC" sz="20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s-EC" sz="2000" i="1">
                              <a:latin typeface="Cambria Math" panose="02040503050406030204" pitchFamily="18" charset="0"/>
                            </a:rPr>
                            <m:t>𝑔𝐻</m:t>
                          </m:r>
                        </m:e>
                      </m:rad>
                    </m:oMath>
                  </m:oMathPara>
                </a14:m>
                <a:endParaRPr lang="es-EC" sz="2000" dirty="0"/>
              </a:p>
            </p:txBody>
          </p:sp>
        </mc:Choice>
        <mc:Fallback>
          <p:sp>
            <p:nvSpPr>
              <p:cNvPr id="20" name="Rectángulo 19">
                <a:extLst>
                  <a:ext uri="{FF2B5EF4-FFF2-40B4-BE49-F238E27FC236}">
                    <a16:creationId xmlns:a16="http://schemas.microsoft.com/office/drawing/2014/main" id="{D04984D5-0CE5-4C35-9F6A-0498BFF5C8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5776" y="723844"/>
                <a:ext cx="1972784" cy="465064"/>
              </a:xfrm>
              <a:prstGeom prst="rect">
                <a:avLst/>
              </a:prstGeom>
              <a:blipFill>
                <a:blip r:embed="rId6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3" name="Google Shape;1253;p48"/>
          <p:cNvGrpSpPr/>
          <p:nvPr/>
        </p:nvGrpSpPr>
        <p:grpSpPr>
          <a:xfrm>
            <a:off x="6444234" y="3368802"/>
            <a:ext cx="1945005" cy="852169"/>
            <a:chOff x="6444234" y="3368802"/>
            <a:chExt cx="1945005" cy="852169"/>
          </a:xfrm>
        </p:grpSpPr>
        <p:sp>
          <p:nvSpPr>
            <p:cNvPr id="1254" name="Google Shape;1254;p48"/>
            <p:cNvSpPr/>
            <p:nvPr/>
          </p:nvSpPr>
          <p:spPr>
            <a:xfrm>
              <a:off x="6444234" y="3368802"/>
              <a:ext cx="1945005" cy="852169"/>
            </a:xfrm>
            <a:custGeom>
              <a:avLst/>
              <a:gdLst/>
              <a:ahLst/>
              <a:cxnLst/>
              <a:rect l="l" t="t" r="r" b="b"/>
              <a:pathLst>
                <a:path w="1945004" h="852170" extrusionOk="0">
                  <a:moveTo>
                    <a:pt x="1802638" y="0"/>
                  </a:moveTo>
                  <a:lnTo>
                    <a:pt x="141986" y="0"/>
                  </a:lnTo>
                  <a:lnTo>
                    <a:pt x="97129" y="7244"/>
                  </a:lnTo>
                  <a:lnTo>
                    <a:pt x="58155" y="27411"/>
                  </a:lnTo>
                  <a:lnTo>
                    <a:pt x="27411" y="58155"/>
                  </a:lnTo>
                  <a:lnTo>
                    <a:pt x="7244" y="97129"/>
                  </a:lnTo>
                  <a:lnTo>
                    <a:pt x="0" y="141986"/>
                  </a:lnTo>
                  <a:lnTo>
                    <a:pt x="0" y="709930"/>
                  </a:lnTo>
                  <a:lnTo>
                    <a:pt x="7244" y="754786"/>
                  </a:lnTo>
                  <a:lnTo>
                    <a:pt x="27411" y="793760"/>
                  </a:lnTo>
                  <a:lnTo>
                    <a:pt x="58155" y="824504"/>
                  </a:lnTo>
                  <a:lnTo>
                    <a:pt x="97129" y="844671"/>
                  </a:lnTo>
                  <a:lnTo>
                    <a:pt x="141986" y="851916"/>
                  </a:lnTo>
                  <a:lnTo>
                    <a:pt x="1802638" y="851916"/>
                  </a:lnTo>
                  <a:lnTo>
                    <a:pt x="1847494" y="844671"/>
                  </a:lnTo>
                  <a:lnTo>
                    <a:pt x="1886468" y="824504"/>
                  </a:lnTo>
                  <a:lnTo>
                    <a:pt x="1917212" y="793760"/>
                  </a:lnTo>
                  <a:lnTo>
                    <a:pt x="1937379" y="754786"/>
                  </a:lnTo>
                  <a:lnTo>
                    <a:pt x="1944623" y="709930"/>
                  </a:lnTo>
                  <a:lnTo>
                    <a:pt x="1944623" y="141986"/>
                  </a:lnTo>
                  <a:lnTo>
                    <a:pt x="1937379" y="97129"/>
                  </a:lnTo>
                  <a:lnTo>
                    <a:pt x="1917212" y="58155"/>
                  </a:lnTo>
                  <a:lnTo>
                    <a:pt x="1886468" y="27411"/>
                  </a:lnTo>
                  <a:lnTo>
                    <a:pt x="1847494" y="7244"/>
                  </a:lnTo>
                  <a:lnTo>
                    <a:pt x="1802638" y="0"/>
                  </a:lnTo>
                  <a:close/>
                </a:path>
              </a:pathLst>
            </a:custGeom>
            <a:solidFill>
              <a:srgbClr val="FFDDD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5" name="Google Shape;1255;p48"/>
            <p:cNvSpPr/>
            <p:nvPr/>
          </p:nvSpPr>
          <p:spPr>
            <a:xfrm>
              <a:off x="6444234" y="3368802"/>
              <a:ext cx="1945005" cy="852169"/>
            </a:xfrm>
            <a:custGeom>
              <a:avLst/>
              <a:gdLst/>
              <a:ahLst/>
              <a:cxnLst/>
              <a:rect l="l" t="t" r="r" b="b"/>
              <a:pathLst>
                <a:path w="1945004" h="852170" extrusionOk="0">
                  <a:moveTo>
                    <a:pt x="0" y="141986"/>
                  </a:moveTo>
                  <a:lnTo>
                    <a:pt x="7244" y="97129"/>
                  </a:lnTo>
                  <a:lnTo>
                    <a:pt x="27411" y="58155"/>
                  </a:lnTo>
                  <a:lnTo>
                    <a:pt x="58155" y="27411"/>
                  </a:lnTo>
                  <a:lnTo>
                    <a:pt x="97129" y="7244"/>
                  </a:lnTo>
                  <a:lnTo>
                    <a:pt x="141986" y="0"/>
                  </a:lnTo>
                  <a:lnTo>
                    <a:pt x="1802638" y="0"/>
                  </a:lnTo>
                  <a:lnTo>
                    <a:pt x="1847494" y="7244"/>
                  </a:lnTo>
                  <a:lnTo>
                    <a:pt x="1886468" y="27411"/>
                  </a:lnTo>
                  <a:lnTo>
                    <a:pt x="1917212" y="58155"/>
                  </a:lnTo>
                  <a:lnTo>
                    <a:pt x="1937379" y="97129"/>
                  </a:lnTo>
                  <a:lnTo>
                    <a:pt x="1944623" y="141986"/>
                  </a:lnTo>
                  <a:lnTo>
                    <a:pt x="1944623" y="709930"/>
                  </a:lnTo>
                  <a:lnTo>
                    <a:pt x="1937379" y="754786"/>
                  </a:lnTo>
                  <a:lnTo>
                    <a:pt x="1917212" y="793760"/>
                  </a:lnTo>
                  <a:lnTo>
                    <a:pt x="1886468" y="824504"/>
                  </a:lnTo>
                  <a:lnTo>
                    <a:pt x="1847494" y="844671"/>
                  </a:lnTo>
                  <a:lnTo>
                    <a:pt x="1802638" y="851916"/>
                  </a:lnTo>
                  <a:lnTo>
                    <a:pt x="141986" y="851916"/>
                  </a:lnTo>
                  <a:lnTo>
                    <a:pt x="97129" y="844671"/>
                  </a:lnTo>
                  <a:lnTo>
                    <a:pt x="58155" y="824504"/>
                  </a:lnTo>
                  <a:lnTo>
                    <a:pt x="27411" y="793760"/>
                  </a:lnTo>
                  <a:lnTo>
                    <a:pt x="7244" y="754786"/>
                  </a:lnTo>
                  <a:lnTo>
                    <a:pt x="0" y="709930"/>
                  </a:lnTo>
                  <a:lnTo>
                    <a:pt x="0" y="141986"/>
                  </a:lnTo>
                  <a:close/>
                </a:path>
              </a:pathLst>
            </a:custGeom>
            <a:noFill/>
            <a:ln w="25400" cap="flat" cmpd="sng">
              <a:solidFill>
                <a:srgbClr val="FFB8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256" name="Google Shape;1256;p48"/>
          <p:cNvSpPr/>
          <p:nvPr/>
        </p:nvSpPr>
        <p:spPr>
          <a:xfrm>
            <a:off x="6733031" y="5949696"/>
            <a:ext cx="2369820" cy="71932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57" name="Google Shape;1257;p48"/>
          <p:cNvSpPr txBox="1">
            <a:spLocks noGrp="1"/>
          </p:cNvSpPr>
          <p:nvPr>
            <p:ph type="title"/>
          </p:nvPr>
        </p:nvSpPr>
        <p:spPr>
          <a:xfrm>
            <a:off x="330200" y="76327"/>
            <a:ext cx="4527550" cy="391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CÁLCULOS: </a:t>
            </a:r>
            <a:r>
              <a:rPr lang="en-US" sz="2000" i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FLUJO VARIABLE</a:t>
            </a:r>
            <a:endParaRPr sz="2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8" name="Google Shape;1258;p48"/>
          <p:cNvSpPr txBox="1"/>
          <p:nvPr/>
        </p:nvSpPr>
        <p:spPr>
          <a:xfrm>
            <a:off x="6682105" y="3630548"/>
            <a:ext cx="1151255" cy="299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381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𝑄</a:t>
            </a:r>
            <a:r>
              <a:rPr lang="en-US" sz="1950" baseline="-25000">
                <a:latin typeface="Arial"/>
                <a:ea typeface="Arial"/>
                <a:cs typeface="Arial"/>
                <a:sym typeface="Arial"/>
              </a:rPr>
              <a:t>t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= 40.12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9" name="Google Shape;1259;p48"/>
          <p:cNvSpPr/>
          <p:nvPr/>
        </p:nvSpPr>
        <p:spPr>
          <a:xfrm>
            <a:off x="7833359" y="3797808"/>
            <a:ext cx="302260" cy="15240"/>
          </a:xfrm>
          <a:custGeom>
            <a:avLst/>
            <a:gdLst/>
            <a:ahLst/>
            <a:cxnLst/>
            <a:rect l="l" t="t" r="r" b="b"/>
            <a:pathLst>
              <a:path w="302259" h="15239" extrusionOk="0">
                <a:moveTo>
                  <a:pt x="301751" y="0"/>
                </a:moveTo>
                <a:lnTo>
                  <a:pt x="0" y="0"/>
                </a:lnTo>
                <a:lnTo>
                  <a:pt x="0" y="15239"/>
                </a:lnTo>
                <a:lnTo>
                  <a:pt x="301751" y="15239"/>
                </a:lnTo>
                <a:lnTo>
                  <a:pt x="30175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60" name="Google Shape;1260;p48"/>
          <p:cNvSpPr txBox="1"/>
          <p:nvPr/>
        </p:nvSpPr>
        <p:spPr>
          <a:xfrm>
            <a:off x="7796530" y="3372434"/>
            <a:ext cx="370205" cy="300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381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aseline="-25000">
                <a:latin typeface="Arial"/>
                <a:ea typeface="Arial"/>
                <a:cs typeface="Arial"/>
                <a:sym typeface="Arial"/>
              </a:rPr>
              <a:t>𝑚</a:t>
            </a:r>
            <a:r>
              <a:rPr lang="en-US" sz="1300">
                <a:latin typeface="Arial"/>
                <a:ea typeface="Arial"/>
                <a:cs typeface="Arial"/>
                <a:sym typeface="Arial"/>
              </a:rPr>
              <a:t>3</a:t>
            </a:r>
            <a:endParaRPr sz="13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1" name="Google Shape;1261;p48"/>
          <p:cNvSpPr txBox="1"/>
          <p:nvPr/>
        </p:nvSpPr>
        <p:spPr>
          <a:xfrm>
            <a:off x="7916418" y="3782948"/>
            <a:ext cx="131445" cy="299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𝑠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62" name="Google Shape;1262;p48"/>
          <p:cNvGrpSpPr/>
          <p:nvPr/>
        </p:nvGrpSpPr>
        <p:grpSpPr>
          <a:xfrm>
            <a:off x="954056" y="1231391"/>
            <a:ext cx="4029423" cy="2519172"/>
            <a:chOff x="954056" y="1231391"/>
            <a:chExt cx="4029423" cy="2519172"/>
          </a:xfrm>
        </p:grpSpPr>
        <p:sp>
          <p:nvSpPr>
            <p:cNvPr id="1263" name="Google Shape;1263;p48"/>
            <p:cNvSpPr/>
            <p:nvPr/>
          </p:nvSpPr>
          <p:spPr>
            <a:xfrm>
              <a:off x="954056" y="1231391"/>
              <a:ext cx="4029423" cy="2519172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4" name="Google Shape;1264;p48"/>
            <p:cNvSpPr/>
            <p:nvPr/>
          </p:nvSpPr>
          <p:spPr>
            <a:xfrm>
              <a:off x="1072895" y="1446240"/>
              <a:ext cx="2116836" cy="119034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5" name="Google Shape;1265;p48"/>
            <p:cNvSpPr/>
            <p:nvPr/>
          </p:nvSpPr>
          <p:spPr>
            <a:xfrm>
              <a:off x="1116329" y="1485137"/>
              <a:ext cx="2016760" cy="0"/>
            </a:xfrm>
            <a:custGeom>
              <a:avLst/>
              <a:gdLst/>
              <a:ahLst/>
              <a:cxnLst/>
              <a:rect l="l" t="t" r="r" b="b"/>
              <a:pathLst>
                <a:path w="2016760" h="120000" extrusionOk="0">
                  <a:moveTo>
                    <a:pt x="0" y="0"/>
                  </a:moveTo>
                  <a:lnTo>
                    <a:pt x="2016252" y="0"/>
                  </a:ln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aphicFrame>
        <p:nvGraphicFramePr>
          <p:cNvPr id="1266" name="Google Shape;1266;p48"/>
          <p:cNvGraphicFramePr/>
          <p:nvPr/>
        </p:nvGraphicFramePr>
        <p:xfrm>
          <a:off x="5959475" y="1282446"/>
          <a:ext cx="2771125" cy="1882700"/>
        </p:xfrm>
        <a:graphic>
          <a:graphicData uri="http://schemas.openxmlformats.org/drawingml/2006/table">
            <a:tbl>
              <a:tblPr firstRow="1" bandRow="1">
                <a:noFill/>
                <a:tableStyleId>{889E39A8-7F39-45FC-952D-21BEE2C66EF5}</a:tableStyleId>
              </a:tblPr>
              <a:tblGrid>
                <a:gridCol w="1171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3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6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21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>
                          <a:solidFill>
                            <a:srgbClr val="61A29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Parámetro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0650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CAC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>
                          <a:solidFill>
                            <a:srgbClr val="61A29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Valor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0650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CACE3"/>
                    </a:solidFill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>
                          <a:solidFill>
                            <a:srgbClr val="61A29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Unidad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0650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CAC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2175">
                <a:tc>
                  <a:txBody>
                    <a:bodyPr/>
                    <a:lstStyle/>
                    <a:p>
                      <a:pPr marL="0" marR="4318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𝐶𝑞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0650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E2F5"/>
                    </a:solidFill>
                  </a:tcPr>
                </a:tc>
                <a:tc>
                  <a:txBody>
                    <a:bodyPr/>
                    <a:lstStyle/>
                    <a:p>
                      <a:pPr marL="190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0.82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0650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E2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0650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E2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2175">
                <a:tc>
                  <a:txBody>
                    <a:bodyPr/>
                    <a:lstStyle/>
                    <a:p>
                      <a:pPr marL="0" marR="42545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𝐴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0000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F0F9"/>
                    </a:solidFill>
                  </a:tcPr>
                </a:tc>
                <a:tc>
                  <a:txBody>
                    <a:bodyPr/>
                    <a:lstStyle/>
                    <a:p>
                      <a:pPr marL="190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3*0.5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0000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F0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8735" lvl="0" indent="0" algn="ctr" rtl="0">
                        <a:lnSpc>
                          <a:spcPct val="7523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strike="noStrike" cap="none" baseline="-25000">
                          <a:latin typeface="Arial"/>
                          <a:ea typeface="Arial"/>
                          <a:cs typeface="Arial"/>
                          <a:sym typeface="Arial"/>
                        </a:rPr>
                        <a:t>m</a:t>
                      </a:r>
                      <a:r>
                        <a:rPr lang="en-US" sz="9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9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F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2175">
                <a:tc>
                  <a:txBody>
                    <a:bodyPr/>
                    <a:lstStyle/>
                    <a:p>
                      <a:pPr marL="0" marR="43815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𝐻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0650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E2F5"/>
                    </a:solidFill>
                  </a:tcPr>
                </a:tc>
                <a:tc>
                  <a:txBody>
                    <a:bodyPr/>
                    <a:lstStyle/>
                    <a:p>
                      <a:pPr marL="190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1.00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0650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E2F5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0650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E2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1825">
                <a:tc>
                  <a:txBody>
                    <a:bodyPr/>
                    <a:lstStyle/>
                    <a:p>
                      <a:pPr marL="0" marR="52069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strike="noStrike" cap="none" baseline="30000">
                          <a:latin typeface="Arial"/>
                          <a:ea typeface="Arial"/>
                          <a:cs typeface="Arial"/>
                          <a:sym typeface="Arial"/>
                        </a:rPr>
                        <a:t>𝑄</a:t>
                      </a:r>
                      <a:r>
                        <a:rPr lang="en-US" sz="1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𝑜𝑟𝑖𝑓𝑖𝑐𝑖𝑜</a:t>
                      </a:r>
                      <a:endParaRPr sz="1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75575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F0F9"/>
                    </a:solidFill>
                  </a:tcPr>
                </a:tc>
                <a:tc>
                  <a:txBody>
                    <a:bodyPr/>
                    <a:lstStyle/>
                    <a:p>
                      <a:pPr marL="190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5.45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0650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F0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</a:t>
                      </a:r>
                      <a:r>
                        <a:rPr lang="en-US" sz="1350" u="none" strike="noStrike" cap="none" baseline="30000"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r>
                        <a:rPr lang="en-US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/s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0650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F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2175">
                <a:tc>
                  <a:txBody>
                    <a:bodyPr/>
                    <a:lstStyle/>
                    <a:p>
                      <a:pPr marL="0" marR="52705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strike="noStrike" cap="none" baseline="30000">
                          <a:latin typeface="Arial"/>
                          <a:ea typeface="Arial"/>
                          <a:cs typeface="Arial"/>
                          <a:sym typeface="Arial"/>
                        </a:rPr>
                        <a:t>𝑄</a:t>
                      </a:r>
                      <a:r>
                        <a:rPr lang="en-US" sz="1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𝑡𝑜𝑡𝑎𝑙</a:t>
                      </a:r>
                      <a:endParaRPr sz="1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77475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E2F5"/>
                    </a:solidFill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21.78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0650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E2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</a:t>
                      </a:r>
                      <a:r>
                        <a:rPr lang="en-US" sz="1350" u="none" strike="noStrike" cap="none" baseline="30000"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r>
                        <a:rPr lang="en-US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/s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0650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E2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267" name="Google Shape;1267;p48"/>
          <p:cNvSpPr txBox="1"/>
          <p:nvPr/>
        </p:nvSpPr>
        <p:spPr>
          <a:xfrm>
            <a:off x="4179570" y="834644"/>
            <a:ext cx="1196340" cy="299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latin typeface="Arial"/>
                <a:ea typeface="Arial"/>
                <a:cs typeface="Arial"/>
                <a:sym typeface="Arial"/>
              </a:rPr>
              <a:t>ORIFICIOS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8" name="Google Shape;1268;p48"/>
          <p:cNvSpPr/>
          <p:nvPr/>
        </p:nvSpPr>
        <p:spPr>
          <a:xfrm>
            <a:off x="263614" y="4939101"/>
            <a:ext cx="1937840" cy="48315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69" name="Google Shape;1269;p48"/>
          <p:cNvSpPr txBox="1"/>
          <p:nvPr/>
        </p:nvSpPr>
        <p:spPr>
          <a:xfrm>
            <a:off x="433527" y="4989957"/>
            <a:ext cx="1600200" cy="299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HIDROGRAMA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70" name="Google Shape;1270;p48"/>
          <p:cNvGrpSpPr/>
          <p:nvPr/>
        </p:nvGrpSpPr>
        <p:grpSpPr>
          <a:xfrm>
            <a:off x="2426111" y="4882577"/>
            <a:ext cx="687637" cy="549238"/>
            <a:chOff x="2426111" y="4882577"/>
            <a:chExt cx="687637" cy="549238"/>
          </a:xfrm>
        </p:grpSpPr>
        <p:sp>
          <p:nvSpPr>
            <p:cNvPr id="1271" name="Google Shape;1271;p48"/>
            <p:cNvSpPr/>
            <p:nvPr/>
          </p:nvSpPr>
          <p:spPr>
            <a:xfrm>
              <a:off x="2426111" y="4882577"/>
              <a:ext cx="687637" cy="549238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2" name="Google Shape;1272;p48"/>
            <p:cNvSpPr/>
            <p:nvPr/>
          </p:nvSpPr>
          <p:spPr>
            <a:xfrm>
              <a:off x="2459735" y="4887467"/>
              <a:ext cx="634365" cy="504825"/>
            </a:xfrm>
            <a:custGeom>
              <a:avLst/>
              <a:gdLst/>
              <a:ahLst/>
              <a:cxnLst/>
              <a:rect l="l" t="t" r="r" b="b"/>
              <a:pathLst>
                <a:path w="634364" h="504825" extrusionOk="0">
                  <a:moveTo>
                    <a:pt x="381762" y="0"/>
                  </a:moveTo>
                  <a:lnTo>
                    <a:pt x="381762" y="100837"/>
                  </a:lnTo>
                  <a:lnTo>
                    <a:pt x="0" y="100837"/>
                  </a:lnTo>
                  <a:lnTo>
                    <a:pt x="0" y="403605"/>
                  </a:lnTo>
                  <a:lnTo>
                    <a:pt x="381762" y="403605"/>
                  </a:lnTo>
                  <a:lnTo>
                    <a:pt x="381762" y="504443"/>
                  </a:lnTo>
                  <a:lnTo>
                    <a:pt x="633983" y="252221"/>
                  </a:lnTo>
                  <a:lnTo>
                    <a:pt x="381762" y="0"/>
                  </a:lnTo>
                  <a:close/>
                </a:path>
              </a:pathLst>
            </a:custGeom>
            <a:solidFill>
              <a:srgbClr val="FBF99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273" name="Google Shape;1273;p48"/>
          <p:cNvSpPr/>
          <p:nvPr/>
        </p:nvSpPr>
        <p:spPr>
          <a:xfrm>
            <a:off x="3326876" y="4250402"/>
            <a:ext cx="3053365" cy="1858584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aphicFrame>
        <p:nvGraphicFramePr>
          <p:cNvPr id="1274" name="Google Shape;1274;p48"/>
          <p:cNvGraphicFramePr/>
          <p:nvPr/>
        </p:nvGraphicFramePr>
        <p:xfrm>
          <a:off x="3583178" y="4427346"/>
          <a:ext cx="2375525" cy="1484429"/>
        </p:xfrm>
        <a:graphic>
          <a:graphicData uri="http://schemas.openxmlformats.org/drawingml/2006/table">
            <a:tbl>
              <a:tblPr firstRow="1" bandRow="1">
                <a:noFill/>
                <a:tableStyleId>{889E39A8-7F39-45FC-952D-21BEE2C66EF5}</a:tableStyleId>
              </a:tblPr>
              <a:tblGrid>
                <a:gridCol w="1065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2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Tiempo (s)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350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63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Caudal (m</a:t>
                      </a:r>
                      <a:r>
                        <a:rPr lang="en-US" sz="1350" u="none" strike="noStrike" cap="none" baseline="30000"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r>
                        <a:rPr lang="en-US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/s)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350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04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464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0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350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905" marR="0" lvl="0" indent="0" algn="ctr" rtl="0">
                        <a:lnSpc>
                          <a:spcPct val="11464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147.91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350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5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464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1600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4125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270" marR="0" lvl="0" indent="0" algn="ctr" rtl="0">
                        <a:lnSpc>
                          <a:spcPct val="11464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147.91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4125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04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464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2600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350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464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40.12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350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04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428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3000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4125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428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40.12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64125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9" name="Google Shape;1279;p49"/>
          <p:cNvGrpSpPr/>
          <p:nvPr/>
        </p:nvGrpSpPr>
        <p:grpSpPr>
          <a:xfrm>
            <a:off x="2701289" y="3364229"/>
            <a:ext cx="4968240" cy="2519680"/>
            <a:chOff x="2701289" y="3364229"/>
            <a:chExt cx="4968240" cy="2519680"/>
          </a:xfrm>
        </p:grpSpPr>
        <p:sp>
          <p:nvSpPr>
            <p:cNvPr id="1280" name="Google Shape;1280;p49"/>
            <p:cNvSpPr/>
            <p:nvPr/>
          </p:nvSpPr>
          <p:spPr>
            <a:xfrm>
              <a:off x="2701289" y="3364229"/>
              <a:ext cx="4968240" cy="2519680"/>
            </a:xfrm>
            <a:custGeom>
              <a:avLst/>
              <a:gdLst/>
              <a:ahLst/>
              <a:cxnLst/>
              <a:rect l="l" t="t" r="r" b="b"/>
              <a:pathLst>
                <a:path w="4968240" h="2519679" extrusionOk="0">
                  <a:moveTo>
                    <a:pt x="4968240" y="0"/>
                  </a:moveTo>
                  <a:lnTo>
                    <a:pt x="0" y="0"/>
                  </a:lnTo>
                  <a:lnTo>
                    <a:pt x="0" y="2519172"/>
                  </a:lnTo>
                  <a:lnTo>
                    <a:pt x="4968240" y="2519172"/>
                  </a:lnTo>
                  <a:lnTo>
                    <a:pt x="4968240" y="0"/>
                  </a:ln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1" name="Google Shape;1281;p49"/>
            <p:cNvSpPr/>
            <p:nvPr/>
          </p:nvSpPr>
          <p:spPr>
            <a:xfrm>
              <a:off x="2701289" y="3364229"/>
              <a:ext cx="4968240" cy="2519680"/>
            </a:xfrm>
            <a:custGeom>
              <a:avLst/>
              <a:gdLst/>
              <a:ahLst/>
              <a:cxnLst/>
              <a:rect l="l" t="t" r="r" b="b"/>
              <a:pathLst>
                <a:path w="4968240" h="2519679" extrusionOk="0">
                  <a:moveTo>
                    <a:pt x="0" y="2519172"/>
                  </a:moveTo>
                  <a:lnTo>
                    <a:pt x="4968240" y="2519172"/>
                  </a:lnTo>
                  <a:lnTo>
                    <a:pt x="4968240" y="0"/>
                  </a:lnTo>
                  <a:lnTo>
                    <a:pt x="0" y="0"/>
                  </a:lnTo>
                  <a:lnTo>
                    <a:pt x="0" y="2519172"/>
                  </a:lnTo>
                  <a:close/>
                </a:path>
              </a:pathLst>
            </a:custGeom>
            <a:noFill/>
            <a:ln w="25400" cap="flat" cmpd="sng">
              <a:solidFill>
                <a:srgbClr val="117D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282" name="Google Shape;1282;p49"/>
          <p:cNvSpPr/>
          <p:nvPr/>
        </p:nvSpPr>
        <p:spPr>
          <a:xfrm>
            <a:off x="6733031" y="5949696"/>
            <a:ext cx="2369820" cy="71932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83" name="Google Shape;1283;p49"/>
          <p:cNvSpPr txBox="1">
            <a:spLocks noGrp="1"/>
          </p:cNvSpPr>
          <p:nvPr>
            <p:ph type="title"/>
          </p:nvPr>
        </p:nvSpPr>
        <p:spPr>
          <a:xfrm>
            <a:off x="330200" y="76327"/>
            <a:ext cx="6363970" cy="391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MODELACIÓN HIDRÁULICA: </a:t>
            </a:r>
            <a:r>
              <a:rPr lang="en-US" sz="20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DISEÑO ACTUAL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4" name="Google Shape;1284;p49"/>
          <p:cNvSpPr/>
          <p:nvPr/>
        </p:nvSpPr>
        <p:spPr>
          <a:xfrm>
            <a:off x="2915411" y="3575303"/>
            <a:ext cx="4536947" cy="2074164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285" name="Google Shape;1285;p49"/>
          <p:cNvGrpSpPr/>
          <p:nvPr/>
        </p:nvGrpSpPr>
        <p:grpSpPr>
          <a:xfrm>
            <a:off x="899922" y="741426"/>
            <a:ext cx="4680585" cy="2539365"/>
            <a:chOff x="899922" y="741426"/>
            <a:chExt cx="4680585" cy="2539365"/>
          </a:xfrm>
        </p:grpSpPr>
        <p:sp>
          <p:nvSpPr>
            <p:cNvPr id="1286" name="Google Shape;1286;p49"/>
            <p:cNvSpPr/>
            <p:nvPr/>
          </p:nvSpPr>
          <p:spPr>
            <a:xfrm>
              <a:off x="899922" y="741426"/>
              <a:ext cx="4680585" cy="2539365"/>
            </a:xfrm>
            <a:custGeom>
              <a:avLst/>
              <a:gdLst/>
              <a:ahLst/>
              <a:cxnLst/>
              <a:rect l="l" t="t" r="r" b="b"/>
              <a:pathLst>
                <a:path w="4680585" h="2539365" extrusionOk="0">
                  <a:moveTo>
                    <a:pt x="4680204" y="0"/>
                  </a:moveTo>
                  <a:lnTo>
                    <a:pt x="0" y="0"/>
                  </a:lnTo>
                  <a:lnTo>
                    <a:pt x="0" y="2538984"/>
                  </a:lnTo>
                  <a:lnTo>
                    <a:pt x="4680204" y="2538984"/>
                  </a:lnTo>
                  <a:lnTo>
                    <a:pt x="4680204" y="0"/>
                  </a:lnTo>
                  <a:close/>
                </a:path>
              </a:pathLst>
            </a:custGeom>
            <a:solidFill>
              <a:srgbClr val="BEBEBE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7" name="Google Shape;1287;p49"/>
            <p:cNvSpPr/>
            <p:nvPr/>
          </p:nvSpPr>
          <p:spPr>
            <a:xfrm>
              <a:off x="899922" y="741426"/>
              <a:ext cx="4680585" cy="2539365"/>
            </a:xfrm>
            <a:custGeom>
              <a:avLst/>
              <a:gdLst/>
              <a:ahLst/>
              <a:cxnLst/>
              <a:rect l="l" t="t" r="r" b="b"/>
              <a:pathLst>
                <a:path w="4680585" h="2539365" extrusionOk="0">
                  <a:moveTo>
                    <a:pt x="0" y="2538984"/>
                  </a:moveTo>
                  <a:lnTo>
                    <a:pt x="4680204" y="2538984"/>
                  </a:lnTo>
                  <a:lnTo>
                    <a:pt x="4680204" y="0"/>
                  </a:lnTo>
                  <a:lnTo>
                    <a:pt x="0" y="0"/>
                  </a:lnTo>
                  <a:lnTo>
                    <a:pt x="0" y="2538984"/>
                  </a:lnTo>
                  <a:close/>
                </a:path>
              </a:pathLst>
            </a:custGeom>
            <a:noFill/>
            <a:ln w="25400" cap="flat" cmpd="sng">
              <a:solidFill>
                <a:srgbClr val="F1F1F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8" name="Google Shape;1288;p49"/>
            <p:cNvSpPr/>
            <p:nvPr/>
          </p:nvSpPr>
          <p:spPr>
            <a:xfrm>
              <a:off x="1115568" y="908304"/>
              <a:ext cx="4248911" cy="2154936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289" name="Google Shape;1289;p49"/>
          <p:cNvGrpSpPr/>
          <p:nvPr/>
        </p:nvGrpSpPr>
        <p:grpSpPr>
          <a:xfrm>
            <a:off x="5734050" y="2241042"/>
            <a:ext cx="1000125" cy="1039494"/>
            <a:chOff x="5734050" y="2241042"/>
            <a:chExt cx="1000125" cy="1039494"/>
          </a:xfrm>
        </p:grpSpPr>
        <p:sp>
          <p:nvSpPr>
            <p:cNvPr id="1290" name="Google Shape;1290;p49"/>
            <p:cNvSpPr/>
            <p:nvPr/>
          </p:nvSpPr>
          <p:spPr>
            <a:xfrm>
              <a:off x="5734050" y="2241042"/>
              <a:ext cx="1000125" cy="1039494"/>
            </a:xfrm>
            <a:custGeom>
              <a:avLst/>
              <a:gdLst/>
              <a:ahLst/>
              <a:cxnLst/>
              <a:rect l="l" t="t" r="r" b="b"/>
              <a:pathLst>
                <a:path w="1000125" h="1039495" extrusionOk="0">
                  <a:moveTo>
                    <a:pt x="437388" y="0"/>
                  </a:moveTo>
                  <a:lnTo>
                    <a:pt x="0" y="0"/>
                  </a:lnTo>
                  <a:lnTo>
                    <a:pt x="0" y="249936"/>
                  </a:lnTo>
                  <a:lnTo>
                    <a:pt x="437388" y="249936"/>
                  </a:lnTo>
                  <a:lnTo>
                    <a:pt x="487212" y="256633"/>
                  </a:lnTo>
                  <a:lnTo>
                    <a:pt x="531988" y="275533"/>
                  </a:lnTo>
                  <a:lnTo>
                    <a:pt x="569928" y="304847"/>
                  </a:lnTo>
                  <a:lnTo>
                    <a:pt x="599242" y="342787"/>
                  </a:lnTo>
                  <a:lnTo>
                    <a:pt x="618142" y="387563"/>
                  </a:lnTo>
                  <a:lnTo>
                    <a:pt x="624839" y="437388"/>
                  </a:lnTo>
                  <a:lnTo>
                    <a:pt x="624839" y="789432"/>
                  </a:lnTo>
                  <a:lnTo>
                    <a:pt x="499872" y="789432"/>
                  </a:lnTo>
                  <a:lnTo>
                    <a:pt x="749808" y="1039368"/>
                  </a:lnTo>
                  <a:lnTo>
                    <a:pt x="999744" y="789432"/>
                  </a:lnTo>
                  <a:lnTo>
                    <a:pt x="874776" y="789432"/>
                  </a:lnTo>
                  <a:lnTo>
                    <a:pt x="874776" y="437388"/>
                  </a:lnTo>
                  <a:lnTo>
                    <a:pt x="872209" y="389731"/>
                  </a:lnTo>
                  <a:lnTo>
                    <a:pt x="864687" y="343560"/>
                  </a:lnTo>
                  <a:lnTo>
                    <a:pt x="852476" y="299142"/>
                  </a:lnTo>
                  <a:lnTo>
                    <a:pt x="835844" y="256745"/>
                  </a:lnTo>
                  <a:lnTo>
                    <a:pt x="815057" y="216633"/>
                  </a:lnTo>
                  <a:lnTo>
                    <a:pt x="790382" y="179076"/>
                  </a:lnTo>
                  <a:lnTo>
                    <a:pt x="762087" y="144338"/>
                  </a:lnTo>
                  <a:lnTo>
                    <a:pt x="730437" y="112688"/>
                  </a:lnTo>
                  <a:lnTo>
                    <a:pt x="695699" y="84393"/>
                  </a:lnTo>
                  <a:lnTo>
                    <a:pt x="658142" y="59718"/>
                  </a:lnTo>
                  <a:lnTo>
                    <a:pt x="618030" y="38931"/>
                  </a:lnTo>
                  <a:lnTo>
                    <a:pt x="575633" y="22299"/>
                  </a:lnTo>
                  <a:lnTo>
                    <a:pt x="531215" y="10088"/>
                  </a:lnTo>
                  <a:lnTo>
                    <a:pt x="485044" y="2566"/>
                  </a:lnTo>
                  <a:lnTo>
                    <a:pt x="437388" y="0"/>
                  </a:lnTo>
                  <a:close/>
                </a:path>
              </a:pathLst>
            </a:custGeom>
            <a:solidFill>
              <a:srgbClr val="B6F9A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1" name="Google Shape;1291;p49"/>
            <p:cNvSpPr/>
            <p:nvPr/>
          </p:nvSpPr>
          <p:spPr>
            <a:xfrm>
              <a:off x="5734050" y="2241042"/>
              <a:ext cx="1000125" cy="1039494"/>
            </a:xfrm>
            <a:custGeom>
              <a:avLst/>
              <a:gdLst/>
              <a:ahLst/>
              <a:cxnLst/>
              <a:rect l="l" t="t" r="r" b="b"/>
              <a:pathLst>
                <a:path w="1000125" h="1039495" extrusionOk="0">
                  <a:moveTo>
                    <a:pt x="0" y="0"/>
                  </a:moveTo>
                  <a:lnTo>
                    <a:pt x="437388" y="0"/>
                  </a:lnTo>
                  <a:lnTo>
                    <a:pt x="485044" y="2566"/>
                  </a:lnTo>
                  <a:lnTo>
                    <a:pt x="531215" y="10088"/>
                  </a:lnTo>
                  <a:lnTo>
                    <a:pt x="575633" y="22299"/>
                  </a:lnTo>
                  <a:lnTo>
                    <a:pt x="618030" y="38931"/>
                  </a:lnTo>
                  <a:lnTo>
                    <a:pt x="658142" y="59718"/>
                  </a:lnTo>
                  <a:lnTo>
                    <a:pt x="695699" y="84393"/>
                  </a:lnTo>
                  <a:lnTo>
                    <a:pt x="730437" y="112688"/>
                  </a:lnTo>
                  <a:lnTo>
                    <a:pt x="762087" y="144338"/>
                  </a:lnTo>
                  <a:lnTo>
                    <a:pt x="790382" y="179076"/>
                  </a:lnTo>
                  <a:lnTo>
                    <a:pt x="815057" y="216633"/>
                  </a:lnTo>
                  <a:lnTo>
                    <a:pt x="835844" y="256745"/>
                  </a:lnTo>
                  <a:lnTo>
                    <a:pt x="852476" y="299142"/>
                  </a:lnTo>
                  <a:lnTo>
                    <a:pt x="864687" y="343560"/>
                  </a:lnTo>
                  <a:lnTo>
                    <a:pt x="872209" y="389731"/>
                  </a:lnTo>
                  <a:lnTo>
                    <a:pt x="874776" y="437388"/>
                  </a:lnTo>
                  <a:lnTo>
                    <a:pt x="874776" y="789432"/>
                  </a:lnTo>
                  <a:lnTo>
                    <a:pt x="999744" y="789432"/>
                  </a:lnTo>
                  <a:lnTo>
                    <a:pt x="749808" y="1039368"/>
                  </a:lnTo>
                  <a:lnTo>
                    <a:pt x="499872" y="789432"/>
                  </a:lnTo>
                  <a:lnTo>
                    <a:pt x="624839" y="789432"/>
                  </a:lnTo>
                  <a:lnTo>
                    <a:pt x="624839" y="437388"/>
                  </a:lnTo>
                  <a:lnTo>
                    <a:pt x="618142" y="387563"/>
                  </a:lnTo>
                  <a:lnTo>
                    <a:pt x="599242" y="342787"/>
                  </a:lnTo>
                  <a:lnTo>
                    <a:pt x="569928" y="304847"/>
                  </a:lnTo>
                  <a:lnTo>
                    <a:pt x="531988" y="275533"/>
                  </a:lnTo>
                  <a:lnTo>
                    <a:pt x="487212" y="256633"/>
                  </a:lnTo>
                  <a:lnTo>
                    <a:pt x="437388" y="249936"/>
                  </a:lnTo>
                  <a:lnTo>
                    <a:pt x="0" y="249936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 cmpd="sng">
              <a:solidFill>
                <a:srgbClr val="B6F9A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"/>
          <p:cNvSpPr/>
          <p:nvPr/>
        </p:nvSpPr>
        <p:spPr>
          <a:xfrm>
            <a:off x="5175503" y="188976"/>
            <a:ext cx="3699509" cy="899922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6" name="Google Shape;186;p5"/>
          <p:cNvSpPr txBox="1"/>
          <p:nvPr/>
        </p:nvSpPr>
        <p:spPr>
          <a:xfrm>
            <a:off x="5416677" y="295782"/>
            <a:ext cx="3190875" cy="513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1">
                <a:solidFill>
                  <a:srgbClr val="134262"/>
                </a:solidFill>
                <a:latin typeface="Arial"/>
                <a:ea typeface="Arial"/>
                <a:cs typeface="Arial"/>
                <a:sym typeface="Arial"/>
              </a:rPr>
              <a:t>INTRODUCCIÓN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7" name="Google Shape;187;p5"/>
          <p:cNvGrpSpPr/>
          <p:nvPr/>
        </p:nvGrpSpPr>
        <p:grpSpPr>
          <a:xfrm>
            <a:off x="249936" y="1458722"/>
            <a:ext cx="4839266" cy="3942079"/>
            <a:chOff x="249936" y="1458722"/>
            <a:chExt cx="4839266" cy="3942079"/>
          </a:xfrm>
        </p:grpSpPr>
        <p:sp>
          <p:nvSpPr>
            <p:cNvPr id="188" name="Google Shape;188;p5"/>
            <p:cNvSpPr/>
            <p:nvPr/>
          </p:nvSpPr>
          <p:spPr>
            <a:xfrm>
              <a:off x="4257352" y="1458722"/>
              <a:ext cx="831850" cy="3942079"/>
            </a:xfrm>
            <a:custGeom>
              <a:avLst/>
              <a:gdLst/>
              <a:ahLst/>
              <a:cxnLst/>
              <a:rect l="l" t="t" r="r" b="b"/>
              <a:pathLst>
                <a:path w="831850" h="3942079" extrusionOk="0">
                  <a:moveTo>
                    <a:pt x="816297" y="3942079"/>
                  </a:moveTo>
                  <a:lnTo>
                    <a:pt x="782284" y="3907478"/>
                  </a:lnTo>
                  <a:lnTo>
                    <a:pt x="748996" y="3872437"/>
                  </a:lnTo>
                  <a:lnTo>
                    <a:pt x="716431" y="3836965"/>
                  </a:lnTo>
                  <a:lnTo>
                    <a:pt x="684589" y="3801071"/>
                  </a:lnTo>
                  <a:lnTo>
                    <a:pt x="653472" y="3764767"/>
                  </a:lnTo>
                  <a:lnTo>
                    <a:pt x="623077" y="3728059"/>
                  </a:lnTo>
                  <a:lnTo>
                    <a:pt x="593407" y="3690960"/>
                  </a:lnTo>
                  <a:lnTo>
                    <a:pt x="564460" y="3653477"/>
                  </a:lnTo>
                  <a:lnTo>
                    <a:pt x="536237" y="3615620"/>
                  </a:lnTo>
                  <a:lnTo>
                    <a:pt x="508738" y="3577399"/>
                  </a:lnTo>
                  <a:lnTo>
                    <a:pt x="481962" y="3538823"/>
                  </a:lnTo>
                  <a:lnTo>
                    <a:pt x="455910" y="3499901"/>
                  </a:lnTo>
                  <a:lnTo>
                    <a:pt x="430582" y="3460644"/>
                  </a:lnTo>
                  <a:lnTo>
                    <a:pt x="405977" y="3421060"/>
                  </a:lnTo>
                  <a:lnTo>
                    <a:pt x="382096" y="3381159"/>
                  </a:lnTo>
                  <a:lnTo>
                    <a:pt x="358939" y="3340950"/>
                  </a:lnTo>
                  <a:lnTo>
                    <a:pt x="336505" y="3300443"/>
                  </a:lnTo>
                  <a:lnTo>
                    <a:pt x="314795" y="3259648"/>
                  </a:lnTo>
                  <a:lnTo>
                    <a:pt x="293809" y="3218574"/>
                  </a:lnTo>
                  <a:lnTo>
                    <a:pt x="273546" y="3177230"/>
                  </a:lnTo>
                  <a:lnTo>
                    <a:pt x="254007" y="3135625"/>
                  </a:lnTo>
                  <a:lnTo>
                    <a:pt x="235192" y="3093770"/>
                  </a:lnTo>
                  <a:lnTo>
                    <a:pt x="217100" y="3051673"/>
                  </a:lnTo>
                  <a:lnTo>
                    <a:pt x="199732" y="3009345"/>
                  </a:lnTo>
                  <a:lnTo>
                    <a:pt x="183087" y="2966794"/>
                  </a:lnTo>
                  <a:lnTo>
                    <a:pt x="167167" y="2924031"/>
                  </a:lnTo>
                  <a:lnTo>
                    <a:pt x="151970" y="2881063"/>
                  </a:lnTo>
                  <a:lnTo>
                    <a:pt x="137496" y="2837902"/>
                  </a:lnTo>
                  <a:lnTo>
                    <a:pt x="123747" y="2794557"/>
                  </a:lnTo>
                  <a:lnTo>
                    <a:pt x="110721" y="2751036"/>
                  </a:lnTo>
                  <a:lnTo>
                    <a:pt x="98418" y="2707349"/>
                  </a:lnTo>
                  <a:lnTo>
                    <a:pt x="86840" y="2663507"/>
                  </a:lnTo>
                  <a:lnTo>
                    <a:pt x="75985" y="2619518"/>
                  </a:lnTo>
                  <a:lnTo>
                    <a:pt x="65853" y="2575391"/>
                  </a:lnTo>
                  <a:lnTo>
                    <a:pt x="56446" y="2531137"/>
                  </a:lnTo>
                  <a:lnTo>
                    <a:pt x="47762" y="2486765"/>
                  </a:lnTo>
                  <a:lnTo>
                    <a:pt x="39801" y="2442283"/>
                  </a:lnTo>
                  <a:lnTo>
                    <a:pt x="32565" y="2397703"/>
                  </a:lnTo>
                  <a:lnTo>
                    <a:pt x="26052" y="2353032"/>
                  </a:lnTo>
                  <a:lnTo>
                    <a:pt x="20262" y="2308281"/>
                  </a:lnTo>
                  <a:lnTo>
                    <a:pt x="15197" y="2263459"/>
                  </a:lnTo>
                  <a:lnTo>
                    <a:pt x="10855" y="2218575"/>
                  </a:lnTo>
                  <a:lnTo>
                    <a:pt x="7236" y="2173640"/>
                  </a:lnTo>
                  <a:lnTo>
                    <a:pt x="4342" y="2128662"/>
                  </a:lnTo>
                  <a:lnTo>
                    <a:pt x="2171" y="2083650"/>
                  </a:lnTo>
                  <a:lnTo>
                    <a:pt x="723" y="2038616"/>
                  </a:lnTo>
                  <a:lnTo>
                    <a:pt x="0" y="1993566"/>
                  </a:lnTo>
                  <a:lnTo>
                    <a:pt x="0" y="1948513"/>
                  </a:lnTo>
                  <a:lnTo>
                    <a:pt x="723" y="1903463"/>
                  </a:lnTo>
                  <a:lnTo>
                    <a:pt x="2171" y="1858429"/>
                  </a:lnTo>
                  <a:lnTo>
                    <a:pt x="4342" y="1813417"/>
                  </a:lnTo>
                  <a:lnTo>
                    <a:pt x="7236" y="1768439"/>
                  </a:lnTo>
                  <a:lnTo>
                    <a:pt x="10855" y="1723504"/>
                  </a:lnTo>
                  <a:lnTo>
                    <a:pt x="15197" y="1678620"/>
                  </a:lnTo>
                  <a:lnTo>
                    <a:pt x="20262" y="1633798"/>
                  </a:lnTo>
                  <a:lnTo>
                    <a:pt x="26052" y="1589047"/>
                  </a:lnTo>
                  <a:lnTo>
                    <a:pt x="32565" y="1544376"/>
                  </a:lnTo>
                  <a:lnTo>
                    <a:pt x="39801" y="1499796"/>
                  </a:lnTo>
                  <a:lnTo>
                    <a:pt x="47762" y="1455314"/>
                  </a:lnTo>
                  <a:lnTo>
                    <a:pt x="56446" y="1410942"/>
                  </a:lnTo>
                  <a:lnTo>
                    <a:pt x="65853" y="1366688"/>
                  </a:lnTo>
                  <a:lnTo>
                    <a:pt x="75985" y="1322561"/>
                  </a:lnTo>
                  <a:lnTo>
                    <a:pt x="86840" y="1278572"/>
                  </a:lnTo>
                  <a:lnTo>
                    <a:pt x="98418" y="1234730"/>
                  </a:lnTo>
                  <a:lnTo>
                    <a:pt x="110721" y="1191043"/>
                  </a:lnTo>
                  <a:lnTo>
                    <a:pt x="123747" y="1147522"/>
                  </a:lnTo>
                  <a:lnTo>
                    <a:pt x="137496" y="1104177"/>
                  </a:lnTo>
                  <a:lnTo>
                    <a:pt x="151970" y="1061016"/>
                  </a:lnTo>
                  <a:lnTo>
                    <a:pt x="167167" y="1018048"/>
                  </a:lnTo>
                  <a:lnTo>
                    <a:pt x="183087" y="975285"/>
                  </a:lnTo>
                  <a:lnTo>
                    <a:pt x="199732" y="932734"/>
                  </a:lnTo>
                  <a:lnTo>
                    <a:pt x="217100" y="890406"/>
                  </a:lnTo>
                  <a:lnTo>
                    <a:pt x="235192" y="848309"/>
                  </a:lnTo>
                  <a:lnTo>
                    <a:pt x="254007" y="806454"/>
                  </a:lnTo>
                  <a:lnTo>
                    <a:pt x="273546" y="764849"/>
                  </a:lnTo>
                  <a:lnTo>
                    <a:pt x="293809" y="723505"/>
                  </a:lnTo>
                  <a:lnTo>
                    <a:pt x="314795" y="682431"/>
                  </a:lnTo>
                  <a:lnTo>
                    <a:pt x="336505" y="641636"/>
                  </a:lnTo>
                  <a:lnTo>
                    <a:pt x="358939" y="601129"/>
                  </a:lnTo>
                  <a:lnTo>
                    <a:pt x="382096" y="560920"/>
                  </a:lnTo>
                  <a:lnTo>
                    <a:pt x="405977" y="521019"/>
                  </a:lnTo>
                  <a:lnTo>
                    <a:pt x="430582" y="481435"/>
                  </a:lnTo>
                  <a:lnTo>
                    <a:pt x="455910" y="442178"/>
                  </a:lnTo>
                  <a:lnTo>
                    <a:pt x="481962" y="403256"/>
                  </a:lnTo>
                  <a:lnTo>
                    <a:pt x="508738" y="364680"/>
                  </a:lnTo>
                  <a:lnTo>
                    <a:pt x="536237" y="326459"/>
                  </a:lnTo>
                  <a:lnTo>
                    <a:pt x="564460" y="288602"/>
                  </a:lnTo>
                  <a:lnTo>
                    <a:pt x="593407" y="251119"/>
                  </a:lnTo>
                  <a:lnTo>
                    <a:pt x="623077" y="214020"/>
                  </a:lnTo>
                  <a:lnTo>
                    <a:pt x="653472" y="177312"/>
                  </a:lnTo>
                  <a:lnTo>
                    <a:pt x="684589" y="141008"/>
                  </a:lnTo>
                  <a:lnTo>
                    <a:pt x="716431" y="105114"/>
                  </a:lnTo>
                  <a:lnTo>
                    <a:pt x="748996" y="69642"/>
                  </a:lnTo>
                  <a:lnTo>
                    <a:pt x="782284" y="34601"/>
                  </a:lnTo>
                  <a:lnTo>
                    <a:pt x="816297" y="0"/>
                  </a:lnTo>
                  <a:lnTo>
                    <a:pt x="831664" y="15366"/>
                  </a:lnTo>
                  <a:lnTo>
                    <a:pt x="797913" y="49694"/>
                  </a:lnTo>
                  <a:lnTo>
                    <a:pt x="764881" y="84458"/>
                  </a:lnTo>
                  <a:lnTo>
                    <a:pt x="732567" y="119649"/>
                  </a:lnTo>
                  <a:lnTo>
                    <a:pt x="700970" y="155259"/>
                  </a:lnTo>
                  <a:lnTo>
                    <a:pt x="670092" y="191277"/>
                  </a:lnTo>
                  <a:lnTo>
                    <a:pt x="639932" y="227695"/>
                  </a:lnTo>
                  <a:lnTo>
                    <a:pt x="610490" y="264503"/>
                  </a:lnTo>
                  <a:lnTo>
                    <a:pt x="581767" y="301691"/>
                  </a:lnTo>
                  <a:lnTo>
                    <a:pt x="553761" y="339250"/>
                  </a:lnTo>
                  <a:lnTo>
                    <a:pt x="526473" y="377171"/>
                  </a:lnTo>
                  <a:lnTo>
                    <a:pt x="499904" y="415444"/>
                  </a:lnTo>
                  <a:lnTo>
                    <a:pt x="474052" y="454061"/>
                  </a:lnTo>
                  <a:lnTo>
                    <a:pt x="448919" y="493011"/>
                  </a:lnTo>
                  <a:lnTo>
                    <a:pt x="424504" y="532285"/>
                  </a:lnTo>
                  <a:lnTo>
                    <a:pt x="400807" y="571874"/>
                  </a:lnTo>
                  <a:lnTo>
                    <a:pt x="377828" y="611768"/>
                  </a:lnTo>
                  <a:lnTo>
                    <a:pt x="355567" y="651958"/>
                  </a:lnTo>
                  <a:lnTo>
                    <a:pt x="334024" y="692435"/>
                  </a:lnTo>
                  <a:lnTo>
                    <a:pt x="313199" y="733189"/>
                  </a:lnTo>
                  <a:lnTo>
                    <a:pt x="293092" y="774211"/>
                  </a:lnTo>
                  <a:lnTo>
                    <a:pt x="273704" y="815491"/>
                  </a:lnTo>
                  <a:lnTo>
                    <a:pt x="255033" y="857020"/>
                  </a:lnTo>
                  <a:lnTo>
                    <a:pt x="237081" y="898788"/>
                  </a:lnTo>
                  <a:lnTo>
                    <a:pt x="219847" y="940787"/>
                  </a:lnTo>
                  <a:lnTo>
                    <a:pt x="203330" y="983007"/>
                  </a:lnTo>
                  <a:lnTo>
                    <a:pt x="187532" y="1025438"/>
                  </a:lnTo>
                  <a:lnTo>
                    <a:pt x="172452" y="1068071"/>
                  </a:lnTo>
                  <a:lnTo>
                    <a:pt x="158090" y="1110897"/>
                  </a:lnTo>
                  <a:lnTo>
                    <a:pt x="144447" y="1153906"/>
                  </a:lnTo>
                  <a:lnTo>
                    <a:pt x="131521" y="1197089"/>
                  </a:lnTo>
                  <a:lnTo>
                    <a:pt x="119313" y="1240436"/>
                  </a:lnTo>
                  <a:lnTo>
                    <a:pt x="107824" y="1283938"/>
                  </a:lnTo>
                  <a:lnTo>
                    <a:pt x="97052" y="1327586"/>
                  </a:lnTo>
                  <a:lnTo>
                    <a:pt x="86999" y="1371370"/>
                  </a:lnTo>
                  <a:lnTo>
                    <a:pt x="77664" y="1415281"/>
                  </a:lnTo>
                  <a:lnTo>
                    <a:pt x="69047" y="1459310"/>
                  </a:lnTo>
                  <a:lnTo>
                    <a:pt x="61148" y="1503446"/>
                  </a:lnTo>
                  <a:lnTo>
                    <a:pt x="53967" y="1547681"/>
                  </a:lnTo>
                  <a:lnTo>
                    <a:pt x="47504" y="1592006"/>
                  </a:lnTo>
                  <a:lnTo>
                    <a:pt x="41759" y="1636410"/>
                  </a:lnTo>
                  <a:lnTo>
                    <a:pt x="36732" y="1680885"/>
                  </a:lnTo>
                  <a:lnTo>
                    <a:pt x="32424" y="1725421"/>
                  </a:lnTo>
                  <a:lnTo>
                    <a:pt x="28833" y="1770008"/>
                  </a:lnTo>
                  <a:lnTo>
                    <a:pt x="25961" y="1814638"/>
                  </a:lnTo>
                  <a:lnTo>
                    <a:pt x="23807" y="1859301"/>
                  </a:lnTo>
                  <a:lnTo>
                    <a:pt x="22370" y="1903987"/>
                  </a:lnTo>
                  <a:lnTo>
                    <a:pt x="21652" y="1948687"/>
                  </a:lnTo>
                  <a:lnTo>
                    <a:pt x="21652" y="1993392"/>
                  </a:lnTo>
                  <a:lnTo>
                    <a:pt x="22370" y="2038092"/>
                  </a:lnTo>
                  <a:lnTo>
                    <a:pt x="23807" y="2082778"/>
                  </a:lnTo>
                  <a:lnTo>
                    <a:pt x="25961" y="2127441"/>
                  </a:lnTo>
                  <a:lnTo>
                    <a:pt x="28833" y="2172071"/>
                  </a:lnTo>
                  <a:lnTo>
                    <a:pt x="32424" y="2216658"/>
                  </a:lnTo>
                  <a:lnTo>
                    <a:pt x="36732" y="2261194"/>
                  </a:lnTo>
                  <a:lnTo>
                    <a:pt x="41759" y="2305669"/>
                  </a:lnTo>
                  <a:lnTo>
                    <a:pt x="47504" y="2350073"/>
                  </a:lnTo>
                  <a:lnTo>
                    <a:pt x="53967" y="2394398"/>
                  </a:lnTo>
                  <a:lnTo>
                    <a:pt x="61148" y="2438633"/>
                  </a:lnTo>
                  <a:lnTo>
                    <a:pt x="69047" y="2482769"/>
                  </a:lnTo>
                  <a:lnTo>
                    <a:pt x="77664" y="2526798"/>
                  </a:lnTo>
                  <a:lnTo>
                    <a:pt x="86999" y="2570709"/>
                  </a:lnTo>
                  <a:lnTo>
                    <a:pt x="97052" y="2614493"/>
                  </a:lnTo>
                  <a:lnTo>
                    <a:pt x="107824" y="2658141"/>
                  </a:lnTo>
                  <a:lnTo>
                    <a:pt x="119313" y="2701643"/>
                  </a:lnTo>
                  <a:lnTo>
                    <a:pt x="131521" y="2744990"/>
                  </a:lnTo>
                  <a:lnTo>
                    <a:pt x="144447" y="2788173"/>
                  </a:lnTo>
                  <a:lnTo>
                    <a:pt x="158090" y="2831182"/>
                  </a:lnTo>
                  <a:lnTo>
                    <a:pt x="172452" y="2874008"/>
                  </a:lnTo>
                  <a:lnTo>
                    <a:pt x="187532" y="2916641"/>
                  </a:lnTo>
                  <a:lnTo>
                    <a:pt x="203330" y="2959072"/>
                  </a:lnTo>
                  <a:lnTo>
                    <a:pt x="219847" y="3001292"/>
                  </a:lnTo>
                  <a:lnTo>
                    <a:pt x="237081" y="3043291"/>
                  </a:lnTo>
                  <a:lnTo>
                    <a:pt x="255033" y="3085059"/>
                  </a:lnTo>
                  <a:lnTo>
                    <a:pt x="273704" y="3126588"/>
                  </a:lnTo>
                  <a:lnTo>
                    <a:pt x="293092" y="3167868"/>
                  </a:lnTo>
                  <a:lnTo>
                    <a:pt x="313199" y="3208890"/>
                  </a:lnTo>
                  <a:lnTo>
                    <a:pt x="334024" y="3249644"/>
                  </a:lnTo>
                  <a:lnTo>
                    <a:pt x="355567" y="3290121"/>
                  </a:lnTo>
                  <a:lnTo>
                    <a:pt x="377828" y="3330311"/>
                  </a:lnTo>
                  <a:lnTo>
                    <a:pt x="400807" y="3370205"/>
                  </a:lnTo>
                  <a:lnTo>
                    <a:pt x="424504" y="3409794"/>
                  </a:lnTo>
                  <a:lnTo>
                    <a:pt x="448919" y="3449068"/>
                  </a:lnTo>
                  <a:lnTo>
                    <a:pt x="474052" y="3488018"/>
                  </a:lnTo>
                  <a:lnTo>
                    <a:pt x="499904" y="3526635"/>
                  </a:lnTo>
                  <a:lnTo>
                    <a:pt x="526473" y="3564908"/>
                  </a:lnTo>
                  <a:lnTo>
                    <a:pt x="553761" y="3602829"/>
                  </a:lnTo>
                  <a:lnTo>
                    <a:pt x="581767" y="3640388"/>
                  </a:lnTo>
                  <a:lnTo>
                    <a:pt x="610490" y="3677576"/>
                  </a:lnTo>
                  <a:lnTo>
                    <a:pt x="639932" y="3714384"/>
                  </a:lnTo>
                  <a:lnTo>
                    <a:pt x="670092" y="3750802"/>
                  </a:lnTo>
                  <a:lnTo>
                    <a:pt x="700970" y="3786820"/>
                  </a:lnTo>
                  <a:lnTo>
                    <a:pt x="732567" y="3822430"/>
                  </a:lnTo>
                  <a:lnTo>
                    <a:pt x="764881" y="3857621"/>
                  </a:lnTo>
                  <a:lnTo>
                    <a:pt x="797913" y="3892385"/>
                  </a:lnTo>
                  <a:lnTo>
                    <a:pt x="831664" y="3926713"/>
                  </a:lnTo>
                  <a:lnTo>
                    <a:pt x="816297" y="3942079"/>
                  </a:lnTo>
                  <a:close/>
                </a:path>
              </a:pathLst>
            </a:custGeom>
            <a:noFill/>
            <a:ln w="25400" cap="flat" cmpd="sng">
              <a:solidFill>
                <a:srgbClr val="2583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9" name="Google Shape;189;p5"/>
            <p:cNvSpPr/>
            <p:nvPr/>
          </p:nvSpPr>
          <p:spPr>
            <a:xfrm>
              <a:off x="249936" y="1731276"/>
              <a:ext cx="4384548" cy="947915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0" name="Google Shape;190;p5"/>
            <p:cNvSpPr/>
            <p:nvPr/>
          </p:nvSpPr>
          <p:spPr>
            <a:xfrm>
              <a:off x="1220724" y="1741944"/>
              <a:ext cx="3124200" cy="1004303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1" name="Google Shape;191;p5"/>
            <p:cNvSpPr/>
            <p:nvPr/>
          </p:nvSpPr>
          <p:spPr>
            <a:xfrm>
              <a:off x="311658" y="1773174"/>
              <a:ext cx="4265930" cy="829310"/>
            </a:xfrm>
            <a:custGeom>
              <a:avLst/>
              <a:gdLst/>
              <a:ahLst/>
              <a:cxnLst/>
              <a:rect l="l" t="t" r="r" b="b"/>
              <a:pathLst>
                <a:path w="4265930" h="829310" extrusionOk="0">
                  <a:moveTo>
                    <a:pt x="4265676" y="0"/>
                  </a:moveTo>
                  <a:lnTo>
                    <a:pt x="0" y="0"/>
                  </a:lnTo>
                  <a:lnTo>
                    <a:pt x="0" y="829055"/>
                  </a:lnTo>
                  <a:lnTo>
                    <a:pt x="4265676" y="829055"/>
                  </a:lnTo>
                  <a:lnTo>
                    <a:pt x="4265676" y="0"/>
                  </a:lnTo>
                  <a:close/>
                </a:path>
              </a:pathLst>
            </a:custGeom>
            <a:solidFill>
              <a:srgbClr val="2583C5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311658" y="1773174"/>
              <a:ext cx="4265930" cy="829310"/>
            </a:xfrm>
            <a:custGeom>
              <a:avLst/>
              <a:gdLst/>
              <a:ahLst/>
              <a:cxnLst/>
              <a:rect l="l" t="t" r="r" b="b"/>
              <a:pathLst>
                <a:path w="4265930" h="829310" extrusionOk="0">
                  <a:moveTo>
                    <a:pt x="0" y="829055"/>
                  </a:moveTo>
                  <a:lnTo>
                    <a:pt x="4265676" y="829055"/>
                  </a:lnTo>
                  <a:lnTo>
                    <a:pt x="4265676" y="0"/>
                  </a:lnTo>
                  <a:lnTo>
                    <a:pt x="0" y="0"/>
                  </a:lnTo>
                  <a:lnTo>
                    <a:pt x="0" y="829055"/>
                  </a:lnTo>
                  <a:close/>
                </a:path>
              </a:pathLst>
            </a:custGeom>
            <a:noFill/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93" name="Google Shape;193;p5"/>
          <p:cNvSpPr txBox="1">
            <a:spLocks noGrp="1"/>
          </p:cNvSpPr>
          <p:nvPr>
            <p:ph type="title"/>
          </p:nvPr>
        </p:nvSpPr>
        <p:spPr>
          <a:xfrm>
            <a:off x="1514983" y="1856943"/>
            <a:ext cx="2415540" cy="57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Manduriacu</a:t>
            </a:r>
            <a:endParaRPr sz="36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4" name="Google Shape;194;p5"/>
          <p:cNvGrpSpPr/>
          <p:nvPr/>
        </p:nvGrpSpPr>
        <p:grpSpPr>
          <a:xfrm>
            <a:off x="249936" y="1669542"/>
            <a:ext cx="4844288" cy="3560825"/>
            <a:chOff x="249936" y="1669542"/>
            <a:chExt cx="4844288" cy="3560825"/>
          </a:xfrm>
        </p:grpSpPr>
        <p:sp>
          <p:nvSpPr>
            <p:cNvPr id="195" name="Google Shape;195;p5"/>
            <p:cNvSpPr/>
            <p:nvPr/>
          </p:nvSpPr>
          <p:spPr>
            <a:xfrm>
              <a:off x="4059174" y="1669542"/>
              <a:ext cx="1035050" cy="1036319"/>
            </a:xfrm>
            <a:custGeom>
              <a:avLst/>
              <a:gdLst/>
              <a:ahLst/>
              <a:cxnLst/>
              <a:rect l="l" t="t" r="r" b="b"/>
              <a:pathLst>
                <a:path w="1035050" h="1036319" extrusionOk="0">
                  <a:moveTo>
                    <a:pt x="517398" y="0"/>
                  </a:moveTo>
                  <a:lnTo>
                    <a:pt x="470304" y="2117"/>
                  </a:lnTo>
                  <a:lnTo>
                    <a:pt x="424395" y="8349"/>
                  </a:lnTo>
                  <a:lnTo>
                    <a:pt x="379853" y="18512"/>
                  </a:lnTo>
                  <a:lnTo>
                    <a:pt x="336861" y="32422"/>
                  </a:lnTo>
                  <a:lnTo>
                    <a:pt x="295602" y="49896"/>
                  </a:lnTo>
                  <a:lnTo>
                    <a:pt x="256257" y="70753"/>
                  </a:lnTo>
                  <a:lnTo>
                    <a:pt x="219011" y="94807"/>
                  </a:lnTo>
                  <a:lnTo>
                    <a:pt x="184045" y="121878"/>
                  </a:lnTo>
                  <a:lnTo>
                    <a:pt x="151542" y="151780"/>
                  </a:lnTo>
                  <a:lnTo>
                    <a:pt x="121685" y="184332"/>
                  </a:lnTo>
                  <a:lnTo>
                    <a:pt x="94657" y="219351"/>
                  </a:lnTo>
                  <a:lnTo>
                    <a:pt x="70640" y="256652"/>
                  </a:lnTo>
                  <a:lnTo>
                    <a:pt x="49816" y="296054"/>
                  </a:lnTo>
                  <a:lnTo>
                    <a:pt x="32369" y="337373"/>
                  </a:lnTo>
                  <a:lnTo>
                    <a:pt x="18482" y="380426"/>
                  </a:lnTo>
                  <a:lnTo>
                    <a:pt x="8336" y="425030"/>
                  </a:lnTo>
                  <a:lnTo>
                    <a:pt x="2114" y="471002"/>
                  </a:lnTo>
                  <a:lnTo>
                    <a:pt x="0" y="518160"/>
                  </a:lnTo>
                  <a:lnTo>
                    <a:pt x="2114" y="565317"/>
                  </a:lnTo>
                  <a:lnTo>
                    <a:pt x="8336" y="611289"/>
                  </a:lnTo>
                  <a:lnTo>
                    <a:pt x="18482" y="655893"/>
                  </a:lnTo>
                  <a:lnTo>
                    <a:pt x="32369" y="698946"/>
                  </a:lnTo>
                  <a:lnTo>
                    <a:pt x="49816" y="740265"/>
                  </a:lnTo>
                  <a:lnTo>
                    <a:pt x="70640" y="779667"/>
                  </a:lnTo>
                  <a:lnTo>
                    <a:pt x="94657" y="816968"/>
                  </a:lnTo>
                  <a:lnTo>
                    <a:pt x="121685" y="851987"/>
                  </a:lnTo>
                  <a:lnTo>
                    <a:pt x="151542" y="884539"/>
                  </a:lnTo>
                  <a:lnTo>
                    <a:pt x="184045" y="914441"/>
                  </a:lnTo>
                  <a:lnTo>
                    <a:pt x="219011" y="941512"/>
                  </a:lnTo>
                  <a:lnTo>
                    <a:pt x="256257" y="965566"/>
                  </a:lnTo>
                  <a:lnTo>
                    <a:pt x="295602" y="986423"/>
                  </a:lnTo>
                  <a:lnTo>
                    <a:pt x="336861" y="1003897"/>
                  </a:lnTo>
                  <a:lnTo>
                    <a:pt x="379853" y="1017807"/>
                  </a:lnTo>
                  <a:lnTo>
                    <a:pt x="424395" y="1027970"/>
                  </a:lnTo>
                  <a:lnTo>
                    <a:pt x="470304" y="1034202"/>
                  </a:lnTo>
                  <a:lnTo>
                    <a:pt x="517398" y="1036320"/>
                  </a:lnTo>
                  <a:lnTo>
                    <a:pt x="564491" y="1034202"/>
                  </a:lnTo>
                  <a:lnTo>
                    <a:pt x="610400" y="1027970"/>
                  </a:lnTo>
                  <a:lnTo>
                    <a:pt x="654942" y="1017807"/>
                  </a:lnTo>
                  <a:lnTo>
                    <a:pt x="697934" y="1003897"/>
                  </a:lnTo>
                  <a:lnTo>
                    <a:pt x="739193" y="986423"/>
                  </a:lnTo>
                  <a:lnTo>
                    <a:pt x="778538" y="965566"/>
                  </a:lnTo>
                  <a:lnTo>
                    <a:pt x="815784" y="941512"/>
                  </a:lnTo>
                  <a:lnTo>
                    <a:pt x="850750" y="914441"/>
                  </a:lnTo>
                  <a:lnTo>
                    <a:pt x="883253" y="884539"/>
                  </a:lnTo>
                  <a:lnTo>
                    <a:pt x="913110" y="851987"/>
                  </a:lnTo>
                  <a:lnTo>
                    <a:pt x="940138" y="816968"/>
                  </a:lnTo>
                  <a:lnTo>
                    <a:pt x="964155" y="779667"/>
                  </a:lnTo>
                  <a:lnTo>
                    <a:pt x="984979" y="740265"/>
                  </a:lnTo>
                  <a:lnTo>
                    <a:pt x="1002426" y="698946"/>
                  </a:lnTo>
                  <a:lnTo>
                    <a:pt x="1016313" y="655893"/>
                  </a:lnTo>
                  <a:lnTo>
                    <a:pt x="1026459" y="611289"/>
                  </a:lnTo>
                  <a:lnTo>
                    <a:pt x="1032681" y="565317"/>
                  </a:lnTo>
                  <a:lnTo>
                    <a:pt x="1034796" y="518160"/>
                  </a:lnTo>
                  <a:lnTo>
                    <a:pt x="1032681" y="471002"/>
                  </a:lnTo>
                  <a:lnTo>
                    <a:pt x="1026459" y="425030"/>
                  </a:lnTo>
                  <a:lnTo>
                    <a:pt x="1016313" y="380426"/>
                  </a:lnTo>
                  <a:lnTo>
                    <a:pt x="1002426" y="337373"/>
                  </a:lnTo>
                  <a:lnTo>
                    <a:pt x="984979" y="296054"/>
                  </a:lnTo>
                  <a:lnTo>
                    <a:pt x="964155" y="256652"/>
                  </a:lnTo>
                  <a:lnTo>
                    <a:pt x="940138" y="219351"/>
                  </a:lnTo>
                  <a:lnTo>
                    <a:pt x="913110" y="184332"/>
                  </a:lnTo>
                  <a:lnTo>
                    <a:pt x="883253" y="151780"/>
                  </a:lnTo>
                  <a:lnTo>
                    <a:pt x="850750" y="121878"/>
                  </a:lnTo>
                  <a:lnTo>
                    <a:pt x="815784" y="94807"/>
                  </a:lnTo>
                  <a:lnTo>
                    <a:pt x="778538" y="70753"/>
                  </a:lnTo>
                  <a:lnTo>
                    <a:pt x="739193" y="49896"/>
                  </a:lnTo>
                  <a:lnTo>
                    <a:pt x="697934" y="32422"/>
                  </a:lnTo>
                  <a:lnTo>
                    <a:pt x="654942" y="18512"/>
                  </a:lnTo>
                  <a:lnTo>
                    <a:pt x="610400" y="8349"/>
                  </a:lnTo>
                  <a:lnTo>
                    <a:pt x="564491" y="2117"/>
                  </a:lnTo>
                  <a:lnTo>
                    <a:pt x="5173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6" name="Google Shape;196;p5"/>
            <p:cNvSpPr/>
            <p:nvPr/>
          </p:nvSpPr>
          <p:spPr>
            <a:xfrm>
              <a:off x="4059174" y="1669542"/>
              <a:ext cx="1035050" cy="1036319"/>
            </a:xfrm>
            <a:custGeom>
              <a:avLst/>
              <a:gdLst/>
              <a:ahLst/>
              <a:cxnLst/>
              <a:rect l="l" t="t" r="r" b="b"/>
              <a:pathLst>
                <a:path w="1035050" h="1036319" extrusionOk="0">
                  <a:moveTo>
                    <a:pt x="0" y="518160"/>
                  </a:moveTo>
                  <a:lnTo>
                    <a:pt x="2114" y="471002"/>
                  </a:lnTo>
                  <a:lnTo>
                    <a:pt x="8336" y="425030"/>
                  </a:lnTo>
                  <a:lnTo>
                    <a:pt x="18482" y="380426"/>
                  </a:lnTo>
                  <a:lnTo>
                    <a:pt x="32369" y="337373"/>
                  </a:lnTo>
                  <a:lnTo>
                    <a:pt x="49816" y="296054"/>
                  </a:lnTo>
                  <a:lnTo>
                    <a:pt x="70640" y="256652"/>
                  </a:lnTo>
                  <a:lnTo>
                    <a:pt x="94657" y="219351"/>
                  </a:lnTo>
                  <a:lnTo>
                    <a:pt x="121685" y="184332"/>
                  </a:lnTo>
                  <a:lnTo>
                    <a:pt x="151542" y="151780"/>
                  </a:lnTo>
                  <a:lnTo>
                    <a:pt x="184045" y="121878"/>
                  </a:lnTo>
                  <a:lnTo>
                    <a:pt x="219011" y="94807"/>
                  </a:lnTo>
                  <a:lnTo>
                    <a:pt x="256257" y="70753"/>
                  </a:lnTo>
                  <a:lnTo>
                    <a:pt x="295602" y="49896"/>
                  </a:lnTo>
                  <a:lnTo>
                    <a:pt x="336861" y="32422"/>
                  </a:lnTo>
                  <a:lnTo>
                    <a:pt x="379853" y="18512"/>
                  </a:lnTo>
                  <a:lnTo>
                    <a:pt x="424395" y="8349"/>
                  </a:lnTo>
                  <a:lnTo>
                    <a:pt x="470304" y="2117"/>
                  </a:lnTo>
                  <a:lnTo>
                    <a:pt x="517398" y="0"/>
                  </a:lnTo>
                  <a:lnTo>
                    <a:pt x="564491" y="2117"/>
                  </a:lnTo>
                  <a:lnTo>
                    <a:pt x="610400" y="8349"/>
                  </a:lnTo>
                  <a:lnTo>
                    <a:pt x="654942" y="18512"/>
                  </a:lnTo>
                  <a:lnTo>
                    <a:pt x="697934" y="32422"/>
                  </a:lnTo>
                  <a:lnTo>
                    <a:pt x="739193" y="49896"/>
                  </a:lnTo>
                  <a:lnTo>
                    <a:pt x="778538" y="70753"/>
                  </a:lnTo>
                  <a:lnTo>
                    <a:pt x="815784" y="94807"/>
                  </a:lnTo>
                  <a:lnTo>
                    <a:pt x="850750" y="121878"/>
                  </a:lnTo>
                  <a:lnTo>
                    <a:pt x="883253" y="151780"/>
                  </a:lnTo>
                  <a:lnTo>
                    <a:pt x="913110" y="184332"/>
                  </a:lnTo>
                  <a:lnTo>
                    <a:pt x="940138" y="219351"/>
                  </a:lnTo>
                  <a:lnTo>
                    <a:pt x="964155" y="256652"/>
                  </a:lnTo>
                  <a:lnTo>
                    <a:pt x="984979" y="296054"/>
                  </a:lnTo>
                  <a:lnTo>
                    <a:pt x="1002426" y="337373"/>
                  </a:lnTo>
                  <a:lnTo>
                    <a:pt x="1016313" y="380426"/>
                  </a:lnTo>
                  <a:lnTo>
                    <a:pt x="1026459" y="425030"/>
                  </a:lnTo>
                  <a:lnTo>
                    <a:pt x="1032681" y="471002"/>
                  </a:lnTo>
                  <a:lnTo>
                    <a:pt x="1034796" y="518160"/>
                  </a:lnTo>
                  <a:lnTo>
                    <a:pt x="1032681" y="565317"/>
                  </a:lnTo>
                  <a:lnTo>
                    <a:pt x="1026459" y="611289"/>
                  </a:lnTo>
                  <a:lnTo>
                    <a:pt x="1016313" y="655893"/>
                  </a:lnTo>
                  <a:lnTo>
                    <a:pt x="1002426" y="698946"/>
                  </a:lnTo>
                  <a:lnTo>
                    <a:pt x="984979" y="740265"/>
                  </a:lnTo>
                  <a:lnTo>
                    <a:pt x="964155" y="779667"/>
                  </a:lnTo>
                  <a:lnTo>
                    <a:pt x="940138" y="816968"/>
                  </a:lnTo>
                  <a:lnTo>
                    <a:pt x="913110" y="851987"/>
                  </a:lnTo>
                  <a:lnTo>
                    <a:pt x="883253" y="884539"/>
                  </a:lnTo>
                  <a:lnTo>
                    <a:pt x="850750" y="914441"/>
                  </a:lnTo>
                  <a:lnTo>
                    <a:pt x="815784" y="941512"/>
                  </a:lnTo>
                  <a:lnTo>
                    <a:pt x="778538" y="965566"/>
                  </a:lnTo>
                  <a:lnTo>
                    <a:pt x="739193" y="986423"/>
                  </a:lnTo>
                  <a:lnTo>
                    <a:pt x="697934" y="1003897"/>
                  </a:lnTo>
                  <a:lnTo>
                    <a:pt x="654942" y="1017807"/>
                  </a:lnTo>
                  <a:lnTo>
                    <a:pt x="610400" y="1027970"/>
                  </a:lnTo>
                  <a:lnTo>
                    <a:pt x="564491" y="1034202"/>
                  </a:lnTo>
                  <a:lnTo>
                    <a:pt x="517398" y="1036320"/>
                  </a:lnTo>
                  <a:lnTo>
                    <a:pt x="470304" y="1034202"/>
                  </a:lnTo>
                  <a:lnTo>
                    <a:pt x="424395" y="1027970"/>
                  </a:lnTo>
                  <a:lnTo>
                    <a:pt x="379853" y="1017807"/>
                  </a:lnTo>
                  <a:lnTo>
                    <a:pt x="336861" y="1003897"/>
                  </a:lnTo>
                  <a:lnTo>
                    <a:pt x="295602" y="986423"/>
                  </a:lnTo>
                  <a:lnTo>
                    <a:pt x="256257" y="965566"/>
                  </a:lnTo>
                  <a:lnTo>
                    <a:pt x="219011" y="941512"/>
                  </a:lnTo>
                  <a:lnTo>
                    <a:pt x="184045" y="914441"/>
                  </a:lnTo>
                  <a:lnTo>
                    <a:pt x="151542" y="884539"/>
                  </a:lnTo>
                  <a:lnTo>
                    <a:pt x="121685" y="851987"/>
                  </a:lnTo>
                  <a:lnTo>
                    <a:pt x="94657" y="816968"/>
                  </a:lnTo>
                  <a:lnTo>
                    <a:pt x="70640" y="779667"/>
                  </a:lnTo>
                  <a:lnTo>
                    <a:pt x="49816" y="740265"/>
                  </a:lnTo>
                  <a:lnTo>
                    <a:pt x="32369" y="698946"/>
                  </a:lnTo>
                  <a:lnTo>
                    <a:pt x="18482" y="655893"/>
                  </a:lnTo>
                  <a:lnTo>
                    <a:pt x="8336" y="611289"/>
                  </a:lnTo>
                  <a:lnTo>
                    <a:pt x="2114" y="565317"/>
                  </a:lnTo>
                  <a:lnTo>
                    <a:pt x="0" y="518160"/>
                  </a:lnTo>
                  <a:close/>
                </a:path>
              </a:pathLst>
            </a:custGeom>
            <a:noFill/>
            <a:ln w="25400" cap="flat" cmpd="sng">
              <a:solidFill>
                <a:srgbClr val="2583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" name="Google Shape;197;p5"/>
            <p:cNvSpPr/>
            <p:nvPr/>
          </p:nvSpPr>
          <p:spPr>
            <a:xfrm>
              <a:off x="249936" y="2973336"/>
              <a:ext cx="4082796" cy="947915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" name="Google Shape;198;p5"/>
            <p:cNvSpPr/>
            <p:nvPr/>
          </p:nvSpPr>
          <p:spPr>
            <a:xfrm>
              <a:off x="896112" y="2984004"/>
              <a:ext cx="3150108" cy="1004303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" name="Google Shape;199;p5"/>
            <p:cNvSpPr/>
            <p:nvPr/>
          </p:nvSpPr>
          <p:spPr>
            <a:xfrm>
              <a:off x="311658" y="3015234"/>
              <a:ext cx="3964304" cy="829310"/>
            </a:xfrm>
            <a:custGeom>
              <a:avLst/>
              <a:gdLst/>
              <a:ahLst/>
              <a:cxnLst/>
              <a:rect l="l" t="t" r="r" b="b"/>
              <a:pathLst>
                <a:path w="3964304" h="829310" extrusionOk="0">
                  <a:moveTo>
                    <a:pt x="3963924" y="0"/>
                  </a:moveTo>
                  <a:lnTo>
                    <a:pt x="0" y="0"/>
                  </a:lnTo>
                  <a:lnTo>
                    <a:pt x="0" y="829056"/>
                  </a:lnTo>
                  <a:lnTo>
                    <a:pt x="3963924" y="829056"/>
                  </a:lnTo>
                  <a:lnTo>
                    <a:pt x="3963924" y="0"/>
                  </a:lnTo>
                  <a:close/>
                </a:path>
              </a:pathLst>
            </a:custGeom>
            <a:solidFill>
              <a:srgbClr val="27CED6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" name="Google Shape;200;p5"/>
            <p:cNvSpPr/>
            <p:nvPr/>
          </p:nvSpPr>
          <p:spPr>
            <a:xfrm>
              <a:off x="311658" y="3015234"/>
              <a:ext cx="3964304" cy="829310"/>
            </a:xfrm>
            <a:custGeom>
              <a:avLst/>
              <a:gdLst/>
              <a:ahLst/>
              <a:cxnLst/>
              <a:rect l="l" t="t" r="r" b="b"/>
              <a:pathLst>
                <a:path w="3964304" h="829310" extrusionOk="0">
                  <a:moveTo>
                    <a:pt x="0" y="829056"/>
                  </a:moveTo>
                  <a:lnTo>
                    <a:pt x="3963924" y="829056"/>
                  </a:lnTo>
                  <a:lnTo>
                    <a:pt x="3963924" y="0"/>
                  </a:lnTo>
                  <a:lnTo>
                    <a:pt x="0" y="0"/>
                  </a:lnTo>
                  <a:lnTo>
                    <a:pt x="0" y="829056"/>
                  </a:lnTo>
                  <a:close/>
                </a:path>
              </a:pathLst>
            </a:custGeom>
            <a:noFill/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" name="Google Shape;201;p5"/>
            <p:cNvSpPr/>
            <p:nvPr/>
          </p:nvSpPr>
          <p:spPr>
            <a:xfrm>
              <a:off x="3758945" y="2911602"/>
              <a:ext cx="1035050" cy="1036319"/>
            </a:xfrm>
            <a:custGeom>
              <a:avLst/>
              <a:gdLst/>
              <a:ahLst/>
              <a:cxnLst/>
              <a:rect l="l" t="t" r="r" b="b"/>
              <a:pathLst>
                <a:path w="1035050" h="1036320" extrusionOk="0">
                  <a:moveTo>
                    <a:pt x="517398" y="0"/>
                  </a:moveTo>
                  <a:lnTo>
                    <a:pt x="470304" y="2117"/>
                  </a:lnTo>
                  <a:lnTo>
                    <a:pt x="424395" y="8349"/>
                  </a:lnTo>
                  <a:lnTo>
                    <a:pt x="379853" y="18512"/>
                  </a:lnTo>
                  <a:lnTo>
                    <a:pt x="336861" y="32422"/>
                  </a:lnTo>
                  <a:lnTo>
                    <a:pt x="295602" y="49896"/>
                  </a:lnTo>
                  <a:lnTo>
                    <a:pt x="256257" y="70753"/>
                  </a:lnTo>
                  <a:lnTo>
                    <a:pt x="219011" y="94807"/>
                  </a:lnTo>
                  <a:lnTo>
                    <a:pt x="184045" y="121878"/>
                  </a:lnTo>
                  <a:lnTo>
                    <a:pt x="151542" y="151780"/>
                  </a:lnTo>
                  <a:lnTo>
                    <a:pt x="121685" y="184332"/>
                  </a:lnTo>
                  <a:lnTo>
                    <a:pt x="94657" y="219351"/>
                  </a:lnTo>
                  <a:lnTo>
                    <a:pt x="70640" y="256652"/>
                  </a:lnTo>
                  <a:lnTo>
                    <a:pt x="49816" y="296054"/>
                  </a:lnTo>
                  <a:lnTo>
                    <a:pt x="32369" y="337373"/>
                  </a:lnTo>
                  <a:lnTo>
                    <a:pt x="18482" y="380426"/>
                  </a:lnTo>
                  <a:lnTo>
                    <a:pt x="8336" y="425030"/>
                  </a:lnTo>
                  <a:lnTo>
                    <a:pt x="2114" y="471002"/>
                  </a:lnTo>
                  <a:lnTo>
                    <a:pt x="0" y="518160"/>
                  </a:lnTo>
                  <a:lnTo>
                    <a:pt x="2114" y="565317"/>
                  </a:lnTo>
                  <a:lnTo>
                    <a:pt x="8336" y="611289"/>
                  </a:lnTo>
                  <a:lnTo>
                    <a:pt x="18482" y="655893"/>
                  </a:lnTo>
                  <a:lnTo>
                    <a:pt x="32369" y="698946"/>
                  </a:lnTo>
                  <a:lnTo>
                    <a:pt x="49816" y="740265"/>
                  </a:lnTo>
                  <a:lnTo>
                    <a:pt x="70640" y="779667"/>
                  </a:lnTo>
                  <a:lnTo>
                    <a:pt x="94657" y="816968"/>
                  </a:lnTo>
                  <a:lnTo>
                    <a:pt x="121685" y="851987"/>
                  </a:lnTo>
                  <a:lnTo>
                    <a:pt x="151542" y="884539"/>
                  </a:lnTo>
                  <a:lnTo>
                    <a:pt x="184045" y="914441"/>
                  </a:lnTo>
                  <a:lnTo>
                    <a:pt x="219011" y="941512"/>
                  </a:lnTo>
                  <a:lnTo>
                    <a:pt x="256257" y="965566"/>
                  </a:lnTo>
                  <a:lnTo>
                    <a:pt x="295602" y="986423"/>
                  </a:lnTo>
                  <a:lnTo>
                    <a:pt x="336861" y="1003897"/>
                  </a:lnTo>
                  <a:lnTo>
                    <a:pt x="379853" y="1017807"/>
                  </a:lnTo>
                  <a:lnTo>
                    <a:pt x="424395" y="1027970"/>
                  </a:lnTo>
                  <a:lnTo>
                    <a:pt x="470304" y="1034202"/>
                  </a:lnTo>
                  <a:lnTo>
                    <a:pt x="517398" y="1036320"/>
                  </a:lnTo>
                  <a:lnTo>
                    <a:pt x="564491" y="1034202"/>
                  </a:lnTo>
                  <a:lnTo>
                    <a:pt x="610400" y="1027970"/>
                  </a:lnTo>
                  <a:lnTo>
                    <a:pt x="654942" y="1017807"/>
                  </a:lnTo>
                  <a:lnTo>
                    <a:pt x="697934" y="1003897"/>
                  </a:lnTo>
                  <a:lnTo>
                    <a:pt x="739193" y="986423"/>
                  </a:lnTo>
                  <a:lnTo>
                    <a:pt x="778538" y="965566"/>
                  </a:lnTo>
                  <a:lnTo>
                    <a:pt x="815784" y="941512"/>
                  </a:lnTo>
                  <a:lnTo>
                    <a:pt x="850750" y="914441"/>
                  </a:lnTo>
                  <a:lnTo>
                    <a:pt x="883253" y="884539"/>
                  </a:lnTo>
                  <a:lnTo>
                    <a:pt x="913110" y="851987"/>
                  </a:lnTo>
                  <a:lnTo>
                    <a:pt x="940138" y="816968"/>
                  </a:lnTo>
                  <a:lnTo>
                    <a:pt x="964155" y="779667"/>
                  </a:lnTo>
                  <a:lnTo>
                    <a:pt x="984979" y="740265"/>
                  </a:lnTo>
                  <a:lnTo>
                    <a:pt x="1002426" y="698946"/>
                  </a:lnTo>
                  <a:lnTo>
                    <a:pt x="1016313" y="655893"/>
                  </a:lnTo>
                  <a:lnTo>
                    <a:pt x="1026459" y="611289"/>
                  </a:lnTo>
                  <a:lnTo>
                    <a:pt x="1032681" y="565317"/>
                  </a:lnTo>
                  <a:lnTo>
                    <a:pt x="1034795" y="518160"/>
                  </a:lnTo>
                  <a:lnTo>
                    <a:pt x="1032681" y="471002"/>
                  </a:lnTo>
                  <a:lnTo>
                    <a:pt x="1026459" y="425030"/>
                  </a:lnTo>
                  <a:lnTo>
                    <a:pt x="1016313" y="380426"/>
                  </a:lnTo>
                  <a:lnTo>
                    <a:pt x="1002426" y="337373"/>
                  </a:lnTo>
                  <a:lnTo>
                    <a:pt x="984979" y="296054"/>
                  </a:lnTo>
                  <a:lnTo>
                    <a:pt x="964155" y="256652"/>
                  </a:lnTo>
                  <a:lnTo>
                    <a:pt x="940138" y="219351"/>
                  </a:lnTo>
                  <a:lnTo>
                    <a:pt x="913110" y="184332"/>
                  </a:lnTo>
                  <a:lnTo>
                    <a:pt x="883253" y="151780"/>
                  </a:lnTo>
                  <a:lnTo>
                    <a:pt x="850750" y="121878"/>
                  </a:lnTo>
                  <a:lnTo>
                    <a:pt x="815784" y="94807"/>
                  </a:lnTo>
                  <a:lnTo>
                    <a:pt x="778538" y="70753"/>
                  </a:lnTo>
                  <a:lnTo>
                    <a:pt x="739193" y="49896"/>
                  </a:lnTo>
                  <a:lnTo>
                    <a:pt x="697934" y="32422"/>
                  </a:lnTo>
                  <a:lnTo>
                    <a:pt x="654942" y="18512"/>
                  </a:lnTo>
                  <a:lnTo>
                    <a:pt x="610400" y="8349"/>
                  </a:lnTo>
                  <a:lnTo>
                    <a:pt x="564491" y="2117"/>
                  </a:lnTo>
                  <a:lnTo>
                    <a:pt x="5173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2" name="Google Shape;202;p5"/>
            <p:cNvSpPr/>
            <p:nvPr/>
          </p:nvSpPr>
          <p:spPr>
            <a:xfrm>
              <a:off x="3758945" y="2911602"/>
              <a:ext cx="1035050" cy="1036319"/>
            </a:xfrm>
            <a:custGeom>
              <a:avLst/>
              <a:gdLst/>
              <a:ahLst/>
              <a:cxnLst/>
              <a:rect l="l" t="t" r="r" b="b"/>
              <a:pathLst>
                <a:path w="1035050" h="1036320" extrusionOk="0">
                  <a:moveTo>
                    <a:pt x="0" y="518160"/>
                  </a:moveTo>
                  <a:lnTo>
                    <a:pt x="2114" y="471002"/>
                  </a:lnTo>
                  <a:lnTo>
                    <a:pt x="8336" y="425030"/>
                  </a:lnTo>
                  <a:lnTo>
                    <a:pt x="18482" y="380426"/>
                  </a:lnTo>
                  <a:lnTo>
                    <a:pt x="32369" y="337373"/>
                  </a:lnTo>
                  <a:lnTo>
                    <a:pt x="49816" y="296054"/>
                  </a:lnTo>
                  <a:lnTo>
                    <a:pt x="70640" y="256652"/>
                  </a:lnTo>
                  <a:lnTo>
                    <a:pt x="94657" y="219351"/>
                  </a:lnTo>
                  <a:lnTo>
                    <a:pt x="121685" y="184332"/>
                  </a:lnTo>
                  <a:lnTo>
                    <a:pt x="151542" y="151780"/>
                  </a:lnTo>
                  <a:lnTo>
                    <a:pt x="184045" y="121878"/>
                  </a:lnTo>
                  <a:lnTo>
                    <a:pt x="219011" y="94807"/>
                  </a:lnTo>
                  <a:lnTo>
                    <a:pt x="256257" y="70753"/>
                  </a:lnTo>
                  <a:lnTo>
                    <a:pt x="295602" y="49896"/>
                  </a:lnTo>
                  <a:lnTo>
                    <a:pt x="336861" y="32422"/>
                  </a:lnTo>
                  <a:lnTo>
                    <a:pt x="379853" y="18512"/>
                  </a:lnTo>
                  <a:lnTo>
                    <a:pt x="424395" y="8349"/>
                  </a:lnTo>
                  <a:lnTo>
                    <a:pt x="470304" y="2117"/>
                  </a:lnTo>
                  <a:lnTo>
                    <a:pt x="517398" y="0"/>
                  </a:lnTo>
                  <a:lnTo>
                    <a:pt x="564491" y="2117"/>
                  </a:lnTo>
                  <a:lnTo>
                    <a:pt x="610400" y="8349"/>
                  </a:lnTo>
                  <a:lnTo>
                    <a:pt x="654942" y="18512"/>
                  </a:lnTo>
                  <a:lnTo>
                    <a:pt x="697934" y="32422"/>
                  </a:lnTo>
                  <a:lnTo>
                    <a:pt x="739193" y="49896"/>
                  </a:lnTo>
                  <a:lnTo>
                    <a:pt x="778538" y="70753"/>
                  </a:lnTo>
                  <a:lnTo>
                    <a:pt x="815784" y="94807"/>
                  </a:lnTo>
                  <a:lnTo>
                    <a:pt x="850750" y="121878"/>
                  </a:lnTo>
                  <a:lnTo>
                    <a:pt x="883253" y="151780"/>
                  </a:lnTo>
                  <a:lnTo>
                    <a:pt x="913110" y="184332"/>
                  </a:lnTo>
                  <a:lnTo>
                    <a:pt x="940138" y="219351"/>
                  </a:lnTo>
                  <a:lnTo>
                    <a:pt x="964155" y="256652"/>
                  </a:lnTo>
                  <a:lnTo>
                    <a:pt x="984979" y="296054"/>
                  </a:lnTo>
                  <a:lnTo>
                    <a:pt x="1002426" y="337373"/>
                  </a:lnTo>
                  <a:lnTo>
                    <a:pt x="1016313" y="380426"/>
                  </a:lnTo>
                  <a:lnTo>
                    <a:pt x="1026459" y="425030"/>
                  </a:lnTo>
                  <a:lnTo>
                    <a:pt x="1032681" y="471002"/>
                  </a:lnTo>
                  <a:lnTo>
                    <a:pt x="1034795" y="518160"/>
                  </a:lnTo>
                  <a:lnTo>
                    <a:pt x="1032681" y="565317"/>
                  </a:lnTo>
                  <a:lnTo>
                    <a:pt x="1026459" y="611289"/>
                  </a:lnTo>
                  <a:lnTo>
                    <a:pt x="1016313" y="655893"/>
                  </a:lnTo>
                  <a:lnTo>
                    <a:pt x="1002426" y="698946"/>
                  </a:lnTo>
                  <a:lnTo>
                    <a:pt x="984979" y="740265"/>
                  </a:lnTo>
                  <a:lnTo>
                    <a:pt x="964155" y="779667"/>
                  </a:lnTo>
                  <a:lnTo>
                    <a:pt x="940138" y="816968"/>
                  </a:lnTo>
                  <a:lnTo>
                    <a:pt x="913110" y="851987"/>
                  </a:lnTo>
                  <a:lnTo>
                    <a:pt x="883253" y="884539"/>
                  </a:lnTo>
                  <a:lnTo>
                    <a:pt x="850750" y="914441"/>
                  </a:lnTo>
                  <a:lnTo>
                    <a:pt x="815784" y="941512"/>
                  </a:lnTo>
                  <a:lnTo>
                    <a:pt x="778538" y="965566"/>
                  </a:lnTo>
                  <a:lnTo>
                    <a:pt x="739193" y="986423"/>
                  </a:lnTo>
                  <a:lnTo>
                    <a:pt x="697934" y="1003897"/>
                  </a:lnTo>
                  <a:lnTo>
                    <a:pt x="654942" y="1017807"/>
                  </a:lnTo>
                  <a:lnTo>
                    <a:pt x="610400" y="1027970"/>
                  </a:lnTo>
                  <a:lnTo>
                    <a:pt x="564491" y="1034202"/>
                  </a:lnTo>
                  <a:lnTo>
                    <a:pt x="517398" y="1036320"/>
                  </a:lnTo>
                  <a:lnTo>
                    <a:pt x="470304" y="1034202"/>
                  </a:lnTo>
                  <a:lnTo>
                    <a:pt x="424395" y="1027970"/>
                  </a:lnTo>
                  <a:lnTo>
                    <a:pt x="379853" y="1017807"/>
                  </a:lnTo>
                  <a:lnTo>
                    <a:pt x="336861" y="1003897"/>
                  </a:lnTo>
                  <a:lnTo>
                    <a:pt x="295602" y="986423"/>
                  </a:lnTo>
                  <a:lnTo>
                    <a:pt x="256257" y="965566"/>
                  </a:lnTo>
                  <a:lnTo>
                    <a:pt x="219011" y="941512"/>
                  </a:lnTo>
                  <a:lnTo>
                    <a:pt x="184045" y="914441"/>
                  </a:lnTo>
                  <a:lnTo>
                    <a:pt x="151542" y="884539"/>
                  </a:lnTo>
                  <a:lnTo>
                    <a:pt x="121685" y="851987"/>
                  </a:lnTo>
                  <a:lnTo>
                    <a:pt x="94657" y="816968"/>
                  </a:lnTo>
                  <a:lnTo>
                    <a:pt x="70640" y="779667"/>
                  </a:lnTo>
                  <a:lnTo>
                    <a:pt x="49816" y="740265"/>
                  </a:lnTo>
                  <a:lnTo>
                    <a:pt x="32369" y="698946"/>
                  </a:lnTo>
                  <a:lnTo>
                    <a:pt x="18482" y="655893"/>
                  </a:lnTo>
                  <a:lnTo>
                    <a:pt x="8336" y="611289"/>
                  </a:lnTo>
                  <a:lnTo>
                    <a:pt x="2114" y="565317"/>
                  </a:lnTo>
                  <a:lnTo>
                    <a:pt x="0" y="518160"/>
                  </a:lnTo>
                  <a:close/>
                </a:path>
              </a:pathLst>
            </a:custGeom>
            <a:noFill/>
            <a:ln w="25400" cap="flat" cmpd="sng">
              <a:solidFill>
                <a:srgbClr val="27CED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" name="Google Shape;203;p5"/>
            <p:cNvSpPr/>
            <p:nvPr/>
          </p:nvSpPr>
          <p:spPr>
            <a:xfrm>
              <a:off x="249936" y="4215396"/>
              <a:ext cx="4384548" cy="947915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4" name="Google Shape;204;p5"/>
            <p:cNvSpPr/>
            <p:nvPr/>
          </p:nvSpPr>
          <p:spPr>
            <a:xfrm>
              <a:off x="941831" y="4226064"/>
              <a:ext cx="3403092" cy="1004303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" name="Google Shape;205;p5"/>
            <p:cNvSpPr/>
            <p:nvPr/>
          </p:nvSpPr>
          <p:spPr>
            <a:xfrm>
              <a:off x="311658" y="4257294"/>
              <a:ext cx="4265930" cy="829310"/>
            </a:xfrm>
            <a:custGeom>
              <a:avLst/>
              <a:gdLst/>
              <a:ahLst/>
              <a:cxnLst/>
              <a:rect l="l" t="t" r="r" b="b"/>
              <a:pathLst>
                <a:path w="4265930" h="829310" extrusionOk="0">
                  <a:moveTo>
                    <a:pt x="4265676" y="0"/>
                  </a:moveTo>
                  <a:lnTo>
                    <a:pt x="0" y="0"/>
                  </a:lnTo>
                  <a:lnTo>
                    <a:pt x="0" y="829055"/>
                  </a:lnTo>
                  <a:lnTo>
                    <a:pt x="4265676" y="829055"/>
                  </a:lnTo>
                  <a:lnTo>
                    <a:pt x="4265676" y="0"/>
                  </a:lnTo>
                  <a:close/>
                </a:path>
              </a:pathLst>
            </a:custGeom>
            <a:solidFill>
              <a:srgbClr val="42B996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6" name="Google Shape;206;p5"/>
            <p:cNvSpPr/>
            <p:nvPr/>
          </p:nvSpPr>
          <p:spPr>
            <a:xfrm>
              <a:off x="311658" y="4257294"/>
              <a:ext cx="4265930" cy="829310"/>
            </a:xfrm>
            <a:custGeom>
              <a:avLst/>
              <a:gdLst/>
              <a:ahLst/>
              <a:cxnLst/>
              <a:rect l="l" t="t" r="r" b="b"/>
              <a:pathLst>
                <a:path w="4265930" h="829310" extrusionOk="0">
                  <a:moveTo>
                    <a:pt x="0" y="829055"/>
                  </a:moveTo>
                  <a:lnTo>
                    <a:pt x="4265676" y="829055"/>
                  </a:lnTo>
                  <a:lnTo>
                    <a:pt x="4265676" y="0"/>
                  </a:lnTo>
                  <a:lnTo>
                    <a:pt x="0" y="0"/>
                  </a:lnTo>
                  <a:lnTo>
                    <a:pt x="0" y="829055"/>
                  </a:lnTo>
                  <a:close/>
                </a:path>
              </a:pathLst>
            </a:custGeom>
            <a:noFill/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07" name="Google Shape;207;p5"/>
          <p:cNvSpPr txBox="1"/>
          <p:nvPr/>
        </p:nvSpPr>
        <p:spPr>
          <a:xfrm>
            <a:off x="1190345" y="3099561"/>
            <a:ext cx="2740025" cy="1816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Sedimentos</a:t>
            </a:r>
            <a:endParaRPr sz="36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750">
              <a:latin typeface="Arial"/>
              <a:ea typeface="Arial"/>
              <a:cs typeface="Arial"/>
              <a:sym typeface="Arial"/>
            </a:endParaRPr>
          </a:p>
          <a:p>
            <a:pPr marL="58419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Problemática</a:t>
            </a:r>
            <a:endParaRPr sz="36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8" name="Google Shape;208;p5"/>
          <p:cNvGrpSpPr/>
          <p:nvPr/>
        </p:nvGrpSpPr>
        <p:grpSpPr>
          <a:xfrm>
            <a:off x="4059173" y="1360169"/>
            <a:ext cx="5084953" cy="4139565"/>
            <a:chOff x="4059173" y="1360169"/>
            <a:chExt cx="5084953" cy="4139565"/>
          </a:xfrm>
        </p:grpSpPr>
        <p:sp>
          <p:nvSpPr>
            <p:cNvPr id="209" name="Google Shape;209;p5"/>
            <p:cNvSpPr/>
            <p:nvPr/>
          </p:nvSpPr>
          <p:spPr>
            <a:xfrm>
              <a:off x="4059173" y="4153662"/>
              <a:ext cx="1035050" cy="1036319"/>
            </a:xfrm>
            <a:custGeom>
              <a:avLst/>
              <a:gdLst/>
              <a:ahLst/>
              <a:cxnLst/>
              <a:rect l="l" t="t" r="r" b="b"/>
              <a:pathLst>
                <a:path w="1035050" h="1036320" extrusionOk="0">
                  <a:moveTo>
                    <a:pt x="517398" y="0"/>
                  </a:moveTo>
                  <a:lnTo>
                    <a:pt x="470304" y="2117"/>
                  </a:lnTo>
                  <a:lnTo>
                    <a:pt x="424395" y="8349"/>
                  </a:lnTo>
                  <a:lnTo>
                    <a:pt x="379853" y="18512"/>
                  </a:lnTo>
                  <a:lnTo>
                    <a:pt x="336861" y="32422"/>
                  </a:lnTo>
                  <a:lnTo>
                    <a:pt x="295602" y="49896"/>
                  </a:lnTo>
                  <a:lnTo>
                    <a:pt x="256257" y="70753"/>
                  </a:lnTo>
                  <a:lnTo>
                    <a:pt x="219011" y="94807"/>
                  </a:lnTo>
                  <a:lnTo>
                    <a:pt x="184045" y="121878"/>
                  </a:lnTo>
                  <a:lnTo>
                    <a:pt x="151542" y="151780"/>
                  </a:lnTo>
                  <a:lnTo>
                    <a:pt x="121685" y="184332"/>
                  </a:lnTo>
                  <a:lnTo>
                    <a:pt x="94657" y="219351"/>
                  </a:lnTo>
                  <a:lnTo>
                    <a:pt x="70640" y="256652"/>
                  </a:lnTo>
                  <a:lnTo>
                    <a:pt x="49816" y="296054"/>
                  </a:lnTo>
                  <a:lnTo>
                    <a:pt x="32369" y="337373"/>
                  </a:lnTo>
                  <a:lnTo>
                    <a:pt x="18482" y="380426"/>
                  </a:lnTo>
                  <a:lnTo>
                    <a:pt x="8336" y="425030"/>
                  </a:lnTo>
                  <a:lnTo>
                    <a:pt x="2114" y="471002"/>
                  </a:lnTo>
                  <a:lnTo>
                    <a:pt x="0" y="518160"/>
                  </a:lnTo>
                  <a:lnTo>
                    <a:pt x="2114" y="565317"/>
                  </a:lnTo>
                  <a:lnTo>
                    <a:pt x="8336" y="611289"/>
                  </a:lnTo>
                  <a:lnTo>
                    <a:pt x="18482" y="655893"/>
                  </a:lnTo>
                  <a:lnTo>
                    <a:pt x="32369" y="698946"/>
                  </a:lnTo>
                  <a:lnTo>
                    <a:pt x="49816" y="740265"/>
                  </a:lnTo>
                  <a:lnTo>
                    <a:pt x="70640" y="779667"/>
                  </a:lnTo>
                  <a:lnTo>
                    <a:pt x="94657" y="816968"/>
                  </a:lnTo>
                  <a:lnTo>
                    <a:pt x="121685" y="851987"/>
                  </a:lnTo>
                  <a:lnTo>
                    <a:pt x="151542" y="884539"/>
                  </a:lnTo>
                  <a:lnTo>
                    <a:pt x="184045" y="914441"/>
                  </a:lnTo>
                  <a:lnTo>
                    <a:pt x="219011" y="941512"/>
                  </a:lnTo>
                  <a:lnTo>
                    <a:pt x="256257" y="965566"/>
                  </a:lnTo>
                  <a:lnTo>
                    <a:pt x="295602" y="986423"/>
                  </a:lnTo>
                  <a:lnTo>
                    <a:pt x="336861" y="1003897"/>
                  </a:lnTo>
                  <a:lnTo>
                    <a:pt x="379853" y="1017807"/>
                  </a:lnTo>
                  <a:lnTo>
                    <a:pt x="424395" y="1027970"/>
                  </a:lnTo>
                  <a:lnTo>
                    <a:pt x="470304" y="1034202"/>
                  </a:lnTo>
                  <a:lnTo>
                    <a:pt x="517398" y="1036319"/>
                  </a:lnTo>
                  <a:lnTo>
                    <a:pt x="564491" y="1034202"/>
                  </a:lnTo>
                  <a:lnTo>
                    <a:pt x="610400" y="1027970"/>
                  </a:lnTo>
                  <a:lnTo>
                    <a:pt x="654942" y="1017807"/>
                  </a:lnTo>
                  <a:lnTo>
                    <a:pt x="697934" y="1003897"/>
                  </a:lnTo>
                  <a:lnTo>
                    <a:pt x="739193" y="986423"/>
                  </a:lnTo>
                  <a:lnTo>
                    <a:pt x="778538" y="965566"/>
                  </a:lnTo>
                  <a:lnTo>
                    <a:pt x="815784" y="941512"/>
                  </a:lnTo>
                  <a:lnTo>
                    <a:pt x="850750" y="914441"/>
                  </a:lnTo>
                  <a:lnTo>
                    <a:pt x="883253" y="884539"/>
                  </a:lnTo>
                  <a:lnTo>
                    <a:pt x="913110" y="851987"/>
                  </a:lnTo>
                  <a:lnTo>
                    <a:pt x="940138" y="816968"/>
                  </a:lnTo>
                  <a:lnTo>
                    <a:pt x="964155" y="779667"/>
                  </a:lnTo>
                  <a:lnTo>
                    <a:pt x="984979" y="740265"/>
                  </a:lnTo>
                  <a:lnTo>
                    <a:pt x="1002426" y="698946"/>
                  </a:lnTo>
                  <a:lnTo>
                    <a:pt x="1016313" y="655893"/>
                  </a:lnTo>
                  <a:lnTo>
                    <a:pt x="1026459" y="611289"/>
                  </a:lnTo>
                  <a:lnTo>
                    <a:pt x="1032681" y="565317"/>
                  </a:lnTo>
                  <a:lnTo>
                    <a:pt x="1034796" y="518160"/>
                  </a:lnTo>
                  <a:lnTo>
                    <a:pt x="1032681" y="471002"/>
                  </a:lnTo>
                  <a:lnTo>
                    <a:pt x="1026459" y="425030"/>
                  </a:lnTo>
                  <a:lnTo>
                    <a:pt x="1016313" y="380426"/>
                  </a:lnTo>
                  <a:lnTo>
                    <a:pt x="1002426" y="337373"/>
                  </a:lnTo>
                  <a:lnTo>
                    <a:pt x="984979" y="296054"/>
                  </a:lnTo>
                  <a:lnTo>
                    <a:pt x="964155" y="256652"/>
                  </a:lnTo>
                  <a:lnTo>
                    <a:pt x="940138" y="219351"/>
                  </a:lnTo>
                  <a:lnTo>
                    <a:pt x="913110" y="184332"/>
                  </a:lnTo>
                  <a:lnTo>
                    <a:pt x="883253" y="151780"/>
                  </a:lnTo>
                  <a:lnTo>
                    <a:pt x="850750" y="121878"/>
                  </a:lnTo>
                  <a:lnTo>
                    <a:pt x="815784" y="94807"/>
                  </a:lnTo>
                  <a:lnTo>
                    <a:pt x="778538" y="70753"/>
                  </a:lnTo>
                  <a:lnTo>
                    <a:pt x="739193" y="49896"/>
                  </a:lnTo>
                  <a:lnTo>
                    <a:pt x="697934" y="32422"/>
                  </a:lnTo>
                  <a:lnTo>
                    <a:pt x="654942" y="18512"/>
                  </a:lnTo>
                  <a:lnTo>
                    <a:pt x="610400" y="8349"/>
                  </a:lnTo>
                  <a:lnTo>
                    <a:pt x="564491" y="2117"/>
                  </a:lnTo>
                  <a:lnTo>
                    <a:pt x="5173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" name="Google Shape;210;p5"/>
            <p:cNvSpPr/>
            <p:nvPr/>
          </p:nvSpPr>
          <p:spPr>
            <a:xfrm>
              <a:off x="4059173" y="4153662"/>
              <a:ext cx="1035050" cy="1036319"/>
            </a:xfrm>
            <a:custGeom>
              <a:avLst/>
              <a:gdLst/>
              <a:ahLst/>
              <a:cxnLst/>
              <a:rect l="l" t="t" r="r" b="b"/>
              <a:pathLst>
                <a:path w="1035050" h="1036320" extrusionOk="0">
                  <a:moveTo>
                    <a:pt x="0" y="518160"/>
                  </a:moveTo>
                  <a:lnTo>
                    <a:pt x="2114" y="471002"/>
                  </a:lnTo>
                  <a:lnTo>
                    <a:pt x="8336" y="425030"/>
                  </a:lnTo>
                  <a:lnTo>
                    <a:pt x="18482" y="380426"/>
                  </a:lnTo>
                  <a:lnTo>
                    <a:pt x="32369" y="337373"/>
                  </a:lnTo>
                  <a:lnTo>
                    <a:pt x="49816" y="296054"/>
                  </a:lnTo>
                  <a:lnTo>
                    <a:pt x="70640" y="256652"/>
                  </a:lnTo>
                  <a:lnTo>
                    <a:pt x="94657" y="219351"/>
                  </a:lnTo>
                  <a:lnTo>
                    <a:pt x="121685" y="184332"/>
                  </a:lnTo>
                  <a:lnTo>
                    <a:pt x="151542" y="151780"/>
                  </a:lnTo>
                  <a:lnTo>
                    <a:pt x="184045" y="121878"/>
                  </a:lnTo>
                  <a:lnTo>
                    <a:pt x="219011" y="94807"/>
                  </a:lnTo>
                  <a:lnTo>
                    <a:pt x="256257" y="70753"/>
                  </a:lnTo>
                  <a:lnTo>
                    <a:pt x="295602" y="49896"/>
                  </a:lnTo>
                  <a:lnTo>
                    <a:pt x="336861" y="32422"/>
                  </a:lnTo>
                  <a:lnTo>
                    <a:pt x="379853" y="18512"/>
                  </a:lnTo>
                  <a:lnTo>
                    <a:pt x="424395" y="8349"/>
                  </a:lnTo>
                  <a:lnTo>
                    <a:pt x="470304" y="2117"/>
                  </a:lnTo>
                  <a:lnTo>
                    <a:pt x="517398" y="0"/>
                  </a:lnTo>
                  <a:lnTo>
                    <a:pt x="564491" y="2117"/>
                  </a:lnTo>
                  <a:lnTo>
                    <a:pt x="610400" y="8349"/>
                  </a:lnTo>
                  <a:lnTo>
                    <a:pt x="654942" y="18512"/>
                  </a:lnTo>
                  <a:lnTo>
                    <a:pt x="697934" y="32422"/>
                  </a:lnTo>
                  <a:lnTo>
                    <a:pt x="739193" y="49896"/>
                  </a:lnTo>
                  <a:lnTo>
                    <a:pt x="778538" y="70753"/>
                  </a:lnTo>
                  <a:lnTo>
                    <a:pt x="815784" y="94807"/>
                  </a:lnTo>
                  <a:lnTo>
                    <a:pt x="850750" y="121878"/>
                  </a:lnTo>
                  <a:lnTo>
                    <a:pt x="883253" y="151780"/>
                  </a:lnTo>
                  <a:lnTo>
                    <a:pt x="913110" y="184332"/>
                  </a:lnTo>
                  <a:lnTo>
                    <a:pt x="940138" y="219351"/>
                  </a:lnTo>
                  <a:lnTo>
                    <a:pt x="964155" y="256652"/>
                  </a:lnTo>
                  <a:lnTo>
                    <a:pt x="984979" y="296054"/>
                  </a:lnTo>
                  <a:lnTo>
                    <a:pt x="1002426" y="337373"/>
                  </a:lnTo>
                  <a:lnTo>
                    <a:pt x="1016313" y="380426"/>
                  </a:lnTo>
                  <a:lnTo>
                    <a:pt x="1026459" y="425030"/>
                  </a:lnTo>
                  <a:lnTo>
                    <a:pt x="1032681" y="471002"/>
                  </a:lnTo>
                  <a:lnTo>
                    <a:pt x="1034796" y="518160"/>
                  </a:lnTo>
                  <a:lnTo>
                    <a:pt x="1032681" y="565317"/>
                  </a:lnTo>
                  <a:lnTo>
                    <a:pt x="1026459" y="611289"/>
                  </a:lnTo>
                  <a:lnTo>
                    <a:pt x="1016313" y="655893"/>
                  </a:lnTo>
                  <a:lnTo>
                    <a:pt x="1002426" y="698946"/>
                  </a:lnTo>
                  <a:lnTo>
                    <a:pt x="984979" y="740265"/>
                  </a:lnTo>
                  <a:lnTo>
                    <a:pt x="964155" y="779667"/>
                  </a:lnTo>
                  <a:lnTo>
                    <a:pt x="940138" y="816968"/>
                  </a:lnTo>
                  <a:lnTo>
                    <a:pt x="913110" y="851987"/>
                  </a:lnTo>
                  <a:lnTo>
                    <a:pt x="883253" y="884539"/>
                  </a:lnTo>
                  <a:lnTo>
                    <a:pt x="850750" y="914441"/>
                  </a:lnTo>
                  <a:lnTo>
                    <a:pt x="815784" y="941512"/>
                  </a:lnTo>
                  <a:lnTo>
                    <a:pt x="778538" y="965566"/>
                  </a:lnTo>
                  <a:lnTo>
                    <a:pt x="739193" y="986423"/>
                  </a:lnTo>
                  <a:lnTo>
                    <a:pt x="697934" y="1003897"/>
                  </a:lnTo>
                  <a:lnTo>
                    <a:pt x="654942" y="1017807"/>
                  </a:lnTo>
                  <a:lnTo>
                    <a:pt x="610400" y="1027970"/>
                  </a:lnTo>
                  <a:lnTo>
                    <a:pt x="564491" y="1034202"/>
                  </a:lnTo>
                  <a:lnTo>
                    <a:pt x="517398" y="1036319"/>
                  </a:lnTo>
                  <a:lnTo>
                    <a:pt x="470304" y="1034202"/>
                  </a:lnTo>
                  <a:lnTo>
                    <a:pt x="424395" y="1027970"/>
                  </a:lnTo>
                  <a:lnTo>
                    <a:pt x="379853" y="1017807"/>
                  </a:lnTo>
                  <a:lnTo>
                    <a:pt x="336861" y="1003897"/>
                  </a:lnTo>
                  <a:lnTo>
                    <a:pt x="295602" y="986423"/>
                  </a:lnTo>
                  <a:lnTo>
                    <a:pt x="256257" y="965566"/>
                  </a:lnTo>
                  <a:lnTo>
                    <a:pt x="219011" y="941512"/>
                  </a:lnTo>
                  <a:lnTo>
                    <a:pt x="184045" y="914441"/>
                  </a:lnTo>
                  <a:lnTo>
                    <a:pt x="151542" y="884539"/>
                  </a:lnTo>
                  <a:lnTo>
                    <a:pt x="121685" y="851987"/>
                  </a:lnTo>
                  <a:lnTo>
                    <a:pt x="94657" y="816968"/>
                  </a:lnTo>
                  <a:lnTo>
                    <a:pt x="70640" y="779667"/>
                  </a:lnTo>
                  <a:lnTo>
                    <a:pt x="49816" y="740265"/>
                  </a:lnTo>
                  <a:lnTo>
                    <a:pt x="32369" y="698946"/>
                  </a:lnTo>
                  <a:lnTo>
                    <a:pt x="18482" y="655893"/>
                  </a:lnTo>
                  <a:lnTo>
                    <a:pt x="8336" y="611289"/>
                  </a:lnTo>
                  <a:lnTo>
                    <a:pt x="2114" y="565317"/>
                  </a:lnTo>
                  <a:lnTo>
                    <a:pt x="0" y="518160"/>
                  </a:lnTo>
                  <a:close/>
                </a:path>
              </a:pathLst>
            </a:custGeom>
            <a:noFill/>
            <a:ln w="25400" cap="flat" cmpd="sng">
              <a:solidFill>
                <a:srgbClr val="42B99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" name="Google Shape;211;p5"/>
            <p:cNvSpPr/>
            <p:nvPr/>
          </p:nvSpPr>
          <p:spPr>
            <a:xfrm>
              <a:off x="5151881" y="1360169"/>
              <a:ext cx="3992117" cy="4139183"/>
            </a:xfrm>
            <a:prstGeom prst="rect">
              <a:avLst/>
            </a:prstGeom>
            <a:blipFill rotWithShape="1">
              <a:blip r:embed="rId9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" name="Google Shape;212;p5"/>
            <p:cNvSpPr/>
            <p:nvPr/>
          </p:nvSpPr>
          <p:spPr>
            <a:xfrm>
              <a:off x="5151881" y="1360169"/>
              <a:ext cx="3992245" cy="4139565"/>
            </a:xfrm>
            <a:custGeom>
              <a:avLst/>
              <a:gdLst/>
              <a:ahLst/>
              <a:cxnLst/>
              <a:rect l="l" t="t" r="r" b="b"/>
              <a:pathLst>
                <a:path w="3992245" h="4139565" extrusionOk="0">
                  <a:moveTo>
                    <a:pt x="3992117" y="0"/>
                  </a:moveTo>
                  <a:lnTo>
                    <a:pt x="1997964" y="0"/>
                  </a:lnTo>
                  <a:lnTo>
                    <a:pt x="1950800" y="565"/>
                  </a:lnTo>
                  <a:lnTo>
                    <a:pt x="1903905" y="2252"/>
                  </a:lnTo>
                  <a:lnTo>
                    <a:pt x="1857290" y="5049"/>
                  </a:lnTo>
                  <a:lnTo>
                    <a:pt x="1810967" y="8944"/>
                  </a:lnTo>
                  <a:lnTo>
                    <a:pt x="1764948" y="13923"/>
                  </a:lnTo>
                  <a:lnTo>
                    <a:pt x="1719245" y="19975"/>
                  </a:lnTo>
                  <a:lnTo>
                    <a:pt x="1673869" y="27087"/>
                  </a:lnTo>
                  <a:lnTo>
                    <a:pt x="1628834" y="35247"/>
                  </a:lnTo>
                  <a:lnTo>
                    <a:pt x="1584150" y="44441"/>
                  </a:lnTo>
                  <a:lnTo>
                    <a:pt x="1539830" y="54659"/>
                  </a:lnTo>
                  <a:lnTo>
                    <a:pt x="1495887" y="65887"/>
                  </a:lnTo>
                  <a:lnTo>
                    <a:pt x="1452331" y="78113"/>
                  </a:lnTo>
                  <a:lnTo>
                    <a:pt x="1409174" y="91325"/>
                  </a:lnTo>
                  <a:lnTo>
                    <a:pt x="1366430" y="105509"/>
                  </a:lnTo>
                  <a:lnTo>
                    <a:pt x="1324110" y="120654"/>
                  </a:lnTo>
                  <a:lnTo>
                    <a:pt x="1282225" y="136748"/>
                  </a:lnTo>
                  <a:lnTo>
                    <a:pt x="1240788" y="153777"/>
                  </a:lnTo>
                  <a:lnTo>
                    <a:pt x="1199811" y="171730"/>
                  </a:lnTo>
                  <a:lnTo>
                    <a:pt x="1159306" y="190594"/>
                  </a:lnTo>
                  <a:lnTo>
                    <a:pt x="1119284" y="210356"/>
                  </a:lnTo>
                  <a:lnTo>
                    <a:pt x="1079758" y="231004"/>
                  </a:lnTo>
                  <a:lnTo>
                    <a:pt x="1040740" y="252527"/>
                  </a:lnTo>
                  <a:lnTo>
                    <a:pt x="1002242" y="274910"/>
                  </a:lnTo>
                  <a:lnTo>
                    <a:pt x="964276" y="298142"/>
                  </a:lnTo>
                  <a:lnTo>
                    <a:pt x="926853" y="322211"/>
                  </a:lnTo>
                  <a:lnTo>
                    <a:pt x="889986" y="347104"/>
                  </a:lnTo>
                  <a:lnTo>
                    <a:pt x="853687" y="372808"/>
                  </a:lnTo>
                  <a:lnTo>
                    <a:pt x="817967" y="399312"/>
                  </a:lnTo>
                  <a:lnTo>
                    <a:pt x="782839" y="426602"/>
                  </a:lnTo>
                  <a:lnTo>
                    <a:pt x="748315" y="454667"/>
                  </a:lnTo>
                  <a:lnTo>
                    <a:pt x="714406" y="483493"/>
                  </a:lnTo>
                  <a:lnTo>
                    <a:pt x="681125" y="513070"/>
                  </a:lnTo>
                  <a:lnTo>
                    <a:pt x="648484" y="543383"/>
                  </a:lnTo>
                  <a:lnTo>
                    <a:pt x="616494" y="574420"/>
                  </a:lnTo>
                  <a:lnTo>
                    <a:pt x="585168" y="606171"/>
                  </a:lnTo>
                  <a:lnTo>
                    <a:pt x="554517" y="638620"/>
                  </a:lnTo>
                  <a:lnTo>
                    <a:pt x="524555" y="671757"/>
                  </a:lnTo>
                  <a:lnTo>
                    <a:pt x="495291" y="705570"/>
                  </a:lnTo>
                  <a:lnTo>
                    <a:pt x="466740" y="740044"/>
                  </a:lnTo>
                  <a:lnTo>
                    <a:pt x="438912" y="775169"/>
                  </a:lnTo>
                  <a:lnTo>
                    <a:pt x="411819" y="810931"/>
                  </a:lnTo>
                  <a:lnTo>
                    <a:pt x="385474" y="847319"/>
                  </a:lnTo>
                  <a:lnTo>
                    <a:pt x="359889" y="884320"/>
                  </a:lnTo>
                  <a:lnTo>
                    <a:pt x="335075" y="921921"/>
                  </a:lnTo>
                  <a:lnTo>
                    <a:pt x="311044" y="960110"/>
                  </a:lnTo>
                  <a:lnTo>
                    <a:pt x="287809" y="998874"/>
                  </a:lnTo>
                  <a:lnTo>
                    <a:pt x="265382" y="1038202"/>
                  </a:lnTo>
                  <a:lnTo>
                    <a:pt x="243774" y="1078080"/>
                  </a:lnTo>
                  <a:lnTo>
                    <a:pt x="222998" y="1118497"/>
                  </a:lnTo>
                  <a:lnTo>
                    <a:pt x="203065" y="1159439"/>
                  </a:lnTo>
                  <a:lnTo>
                    <a:pt x="183987" y="1200895"/>
                  </a:lnTo>
                  <a:lnTo>
                    <a:pt x="165777" y="1242852"/>
                  </a:lnTo>
                  <a:lnTo>
                    <a:pt x="148447" y="1285298"/>
                  </a:lnTo>
                  <a:lnTo>
                    <a:pt x="132008" y="1328220"/>
                  </a:lnTo>
                  <a:lnTo>
                    <a:pt x="116472" y="1371605"/>
                  </a:lnTo>
                  <a:lnTo>
                    <a:pt x="101851" y="1415442"/>
                  </a:lnTo>
                  <a:lnTo>
                    <a:pt x="88159" y="1459718"/>
                  </a:lnTo>
                  <a:lnTo>
                    <a:pt x="75405" y="1504420"/>
                  </a:lnTo>
                  <a:lnTo>
                    <a:pt x="63603" y="1549536"/>
                  </a:lnTo>
                  <a:lnTo>
                    <a:pt x="52764" y="1595054"/>
                  </a:lnTo>
                  <a:lnTo>
                    <a:pt x="42901" y="1640962"/>
                  </a:lnTo>
                  <a:lnTo>
                    <a:pt x="34025" y="1687246"/>
                  </a:lnTo>
                  <a:lnTo>
                    <a:pt x="26148" y="1733894"/>
                  </a:lnTo>
                  <a:lnTo>
                    <a:pt x="19283" y="1780894"/>
                  </a:lnTo>
                  <a:lnTo>
                    <a:pt x="13440" y="1828234"/>
                  </a:lnTo>
                  <a:lnTo>
                    <a:pt x="8634" y="1875901"/>
                  </a:lnTo>
                  <a:lnTo>
                    <a:pt x="4874" y="1923883"/>
                  </a:lnTo>
                  <a:lnTo>
                    <a:pt x="2174" y="1972167"/>
                  </a:lnTo>
                  <a:lnTo>
                    <a:pt x="545" y="2020740"/>
                  </a:lnTo>
                  <a:lnTo>
                    <a:pt x="0" y="2069591"/>
                  </a:lnTo>
                  <a:lnTo>
                    <a:pt x="545" y="2118443"/>
                  </a:lnTo>
                  <a:lnTo>
                    <a:pt x="2174" y="2167016"/>
                  </a:lnTo>
                  <a:lnTo>
                    <a:pt x="4874" y="2215300"/>
                  </a:lnTo>
                  <a:lnTo>
                    <a:pt x="8634" y="2263282"/>
                  </a:lnTo>
                  <a:lnTo>
                    <a:pt x="13440" y="2310949"/>
                  </a:lnTo>
                  <a:lnTo>
                    <a:pt x="19283" y="2358289"/>
                  </a:lnTo>
                  <a:lnTo>
                    <a:pt x="26148" y="2405289"/>
                  </a:lnTo>
                  <a:lnTo>
                    <a:pt x="34025" y="2451937"/>
                  </a:lnTo>
                  <a:lnTo>
                    <a:pt x="42901" y="2498221"/>
                  </a:lnTo>
                  <a:lnTo>
                    <a:pt x="52764" y="2544129"/>
                  </a:lnTo>
                  <a:lnTo>
                    <a:pt x="63603" y="2589647"/>
                  </a:lnTo>
                  <a:lnTo>
                    <a:pt x="75405" y="2634763"/>
                  </a:lnTo>
                  <a:lnTo>
                    <a:pt x="88159" y="2679465"/>
                  </a:lnTo>
                  <a:lnTo>
                    <a:pt x="101851" y="2723741"/>
                  </a:lnTo>
                  <a:lnTo>
                    <a:pt x="116472" y="2767578"/>
                  </a:lnTo>
                  <a:lnTo>
                    <a:pt x="132008" y="2810963"/>
                  </a:lnTo>
                  <a:lnTo>
                    <a:pt x="148447" y="2853885"/>
                  </a:lnTo>
                  <a:lnTo>
                    <a:pt x="165777" y="2896331"/>
                  </a:lnTo>
                  <a:lnTo>
                    <a:pt x="183987" y="2938288"/>
                  </a:lnTo>
                  <a:lnTo>
                    <a:pt x="203065" y="2979744"/>
                  </a:lnTo>
                  <a:lnTo>
                    <a:pt x="222998" y="3020686"/>
                  </a:lnTo>
                  <a:lnTo>
                    <a:pt x="243774" y="3061103"/>
                  </a:lnTo>
                  <a:lnTo>
                    <a:pt x="265382" y="3100981"/>
                  </a:lnTo>
                  <a:lnTo>
                    <a:pt x="287809" y="3140309"/>
                  </a:lnTo>
                  <a:lnTo>
                    <a:pt x="311044" y="3179073"/>
                  </a:lnTo>
                  <a:lnTo>
                    <a:pt x="335075" y="3217262"/>
                  </a:lnTo>
                  <a:lnTo>
                    <a:pt x="359889" y="3254863"/>
                  </a:lnTo>
                  <a:lnTo>
                    <a:pt x="385474" y="3291864"/>
                  </a:lnTo>
                  <a:lnTo>
                    <a:pt x="411819" y="3328252"/>
                  </a:lnTo>
                  <a:lnTo>
                    <a:pt x="438912" y="3364014"/>
                  </a:lnTo>
                  <a:lnTo>
                    <a:pt x="466740" y="3399139"/>
                  </a:lnTo>
                  <a:lnTo>
                    <a:pt x="495291" y="3433613"/>
                  </a:lnTo>
                  <a:lnTo>
                    <a:pt x="524555" y="3467426"/>
                  </a:lnTo>
                  <a:lnTo>
                    <a:pt x="554517" y="3500563"/>
                  </a:lnTo>
                  <a:lnTo>
                    <a:pt x="585168" y="3533012"/>
                  </a:lnTo>
                  <a:lnTo>
                    <a:pt x="616494" y="3564763"/>
                  </a:lnTo>
                  <a:lnTo>
                    <a:pt x="648484" y="3595800"/>
                  </a:lnTo>
                  <a:lnTo>
                    <a:pt x="681125" y="3626113"/>
                  </a:lnTo>
                  <a:lnTo>
                    <a:pt x="714406" y="3655690"/>
                  </a:lnTo>
                  <a:lnTo>
                    <a:pt x="748315" y="3684516"/>
                  </a:lnTo>
                  <a:lnTo>
                    <a:pt x="782839" y="3712581"/>
                  </a:lnTo>
                  <a:lnTo>
                    <a:pt x="817967" y="3739871"/>
                  </a:lnTo>
                  <a:lnTo>
                    <a:pt x="853687" y="3766375"/>
                  </a:lnTo>
                  <a:lnTo>
                    <a:pt x="889986" y="3792079"/>
                  </a:lnTo>
                  <a:lnTo>
                    <a:pt x="926853" y="3816972"/>
                  </a:lnTo>
                  <a:lnTo>
                    <a:pt x="964276" y="3841041"/>
                  </a:lnTo>
                  <a:lnTo>
                    <a:pt x="1002242" y="3864273"/>
                  </a:lnTo>
                  <a:lnTo>
                    <a:pt x="1040740" y="3886656"/>
                  </a:lnTo>
                  <a:lnTo>
                    <a:pt x="1079758" y="3908179"/>
                  </a:lnTo>
                  <a:lnTo>
                    <a:pt x="1119284" y="3928827"/>
                  </a:lnTo>
                  <a:lnTo>
                    <a:pt x="1159306" y="3948589"/>
                  </a:lnTo>
                  <a:lnTo>
                    <a:pt x="1199811" y="3967453"/>
                  </a:lnTo>
                  <a:lnTo>
                    <a:pt x="1240788" y="3985406"/>
                  </a:lnTo>
                  <a:lnTo>
                    <a:pt x="1282225" y="4002435"/>
                  </a:lnTo>
                  <a:lnTo>
                    <a:pt x="1324110" y="4018529"/>
                  </a:lnTo>
                  <a:lnTo>
                    <a:pt x="1366430" y="4033674"/>
                  </a:lnTo>
                  <a:lnTo>
                    <a:pt x="1409174" y="4047858"/>
                  </a:lnTo>
                  <a:lnTo>
                    <a:pt x="1452331" y="4061070"/>
                  </a:lnTo>
                  <a:lnTo>
                    <a:pt x="1495887" y="4073296"/>
                  </a:lnTo>
                  <a:lnTo>
                    <a:pt x="1539830" y="4084524"/>
                  </a:lnTo>
                  <a:lnTo>
                    <a:pt x="1584150" y="4094742"/>
                  </a:lnTo>
                  <a:lnTo>
                    <a:pt x="1628834" y="4103936"/>
                  </a:lnTo>
                  <a:lnTo>
                    <a:pt x="1673869" y="4112096"/>
                  </a:lnTo>
                  <a:lnTo>
                    <a:pt x="1719245" y="4119208"/>
                  </a:lnTo>
                  <a:lnTo>
                    <a:pt x="1764948" y="4125260"/>
                  </a:lnTo>
                  <a:lnTo>
                    <a:pt x="1810967" y="4130239"/>
                  </a:lnTo>
                  <a:lnTo>
                    <a:pt x="1857290" y="4134134"/>
                  </a:lnTo>
                  <a:lnTo>
                    <a:pt x="1903905" y="4136931"/>
                  </a:lnTo>
                  <a:lnTo>
                    <a:pt x="1950800" y="4138618"/>
                  </a:lnTo>
                  <a:lnTo>
                    <a:pt x="1997964" y="4139183"/>
                  </a:lnTo>
                  <a:lnTo>
                    <a:pt x="3992117" y="4139183"/>
                  </a:lnTo>
                </a:path>
              </a:pathLst>
            </a:custGeom>
            <a:noFill/>
            <a:ln w="38100" cap="flat" cmpd="sng">
              <a:solidFill>
                <a:srgbClr val="2583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3" name="Google Shape;213;p5"/>
          <p:cNvGrpSpPr/>
          <p:nvPr/>
        </p:nvGrpSpPr>
        <p:grpSpPr>
          <a:xfrm>
            <a:off x="254508" y="274320"/>
            <a:ext cx="933069" cy="576579"/>
            <a:chOff x="254508" y="274320"/>
            <a:chExt cx="933069" cy="576579"/>
          </a:xfrm>
        </p:grpSpPr>
        <p:sp>
          <p:nvSpPr>
            <p:cNvPr id="214" name="Google Shape;214;p5"/>
            <p:cNvSpPr/>
            <p:nvPr/>
          </p:nvSpPr>
          <p:spPr>
            <a:xfrm>
              <a:off x="420624" y="306324"/>
              <a:ext cx="181292" cy="105155"/>
            </a:xfrm>
            <a:prstGeom prst="rect">
              <a:avLst/>
            </a:prstGeom>
            <a:blipFill rotWithShape="1">
              <a:blip r:embed="rId10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" name="Google Shape;215;p5"/>
            <p:cNvSpPr/>
            <p:nvPr/>
          </p:nvSpPr>
          <p:spPr>
            <a:xfrm>
              <a:off x="315531" y="358139"/>
              <a:ext cx="391795" cy="273050"/>
            </a:xfrm>
            <a:custGeom>
              <a:avLst/>
              <a:gdLst/>
              <a:ahLst/>
              <a:cxnLst/>
              <a:rect l="l" t="t" r="r" b="b"/>
              <a:pathLst>
                <a:path w="391795" h="273050" extrusionOk="0">
                  <a:moveTo>
                    <a:pt x="391541" y="136398"/>
                  </a:moveTo>
                  <a:lnTo>
                    <a:pt x="390398" y="130543"/>
                  </a:lnTo>
                  <a:lnTo>
                    <a:pt x="388975" y="115531"/>
                  </a:lnTo>
                  <a:lnTo>
                    <a:pt x="385495" y="105092"/>
                  </a:lnTo>
                  <a:lnTo>
                    <a:pt x="384543" y="100152"/>
                  </a:lnTo>
                  <a:lnTo>
                    <a:pt x="382993" y="97612"/>
                  </a:lnTo>
                  <a:lnTo>
                    <a:pt x="382193" y="95173"/>
                  </a:lnTo>
                  <a:lnTo>
                    <a:pt x="370840" y="75844"/>
                  </a:lnTo>
                  <a:lnTo>
                    <a:pt x="367614" y="72199"/>
                  </a:lnTo>
                  <a:lnTo>
                    <a:pt x="364832" y="67576"/>
                  </a:lnTo>
                  <a:lnTo>
                    <a:pt x="358660" y="62026"/>
                  </a:lnTo>
                  <a:lnTo>
                    <a:pt x="355168" y="58039"/>
                  </a:lnTo>
                  <a:lnTo>
                    <a:pt x="348284" y="52654"/>
                  </a:lnTo>
                  <a:lnTo>
                    <a:pt x="334225" y="39966"/>
                  </a:lnTo>
                  <a:lnTo>
                    <a:pt x="327355" y="36283"/>
                  </a:lnTo>
                  <a:lnTo>
                    <a:pt x="323748" y="33439"/>
                  </a:lnTo>
                  <a:lnTo>
                    <a:pt x="309308" y="26555"/>
                  </a:lnTo>
                  <a:lnTo>
                    <a:pt x="294614" y="18630"/>
                  </a:lnTo>
                  <a:lnTo>
                    <a:pt x="289699" y="17195"/>
                  </a:lnTo>
                  <a:lnTo>
                    <a:pt x="285572" y="15214"/>
                  </a:lnTo>
                  <a:lnTo>
                    <a:pt x="261340" y="8864"/>
                  </a:lnTo>
                  <a:lnTo>
                    <a:pt x="247827" y="4876"/>
                  </a:lnTo>
                  <a:lnTo>
                    <a:pt x="245313" y="4648"/>
                  </a:lnTo>
                  <a:lnTo>
                    <a:pt x="242493" y="3898"/>
                  </a:lnTo>
                  <a:lnTo>
                    <a:pt x="196354" y="0"/>
                  </a:lnTo>
                  <a:lnTo>
                    <a:pt x="195872" y="25"/>
                  </a:lnTo>
                  <a:lnTo>
                    <a:pt x="195732" y="0"/>
                  </a:lnTo>
                  <a:lnTo>
                    <a:pt x="195440" y="38"/>
                  </a:lnTo>
                  <a:lnTo>
                    <a:pt x="181190" y="444"/>
                  </a:lnTo>
                  <a:lnTo>
                    <a:pt x="165938" y="1651"/>
                  </a:lnTo>
                  <a:lnTo>
                    <a:pt x="161467" y="3213"/>
                  </a:lnTo>
                  <a:lnTo>
                    <a:pt x="143662" y="4876"/>
                  </a:lnTo>
                  <a:lnTo>
                    <a:pt x="96901" y="18630"/>
                  </a:lnTo>
                  <a:lnTo>
                    <a:pt x="57289" y="39966"/>
                  </a:lnTo>
                  <a:lnTo>
                    <a:pt x="26695" y="67564"/>
                  </a:lnTo>
                  <a:lnTo>
                    <a:pt x="0" y="136398"/>
                  </a:lnTo>
                  <a:lnTo>
                    <a:pt x="6985" y="172707"/>
                  </a:lnTo>
                  <a:lnTo>
                    <a:pt x="57289" y="232892"/>
                  </a:lnTo>
                  <a:lnTo>
                    <a:pt x="96901" y="254203"/>
                  </a:lnTo>
                  <a:lnTo>
                    <a:pt x="143662" y="267931"/>
                  </a:lnTo>
                  <a:lnTo>
                    <a:pt x="178523" y="271195"/>
                  </a:lnTo>
                  <a:lnTo>
                    <a:pt x="178676" y="272415"/>
                  </a:lnTo>
                  <a:lnTo>
                    <a:pt x="184188" y="272796"/>
                  </a:lnTo>
                  <a:lnTo>
                    <a:pt x="195656" y="272796"/>
                  </a:lnTo>
                  <a:lnTo>
                    <a:pt x="247827" y="267931"/>
                  </a:lnTo>
                  <a:lnTo>
                    <a:pt x="294614" y="254203"/>
                  </a:lnTo>
                  <a:lnTo>
                    <a:pt x="334225" y="232892"/>
                  </a:lnTo>
                  <a:lnTo>
                    <a:pt x="364832" y="205295"/>
                  </a:lnTo>
                  <a:lnTo>
                    <a:pt x="384543" y="172707"/>
                  </a:lnTo>
                  <a:lnTo>
                    <a:pt x="391541" y="136398"/>
                  </a:lnTo>
                  <a:close/>
                </a:path>
              </a:pathLst>
            </a:custGeom>
            <a:solidFill>
              <a:srgbClr val="647D9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" name="Google Shape;216;p5"/>
            <p:cNvSpPr/>
            <p:nvPr/>
          </p:nvSpPr>
          <p:spPr>
            <a:xfrm>
              <a:off x="254508" y="641604"/>
              <a:ext cx="512445" cy="208915"/>
            </a:xfrm>
            <a:custGeom>
              <a:avLst/>
              <a:gdLst/>
              <a:ahLst/>
              <a:cxnLst/>
              <a:rect l="l" t="t" r="r" b="b"/>
              <a:pathLst>
                <a:path w="512445" h="208915" extrusionOk="0">
                  <a:moveTo>
                    <a:pt x="331419" y="0"/>
                  </a:moveTo>
                  <a:lnTo>
                    <a:pt x="180644" y="0"/>
                  </a:lnTo>
                  <a:lnTo>
                    <a:pt x="180644" y="45847"/>
                  </a:lnTo>
                  <a:lnTo>
                    <a:pt x="179420" y="51929"/>
                  </a:lnTo>
                  <a:lnTo>
                    <a:pt x="175907" y="57261"/>
                  </a:lnTo>
                  <a:lnTo>
                    <a:pt x="170347" y="61616"/>
                  </a:lnTo>
                  <a:lnTo>
                    <a:pt x="162979" y="64770"/>
                  </a:lnTo>
                  <a:lnTo>
                    <a:pt x="35902" y="103505"/>
                  </a:lnTo>
                  <a:lnTo>
                    <a:pt x="21045" y="110033"/>
                  </a:lnTo>
                  <a:lnTo>
                    <a:pt x="9731" y="119062"/>
                  </a:lnTo>
                  <a:lnTo>
                    <a:pt x="2527" y="129901"/>
                  </a:lnTo>
                  <a:lnTo>
                    <a:pt x="0" y="141859"/>
                  </a:lnTo>
                  <a:lnTo>
                    <a:pt x="0" y="203708"/>
                  </a:lnTo>
                  <a:lnTo>
                    <a:pt x="6731" y="208280"/>
                  </a:lnTo>
                  <a:lnTo>
                    <a:pt x="15252" y="208787"/>
                  </a:lnTo>
                  <a:lnTo>
                    <a:pt x="505333" y="208787"/>
                  </a:lnTo>
                  <a:lnTo>
                    <a:pt x="512000" y="203708"/>
                  </a:lnTo>
                  <a:lnTo>
                    <a:pt x="512000" y="141859"/>
                  </a:lnTo>
                  <a:lnTo>
                    <a:pt x="490981" y="110033"/>
                  </a:lnTo>
                  <a:lnTo>
                    <a:pt x="349656" y="64770"/>
                  </a:lnTo>
                  <a:lnTo>
                    <a:pt x="342199" y="61545"/>
                  </a:lnTo>
                  <a:lnTo>
                    <a:pt x="336442" y="57070"/>
                  </a:lnTo>
                  <a:lnTo>
                    <a:pt x="332732" y="51714"/>
                  </a:lnTo>
                  <a:lnTo>
                    <a:pt x="331419" y="45847"/>
                  </a:lnTo>
                  <a:lnTo>
                    <a:pt x="331419" y="0"/>
                  </a:lnTo>
                  <a:close/>
                </a:path>
              </a:pathLst>
            </a:custGeom>
            <a:solidFill>
              <a:srgbClr val="ACBCC9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" name="Google Shape;217;p5"/>
            <p:cNvSpPr/>
            <p:nvPr/>
          </p:nvSpPr>
          <p:spPr>
            <a:xfrm>
              <a:off x="254508" y="716279"/>
              <a:ext cx="512445" cy="134620"/>
            </a:xfrm>
            <a:custGeom>
              <a:avLst/>
              <a:gdLst/>
              <a:ahLst/>
              <a:cxnLst/>
              <a:rect l="l" t="t" r="r" b="b"/>
              <a:pathLst>
                <a:path w="512445" h="134619" extrusionOk="0">
                  <a:moveTo>
                    <a:pt x="382028" y="0"/>
                  </a:moveTo>
                  <a:lnTo>
                    <a:pt x="360270" y="26576"/>
                  </a:lnTo>
                  <a:lnTo>
                    <a:pt x="330088" y="45545"/>
                  </a:lnTo>
                  <a:lnTo>
                    <a:pt x="294292" y="56917"/>
                  </a:lnTo>
                  <a:lnTo>
                    <a:pt x="255689" y="60706"/>
                  </a:lnTo>
                  <a:lnTo>
                    <a:pt x="217114" y="56917"/>
                  </a:lnTo>
                  <a:lnTo>
                    <a:pt x="181333" y="45545"/>
                  </a:lnTo>
                  <a:lnTo>
                    <a:pt x="151158" y="26576"/>
                  </a:lnTo>
                  <a:lnTo>
                    <a:pt x="129400" y="0"/>
                  </a:lnTo>
                  <a:lnTo>
                    <a:pt x="35852" y="28702"/>
                  </a:lnTo>
                  <a:lnTo>
                    <a:pt x="21013" y="35212"/>
                  </a:lnTo>
                  <a:lnTo>
                    <a:pt x="9715" y="44211"/>
                  </a:lnTo>
                  <a:lnTo>
                    <a:pt x="2522" y="55044"/>
                  </a:lnTo>
                  <a:lnTo>
                    <a:pt x="0" y="67056"/>
                  </a:lnTo>
                  <a:lnTo>
                    <a:pt x="0" y="129032"/>
                  </a:lnTo>
                  <a:lnTo>
                    <a:pt x="6731" y="134112"/>
                  </a:lnTo>
                  <a:lnTo>
                    <a:pt x="504698" y="134112"/>
                  </a:lnTo>
                  <a:lnTo>
                    <a:pt x="512000" y="129032"/>
                  </a:lnTo>
                  <a:lnTo>
                    <a:pt x="512000" y="67056"/>
                  </a:lnTo>
                  <a:lnTo>
                    <a:pt x="509111" y="55044"/>
                  </a:lnTo>
                  <a:lnTo>
                    <a:pt x="501737" y="44211"/>
                  </a:lnTo>
                  <a:lnTo>
                    <a:pt x="490388" y="35212"/>
                  </a:lnTo>
                  <a:lnTo>
                    <a:pt x="475576" y="28702"/>
                  </a:lnTo>
                  <a:lnTo>
                    <a:pt x="382028" y="0"/>
                  </a:lnTo>
                  <a:close/>
                </a:path>
              </a:pathLst>
            </a:custGeom>
            <a:solidFill>
              <a:srgbClr val="859FB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" name="Google Shape;218;p5"/>
            <p:cNvSpPr/>
            <p:nvPr/>
          </p:nvSpPr>
          <p:spPr>
            <a:xfrm>
              <a:off x="435927" y="641604"/>
              <a:ext cx="151130" cy="41275"/>
            </a:xfrm>
            <a:custGeom>
              <a:avLst/>
              <a:gdLst/>
              <a:ahLst/>
              <a:cxnLst/>
              <a:rect l="l" t="t" r="r" b="b"/>
              <a:pathLst>
                <a:path w="151129" h="41275" extrusionOk="0">
                  <a:moveTo>
                    <a:pt x="150748" y="0"/>
                  </a:moveTo>
                  <a:lnTo>
                    <a:pt x="0" y="0"/>
                  </a:lnTo>
                  <a:lnTo>
                    <a:pt x="0" y="29845"/>
                  </a:lnTo>
                  <a:lnTo>
                    <a:pt x="18295" y="34825"/>
                  </a:lnTo>
                  <a:lnTo>
                    <a:pt x="37053" y="38354"/>
                  </a:lnTo>
                  <a:lnTo>
                    <a:pt x="56119" y="40453"/>
                  </a:lnTo>
                  <a:lnTo>
                    <a:pt x="75336" y="41148"/>
                  </a:lnTo>
                  <a:lnTo>
                    <a:pt x="94597" y="40453"/>
                  </a:lnTo>
                  <a:lnTo>
                    <a:pt x="113685" y="38354"/>
                  </a:lnTo>
                  <a:lnTo>
                    <a:pt x="132452" y="34825"/>
                  </a:lnTo>
                  <a:lnTo>
                    <a:pt x="150748" y="29845"/>
                  </a:lnTo>
                  <a:lnTo>
                    <a:pt x="150748" y="0"/>
                  </a:lnTo>
                  <a:close/>
                </a:path>
              </a:pathLst>
            </a:custGeom>
            <a:solidFill>
              <a:srgbClr val="95ABB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" name="Google Shape;219;p5"/>
            <p:cNvSpPr/>
            <p:nvPr/>
          </p:nvSpPr>
          <p:spPr>
            <a:xfrm>
              <a:off x="359727" y="464820"/>
              <a:ext cx="302260" cy="196850"/>
            </a:xfrm>
            <a:custGeom>
              <a:avLst/>
              <a:gdLst/>
              <a:ahLst/>
              <a:cxnLst/>
              <a:rect l="l" t="t" r="r" b="b"/>
              <a:pathLst>
                <a:path w="302259" h="196850" extrusionOk="0">
                  <a:moveTo>
                    <a:pt x="111340" y="0"/>
                  </a:moveTo>
                  <a:lnTo>
                    <a:pt x="69324" y="27225"/>
                  </a:lnTo>
                  <a:lnTo>
                    <a:pt x="53001" y="41751"/>
                  </a:lnTo>
                  <a:lnTo>
                    <a:pt x="34057" y="54610"/>
                  </a:lnTo>
                  <a:lnTo>
                    <a:pt x="12776" y="65658"/>
                  </a:lnTo>
                  <a:lnTo>
                    <a:pt x="4889" y="69468"/>
                  </a:lnTo>
                  <a:lnTo>
                    <a:pt x="0" y="75818"/>
                  </a:lnTo>
                  <a:lnTo>
                    <a:pt x="0" y="88391"/>
                  </a:lnTo>
                  <a:lnTo>
                    <a:pt x="10748" y="128190"/>
                  </a:lnTo>
                  <a:lnTo>
                    <a:pt x="40371" y="161798"/>
                  </a:lnTo>
                  <a:lnTo>
                    <a:pt x="84937" y="185689"/>
                  </a:lnTo>
                  <a:lnTo>
                    <a:pt x="140512" y="196341"/>
                  </a:lnTo>
                  <a:lnTo>
                    <a:pt x="150177" y="196595"/>
                  </a:lnTo>
                  <a:lnTo>
                    <a:pt x="208650" y="188446"/>
                  </a:lnTo>
                  <a:lnTo>
                    <a:pt x="256722" y="166163"/>
                  </a:lnTo>
                  <a:lnTo>
                    <a:pt x="289400" y="132998"/>
                  </a:lnTo>
                  <a:lnTo>
                    <a:pt x="301688" y="92201"/>
                  </a:lnTo>
                  <a:lnTo>
                    <a:pt x="301688" y="73659"/>
                  </a:lnTo>
                  <a:lnTo>
                    <a:pt x="262501" y="37722"/>
                  </a:lnTo>
                  <a:lnTo>
                    <a:pt x="226417" y="23431"/>
                  </a:lnTo>
                  <a:lnTo>
                    <a:pt x="177333" y="10092"/>
                  </a:lnTo>
                  <a:close/>
                </a:path>
              </a:pathLst>
            </a:custGeom>
            <a:solidFill>
              <a:srgbClr val="BDCAD4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" name="Google Shape;220;p5"/>
            <p:cNvSpPr/>
            <p:nvPr/>
          </p:nvSpPr>
          <p:spPr>
            <a:xfrm>
              <a:off x="359727" y="464820"/>
              <a:ext cx="295910" cy="196850"/>
            </a:xfrm>
            <a:custGeom>
              <a:avLst/>
              <a:gdLst/>
              <a:ahLst/>
              <a:cxnLst/>
              <a:rect l="l" t="t" r="r" b="b"/>
              <a:pathLst>
                <a:path w="295909" h="196850" extrusionOk="0">
                  <a:moveTo>
                    <a:pt x="112775" y="126"/>
                  </a:moveTo>
                  <a:lnTo>
                    <a:pt x="80429" y="15239"/>
                  </a:lnTo>
                  <a:lnTo>
                    <a:pt x="77368" y="19050"/>
                  </a:lnTo>
                  <a:lnTo>
                    <a:pt x="47080" y="46434"/>
                  </a:lnTo>
                  <a:lnTo>
                    <a:pt x="13436" y="66039"/>
                  </a:lnTo>
                  <a:lnTo>
                    <a:pt x="4902" y="69850"/>
                  </a:lnTo>
                  <a:lnTo>
                    <a:pt x="0" y="76200"/>
                  </a:lnTo>
                  <a:lnTo>
                    <a:pt x="635" y="83057"/>
                  </a:lnTo>
                  <a:lnTo>
                    <a:pt x="635" y="88900"/>
                  </a:lnTo>
                  <a:lnTo>
                    <a:pt x="10580" y="127551"/>
                  </a:lnTo>
                  <a:lnTo>
                    <a:pt x="38171" y="160559"/>
                  </a:lnTo>
                  <a:lnTo>
                    <a:pt x="80043" y="184661"/>
                  </a:lnTo>
                  <a:lnTo>
                    <a:pt x="132829" y="196595"/>
                  </a:lnTo>
                  <a:lnTo>
                    <a:pt x="114952" y="180836"/>
                  </a:lnTo>
                  <a:lnTo>
                    <a:pt x="101763" y="163194"/>
                  </a:lnTo>
                  <a:lnTo>
                    <a:pt x="93601" y="144125"/>
                  </a:lnTo>
                  <a:lnTo>
                    <a:pt x="90805" y="124078"/>
                  </a:lnTo>
                  <a:lnTo>
                    <a:pt x="90805" y="58038"/>
                  </a:lnTo>
                  <a:lnTo>
                    <a:pt x="141829" y="35883"/>
                  </a:lnTo>
                  <a:lnTo>
                    <a:pt x="149707" y="35813"/>
                  </a:lnTo>
                  <a:lnTo>
                    <a:pt x="187170" y="37214"/>
                  </a:lnTo>
                  <a:lnTo>
                    <a:pt x="224226" y="41401"/>
                  </a:lnTo>
                  <a:lnTo>
                    <a:pt x="260494" y="48351"/>
                  </a:lnTo>
                  <a:lnTo>
                    <a:pt x="295592" y="58038"/>
                  </a:lnTo>
                  <a:lnTo>
                    <a:pt x="293103" y="54990"/>
                  </a:lnTo>
                  <a:lnTo>
                    <a:pt x="226861" y="23637"/>
                  </a:lnTo>
                  <a:lnTo>
                    <a:pt x="177678" y="10288"/>
                  </a:lnTo>
                  <a:lnTo>
                    <a:pt x="112775" y="126"/>
                  </a:lnTo>
                  <a:close/>
                </a:path>
              </a:pathLst>
            </a:custGeom>
            <a:solidFill>
              <a:srgbClr val="ACBCC9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" name="Google Shape;221;p5"/>
            <p:cNvSpPr/>
            <p:nvPr/>
          </p:nvSpPr>
          <p:spPr>
            <a:xfrm>
              <a:off x="254508" y="751332"/>
              <a:ext cx="105156" cy="99059"/>
            </a:xfrm>
            <a:prstGeom prst="rect">
              <a:avLst/>
            </a:prstGeom>
            <a:blipFill rotWithShape="1">
              <a:blip r:embed="rId11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" name="Google Shape;222;p5"/>
            <p:cNvSpPr/>
            <p:nvPr/>
          </p:nvSpPr>
          <p:spPr>
            <a:xfrm>
              <a:off x="661479" y="751332"/>
              <a:ext cx="105028" cy="99059"/>
            </a:xfrm>
            <a:prstGeom prst="rect">
              <a:avLst/>
            </a:prstGeom>
            <a:blipFill rotWithShape="1">
              <a:blip r:embed="rId1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" name="Google Shape;223;p5"/>
            <p:cNvSpPr/>
            <p:nvPr/>
          </p:nvSpPr>
          <p:spPr>
            <a:xfrm>
              <a:off x="766572" y="306324"/>
              <a:ext cx="421005" cy="306705"/>
            </a:xfrm>
            <a:custGeom>
              <a:avLst/>
              <a:gdLst/>
              <a:ahLst/>
              <a:cxnLst/>
              <a:rect l="l" t="t" r="r" b="b"/>
              <a:pathLst>
                <a:path w="421005" h="306705" extrusionOk="0">
                  <a:moveTo>
                    <a:pt x="375729" y="0"/>
                  </a:moveTo>
                  <a:lnTo>
                    <a:pt x="44957" y="0"/>
                  </a:lnTo>
                  <a:lnTo>
                    <a:pt x="27421" y="2454"/>
                  </a:lnTo>
                  <a:lnTo>
                    <a:pt x="13134" y="9159"/>
                  </a:lnTo>
                  <a:lnTo>
                    <a:pt x="3520" y="19127"/>
                  </a:lnTo>
                  <a:lnTo>
                    <a:pt x="0" y="31369"/>
                  </a:lnTo>
                  <a:lnTo>
                    <a:pt x="0" y="198881"/>
                  </a:lnTo>
                  <a:lnTo>
                    <a:pt x="3520" y="211050"/>
                  </a:lnTo>
                  <a:lnTo>
                    <a:pt x="13134" y="220979"/>
                  </a:lnTo>
                  <a:lnTo>
                    <a:pt x="27421" y="227671"/>
                  </a:lnTo>
                  <a:lnTo>
                    <a:pt x="44957" y="230124"/>
                  </a:lnTo>
                  <a:lnTo>
                    <a:pt x="90424" y="230124"/>
                  </a:lnTo>
                  <a:lnTo>
                    <a:pt x="64998" y="299974"/>
                  </a:lnTo>
                  <a:lnTo>
                    <a:pt x="64490" y="303529"/>
                  </a:lnTo>
                  <a:lnTo>
                    <a:pt x="68618" y="306324"/>
                  </a:lnTo>
                  <a:lnTo>
                    <a:pt x="74447" y="306324"/>
                  </a:lnTo>
                  <a:lnTo>
                    <a:pt x="75844" y="306070"/>
                  </a:lnTo>
                  <a:lnTo>
                    <a:pt x="225818" y="230124"/>
                  </a:lnTo>
                  <a:lnTo>
                    <a:pt x="375729" y="230124"/>
                  </a:lnTo>
                  <a:lnTo>
                    <a:pt x="393229" y="227671"/>
                  </a:lnTo>
                  <a:lnTo>
                    <a:pt x="407496" y="220979"/>
                  </a:lnTo>
                  <a:lnTo>
                    <a:pt x="417104" y="211050"/>
                  </a:lnTo>
                  <a:lnTo>
                    <a:pt x="420624" y="198881"/>
                  </a:lnTo>
                  <a:lnTo>
                    <a:pt x="420624" y="31369"/>
                  </a:lnTo>
                  <a:lnTo>
                    <a:pt x="417104" y="19127"/>
                  </a:lnTo>
                  <a:lnTo>
                    <a:pt x="407496" y="9159"/>
                  </a:lnTo>
                  <a:lnTo>
                    <a:pt x="393229" y="2454"/>
                  </a:lnTo>
                  <a:lnTo>
                    <a:pt x="375729" y="0"/>
                  </a:lnTo>
                  <a:close/>
                </a:path>
              </a:pathLst>
            </a:custGeom>
            <a:solidFill>
              <a:srgbClr val="E2E9E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" name="Google Shape;224;p5"/>
            <p:cNvSpPr/>
            <p:nvPr/>
          </p:nvSpPr>
          <p:spPr>
            <a:xfrm>
              <a:off x="826071" y="306324"/>
              <a:ext cx="300355" cy="157480"/>
            </a:xfrm>
            <a:custGeom>
              <a:avLst/>
              <a:gdLst/>
              <a:ahLst/>
              <a:cxnLst/>
              <a:rect l="l" t="t" r="r" b="b"/>
              <a:pathLst>
                <a:path w="300355" h="157479" extrusionOk="0">
                  <a:moveTo>
                    <a:pt x="281914" y="0"/>
                  </a:moveTo>
                  <a:lnTo>
                    <a:pt x="20675" y="0"/>
                  </a:lnTo>
                  <a:lnTo>
                    <a:pt x="11808" y="12446"/>
                  </a:lnTo>
                  <a:lnTo>
                    <a:pt x="5327" y="25463"/>
                  </a:lnTo>
                  <a:lnTo>
                    <a:pt x="1351" y="38861"/>
                  </a:lnTo>
                  <a:lnTo>
                    <a:pt x="0" y="52450"/>
                  </a:lnTo>
                  <a:lnTo>
                    <a:pt x="12447" y="93803"/>
                  </a:lnTo>
                  <a:lnTo>
                    <a:pt x="45372" y="126952"/>
                  </a:lnTo>
                  <a:lnTo>
                    <a:pt x="93292" y="148980"/>
                  </a:lnTo>
                  <a:lnTo>
                    <a:pt x="150723" y="156972"/>
                  </a:lnTo>
                  <a:lnTo>
                    <a:pt x="160418" y="156755"/>
                  </a:lnTo>
                  <a:lnTo>
                    <a:pt x="240911" y="136351"/>
                  </a:lnTo>
                  <a:lnTo>
                    <a:pt x="277654" y="108886"/>
                  </a:lnTo>
                  <a:lnTo>
                    <a:pt x="298124" y="74613"/>
                  </a:lnTo>
                  <a:lnTo>
                    <a:pt x="300238" y="37120"/>
                  </a:lnTo>
                  <a:lnTo>
                    <a:pt x="281914" y="0"/>
                  </a:lnTo>
                  <a:close/>
                </a:path>
              </a:pathLst>
            </a:custGeom>
            <a:solidFill>
              <a:srgbClr val="ECF0F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5" name="Google Shape;225;p5"/>
            <p:cNvSpPr/>
            <p:nvPr/>
          </p:nvSpPr>
          <p:spPr>
            <a:xfrm>
              <a:off x="856488" y="274320"/>
              <a:ext cx="240728" cy="230124"/>
            </a:xfrm>
            <a:prstGeom prst="rect">
              <a:avLst/>
            </a:prstGeom>
            <a:blipFill rotWithShape="1">
              <a:blip r:embed="rId1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26" name="Google Shape;226;p5"/>
          <p:cNvSpPr/>
          <p:nvPr/>
        </p:nvSpPr>
        <p:spPr>
          <a:xfrm>
            <a:off x="6733031" y="5949696"/>
            <a:ext cx="2369820" cy="719327"/>
          </a:xfrm>
          <a:prstGeom prst="rect">
            <a:avLst/>
          </a:prstGeom>
          <a:blipFill rotWithShape="1">
            <a:blip r:embed="rId1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6" name="Google Shape;1296;p50"/>
          <p:cNvGrpSpPr/>
          <p:nvPr/>
        </p:nvGrpSpPr>
        <p:grpSpPr>
          <a:xfrm>
            <a:off x="99060" y="2348483"/>
            <a:ext cx="6417945" cy="3845560"/>
            <a:chOff x="99060" y="2348483"/>
            <a:chExt cx="6417945" cy="3845560"/>
          </a:xfrm>
        </p:grpSpPr>
        <p:sp>
          <p:nvSpPr>
            <p:cNvPr id="1297" name="Google Shape;1297;p50"/>
            <p:cNvSpPr/>
            <p:nvPr/>
          </p:nvSpPr>
          <p:spPr>
            <a:xfrm>
              <a:off x="99060" y="2348483"/>
              <a:ext cx="6417945" cy="3845560"/>
            </a:xfrm>
            <a:custGeom>
              <a:avLst/>
              <a:gdLst/>
              <a:ahLst/>
              <a:cxnLst/>
              <a:rect l="l" t="t" r="r" b="b"/>
              <a:pathLst>
                <a:path w="6417945" h="3845560" extrusionOk="0">
                  <a:moveTo>
                    <a:pt x="6417564" y="0"/>
                  </a:moveTo>
                  <a:lnTo>
                    <a:pt x="0" y="0"/>
                  </a:lnTo>
                  <a:lnTo>
                    <a:pt x="0" y="3845052"/>
                  </a:lnTo>
                  <a:lnTo>
                    <a:pt x="6417564" y="3845052"/>
                  </a:lnTo>
                  <a:lnTo>
                    <a:pt x="6417564" y="0"/>
                  </a:lnTo>
                  <a:close/>
                </a:path>
              </a:pathLst>
            </a:custGeom>
            <a:solidFill>
              <a:srgbClr val="20AEB7">
                <a:alpha val="39607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8" name="Google Shape;1298;p50"/>
            <p:cNvSpPr/>
            <p:nvPr/>
          </p:nvSpPr>
          <p:spPr>
            <a:xfrm>
              <a:off x="99060" y="2348483"/>
              <a:ext cx="6417945" cy="3845560"/>
            </a:xfrm>
            <a:custGeom>
              <a:avLst/>
              <a:gdLst/>
              <a:ahLst/>
              <a:cxnLst/>
              <a:rect l="l" t="t" r="r" b="b"/>
              <a:pathLst>
                <a:path w="6417945" h="3845560" extrusionOk="0">
                  <a:moveTo>
                    <a:pt x="0" y="3845052"/>
                  </a:moveTo>
                  <a:lnTo>
                    <a:pt x="6417564" y="3845052"/>
                  </a:lnTo>
                  <a:lnTo>
                    <a:pt x="6417564" y="0"/>
                  </a:lnTo>
                  <a:lnTo>
                    <a:pt x="0" y="0"/>
                  </a:lnTo>
                  <a:lnTo>
                    <a:pt x="0" y="3845052"/>
                  </a:lnTo>
                  <a:close/>
                </a:path>
              </a:pathLst>
            </a:custGeom>
            <a:noFill/>
            <a:ln w="9525" cap="flat" cmpd="sng">
              <a:solidFill>
                <a:srgbClr val="21CD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299" name="Google Shape;1299;p50"/>
          <p:cNvSpPr/>
          <p:nvPr/>
        </p:nvSpPr>
        <p:spPr>
          <a:xfrm>
            <a:off x="6733031" y="5949696"/>
            <a:ext cx="2369820" cy="71932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0" name="Google Shape;1300;p50"/>
          <p:cNvSpPr txBox="1">
            <a:spLocks noGrp="1"/>
          </p:cNvSpPr>
          <p:nvPr>
            <p:ph type="title"/>
          </p:nvPr>
        </p:nvSpPr>
        <p:spPr>
          <a:xfrm>
            <a:off x="330200" y="76327"/>
            <a:ext cx="6363970" cy="391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MODELACIÓN HIDRÁULICA: </a:t>
            </a:r>
            <a:r>
              <a:rPr lang="en-US" sz="20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DISEÑO ACTUAL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01" name="Google Shape;1301;p50"/>
          <p:cNvGrpSpPr/>
          <p:nvPr/>
        </p:nvGrpSpPr>
        <p:grpSpPr>
          <a:xfrm>
            <a:off x="251459" y="673608"/>
            <a:ext cx="8735949" cy="5274563"/>
            <a:chOff x="251459" y="673608"/>
            <a:chExt cx="8735949" cy="5274563"/>
          </a:xfrm>
        </p:grpSpPr>
        <p:sp>
          <p:nvSpPr>
            <p:cNvPr id="1302" name="Google Shape;1302;p50"/>
            <p:cNvSpPr/>
            <p:nvPr/>
          </p:nvSpPr>
          <p:spPr>
            <a:xfrm>
              <a:off x="251459" y="2636519"/>
              <a:ext cx="6048756" cy="3311652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3" name="Google Shape;1303;p50"/>
            <p:cNvSpPr/>
            <p:nvPr/>
          </p:nvSpPr>
          <p:spPr>
            <a:xfrm>
              <a:off x="5099304" y="673608"/>
              <a:ext cx="3888104" cy="2943225"/>
            </a:xfrm>
            <a:custGeom>
              <a:avLst/>
              <a:gdLst/>
              <a:ahLst/>
              <a:cxnLst/>
              <a:rect l="l" t="t" r="r" b="b"/>
              <a:pathLst>
                <a:path w="3888104" h="2943225" extrusionOk="0">
                  <a:moveTo>
                    <a:pt x="3887724" y="0"/>
                  </a:moveTo>
                  <a:lnTo>
                    <a:pt x="0" y="0"/>
                  </a:lnTo>
                  <a:lnTo>
                    <a:pt x="0" y="2942844"/>
                  </a:lnTo>
                  <a:lnTo>
                    <a:pt x="3887724" y="2942844"/>
                  </a:lnTo>
                  <a:lnTo>
                    <a:pt x="3887724" y="0"/>
                  </a:lnTo>
                  <a:close/>
                </a:path>
              </a:pathLst>
            </a:custGeom>
            <a:solidFill>
              <a:srgbClr val="20AEB7">
                <a:alpha val="39607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4" name="Google Shape;1304;p50"/>
            <p:cNvSpPr/>
            <p:nvPr/>
          </p:nvSpPr>
          <p:spPr>
            <a:xfrm>
              <a:off x="5099304" y="673608"/>
              <a:ext cx="3888104" cy="2943225"/>
            </a:xfrm>
            <a:custGeom>
              <a:avLst/>
              <a:gdLst/>
              <a:ahLst/>
              <a:cxnLst/>
              <a:rect l="l" t="t" r="r" b="b"/>
              <a:pathLst>
                <a:path w="3888104" h="2943225" extrusionOk="0">
                  <a:moveTo>
                    <a:pt x="0" y="2942844"/>
                  </a:moveTo>
                  <a:lnTo>
                    <a:pt x="3887724" y="2942844"/>
                  </a:lnTo>
                  <a:lnTo>
                    <a:pt x="3887724" y="0"/>
                  </a:lnTo>
                  <a:lnTo>
                    <a:pt x="0" y="0"/>
                  </a:lnTo>
                  <a:lnTo>
                    <a:pt x="0" y="2942844"/>
                  </a:lnTo>
                  <a:close/>
                </a:path>
              </a:pathLst>
            </a:custGeom>
            <a:noFill/>
            <a:ln w="9525" cap="flat" cmpd="sng">
              <a:solidFill>
                <a:srgbClr val="21CD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5" name="Google Shape;1305;p50"/>
            <p:cNvSpPr/>
            <p:nvPr/>
          </p:nvSpPr>
          <p:spPr>
            <a:xfrm>
              <a:off x="5234939" y="909828"/>
              <a:ext cx="3621023" cy="2470404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0" name="Google Shape;1310;p51"/>
          <p:cNvGrpSpPr/>
          <p:nvPr/>
        </p:nvGrpSpPr>
        <p:grpSpPr>
          <a:xfrm>
            <a:off x="310895" y="733044"/>
            <a:ext cx="8791956" cy="5935979"/>
            <a:chOff x="310895" y="733044"/>
            <a:chExt cx="8791956" cy="5935979"/>
          </a:xfrm>
        </p:grpSpPr>
        <p:sp>
          <p:nvSpPr>
            <p:cNvPr id="1311" name="Google Shape;1311;p51"/>
            <p:cNvSpPr/>
            <p:nvPr/>
          </p:nvSpPr>
          <p:spPr>
            <a:xfrm>
              <a:off x="396240" y="733044"/>
              <a:ext cx="8437245" cy="5212080"/>
            </a:xfrm>
            <a:custGeom>
              <a:avLst/>
              <a:gdLst/>
              <a:ahLst/>
              <a:cxnLst/>
              <a:rect l="l" t="t" r="r" b="b"/>
              <a:pathLst>
                <a:path w="8437245" h="5212080" extrusionOk="0">
                  <a:moveTo>
                    <a:pt x="8436864" y="0"/>
                  </a:moveTo>
                  <a:lnTo>
                    <a:pt x="0" y="0"/>
                  </a:lnTo>
                  <a:lnTo>
                    <a:pt x="0" y="5212080"/>
                  </a:lnTo>
                  <a:lnTo>
                    <a:pt x="8436864" y="5212080"/>
                  </a:lnTo>
                  <a:lnTo>
                    <a:pt x="8436864" y="0"/>
                  </a:lnTo>
                  <a:close/>
                </a:path>
              </a:pathLst>
            </a:custGeom>
            <a:solidFill>
              <a:srgbClr val="20AEB7">
                <a:alpha val="39607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2" name="Google Shape;1312;p51"/>
            <p:cNvSpPr/>
            <p:nvPr/>
          </p:nvSpPr>
          <p:spPr>
            <a:xfrm>
              <a:off x="396240" y="733044"/>
              <a:ext cx="8437245" cy="5212080"/>
            </a:xfrm>
            <a:custGeom>
              <a:avLst/>
              <a:gdLst/>
              <a:ahLst/>
              <a:cxnLst/>
              <a:rect l="l" t="t" r="r" b="b"/>
              <a:pathLst>
                <a:path w="8437245" h="5212080" extrusionOk="0">
                  <a:moveTo>
                    <a:pt x="0" y="5212080"/>
                  </a:moveTo>
                  <a:lnTo>
                    <a:pt x="8436864" y="5212080"/>
                  </a:lnTo>
                  <a:lnTo>
                    <a:pt x="8436864" y="0"/>
                  </a:lnTo>
                  <a:lnTo>
                    <a:pt x="0" y="0"/>
                  </a:lnTo>
                  <a:lnTo>
                    <a:pt x="0" y="5212080"/>
                  </a:lnTo>
                  <a:close/>
                </a:path>
              </a:pathLst>
            </a:custGeom>
            <a:noFill/>
            <a:ln w="9525" cap="flat" cmpd="sng">
              <a:solidFill>
                <a:srgbClr val="21CD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3" name="Google Shape;1313;p51"/>
            <p:cNvSpPr/>
            <p:nvPr/>
          </p:nvSpPr>
          <p:spPr>
            <a:xfrm>
              <a:off x="6733031" y="5949696"/>
              <a:ext cx="2369820" cy="719327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4" name="Google Shape;1314;p51"/>
            <p:cNvSpPr/>
            <p:nvPr/>
          </p:nvSpPr>
          <p:spPr>
            <a:xfrm>
              <a:off x="611123" y="912876"/>
              <a:ext cx="7993380" cy="4820412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5" name="Google Shape;1315;p51"/>
            <p:cNvSpPr/>
            <p:nvPr/>
          </p:nvSpPr>
          <p:spPr>
            <a:xfrm>
              <a:off x="310895" y="4965191"/>
              <a:ext cx="3260598" cy="1191006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16" name="Google Shape;1316;p51"/>
          <p:cNvSpPr txBox="1">
            <a:spLocks noGrp="1"/>
          </p:cNvSpPr>
          <p:nvPr>
            <p:ph type="title"/>
          </p:nvPr>
        </p:nvSpPr>
        <p:spPr>
          <a:xfrm>
            <a:off x="330200" y="76327"/>
            <a:ext cx="6363970" cy="391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MODELACIÓN HIDRÁULICA: </a:t>
            </a:r>
            <a:r>
              <a:rPr lang="en-US" sz="20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DISEÑO ACTUAL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7" name="Google Shape;1317;p51"/>
          <p:cNvSpPr txBox="1"/>
          <p:nvPr/>
        </p:nvSpPr>
        <p:spPr>
          <a:xfrm>
            <a:off x="675843" y="5321300"/>
            <a:ext cx="2531745" cy="391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Superficie NURBS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8" name="Google Shape;1328;p52"/>
          <p:cNvSpPr txBox="1">
            <a:spLocks noGrp="1"/>
          </p:cNvSpPr>
          <p:nvPr>
            <p:ph type="title"/>
          </p:nvPr>
        </p:nvSpPr>
        <p:spPr>
          <a:xfrm>
            <a:off x="330200" y="76327"/>
            <a:ext cx="6363970" cy="391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MODELACIÓN HIDRÁULICA: </a:t>
            </a:r>
            <a:r>
              <a:rPr lang="en-US" sz="20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DISEÑO ACTUAL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828DD342-1C2E-4652-99AF-AA428B2D2DB0}"/>
              </a:ext>
            </a:extLst>
          </p:cNvPr>
          <p:cNvSpPr/>
          <p:nvPr/>
        </p:nvSpPr>
        <p:spPr>
          <a:xfrm>
            <a:off x="395536" y="733347"/>
            <a:ext cx="8436950" cy="5211569"/>
          </a:xfrm>
          <a:prstGeom prst="rect">
            <a:avLst/>
          </a:prstGeom>
          <a:solidFill>
            <a:schemeClr val="accent3">
              <a:lumMod val="85000"/>
              <a:alpha val="40000"/>
            </a:schemeClr>
          </a:solidFill>
        </p:spPr>
        <p:style>
          <a:lnRef idx="1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accent3">
              <a:alpha val="4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alpha val="4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2213422F-DCA0-4FD2-B863-F4B157797C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8" t="15152" r="30052" b="9626"/>
          <a:stretch/>
        </p:blipFill>
        <p:spPr>
          <a:xfrm>
            <a:off x="645106" y="980540"/>
            <a:ext cx="7937810" cy="471718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222E18A-9F11-4438-A0C9-5C3A493B0D1E}"/>
              </a:ext>
            </a:extLst>
          </p:cNvPr>
          <p:cNvPicPr/>
          <p:nvPr/>
        </p:nvPicPr>
        <p:blipFill rotWithShape="1">
          <a:blip r:embed="rId4"/>
          <a:srcRect l="789" t="34660" r="77724" b="16334"/>
          <a:stretch/>
        </p:blipFill>
        <p:spPr bwMode="auto">
          <a:xfrm>
            <a:off x="172726" y="3698976"/>
            <a:ext cx="2280005" cy="24256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3" name="Google Shape;1333;p53"/>
          <p:cNvGrpSpPr/>
          <p:nvPr/>
        </p:nvGrpSpPr>
        <p:grpSpPr>
          <a:xfrm>
            <a:off x="396240" y="745236"/>
            <a:ext cx="8706611" cy="5923786"/>
            <a:chOff x="396240" y="745236"/>
            <a:chExt cx="8706611" cy="5923786"/>
          </a:xfrm>
        </p:grpSpPr>
        <p:sp>
          <p:nvSpPr>
            <p:cNvPr id="1334" name="Google Shape;1334;p53"/>
            <p:cNvSpPr/>
            <p:nvPr/>
          </p:nvSpPr>
          <p:spPr>
            <a:xfrm>
              <a:off x="396240" y="745236"/>
              <a:ext cx="8437245" cy="5217160"/>
            </a:xfrm>
            <a:custGeom>
              <a:avLst/>
              <a:gdLst/>
              <a:ahLst/>
              <a:cxnLst/>
              <a:rect l="l" t="t" r="r" b="b"/>
              <a:pathLst>
                <a:path w="8437245" h="5217160" extrusionOk="0">
                  <a:moveTo>
                    <a:pt x="8436864" y="0"/>
                  </a:moveTo>
                  <a:lnTo>
                    <a:pt x="0" y="0"/>
                  </a:lnTo>
                  <a:lnTo>
                    <a:pt x="0" y="5216652"/>
                  </a:lnTo>
                  <a:lnTo>
                    <a:pt x="8436864" y="5216652"/>
                  </a:lnTo>
                  <a:lnTo>
                    <a:pt x="8436864" y="0"/>
                  </a:lnTo>
                  <a:close/>
                </a:path>
              </a:pathLst>
            </a:custGeom>
            <a:solidFill>
              <a:srgbClr val="20AEB7">
                <a:alpha val="39607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5" name="Google Shape;1335;p53"/>
            <p:cNvSpPr/>
            <p:nvPr/>
          </p:nvSpPr>
          <p:spPr>
            <a:xfrm>
              <a:off x="396240" y="745236"/>
              <a:ext cx="8437245" cy="5217160"/>
            </a:xfrm>
            <a:custGeom>
              <a:avLst/>
              <a:gdLst/>
              <a:ahLst/>
              <a:cxnLst/>
              <a:rect l="l" t="t" r="r" b="b"/>
              <a:pathLst>
                <a:path w="8437245" h="5217160" extrusionOk="0">
                  <a:moveTo>
                    <a:pt x="0" y="5216652"/>
                  </a:moveTo>
                  <a:lnTo>
                    <a:pt x="8436864" y="5216652"/>
                  </a:lnTo>
                  <a:lnTo>
                    <a:pt x="8436864" y="0"/>
                  </a:lnTo>
                  <a:lnTo>
                    <a:pt x="0" y="0"/>
                  </a:lnTo>
                  <a:lnTo>
                    <a:pt x="0" y="5216652"/>
                  </a:lnTo>
                  <a:close/>
                </a:path>
              </a:pathLst>
            </a:custGeom>
            <a:noFill/>
            <a:ln w="9525" cap="flat" cmpd="sng">
              <a:solidFill>
                <a:srgbClr val="21CD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6" name="Google Shape;1336;p53"/>
            <p:cNvSpPr/>
            <p:nvPr/>
          </p:nvSpPr>
          <p:spPr>
            <a:xfrm>
              <a:off x="6733031" y="5949695"/>
              <a:ext cx="2369820" cy="719327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7" name="Google Shape;1337;p53"/>
            <p:cNvSpPr/>
            <p:nvPr/>
          </p:nvSpPr>
          <p:spPr>
            <a:xfrm>
              <a:off x="611123" y="981456"/>
              <a:ext cx="7993380" cy="4751832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38" name="Google Shape;1338;p53"/>
          <p:cNvSpPr txBox="1">
            <a:spLocks noGrp="1"/>
          </p:cNvSpPr>
          <p:nvPr>
            <p:ph type="title"/>
          </p:nvPr>
        </p:nvSpPr>
        <p:spPr>
          <a:xfrm>
            <a:off x="330200" y="76327"/>
            <a:ext cx="6363970" cy="391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MODELACIÓN HIDRÁULICA: </a:t>
            </a:r>
            <a:r>
              <a:rPr lang="en-US" sz="20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DISEÑO ACTUAL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3" name="Google Shape;1343;p54"/>
          <p:cNvGrpSpPr/>
          <p:nvPr/>
        </p:nvGrpSpPr>
        <p:grpSpPr>
          <a:xfrm>
            <a:off x="5298947" y="1197863"/>
            <a:ext cx="2612390" cy="2304415"/>
            <a:chOff x="5298947" y="1197863"/>
            <a:chExt cx="2612390" cy="2304415"/>
          </a:xfrm>
        </p:grpSpPr>
        <p:sp>
          <p:nvSpPr>
            <p:cNvPr id="1344" name="Google Shape;1344;p54"/>
            <p:cNvSpPr/>
            <p:nvPr/>
          </p:nvSpPr>
          <p:spPr>
            <a:xfrm>
              <a:off x="5298947" y="1197863"/>
              <a:ext cx="2612390" cy="2304415"/>
            </a:xfrm>
            <a:custGeom>
              <a:avLst/>
              <a:gdLst/>
              <a:ahLst/>
              <a:cxnLst/>
              <a:rect l="l" t="t" r="r" b="b"/>
              <a:pathLst>
                <a:path w="2612390" h="2304415" extrusionOk="0">
                  <a:moveTo>
                    <a:pt x="2612136" y="0"/>
                  </a:moveTo>
                  <a:lnTo>
                    <a:pt x="0" y="0"/>
                  </a:lnTo>
                  <a:lnTo>
                    <a:pt x="0" y="2304288"/>
                  </a:lnTo>
                  <a:lnTo>
                    <a:pt x="2612136" y="2304288"/>
                  </a:lnTo>
                  <a:lnTo>
                    <a:pt x="2612136" y="0"/>
                  </a:lnTo>
                  <a:close/>
                </a:path>
              </a:pathLst>
            </a:custGeom>
            <a:solidFill>
              <a:srgbClr val="B6F9A3">
                <a:alpha val="39607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5" name="Google Shape;1345;p54"/>
            <p:cNvSpPr/>
            <p:nvPr/>
          </p:nvSpPr>
          <p:spPr>
            <a:xfrm>
              <a:off x="5298947" y="1197863"/>
              <a:ext cx="2612390" cy="2304415"/>
            </a:xfrm>
            <a:custGeom>
              <a:avLst/>
              <a:gdLst/>
              <a:ahLst/>
              <a:cxnLst/>
              <a:rect l="l" t="t" r="r" b="b"/>
              <a:pathLst>
                <a:path w="2612390" h="2304415" extrusionOk="0">
                  <a:moveTo>
                    <a:pt x="0" y="2304288"/>
                  </a:moveTo>
                  <a:lnTo>
                    <a:pt x="2612136" y="2304288"/>
                  </a:lnTo>
                  <a:lnTo>
                    <a:pt x="2612136" y="0"/>
                  </a:lnTo>
                  <a:lnTo>
                    <a:pt x="0" y="0"/>
                  </a:lnTo>
                  <a:lnTo>
                    <a:pt x="0" y="2304288"/>
                  </a:lnTo>
                  <a:close/>
                </a:path>
              </a:pathLst>
            </a:custGeom>
            <a:noFill/>
            <a:ln w="9525" cap="flat" cmpd="sng">
              <a:solidFill>
                <a:srgbClr val="21CD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46" name="Google Shape;1346;p54"/>
          <p:cNvGrpSpPr/>
          <p:nvPr/>
        </p:nvGrpSpPr>
        <p:grpSpPr>
          <a:xfrm>
            <a:off x="1115567" y="1341119"/>
            <a:ext cx="2753995" cy="1889760"/>
            <a:chOff x="1115567" y="1341119"/>
            <a:chExt cx="2753995" cy="1889760"/>
          </a:xfrm>
        </p:grpSpPr>
        <p:sp>
          <p:nvSpPr>
            <p:cNvPr id="1347" name="Google Shape;1347;p54"/>
            <p:cNvSpPr/>
            <p:nvPr/>
          </p:nvSpPr>
          <p:spPr>
            <a:xfrm>
              <a:off x="1115567" y="1341119"/>
              <a:ext cx="2753995" cy="1889760"/>
            </a:xfrm>
            <a:custGeom>
              <a:avLst/>
              <a:gdLst/>
              <a:ahLst/>
              <a:cxnLst/>
              <a:rect l="l" t="t" r="r" b="b"/>
              <a:pathLst>
                <a:path w="2753995" h="1889760" extrusionOk="0">
                  <a:moveTo>
                    <a:pt x="2753868" y="0"/>
                  </a:moveTo>
                  <a:lnTo>
                    <a:pt x="0" y="0"/>
                  </a:lnTo>
                  <a:lnTo>
                    <a:pt x="0" y="1889760"/>
                  </a:lnTo>
                  <a:lnTo>
                    <a:pt x="2753868" y="1889760"/>
                  </a:lnTo>
                  <a:lnTo>
                    <a:pt x="2753868" y="0"/>
                  </a:lnTo>
                  <a:close/>
                </a:path>
              </a:pathLst>
            </a:custGeom>
            <a:solidFill>
              <a:srgbClr val="FADEA2">
                <a:alpha val="39607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8" name="Google Shape;1348;p54"/>
            <p:cNvSpPr/>
            <p:nvPr/>
          </p:nvSpPr>
          <p:spPr>
            <a:xfrm>
              <a:off x="1115567" y="1341119"/>
              <a:ext cx="2753995" cy="1889760"/>
            </a:xfrm>
            <a:custGeom>
              <a:avLst/>
              <a:gdLst/>
              <a:ahLst/>
              <a:cxnLst/>
              <a:rect l="l" t="t" r="r" b="b"/>
              <a:pathLst>
                <a:path w="2753995" h="1889760" extrusionOk="0">
                  <a:moveTo>
                    <a:pt x="0" y="1889760"/>
                  </a:moveTo>
                  <a:lnTo>
                    <a:pt x="2753868" y="1889760"/>
                  </a:lnTo>
                  <a:lnTo>
                    <a:pt x="2753868" y="0"/>
                  </a:lnTo>
                  <a:lnTo>
                    <a:pt x="0" y="0"/>
                  </a:lnTo>
                  <a:lnTo>
                    <a:pt x="0" y="1889760"/>
                  </a:lnTo>
                  <a:close/>
                </a:path>
              </a:pathLst>
            </a:custGeom>
            <a:noFill/>
            <a:ln w="9525" cap="flat" cmpd="sng">
              <a:solidFill>
                <a:srgbClr val="21CD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49" name="Google Shape;1349;p54"/>
          <p:cNvSpPr/>
          <p:nvPr/>
        </p:nvSpPr>
        <p:spPr>
          <a:xfrm>
            <a:off x="6733031" y="5949696"/>
            <a:ext cx="2369820" cy="71932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50" name="Google Shape;1350;p54"/>
          <p:cNvSpPr txBox="1">
            <a:spLocks noGrp="1"/>
          </p:cNvSpPr>
          <p:nvPr>
            <p:ph type="title"/>
          </p:nvPr>
        </p:nvSpPr>
        <p:spPr>
          <a:xfrm>
            <a:off x="330200" y="76327"/>
            <a:ext cx="6363970" cy="391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MODELACIÓN HIDRÁULICA: </a:t>
            </a:r>
            <a:r>
              <a:rPr lang="en-US" sz="20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DISEÑO ACTUAL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1" name="Google Shape;1351;p54"/>
          <p:cNvSpPr txBox="1"/>
          <p:nvPr/>
        </p:nvSpPr>
        <p:spPr>
          <a:xfrm>
            <a:off x="2302891" y="699008"/>
            <a:ext cx="4538980" cy="391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>
                <a:solidFill>
                  <a:srgbClr val="001F5F"/>
                </a:solidFill>
                <a:latin typeface="Arial"/>
                <a:ea typeface="Arial"/>
                <a:cs typeface="Arial"/>
                <a:sym typeface="Arial"/>
              </a:rPr>
              <a:t>CONDICIONES DE CONTORNO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2" name="Google Shape;1352;p54"/>
          <p:cNvSpPr/>
          <p:nvPr/>
        </p:nvSpPr>
        <p:spPr>
          <a:xfrm>
            <a:off x="5443728" y="1368552"/>
            <a:ext cx="2336292" cy="1940052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53" name="Google Shape;1353;p54"/>
          <p:cNvSpPr/>
          <p:nvPr/>
        </p:nvSpPr>
        <p:spPr>
          <a:xfrm>
            <a:off x="1240536" y="1560575"/>
            <a:ext cx="2503932" cy="1456944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354" name="Google Shape;1354;p54"/>
          <p:cNvGrpSpPr/>
          <p:nvPr/>
        </p:nvGrpSpPr>
        <p:grpSpPr>
          <a:xfrm>
            <a:off x="251459" y="3429000"/>
            <a:ext cx="5256530" cy="2735580"/>
            <a:chOff x="251459" y="3429000"/>
            <a:chExt cx="5256530" cy="2735580"/>
          </a:xfrm>
        </p:grpSpPr>
        <p:sp>
          <p:nvSpPr>
            <p:cNvPr id="1355" name="Google Shape;1355;p54"/>
            <p:cNvSpPr/>
            <p:nvPr/>
          </p:nvSpPr>
          <p:spPr>
            <a:xfrm>
              <a:off x="251459" y="3429000"/>
              <a:ext cx="5256530" cy="2735580"/>
            </a:xfrm>
            <a:custGeom>
              <a:avLst/>
              <a:gdLst/>
              <a:ahLst/>
              <a:cxnLst/>
              <a:rect l="l" t="t" r="r" b="b"/>
              <a:pathLst>
                <a:path w="5256530" h="2735579" extrusionOk="0">
                  <a:moveTo>
                    <a:pt x="5256276" y="0"/>
                  </a:moveTo>
                  <a:lnTo>
                    <a:pt x="0" y="0"/>
                  </a:lnTo>
                  <a:lnTo>
                    <a:pt x="0" y="2735580"/>
                  </a:lnTo>
                  <a:lnTo>
                    <a:pt x="5256276" y="2735580"/>
                  </a:lnTo>
                  <a:lnTo>
                    <a:pt x="5256276" y="0"/>
                  </a:lnTo>
                  <a:close/>
                </a:path>
              </a:pathLst>
            </a:custGeom>
            <a:solidFill>
              <a:srgbClr val="FBF99F">
                <a:alpha val="39607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6" name="Google Shape;1356;p54"/>
            <p:cNvSpPr/>
            <p:nvPr/>
          </p:nvSpPr>
          <p:spPr>
            <a:xfrm>
              <a:off x="251459" y="3429000"/>
              <a:ext cx="5256530" cy="2735580"/>
            </a:xfrm>
            <a:custGeom>
              <a:avLst/>
              <a:gdLst/>
              <a:ahLst/>
              <a:cxnLst/>
              <a:rect l="l" t="t" r="r" b="b"/>
              <a:pathLst>
                <a:path w="5256530" h="2735579" extrusionOk="0">
                  <a:moveTo>
                    <a:pt x="0" y="2735580"/>
                  </a:moveTo>
                  <a:lnTo>
                    <a:pt x="5256276" y="2735580"/>
                  </a:lnTo>
                  <a:lnTo>
                    <a:pt x="5256276" y="0"/>
                  </a:lnTo>
                  <a:lnTo>
                    <a:pt x="0" y="0"/>
                  </a:lnTo>
                  <a:lnTo>
                    <a:pt x="0" y="2735580"/>
                  </a:lnTo>
                  <a:close/>
                </a:path>
              </a:pathLst>
            </a:custGeom>
            <a:noFill/>
            <a:ln w="9525" cap="flat" cmpd="sng">
              <a:solidFill>
                <a:srgbClr val="21CD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7" name="Google Shape;1357;p54"/>
            <p:cNvSpPr/>
            <p:nvPr/>
          </p:nvSpPr>
          <p:spPr>
            <a:xfrm>
              <a:off x="435863" y="3665220"/>
              <a:ext cx="4887468" cy="2348483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2" name="Google Shape;1362;p55"/>
          <p:cNvGrpSpPr/>
          <p:nvPr/>
        </p:nvGrpSpPr>
        <p:grpSpPr>
          <a:xfrm>
            <a:off x="396240" y="1196339"/>
            <a:ext cx="3671570" cy="2304415"/>
            <a:chOff x="396240" y="1196339"/>
            <a:chExt cx="3671570" cy="2304415"/>
          </a:xfrm>
        </p:grpSpPr>
        <p:sp>
          <p:nvSpPr>
            <p:cNvPr id="1363" name="Google Shape;1363;p55"/>
            <p:cNvSpPr/>
            <p:nvPr/>
          </p:nvSpPr>
          <p:spPr>
            <a:xfrm>
              <a:off x="396240" y="1196339"/>
              <a:ext cx="3671570" cy="2304415"/>
            </a:xfrm>
            <a:custGeom>
              <a:avLst/>
              <a:gdLst/>
              <a:ahLst/>
              <a:cxnLst/>
              <a:rect l="l" t="t" r="r" b="b"/>
              <a:pathLst>
                <a:path w="3671570" h="2304415" extrusionOk="0">
                  <a:moveTo>
                    <a:pt x="3671316" y="0"/>
                  </a:moveTo>
                  <a:lnTo>
                    <a:pt x="0" y="0"/>
                  </a:lnTo>
                  <a:lnTo>
                    <a:pt x="0" y="2304288"/>
                  </a:lnTo>
                  <a:lnTo>
                    <a:pt x="3671316" y="2304288"/>
                  </a:lnTo>
                  <a:lnTo>
                    <a:pt x="3671316" y="0"/>
                  </a:lnTo>
                  <a:close/>
                </a:path>
              </a:pathLst>
            </a:custGeom>
            <a:solidFill>
              <a:srgbClr val="FADEA2">
                <a:alpha val="39607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4" name="Google Shape;1364;p55"/>
            <p:cNvSpPr/>
            <p:nvPr/>
          </p:nvSpPr>
          <p:spPr>
            <a:xfrm>
              <a:off x="396240" y="1196339"/>
              <a:ext cx="3671570" cy="2304415"/>
            </a:xfrm>
            <a:custGeom>
              <a:avLst/>
              <a:gdLst/>
              <a:ahLst/>
              <a:cxnLst/>
              <a:rect l="l" t="t" r="r" b="b"/>
              <a:pathLst>
                <a:path w="3671570" h="2304415" extrusionOk="0">
                  <a:moveTo>
                    <a:pt x="0" y="2304288"/>
                  </a:moveTo>
                  <a:lnTo>
                    <a:pt x="3671316" y="2304288"/>
                  </a:lnTo>
                  <a:lnTo>
                    <a:pt x="3671316" y="0"/>
                  </a:lnTo>
                  <a:lnTo>
                    <a:pt x="0" y="0"/>
                  </a:lnTo>
                  <a:lnTo>
                    <a:pt x="0" y="2304288"/>
                  </a:lnTo>
                  <a:close/>
                </a:path>
              </a:pathLst>
            </a:custGeom>
            <a:noFill/>
            <a:ln w="9525" cap="flat" cmpd="sng">
              <a:solidFill>
                <a:srgbClr val="21CD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65" name="Google Shape;1365;p55"/>
          <p:cNvSpPr/>
          <p:nvPr/>
        </p:nvSpPr>
        <p:spPr>
          <a:xfrm>
            <a:off x="6733031" y="5949696"/>
            <a:ext cx="2369820" cy="71932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66" name="Google Shape;1366;p55"/>
          <p:cNvSpPr txBox="1">
            <a:spLocks noGrp="1"/>
          </p:cNvSpPr>
          <p:nvPr>
            <p:ph type="title"/>
          </p:nvPr>
        </p:nvSpPr>
        <p:spPr>
          <a:xfrm>
            <a:off x="330200" y="76327"/>
            <a:ext cx="6363970" cy="391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MODELACIÓN HIDRÁULICA: </a:t>
            </a:r>
            <a:r>
              <a:rPr lang="en-US" sz="20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DISEÑO ACTUAL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7" name="Google Shape;1367;p55"/>
          <p:cNvSpPr txBox="1"/>
          <p:nvPr/>
        </p:nvSpPr>
        <p:spPr>
          <a:xfrm>
            <a:off x="2302891" y="699008"/>
            <a:ext cx="4538980" cy="391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>
                <a:solidFill>
                  <a:srgbClr val="001F5F"/>
                </a:solidFill>
                <a:latin typeface="Arial"/>
                <a:ea typeface="Arial"/>
                <a:cs typeface="Arial"/>
                <a:sym typeface="Arial"/>
              </a:rPr>
              <a:t>CONDICIONES DE CONTORNO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68" name="Google Shape;1368;p55"/>
          <p:cNvGrpSpPr/>
          <p:nvPr/>
        </p:nvGrpSpPr>
        <p:grpSpPr>
          <a:xfrm>
            <a:off x="539495" y="1341119"/>
            <a:ext cx="8306181" cy="4463796"/>
            <a:chOff x="539495" y="1341119"/>
            <a:chExt cx="8306181" cy="4463796"/>
          </a:xfrm>
        </p:grpSpPr>
        <p:sp>
          <p:nvSpPr>
            <p:cNvPr id="1369" name="Google Shape;1369;p55"/>
            <p:cNvSpPr/>
            <p:nvPr/>
          </p:nvSpPr>
          <p:spPr>
            <a:xfrm>
              <a:off x="539495" y="1341119"/>
              <a:ext cx="3363467" cy="1961388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0" name="Google Shape;1370;p55"/>
            <p:cNvSpPr/>
            <p:nvPr/>
          </p:nvSpPr>
          <p:spPr>
            <a:xfrm>
              <a:off x="3707891" y="3046475"/>
              <a:ext cx="5137785" cy="2758440"/>
            </a:xfrm>
            <a:custGeom>
              <a:avLst/>
              <a:gdLst/>
              <a:ahLst/>
              <a:cxnLst/>
              <a:rect l="l" t="t" r="r" b="b"/>
              <a:pathLst>
                <a:path w="5137784" h="2758440" extrusionOk="0">
                  <a:moveTo>
                    <a:pt x="5137404" y="0"/>
                  </a:moveTo>
                  <a:lnTo>
                    <a:pt x="0" y="0"/>
                  </a:lnTo>
                  <a:lnTo>
                    <a:pt x="0" y="2758440"/>
                  </a:lnTo>
                  <a:lnTo>
                    <a:pt x="5137404" y="2758440"/>
                  </a:lnTo>
                  <a:lnTo>
                    <a:pt x="5137404" y="0"/>
                  </a:lnTo>
                  <a:close/>
                </a:path>
              </a:pathLst>
            </a:custGeom>
            <a:solidFill>
              <a:srgbClr val="FFDDDF">
                <a:alpha val="39607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1" name="Google Shape;1371;p55"/>
            <p:cNvSpPr/>
            <p:nvPr/>
          </p:nvSpPr>
          <p:spPr>
            <a:xfrm>
              <a:off x="3707891" y="3046475"/>
              <a:ext cx="5137785" cy="2758440"/>
            </a:xfrm>
            <a:custGeom>
              <a:avLst/>
              <a:gdLst/>
              <a:ahLst/>
              <a:cxnLst/>
              <a:rect l="l" t="t" r="r" b="b"/>
              <a:pathLst>
                <a:path w="5137784" h="2758440" extrusionOk="0">
                  <a:moveTo>
                    <a:pt x="0" y="2758440"/>
                  </a:moveTo>
                  <a:lnTo>
                    <a:pt x="5137404" y="2758440"/>
                  </a:lnTo>
                  <a:lnTo>
                    <a:pt x="5137404" y="0"/>
                  </a:lnTo>
                  <a:lnTo>
                    <a:pt x="0" y="0"/>
                  </a:lnTo>
                  <a:lnTo>
                    <a:pt x="0" y="2758440"/>
                  </a:lnTo>
                  <a:close/>
                </a:path>
              </a:pathLst>
            </a:custGeom>
            <a:noFill/>
            <a:ln w="9525" cap="flat" cmpd="sng">
              <a:solidFill>
                <a:srgbClr val="21CD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2" name="Google Shape;1372;p55"/>
            <p:cNvSpPr/>
            <p:nvPr/>
          </p:nvSpPr>
          <p:spPr>
            <a:xfrm>
              <a:off x="3898392" y="3311652"/>
              <a:ext cx="4756404" cy="2247900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3" name="Google Shape;1373;p55"/>
            <p:cNvSpPr/>
            <p:nvPr/>
          </p:nvSpPr>
          <p:spPr>
            <a:xfrm>
              <a:off x="8087105" y="3717797"/>
              <a:ext cx="158750" cy="1041400"/>
            </a:xfrm>
            <a:custGeom>
              <a:avLst/>
              <a:gdLst/>
              <a:ahLst/>
              <a:cxnLst/>
              <a:rect l="l" t="t" r="r" b="b"/>
              <a:pathLst>
                <a:path w="158750" h="1041400" extrusionOk="0">
                  <a:moveTo>
                    <a:pt x="118872" y="0"/>
                  </a:moveTo>
                  <a:lnTo>
                    <a:pt x="39624" y="0"/>
                  </a:lnTo>
                  <a:lnTo>
                    <a:pt x="39624" y="961644"/>
                  </a:lnTo>
                  <a:lnTo>
                    <a:pt x="0" y="961644"/>
                  </a:lnTo>
                  <a:lnTo>
                    <a:pt x="79248" y="1040891"/>
                  </a:lnTo>
                  <a:lnTo>
                    <a:pt x="158496" y="961644"/>
                  </a:lnTo>
                  <a:lnTo>
                    <a:pt x="118872" y="961644"/>
                  </a:lnTo>
                  <a:lnTo>
                    <a:pt x="11887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4" name="Google Shape;1374;p55"/>
            <p:cNvSpPr/>
            <p:nvPr/>
          </p:nvSpPr>
          <p:spPr>
            <a:xfrm>
              <a:off x="8087105" y="3717797"/>
              <a:ext cx="158750" cy="1041400"/>
            </a:xfrm>
            <a:custGeom>
              <a:avLst/>
              <a:gdLst/>
              <a:ahLst/>
              <a:cxnLst/>
              <a:rect l="l" t="t" r="r" b="b"/>
              <a:pathLst>
                <a:path w="158750" h="1041400" extrusionOk="0">
                  <a:moveTo>
                    <a:pt x="0" y="961644"/>
                  </a:moveTo>
                  <a:lnTo>
                    <a:pt x="39624" y="961644"/>
                  </a:lnTo>
                  <a:lnTo>
                    <a:pt x="39624" y="0"/>
                  </a:lnTo>
                  <a:lnTo>
                    <a:pt x="118872" y="0"/>
                  </a:lnTo>
                  <a:lnTo>
                    <a:pt x="118872" y="961644"/>
                  </a:lnTo>
                  <a:lnTo>
                    <a:pt x="158496" y="961644"/>
                  </a:lnTo>
                  <a:lnTo>
                    <a:pt x="79248" y="1040891"/>
                  </a:lnTo>
                  <a:lnTo>
                    <a:pt x="0" y="961644"/>
                  </a:lnTo>
                  <a:close/>
                </a:path>
              </a:pathLst>
            </a:custGeom>
            <a:noFill/>
            <a:ln w="253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>
            <a:extLst>
              <a:ext uri="{FF2B5EF4-FFF2-40B4-BE49-F238E27FC236}">
                <a16:creationId xmlns:a16="http://schemas.microsoft.com/office/drawing/2014/main" id="{76E39909-B7D3-4BA3-9749-6C93EB6A3FE7}"/>
              </a:ext>
            </a:extLst>
          </p:cNvPr>
          <p:cNvSpPr/>
          <p:nvPr/>
        </p:nvSpPr>
        <p:spPr>
          <a:xfrm>
            <a:off x="687644" y="2737712"/>
            <a:ext cx="7523220" cy="3044258"/>
          </a:xfrm>
          <a:prstGeom prst="rect">
            <a:avLst/>
          </a:prstGeom>
          <a:solidFill>
            <a:srgbClr val="FBDEA3">
              <a:alpha val="40000"/>
            </a:srgbClr>
          </a:solidFill>
        </p:spPr>
        <p:style>
          <a:lnRef idx="1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accent3">
              <a:alpha val="4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alpha val="4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79" name="Google Shape;1379;p56"/>
          <p:cNvSpPr/>
          <p:nvPr/>
        </p:nvSpPr>
        <p:spPr>
          <a:xfrm>
            <a:off x="687323" y="2737104"/>
            <a:ext cx="7524115" cy="3045460"/>
          </a:xfrm>
          <a:custGeom>
            <a:avLst/>
            <a:gdLst/>
            <a:ahLst/>
            <a:cxnLst/>
            <a:rect l="l" t="t" r="r" b="b"/>
            <a:pathLst>
              <a:path w="7524115" h="3045460" extrusionOk="0">
                <a:moveTo>
                  <a:pt x="7523988" y="0"/>
                </a:moveTo>
                <a:lnTo>
                  <a:pt x="0" y="0"/>
                </a:lnTo>
                <a:lnTo>
                  <a:pt x="0" y="3044952"/>
                </a:lnTo>
                <a:lnTo>
                  <a:pt x="7523988" y="3044952"/>
                </a:lnTo>
                <a:lnTo>
                  <a:pt x="7523988" y="0"/>
                </a:lnTo>
                <a:close/>
              </a:path>
            </a:pathLst>
          </a:custGeom>
          <a:solidFill>
            <a:srgbClr val="FADEA2">
              <a:alpha val="39607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380" name="Google Shape;1380;p56"/>
          <p:cNvGrpSpPr/>
          <p:nvPr/>
        </p:nvGrpSpPr>
        <p:grpSpPr>
          <a:xfrm>
            <a:off x="5436108" y="893063"/>
            <a:ext cx="2966085" cy="1460500"/>
            <a:chOff x="5436108" y="893063"/>
            <a:chExt cx="2966085" cy="1460500"/>
          </a:xfrm>
        </p:grpSpPr>
        <p:sp>
          <p:nvSpPr>
            <p:cNvPr id="1381" name="Google Shape;1381;p56"/>
            <p:cNvSpPr/>
            <p:nvPr/>
          </p:nvSpPr>
          <p:spPr>
            <a:xfrm>
              <a:off x="5436108" y="893063"/>
              <a:ext cx="2966085" cy="1460500"/>
            </a:xfrm>
            <a:custGeom>
              <a:avLst/>
              <a:gdLst/>
              <a:ahLst/>
              <a:cxnLst/>
              <a:rect l="l" t="t" r="r" b="b"/>
              <a:pathLst>
                <a:path w="2966084" h="1460500" extrusionOk="0">
                  <a:moveTo>
                    <a:pt x="2965704" y="0"/>
                  </a:moveTo>
                  <a:lnTo>
                    <a:pt x="0" y="0"/>
                  </a:lnTo>
                  <a:lnTo>
                    <a:pt x="0" y="1459991"/>
                  </a:lnTo>
                  <a:lnTo>
                    <a:pt x="2965704" y="1459991"/>
                  </a:lnTo>
                  <a:lnTo>
                    <a:pt x="2965704" y="0"/>
                  </a:lnTo>
                  <a:close/>
                </a:path>
              </a:pathLst>
            </a:custGeom>
            <a:solidFill>
              <a:srgbClr val="38794A">
                <a:alpha val="39607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2" name="Google Shape;1382;p56"/>
            <p:cNvSpPr/>
            <p:nvPr/>
          </p:nvSpPr>
          <p:spPr>
            <a:xfrm>
              <a:off x="5436108" y="893063"/>
              <a:ext cx="2966085" cy="1460500"/>
            </a:xfrm>
            <a:custGeom>
              <a:avLst/>
              <a:gdLst/>
              <a:ahLst/>
              <a:cxnLst/>
              <a:rect l="l" t="t" r="r" b="b"/>
              <a:pathLst>
                <a:path w="2966084" h="1460500" extrusionOk="0">
                  <a:moveTo>
                    <a:pt x="0" y="1459991"/>
                  </a:moveTo>
                  <a:lnTo>
                    <a:pt x="2965704" y="1459991"/>
                  </a:lnTo>
                  <a:lnTo>
                    <a:pt x="2965704" y="0"/>
                  </a:lnTo>
                  <a:lnTo>
                    <a:pt x="0" y="0"/>
                  </a:lnTo>
                  <a:lnTo>
                    <a:pt x="0" y="1459991"/>
                  </a:lnTo>
                  <a:close/>
                </a:path>
              </a:pathLst>
            </a:custGeom>
            <a:noFill/>
            <a:ln w="9525" cap="flat" cmpd="sng">
              <a:solidFill>
                <a:srgbClr val="21CD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83" name="Google Shape;1383;p56"/>
          <p:cNvGrpSpPr/>
          <p:nvPr/>
        </p:nvGrpSpPr>
        <p:grpSpPr>
          <a:xfrm>
            <a:off x="233172" y="893063"/>
            <a:ext cx="4909185" cy="1460500"/>
            <a:chOff x="233172" y="893063"/>
            <a:chExt cx="4909185" cy="1460500"/>
          </a:xfrm>
        </p:grpSpPr>
        <p:sp>
          <p:nvSpPr>
            <p:cNvPr id="1384" name="Google Shape;1384;p56"/>
            <p:cNvSpPr/>
            <p:nvPr/>
          </p:nvSpPr>
          <p:spPr>
            <a:xfrm>
              <a:off x="233172" y="893063"/>
              <a:ext cx="4909185" cy="1460500"/>
            </a:xfrm>
            <a:custGeom>
              <a:avLst/>
              <a:gdLst/>
              <a:ahLst/>
              <a:cxnLst/>
              <a:rect l="l" t="t" r="r" b="b"/>
              <a:pathLst>
                <a:path w="4909185" h="1460500" extrusionOk="0">
                  <a:moveTo>
                    <a:pt x="4908804" y="0"/>
                  </a:moveTo>
                  <a:lnTo>
                    <a:pt x="0" y="0"/>
                  </a:lnTo>
                  <a:lnTo>
                    <a:pt x="0" y="1459991"/>
                  </a:lnTo>
                  <a:lnTo>
                    <a:pt x="4908804" y="1459991"/>
                  </a:lnTo>
                  <a:lnTo>
                    <a:pt x="4908804" y="0"/>
                  </a:lnTo>
                  <a:close/>
                </a:path>
              </a:pathLst>
            </a:custGeom>
            <a:solidFill>
              <a:srgbClr val="B6F9A3">
                <a:alpha val="39607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56"/>
            <p:cNvSpPr/>
            <p:nvPr/>
          </p:nvSpPr>
          <p:spPr>
            <a:xfrm>
              <a:off x="233172" y="893063"/>
              <a:ext cx="4909185" cy="1460500"/>
            </a:xfrm>
            <a:custGeom>
              <a:avLst/>
              <a:gdLst/>
              <a:ahLst/>
              <a:cxnLst/>
              <a:rect l="l" t="t" r="r" b="b"/>
              <a:pathLst>
                <a:path w="4909185" h="1460500" extrusionOk="0">
                  <a:moveTo>
                    <a:pt x="0" y="1459991"/>
                  </a:moveTo>
                  <a:lnTo>
                    <a:pt x="4908804" y="1459991"/>
                  </a:lnTo>
                  <a:lnTo>
                    <a:pt x="4908804" y="0"/>
                  </a:lnTo>
                  <a:lnTo>
                    <a:pt x="0" y="0"/>
                  </a:lnTo>
                  <a:lnTo>
                    <a:pt x="0" y="1459991"/>
                  </a:lnTo>
                  <a:close/>
                </a:path>
              </a:pathLst>
            </a:custGeom>
            <a:noFill/>
            <a:ln w="9525" cap="flat" cmpd="sng">
              <a:solidFill>
                <a:srgbClr val="21CD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86" name="Google Shape;1386;p56"/>
          <p:cNvSpPr/>
          <p:nvPr/>
        </p:nvSpPr>
        <p:spPr>
          <a:xfrm>
            <a:off x="6733031" y="5949696"/>
            <a:ext cx="2369820" cy="71932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87" name="Google Shape;1387;p56"/>
          <p:cNvSpPr txBox="1">
            <a:spLocks noGrp="1"/>
          </p:cNvSpPr>
          <p:nvPr>
            <p:ph type="title"/>
          </p:nvPr>
        </p:nvSpPr>
        <p:spPr>
          <a:xfrm>
            <a:off x="330200" y="76327"/>
            <a:ext cx="6363970" cy="391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MODELACIÓN HIDRÁULICA: </a:t>
            </a:r>
            <a:r>
              <a:rPr lang="en-US" sz="20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DISEÑO ACTUAL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8" name="Google Shape;1388;p56"/>
          <p:cNvSpPr/>
          <p:nvPr/>
        </p:nvSpPr>
        <p:spPr>
          <a:xfrm>
            <a:off x="396240" y="1075944"/>
            <a:ext cx="4625340" cy="1094231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89" name="Google Shape;1389;p56"/>
          <p:cNvSpPr/>
          <p:nvPr/>
        </p:nvSpPr>
        <p:spPr>
          <a:xfrm>
            <a:off x="5626608" y="1016508"/>
            <a:ext cx="2584704" cy="1213103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A678F760-19DD-44D6-98B2-97D0B2F0EE99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34" r="2063"/>
          <a:stretch/>
        </p:blipFill>
        <p:spPr bwMode="auto">
          <a:xfrm>
            <a:off x="933136" y="2948282"/>
            <a:ext cx="7023240" cy="26409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9" name="Google Shape;1409;p57"/>
          <p:cNvSpPr txBox="1">
            <a:spLocks noGrp="1"/>
          </p:cNvSpPr>
          <p:nvPr>
            <p:ph type="title"/>
          </p:nvPr>
        </p:nvSpPr>
        <p:spPr>
          <a:xfrm>
            <a:off x="330200" y="76327"/>
            <a:ext cx="6363970" cy="391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MODELACIÓN HIDRÁULICA: </a:t>
            </a:r>
            <a:r>
              <a:rPr lang="en-US" sz="20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DISEÑO ACTUAL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0" name="Google Shape;1410;p57"/>
          <p:cNvSpPr txBox="1"/>
          <p:nvPr/>
        </p:nvSpPr>
        <p:spPr>
          <a:xfrm>
            <a:off x="3384296" y="821563"/>
            <a:ext cx="2376805" cy="391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>
                <a:solidFill>
                  <a:srgbClr val="001F5F"/>
                </a:solidFill>
                <a:latin typeface="Arial"/>
                <a:ea typeface="Arial"/>
                <a:cs typeface="Arial"/>
                <a:sym typeface="Arial"/>
              </a:rPr>
              <a:t>POSTPROCESO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12" name="Google Shape;1412;p57"/>
          <p:cNvGrpSpPr/>
          <p:nvPr/>
        </p:nvGrpSpPr>
        <p:grpSpPr>
          <a:xfrm>
            <a:off x="3854196" y="1335024"/>
            <a:ext cx="5012690" cy="3069590"/>
            <a:chOff x="3854196" y="1335024"/>
            <a:chExt cx="5012690" cy="3069590"/>
          </a:xfrm>
        </p:grpSpPr>
        <p:sp>
          <p:nvSpPr>
            <p:cNvPr id="1413" name="Google Shape;1413;p57"/>
            <p:cNvSpPr/>
            <p:nvPr/>
          </p:nvSpPr>
          <p:spPr>
            <a:xfrm>
              <a:off x="3854196" y="1335024"/>
              <a:ext cx="5012690" cy="3069590"/>
            </a:xfrm>
            <a:custGeom>
              <a:avLst/>
              <a:gdLst/>
              <a:ahLst/>
              <a:cxnLst/>
              <a:rect l="l" t="t" r="r" b="b"/>
              <a:pathLst>
                <a:path w="5012690" h="3069590" extrusionOk="0">
                  <a:moveTo>
                    <a:pt x="5012436" y="0"/>
                  </a:moveTo>
                  <a:lnTo>
                    <a:pt x="0" y="0"/>
                  </a:lnTo>
                  <a:lnTo>
                    <a:pt x="0" y="3069336"/>
                  </a:lnTo>
                  <a:lnTo>
                    <a:pt x="5012436" y="3069336"/>
                  </a:lnTo>
                  <a:lnTo>
                    <a:pt x="5012436" y="0"/>
                  </a:lnTo>
                  <a:close/>
                </a:path>
              </a:pathLst>
            </a:custGeom>
            <a:solidFill>
              <a:srgbClr val="B6F9A3">
                <a:alpha val="39607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4" name="Google Shape;1414;p57"/>
            <p:cNvSpPr/>
            <p:nvPr/>
          </p:nvSpPr>
          <p:spPr>
            <a:xfrm>
              <a:off x="3854196" y="1335024"/>
              <a:ext cx="5012690" cy="3069590"/>
            </a:xfrm>
            <a:custGeom>
              <a:avLst/>
              <a:gdLst/>
              <a:ahLst/>
              <a:cxnLst/>
              <a:rect l="l" t="t" r="r" b="b"/>
              <a:pathLst>
                <a:path w="5012690" h="3069590" extrusionOk="0">
                  <a:moveTo>
                    <a:pt x="0" y="3069336"/>
                  </a:moveTo>
                  <a:lnTo>
                    <a:pt x="5012436" y="3069336"/>
                  </a:lnTo>
                  <a:lnTo>
                    <a:pt x="5012436" y="0"/>
                  </a:lnTo>
                  <a:lnTo>
                    <a:pt x="0" y="0"/>
                  </a:lnTo>
                  <a:lnTo>
                    <a:pt x="0" y="3069336"/>
                  </a:lnTo>
                  <a:close/>
                </a:path>
              </a:pathLst>
            </a:custGeom>
            <a:noFill/>
            <a:ln w="9525" cap="flat" cmpd="sng">
              <a:solidFill>
                <a:srgbClr val="B6F9A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5" name="Google Shape;1415;p57"/>
            <p:cNvSpPr/>
            <p:nvPr/>
          </p:nvSpPr>
          <p:spPr>
            <a:xfrm>
              <a:off x="4044696" y="1495044"/>
              <a:ext cx="4663440" cy="2699004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aphicFrame>
        <p:nvGraphicFramePr>
          <p:cNvPr id="19" name="Diagrama 18">
            <a:extLst>
              <a:ext uri="{FF2B5EF4-FFF2-40B4-BE49-F238E27FC236}">
                <a16:creationId xmlns:a16="http://schemas.microsoft.com/office/drawing/2014/main" id="{0E1C5660-D1CC-4FAF-9441-BF26866AD8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4458985"/>
              </p:ext>
            </p:extLst>
          </p:nvPr>
        </p:nvGraphicFramePr>
        <p:xfrm>
          <a:off x="-376595" y="188480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0" name="Google Shape;1420;p58"/>
          <p:cNvGrpSpPr/>
          <p:nvPr/>
        </p:nvGrpSpPr>
        <p:grpSpPr>
          <a:xfrm>
            <a:off x="201168" y="748283"/>
            <a:ext cx="8732900" cy="5110481"/>
            <a:chOff x="201168" y="748283"/>
            <a:chExt cx="8732900" cy="5110481"/>
          </a:xfrm>
        </p:grpSpPr>
        <p:sp>
          <p:nvSpPr>
            <p:cNvPr id="1421" name="Google Shape;1421;p58"/>
            <p:cNvSpPr/>
            <p:nvPr/>
          </p:nvSpPr>
          <p:spPr>
            <a:xfrm>
              <a:off x="4024883" y="2889504"/>
              <a:ext cx="4909185" cy="2969260"/>
            </a:xfrm>
            <a:custGeom>
              <a:avLst/>
              <a:gdLst/>
              <a:ahLst/>
              <a:cxnLst/>
              <a:rect l="l" t="t" r="r" b="b"/>
              <a:pathLst>
                <a:path w="4909184" h="2969260" extrusionOk="0">
                  <a:moveTo>
                    <a:pt x="4908804" y="0"/>
                  </a:moveTo>
                  <a:lnTo>
                    <a:pt x="0" y="0"/>
                  </a:lnTo>
                  <a:lnTo>
                    <a:pt x="0" y="2968752"/>
                  </a:lnTo>
                  <a:lnTo>
                    <a:pt x="4908804" y="2968752"/>
                  </a:lnTo>
                  <a:lnTo>
                    <a:pt x="4908804" y="0"/>
                  </a:lnTo>
                  <a:close/>
                </a:path>
              </a:pathLst>
            </a:custGeom>
            <a:solidFill>
              <a:srgbClr val="FADEA2">
                <a:alpha val="39607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2" name="Google Shape;1422;p58"/>
            <p:cNvSpPr/>
            <p:nvPr/>
          </p:nvSpPr>
          <p:spPr>
            <a:xfrm>
              <a:off x="4024883" y="2889504"/>
              <a:ext cx="4909185" cy="2969260"/>
            </a:xfrm>
            <a:custGeom>
              <a:avLst/>
              <a:gdLst/>
              <a:ahLst/>
              <a:cxnLst/>
              <a:rect l="l" t="t" r="r" b="b"/>
              <a:pathLst>
                <a:path w="4909184" h="2969260" extrusionOk="0">
                  <a:moveTo>
                    <a:pt x="0" y="2968752"/>
                  </a:moveTo>
                  <a:lnTo>
                    <a:pt x="4908804" y="2968752"/>
                  </a:lnTo>
                  <a:lnTo>
                    <a:pt x="4908804" y="0"/>
                  </a:lnTo>
                  <a:lnTo>
                    <a:pt x="0" y="0"/>
                  </a:lnTo>
                  <a:lnTo>
                    <a:pt x="0" y="2968752"/>
                  </a:lnTo>
                  <a:close/>
                </a:path>
              </a:pathLst>
            </a:custGeom>
            <a:noFill/>
            <a:ln w="9525" cap="flat" cmpd="sng">
              <a:solidFill>
                <a:srgbClr val="21CD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3" name="Google Shape;1423;p58"/>
            <p:cNvSpPr/>
            <p:nvPr/>
          </p:nvSpPr>
          <p:spPr>
            <a:xfrm>
              <a:off x="4212335" y="3058667"/>
              <a:ext cx="4533900" cy="2612136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4" name="Google Shape;1424;p58"/>
            <p:cNvSpPr/>
            <p:nvPr/>
          </p:nvSpPr>
          <p:spPr>
            <a:xfrm>
              <a:off x="201168" y="748283"/>
              <a:ext cx="4910455" cy="2969260"/>
            </a:xfrm>
            <a:custGeom>
              <a:avLst/>
              <a:gdLst/>
              <a:ahLst/>
              <a:cxnLst/>
              <a:rect l="l" t="t" r="r" b="b"/>
              <a:pathLst>
                <a:path w="4910455" h="2969260" extrusionOk="0">
                  <a:moveTo>
                    <a:pt x="4910328" y="0"/>
                  </a:moveTo>
                  <a:lnTo>
                    <a:pt x="0" y="0"/>
                  </a:lnTo>
                  <a:lnTo>
                    <a:pt x="0" y="2968752"/>
                  </a:lnTo>
                  <a:lnTo>
                    <a:pt x="4910328" y="2968752"/>
                  </a:lnTo>
                  <a:lnTo>
                    <a:pt x="4910328" y="0"/>
                  </a:lnTo>
                  <a:close/>
                </a:path>
              </a:pathLst>
            </a:custGeom>
            <a:solidFill>
              <a:srgbClr val="B6F9A3">
                <a:alpha val="39607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5" name="Google Shape;1425;p58"/>
            <p:cNvSpPr/>
            <p:nvPr/>
          </p:nvSpPr>
          <p:spPr>
            <a:xfrm>
              <a:off x="201168" y="748283"/>
              <a:ext cx="4910455" cy="2969260"/>
            </a:xfrm>
            <a:custGeom>
              <a:avLst/>
              <a:gdLst/>
              <a:ahLst/>
              <a:cxnLst/>
              <a:rect l="l" t="t" r="r" b="b"/>
              <a:pathLst>
                <a:path w="4910455" h="2969260" extrusionOk="0">
                  <a:moveTo>
                    <a:pt x="0" y="2968752"/>
                  </a:moveTo>
                  <a:lnTo>
                    <a:pt x="4910328" y="2968752"/>
                  </a:lnTo>
                  <a:lnTo>
                    <a:pt x="4910328" y="0"/>
                  </a:lnTo>
                  <a:lnTo>
                    <a:pt x="0" y="0"/>
                  </a:lnTo>
                  <a:lnTo>
                    <a:pt x="0" y="2968752"/>
                  </a:lnTo>
                  <a:close/>
                </a:path>
              </a:pathLst>
            </a:custGeom>
            <a:noFill/>
            <a:ln w="9525" cap="flat" cmpd="sng">
              <a:solidFill>
                <a:srgbClr val="21CD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426" name="Google Shape;1426;p58"/>
          <p:cNvSpPr/>
          <p:nvPr/>
        </p:nvSpPr>
        <p:spPr>
          <a:xfrm>
            <a:off x="6733031" y="5949696"/>
            <a:ext cx="2369820" cy="71932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27" name="Google Shape;1427;p58"/>
          <p:cNvSpPr txBox="1">
            <a:spLocks noGrp="1"/>
          </p:cNvSpPr>
          <p:nvPr>
            <p:ph type="title"/>
          </p:nvPr>
        </p:nvSpPr>
        <p:spPr>
          <a:xfrm>
            <a:off x="330200" y="76327"/>
            <a:ext cx="6363970" cy="391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MODELACIÓN HIDRÁULICA: </a:t>
            </a:r>
            <a:r>
              <a:rPr lang="en-US" sz="20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DISEÑO ACTUAL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8" name="Google Shape;1428;p58"/>
          <p:cNvSpPr/>
          <p:nvPr/>
        </p:nvSpPr>
        <p:spPr>
          <a:xfrm>
            <a:off x="210301" y="5304984"/>
            <a:ext cx="3242331" cy="799468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29" name="Google Shape;1429;p58"/>
          <p:cNvSpPr txBox="1"/>
          <p:nvPr/>
        </p:nvSpPr>
        <p:spPr>
          <a:xfrm>
            <a:off x="780389" y="5321696"/>
            <a:ext cx="210312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3025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Arial"/>
                <a:ea typeface="Arial"/>
                <a:cs typeface="Arial"/>
                <a:sym typeface="Arial"/>
              </a:rPr>
              <a:t>Postproceso, paso 500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marL="1270" marR="0" lvl="0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1600" b="1" i="1">
                <a:latin typeface="Arial"/>
                <a:ea typeface="Arial"/>
                <a:cs typeface="Arial"/>
                <a:sym typeface="Arial"/>
              </a:rPr>
              <a:t>COTA 469 msnm</a:t>
            </a:r>
            <a:endParaRPr sz="16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30" name="Google Shape;1430;p58"/>
          <p:cNvGrpSpPr/>
          <p:nvPr/>
        </p:nvGrpSpPr>
        <p:grpSpPr>
          <a:xfrm>
            <a:off x="397763" y="864108"/>
            <a:ext cx="4520184" cy="2656332"/>
            <a:chOff x="397763" y="864108"/>
            <a:chExt cx="4520184" cy="2656332"/>
          </a:xfrm>
        </p:grpSpPr>
        <p:sp>
          <p:nvSpPr>
            <p:cNvPr id="1431" name="Google Shape;1431;p58"/>
            <p:cNvSpPr/>
            <p:nvPr/>
          </p:nvSpPr>
          <p:spPr>
            <a:xfrm>
              <a:off x="397763" y="864108"/>
              <a:ext cx="4520184" cy="2656332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2" name="Google Shape;1432;p58"/>
            <p:cNvSpPr/>
            <p:nvPr/>
          </p:nvSpPr>
          <p:spPr>
            <a:xfrm>
              <a:off x="2386075" y="1082802"/>
              <a:ext cx="243204" cy="492759"/>
            </a:xfrm>
            <a:custGeom>
              <a:avLst/>
              <a:gdLst/>
              <a:ahLst/>
              <a:cxnLst/>
              <a:rect l="l" t="t" r="r" b="b"/>
              <a:pathLst>
                <a:path w="243205" h="492759" extrusionOk="0">
                  <a:moveTo>
                    <a:pt x="20828" y="0"/>
                  </a:moveTo>
                  <a:lnTo>
                    <a:pt x="0" y="9398"/>
                  </a:lnTo>
                  <a:lnTo>
                    <a:pt x="211962" y="476631"/>
                  </a:lnTo>
                  <a:lnTo>
                    <a:pt x="201549" y="481330"/>
                  </a:lnTo>
                  <a:lnTo>
                    <a:pt x="231901" y="492760"/>
                  </a:lnTo>
                  <a:lnTo>
                    <a:pt x="243205" y="462534"/>
                  </a:lnTo>
                  <a:lnTo>
                    <a:pt x="232791" y="467233"/>
                  </a:lnTo>
                  <a:lnTo>
                    <a:pt x="20828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3" name="Google Shape;1433;p58"/>
            <p:cNvSpPr/>
            <p:nvPr/>
          </p:nvSpPr>
          <p:spPr>
            <a:xfrm>
              <a:off x="2386075" y="1082802"/>
              <a:ext cx="243204" cy="492759"/>
            </a:xfrm>
            <a:custGeom>
              <a:avLst/>
              <a:gdLst/>
              <a:ahLst/>
              <a:cxnLst/>
              <a:rect l="l" t="t" r="r" b="b"/>
              <a:pathLst>
                <a:path w="243205" h="492759" extrusionOk="0">
                  <a:moveTo>
                    <a:pt x="201549" y="481330"/>
                  </a:moveTo>
                  <a:lnTo>
                    <a:pt x="211962" y="476631"/>
                  </a:lnTo>
                  <a:lnTo>
                    <a:pt x="0" y="9398"/>
                  </a:lnTo>
                  <a:lnTo>
                    <a:pt x="20828" y="0"/>
                  </a:lnTo>
                  <a:lnTo>
                    <a:pt x="232791" y="467233"/>
                  </a:lnTo>
                  <a:lnTo>
                    <a:pt x="243205" y="462534"/>
                  </a:lnTo>
                  <a:lnTo>
                    <a:pt x="231901" y="492760"/>
                  </a:lnTo>
                  <a:lnTo>
                    <a:pt x="201549" y="481330"/>
                  </a:lnTo>
                  <a:close/>
                </a:path>
              </a:pathLst>
            </a:custGeom>
            <a:noFill/>
            <a:ln w="253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434" name="Google Shape;1434;p58"/>
          <p:cNvSpPr txBox="1"/>
          <p:nvPr/>
        </p:nvSpPr>
        <p:spPr>
          <a:xfrm>
            <a:off x="1731391" y="802386"/>
            <a:ext cx="827405" cy="2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1.68 m/s</a:t>
            </a:r>
            <a:endParaRPr sz="16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35" name="Google Shape;1435;p58"/>
          <p:cNvGrpSpPr/>
          <p:nvPr/>
        </p:nvGrpSpPr>
        <p:grpSpPr>
          <a:xfrm>
            <a:off x="3737609" y="1826767"/>
            <a:ext cx="257175" cy="486409"/>
            <a:chOff x="3737609" y="1826767"/>
            <a:chExt cx="257175" cy="486409"/>
          </a:xfrm>
        </p:grpSpPr>
        <p:sp>
          <p:nvSpPr>
            <p:cNvPr id="1436" name="Google Shape;1436;p58"/>
            <p:cNvSpPr/>
            <p:nvPr/>
          </p:nvSpPr>
          <p:spPr>
            <a:xfrm>
              <a:off x="3737609" y="1826767"/>
              <a:ext cx="257175" cy="486409"/>
            </a:xfrm>
            <a:custGeom>
              <a:avLst/>
              <a:gdLst/>
              <a:ahLst/>
              <a:cxnLst/>
              <a:rect l="l" t="t" r="r" b="b"/>
              <a:pathLst>
                <a:path w="257175" h="486410" extrusionOk="0">
                  <a:moveTo>
                    <a:pt x="10413" y="0"/>
                  </a:moveTo>
                  <a:lnTo>
                    <a:pt x="0" y="30607"/>
                  </a:lnTo>
                  <a:lnTo>
                    <a:pt x="10287" y="25527"/>
                  </a:lnTo>
                  <a:lnTo>
                    <a:pt x="236219" y="486156"/>
                  </a:lnTo>
                  <a:lnTo>
                    <a:pt x="256793" y="476123"/>
                  </a:lnTo>
                  <a:lnTo>
                    <a:pt x="30734" y="15494"/>
                  </a:lnTo>
                  <a:lnTo>
                    <a:pt x="41020" y="10414"/>
                  </a:lnTo>
                  <a:lnTo>
                    <a:pt x="10413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7" name="Google Shape;1437;p58"/>
            <p:cNvSpPr/>
            <p:nvPr/>
          </p:nvSpPr>
          <p:spPr>
            <a:xfrm>
              <a:off x="3737609" y="1826767"/>
              <a:ext cx="257175" cy="486409"/>
            </a:xfrm>
            <a:custGeom>
              <a:avLst/>
              <a:gdLst/>
              <a:ahLst/>
              <a:cxnLst/>
              <a:rect l="l" t="t" r="r" b="b"/>
              <a:pathLst>
                <a:path w="257175" h="486410" extrusionOk="0">
                  <a:moveTo>
                    <a:pt x="41020" y="10414"/>
                  </a:moveTo>
                  <a:lnTo>
                    <a:pt x="30734" y="15494"/>
                  </a:lnTo>
                  <a:lnTo>
                    <a:pt x="256793" y="476123"/>
                  </a:lnTo>
                  <a:lnTo>
                    <a:pt x="236219" y="486156"/>
                  </a:lnTo>
                  <a:lnTo>
                    <a:pt x="10287" y="25527"/>
                  </a:lnTo>
                  <a:lnTo>
                    <a:pt x="0" y="30607"/>
                  </a:lnTo>
                  <a:lnTo>
                    <a:pt x="10413" y="0"/>
                  </a:lnTo>
                  <a:lnTo>
                    <a:pt x="41020" y="10414"/>
                  </a:lnTo>
                  <a:close/>
                </a:path>
              </a:pathLst>
            </a:custGeom>
            <a:noFill/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38" name="Google Shape;1438;p58"/>
          <p:cNvGrpSpPr/>
          <p:nvPr/>
        </p:nvGrpSpPr>
        <p:grpSpPr>
          <a:xfrm>
            <a:off x="6166611" y="3223895"/>
            <a:ext cx="243204" cy="492759"/>
            <a:chOff x="6166611" y="3223895"/>
            <a:chExt cx="243204" cy="492759"/>
          </a:xfrm>
        </p:grpSpPr>
        <p:sp>
          <p:nvSpPr>
            <p:cNvPr id="1439" name="Google Shape;1439;p58"/>
            <p:cNvSpPr/>
            <p:nvPr/>
          </p:nvSpPr>
          <p:spPr>
            <a:xfrm>
              <a:off x="6166611" y="3223895"/>
              <a:ext cx="243204" cy="492759"/>
            </a:xfrm>
            <a:custGeom>
              <a:avLst/>
              <a:gdLst/>
              <a:ahLst/>
              <a:cxnLst/>
              <a:rect l="l" t="t" r="r" b="b"/>
              <a:pathLst>
                <a:path w="243204" h="492760" extrusionOk="0">
                  <a:moveTo>
                    <a:pt x="20827" y="0"/>
                  </a:moveTo>
                  <a:lnTo>
                    <a:pt x="0" y="9397"/>
                  </a:lnTo>
                  <a:lnTo>
                    <a:pt x="211962" y="476630"/>
                  </a:lnTo>
                  <a:lnTo>
                    <a:pt x="201549" y="481456"/>
                  </a:lnTo>
                  <a:lnTo>
                    <a:pt x="231775" y="492759"/>
                  </a:lnTo>
                  <a:lnTo>
                    <a:pt x="243204" y="462533"/>
                  </a:lnTo>
                  <a:lnTo>
                    <a:pt x="232790" y="467232"/>
                  </a:lnTo>
                  <a:lnTo>
                    <a:pt x="20827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0" name="Google Shape;1440;p58"/>
            <p:cNvSpPr/>
            <p:nvPr/>
          </p:nvSpPr>
          <p:spPr>
            <a:xfrm>
              <a:off x="6166611" y="3223895"/>
              <a:ext cx="243204" cy="492759"/>
            </a:xfrm>
            <a:custGeom>
              <a:avLst/>
              <a:gdLst/>
              <a:ahLst/>
              <a:cxnLst/>
              <a:rect l="l" t="t" r="r" b="b"/>
              <a:pathLst>
                <a:path w="243204" h="492760" extrusionOk="0">
                  <a:moveTo>
                    <a:pt x="201549" y="481456"/>
                  </a:moveTo>
                  <a:lnTo>
                    <a:pt x="211962" y="476630"/>
                  </a:lnTo>
                  <a:lnTo>
                    <a:pt x="0" y="9397"/>
                  </a:lnTo>
                  <a:lnTo>
                    <a:pt x="20827" y="0"/>
                  </a:lnTo>
                  <a:lnTo>
                    <a:pt x="232790" y="467232"/>
                  </a:lnTo>
                  <a:lnTo>
                    <a:pt x="243204" y="462533"/>
                  </a:lnTo>
                  <a:lnTo>
                    <a:pt x="231775" y="492759"/>
                  </a:lnTo>
                  <a:lnTo>
                    <a:pt x="201549" y="481456"/>
                  </a:lnTo>
                  <a:close/>
                </a:path>
              </a:pathLst>
            </a:custGeom>
            <a:noFill/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441" name="Google Shape;1441;p58"/>
          <p:cNvSpPr txBox="1"/>
          <p:nvPr/>
        </p:nvSpPr>
        <p:spPr>
          <a:xfrm>
            <a:off x="3488182" y="1879854"/>
            <a:ext cx="3155315" cy="1339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95072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>
                <a:solidFill>
                  <a:srgbClr val="001F5F"/>
                </a:solidFill>
                <a:latin typeface="Arial"/>
                <a:ea typeface="Arial"/>
                <a:cs typeface="Arial"/>
                <a:sym typeface="Arial"/>
              </a:rPr>
              <a:t>Velocidad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1185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9.91 m/s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None/>
            </a:pP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marL="0" marR="167640" lvl="0" indent="0" algn="r" rtl="0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10.95 m</a:t>
            </a:r>
            <a:endParaRPr sz="1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2" name="Google Shape;1442;p58"/>
          <p:cNvSpPr txBox="1"/>
          <p:nvPr/>
        </p:nvSpPr>
        <p:spPr>
          <a:xfrm>
            <a:off x="2934970" y="4352671"/>
            <a:ext cx="875030" cy="330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>
                <a:solidFill>
                  <a:srgbClr val="001F5F"/>
                </a:solidFill>
                <a:latin typeface="Arial"/>
                <a:ea typeface="Arial"/>
                <a:cs typeface="Arial"/>
                <a:sym typeface="Arial"/>
              </a:rPr>
              <a:t>Calado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7" name="Google Shape;1447;p59"/>
          <p:cNvGrpSpPr/>
          <p:nvPr/>
        </p:nvGrpSpPr>
        <p:grpSpPr>
          <a:xfrm>
            <a:off x="201168" y="748283"/>
            <a:ext cx="8732900" cy="5110481"/>
            <a:chOff x="201168" y="748283"/>
            <a:chExt cx="8732900" cy="5110481"/>
          </a:xfrm>
        </p:grpSpPr>
        <p:sp>
          <p:nvSpPr>
            <p:cNvPr id="1448" name="Google Shape;1448;p59"/>
            <p:cNvSpPr/>
            <p:nvPr/>
          </p:nvSpPr>
          <p:spPr>
            <a:xfrm>
              <a:off x="4024883" y="2889504"/>
              <a:ext cx="4909185" cy="2969260"/>
            </a:xfrm>
            <a:custGeom>
              <a:avLst/>
              <a:gdLst/>
              <a:ahLst/>
              <a:cxnLst/>
              <a:rect l="l" t="t" r="r" b="b"/>
              <a:pathLst>
                <a:path w="4909184" h="2969260" extrusionOk="0">
                  <a:moveTo>
                    <a:pt x="4908804" y="0"/>
                  </a:moveTo>
                  <a:lnTo>
                    <a:pt x="0" y="0"/>
                  </a:lnTo>
                  <a:lnTo>
                    <a:pt x="0" y="2968752"/>
                  </a:lnTo>
                  <a:lnTo>
                    <a:pt x="4908804" y="2968752"/>
                  </a:lnTo>
                  <a:lnTo>
                    <a:pt x="4908804" y="0"/>
                  </a:lnTo>
                  <a:close/>
                </a:path>
              </a:pathLst>
            </a:custGeom>
            <a:solidFill>
              <a:srgbClr val="FADEA2">
                <a:alpha val="39607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9" name="Google Shape;1449;p59"/>
            <p:cNvSpPr/>
            <p:nvPr/>
          </p:nvSpPr>
          <p:spPr>
            <a:xfrm>
              <a:off x="4024883" y="2889504"/>
              <a:ext cx="4909185" cy="2969260"/>
            </a:xfrm>
            <a:custGeom>
              <a:avLst/>
              <a:gdLst/>
              <a:ahLst/>
              <a:cxnLst/>
              <a:rect l="l" t="t" r="r" b="b"/>
              <a:pathLst>
                <a:path w="4909184" h="2969260" extrusionOk="0">
                  <a:moveTo>
                    <a:pt x="0" y="2968752"/>
                  </a:moveTo>
                  <a:lnTo>
                    <a:pt x="4908804" y="2968752"/>
                  </a:lnTo>
                  <a:lnTo>
                    <a:pt x="4908804" y="0"/>
                  </a:lnTo>
                  <a:lnTo>
                    <a:pt x="0" y="0"/>
                  </a:lnTo>
                  <a:lnTo>
                    <a:pt x="0" y="2968752"/>
                  </a:lnTo>
                  <a:close/>
                </a:path>
              </a:pathLst>
            </a:custGeom>
            <a:noFill/>
            <a:ln w="9525" cap="flat" cmpd="sng">
              <a:solidFill>
                <a:srgbClr val="21CD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0" name="Google Shape;1450;p59"/>
            <p:cNvSpPr/>
            <p:nvPr/>
          </p:nvSpPr>
          <p:spPr>
            <a:xfrm>
              <a:off x="4171188" y="3035807"/>
              <a:ext cx="4616196" cy="2679192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1" name="Google Shape;1451;p59"/>
            <p:cNvSpPr/>
            <p:nvPr/>
          </p:nvSpPr>
          <p:spPr>
            <a:xfrm>
              <a:off x="201168" y="748283"/>
              <a:ext cx="4910455" cy="2969260"/>
            </a:xfrm>
            <a:custGeom>
              <a:avLst/>
              <a:gdLst/>
              <a:ahLst/>
              <a:cxnLst/>
              <a:rect l="l" t="t" r="r" b="b"/>
              <a:pathLst>
                <a:path w="4910455" h="2969260" extrusionOk="0">
                  <a:moveTo>
                    <a:pt x="4910328" y="0"/>
                  </a:moveTo>
                  <a:lnTo>
                    <a:pt x="0" y="0"/>
                  </a:lnTo>
                  <a:lnTo>
                    <a:pt x="0" y="2968752"/>
                  </a:lnTo>
                  <a:lnTo>
                    <a:pt x="4910328" y="2968752"/>
                  </a:lnTo>
                  <a:lnTo>
                    <a:pt x="4910328" y="0"/>
                  </a:lnTo>
                  <a:close/>
                </a:path>
              </a:pathLst>
            </a:custGeom>
            <a:solidFill>
              <a:srgbClr val="B6F9A3">
                <a:alpha val="39607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2" name="Google Shape;1452;p59"/>
            <p:cNvSpPr/>
            <p:nvPr/>
          </p:nvSpPr>
          <p:spPr>
            <a:xfrm>
              <a:off x="201168" y="748283"/>
              <a:ext cx="4910455" cy="2969260"/>
            </a:xfrm>
            <a:custGeom>
              <a:avLst/>
              <a:gdLst/>
              <a:ahLst/>
              <a:cxnLst/>
              <a:rect l="l" t="t" r="r" b="b"/>
              <a:pathLst>
                <a:path w="4910455" h="2969260" extrusionOk="0">
                  <a:moveTo>
                    <a:pt x="0" y="2968752"/>
                  </a:moveTo>
                  <a:lnTo>
                    <a:pt x="4910328" y="2968752"/>
                  </a:lnTo>
                  <a:lnTo>
                    <a:pt x="4910328" y="0"/>
                  </a:lnTo>
                  <a:lnTo>
                    <a:pt x="0" y="0"/>
                  </a:lnTo>
                  <a:lnTo>
                    <a:pt x="0" y="2968752"/>
                  </a:lnTo>
                  <a:close/>
                </a:path>
              </a:pathLst>
            </a:custGeom>
            <a:noFill/>
            <a:ln w="9525" cap="flat" cmpd="sng">
              <a:solidFill>
                <a:srgbClr val="21CD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453" name="Google Shape;1453;p59"/>
          <p:cNvSpPr/>
          <p:nvPr/>
        </p:nvSpPr>
        <p:spPr>
          <a:xfrm>
            <a:off x="6733031" y="5949696"/>
            <a:ext cx="2369820" cy="71932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54" name="Google Shape;1454;p59"/>
          <p:cNvSpPr txBox="1">
            <a:spLocks noGrp="1"/>
          </p:cNvSpPr>
          <p:nvPr>
            <p:ph type="title"/>
          </p:nvPr>
        </p:nvSpPr>
        <p:spPr>
          <a:xfrm>
            <a:off x="330200" y="76327"/>
            <a:ext cx="6363970" cy="391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MODELACIÓN HIDRÁULICA: </a:t>
            </a:r>
            <a:r>
              <a:rPr lang="en-US" sz="20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DISEÑO ACTUAL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5" name="Google Shape;1455;p59"/>
          <p:cNvSpPr/>
          <p:nvPr/>
        </p:nvSpPr>
        <p:spPr>
          <a:xfrm>
            <a:off x="210301" y="5304984"/>
            <a:ext cx="3242331" cy="799468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56" name="Google Shape;1456;p59"/>
          <p:cNvSpPr txBox="1"/>
          <p:nvPr/>
        </p:nvSpPr>
        <p:spPr>
          <a:xfrm>
            <a:off x="724001" y="5321696"/>
            <a:ext cx="221615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3025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Arial"/>
                <a:ea typeface="Arial"/>
                <a:cs typeface="Arial"/>
                <a:sym typeface="Arial"/>
              </a:rPr>
              <a:t>Postproceso, paso 1600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marL="635" marR="0" lvl="0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1600" b="1" i="1">
                <a:latin typeface="Arial"/>
                <a:ea typeface="Arial"/>
                <a:cs typeface="Arial"/>
                <a:sym typeface="Arial"/>
              </a:rPr>
              <a:t>FLUJO UNIFORME</a:t>
            </a:r>
            <a:endParaRPr sz="16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57" name="Google Shape;1457;p59"/>
          <p:cNvGrpSpPr/>
          <p:nvPr/>
        </p:nvGrpSpPr>
        <p:grpSpPr>
          <a:xfrm>
            <a:off x="6263894" y="3296158"/>
            <a:ext cx="243204" cy="492759"/>
            <a:chOff x="6263894" y="3296158"/>
            <a:chExt cx="243204" cy="492759"/>
          </a:xfrm>
        </p:grpSpPr>
        <p:sp>
          <p:nvSpPr>
            <p:cNvPr id="1458" name="Google Shape;1458;p59"/>
            <p:cNvSpPr/>
            <p:nvPr/>
          </p:nvSpPr>
          <p:spPr>
            <a:xfrm>
              <a:off x="6263894" y="3296158"/>
              <a:ext cx="243204" cy="492759"/>
            </a:xfrm>
            <a:custGeom>
              <a:avLst/>
              <a:gdLst/>
              <a:ahLst/>
              <a:cxnLst/>
              <a:rect l="l" t="t" r="r" b="b"/>
              <a:pathLst>
                <a:path w="243204" h="492760" extrusionOk="0">
                  <a:moveTo>
                    <a:pt x="20827" y="0"/>
                  </a:moveTo>
                  <a:lnTo>
                    <a:pt x="0" y="9525"/>
                  </a:lnTo>
                  <a:lnTo>
                    <a:pt x="211962" y="476757"/>
                  </a:lnTo>
                  <a:lnTo>
                    <a:pt x="201548" y="481456"/>
                  </a:lnTo>
                  <a:lnTo>
                    <a:pt x="231775" y="492759"/>
                  </a:lnTo>
                  <a:lnTo>
                    <a:pt x="243204" y="462533"/>
                  </a:lnTo>
                  <a:lnTo>
                    <a:pt x="232790" y="467232"/>
                  </a:lnTo>
                  <a:lnTo>
                    <a:pt x="20827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9" name="Google Shape;1459;p59"/>
            <p:cNvSpPr/>
            <p:nvPr/>
          </p:nvSpPr>
          <p:spPr>
            <a:xfrm>
              <a:off x="6263894" y="3296158"/>
              <a:ext cx="243204" cy="492759"/>
            </a:xfrm>
            <a:custGeom>
              <a:avLst/>
              <a:gdLst/>
              <a:ahLst/>
              <a:cxnLst/>
              <a:rect l="l" t="t" r="r" b="b"/>
              <a:pathLst>
                <a:path w="243204" h="492760" extrusionOk="0">
                  <a:moveTo>
                    <a:pt x="201548" y="481456"/>
                  </a:moveTo>
                  <a:lnTo>
                    <a:pt x="211962" y="476757"/>
                  </a:lnTo>
                  <a:lnTo>
                    <a:pt x="0" y="9525"/>
                  </a:lnTo>
                  <a:lnTo>
                    <a:pt x="20827" y="0"/>
                  </a:lnTo>
                  <a:lnTo>
                    <a:pt x="232790" y="467232"/>
                  </a:lnTo>
                  <a:lnTo>
                    <a:pt x="243204" y="462533"/>
                  </a:lnTo>
                  <a:lnTo>
                    <a:pt x="231775" y="492759"/>
                  </a:lnTo>
                  <a:lnTo>
                    <a:pt x="201548" y="481456"/>
                  </a:lnTo>
                  <a:close/>
                </a:path>
              </a:pathLst>
            </a:custGeom>
            <a:noFill/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460" name="Google Shape;1460;p59"/>
          <p:cNvSpPr txBox="1"/>
          <p:nvPr/>
        </p:nvSpPr>
        <p:spPr>
          <a:xfrm>
            <a:off x="5813805" y="3007867"/>
            <a:ext cx="770890" cy="2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12.59 m</a:t>
            </a:r>
            <a:endParaRPr sz="1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1" name="Google Shape;1461;p59"/>
          <p:cNvSpPr txBox="1"/>
          <p:nvPr/>
        </p:nvSpPr>
        <p:spPr>
          <a:xfrm>
            <a:off x="5426455" y="1879854"/>
            <a:ext cx="1217295" cy="330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>
                <a:solidFill>
                  <a:srgbClr val="001F5F"/>
                </a:solidFill>
                <a:latin typeface="Arial"/>
                <a:ea typeface="Arial"/>
                <a:cs typeface="Arial"/>
                <a:sym typeface="Arial"/>
              </a:rPr>
              <a:t>Velocidad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2" name="Google Shape;1462;p59"/>
          <p:cNvSpPr txBox="1"/>
          <p:nvPr/>
        </p:nvSpPr>
        <p:spPr>
          <a:xfrm>
            <a:off x="2934970" y="4352671"/>
            <a:ext cx="875030" cy="330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>
                <a:solidFill>
                  <a:srgbClr val="001F5F"/>
                </a:solidFill>
                <a:latin typeface="Arial"/>
                <a:ea typeface="Arial"/>
                <a:cs typeface="Arial"/>
                <a:sym typeface="Arial"/>
              </a:rPr>
              <a:t>Calado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3" name="Google Shape;1463;p59"/>
          <p:cNvSpPr/>
          <p:nvPr/>
        </p:nvSpPr>
        <p:spPr>
          <a:xfrm>
            <a:off x="309372" y="798576"/>
            <a:ext cx="4654296" cy="281178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1" name="Google Shape;231;p6"/>
          <p:cNvGrpSpPr/>
          <p:nvPr/>
        </p:nvGrpSpPr>
        <p:grpSpPr>
          <a:xfrm>
            <a:off x="633977" y="1385126"/>
            <a:ext cx="7985773" cy="521549"/>
            <a:chOff x="633977" y="1385126"/>
            <a:chExt cx="7985773" cy="521549"/>
          </a:xfrm>
        </p:grpSpPr>
        <p:sp>
          <p:nvSpPr>
            <p:cNvPr id="232" name="Google Shape;232;p6"/>
            <p:cNvSpPr/>
            <p:nvPr/>
          </p:nvSpPr>
          <p:spPr>
            <a:xfrm>
              <a:off x="633977" y="1385126"/>
              <a:ext cx="7985773" cy="521549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635736" y="1415160"/>
              <a:ext cx="7930159" cy="4652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34" name="Google Shape;234;p6"/>
          <p:cNvGrpSpPr/>
          <p:nvPr/>
        </p:nvGrpSpPr>
        <p:grpSpPr>
          <a:xfrm>
            <a:off x="3487741" y="2442890"/>
            <a:ext cx="2134870" cy="2558415"/>
            <a:chOff x="3487741" y="2442890"/>
            <a:chExt cx="2134870" cy="2558415"/>
          </a:xfrm>
        </p:grpSpPr>
        <p:sp>
          <p:nvSpPr>
            <p:cNvPr id="235" name="Google Shape;235;p6"/>
            <p:cNvSpPr/>
            <p:nvPr/>
          </p:nvSpPr>
          <p:spPr>
            <a:xfrm>
              <a:off x="3487741" y="2442890"/>
              <a:ext cx="2134870" cy="2558415"/>
            </a:xfrm>
            <a:custGeom>
              <a:avLst/>
              <a:gdLst/>
              <a:ahLst/>
              <a:cxnLst/>
              <a:rect l="l" t="t" r="r" b="b"/>
              <a:pathLst>
                <a:path w="2134870" h="2558415" extrusionOk="0">
                  <a:moveTo>
                    <a:pt x="531076" y="0"/>
                  </a:moveTo>
                  <a:lnTo>
                    <a:pt x="488707" y="16765"/>
                  </a:lnTo>
                  <a:lnTo>
                    <a:pt x="455888" y="48367"/>
                  </a:lnTo>
                  <a:lnTo>
                    <a:pt x="436939" y="92029"/>
                  </a:lnTo>
                  <a:lnTo>
                    <a:pt x="694" y="2098883"/>
                  </a:lnTo>
                  <a:lnTo>
                    <a:pt x="0" y="2145506"/>
                  </a:lnTo>
                  <a:lnTo>
                    <a:pt x="16855" y="2187354"/>
                  </a:lnTo>
                  <a:lnTo>
                    <a:pt x="48521" y="2219987"/>
                  </a:lnTo>
                  <a:lnTo>
                    <a:pt x="92261" y="2238964"/>
                  </a:lnTo>
                  <a:lnTo>
                    <a:pt x="1557841" y="2557480"/>
                  </a:lnTo>
                  <a:lnTo>
                    <a:pt x="1604458" y="2558204"/>
                  </a:lnTo>
                  <a:lnTo>
                    <a:pt x="1646265" y="2541557"/>
                  </a:lnTo>
                  <a:lnTo>
                    <a:pt x="1678785" y="2510456"/>
                  </a:lnTo>
                  <a:lnTo>
                    <a:pt x="1697541" y="2467818"/>
                  </a:lnTo>
                  <a:lnTo>
                    <a:pt x="2134167" y="459313"/>
                  </a:lnTo>
                  <a:lnTo>
                    <a:pt x="2134836" y="412658"/>
                  </a:lnTo>
                  <a:lnTo>
                    <a:pt x="2118181" y="370778"/>
                  </a:lnTo>
                  <a:lnTo>
                    <a:pt x="2087072" y="338208"/>
                  </a:lnTo>
                  <a:lnTo>
                    <a:pt x="2044378" y="319486"/>
                  </a:lnTo>
                  <a:lnTo>
                    <a:pt x="1428047" y="185501"/>
                  </a:lnTo>
                  <a:lnTo>
                    <a:pt x="1409066" y="228155"/>
                  </a:lnTo>
                  <a:lnTo>
                    <a:pt x="1375929" y="259177"/>
                  </a:lnTo>
                  <a:lnTo>
                    <a:pt x="1333482" y="275744"/>
                  </a:lnTo>
                  <a:lnTo>
                    <a:pt x="1286569" y="275036"/>
                  </a:lnTo>
                  <a:lnTo>
                    <a:pt x="1243653" y="256200"/>
                  </a:lnTo>
                  <a:lnTo>
                    <a:pt x="1211941" y="223506"/>
                  </a:lnTo>
                  <a:lnTo>
                    <a:pt x="1194683" y="181524"/>
                  </a:lnTo>
                  <a:lnTo>
                    <a:pt x="1195129" y="134828"/>
                  </a:lnTo>
                  <a:lnTo>
                    <a:pt x="578671" y="843"/>
                  </a:lnTo>
                  <a:lnTo>
                    <a:pt x="531076" y="0"/>
                  </a:lnTo>
                  <a:close/>
                </a:path>
              </a:pathLst>
            </a:custGeom>
            <a:solidFill>
              <a:srgbClr val="BDCAD4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6" name="Google Shape;236;p6"/>
            <p:cNvSpPr/>
            <p:nvPr/>
          </p:nvSpPr>
          <p:spPr>
            <a:xfrm>
              <a:off x="3590295" y="2510789"/>
              <a:ext cx="1948180" cy="2327910"/>
            </a:xfrm>
            <a:custGeom>
              <a:avLst/>
              <a:gdLst/>
              <a:ahLst/>
              <a:cxnLst/>
              <a:rect l="l" t="t" r="r" b="b"/>
              <a:pathLst>
                <a:path w="1948179" h="2327910" extrusionOk="0">
                  <a:moveTo>
                    <a:pt x="784473" y="0"/>
                  </a:moveTo>
                  <a:lnTo>
                    <a:pt x="776218" y="37719"/>
                  </a:lnTo>
                  <a:lnTo>
                    <a:pt x="769852" y="52599"/>
                  </a:lnTo>
                  <a:lnTo>
                    <a:pt x="759009" y="63325"/>
                  </a:lnTo>
                  <a:lnTo>
                    <a:pt x="745214" y="69026"/>
                  </a:lnTo>
                  <a:lnTo>
                    <a:pt x="729990" y="68834"/>
                  </a:lnTo>
                  <a:lnTo>
                    <a:pt x="497199" y="18287"/>
                  </a:lnTo>
                  <a:lnTo>
                    <a:pt x="465728" y="17712"/>
                  </a:lnTo>
                  <a:lnTo>
                    <a:pt x="415885" y="49756"/>
                  </a:lnTo>
                  <a:lnTo>
                    <a:pt x="502" y="1931289"/>
                  </a:lnTo>
                  <a:lnTo>
                    <a:pt x="0" y="1962667"/>
                  </a:lnTo>
                  <a:lnTo>
                    <a:pt x="11154" y="1990677"/>
                  </a:lnTo>
                  <a:lnTo>
                    <a:pt x="32095" y="2012424"/>
                  </a:lnTo>
                  <a:lnTo>
                    <a:pt x="60954" y="2025015"/>
                  </a:lnTo>
                  <a:lnTo>
                    <a:pt x="1449572" y="2326894"/>
                  </a:lnTo>
                  <a:lnTo>
                    <a:pt x="1481173" y="2327459"/>
                  </a:lnTo>
                  <a:lnTo>
                    <a:pt x="1509785" y="2316464"/>
                  </a:lnTo>
                  <a:lnTo>
                    <a:pt x="1532135" y="2295729"/>
                  </a:lnTo>
                  <a:lnTo>
                    <a:pt x="1544949" y="2267077"/>
                  </a:lnTo>
                  <a:lnTo>
                    <a:pt x="1947666" y="414400"/>
                  </a:lnTo>
                  <a:lnTo>
                    <a:pt x="1947296" y="382716"/>
                  </a:lnTo>
                  <a:lnTo>
                    <a:pt x="1935855" y="354568"/>
                  </a:lnTo>
                  <a:lnTo>
                    <a:pt x="1915269" y="332872"/>
                  </a:lnTo>
                  <a:lnTo>
                    <a:pt x="1887468" y="320548"/>
                  </a:lnTo>
                  <a:lnTo>
                    <a:pt x="1654550" y="269875"/>
                  </a:lnTo>
                  <a:lnTo>
                    <a:pt x="1640667" y="263685"/>
                  </a:lnTo>
                  <a:lnTo>
                    <a:pt x="1630547" y="252745"/>
                  </a:lnTo>
                  <a:lnTo>
                    <a:pt x="1625189" y="238496"/>
                  </a:lnTo>
                  <a:lnTo>
                    <a:pt x="1625594" y="222376"/>
                  </a:lnTo>
                  <a:lnTo>
                    <a:pt x="1633722" y="184531"/>
                  </a:lnTo>
                  <a:lnTo>
                    <a:pt x="1325493" y="117601"/>
                  </a:lnTo>
                  <a:lnTo>
                    <a:pt x="1306454" y="160514"/>
                  </a:lnTo>
                  <a:lnTo>
                    <a:pt x="1273200" y="192103"/>
                  </a:lnTo>
                  <a:lnTo>
                    <a:pt x="1230659" y="209238"/>
                  </a:lnTo>
                  <a:lnTo>
                    <a:pt x="1183761" y="208787"/>
                  </a:lnTo>
                  <a:lnTo>
                    <a:pt x="1140831" y="189694"/>
                  </a:lnTo>
                  <a:lnTo>
                    <a:pt x="1109212" y="156432"/>
                  </a:lnTo>
                  <a:lnTo>
                    <a:pt x="1092071" y="113883"/>
                  </a:lnTo>
                  <a:lnTo>
                    <a:pt x="1092575" y="66929"/>
                  </a:lnTo>
                  <a:lnTo>
                    <a:pt x="784473" y="0"/>
                  </a:lnTo>
                  <a:close/>
                </a:path>
              </a:pathLst>
            </a:custGeom>
            <a:solidFill>
              <a:srgbClr val="ACBCC9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7" name="Google Shape;237;p6"/>
            <p:cNvSpPr/>
            <p:nvPr/>
          </p:nvSpPr>
          <p:spPr>
            <a:xfrm>
              <a:off x="3676278" y="2614158"/>
              <a:ext cx="1774825" cy="2138680"/>
            </a:xfrm>
            <a:custGeom>
              <a:avLst/>
              <a:gdLst/>
              <a:ahLst/>
              <a:cxnLst/>
              <a:rect l="l" t="t" r="r" b="b"/>
              <a:pathLst>
                <a:path w="1774825" h="2138679" extrusionOk="0">
                  <a:moveTo>
                    <a:pt x="416837" y="0"/>
                  </a:moveTo>
                  <a:lnTo>
                    <a:pt x="385816" y="31378"/>
                  </a:lnTo>
                  <a:lnTo>
                    <a:pt x="244" y="1805314"/>
                  </a:lnTo>
                  <a:lnTo>
                    <a:pt x="0" y="1820739"/>
                  </a:lnTo>
                  <a:lnTo>
                    <a:pt x="5339" y="1835080"/>
                  </a:lnTo>
                  <a:lnTo>
                    <a:pt x="15370" y="1846445"/>
                  </a:lnTo>
                  <a:lnTo>
                    <a:pt x="29200" y="1852939"/>
                  </a:lnTo>
                  <a:lnTo>
                    <a:pt x="1342634" y="2138435"/>
                  </a:lnTo>
                  <a:lnTo>
                    <a:pt x="1358018" y="2137554"/>
                  </a:lnTo>
                  <a:lnTo>
                    <a:pt x="1388862" y="2107193"/>
                  </a:lnTo>
                  <a:lnTo>
                    <a:pt x="1774434" y="333257"/>
                  </a:lnTo>
                  <a:lnTo>
                    <a:pt x="1774803" y="317013"/>
                  </a:lnTo>
                  <a:lnTo>
                    <a:pt x="1769385" y="302746"/>
                  </a:lnTo>
                  <a:lnTo>
                    <a:pt x="1759253" y="291859"/>
                  </a:lnTo>
                  <a:lnTo>
                    <a:pt x="1745478" y="285759"/>
                  </a:lnTo>
                  <a:lnTo>
                    <a:pt x="432044" y="136"/>
                  </a:lnTo>
                  <a:lnTo>
                    <a:pt x="4168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8" name="Google Shape;238;p6"/>
            <p:cNvSpPr/>
            <p:nvPr/>
          </p:nvSpPr>
          <p:spPr>
            <a:xfrm>
              <a:off x="4418004" y="2445246"/>
              <a:ext cx="727710" cy="417195"/>
            </a:xfrm>
            <a:custGeom>
              <a:avLst/>
              <a:gdLst/>
              <a:ahLst/>
              <a:cxnLst/>
              <a:rect l="l" t="t" r="r" b="b"/>
              <a:pathLst>
                <a:path w="727710" h="417194" extrusionOk="0">
                  <a:moveTo>
                    <a:pt x="96109" y="21530"/>
                  </a:moveTo>
                  <a:lnTo>
                    <a:pt x="46281" y="53470"/>
                  </a:lnTo>
                  <a:lnTo>
                    <a:pt x="198" y="236485"/>
                  </a:lnTo>
                  <a:lnTo>
                    <a:pt x="0" y="251684"/>
                  </a:lnTo>
                  <a:lnTo>
                    <a:pt x="5564" y="265394"/>
                  </a:lnTo>
                  <a:lnTo>
                    <a:pt x="15843" y="276080"/>
                  </a:lnTo>
                  <a:lnTo>
                    <a:pt x="29789" y="282205"/>
                  </a:lnTo>
                  <a:lnTo>
                    <a:pt x="647898" y="416571"/>
                  </a:lnTo>
                  <a:lnTo>
                    <a:pt x="663096" y="416810"/>
                  </a:lnTo>
                  <a:lnTo>
                    <a:pt x="676806" y="411333"/>
                  </a:lnTo>
                  <a:lnTo>
                    <a:pt x="687492" y="401141"/>
                  </a:lnTo>
                  <a:lnTo>
                    <a:pt x="693618" y="387234"/>
                  </a:lnTo>
                  <a:lnTo>
                    <a:pt x="727146" y="232929"/>
                  </a:lnTo>
                  <a:lnTo>
                    <a:pt x="727436" y="216398"/>
                  </a:lnTo>
                  <a:lnTo>
                    <a:pt x="391683" y="216398"/>
                  </a:lnTo>
                  <a:lnTo>
                    <a:pt x="368625" y="216165"/>
                  </a:lnTo>
                  <a:lnTo>
                    <a:pt x="337798" y="198489"/>
                  </a:lnTo>
                  <a:lnTo>
                    <a:pt x="323270" y="168382"/>
                  </a:lnTo>
                  <a:lnTo>
                    <a:pt x="326530" y="135084"/>
                  </a:lnTo>
                  <a:lnTo>
                    <a:pt x="349067" y="107834"/>
                  </a:lnTo>
                  <a:lnTo>
                    <a:pt x="359880" y="102352"/>
                  </a:lnTo>
                  <a:lnTo>
                    <a:pt x="370990" y="99310"/>
                  </a:lnTo>
                  <a:lnTo>
                    <a:pt x="382125" y="98530"/>
                  </a:lnTo>
                  <a:lnTo>
                    <a:pt x="524773" y="98530"/>
                  </a:lnTo>
                  <a:lnTo>
                    <a:pt x="511476" y="70201"/>
                  </a:lnTo>
                  <a:lnTo>
                    <a:pt x="495581" y="51827"/>
                  </a:lnTo>
                  <a:lnTo>
                    <a:pt x="264612" y="51827"/>
                  </a:lnTo>
                  <a:lnTo>
                    <a:pt x="127452" y="22109"/>
                  </a:lnTo>
                  <a:lnTo>
                    <a:pt x="96109" y="21530"/>
                  </a:lnTo>
                  <a:close/>
                </a:path>
                <a:path w="727710" h="417194" extrusionOk="0">
                  <a:moveTo>
                    <a:pt x="524773" y="98530"/>
                  </a:moveTo>
                  <a:lnTo>
                    <a:pt x="382125" y="98530"/>
                  </a:lnTo>
                  <a:lnTo>
                    <a:pt x="393009" y="99833"/>
                  </a:lnTo>
                  <a:lnTo>
                    <a:pt x="414008" y="108723"/>
                  </a:lnTo>
                  <a:lnTo>
                    <a:pt x="430410" y="124567"/>
                  </a:lnTo>
                  <a:lnTo>
                    <a:pt x="439765" y="145696"/>
                  </a:lnTo>
                  <a:lnTo>
                    <a:pt x="439618" y="170445"/>
                  </a:lnTo>
                  <a:lnTo>
                    <a:pt x="429847" y="192287"/>
                  </a:lnTo>
                  <a:lnTo>
                    <a:pt x="412980" y="208022"/>
                  </a:lnTo>
                  <a:lnTo>
                    <a:pt x="391683" y="216398"/>
                  </a:lnTo>
                  <a:lnTo>
                    <a:pt x="727436" y="216398"/>
                  </a:lnTo>
                  <a:lnTo>
                    <a:pt x="716780" y="173652"/>
                  </a:lnTo>
                  <a:lnTo>
                    <a:pt x="668599" y="139711"/>
                  </a:lnTo>
                  <a:lnTo>
                    <a:pt x="529915" y="109485"/>
                  </a:lnTo>
                  <a:lnTo>
                    <a:pt x="524773" y="98530"/>
                  </a:lnTo>
                  <a:close/>
                </a:path>
                <a:path w="727710" h="417194" extrusionOk="0">
                  <a:moveTo>
                    <a:pt x="374411" y="0"/>
                  </a:moveTo>
                  <a:lnTo>
                    <a:pt x="334906" y="6552"/>
                  </a:lnTo>
                  <a:lnTo>
                    <a:pt x="297592" y="23677"/>
                  </a:lnTo>
                  <a:lnTo>
                    <a:pt x="264612" y="51827"/>
                  </a:lnTo>
                  <a:lnTo>
                    <a:pt x="495581" y="51827"/>
                  </a:lnTo>
                  <a:lnTo>
                    <a:pt x="484608" y="39143"/>
                  </a:lnTo>
                  <a:lnTo>
                    <a:pt x="451405" y="16777"/>
                  </a:lnTo>
                  <a:lnTo>
                    <a:pt x="413964" y="3567"/>
                  </a:lnTo>
                  <a:lnTo>
                    <a:pt x="374411" y="0"/>
                  </a:lnTo>
                  <a:close/>
                </a:path>
              </a:pathLst>
            </a:custGeom>
            <a:solidFill>
              <a:srgbClr val="C5D1D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9" name="Google Shape;239;p6"/>
            <p:cNvSpPr/>
            <p:nvPr/>
          </p:nvSpPr>
          <p:spPr>
            <a:xfrm>
              <a:off x="4097722" y="3424616"/>
              <a:ext cx="194806" cy="194716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0" name="Google Shape;240;p6"/>
            <p:cNvSpPr/>
            <p:nvPr/>
          </p:nvSpPr>
          <p:spPr>
            <a:xfrm>
              <a:off x="4022318" y="3771955"/>
              <a:ext cx="194966" cy="194859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1" name="Google Shape;241;p6"/>
            <p:cNvSpPr/>
            <p:nvPr/>
          </p:nvSpPr>
          <p:spPr>
            <a:xfrm>
              <a:off x="3946913" y="4119608"/>
              <a:ext cx="194806" cy="194558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2" name="Google Shape;242;p6"/>
            <p:cNvSpPr/>
            <p:nvPr/>
          </p:nvSpPr>
          <p:spPr>
            <a:xfrm>
              <a:off x="4405582" y="3456686"/>
              <a:ext cx="424815" cy="152400"/>
            </a:xfrm>
            <a:custGeom>
              <a:avLst/>
              <a:gdLst/>
              <a:ahLst/>
              <a:cxnLst/>
              <a:rect l="l" t="t" r="r" b="b"/>
              <a:pathLst>
                <a:path w="424814" h="152400" extrusionOk="0">
                  <a:moveTo>
                    <a:pt x="46910" y="0"/>
                  </a:moveTo>
                  <a:lnTo>
                    <a:pt x="15376" y="5718"/>
                  </a:lnTo>
                  <a:lnTo>
                    <a:pt x="0" y="30035"/>
                  </a:lnTo>
                  <a:lnTo>
                    <a:pt x="3887" y="58543"/>
                  </a:lnTo>
                  <a:lnTo>
                    <a:pt x="30146" y="76835"/>
                  </a:lnTo>
                  <a:lnTo>
                    <a:pt x="377745" y="152400"/>
                  </a:lnTo>
                  <a:lnTo>
                    <a:pt x="409225" y="146681"/>
                  </a:lnTo>
                  <a:lnTo>
                    <a:pt x="424608" y="122364"/>
                  </a:lnTo>
                  <a:lnTo>
                    <a:pt x="420750" y="93856"/>
                  </a:lnTo>
                  <a:lnTo>
                    <a:pt x="394509" y="75564"/>
                  </a:lnTo>
                  <a:lnTo>
                    <a:pt x="46910" y="0"/>
                  </a:lnTo>
                  <a:close/>
                </a:path>
              </a:pathLst>
            </a:custGeom>
            <a:solidFill>
              <a:srgbClr val="E2E9E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3" name="Google Shape;243;p6"/>
            <p:cNvSpPr/>
            <p:nvPr/>
          </p:nvSpPr>
          <p:spPr>
            <a:xfrm>
              <a:off x="4370673" y="3610736"/>
              <a:ext cx="695325" cy="211454"/>
            </a:xfrm>
            <a:custGeom>
              <a:avLst/>
              <a:gdLst/>
              <a:ahLst/>
              <a:cxnLst/>
              <a:rect l="l" t="t" r="r" b="b"/>
              <a:pathLst>
                <a:path w="695325" h="211454" extrusionOk="0">
                  <a:moveTo>
                    <a:pt x="48291" y="0"/>
                  </a:moveTo>
                  <a:lnTo>
                    <a:pt x="15740" y="5544"/>
                  </a:lnTo>
                  <a:lnTo>
                    <a:pt x="0" y="29876"/>
                  </a:lnTo>
                  <a:lnTo>
                    <a:pt x="4214" y="58543"/>
                  </a:lnTo>
                  <a:lnTo>
                    <a:pt x="31527" y="77088"/>
                  </a:lnTo>
                  <a:lnTo>
                    <a:pt x="647858" y="211074"/>
                  </a:lnTo>
                  <a:lnTo>
                    <a:pt x="679410" y="205297"/>
                  </a:lnTo>
                  <a:lnTo>
                    <a:pt x="694817" y="180863"/>
                  </a:lnTo>
                  <a:lnTo>
                    <a:pt x="690935" y="152263"/>
                  </a:lnTo>
                  <a:lnTo>
                    <a:pt x="664622" y="133985"/>
                  </a:lnTo>
                  <a:lnTo>
                    <a:pt x="48291" y="0"/>
                  </a:lnTo>
                  <a:close/>
                </a:path>
              </a:pathLst>
            </a:custGeom>
            <a:solidFill>
              <a:srgbClr val="C5D1D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4" name="Google Shape;244;p6"/>
            <p:cNvSpPr/>
            <p:nvPr/>
          </p:nvSpPr>
          <p:spPr>
            <a:xfrm>
              <a:off x="4330017" y="3804284"/>
              <a:ext cx="424815" cy="153035"/>
            </a:xfrm>
            <a:custGeom>
              <a:avLst/>
              <a:gdLst/>
              <a:ahLst/>
              <a:cxnLst/>
              <a:rect l="l" t="t" r="r" b="b"/>
              <a:pathLst>
                <a:path w="424814" h="153035" extrusionOk="0">
                  <a:moveTo>
                    <a:pt x="46910" y="0"/>
                  </a:moveTo>
                  <a:lnTo>
                    <a:pt x="15376" y="5738"/>
                  </a:lnTo>
                  <a:lnTo>
                    <a:pt x="0" y="30098"/>
                  </a:lnTo>
                  <a:lnTo>
                    <a:pt x="3887" y="58650"/>
                  </a:lnTo>
                  <a:lnTo>
                    <a:pt x="30146" y="76962"/>
                  </a:lnTo>
                  <a:lnTo>
                    <a:pt x="377745" y="152526"/>
                  </a:lnTo>
                  <a:lnTo>
                    <a:pt x="409225" y="146788"/>
                  </a:lnTo>
                  <a:lnTo>
                    <a:pt x="424608" y="122427"/>
                  </a:lnTo>
                  <a:lnTo>
                    <a:pt x="420751" y="93876"/>
                  </a:lnTo>
                  <a:lnTo>
                    <a:pt x="394509" y="75564"/>
                  </a:lnTo>
                  <a:lnTo>
                    <a:pt x="46910" y="0"/>
                  </a:lnTo>
                  <a:close/>
                </a:path>
              </a:pathLst>
            </a:custGeom>
            <a:solidFill>
              <a:srgbClr val="E2E9E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5" name="Google Shape;245;p6"/>
            <p:cNvSpPr/>
            <p:nvPr/>
          </p:nvSpPr>
          <p:spPr>
            <a:xfrm>
              <a:off x="4295108" y="3958336"/>
              <a:ext cx="695325" cy="211454"/>
            </a:xfrm>
            <a:custGeom>
              <a:avLst/>
              <a:gdLst/>
              <a:ahLst/>
              <a:cxnLst/>
              <a:rect l="l" t="t" r="r" b="b"/>
              <a:pathLst>
                <a:path w="695325" h="211454" extrusionOk="0">
                  <a:moveTo>
                    <a:pt x="48291" y="0"/>
                  </a:moveTo>
                  <a:lnTo>
                    <a:pt x="15740" y="5544"/>
                  </a:lnTo>
                  <a:lnTo>
                    <a:pt x="0" y="29876"/>
                  </a:lnTo>
                  <a:lnTo>
                    <a:pt x="4214" y="58543"/>
                  </a:lnTo>
                  <a:lnTo>
                    <a:pt x="31527" y="77088"/>
                  </a:lnTo>
                  <a:lnTo>
                    <a:pt x="647858" y="211074"/>
                  </a:lnTo>
                  <a:lnTo>
                    <a:pt x="679338" y="205315"/>
                  </a:lnTo>
                  <a:lnTo>
                    <a:pt x="694721" y="180911"/>
                  </a:lnTo>
                  <a:lnTo>
                    <a:pt x="690864" y="152316"/>
                  </a:lnTo>
                  <a:lnTo>
                    <a:pt x="664622" y="133984"/>
                  </a:lnTo>
                  <a:lnTo>
                    <a:pt x="48291" y="0"/>
                  </a:lnTo>
                  <a:close/>
                </a:path>
              </a:pathLst>
            </a:custGeom>
            <a:solidFill>
              <a:srgbClr val="C5D1D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6" name="Google Shape;246;p6"/>
            <p:cNvSpPr/>
            <p:nvPr/>
          </p:nvSpPr>
          <p:spPr>
            <a:xfrm>
              <a:off x="4254404" y="4151757"/>
              <a:ext cx="424815" cy="153035"/>
            </a:xfrm>
            <a:custGeom>
              <a:avLst/>
              <a:gdLst/>
              <a:ahLst/>
              <a:cxnLst/>
              <a:rect l="l" t="t" r="r" b="b"/>
              <a:pathLst>
                <a:path w="424814" h="153035" extrusionOk="0">
                  <a:moveTo>
                    <a:pt x="46958" y="0"/>
                  </a:moveTo>
                  <a:lnTo>
                    <a:pt x="15406" y="5758"/>
                  </a:lnTo>
                  <a:lnTo>
                    <a:pt x="0" y="30162"/>
                  </a:lnTo>
                  <a:lnTo>
                    <a:pt x="3881" y="58757"/>
                  </a:lnTo>
                  <a:lnTo>
                    <a:pt x="30194" y="77089"/>
                  </a:lnTo>
                  <a:lnTo>
                    <a:pt x="377793" y="152654"/>
                  </a:lnTo>
                  <a:lnTo>
                    <a:pt x="409273" y="146895"/>
                  </a:lnTo>
                  <a:lnTo>
                    <a:pt x="424656" y="122491"/>
                  </a:lnTo>
                  <a:lnTo>
                    <a:pt x="420798" y="93896"/>
                  </a:lnTo>
                  <a:lnTo>
                    <a:pt x="394557" y="75565"/>
                  </a:lnTo>
                  <a:lnTo>
                    <a:pt x="46958" y="0"/>
                  </a:lnTo>
                  <a:close/>
                </a:path>
              </a:pathLst>
            </a:custGeom>
            <a:solidFill>
              <a:srgbClr val="E2E9E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" name="Google Shape;247;p6"/>
            <p:cNvSpPr/>
            <p:nvPr/>
          </p:nvSpPr>
          <p:spPr>
            <a:xfrm>
              <a:off x="4219590" y="4305935"/>
              <a:ext cx="695325" cy="211454"/>
            </a:xfrm>
            <a:custGeom>
              <a:avLst/>
              <a:gdLst/>
              <a:ahLst/>
              <a:cxnLst/>
              <a:rect l="l" t="t" r="r" b="b"/>
              <a:pathLst>
                <a:path w="695325" h="211454" extrusionOk="0">
                  <a:moveTo>
                    <a:pt x="48244" y="0"/>
                  </a:moveTo>
                  <a:lnTo>
                    <a:pt x="15710" y="5524"/>
                  </a:lnTo>
                  <a:lnTo>
                    <a:pt x="0" y="29813"/>
                  </a:lnTo>
                  <a:lnTo>
                    <a:pt x="4220" y="58435"/>
                  </a:lnTo>
                  <a:lnTo>
                    <a:pt x="31480" y="76962"/>
                  </a:lnTo>
                  <a:lnTo>
                    <a:pt x="647811" y="210946"/>
                  </a:lnTo>
                  <a:lnTo>
                    <a:pt x="679344" y="205208"/>
                  </a:lnTo>
                  <a:lnTo>
                    <a:pt x="694721" y="180847"/>
                  </a:lnTo>
                  <a:lnTo>
                    <a:pt x="690834" y="152296"/>
                  </a:lnTo>
                  <a:lnTo>
                    <a:pt x="664575" y="133984"/>
                  </a:lnTo>
                  <a:lnTo>
                    <a:pt x="48244" y="0"/>
                  </a:lnTo>
                  <a:close/>
                </a:path>
              </a:pathLst>
            </a:custGeom>
            <a:solidFill>
              <a:srgbClr val="C5D1D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" name="Google Shape;248;p6"/>
            <p:cNvSpPr/>
            <p:nvPr/>
          </p:nvSpPr>
          <p:spPr>
            <a:xfrm>
              <a:off x="4531359" y="2877819"/>
              <a:ext cx="655955" cy="203200"/>
            </a:xfrm>
            <a:custGeom>
              <a:avLst/>
              <a:gdLst/>
              <a:ahLst/>
              <a:cxnLst/>
              <a:rect l="l" t="t" r="r" b="b"/>
              <a:pathLst>
                <a:path w="655954" h="203200" extrusionOk="0">
                  <a:moveTo>
                    <a:pt x="46862" y="0"/>
                  </a:moveTo>
                  <a:lnTo>
                    <a:pt x="15382" y="5758"/>
                  </a:lnTo>
                  <a:lnTo>
                    <a:pt x="0" y="30162"/>
                  </a:lnTo>
                  <a:lnTo>
                    <a:pt x="3857" y="58757"/>
                  </a:lnTo>
                  <a:lnTo>
                    <a:pt x="30099" y="77088"/>
                  </a:lnTo>
                  <a:lnTo>
                    <a:pt x="608964" y="202945"/>
                  </a:lnTo>
                  <a:lnTo>
                    <a:pt x="640445" y="197187"/>
                  </a:lnTo>
                  <a:lnTo>
                    <a:pt x="655827" y="172783"/>
                  </a:lnTo>
                  <a:lnTo>
                    <a:pt x="651970" y="144188"/>
                  </a:lnTo>
                  <a:lnTo>
                    <a:pt x="625728" y="125856"/>
                  </a:lnTo>
                  <a:lnTo>
                    <a:pt x="46862" y="0"/>
                  </a:lnTo>
                  <a:close/>
                </a:path>
              </a:pathLst>
            </a:custGeom>
            <a:solidFill>
              <a:srgbClr val="647D9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" name="Google Shape;249;p6"/>
            <p:cNvSpPr/>
            <p:nvPr/>
          </p:nvSpPr>
          <p:spPr>
            <a:xfrm>
              <a:off x="4145930" y="3158108"/>
              <a:ext cx="1003300" cy="278765"/>
            </a:xfrm>
            <a:custGeom>
              <a:avLst/>
              <a:gdLst/>
              <a:ahLst/>
              <a:cxnLst/>
              <a:rect l="l" t="t" r="r" b="b"/>
              <a:pathLst>
                <a:path w="1003300" h="278764" extrusionOk="0">
                  <a:moveTo>
                    <a:pt x="46847" y="0"/>
                  </a:moveTo>
                  <a:lnTo>
                    <a:pt x="15368" y="5738"/>
                  </a:lnTo>
                  <a:lnTo>
                    <a:pt x="0" y="30099"/>
                  </a:lnTo>
                  <a:lnTo>
                    <a:pt x="3895" y="58650"/>
                  </a:lnTo>
                  <a:lnTo>
                    <a:pt x="30210" y="76962"/>
                  </a:lnTo>
                  <a:lnTo>
                    <a:pt x="956421" y="278256"/>
                  </a:lnTo>
                  <a:lnTo>
                    <a:pt x="987901" y="272518"/>
                  </a:lnTo>
                  <a:lnTo>
                    <a:pt x="1003284" y="248157"/>
                  </a:lnTo>
                  <a:lnTo>
                    <a:pt x="999426" y="219606"/>
                  </a:lnTo>
                  <a:lnTo>
                    <a:pt x="973185" y="201294"/>
                  </a:lnTo>
                  <a:lnTo>
                    <a:pt x="46847" y="0"/>
                  </a:lnTo>
                  <a:close/>
                </a:path>
              </a:pathLst>
            </a:custGeom>
            <a:solidFill>
              <a:srgbClr val="C5D1D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0" name="Google Shape;250;p6"/>
            <p:cNvSpPr/>
            <p:nvPr/>
          </p:nvSpPr>
          <p:spPr>
            <a:xfrm>
              <a:off x="4497863" y="3031870"/>
              <a:ext cx="154146" cy="93852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1" name="Google Shape;251;p6"/>
            <p:cNvSpPr/>
            <p:nvPr/>
          </p:nvSpPr>
          <p:spPr>
            <a:xfrm>
              <a:off x="4729003" y="3082162"/>
              <a:ext cx="231108" cy="110616"/>
            </a:xfrm>
            <a:prstGeom prst="rect">
              <a:avLst/>
            </a:prstGeom>
            <a:blipFill rotWithShape="1">
              <a:blip r:embed="rId9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2" name="Google Shape;252;p6"/>
            <p:cNvSpPr/>
            <p:nvPr/>
          </p:nvSpPr>
          <p:spPr>
            <a:xfrm>
              <a:off x="4188465" y="2810424"/>
              <a:ext cx="266700" cy="265430"/>
            </a:xfrm>
            <a:custGeom>
              <a:avLst/>
              <a:gdLst/>
              <a:ahLst/>
              <a:cxnLst/>
              <a:rect l="l" t="t" r="r" b="b"/>
              <a:pathLst>
                <a:path w="266700" h="265430" extrusionOk="0">
                  <a:moveTo>
                    <a:pt x="65349" y="0"/>
                  </a:moveTo>
                  <a:lnTo>
                    <a:pt x="33649" y="31200"/>
                  </a:lnTo>
                  <a:lnTo>
                    <a:pt x="121" y="185251"/>
                  </a:lnTo>
                  <a:lnTo>
                    <a:pt x="0" y="200495"/>
                  </a:lnTo>
                  <a:lnTo>
                    <a:pt x="5724" y="214334"/>
                  </a:lnTo>
                  <a:lnTo>
                    <a:pt x="16426" y="225220"/>
                  </a:lnTo>
                  <a:lnTo>
                    <a:pt x="31236" y="231606"/>
                  </a:lnTo>
                  <a:lnTo>
                    <a:pt x="185541" y="265134"/>
                  </a:lnTo>
                  <a:lnTo>
                    <a:pt x="200910" y="265338"/>
                  </a:lnTo>
                  <a:lnTo>
                    <a:pt x="215243" y="259911"/>
                  </a:lnTo>
                  <a:lnTo>
                    <a:pt x="226599" y="249793"/>
                  </a:lnTo>
                  <a:lnTo>
                    <a:pt x="233039" y="235924"/>
                  </a:lnTo>
                  <a:lnTo>
                    <a:pt x="266567" y="81873"/>
                  </a:lnTo>
                  <a:lnTo>
                    <a:pt x="266656" y="65621"/>
                  </a:lnTo>
                  <a:lnTo>
                    <a:pt x="260613" y="51202"/>
                  </a:lnTo>
                  <a:lnTo>
                    <a:pt x="249832" y="40118"/>
                  </a:lnTo>
                  <a:lnTo>
                    <a:pt x="235706" y="33867"/>
                  </a:lnTo>
                  <a:lnTo>
                    <a:pt x="81528" y="339"/>
                  </a:lnTo>
                  <a:lnTo>
                    <a:pt x="65349" y="0"/>
                  </a:lnTo>
                  <a:close/>
                </a:path>
              </a:pathLst>
            </a:custGeom>
            <a:solidFill>
              <a:srgbClr val="647D9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3" name="Google Shape;253;p6"/>
            <p:cNvSpPr/>
            <p:nvPr/>
          </p:nvSpPr>
          <p:spPr>
            <a:xfrm>
              <a:off x="4419722" y="2650997"/>
              <a:ext cx="694055" cy="213360"/>
            </a:xfrm>
            <a:custGeom>
              <a:avLst/>
              <a:gdLst/>
              <a:ahLst/>
              <a:cxnLst/>
              <a:rect l="l" t="t" r="r" b="b"/>
              <a:pathLst>
                <a:path w="694054" h="213360" extrusionOk="0">
                  <a:moveTo>
                    <a:pt x="46485" y="0"/>
                  </a:moveTo>
                  <a:lnTo>
                    <a:pt x="6463" y="16930"/>
                  </a:lnTo>
                  <a:lnTo>
                    <a:pt x="0" y="46591"/>
                  </a:lnTo>
                  <a:lnTo>
                    <a:pt x="5433" y="60912"/>
                  </a:lnTo>
                  <a:lnTo>
                    <a:pt x="15581" y="72209"/>
                  </a:lnTo>
                  <a:lnTo>
                    <a:pt x="29467" y="78612"/>
                  </a:lnTo>
                  <a:lnTo>
                    <a:pt x="645798" y="212598"/>
                  </a:lnTo>
                  <a:lnTo>
                    <a:pt x="661977" y="212957"/>
                  </a:lnTo>
                  <a:lnTo>
                    <a:pt x="676263" y="207375"/>
                  </a:lnTo>
                  <a:lnTo>
                    <a:pt x="687286" y="196721"/>
                  </a:lnTo>
                  <a:lnTo>
                    <a:pt x="693677" y="181863"/>
                  </a:lnTo>
                  <a:lnTo>
                    <a:pt x="693846" y="166600"/>
                  </a:lnTo>
                  <a:lnTo>
                    <a:pt x="688359" y="152622"/>
                  </a:lnTo>
                  <a:lnTo>
                    <a:pt x="678229" y="141358"/>
                  </a:lnTo>
                  <a:lnTo>
                    <a:pt x="664467" y="134238"/>
                  </a:lnTo>
                  <a:lnTo>
                    <a:pt x="46485" y="0"/>
                  </a:lnTo>
                  <a:close/>
                </a:path>
              </a:pathLst>
            </a:custGeom>
            <a:solidFill>
              <a:srgbClr val="E2E9E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4" name="Google Shape;254;p6"/>
            <p:cNvSpPr/>
            <p:nvPr/>
          </p:nvSpPr>
          <p:spPr>
            <a:xfrm>
              <a:off x="4263235" y="2885301"/>
              <a:ext cx="115566" cy="115528"/>
            </a:xfrm>
            <a:prstGeom prst="rect">
              <a:avLst/>
            </a:prstGeom>
            <a:blipFill rotWithShape="1">
              <a:blip r:embed="rId10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55" name="Google Shape;255;p6"/>
          <p:cNvSpPr/>
          <p:nvPr/>
        </p:nvSpPr>
        <p:spPr>
          <a:xfrm>
            <a:off x="6733031" y="5949696"/>
            <a:ext cx="2369820" cy="719327"/>
          </a:xfrm>
          <a:prstGeom prst="rect">
            <a:avLst/>
          </a:pr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8" name="Google Shape;1468;p60"/>
          <p:cNvGrpSpPr/>
          <p:nvPr/>
        </p:nvGrpSpPr>
        <p:grpSpPr>
          <a:xfrm>
            <a:off x="201168" y="748283"/>
            <a:ext cx="8732900" cy="5110481"/>
            <a:chOff x="201168" y="748283"/>
            <a:chExt cx="8732900" cy="5110481"/>
          </a:xfrm>
        </p:grpSpPr>
        <p:sp>
          <p:nvSpPr>
            <p:cNvPr id="1469" name="Google Shape;1469;p60"/>
            <p:cNvSpPr/>
            <p:nvPr/>
          </p:nvSpPr>
          <p:spPr>
            <a:xfrm>
              <a:off x="4024883" y="2889504"/>
              <a:ext cx="4909185" cy="2969260"/>
            </a:xfrm>
            <a:custGeom>
              <a:avLst/>
              <a:gdLst/>
              <a:ahLst/>
              <a:cxnLst/>
              <a:rect l="l" t="t" r="r" b="b"/>
              <a:pathLst>
                <a:path w="4909184" h="2969260" extrusionOk="0">
                  <a:moveTo>
                    <a:pt x="4908804" y="0"/>
                  </a:moveTo>
                  <a:lnTo>
                    <a:pt x="0" y="0"/>
                  </a:lnTo>
                  <a:lnTo>
                    <a:pt x="0" y="2968752"/>
                  </a:lnTo>
                  <a:lnTo>
                    <a:pt x="4908804" y="2968752"/>
                  </a:lnTo>
                  <a:lnTo>
                    <a:pt x="4908804" y="0"/>
                  </a:lnTo>
                  <a:close/>
                </a:path>
              </a:pathLst>
            </a:custGeom>
            <a:solidFill>
              <a:srgbClr val="FADEA2">
                <a:alpha val="39607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0" name="Google Shape;1470;p60"/>
            <p:cNvSpPr/>
            <p:nvPr/>
          </p:nvSpPr>
          <p:spPr>
            <a:xfrm>
              <a:off x="4024883" y="2889504"/>
              <a:ext cx="4909185" cy="2969260"/>
            </a:xfrm>
            <a:custGeom>
              <a:avLst/>
              <a:gdLst/>
              <a:ahLst/>
              <a:cxnLst/>
              <a:rect l="l" t="t" r="r" b="b"/>
              <a:pathLst>
                <a:path w="4909184" h="2969260" extrusionOk="0">
                  <a:moveTo>
                    <a:pt x="0" y="2968752"/>
                  </a:moveTo>
                  <a:lnTo>
                    <a:pt x="4908804" y="2968752"/>
                  </a:lnTo>
                  <a:lnTo>
                    <a:pt x="4908804" y="0"/>
                  </a:lnTo>
                  <a:lnTo>
                    <a:pt x="0" y="0"/>
                  </a:lnTo>
                  <a:lnTo>
                    <a:pt x="0" y="2968752"/>
                  </a:lnTo>
                  <a:close/>
                </a:path>
              </a:pathLst>
            </a:custGeom>
            <a:noFill/>
            <a:ln w="9525" cap="flat" cmpd="sng">
              <a:solidFill>
                <a:srgbClr val="21CD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1" name="Google Shape;1471;p60"/>
            <p:cNvSpPr/>
            <p:nvPr/>
          </p:nvSpPr>
          <p:spPr>
            <a:xfrm>
              <a:off x="201168" y="748283"/>
              <a:ext cx="4910455" cy="2969260"/>
            </a:xfrm>
            <a:custGeom>
              <a:avLst/>
              <a:gdLst/>
              <a:ahLst/>
              <a:cxnLst/>
              <a:rect l="l" t="t" r="r" b="b"/>
              <a:pathLst>
                <a:path w="4910455" h="2969260" extrusionOk="0">
                  <a:moveTo>
                    <a:pt x="4910328" y="0"/>
                  </a:moveTo>
                  <a:lnTo>
                    <a:pt x="0" y="0"/>
                  </a:lnTo>
                  <a:lnTo>
                    <a:pt x="0" y="2968752"/>
                  </a:lnTo>
                  <a:lnTo>
                    <a:pt x="4910328" y="2968752"/>
                  </a:lnTo>
                  <a:lnTo>
                    <a:pt x="4910328" y="0"/>
                  </a:lnTo>
                  <a:close/>
                </a:path>
              </a:pathLst>
            </a:custGeom>
            <a:solidFill>
              <a:srgbClr val="B6F9A3">
                <a:alpha val="39607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2" name="Google Shape;1472;p60"/>
            <p:cNvSpPr/>
            <p:nvPr/>
          </p:nvSpPr>
          <p:spPr>
            <a:xfrm>
              <a:off x="201168" y="748283"/>
              <a:ext cx="4910455" cy="2969260"/>
            </a:xfrm>
            <a:custGeom>
              <a:avLst/>
              <a:gdLst/>
              <a:ahLst/>
              <a:cxnLst/>
              <a:rect l="l" t="t" r="r" b="b"/>
              <a:pathLst>
                <a:path w="4910455" h="2969260" extrusionOk="0">
                  <a:moveTo>
                    <a:pt x="0" y="2968752"/>
                  </a:moveTo>
                  <a:lnTo>
                    <a:pt x="4910328" y="2968752"/>
                  </a:lnTo>
                  <a:lnTo>
                    <a:pt x="4910328" y="0"/>
                  </a:lnTo>
                  <a:lnTo>
                    <a:pt x="0" y="0"/>
                  </a:lnTo>
                  <a:lnTo>
                    <a:pt x="0" y="2968752"/>
                  </a:lnTo>
                  <a:close/>
                </a:path>
              </a:pathLst>
            </a:custGeom>
            <a:noFill/>
            <a:ln w="9525" cap="flat" cmpd="sng">
              <a:solidFill>
                <a:srgbClr val="21CD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473" name="Google Shape;1473;p60"/>
          <p:cNvSpPr/>
          <p:nvPr/>
        </p:nvSpPr>
        <p:spPr>
          <a:xfrm>
            <a:off x="6733031" y="5949696"/>
            <a:ext cx="2369820" cy="71932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74" name="Google Shape;1474;p60"/>
          <p:cNvSpPr txBox="1">
            <a:spLocks noGrp="1"/>
          </p:cNvSpPr>
          <p:nvPr>
            <p:ph type="title"/>
          </p:nvPr>
        </p:nvSpPr>
        <p:spPr>
          <a:xfrm>
            <a:off x="330200" y="76327"/>
            <a:ext cx="6363970" cy="391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MODELACIÓN HIDRÁULICA: </a:t>
            </a:r>
            <a:r>
              <a:rPr lang="en-US" sz="20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DISEÑO ACTUAL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5" name="Google Shape;1475;p60"/>
          <p:cNvSpPr/>
          <p:nvPr/>
        </p:nvSpPr>
        <p:spPr>
          <a:xfrm>
            <a:off x="210301" y="5304984"/>
            <a:ext cx="3242331" cy="799468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76" name="Google Shape;1476;p60"/>
          <p:cNvSpPr txBox="1"/>
          <p:nvPr/>
        </p:nvSpPr>
        <p:spPr>
          <a:xfrm>
            <a:off x="724001" y="5321696"/>
            <a:ext cx="221615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3025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Arial"/>
                <a:ea typeface="Arial"/>
                <a:cs typeface="Arial"/>
                <a:sym typeface="Arial"/>
              </a:rPr>
              <a:t>Postproceso, paso 3000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marL="635" marR="0" lvl="0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1600" b="1" i="1">
                <a:latin typeface="Arial"/>
                <a:ea typeface="Arial"/>
                <a:cs typeface="Arial"/>
                <a:sym typeface="Arial"/>
              </a:rPr>
              <a:t>FLUJO VARIABLE</a:t>
            </a:r>
            <a:endParaRPr sz="1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7" name="Google Shape;1477;p60"/>
          <p:cNvSpPr txBox="1"/>
          <p:nvPr/>
        </p:nvSpPr>
        <p:spPr>
          <a:xfrm>
            <a:off x="5426455" y="1879854"/>
            <a:ext cx="1217295" cy="330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>
                <a:solidFill>
                  <a:srgbClr val="001F5F"/>
                </a:solidFill>
                <a:latin typeface="Arial"/>
                <a:ea typeface="Arial"/>
                <a:cs typeface="Arial"/>
                <a:sym typeface="Arial"/>
              </a:rPr>
              <a:t>Velocidad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78" name="Google Shape;1478;p60"/>
          <p:cNvGrpSpPr/>
          <p:nvPr/>
        </p:nvGrpSpPr>
        <p:grpSpPr>
          <a:xfrm>
            <a:off x="4238244" y="3048000"/>
            <a:ext cx="4480559" cy="2651760"/>
            <a:chOff x="4238244" y="3048000"/>
            <a:chExt cx="4480559" cy="2651760"/>
          </a:xfrm>
        </p:grpSpPr>
        <p:sp>
          <p:nvSpPr>
            <p:cNvPr id="1479" name="Google Shape;1479;p60"/>
            <p:cNvSpPr/>
            <p:nvPr/>
          </p:nvSpPr>
          <p:spPr>
            <a:xfrm>
              <a:off x="4238244" y="3048000"/>
              <a:ext cx="4480559" cy="2651760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0" name="Google Shape;1480;p60"/>
            <p:cNvSpPr/>
            <p:nvPr/>
          </p:nvSpPr>
          <p:spPr>
            <a:xfrm>
              <a:off x="6373622" y="3433699"/>
              <a:ext cx="243204" cy="492759"/>
            </a:xfrm>
            <a:custGeom>
              <a:avLst/>
              <a:gdLst/>
              <a:ahLst/>
              <a:cxnLst/>
              <a:rect l="l" t="t" r="r" b="b"/>
              <a:pathLst>
                <a:path w="243204" h="492760" extrusionOk="0">
                  <a:moveTo>
                    <a:pt x="20827" y="0"/>
                  </a:moveTo>
                  <a:lnTo>
                    <a:pt x="0" y="9525"/>
                  </a:lnTo>
                  <a:lnTo>
                    <a:pt x="211962" y="476757"/>
                  </a:lnTo>
                  <a:lnTo>
                    <a:pt x="201549" y="481456"/>
                  </a:lnTo>
                  <a:lnTo>
                    <a:pt x="231775" y="492759"/>
                  </a:lnTo>
                  <a:lnTo>
                    <a:pt x="243204" y="462533"/>
                  </a:lnTo>
                  <a:lnTo>
                    <a:pt x="232791" y="467232"/>
                  </a:lnTo>
                  <a:lnTo>
                    <a:pt x="20827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1" name="Google Shape;1481;p60"/>
            <p:cNvSpPr/>
            <p:nvPr/>
          </p:nvSpPr>
          <p:spPr>
            <a:xfrm>
              <a:off x="6373622" y="3433699"/>
              <a:ext cx="243204" cy="492759"/>
            </a:xfrm>
            <a:custGeom>
              <a:avLst/>
              <a:gdLst/>
              <a:ahLst/>
              <a:cxnLst/>
              <a:rect l="l" t="t" r="r" b="b"/>
              <a:pathLst>
                <a:path w="243204" h="492760" extrusionOk="0">
                  <a:moveTo>
                    <a:pt x="201549" y="481456"/>
                  </a:moveTo>
                  <a:lnTo>
                    <a:pt x="211962" y="476757"/>
                  </a:lnTo>
                  <a:lnTo>
                    <a:pt x="0" y="9525"/>
                  </a:lnTo>
                  <a:lnTo>
                    <a:pt x="20827" y="0"/>
                  </a:lnTo>
                  <a:lnTo>
                    <a:pt x="232791" y="467232"/>
                  </a:lnTo>
                  <a:lnTo>
                    <a:pt x="243204" y="462533"/>
                  </a:lnTo>
                  <a:lnTo>
                    <a:pt x="231775" y="492759"/>
                  </a:lnTo>
                  <a:lnTo>
                    <a:pt x="201549" y="481456"/>
                  </a:lnTo>
                  <a:close/>
                </a:path>
              </a:pathLst>
            </a:custGeom>
            <a:noFill/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482" name="Google Shape;1482;p60"/>
          <p:cNvSpPr txBox="1"/>
          <p:nvPr/>
        </p:nvSpPr>
        <p:spPr>
          <a:xfrm>
            <a:off x="5800471" y="3119069"/>
            <a:ext cx="658495" cy="2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6.18 m</a:t>
            </a:r>
            <a:endParaRPr sz="1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3" name="Google Shape;1483;p60"/>
          <p:cNvSpPr txBox="1"/>
          <p:nvPr/>
        </p:nvSpPr>
        <p:spPr>
          <a:xfrm>
            <a:off x="2934970" y="4352671"/>
            <a:ext cx="875030" cy="330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>
                <a:solidFill>
                  <a:srgbClr val="001F5F"/>
                </a:solidFill>
                <a:latin typeface="Arial"/>
                <a:ea typeface="Arial"/>
                <a:cs typeface="Arial"/>
                <a:sym typeface="Arial"/>
              </a:rPr>
              <a:t>Calado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4" name="Google Shape;1484;p60"/>
          <p:cNvSpPr/>
          <p:nvPr/>
        </p:nvSpPr>
        <p:spPr>
          <a:xfrm>
            <a:off x="251459" y="769619"/>
            <a:ext cx="4745736" cy="2865119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9" name="Google Shape;1489;p61"/>
          <p:cNvGrpSpPr/>
          <p:nvPr/>
        </p:nvGrpSpPr>
        <p:grpSpPr>
          <a:xfrm>
            <a:off x="210301" y="5304984"/>
            <a:ext cx="8892550" cy="1364038"/>
            <a:chOff x="210301" y="5304984"/>
            <a:chExt cx="8892550" cy="1364038"/>
          </a:xfrm>
        </p:grpSpPr>
        <p:sp>
          <p:nvSpPr>
            <p:cNvPr id="1490" name="Google Shape;1490;p61"/>
            <p:cNvSpPr/>
            <p:nvPr/>
          </p:nvSpPr>
          <p:spPr>
            <a:xfrm>
              <a:off x="6733031" y="5949695"/>
              <a:ext cx="2369820" cy="719327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1" name="Google Shape;1491;p61"/>
            <p:cNvSpPr/>
            <p:nvPr/>
          </p:nvSpPr>
          <p:spPr>
            <a:xfrm>
              <a:off x="210301" y="5304984"/>
              <a:ext cx="3242331" cy="799468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492" name="Google Shape;1492;p61"/>
          <p:cNvSpPr txBox="1">
            <a:spLocks noGrp="1"/>
          </p:cNvSpPr>
          <p:nvPr>
            <p:ph type="title"/>
          </p:nvPr>
        </p:nvSpPr>
        <p:spPr>
          <a:xfrm>
            <a:off x="330200" y="76327"/>
            <a:ext cx="6363970" cy="391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MODELACIÓN HIDRÁULICA: </a:t>
            </a:r>
            <a:r>
              <a:rPr lang="en-US" sz="20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DISEÑO ACTUAL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3" name="Google Shape;1493;p61"/>
          <p:cNvSpPr txBox="1"/>
          <p:nvPr/>
        </p:nvSpPr>
        <p:spPr>
          <a:xfrm>
            <a:off x="745337" y="5498693"/>
            <a:ext cx="2174875" cy="330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Curva de descarga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94" name="Google Shape;1494;p61"/>
          <p:cNvGrpSpPr/>
          <p:nvPr/>
        </p:nvGrpSpPr>
        <p:grpSpPr>
          <a:xfrm>
            <a:off x="1146047" y="909827"/>
            <a:ext cx="6841235" cy="4050792"/>
            <a:chOff x="1146047" y="909827"/>
            <a:chExt cx="6841235" cy="4050792"/>
          </a:xfrm>
        </p:grpSpPr>
        <p:sp>
          <p:nvSpPr>
            <p:cNvPr id="1495" name="Google Shape;1495;p61"/>
            <p:cNvSpPr/>
            <p:nvPr/>
          </p:nvSpPr>
          <p:spPr>
            <a:xfrm>
              <a:off x="1146047" y="909827"/>
              <a:ext cx="6841235" cy="4050792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6" name="Google Shape;1496;p61"/>
            <p:cNvSpPr/>
            <p:nvPr/>
          </p:nvSpPr>
          <p:spPr>
            <a:xfrm>
              <a:off x="1997201" y="1683258"/>
              <a:ext cx="5229225" cy="2217420"/>
            </a:xfrm>
            <a:custGeom>
              <a:avLst/>
              <a:gdLst/>
              <a:ahLst/>
              <a:cxnLst/>
              <a:rect l="l" t="t" r="r" b="b"/>
              <a:pathLst>
                <a:path w="5229225" h="2217420" extrusionOk="0">
                  <a:moveTo>
                    <a:pt x="0" y="2217419"/>
                  </a:moveTo>
                  <a:lnTo>
                    <a:pt x="298704" y="1583436"/>
                  </a:lnTo>
                  <a:lnTo>
                    <a:pt x="647700" y="1338071"/>
                  </a:lnTo>
                  <a:lnTo>
                    <a:pt x="1037844" y="1283207"/>
                  </a:lnTo>
                  <a:lnTo>
                    <a:pt x="1431036" y="1252727"/>
                  </a:lnTo>
                  <a:lnTo>
                    <a:pt x="2048256" y="1028700"/>
                  </a:lnTo>
                  <a:lnTo>
                    <a:pt x="2743200" y="771143"/>
                  </a:lnTo>
                  <a:lnTo>
                    <a:pt x="3358896" y="565403"/>
                  </a:lnTo>
                  <a:lnTo>
                    <a:pt x="3843528" y="413003"/>
                  </a:lnTo>
                  <a:lnTo>
                    <a:pt x="4210812" y="301751"/>
                  </a:lnTo>
                  <a:lnTo>
                    <a:pt x="4485132" y="220979"/>
                  </a:lnTo>
                  <a:lnTo>
                    <a:pt x="4690872" y="160019"/>
                  </a:lnTo>
                  <a:lnTo>
                    <a:pt x="4942332" y="82295"/>
                  </a:lnTo>
                  <a:lnTo>
                    <a:pt x="5228844" y="0"/>
                  </a:lnTo>
                </a:path>
              </a:pathLst>
            </a:custGeom>
            <a:noFill/>
            <a:ln w="28575" cap="flat" cmpd="sng">
              <a:solidFill>
                <a:srgbClr val="006F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7" name="Google Shape;1497;p61"/>
            <p:cNvSpPr/>
            <p:nvPr/>
          </p:nvSpPr>
          <p:spPr>
            <a:xfrm>
              <a:off x="1970786" y="3874897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5145" y="0"/>
                  </a:moveTo>
                  <a:lnTo>
                    <a:pt x="15376" y="1982"/>
                  </a:lnTo>
                  <a:lnTo>
                    <a:pt x="7381" y="7381"/>
                  </a:lnTo>
                  <a:lnTo>
                    <a:pt x="1982" y="15376"/>
                  </a:lnTo>
                  <a:lnTo>
                    <a:pt x="0" y="25145"/>
                  </a:lnTo>
                  <a:lnTo>
                    <a:pt x="1982" y="34915"/>
                  </a:lnTo>
                  <a:lnTo>
                    <a:pt x="7381" y="42910"/>
                  </a:lnTo>
                  <a:lnTo>
                    <a:pt x="15376" y="48309"/>
                  </a:lnTo>
                  <a:lnTo>
                    <a:pt x="25145" y="50291"/>
                  </a:lnTo>
                  <a:lnTo>
                    <a:pt x="34915" y="48309"/>
                  </a:lnTo>
                  <a:lnTo>
                    <a:pt x="42910" y="42910"/>
                  </a:lnTo>
                  <a:lnTo>
                    <a:pt x="48309" y="34915"/>
                  </a:lnTo>
                  <a:lnTo>
                    <a:pt x="50291" y="25145"/>
                  </a:lnTo>
                  <a:lnTo>
                    <a:pt x="48309" y="15376"/>
                  </a:lnTo>
                  <a:lnTo>
                    <a:pt x="42910" y="7381"/>
                  </a:lnTo>
                  <a:lnTo>
                    <a:pt x="34915" y="1982"/>
                  </a:lnTo>
                  <a:lnTo>
                    <a:pt x="25145" y="0"/>
                  </a:lnTo>
                  <a:close/>
                </a:path>
              </a:pathLst>
            </a:custGeom>
            <a:solidFill>
              <a:srgbClr val="006FC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8" name="Google Shape;1498;p61"/>
            <p:cNvSpPr/>
            <p:nvPr/>
          </p:nvSpPr>
          <p:spPr>
            <a:xfrm>
              <a:off x="1970786" y="3874897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50291" y="25145"/>
                  </a:moveTo>
                  <a:lnTo>
                    <a:pt x="48309" y="34915"/>
                  </a:lnTo>
                  <a:lnTo>
                    <a:pt x="42910" y="42910"/>
                  </a:lnTo>
                  <a:lnTo>
                    <a:pt x="34915" y="48309"/>
                  </a:lnTo>
                  <a:lnTo>
                    <a:pt x="25145" y="50291"/>
                  </a:lnTo>
                  <a:lnTo>
                    <a:pt x="15376" y="48309"/>
                  </a:lnTo>
                  <a:lnTo>
                    <a:pt x="7381" y="42910"/>
                  </a:lnTo>
                  <a:lnTo>
                    <a:pt x="1982" y="34915"/>
                  </a:lnTo>
                  <a:lnTo>
                    <a:pt x="0" y="25145"/>
                  </a:lnTo>
                  <a:lnTo>
                    <a:pt x="1982" y="15376"/>
                  </a:lnTo>
                  <a:lnTo>
                    <a:pt x="7381" y="7381"/>
                  </a:lnTo>
                  <a:lnTo>
                    <a:pt x="15376" y="1982"/>
                  </a:lnTo>
                  <a:lnTo>
                    <a:pt x="25145" y="0"/>
                  </a:lnTo>
                  <a:lnTo>
                    <a:pt x="34915" y="1982"/>
                  </a:lnTo>
                  <a:lnTo>
                    <a:pt x="42910" y="7381"/>
                  </a:lnTo>
                  <a:lnTo>
                    <a:pt x="48309" y="15376"/>
                  </a:lnTo>
                  <a:lnTo>
                    <a:pt x="50291" y="25145"/>
                  </a:lnTo>
                  <a:close/>
                </a:path>
              </a:pathLst>
            </a:custGeom>
            <a:noFill/>
            <a:ln w="9525" cap="flat" cmpd="sng">
              <a:solidFill>
                <a:srgbClr val="006F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9" name="Google Shape;1499;p61"/>
            <p:cNvSpPr/>
            <p:nvPr/>
          </p:nvSpPr>
          <p:spPr>
            <a:xfrm>
              <a:off x="2269489" y="3239388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5146" y="0"/>
                  </a:moveTo>
                  <a:lnTo>
                    <a:pt x="15376" y="1982"/>
                  </a:lnTo>
                  <a:lnTo>
                    <a:pt x="7381" y="7381"/>
                  </a:lnTo>
                  <a:lnTo>
                    <a:pt x="1982" y="15376"/>
                  </a:lnTo>
                  <a:lnTo>
                    <a:pt x="0" y="25146"/>
                  </a:lnTo>
                  <a:lnTo>
                    <a:pt x="1982" y="34915"/>
                  </a:lnTo>
                  <a:lnTo>
                    <a:pt x="7381" y="42910"/>
                  </a:lnTo>
                  <a:lnTo>
                    <a:pt x="15376" y="48309"/>
                  </a:lnTo>
                  <a:lnTo>
                    <a:pt x="25146" y="50291"/>
                  </a:lnTo>
                  <a:lnTo>
                    <a:pt x="34915" y="48309"/>
                  </a:lnTo>
                  <a:lnTo>
                    <a:pt x="42910" y="42910"/>
                  </a:lnTo>
                  <a:lnTo>
                    <a:pt x="48309" y="34915"/>
                  </a:lnTo>
                  <a:lnTo>
                    <a:pt x="50292" y="25146"/>
                  </a:lnTo>
                  <a:lnTo>
                    <a:pt x="48309" y="15376"/>
                  </a:lnTo>
                  <a:lnTo>
                    <a:pt x="42910" y="7381"/>
                  </a:lnTo>
                  <a:lnTo>
                    <a:pt x="34915" y="1982"/>
                  </a:lnTo>
                  <a:lnTo>
                    <a:pt x="25146" y="0"/>
                  </a:lnTo>
                  <a:close/>
                </a:path>
              </a:pathLst>
            </a:custGeom>
            <a:solidFill>
              <a:srgbClr val="006FC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0" name="Google Shape;1500;p61"/>
            <p:cNvSpPr/>
            <p:nvPr/>
          </p:nvSpPr>
          <p:spPr>
            <a:xfrm>
              <a:off x="2269489" y="3239388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50292" y="25146"/>
                  </a:moveTo>
                  <a:lnTo>
                    <a:pt x="48309" y="34915"/>
                  </a:lnTo>
                  <a:lnTo>
                    <a:pt x="42910" y="42910"/>
                  </a:lnTo>
                  <a:lnTo>
                    <a:pt x="34915" y="48309"/>
                  </a:lnTo>
                  <a:lnTo>
                    <a:pt x="25146" y="50291"/>
                  </a:lnTo>
                  <a:lnTo>
                    <a:pt x="15376" y="48309"/>
                  </a:lnTo>
                  <a:lnTo>
                    <a:pt x="7381" y="42910"/>
                  </a:lnTo>
                  <a:lnTo>
                    <a:pt x="1982" y="34915"/>
                  </a:lnTo>
                  <a:lnTo>
                    <a:pt x="0" y="25146"/>
                  </a:lnTo>
                  <a:lnTo>
                    <a:pt x="1982" y="15376"/>
                  </a:lnTo>
                  <a:lnTo>
                    <a:pt x="7381" y="7381"/>
                  </a:lnTo>
                  <a:lnTo>
                    <a:pt x="15376" y="1982"/>
                  </a:lnTo>
                  <a:lnTo>
                    <a:pt x="25146" y="0"/>
                  </a:lnTo>
                  <a:lnTo>
                    <a:pt x="34915" y="1982"/>
                  </a:lnTo>
                  <a:lnTo>
                    <a:pt x="42910" y="7381"/>
                  </a:lnTo>
                  <a:lnTo>
                    <a:pt x="48309" y="15376"/>
                  </a:lnTo>
                  <a:lnTo>
                    <a:pt x="50292" y="25146"/>
                  </a:lnTo>
                  <a:close/>
                </a:path>
              </a:pathLst>
            </a:custGeom>
            <a:noFill/>
            <a:ln w="9525" cap="flat" cmpd="sng">
              <a:solidFill>
                <a:srgbClr val="006F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1" name="Google Shape;1501;p61"/>
            <p:cNvSpPr/>
            <p:nvPr/>
          </p:nvSpPr>
          <p:spPr>
            <a:xfrm>
              <a:off x="2618486" y="2994025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5145" y="0"/>
                  </a:moveTo>
                  <a:lnTo>
                    <a:pt x="15376" y="1982"/>
                  </a:lnTo>
                  <a:lnTo>
                    <a:pt x="7381" y="7381"/>
                  </a:lnTo>
                  <a:lnTo>
                    <a:pt x="1982" y="15376"/>
                  </a:lnTo>
                  <a:lnTo>
                    <a:pt x="0" y="25146"/>
                  </a:lnTo>
                  <a:lnTo>
                    <a:pt x="1982" y="34915"/>
                  </a:lnTo>
                  <a:lnTo>
                    <a:pt x="7381" y="42910"/>
                  </a:lnTo>
                  <a:lnTo>
                    <a:pt x="15376" y="48309"/>
                  </a:lnTo>
                  <a:lnTo>
                    <a:pt x="25145" y="50291"/>
                  </a:lnTo>
                  <a:lnTo>
                    <a:pt x="34915" y="48309"/>
                  </a:lnTo>
                  <a:lnTo>
                    <a:pt x="42910" y="42910"/>
                  </a:lnTo>
                  <a:lnTo>
                    <a:pt x="48309" y="34915"/>
                  </a:lnTo>
                  <a:lnTo>
                    <a:pt x="50291" y="25146"/>
                  </a:lnTo>
                  <a:lnTo>
                    <a:pt x="48309" y="15376"/>
                  </a:lnTo>
                  <a:lnTo>
                    <a:pt x="42910" y="7381"/>
                  </a:lnTo>
                  <a:lnTo>
                    <a:pt x="34915" y="1982"/>
                  </a:lnTo>
                  <a:lnTo>
                    <a:pt x="25145" y="0"/>
                  </a:lnTo>
                  <a:close/>
                </a:path>
              </a:pathLst>
            </a:custGeom>
            <a:solidFill>
              <a:srgbClr val="006FC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2" name="Google Shape;1502;p61"/>
            <p:cNvSpPr/>
            <p:nvPr/>
          </p:nvSpPr>
          <p:spPr>
            <a:xfrm>
              <a:off x="2618486" y="2994025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50291" y="25146"/>
                  </a:moveTo>
                  <a:lnTo>
                    <a:pt x="48309" y="34915"/>
                  </a:lnTo>
                  <a:lnTo>
                    <a:pt x="42910" y="42910"/>
                  </a:lnTo>
                  <a:lnTo>
                    <a:pt x="34915" y="48309"/>
                  </a:lnTo>
                  <a:lnTo>
                    <a:pt x="25145" y="50291"/>
                  </a:lnTo>
                  <a:lnTo>
                    <a:pt x="15376" y="48309"/>
                  </a:lnTo>
                  <a:lnTo>
                    <a:pt x="7381" y="42910"/>
                  </a:lnTo>
                  <a:lnTo>
                    <a:pt x="1982" y="34915"/>
                  </a:lnTo>
                  <a:lnTo>
                    <a:pt x="0" y="25146"/>
                  </a:lnTo>
                  <a:lnTo>
                    <a:pt x="1982" y="15376"/>
                  </a:lnTo>
                  <a:lnTo>
                    <a:pt x="7381" y="7381"/>
                  </a:lnTo>
                  <a:lnTo>
                    <a:pt x="15376" y="1982"/>
                  </a:lnTo>
                  <a:lnTo>
                    <a:pt x="25145" y="0"/>
                  </a:lnTo>
                  <a:lnTo>
                    <a:pt x="34915" y="1982"/>
                  </a:lnTo>
                  <a:lnTo>
                    <a:pt x="42910" y="7381"/>
                  </a:lnTo>
                  <a:lnTo>
                    <a:pt x="48309" y="15376"/>
                  </a:lnTo>
                  <a:lnTo>
                    <a:pt x="50291" y="25146"/>
                  </a:lnTo>
                  <a:close/>
                </a:path>
              </a:pathLst>
            </a:custGeom>
            <a:noFill/>
            <a:ln w="9525" cap="flat" cmpd="sng">
              <a:solidFill>
                <a:srgbClr val="006F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3" name="Google Shape;1503;p61"/>
            <p:cNvSpPr/>
            <p:nvPr/>
          </p:nvSpPr>
          <p:spPr>
            <a:xfrm>
              <a:off x="3010153" y="293916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5145" y="0"/>
                  </a:moveTo>
                  <a:lnTo>
                    <a:pt x="15376" y="1982"/>
                  </a:lnTo>
                  <a:lnTo>
                    <a:pt x="7381" y="7381"/>
                  </a:lnTo>
                  <a:lnTo>
                    <a:pt x="1982" y="15376"/>
                  </a:lnTo>
                  <a:lnTo>
                    <a:pt x="0" y="25146"/>
                  </a:lnTo>
                  <a:lnTo>
                    <a:pt x="1982" y="34915"/>
                  </a:lnTo>
                  <a:lnTo>
                    <a:pt x="7381" y="42910"/>
                  </a:lnTo>
                  <a:lnTo>
                    <a:pt x="15376" y="48309"/>
                  </a:lnTo>
                  <a:lnTo>
                    <a:pt x="25145" y="50291"/>
                  </a:lnTo>
                  <a:lnTo>
                    <a:pt x="34915" y="48309"/>
                  </a:lnTo>
                  <a:lnTo>
                    <a:pt x="42910" y="42910"/>
                  </a:lnTo>
                  <a:lnTo>
                    <a:pt x="48309" y="34915"/>
                  </a:lnTo>
                  <a:lnTo>
                    <a:pt x="50291" y="25146"/>
                  </a:lnTo>
                  <a:lnTo>
                    <a:pt x="48309" y="15376"/>
                  </a:lnTo>
                  <a:lnTo>
                    <a:pt x="42910" y="7381"/>
                  </a:lnTo>
                  <a:lnTo>
                    <a:pt x="34915" y="1982"/>
                  </a:lnTo>
                  <a:lnTo>
                    <a:pt x="25145" y="0"/>
                  </a:lnTo>
                  <a:close/>
                </a:path>
              </a:pathLst>
            </a:custGeom>
            <a:solidFill>
              <a:srgbClr val="006FC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4" name="Google Shape;1504;p61"/>
            <p:cNvSpPr/>
            <p:nvPr/>
          </p:nvSpPr>
          <p:spPr>
            <a:xfrm>
              <a:off x="3010153" y="293916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50291" y="25146"/>
                  </a:moveTo>
                  <a:lnTo>
                    <a:pt x="48309" y="34915"/>
                  </a:lnTo>
                  <a:lnTo>
                    <a:pt x="42910" y="42910"/>
                  </a:lnTo>
                  <a:lnTo>
                    <a:pt x="34915" y="48309"/>
                  </a:lnTo>
                  <a:lnTo>
                    <a:pt x="25145" y="50291"/>
                  </a:lnTo>
                  <a:lnTo>
                    <a:pt x="15376" y="48309"/>
                  </a:lnTo>
                  <a:lnTo>
                    <a:pt x="7381" y="42910"/>
                  </a:lnTo>
                  <a:lnTo>
                    <a:pt x="1982" y="34915"/>
                  </a:lnTo>
                  <a:lnTo>
                    <a:pt x="0" y="25146"/>
                  </a:lnTo>
                  <a:lnTo>
                    <a:pt x="1982" y="15376"/>
                  </a:lnTo>
                  <a:lnTo>
                    <a:pt x="7381" y="7381"/>
                  </a:lnTo>
                  <a:lnTo>
                    <a:pt x="15376" y="1982"/>
                  </a:lnTo>
                  <a:lnTo>
                    <a:pt x="25145" y="0"/>
                  </a:lnTo>
                  <a:lnTo>
                    <a:pt x="34915" y="1982"/>
                  </a:lnTo>
                  <a:lnTo>
                    <a:pt x="42910" y="7381"/>
                  </a:lnTo>
                  <a:lnTo>
                    <a:pt x="48309" y="15376"/>
                  </a:lnTo>
                  <a:lnTo>
                    <a:pt x="50291" y="25146"/>
                  </a:lnTo>
                  <a:close/>
                </a:path>
              </a:pathLst>
            </a:custGeom>
            <a:noFill/>
            <a:ln w="9525" cap="flat" cmpd="sng">
              <a:solidFill>
                <a:srgbClr val="006F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5" name="Google Shape;1505;p61"/>
            <p:cNvSpPr/>
            <p:nvPr/>
          </p:nvSpPr>
          <p:spPr>
            <a:xfrm>
              <a:off x="3403346" y="290868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5145" y="0"/>
                  </a:moveTo>
                  <a:lnTo>
                    <a:pt x="15376" y="1982"/>
                  </a:lnTo>
                  <a:lnTo>
                    <a:pt x="7381" y="7381"/>
                  </a:lnTo>
                  <a:lnTo>
                    <a:pt x="1982" y="15376"/>
                  </a:lnTo>
                  <a:lnTo>
                    <a:pt x="0" y="25146"/>
                  </a:lnTo>
                  <a:lnTo>
                    <a:pt x="1982" y="34915"/>
                  </a:lnTo>
                  <a:lnTo>
                    <a:pt x="7381" y="42910"/>
                  </a:lnTo>
                  <a:lnTo>
                    <a:pt x="15376" y="48309"/>
                  </a:lnTo>
                  <a:lnTo>
                    <a:pt x="25145" y="50292"/>
                  </a:lnTo>
                  <a:lnTo>
                    <a:pt x="34915" y="48309"/>
                  </a:lnTo>
                  <a:lnTo>
                    <a:pt x="42910" y="42910"/>
                  </a:lnTo>
                  <a:lnTo>
                    <a:pt x="48309" y="34915"/>
                  </a:lnTo>
                  <a:lnTo>
                    <a:pt x="50291" y="25146"/>
                  </a:lnTo>
                  <a:lnTo>
                    <a:pt x="48309" y="15376"/>
                  </a:lnTo>
                  <a:lnTo>
                    <a:pt x="42910" y="7381"/>
                  </a:lnTo>
                  <a:lnTo>
                    <a:pt x="34915" y="1982"/>
                  </a:lnTo>
                  <a:lnTo>
                    <a:pt x="25145" y="0"/>
                  </a:lnTo>
                  <a:close/>
                </a:path>
              </a:pathLst>
            </a:custGeom>
            <a:solidFill>
              <a:srgbClr val="006FC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6" name="Google Shape;1506;p61"/>
            <p:cNvSpPr/>
            <p:nvPr/>
          </p:nvSpPr>
          <p:spPr>
            <a:xfrm>
              <a:off x="3403346" y="290868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50291" y="25146"/>
                  </a:moveTo>
                  <a:lnTo>
                    <a:pt x="48309" y="34915"/>
                  </a:lnTo>
                  <a:lnTo>
                    <a:pt x="42910" y="42910"/>
                  </a:lnTo>
                  <a:lnTo>
                    <a:pt x="34915" y="48309"/>
                  </a:lnTo>
                  <a:lnTo>
                    <a:pt x="25145" y="50292"/>
                  </a:lnTo>
                  <a:lnTo>
                    <a:pt x="15376" y="48309"/>
                  </a:lnTo>
                  <a:lnTo>
                    <a:pt x="7381" y="42910"/>
                  </a:lnTo>
                  <a:lnTo>
                    <a:pt x="1982" y="34915"/>
                  </a:lnTo>
                  <a:lnTo>
                    <a:pt x="0" y="25146"/>
                  </a:lnTo>
                  <a:lnTo>
                    <a:pt x="1982" y="15376"/>
                  </a:lnTo>
                  <a:lnTo>
                    <a:pt x="7381" y="7381"/>
                  </a:lnTo>
                  <a:lnTo>
                    <a:pt x="15376" y="1982"/>
                  </a:lnTo>
                  <a:lnTo>
                    <a:pt x="25145" y="0"/>
                  </a:lnTo>
                  <a:lnTo>
                    <a:pt x="34915" y="1982"/>
                  </a:lnTo>
                  <a:lnTo>
                    <a:pt x="42910" y="7381"/>
                  </a:lnTo>
                  <a:lnTo>
                    <a:pt x="48309" y="15376"/>
                  </a:lnTo>
                  <a:lnTo>
                    <a:pt x="50291" y="25146"/>
                  </a:lnTo>
                  <a:close/>
                </a:path>
              </a:pathLst>
            </a:custGeom>
            <a:noFill/>
            <a:ln w="9525" cap="flat" cmpd="sng">
              <a:solidFill>
                <a:srgbClr val="006F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7" name="Google Shape;1507;p61"/>
            <p:cNvSpPr/>
            <p:nvPr/>
          </p:nvSpPr>
          <p:spPr>
            <a:xfrm>
              <a:off x="4020565" y="2684652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5146" y="0"/>
                  </a:moveTo>
                  <a:lnTo>
                    <a:pt x="15376" y="1982"/>
                  </a:lnTo>
                  <a:lnTo>
                    <a:pt x="7381" y="7381"/>
                  </a:lnTo>
                  <a:lnTo>
                    <a:pt x="1982" y="15376"/>
                  </a:lnTo>
                  <a:lnTo>
                    <a:pt x="0" y="25146"/>
                  </a:lnTo>
                  <a:lnTo>
                    <a:pt x="1982" y="34915"/>
                  </a:lnTo>
                  <a:lnTo>
                    <a:pt x="7381" y="42910"/>
                  </a:lnTo>
                  <a:lnTo>
                    <a:pt x="15376" y="48309"/>
                  </a:lnTo>
                  <a:lnTo>
                    <a:pt x="25146" y="50292"/>
                  </a:lnTo>
                  <a:lnTo>
                    <a:pt x="34915" y="48309"/>
                  </a:lnTo>
                  <a:lnTo>
                    <a:pt x="42910" y="42910"/>
                  </a:lnTo>
                  <a:lnTo>
                    <a:pt x="48309" y="34915"/>
                  </a:lnTo>
                  <a:lnTo>
                    <a:pt x="50292" y="25146"/>
                  </a:lnTo>
                  <a:lnTo>
                    <a:pt x="48309" y="15376"/>
                  </a:lnTo>
                  <a:lnTo>
                    <a:pt x="42910" y="7381"/>
                  </a:lnTo>
                  <a:lnTo>
                    <a:pt x="34915" y="1982"/>
                  </a:lnTo>
                  <a:lnTo>
                    <a:pt x="25146" y="0"/>
                  </a:lnTo>
                  <a:close/>
                </a:path>
              </a:pathLst>
            </a:custGeom>
            <a:solidFill>
              <a:srgbClr val="006FC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8" name="Google Shape;1508;p61"/>
            <p:cNvSpPr/>
            <p:nvPr/>
          </p:nvSpPr>
          <p:spPr>
            <a:xfrm>
              <a:off x="4020565" y="2684652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50292" y="25146"/>
                  </a:moveTo>
                  <a:lnTo>
                    <a:pt x="48309" y="34915"/>
                  </a:lnTo>
                  <a:lnTo>
                    <a:pt x="42910" y="42910"/>
                  </a:lnTo>
                  <a:lnTo>
                    <a:pt x="34915" y="48309"/>
                  </a:lnTo>
                  <a:lnTo>
                    <a:pt x="25146" y="50292"/>
                  </a:lnTo>
                  <a:lnTo>
                    <a:pt x="15376" y="48309"/>
                  </a:lnTo>
                  <a:lnTo>
                    <a:pt x="7381" y="42910"/>
                  </a:lnTo>
                  <a:lnTo>
                    <a:pt x="1982" y="34915"/>
                  </a:lnTo>
                  <a:lnTo>
                    <a:pt x="0" y="25146"/>
                  </a:lnTo>
                  <a:lnTo>
                    <a:pt x="1982" y="15376"/>
                  </a:lnTo>
                  <a:lnTo>
                    <a:pt x="7381" y="7381"/>
                  </a:lnTo>
                  <a:lnTo>
                    <a:pt x="15376" y="1982"/>
                  </a:lnTo>
                  <a:lnTo>
                    <a:pt x="25146" y="0"/>
                  </a:lnTo>
                  <a:lnTo>
                    <a:pt x="34915" y="1982"/>
                  </a:lnTo>
                  <a:lnTo>
                    <a:pt x="42910" y="7381"/>
                  </a:lnTo>
                  <a:lnTo>
                    <a:pt x="48309" y="15376"/>
                  </a:lnTo>
                  <a:lnTo>
                    <a:pt x="50292" y="25146"/>
                  </a:lnTo>
                  <a:close/>
                </a:path>
              </a:pathLst>
            </a:custGeom>
            <a:noFill/>
            <a:ln w="9525" cap="flat" cmpd="sng">
              <a:solidFill>
                <a:srgbClr val="006F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9" name="Google Shape;1509;p61"/>
            <p:cNvSpPr/>
            <p:nvPr/>
          </p:nvSpPr>
          <p:spPr>
            <a:xfrm>
              <a:off x="4715509" y="242862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5145" y="0"/>
                  </a:moveTo>
                  <a:lnTo>
                    <a:pt x="15376" y="1982"/>
                  </a:lnTo>
                  <a:lnTo>
                    <a:pt x="7381" y="7381"/>
                  </a:lnTo>
                  <a:lnTo>
                    <a:pt x="1982" y="15376"/>
                  </a:lnTo>
                  <a:lnTo>
                    <a:pt x="0" y="25145"/>
                  </a:lnTo>
                  <a:lnTo>
                    <a:pt x="1982" y="34915"/>
                  </a:lnTo>
                  <a:lnTo>
                    <a:pt x="7381" y="42910"/>
                  </a:lnTo>
                  <a:lnTo>
                    <a:pt x="15376" y="48309"/>
                  </a:lnTo>
                  <a:lnTo>
                    <a:pt x="25145" y="50291"/>
                  </a:lnTo>
                  <a:lnTo>
                    <a:pt x="34915" y="48309"/>
                  </a:lnTo>
                  <a:lnTo>
                    <a:pt x="42910" y="42910"/>
                  </a:lnTo>
                  <a:lnTo>
                    <a:pt x="48309" y="34915"/>
                  </a:lnTo>
                  <a:lnTo>
                    <a:pt x="50291" y="25145"/>
                  </a:lnTo>
                  <a:lnTo>
                    <a:pt x="48309" y="15376"/>
                  </a:lnTo>
                  <a:lnTo>
                    <a:pt x="42910" y="7381"/>
                  </a:lnTo>
                  <a:lnTo>
                    <a:pt x="34915" y="1982"/>
                  </a:lnTo>
                  <a:lnTo>
                    <a:pt x="25145" y="0"/>
                  </a:lnTo>
                  <a:close/>
                </a:path>
              </a:pathLst>
            </a:custGeom>
            <a:solidFill>
              <a:srgbClr val="006FC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0" name="Google Shape;1510;p61"/>
            <p:cNvSpPr/>
            <p:nvPr/>
          </p:nvSpPr>
          <p:spPr>
            <a:xfrm>
              <a:off x="4715509" y="242862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50291" y="25145"/>
                  </a:moveTo>
                  <a:lnTo>
                    <a:pt x="48309" y="34915"/>
                  </a:lnTo>
                  <a:lnTo>
                    <a:pt x="42910" y="42910"/>
                  </a:lnTo>
                  <a:lnTo>
                    <a:pt x="34915" y="48309"/>
                  </a:lnTo>
                  <a:lnTo>
                    <a:pt x="25145" y="50291"/>
                  </a:lnTo>
                  <a:lnTo>
                    <a:pt x="15376" y="48309"/>
                  </a:lnTo>
                  <a:lnTo>
                    <a:pt x="7381" y="42910"/>
                  </a:lnTo>
                  <a:lnTo>
                    <a:pt x="1982" y="34915"/>
                  </a:lnTo>
                  <a:lnTo>
                    <a:pt x="0" y="25145"/>
                  </a:lnTo>
                  <a:lnTo>
                    <a:pt x="1982" y="15376"/>
                  </a:lnTo>
                  <a:lnTo>
                    <a:pt x="7381" y="7381"/>
                  </a:lnTo>
                  <a:lnTo>
                    <a:pt x="15376" y="1982"/>
                  </a:lnTo>
                  <a:lnTo>
                    <a:pt x="25145" y="0"/>
                  </a:lnTo>
                  <a:lnTo>
                    <a:pt x="34915" y="1982"/>
                  </a:lnTo>
                  <a:lnTo>
                    <a:pt x="42910" y="7381"/>
                  </a:lnTo>
                  <a:lnTo>
                    <a:pt x="48309" y="15376"/>
                  </a:lnTo>
                  <a:lnTo>
                    <a:pt x="50291" y="25145"/>
                  </a:lnTo>
                  <a:close/>
                </a:path>
              </a:pathLst>
            </a:custGeom>
            <a:noFill/>
            <a:ln w="9525" cap="flat" cmpd="sng">
              <a:solidFill>
                <a:srgbClr val="006F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1" name="Google Shape;1511;p61"/>
            <p:cNvSpPr/>
            <p:nvPr/>
          </p:nvSpPr>
          <p:spPr>
            <a:xfrm>
              <a:off x="5331206" y="2221356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5146" y="0"/>
                  </a:moveTo>
                  <a:lnTo>
                    <a:pt x="15376" y="1982"/>
                  </a:lnTo>
                  <a:lnTo>
                    <a:pt x="7381" y="7381"/>
                  </a:lnTo>
                  <a:lnTo>
                    <a:pt x="1982" y="15376"/>
                  </a:lnTo>
                  <a:lnTo>
                    <a:pt x="0" y="25145"/>
                  </a:lnTo>
                  <a:lnTo>
                    <a:pt x="1982" y="34915"/>
                  </a:lnTo>
                  <a:lnTo>
                    <a:pt x="7381" y="42910"/>
                  </a:lnTo>
                  <a:lnTo>
                    <a:pt x="15376" y="48309"/>
                  </a:lnTo>
                  <a:lnTo>
                    <a:pt x="25146" y="50291"/>
                  </a:lnTo>
                  <a:lnTo>
                    <a:pt x="34915" y="48309"/>
                  </a:lnTo>
                  <a:lnTo>
                    <a:pt x="42910" y="42910"/>
                  </a:lnTo>
                  <a:lnTo>
                    <a:pt x="48309" y="34915"/>
                  </a:lnTo>
                  <a:lnTo>
                    <a:pt x="50292" y="25145"/>
                  </a:lnTo>
                  <a:lnTo>
                    <a:pt x="48309" y="15376"/>
                  </a:lnTo>
                  <a:lnTo>
                    <a:pt x="42910" y="7381"/>
                  </a:lnTo>
                  <a:lnTo>
                    <a:pt x="34915" y="1982"/>
                  </a:lnTo>
                  <a:lnTo>
                    <a:pt x="25146" y="0"/>
                  </a:lnTo>
                  <a:close/>
                </a:path>
              </a:pathLst>
            </a:custGeom>
            <a:solidFill>
              <a:srgbClr val="006FC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2" name="Google Shape;1512;p61"/>
            <p:cNvSpPr/>
            <p:nvPr/>
          </p:nvSpPr>
          <p:spPr>
            <a:xfrm>
              <a:off x="5331206" y="2221356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50292" y="25145"/>
                  </a:moveTo>
                  <a:lnTo>
                    <a:pt x="48309" y="34915"/>
                  </a:lnTo>
                  <a:lnTo>
                    <a:pt x="42910" y="42910"/>
                  </a:lnTo>
                  <a:lnTo>
                    <a:pt x="34915" y="48309"/>
                  </a:lnTo>
                  <a:lnTo>
                    <a:pt x="25146" y="50291"/>
                  </a:lnTo>
                  <a:lnTo>
                    <a:pt x="15376" y="48309"/>
                  </a:lnTo>
                  <a:lnTo>
                    <a:pt x="7381" y="42910"/>
                  </a:lnTo>
                  <a:lnTo>
                    <a:pt x="1982" y="34915"/>
                  </a:lnTo>
                  <a:lnTo>
                    <a:pt x="0" y="25145"/>
                  </a:lnTo>
                  <a:lnTo>
                    <a:pt x="1982" y="15376"/>
                  </a:lnTo>
                  <a:lnTo>
                    <a:pt x="7381" y="7381"/>
                  </a:lnTo>
                  <a:lnTo>
                    <a:pt x="15376" y="1982"/>
                  </a:lnTo>
                  <a:lnTo>
                    <a:pt x="25146" y="0"/>
                  </a:lnTo>
                  <a:lnTo>
                    <a:pt x="34915" y="1982"/>
                  </a:lnTo>
                  <a:lnTo>
                    <a:pt x="42910" y="7381"/>
                  </a:lnTo>
                  <a:lnTo>
                    <a:pt x="48309" y="15376"/>
                  </a:lnTo>
                  <a:lnTo>
                    <a:pt x="50292" y="25145"/>
                  </a:lnTo>
                  <a:close/>
                </a:path>
              </a:pathLst>
            </a:custGeom>
            <a:noFill/>
            <a:ln w="9525" cap="flat" cmpd="sng">
              <a:solidFill>
                <a:srgbClr val="006F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3" name="Google Shape;1513;p61"/>
            <p:cNvSpPr/>
            <p:nvPr/>
          </p:nvSpPr>
          <p:spPr>
            <a:xfrm>
              <a:off x="5815838" y="207048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5146" y="0"/>
                  </a:moveTo>
                  <a:lnTo>
                    <a:pt x="15376" y="1982"/>
                  </a:lnTo>
                  <a:lnTo>
                    <a:pt x="7381" y="7381"/>
                  </a:lnTo>
                  <a:lnTo>
                    <a:pt x="1982" y="15376"/>
                  </a:lnTo>
                  <a:lnTo>
                    <a:pt x="0" y="25146"/>
                  </a:lnTo>
                  <a:lnTo>
                    <a:pt x="1982" y="34915"/>
                  </a:lnTo>
                  <a:lnTo>
                    <a:pt x="7381" y="42910"/>
                  </a:lnTo>
                  <a:lnTo>
                    <a:pt x="15376" y="48309"/>
                  </a:lnTo>
                  <a:lnTo>
                    <a:pt x="25146" y="50292"/>
                  </a:lnTo>
                  <a:lnTo>
                    <a:pt x="34915" y="48309"/>
                  </a:lnTo>
                  <a:lnTo>
                    <a:pt x="42910" y="42910"/>
                  </a:lnTo>
                  <a:lnTo>
                    <a:pt x="48309" y="34915"/>
                  </a:lnTo>
                  <a:lnTo>
                    <a:pt x="50291" y="25146"/>
                  </a:lnTo>
                  <a:lnTo>
                    <a:pt x="48309" y="15376"/>
                  </a:lnTo>
                  <a:lnTo>
                    <a:pt x="42910" y="7381"/>
                  </a:lnTo>
                  <a:lnTo>
                    <a:pt x="34915" y="1982"/>
                  </a:lnTo>
                  <a:lnTo>
                    <a:pt x="25146" y="0"/>
                  </a:lnTo>
                  <a:close/>
                </a:path>
              </a:pathLst>
            </a:custGeom>
            <a:solidFill>
              <a:srgbClr val="006FC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4" name="Google Shape;1514;p61"/>
            <p:cNvSpPr/>
            <p:nvPr/>
          </p:nvSpPr>
          <p:spPr>
            <a:xfrm>
              <a:off x="5815838" y="207048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50291" y="25146"/>
                  </a:moveTo>
                  <a:lnTo>
                    <a:pt x="48309" y="34915"/>
                  </a:lnTo>
                  <a:lnTo>
                    <a:pt x="42910" y="42910"/>
                  </a:lnTo>
                  <a:lnTo>
                    <a:pt x="34915" y="48309"/>
                  </a:lnTo>
                  <a:lnTo>
                    <a:pt x="25146" y="50292"/>
                  </a:lnTo>
                  <a:lnTo>
                    <a:pt x="15376" y="48309"/>
                  </a:lnTo>
                  <a:lnTo>
                    <a:pt x="7381" y="42910"/>
                  </a:lnTo>
                  <a:lnTo>
                    <a:pt x="1982" y="34915"/>
                  </a:lnTo>
                  <a:lnTo>
                    <a:pt x="0" y="25146"/>
                  </a:lnTo>
                  <a:lnTo>
                    <a:pt x="1982" y="15376"/>
                  </a:lnTo>
                  <a:lnTo>
                    <a:pt x="7381" y="7381"/>
                  </a:lnTo>
                  <a:lnTo>
                    <a:pt x="15376" y="1982"/>
                  </a:lnTo>
                  <a:lnTo>
                    <a:pt x="25146" y="0"/>
                  </a:lnTo>
                  <a:lnTo>
                    <a:pt x="34915" y="1982"/>
                  </a:lnTo>
                  <a:lnTo>
                    <a:pt x="42910" y="7381"/>
                  </a:lnTo>
                  <a:lnTo>
                    <a:pt x="48309" y="15376"/>
                  </a:lnTo>
                  <a:lnTo>
                    <a:pt x="50291" y="25146"/>
                  </a:lnTo>
                  <a:close/>
                </a:path>
              </a:pathLst>
            </a:custGeom>
            <a:noFill/>
            <a:ln w="9525" cap="flat" cmpd="sng">
              <a:solidFill>
                <a:srgbClr val="006F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5" name="Google Shape;1515;p61"/>
            <p:cNvSpPr/>
            <p:nvPr/>
          </p:nvSpPr>
          <p:spPr>
            <a:xfrm>
              <a:off x="6183121" y="1957705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5145" y="0"/>
                  </a:moveTo>
                  <a:lnTo>
                    <a:pt x="15376" y="1982"/>
                  </a:lnTo>
                  <a:lnTo>
                    <a:pt x="7381" y="7381"/>
                  </a:lnTo>
                  <a:lnTo>
                    <a:pt x="1982" y="15376"/>
                  </a:lnTo>
                  <a:lnTo>
                    <a:pt x="0" y="25146"/>
                  </a:lnTo>
                  <a:lnTo>
                    <a:pt x="1982" y="34915"/>
                  </a:lnTo>
                  <a:lnTo>
                    <a:pt x="7381" y="42910"/>
                  </a:lnTo>
                  <a:lnTo>
                    <a:pt x="15376" y="48309"/>
                  </a:lnTo>
                  <a:lnTo>
                    <a:pt x="25145" y="50292"/>
                  </a:lnTo>
                  <a:lnTo>
                    <a:pt x="34915" y="48309"/>
                  </a:lnTo>
                  <a:lnTo>
                    <a:pt x="42910" y="42910"/>
                  </a:lnTo>
                  <a:lnTo>
                    <a:pt x="48309" y="34915"/>
                  </a:lnTo>
                  <a:lnTo>
                    <a:pt x="50291" y="25146"/>
                  </a:lnTo>
                  <a:lnTo>
                    <a:pt x="48309" y="15376"/>
                  </a:lnTo>
                  <a:lnTo>
                    <a:pt x="42910" y="7381"/>
                  </a:lnTo>
                  <a:lnTo>
                    <a:pt x="34915" y="1982"/>
                  </a:lnTo>
                  <a:lnTo>
                    <a:pt x="25145" y="0"/>
                  </a:lnTo>
                  <a:close/>
                </a:path>
              </a:pathLst>
            </a:custGeom>
            <a:solidFill>
              <a:srgbClr val="006FC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6" name="Google Shape;1516;p61"/>
            <p:cNvSpPr/>
            <p:nvPr/>
          </p:nvSpPr>
          <p:spPr>
            <a:xfrm>
              <a:off x="6183121" y="1957705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50291" y="25146"/>
                  </a:moveTo>
                  <a:lnTo>
                    <a:pt x="48309" y="34915"/>
                  </a:lnTo>
                  <a:lnTo>
                    <a:pt x="42910" y="42910"/>
                  </a:lnTo>
                  <a:lnTo>
                    <a:pt x="34915" y="48309"/>
                  </a:lnTo>
                  <a:lnTo>
                    <a:pt x="25145" y="50292"/>
                  </a:lnTo>
                  <a:lnTo>
                    <a:pt x="15376" y="48309"/>
                  </a:lnTo>
                  <a:lnTo>
                    <a:pt x="7381" y="42910"/>
                  </a:lnTo>
                  <a:lnTo>
                    <a:pt x="1982" y="34915"/>
                  </a:lnTo>
                  <a:lnTo>
                    <a:pt x="0" y="25146"/>
                  </a:lnTo>
                  <a:lnTo>
                    <a:pt x="1982" y="15376"/>
                  </a:lnTo>
                  <a:lnTo>
                    <a:pt x="7381" y="7381"/>
                  </a:lnTo>
                  <a:lnTo>
                    <a:pt x="15376" y="1982"/>
                  </a:lnTo>
                  <a:lnTo>
                    <a:pt x="25145" y="0"/>
                  </a:lnTo>
                  <a:lnTo>
                    <a:pt x="34915" y="1982"/>
                  </a:lnTo>
                  <a:lnTo>
                    <a:pt x="42910" y="7381"/>
                  </a:lnTo>
                  <a:lnTo>
                    <a:pt x="48309" y="15376"/>
                  </a:lnTo>
                  <a:lnTo>
                    <a:pt x="50291" y="25146"/>
                  </a:lnTo>
                  <a:close/>
                </a:path>
              </a:pathLst>
            </a:custGeom>
            <a:noFill/>
            <a:ln w="9525" cap="flat" cmpd="sng">
              <a:solidFill>
                <a:srgbClr val="006F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7" name="Google Shape;1517;p61"/>
            <p:cNvSpPr/>
            <p:nvPr/>
          </p:nvSpPr>
          <p:spPr>
            <a:xfrm>
              <a:off x="6455918" y="1876933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5146" y="0"/>
                  </a:moveTo>
                  <a:lnTo>
                    <a:pt x="15376" y="1982"/>
                  </a:lnTo>
                  <a:lnTo>
                    <a:pt x="7381" y="7381"/>
                  </a:lnTo>
                  <a:lnTo>
                    <a:pt x="1982" y="15376"/>
                  </a:lnTo>
                  <a:lnTo>
                    <a:pt x="0" y="25145"/>
                  </a:lnTo>
                  <a:lnTo>
                    <a:pt x="1982" y="34915"/>
                  </a:lnTo>
                  <a:lnTo>
                    <a:pt x="7381" y="42910"/>
                  </a:lnTo>
                  <a:lnTo>
                    <a:pt x="15376" y="48309"/>
                  </a:lnTo>
                  <a:lnTo>
                    <a:pt x="25146" y="50291"/>
                  </a:lnTo>
                  <a:lnTo>
                    <a:pt x="34915" y="48309"/>
                  </a:lnTo>
                  <a:lnTo>
                    <a:pt x="42910" y="42910"/>
                  </a:lnTo>
                  <a:lnTo>
                    <a:pt x="48309" y="34915"/>
                  </a:lnTo>
                  <a:lnTo>
                    <a:pt x="50291" y="25145"/>
                  </a:lnTo>
                  <a:lnTo>
                    <a:pt x="48309" y="15376"/>
                  </a:lnTo>
                  <a:lnTo>
                    <a:pt x="42910" y="7381"/>
                  </a:lnTo>
                  <a:lnTo>
                    <a:pt x="34915" y="1982"/>
                  </a:lnTo>
                  <a:lnTo>
                    <a:pt x="25146" y="0"/>
                  </a:lnTo>
                  <a:close/>
                </a:path>
              </a:pathLst>
            </a:custGeom>
            <a:solidFill>
              <a:srgbClr val="006FC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8" name="Google Shape;1518;p61"/>
            <p:cNvSpPr/>
            <p:nvPr/>
          </p:nvSpPr>
          <p:spPr>
            <a:xfrm>
              <a:off x="6455918" y="1876933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50291" y="25145"/>
                  </a:moveTo>
                  <a:lnTo>
                    <a:pt x="48309" y="34915"/>
                  </a:lnTo>
                  <a:lnTo>
                    <a:pt x="42910" y="42910"/>
                  </a:lnTo>
                  <a:lnTo>
                    <a:pt x="34915" y="48309"/>
                  </a:lnTo>
                  <a:lnTo>
                    <a:pt x="25146" y="50291"/>
                  </a:lnTo>
                  <a:lnTo>
                    <a:pt x="15376" y="48309"/>
                  </a:lnTo>
                  <a:lnTo>
                    <a:pt x="7381" y="42910"/>
                  </a:lnTo>
                  <a:lnTo>
                    <a:pt x="1982" y="34915"/>
                  </a:lnTo>
                  <a:lnTo>
                    <a:pt x="0" y="25145"/>
                  </a:lnTo>
                  <a:lnTo>
                    <a:pt x="1982" y="15376"/>
                  </a:lnTo>
                  <a:lnTo>
                    <a:pt x="7381" y="7381"/>
                  </a:lnTo>
                  <a:lnTo>
                    <a:pt x="15376" y="1982"/>
                  </a:lnTo>
                  <a:lnTo>
                    <a:pt x="25146" y="0"/>
                  </a:lnTo>
                  <a:lnTo>
                    <a:pt x="34915" y="1982"/>
                  </a:lnTo>
                  <a:lnTo>
                    <a:pt x="42910" y="7381"/>
                  </a:lnTo>
                  <a:lnTo>
                    <a:pt x="48309" y="15376"/>
                  </a:lnTo>
                  <a:lnTo>
                    <a:pt x="50291" y="25145"/>
                  </a:lnTo>
                  <a:close/>
                </a:path>
              </a:pathLst>
            </a:custGeom>
            <a:noFill/>
            <a:ln w="9525" cap="flat" cmpd="sng">
              <a:solidFill>
                <a:srgbClr val="006F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9" name="Google Shape;1519;p61"/>
            <p:cNvSpPr/>
            <p:nvPr/>
          </p:nvSpPr>
          <p:spPr>
            <a:xfrm>
              <a:off x="6661657" y="1817497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5146" y="0"/>
                  </a:moveTo>
                  <a:lnTo>
                    <a:pt x="15376" y="1982"/>
                  </a:lnTo>
                  <a:lnTo>
                    <a:pt x="7381" y="7381"/>
                  </a:lnTo>
                  <a:lnTo>
                    <a:pt x="1982" y="15376"/>
                  </a:lnTo>
                  <a:lnTo>
                    <a:pt x="0" y="25145"/>
                  </a:lnTo>
                  <a:lnTo>
                    <a:pt x="1982" y="34915"/>
                  </a:lnTo>
                  <a:lnTo>
                    <a:pt x="7381" y="42910"/>
                  </a:lnTo>
                  <a:lnTo>
                    <a:pt x="15376" y="48309"/>
                  </a:lnTo>
                  <a:lnTo>
                    <a:pt x="25146" y="50291"/>
                  </a:lnTo>
                  <a:lnTo>
                    <a:pt x="34915" y="48309"/>
                  </a:lnTo>
                  <a:lnTo>
                    <a:pt x="42910" y="42910"/>
                  </a:lnTo>
                  <a:lnTo>
                    <a:pt x="48309" y="34915"/>
                  </a:lnTo>
                  <a:lnTo>
                    <a:pt x="50292" y="25145"/>
                  </a:lnTo>
                  <a:lnTo>
                    <a:pt x="48309" y="15376"/>
                  </a:lnTo>
                  <a:lnTo>
                    <a:pt x="42910" y="7381"/>
                  </a:lnTo>
                  <a:lnTo>
                    <a:pt x="34915" y="1982"/>
                  </a:lnTo>
                  <a:lnTo>
                    <a:pt x="25146" y="0"/>
                  </a:lnTo>
                  <a:close/>
                </a:path>
              </a:pathLst>
            </a:custGeom>
            <a:solidFill>
              <a:srgbClr val="006FC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0" name="Google Shape;1520;p61"/>
            <p:cNvSpPr/>
            <p:nvPr/>
          </p:nvSpPr>
          <p:spPr>
            <a:xfrm>
              <a:off x="6661657" y="1817497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50292" y="25145"/>
                  </a:moveTo>
                  <a:lnTo>
                    <a:pt x="48309" y="34915"/>
                  </a:lnTo>
                  <a:lnTo>
                    <a:pt x="42910" y="42910"/>
                  </a:lnTo>
                  <a:lnTo>
                    <a:pt x="34915" y="48309"/>
                  </a:lnTo>
                  <a:lnTo>
                    <a:pt x="25146" y="50291"/>
                  </a:lnTo>
                  <a:lnTo>
                    <a:pt x="15376" y="48309"/>
                  </a:lnTo>
                  <a:lnTo>
                    <a:pt x="7381" y="42910"/>
                  </a:lnTo>
                  <a:lnTo>
                    <a:pt x="1982" y="34915"/>
                  </a:lnTo>
                  <a:lnTo>
                    <a:pt x="0" y="25145"/>
                  </a:lnTo>
                  <a:lnTo>
                    <a:pt x="1982" y="15376"/>
                  </a:lnTo>
                  <a:lnTo>
                    <a:pt x="7381" y="7381"/>
                  </a:lnTo>
                  <a:lnTo>
                    <a:pt x="15376" y="1982"/>
                  </a:lnTo>
                  <a:lnTo>
                    <a:pt x="25146" y="0"/>
                  </a:lnTo>
                  <a:lnTo>
                    <a:pt x="34915" y="1982"/>
                  </a:lnTo>
                  <a:lnTo>
                    <a:pt x="42910" y="7381"/>
                  </a:lnTo>
                  <a:lnTo>
                    <a:pt x="48309" y="15376"/>
                  </a:lnTo>
                  <a:lnTo>
                    <a:pt x="50292" y="25145"/>
                  </a:lnTo>
                  <a:close/>
                </a:path>
              </a:pathLst>
            </a:custGeom>
            <a:noFill/>
            <a:ln w="9525" cap="flat" cmpd="sng">
              <a:solidFill>
                <a:srgbClr val="006F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1" name="Google Shape;1521;p61"/>
            <p:cNvSpPr/>
            <p:nvPr/>
          </p:nvSpPr>
          <p:spPr>
            <a:xfrm>
              <a:off x="6914641" y="1738249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5146" y="0"/>
                  </a:moveTo>
                  <a:lnTo>
                    <a:pt x="15376" y="1982"/>
                  </a:lnTo>
                  <a:lnTo>
                    <a:pt x="7381" y="7381"/>
                  </a:lnTo>
                  <a:lnTo>
                    <a:pt x="1982" y="15376"/>
                  </a:lnTo>
                  <a:lnTo>
                    <a:pt x="0" y="25146"/>
                  </a:lnTo>
                  <a:lnTo>
                    <a:pt x="1982" y="34915"/>
                  </a:lnTo>
                  <a:lnTo>
                    <a:pt x="7381" y="42910"/>
                  </a:lnTo>
                  <a:lnTo>
                    <a:pt x="15376" y="48309"/>
                  </a:lnTo>
                  <a:lnTo>
                    <a:pt x="25146" y="50291"/>
                  </a:lnTo>
                  <a:lnTo>
                    <a:pt x="34915" y="48309"/>
                  </a:lnTo>
                  <a:lnTo>
                    <a:pt x="42910" y="42910"/>
                  </a:lnTo>
                  <a:lnTo>
                    <a:pt x="48309" y="34915"/>
                  </a:lnTo>
                  <a:lnTo>
                    <a:pt x="50291" y="25146"/>
                  </a:lnTo>
                  <a:lnTo>
                    <a:pt x="48309" y="15376"/>
                  </a:lnTo>
                  <a:lnTo>
                    <a:pt x="42910" y="7381"/>
                  </a:lnTo>
                  <a:lnTo>
                    <a:pt x="34915" y="1982"/>
                  </a:lnTo>
                  <a:lnTo>
                    <a:pt x="25146" y="0"/>
                  </a:lnTo>
                  <a:close/>
                </a:path>
              </a:pathLst>
            </a:custGeom>
            <a:solidFill>
              <a:srgbClr val="006FC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2" name="Google Shape;1522;p61"/>
            <p:cNvSpPr/>
            <p:nvPr/>
          </p:nvSpPr>
          <p:spPr>
            <a:xfrm>
              <a:off x="6914641" y="1738249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50291" y="25146"/>
                  </a:moveTo>
                  <a:lnTo>
                    <a:pt x="48309" y="34915"/>
                  </a:lnTo>
                  <a:lnTo>
                    <a:pt x="42910" y="42910"/>
                  </a:lnTo>
                  <a:lnTo>
                    <a:pt x="34915" y="48309"/>
                  </a:lnTo>
                  <a:lnTo>
                    <a:pt x="25146" y="50291"/>
                  </a:lnTo>
                  <a:lnTo>
                    <a:pt x="15376" y="48309"/>
                  </a:lnTo>
                  <a:lnTo>
                    <a:pt x="7381" y="42910"/>
                  </a:lnTo>
                  <a:lnTo>
                    <a:pt x="1982" y="34915"/>
                  </a:lnTo>
                  <a:lnTo>
                    <a:pt x="0" y="25146"/>
                  </a:lnTo>
                  <a:lnTo>
                    <a:pt x="1982" y="15376"/>
                  </a:lnTo>
                  <a:lnTo>
                    <a:pt x="7381" y="7381"/>
                  </a:lnTo>
                  <a:lnTo>
                    <a:pt x="15376" y="1982"/>
                  </a:lnTo>
                  <a:lnTo>
                    <a:pt x="25146" y="0"/>
                  </a:lnTo>
                  <a:lnTo>
                    <a:pt x="34915" y="1982"/>
                  </a:lnTo>
                  <a:lnTo>
                    <a:pt x="42910" y="7381"/>
                  </a:lnTo>
                  <a:lnTo>
                    <a:pt x="48309" y="15376"/>
                  </a:lnTo>
                  <a:lnTo>
                    <a:pt x="50291" y="25146"/>
                  </a:lnTo>
                  <a:close/>
                </a:path>
              </a:pathLst>
            </a:custGeom>
            <a:noFill/>
            <a:ln w="9525" cap="flat" cmpd="sng">
              <a:solidFill>
                <a:srgbClr val="006F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3" name="Google Shape;1523;p61"/>
            <p:cNvSpPr/>
            <p:nvPr/>
          </p:nvSpPr>
          <p:spPr>
            <a:xfrm>
              <a:off x="7199630" y="1655952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5146" y="0"/>
                  </a:moveTo>
                  <a:lnTo>
                    <a:pt x="15376" y="1982"/>
                  </a:lnTo>
                  <a:lnTo>
                    <a:pt x="7381" y="7381"/>
                  </a:lnTo>
                  <a:lnTo>
                    <a:pt x="1982" y="15376"/>
                  </a:lnTo>
                  <a:lnTo>
                    <a:pt x="0" y="25146"/>
                  </a:lnTo>
                  <a:lnTo>
                    <a:pt x="1982" y="34915"/>
                  </a:lnTo>
                  <a:lnTo>
                    <a:pt x="7381" y="42910"/>
                  </a:lnTo>
                  <a:lnTo>
                    <a:pt x="15376" y="48309"/>
                  </a:lnTo>
                  <a:lnTo>
                    <a:pt x="25146" y="50292"/>
                  </a:lnTo>
                  <a:lnTo>
                    <a:pt x="34915" y="48309"/>
                  </a:lnTo>
                  <a:lnTo>
                    <a:pt x="42910" y="42910"/>
                  </a:lnTo>
                  <a:lnTo>
                    <a:pt x="48309" y="34915"/>
                  </a:lnTo>
                  <a:lnTo>
                    <a:pt x="50292" y="25146"/>
                  </a:lnTo>
                  <a:lnTo>
                    <a:pt x="48309" y="15376"/>
                  </a:lnTo>
                  <a:lnTo>
                    <a:pt x="42910" y="7381"/>
                  </a:lnTo>
                  <a:lnTo>
                    <a:pt x="34915" y="1982"/>
                  </a:lnTo>
                  <a:lnTo>
                    <a:pt x="25146" y="0"/>
                  </a:lnTo>
                  <a:close/>
                </a:path>
              </a:pathLst>
            </a:custGeom>
            <a:solidFill>
              <a:srgbClr val="006FC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4" name="Google Shape;1524;p61"/>
            <p:cNvSpPr/>
            <p:nvPr/>
          </p:nvSpPr>
          <p:spPr>
            <a:xfrm>
              <a:off x="7199630" y="1655952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50292" y="25146"/>
                  </a:moveTo>
                  <a:lnTo>
                    <a:pt x="48309" y="34915"/>
                  </a:lnTo>
                  <a:lnTo>
                    <a:pt x="42910" y="42910"/>
                  </a:lnTo>
                  <a:lnTo>
                    <a:pt x="34915" y="48309"/>
                  </a:lnTo>
                  <a:lnTo>
                    <a:pt x="25146" y="50292"/>
                  </a:lnTo>
                  <a:lnTo>
                    <a:pt x="15376" y="48309"/>
                  </a:lnTo>
                  <a:lnTo>
                    <a:pt x="7381" y="42910"/>
                  </a:lnTo>
                  <a:lnTo>
                    <a:pt x="1982" y="34915"/>
                  </a:lnTo>
                  <a:lnTo>
                    <a:pt x="0" y="25146"/>
                  </a:lnTo>
                  <a:lnTo>
                    <a:pt x="1982" y="15376"/>
                  </a:lnTo>
                  <a:lnTo>
                    <a:pt x="7381" y="7381"/>
                  </a:lnTo>
                  <a:lnTo>
                    <a:pt x="15376" y="1982"/>
                  </a:lnTo>
                  <a:lnTo>
                    <a:pt x="25146" y="0"/>
                  </a:lnTo>
                  <a:lnTo>
                    <a:pt x="34915" y="1982"/>
                  </a:lnTo>
                  <a:lnTo>
                    <a:pt x="42910" y="7381"/>
                  </a:lnTo>
                  <a:lnTo>
                    <a:pt x="48309" y="15376"/>
                  </a:lnTo>
                  <a:lnTo>
                    <a:pt x="50292" y="25146"/>
                  </a:lnTo>
                  <a:close/>
                </a:path>
              </a:pathLst>
            </a:custGeom>
            <a:noFill/>
            <a:ln w="9525" cap="flat" cmpd="sng">
              <a:solidFill>
                <a:srgbClr val="006F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aphicFrame>
        <p:nvGraphicFramePr>
          <p:cNvPr id="1525" name="Google Shape;1525;p61"/>
          <p:cNvGraphicFramePr/>
          <p:nvPr/>
        </p:nvGraphicFramePr>
        <p:xfrm>
          <a:off x="1991677" y="1426273"/>
          <a:ext cx="5702250" cy="2822500"/>
        </p:xfrm>
        <a:graphic>
          <a:graphicData uri="http://schemas.openxmlformats.org/drawingml/2006/table">
            <a:tbl>
              <a:tblPr firstRow="1" bandRow="1">
                <a:noFill/>
                <a:tableStyleId>{889E39A8-7F39-45FC-952D-21BEE2C66EF5}</a:tableStyleId>
              </a:tblPr>
              <a:tblGrid>
                <a:gridCol w="713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3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3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1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3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31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18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131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535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35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35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35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526" name="Google Shape;1526;p61"/>
          <p:cNvSpPr txBox="1"/>
          <p:nvPr/>
        </p:nvSpPr>
        <p:spPr>
          <a:xfrm>
            <a:off x="1535049" y="1297939"/>
            <a:ext cx="322580" cy="3062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472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1095"/>
              </a:spcBef>
              <a:spcAft>
                <a:spcPts val="0"/>
              </a:spcAft>
              <a:buNone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470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468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466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1095"/>
              </a:spcBef>
              <a:spcAft>
                <a:spcPts val="0"/>
              </a:spcAft>
              <a:buNone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464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462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460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458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1095"/>
              </a:spcBef>
              <a:spcAft>
                <a:spcPts val="0"/>
              </a:spcAft>
              <a:buNone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456</a:t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7" name="Google Shape;1527;p61"/>
          <p:cNvSpPr txBox="1"/>
          <p:nvPr/>
        </p:nvSpPr>
        <p:spPr>
          <a:xfrm>
            <a:off x="1935226" y="4332859"/>
            <a:ext cx="125095" cy="239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0</a:t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8" name="Google Shape;1528;p61"/>
          <p:cNvSpPr txBox="1"/>
          <p:nvPr/>
        </p:nvSpPr>
        <p:spPr>
          <a:xfrm>
            <a:off x="2598801" y="4332859"/>
            <a:ext cx="223520" cy="239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20</a:t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9" name="Google Shape;1529;p61"/>
          <p:cNvSpPr txBox="1"/>
          <p:nvPr/>
        </p:nvSpPr>
        <p:spPr>
          <a:xfrm>
            <a:off x="3311397" y="4332859"/>
            <a:ext cx="224154" cy="239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40</a:t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0" name="Google Shape;1530;p61"/>
          <p:cNvSpPr txBox="1"/>
          <p:nvPr/>
        </p:nvSpPr>
        <p:spPr>
          <a:xfrm>
            <a:off x="4024376" y="4332859"/>
            <a:ext cx="223520" cy="239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60</a:t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1" name="Google Shape;1531;p61"/>
          <p:cNvSpPr txBox="1"/>
          <p:nvPr/>
        </p:nvSpPr>
        <p:spPr>
          <a:xfrm>
            <a:off x="5400547" y="4332859"/>
            <a:ext cx="322580" cy="239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100</a:t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2" name="Google Shape;1532;p61"/>
          <p:cNvSpPr txBox="1"/>
          <p:nvPr/>
        </p:nvSpPr>
        <p:spPr>
          <a:xfrm>
            <a:off x="6113526" y="4332859"/>
            <a:ext cx="322580" cy="239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120</a:t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3" name="Google Shape;1533;p61"/>
          <p:cNvSpPr txBox="1"/>
          <p:nvPr/>
        </p:nvSpPr>
        <p:spPr>
          <a:xfrm>
            <a:off x="6826377" y="4332859"/>
            <a:ext cx="322580" cy="239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140</a:t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4" name="Google Shape;1534;p61"/>
          <p:cNvSpPr txBox="1"/>
          <p:nvPr/>
        </p:nvSpPr>
        <p:spPr>
          <a:xfrm>
            <a:off x="7538973" y="4332859"/>
            <a:ext cx="323850" cy="239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160</a:t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5" name="Google Shape;1535;p61"/>
          <p:cNvSpPr txBox="1"/>
          <p:nvPr/>
        </p:nvSpPr>
        <p:spPr>
          <a:xfrm rot="-5400000">
            <a:off x="1035557" y="2732379"/>
            <a:ext cx="748030" cy="22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marR="0" lvl="0" indent="0" algn="l" rtl="0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latin typeface="Arial"/>
                <a:ea typeface="Arial"/>
                <a:cs typeface="Arial"/>
                <a:sym typeface="Arial"/>
              </a:rPr>
              <a:t>Cota (m)</a:t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6" name="Google Shape;1536;p61"/>
          <p:cNvSpPr txBox="1"/>
          <p:nvPr/>
        </p:nvSpPr>
        <p:spPr>
          <a:xfrm>
            <a:off x="4271517" y="4305401"/>
            <a:ext cx="1153160" cy="508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0625" rIns="0" bIns="0" anchor="t" anchorCtr="0">
            <a:spAutoFit/>
          </a:bodyPr>
          <a:lstStyle/>
          <a:p>
            <a:pPr marL="1905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80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None/>
            </a:pPr>
            <a:r>
              <a:rPr lang="en-US" sz="1400" b="1">
                <a:latin typeface="Arial"/>
                <a:ea typeface="Arial"/>
                <a:cs typeface="Arial"/>
                <a:sym typeface="Arial"/>
              </a:rPr>
              <a:t>Caudal (m³/s)</a:t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7" name="Google Shape;1537;p61"/>
          <p:cNvSpPr txBox="1"/>
          <p:nvPr/>
        </p:nvSpPr>
        <p:spPr>
          <a:xfrm>
            <a:off x="3522090" y="978154"/>
            <a:ext cx="2077720" cy="281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50" b="1">
                <a:latin typeface="Arial"/>
                <a:ea typeface="Arial"/>
                <a:cs typeface="Arial"/>
                <a:sym typeface="Arial"/>
              </a:rPr>
              <a:t>Curva de descarga</a:t>
            </a:r>
            <a:endParaRPr sz="165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8" name="Google Shape;1538;p61"/>
          <p:cNvSpPr/>
          <p:nvPr/>
        </p:nvSpPr>
        <p:spPr>
          <a:xfrm>
            <a:off x="1146047" y="909827"/>
            <a:ext cx="6841490" cy="4051300"/>
          </a:xfrm>
          <a:custGeom>
            <a:avLst/>
            <a:gdLst/>
            <a:ahLst/>
            <a:cxnLst/>
            <a:rect l="l" t="t" r="r" b="b"/>
            <a:pathLst>
              <a:path w="6841490" h="4051300" extrusionOk="0">
                <a:moveTo>
                  <a:pt x="0" y="4050792"/>
                </a:moveTo>
                <a:lnTo>
                  <a:pt x="6841235" y="4050792"/>
                </a:lnTo>
                <a:lnTo>
                  <a:pt x="6841235" y="0"/>
                </a:lnTo>
                <a:lnTo>
                  <a:pt x="0" y="0"/>
                </a:lnTo>
                <a:lnTo>
                  <a:pt x="0" y="4050792"/>
                </a:lnTo>
                <a:close/>
              </a:path>
            </a:pathLst>
          </a:cu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p62"/>
          <p:cNvSpPr/>
          <p:nvPr/>
        </p:nvSpPr>
        <p:spPr>
          <a:xfrm>
            <a:off x="6733031" y="5949696"/>
            <a:ext cx="2369820" cy="71932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544" name="Google Shape;1544;p62"/>
          <p:cNvGrpSpPr/>
          <p:nvPr/>
        </p:nvGrpSpPr>
        <p:grpSpPr>
          <a:xfrm>
            <a:off x="4625340" y="2270629"/>
            <a:ext cx="3835223" cy="2446912"/>
            <a:chOff x="4625340" y="2270629"/>
            <a:chExt cx="3835223" cy="2446912"/>
          </a:xfrm>
        </p:grpSpPr>
        <p:sp>
          <p:nvSpPr>
            <p:cNvPr id="1545" name="Google Shape;1545;p62"/>
            <p:cNvSpPr/>
            <p:nvPr/>
          </p:nvSpPr>
          <p:spPr>
            <a:xfrm>
              <a:off x="4959036" y="2270629"/>
              <a:ext cx="3501527" cy="511715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6" name="Google Shape;1546;p62"/>
            <p:cNvSpPr/>
            <p:nvPr/>
          </p:nvSpPr>
          <p:spPr>
            <a:xfrm>
              <a:off x="4625340" y="2688336"/>
              <a:ext cx="3815334" cy="1119377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7" name="Google Shape;1547;p62"/>
            <p:cNvSpPr/>
            <p:nvPr/>
          </p:nvSpPr>
          <p:spPr>
            <a:xfrm>
              <a:off x="4686300" y="3329940"/>
              <a:ext cx="2205990" cy="899922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8" name="Google Shape;1548;p62"/>
            <p:cNvSpPr/>
            <p:nvPr/>
          </p:nvSpPr>
          <p:spPr>
            <a:xfrm>
              <a:off x="4686300" y="3817620"/>
              <a:ext cx="3089909" cy="899921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549" name="Google Shape;1549;p62"/>
          <p:cNvSpPr txBox="1">
            <a:spLocks noGrp="1"/>
          </p:cNvSpPr>
          <p:nvPr>
            <p:ph type="title"/>
          </p:nvPr>
        </p:nvSpPr>
        <p:spPr>
          <a:xfrm>
            <a:off x="4927853" y="2215642"/>
            <a:ext cx="3489960" cy="22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775" rIns="0" bIns="0" anchor="t" anchorCtr="0">
            <a:spAutoFit/>
          </a:bodyPr>
          <a:lstStyle/>
          <a:p>
            <a:pPr marL="12700" marR="5080" lvl="0" indent="0" algn="l" rtl="0">
              <a:lnSpc>
                <a:spcPct val="1002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000000"/>
                </a:solidFill>
              </a:rPr>
              <a:t>MODELACIÓN </a:t>
            </a:r>
            <a:r>
              <a:rPr lang="en-US" sz="4000" i="1">
                <a:solidFill>
                  <a:srgbClr val="000000"/>
                </a:solidFill>
              </a:rPr>
              <a:t> HIDRÁULICA  </a:t>
            </a:r>
            <a:r>
              <a:rPr lang="en-US" i="1">
                <a:solidFill>
                  <a:srgbClr val="000000"/>
                </a:solidFill>
              </a:rPr>
              <a:t>DISEÑO  PROPUESTO</a:t>
            </a:r>
            <a:endParaRPr sz="4000"/>
          </a:p>
        </p:txBody>
      </p:sp>
      <p:sp>
        <p:nvSpPr>
          <p:cNvPr id="1550" name="Google Shape;1550;p62"/>
          <p:cNvSpPr/>
          <p:nvPr/>
        </p:nvSpPr>
        <p:spPr>
          <a:xfrm>
            <a:off x="544060" y="1871472"/>
            <a:ext cx="3590573" cy="3057899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5" name="Google Shape;1555;p63"/>
          <p:cNvGrpSpPr/>
          <p:nvPr/>
        </p:nvGrpSpPr>
        <p:grpSpPr>
          <a:xfrm>
            <a:off x="2701289" y="3364229"/>
            <a:ext cx="4968240" cy="2519680"/>
            <a:chOff x="2701289" y="3364229"/>
            <a:chExt cx="4968240" cy="2519680"/>
          </a:xfrm>
        </p:grpSpPr>
        <p:sp>
          <p:nvSpPr>
            <p:cNvPr id="1556" name="Google Shape;1556;p63"/>
            <p:cNvSpPr/>
            <p:nvPr/>
          </p:nvSpPr>
          <p:spPr>
            <a:xfrm>
              <a:off x="2701289" y="3364229"/>
              <a:ext cx="4968240" cy="2519680"/>
            </a:xfrm>
            <a:custGeom>
              <a:avLst/>
              <a:gdLst/>
              <a:ahLst/>
              <a:cxnLst/>
              <a:rect l="l" t="t" r="r" b="b"/>
              <a:pathLst>
                <a:path w="4968240" h="2519679" extrusionOk="0">
                  <a:moveTo>
                    <a:pt x="4968240" y="0"/>
                  </a:moveTo>
                  <a:lnTo>
                    <a:pt x="0" y="0"/>
                  </a:lnTo>
                  <a:lnTo>
                    <a:pt x="0" y="2519172"/>
                  </a:lnTo>
                  <a:lnTo>
                    <a:pt x="4968240" y="2519172"/>
                  </a:lnTo>
                  <a:lnTo>
                    <a:pt x="4968240" y="0"/>
                  </a:ln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7" name="Google Shape;1557;p63"/>
            <p:cNvSpPr/>
            <p:nvPr/>
          </p:nvSpPr>
          <p:spPr>
            <a:xfrm>
              <a:off x="2701289" y="3364229"/>
              <a:ext cx="4968240" cy="2519680"/>
            </a:xfrm>
            <a:custGeom>
              <a:avLst/>
              <a:gdLst/>
              <a:ahLst/>
              <a:cxnLst/>
              <a:rect l="l" t="t" r="r" b="b"/>
              <a:pathLst>
                <a:path w="4968240" h="2519679" extrusionOk="0">
                  <a:moveTo>
                    <a:pt x="0" y="2519172"/>
                  </a:moveTo>
                  <a:lnTo>
                    <a:pt x="4968240" y="2519172"/>
                  </a:lnTo>
                  <a:lnTo>
                    <a:pt x="4968240" y="0"/>
                  </a:lnTo>
                  <a:lnTo>
                    <a:pt x="0" y="0"/>
                  </a:lnTo>
                  <a:lnTo>
                    <a:pt x="0" y="2519172"/>
                  </a:lnTo>
                  <a:close/>
                </a:path>
              </a:pathLst>
            </a:custGeom>
            <a:noFill/>
            <a:ln w="25400" cap="flat" cmpd="sng">
              <a:solidFill>
                <a:srgbClr val="117D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558" name="Google Shape;1558;p63"/>
          <p:cNvSpPr/>
          <p:nvPr/>
        </p:nvSpPr>
        <p:spPr>
          <a:xfrm>
            <a:off x="6733031" y="5949696"/>
            <a:ext cx="2369820" cy="71932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59" name="Google Shape;1559;p63"/>
          <p:cNvSpPr txBox="1">
            <a:spLocks noGrp="1"/>
          </p:cNvSpPr>
          <p:nvPr>
            <p:ph type="title"/>
          </p:nvPr>
        </p:nvSpPr>
        <p:spPr>
          <a:xfrm>
            <a:off x="330200" y="76327"/>
            <a:ext cx="6918325" cy="391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MODELACIÓN HIDRÁULICA: </a:t>
            </a:r>
            <a:r>
              <a:rPr lang="en-US" sz="20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DISEÑO PROPUESTO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64" name="Google Shape;1564;p63"/>
          <p:cNvGrpSpPr/>
          <p:nvPr/>
        </p:nvGrpSpPr>
        <p:grpSpPr>
          <a:xfrm>
            <a:off x="5734050" y="2241042"/>
            <a:ext cx="1000125" cy="1039494"/>
            <a:chOff x="5734050" y="2241042"/>
            <a:chExt cx="1000125" cy="1039494"/>
          </a:xfrm>
        </p:grpSpPr>
        <p:sp>
          <p:nvSpPr>
            <p:cNvPr id="1565" name="Google Shape;1565;p63"/>
            <p:cNvSpPr/>
            <p:nvPr/>
          </p:nvSpPr>
          <p:spPr>
            <a:xfrm>
              <a:off x="5734050" y="2241042"/>
              <a:ext cx="1000125" cy="1039494"/>
            </a:xfrm>
            <a:custGeom>
              <a:avLst/>
              <a:gdLst/>
              <a:ahLst/>
              <a:cxnLst/>
              <a:rect l="l" t="t" r="r" b="b"/>
              <a:pathLst>
                <a:path w="1000125" h="1039495" extrusionOk="0">
                  <a:moveTo>
                    <a:pt x="437388" y="0"/>
                  </a:moveTo>
                  <a:lnTo>
                    <a:pt x="0" y="0"/>
                  </a:lnTo>
                  <a:lnTo>
                    <a:pt x="0" y="249936"/>
                  </a:lnTo>
                  <a:lnTo>
                    <a:pt x="437388" y="249936"/>
                  </a:lnTo>
                  <a:lnTo>
                    <a:pt x="487212" y="256633"/>
                  </a:lnTo>
                  <a:lnTo>
                    <a:pt x="531988" y="275533"/>
                  </a:lnTo>
                  <a:lnTo>
                    <a:pt x="569928" y="304847"/>
                  </a:lnTo>
                  <a:lnTo>
                    <a:pt x="599242" y="342787"/>
                  </a:lnTo>
                  <a:lnTo>
                    <a:pt x="618142" y="387563"/>
                  </a:lnTo>
                  <a:lnTo>
                    <a:pt x="624839" y="437388"/>
                  </a:lnTo>
                  <a:lnTo>
                    <a:pt x="624839" y="789432"/>
                  </a:lnTo>
                  <a:lnTo>
                    <a:pt x="499872" y="789432"/>
                  </a:lnTo>
                  <a:lnTo>
                    <a:pt x="749808" y="1039368"/>
                  </a:lnTo>
                  <a:lnTo>
                    <a:pt x="999744" y="789432"/>
                  </a:lnTo>
                  <a:lnTo>
                    <a:pt x="874776" y="789432"/>
                  </a:lnTo>
                  <a:lnTo>
                    <a:pt x="874776" y="437388"/>
                  </a:lnTo>
                  <a:lnTo>
                    <a:pt x="872209" y="389731"/>
                  </a:lnTo>
                  <a:lnTo>
                    <a:pt x="864687" y="343560"/>
                  </a:lnTo>
                  <a:lnTo>
                    <a:pt x="852476" y="299142"/>
                  </a:lnTo>
                  <a:lnTo>
                    <a:pt x="835844" y="256745"/>
                  </a:lnTo>
                  <a:lnTo>
                    <a:pt x="815057" y="216633"/>
                  </a:lnTo>
                  <a:lnTo>
                    <a:pt x="790382" y="179076"/>
                  </a:lnTo>
                  <a:lnTo>
                    <a:pt x="762087" y="144338"/>
                  </a:lnTo>
                  <a:lnTo>
                    <a:pt x="730437" y="112688"/>
                  </a:lnTo>
                  <a:lnTo>
                    <a:pt x="695699" y="84393"/>
                  </a:lnTo>
                  <a:lnTo>
                    <a:pt x="658142" y="59718"/>
                  </a:lnTo>
                  <a:lnTo>
                    <a:pt x="618030" y="38931"/>
                  </a:lnTo>
                  <a:lnTo>
                    <a:pt x="575633" y="22299"/>
                  </a:lnTo>
                  <a:lnTo>
                    <a:pt x="531215" y="10088"/>
                  </a:lnTo>
                  <a:lnTo>
                    <a:pt x="485044" y="2566"/>
                  </a:lnTo>
                  <a:lnTo>
                    <a:pt x="437388" y="0"/>
                  </a:lnTo>
                  <a:close/>
                </a:path>
              </a:pathLst>
            </a:custGeom>
            <a:solidFill>
              <a:srgbClr val="B6F9A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6" name="Google Shape;1566;p63"/>
            <p:cNvSpPr/>
            <p:nvPr/>
          </p:nvSpPr>
          <p:spPr>
            <a:xfrm>
              <a:off x="5734050" y="2241042"/>
              <a:ext cx="1000125" cy="1039494"/>
            </a:xfrm>
            <a:custGeom>
              <a:avLst/>
              <a:gdLst/>
              <a:ahLst/>
              <a:cxnLst/>
              <a:rect l="l" t="t" r="r" b="b"/>
              <a:pathLst>
                <a:path w="1000125" h="1039495" extrusionOk="0">
                  <a:moveTo>
                    <a:pt x="0" y="0"/>
                  </a:moveTo>
                  <a:lnTo>
                    <a:pt x="437388" y="0"/>
                  </a:lnTo>
                  <a:lnTo>
                    <a:pt x="485044" y="2566"/>
                  </a:lnTo>
                  <a:lnTo>
                    <a:pt x="531215" y="10088"/>
                  </a:lnTo>
                  <a:lnTo>
                    <a:pt x="575633" y="22299"/>
                  </a:lnTo>
                  <a:lnTo>
                    <a:pt x="618030" y="38931"/>
                  </a:lnTo>
                  <a:lnTo>
                    <a:pt x="658142" y="59718"/>
                  </a:lnTo>
                  <a:lnTo>
                    <a:pt x="695699" y="84393"/>
                  </a:lnTo>
                  <a:lnTo>
                    <a:pt x="730437" y="112688"/>
                  </a:lnTo>
                  <a:lnTo>
                    <a:pt x="762087" y="144338"/>
                  </a:lnTo>
                  <a:lnTo>
                    <a:pt x="790382" y="179076"/>
                  </a:lnTo>
                  <a:lnTo>
                    <a:pt x="815057" y="216633"/>
                  </a:lnTo>
                  <a:lnTo>
                    <a:pt x="835844" y="256745"/>
                  </a:lnTo>
                  <a:lnTo>
                    <a:pt x="852476" y="299142"/>
                  </a:lnTo>
                  <a:lnTo>
                    <a:pt x="864687" y="343560"/>
                  </a:lnTo>
                  <a:lnTo>
                    <a:pt x="872209" y="389731"/>
                  </a:lnTo>
                  <a:lnTo>
                    <a:pt x="874776" y="437388"/>
                  </a:lnTo>
                  <a:lnTo>
                    <a:pt x="874776" y="789432"/>
                  </a:lnTo>
                  <a:lnTo>
                    <a:pt x="999744" y="789432"/>
                  </a:lnTo>
                  <a:lnTo>
                    <a:pt x="749808" y="1039368"/>
                  </a:lnTo>
                  <a:lnTo>
                    <a:pt x="499872" y="789432"/>
                  </a:lnTo>
                  <a:lnTo>
                    <a:pt x="624839" y="789432"/>
                  </a:lnTo>
                  <a:lnTo>
                    <a:pt x="624839" y="437388"/>
                  </a:lnTo>
                  <a:lnTo>
                    <a:pt x="618142" y="387563"/>
                  </a:lnTo>
                  <a:lnTo>
                    <a:pt x="599242" y="342787"/>
                  </a:lnTo>
                  <a:lnTo>
                    <a:pt x="569928" y="304847"/>
                  </a:lnTo>
                  <a:lnTo>
                    <a:pt x="531988" y="275533"/>
                  </a:lnTo>
                  <a:lnTo>
                    <a:pt x="487212" y="256633"/>
                  </a:lnTo>
                  <a:lnTo>
                    <a:pt x="437388" y="249936"/>
                  </a:lnTo>
                  <a:lnTo>
                    <a:pt x="0" y="249936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 cmpd="sng">
              <a:solidFill>
                <a:srgbClr val="B6F9A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5" name="Rectángulo 14">
            <a:extLst>
              <a:ext uri="{FF2B5EF4-FFF2-40B4-BE49-F238E27FC236}">
                <a16:creationId xmlns:a16="http://schemas.microsoft.com/office/drawing/2014/main" id="{A172B853-1F70-4F27-82F8-3832E9CCBCBF}"/>
              </a:ext>
            </a:extLst>
          </p:cNvPr>
          <p:cNvSpPr/>
          <p:nvPr/>
        </p:nvSpPr>
        <p:spPr>
          <a:xfrm>
            <a:off x="899593" y="741042"/>
            <a:ext cx="4680520" cy="253873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1FF0BC10-077D-43BD-80F3-5BD5F7B8DF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169" r="8294" b="2191"/>
          <a:stretch/>
        </p:blipFill>
        <p:spPr>
          <a:xfrm>
            <a:off x="1053220" y="888122"/>
            <a:ext cx="4373265" cy="2244574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1C29F038-27EE-42A3-92B0-EF20816A37FB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" r="3787" b="10396"/>
          <a:stretch/>
        </p:blipFill>
        <p:spPr bwMode="auto">
          <a:xfrm>
            <a:off x="2987824" y="3608300"/>
            <a:ext cx="4105275" cy="20288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2" name="Google Shape;1572;p64"/>
          <p:cNvGrpSpPr/>
          <p:nvPr/>
        </p:nvGrpSpPr>
        <p:grpSpPr>
          <a:xfrm>
            <a:off x="3780282" y="765809"/>
            <a:ext cx="5323840" cy="3528060"/>
            <a:chOff x="3780282" y="765809"/>
            <a:chExt cx="5323840" cy="3528060"/>
          </a:xfrm>
        </p:grpSpPr>
        <p:sp>
          <p:nvSpPr>
            <p:cNvPr id="1573" name="Google Shape;1573;p64"/>
            <p:cNvSpPr/>
            <p:nvPr/>
          </p:nvSpPr>
          <p:spPr>
            <a:xfrm>
              <a:off x="3780282" y="765809"/>
              <a:ext cx="5323840" cy="3528060"/>
            </a:xfrm>
            <a:custGeom>
              <a:avLst/>
              <a:gdLst/>
              <a:ahLst/>
              <a:cxnLst/>
              <a:rect l="l" t="t" r="r" b="b"/>
              <a:pathLst>
                <a:path w="5323840" h="3528060" extrusionOk="0">
                  <a:moveTo>
                    <a:pt x="5323332" y="0"/>
                  </a:moveTo>
                  <a:lnTo>
                    <a:pt x="0" y="0"/>
                  </a:lnTo>
                  <a:lnTo>
                    <a:pt x="0" y="3528060"/>
                  </a:lnTo>
                  <a:lnTo>
                    <a:pt x="5323332" y="3528060"/>
                  </a:lnTo>
                  <a:lnTo>
                    <a:pt x="5323332" y="0"/>
                  </a:lnTo>
                  <a:close/>
                </a:path>
              </a:pathLst>
            </a:custGeom>
            <a:solidFill>
              <a:srgbClr val="BEBEBE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4" name="Google Shape;1574;p64"/>
            <p:cNvSpPr/>
            <p:nvPr/>
          </p:nvSpPr>
          <p:spPr>
            <a:xfrm>
              <a:off x="3780282" y="765809"/>
              <a:ext cx="5323840" cy="3528060"/>
            </a:xfrm>
            <a:custGeom>
              <a:avLst/>
              <a:gdLst/>
              <a:ahLst/>
              <a:cxnLst/>
              <a:rect l="l" t="t" r="r" b="b"/>
              <a:pathLst>
                <a:path w="5323840" h="3528060" extrusionOk="0">
                  <a:moveTo>
                    <a:pt x="0" y="3528060"/>
                  </a:moveTo>
                  <a:lnTo>
                    <a:pt x="5323332" y="3528060"/>
                  </a:lnTo>
                  <a:lnTo>
                    <a:pt x="5323332" y="0"/>
                  </a:lnTo>
                  <a:lnTo>
                    <a:pt x="0" y="0"/>
                  </a:lnTo>
                  <a:lnTo>
                    <a:pt x="0" y="3528060"/>
                  </a:lnTo>
                  <a:close/>
                </a:path>
              </a:pathLst>
            </a:custGeom>
            <a:noFill/>
            <a:ln w="25400" cap="flat" cmpd="sng">
              <a:solidFill>
                <a:srgbClr val="F1F1F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575" name="Google Shape;1575;p64"/>
          <p:cNvSpPr/>
          <p:nvPr/>
        </p:nvSpPr>
        <p:spPr>
          <a:xfrm>
            <a:off x="6733031" y="5949696"/>
            <a:ext cx="2369820" cy="71932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76" name="Google Shape;1576;p64"/>
          <p:cNvSpPr/>
          <p:nvPr/>
        </p:nvSpPr>
        <p:spPr>
          <a:xfrm>
            <a:off x="3924300" y="940308"/>
            <a:ext cx="5032248" cy="2913888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77" name="Google Shape;1577;p64"/>
          <p:cNvSpPr txBox="1">
            <a:spLocks noGrp="1"/>
          </p:cNvSpPr>
          <p:nvPr>
            <p:ph type="title"/>
          </p:nvPr>
        </p:nvSpPr>
        <p:spPr>
          <a:xfrm>
            <a:off x="330200" y="76327"/>
            <a:ext cx="6918325" cy="391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MODELACIÓN HIDRÁULICA: </a:t>
            </a:r>
            <a:r>
              <a:rPr lang="en-US" sz="20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DISEÑO PROPUESTO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6" name="Google Shape;1586;p64"/>
          <p:cNvSpPr/>
          <p:nvPr/>
        </p:nvSpPr>
        <p:spPr>
          <a:xfrm>
            <a:off x="5849111" y="4072102"/>
            <a:ext cx="3114293" cy="691159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87" name="Google Shape;1587;p64"/>
          <p:cNvSpPr txBox="1"/>
          <p:nvPr/>
        </p:nvSpPr>
        <p:spPr>
          <a:xfrm>
            <a:off x="6744081" y="4231894"/>
            <a:ext cx="1327785" cy="330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Modelación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8" name="Diagrama 17">
            <a:extLst>
              <a:ext uri="{FF2B5EF4-FFF2-40B4-BE49-F238E27FC236}">
                <a16:creationId xmlns:a16="http://schemas.microsoft.com/office/drawing/2014/main" id="{8C6846F5-8566-47D7-94CF-B493BD04B4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05550111"/>
              </p:ext>
            </p:extLst>
          </p:nvPr>
        </p:nvGraphicFramePr>
        <p:xfrm>
          <a:off x="-102064" y="2151973"/>
          <a:ext cx="5688632" cy="37534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2" name="Google Shape;1592;p65"/>
          <p:cNvGrpSpPr/>
          <p:nvPr/>
        </p:nvGrpSpPr>
        <p:grpSpPr>
          <a:xfrm>
            <a:off x="621030" y="732281"/>
            <a:ext cx="7912734" cy="3202305"/>
            <a:chOff x="621030" y="732281"/>
            <a:chExt cx="7912734" cy="3202305"/>
          </a:xfrm>
        </p:grpSpPr>
        <p:sp>
          <p:nvSpPr>
            <p:cNvPr id="1593" name="Google Shape;1593;p65"/>
            <p:cNvSpPr/>
            <p:nvPr/>
          </p:nvSpPr>
          <p:spPr>
            <a:xfrm>
              <a:off x="621030" y="732281"/>
              <a:ext cx="7912734" cy="3202305"/>
            </a:xfrm>
            <a:custGeom>
              <a:avLst/>
              <a:gdLst/>
              <a:ahLst/>
              <a:cxnLst/>
              <a:rect l="l" t="t" r="r" b="b"/>
              <a:pathLst>
                <a:path w="7912734" h="3202304" extrusionOk="0">
                  <a:moveTo>
                    <a:pt x="7912608" y="0"/>
                  </a:moveTo>
                  <a:lnTo>
                    <a:pt x="0" y="0"/>
                  </a:lnTo>
                  <a:lnTo>
                    <a:pt x="0" y="3201924"/>
                  </a:lnTo>
                  <a:lnTo>
                    <a:pt x="7912608" y="3201924"/>
                  </a:lnTo>
                  <a:lnTo>
                    <a:pt x="7912608" y="0"/>
                  </a:lnTo>
                  <a:close/>
                </a:path>
              </a:pathLst>
            </a:custGeom>
            <a:solidFill>
              <a:srgbClr val="BEBEBE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65"/>
            <p:cNvSpPr/>
            <p:nvPr/>
          </p:nvSpPr>
          <p:spPr>
            <a:xfrm>
              <a:off x="621030" y="732281"/>
              <a:ext cx="7912734" cy="3202305"/>
            </a:xfrm>
            <a:custGeom>
              <a:avLst/>
              <a:gdLst/>
              <a:ahLst/>
              <a:cxnLst/>
              <a:rect l="l" t="t" r="r" b="b"/>
              <a:pathLst>
                <a:path w="7912734" h="3202304" extrusionOk="0">
                  <a:moveTo>
                    <a:pt x="0" y="3201924"/>
                  </a:moveTo>
                  <a:lnTo>
                    <a:pt x="7912608" y="3201924"/>
                  </a:lnTo>
                  <a:lnTo>
                    <a:pt x="7912608" y="0"/>
                  </a:lnTo>
                  <a:lnTo>
                    <a:pt x="0" y="0"/>
                  </a:lnTo>
                  <a:lnTo>
                    <a:pt x="0" y="3201924"/>
                  </a:lnTo>
                  <a:close/>
                </a:path>
              </a:pathLst>
            </a:custGeom>
            <a:noFill/>
            <a:ln w="25400" cap="flat" cmpd="sng">
              <a:solidFill>
                <a:srgbClr val="F1F1F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595" name="Google Shape;1595;p65"/>
          <p:cNvSpPr/>
          <p:nvPr/>
        </p:nvSpPr>
        <p:spPr>
          <a:xfrm>
            <a:off x="6733031" y="5949696"/>
            <a:ext cx="2369820" cy="71932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96" name="Google Shape;1596;p65"/>
          <p:cNvSpPr txBox="1"/>
          <p:nvPr/>
        </p:nvSpPr>
        <p:spPr>
          <a:xfrm>
            <a:off x="330200" y="76327"/>
            <a:ext cx="6918325" cy="391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latin typeface="Arial"/>
                <a:ea typeface="Arial"/>
                <a:cs typeface="Arial"/>
                <a:sym typeface="Arial"/>
              </a:rPr>
              <a:t>MODELACIÓN HIDRÁULICA: </a:t>
            </a:r>
            <a:r>
              <a:rPr lang="en-US" sz="2000" b="1">
                <a:latin typeface="Arial"/>
                <a:ea typeface="Arial"/>
                <a:cs typeface="Arial"/>
                <a:sym typeface="Arial"/>
              </a:rPr>
              <a:t>DISEÑO PROPUESTO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7" name="Google Shape;1597;p65"/>
          <p:cNvSpPr/>
          <p:nvPr/>
        </p:nvSpPr>
        <p:spPr>
          <a:xfrm>
            <a:off x="899160" y="929639"/>
            <a:ext cx="3858767" cy="249936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98" name="Google Shape;1598;p65"/>
          <p:cNvSpPr/>
          <p:nvPr/>
        </p:nvSpPr>
        <p:spPr>
          <a:xfrm>
            <a:off x="5446776" y="1028700"/>
            <a:ext cx="2807207" cy="230124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99" name="Google Shape;1599;p65"/>
          <p:cNvSpPr/>
          <p:nvPr/>
        </p:nvSpPr>
        <p:spPr>
          <a:xfrm>
            <a:off x="5643371" y="3727691"/>
            <a:ext cx="3114294" cy="69267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00" name="Google Shape;1600;p65"/>
          <p:cNvSpPr txBox="1"/>
          <p:nvPr/>
        </p:nvSpPr>
        <p:spPr>
          <a:xfrm>
            <a:off x="5782436" y="3887851"/>
            <a:ext cx="2838450" cy="330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Condiciones de contorno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01" name="Google Shape;1601;p65"/>
          <p:cNvGrpSpPr/>
          <p:nvPr/>
        </p:nvGrpSpPr>
        <p:grpSpPr>
          <a:xfrm>
            <a:off x="1784566" y="4565903"/>
            <a:ext cx="2929203" cy="1429512"/>
            <a:chOff x="1784566" y="4565903"/>
            <a:chExt cx="2929203" cy="1429512"/>
          </a:xfrm>
        </p:grpSpPr>
        <p:sp>
          <p:nvSpPr>
            <p:cNvPr id="1602" name="Google Shape;1602;p65"/>
            <p:cNvSpPr/>
            <p:nvPr/>
          </p:nvSpPr>
          <p:spPr>
            <a:xfrm>
              <a:off x="1784566" y="4639000"/>
              <a:ext cx="2929203" cy="1226943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65"/>
            <p:cNvSpPr/>
            <p:nvPr/>
          </p:nvSpPr>
          <p:spPr>
            <a:xfrm>
              <a:off x="2324099" y="4565903"/>
              <a:ext cx="2020824" cy="1429512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65"/>
            <p:cNvSpPr/>
            <p:nvPr/>
          </p:nvSpPr>
          <p:spPr>
            <a:xfrm>
              <a:off x="1855469" y="4671821"/>
              <a:ext cx="2811780" cy="1126490"/>
            </a:xfrm>
            <a:custGeom>
              <a:avLst/>
              <a:gdLst/>
              <a:ahLst/>
              <a:cxnLst/>
              <a:rect l="l" t="t" r="r" b="b"/>
              <a:pathLst>
                <a:path w="2811779" h="1126489" extrusionOk="0">
                  <a:moveTo>
                    <a:pt x="2248662" y="0"/>
                  </a:moveTo>
                  <a:lnTo>
                    <a:pt x="0" y="0"/>
                  </a:lnTo>
                  <a:lnTo>
                    <a:pt x="563118" y="563117"/>
                  </a:lnTo>
                  <a:lnTo>
                    <a:pt x="0" y="1126236"/>
                  </a:lnTo>
                  <a:lnTo>
                    <a:pt x="2248662" y="1126236"/>
                  </a:lnTo>
                  <a:lnTo>
                    <a:pt x="2811780" y="563117"/>
                  </a:lnTo>
                  <a:lnTo>
                    <a:pt x="2248662" y="0"/>
                  </a:lnTo>
                  <a:close/>
                </a:path>
              </a:pathLst>
            </a:custGeom>
            <a:solidFill>
              <a:srgbClr val="1382A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65"/>
            <p:cNvSpPr/>
            <p:nvPr/>
          </p:nvSpPr>
          <p:spPr>
            <a:xfrm>
              <a:off x="1855469" y="4671821"/>
              <a:ext cx="2811780" cy="1126490"/>
            </a:xfrm>
            <a:custGeom>
              <a:avLst/>
              <a:gdLst/>
              <a:ahLst/>
              <a:cxnLst/>
              <a:rect l="l" t="t" r="r" b="b"/>
              <a:pathLst>
                <a:path w="2811779" h="1126489" extrusionOk="0">
                  <a:moveTo>
                    <a:pt x="0" y="0"/>
                  </a:moveTo>
                  <a:lnTo>
                    <a:pt x="2248662" y="0"/>
                  </a:lnTo>
                  <a:lnTo>
                    <a:pt x="2811780" y="563117"/>
                  </a:lnTo>
                  <a:lnTo>
                    <a:pt x="2248662" y="1126236"/>
                  </a:lnTo>
                  <a:lnTo>
                    <a:pt x="0" y="1126236"/>
                  </a:lnTo>
                  <a:lnTo>
                    <a:pt x="563118" y="563117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06" name="Google Shape;1606;p65"/>
          <p:cNvSpPr txBox="1"/>
          <p:nvPr/>
        </p:nvSpPr>
        <p:spPr>
          <a:xfrm>
            <a:off x="2544826" y="4650485"/>
            <a:ext cx="1497330" cy="1106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6675" rIns="0" bIns="0" anchor="t" anchorCtr="0">
            <a:spAutoFit/>
          </a:bodyPr>
          <a:lstStyle/>
          <a:p>
            <a:pPr marL="12700" marR="5080" lvl="0" indent="0" algn="ctr" rtl="0">
              <a:lnSpc>
                <a:spcPct val="864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Condición  de    entrada</a:t>
            </a:r>
            <a:endParaRPr sz="26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07" name="Google Shape;1607;p65"/>
          <p:cNvGrpSpPr/>
          <p:nvPr/>
        </p:nvGrpSpPr>
        <p:grpSpPr>
          <a:xfrm>
            <a:off x="4296155" y="4629911"/>
            <a:ext cx="2965704" cy="1245120"/>
            <a:chOff x="4296155" y="4629911"/>
            <a:chExt cx="2965704" cy="1245120"/>
          </a:xfrm>
        </p:grpSpPr>
        <p:sp>
          <p:nvSpPr>
            <p:cNvPr id="1608" name="Google Shape;1608;p65"/>
            <p:cNvSpPr/>
            <p:nvPr/>
          </p:nvSpPr>
          <p:spPr>
            <a:xfrm>
              <a:off x="4296155" y="4629911"/>
              <a:ext cx="2965704" cy="1245120"/>
            </a:xfrm>
            <a:prstGeom prst="rect">
              <a:avLst/>
            </a:prstGeom>
            <a:blipFill rotWithShape="1">
              <a:blip r:embed="rId9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65"/>
            <p:cNvSpPr/>
            <p:nvPr/>
          </p:nvSpPr>
          <p:spPr>
            <a:xfrm>
              <a:off x="4855463" y="4736591"/>
              <a:ext cx="2020824" cy="1088148"/>
            </a:xfrm>
            <a:prstGeom prst="rect">
              <a:avLst/>
            </a:prstGeom>
            <a:blipFill rotWithShape="1">
              <a:blip r:embed="rId10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65"/>
            <p:cNvSpPr/>
            <p:nvPr/>
          </p:nvSpPr>
          <p:spPr>
            <a:xfrm>
              <a:off x="4385309" y="4671821"/>
              <a:ext cx="2811780" cy="1126490"/>
            </a:xfrm>
            <a:custGeom>
              <a:avLst/>
              <a:gdLst/>
              <a:ahLst/>
              <a:cxnLst/>
              <a:rect l="l" t="t" r="r" b="b"/>
              <a:pathLst>
                <a:path w="2811779" h="1126489" extrusionOk="0">
                  <a:moveTo>
                    <a:pt x="2248662" y="0"/>
                  </a:moveTo>
                  <a:lnTo>
                    <a:pt x="0" y="0"/>
                  </a:lnTo>
                  <a:lnTo>
                    <a:pt x="563117" y="563117"/>
                  </a:lnTo>
                  <a:lnTo>
                    <a:pt x="0" y="1126236"/>
                  </a:lnTo>
                  <a:lnTo>
                    <a:pt x="2248662" y="1126236"/>
                  </a:lnTo>
                  <a:lnTo>
                    <a:pt x="2811780" y="563117"/>
                  </a:lnTo>
                  <a:lnTo>
                    <a:pt x="2248662" y="0"/>
                  </a:lnTo>
                  <a:close/>
                </a:path>
              </a:pathLst>
            </a:custGeom>
            <a:solidFill>
              <a:srgbClr val="FF7B8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65"/>
            <p:cNvSpPr/>
            <p:nvPr/>
          </p:nvSpPr>
          <p:spPr>
            <a:xfrm>
              <a:off x="4385309" y="4671821"/>
              <a:ext cx="2811780" cy="1126490"/>
            </a:xfrm>
            <a:custGeom>
              <a:avLst/>
              <a:gdLst/>
              <a:ahLst/>
              <a:cxnLst/>
              <a:rect l="l" t="t" r="r" b="b"/>
              <a:pathLst>
                <a:path w="2811779" h="1126489" extrusionOk="0">
                  <a:moveTo>
                    <a:pt x="0" y="0"/>
                  </a:moveTo>
                  <a:lnTo>
                    <a:pt x="2248662" y="0"/>
                  </a:lnTo>
                  <a:lnTo>
                    <a:pt x="2811780" y="563117"/>
                  </a:lnTo>
                  <a:lnTo>
                    <a:pt x="2248662" y="1126236"/>
                  </a:lnTo>
                  <a:lnTo>
                    <a:pt x="0" y="1126236"/>
                  </a:lnTo>
                  <a:lnTo>
                    <a:pt x="563117" y="563117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2" name="Google Shape;1612;p65"/>
          <p:cNvSpPr txBox="1"/>
          <p:nvPr/>
        </p:nvSpPr>
        <p:spPr>
          <a:xfrm>
            <a:off x="5075935" y="4821427"/>
            <a:ext cx="1497330" cy="765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8575" rIns="0" bIns="0" anchor="t" anchorCtr="0">
            <a:spAutoFit/>
          </a:bodyPr>
          <a:lstStyle/>
          <a:p>
            <a:pPr marL="86995" marR="5080" lvl="0" indent="-74930" algn="l" rtl="0">
              <a:lnSpc>
                <a:spcPct val="10384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Condición  de salida</a:t>
            </a:r>
            <a:endParaRPr sz="26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7" name="Google Shape;1617;p66"/>
          <p:cNvGrpSpPr/>
          <p:nvPr/>
        </p:nvGrpSpPr>
        <p:grpSpPr>
          <a:xfrm>
            <a:off x="3348990" y="1535430"/>
            <a:ext cx="5615940" cy="3202305"/>
            <a:chOff x="3348990" y="1535430"/>
            <a:chExt cx="5615940" cy="3202305"/>
          </a:xfrm>
        </p:grpSpPr>
        <p:sp>
          <p:nvSpPr>
            <p:cNvPr id="1618" name="Google Shape;1618;p66"/>
            <p:cNvSpPr/>
            <p:nvPr/>
          </p:nvSpPr>
          <p:spPr>
            <a:xfrm>
              <a:off x="3348990" y="1535430"/>
              <a:ext cx="5615940" cy="3202305"/>
            </a:xfrm>
            <a:custGeom>
              <a:avLst/>
              <a:gdLst/>
              <a:ahLst/>
              <a:cxnLst/>
              <a:rect l="l" t="t" r="r" b="b"/>
              <a:pathLst>
                <a:path w="5615940" h="3202304" extrusionOk="0">
                  <a:moveTo>
                    <a:pt x="5615940" y="0"/>
                  </a:moveTo>
                  <a:lnTo>
                    <a:pt x="0" y="0"/>
                  </a:lnTo>
                  <a:lnTo>
                    <a:pt x="0" y="3201924"/>
                  </a:lnTo>
                  <a:lnTo>
                    <a:pt x="5615940" y="3201924"/>
                  </a:lnTo>
                  <a:lnTo>
                    <a:pt x="5615940" y="0"/>
                  </a:lnTo>
                  <a:close/>
                </a:path>
              </a:pathLst>
            </a:custGeom>
            <a:solidFill>
              <a:srgbClr val="BEBEBE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9" name="Google Shape;1619;p66"/>
            <p:cNvSpPr/>
            <p:nvPr/>
          </p:nvSpPr>
          <p:spPr>
            <a:xfrm>
              <a:off x="3348990" y="1535430"/>
              <a:ext cx="5615940" cy="3202305"/>
            </a:xfrm>
            <a:custGeom>
              <a:avLst/>
              <a:gdLst/>
              <a:ahLst/>
              <a:cxnLst/>
              <a:rect l="l" t="t" r="r" b="b"/>
              <a:pathLst>
                <a:path w="5615940" h="3202304" extrusionOk="0">
                  <a:moveTo>
                    <a:pt x="0" y="3201924"/>
                  </a:moveTo>
                  <a:lnTo>
                    <a:pt x="5615940" y="3201924"/>
                  </a:lnTo>
                  <a:lnTo>
                    <a:pt x="5615940" y="0"/>
                  </a:lnTo>
                  <a:lnTo>
                    <a:pt x="0" y="0"/>
                  </a:lnTo>
                  <a:lnTo>
                    <a:pt x="0" y="3201924"/>
                  </a:lnTo>
                  <a:close/>
                </a:path>
              </a:pathLst>
            </a:custGeom>
            <a:noFill/>
            <a:ln w="25400" cap="flat" cmpd="sng">
              <a:solidFill>
                <a:srgbClr val="F1F1F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20" name="Google Shape;1620;p66"/>
          <p:cNvSpPr/>
          <p:nvPr/>
        </p:nvSpPr>
        <p:spPr>
          <a:xfrm>
            <a:off x="6733031" y="5949696"/>
            <a:ext cx="2369820" cy="71932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21" name="Google Shape;1621;p66"/>
          <p:cNvSpPr txBox="1">
            <a:spLocks noGrp="1"/>
          </p:cNvSpPr>
          <p:nvPr>
            <p:ph type="title"/>
          </p:nvPr>
        </p:nvSpPr>
        <p:spPr>
          <a:xfrm>
            <a:off x="330200" y="76327"/>
            <a:ext cx="6918325" cy="391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MODELACIÓN HIDRÁULICA: </a:t>
            </a:r>
            <a:r>
              <a:rPr lang="en-US" sz="20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DISEÑO PROPUESTO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2" name="Google Shape;1622;p66"/>
          <p:cNvSpPr/>
          <p:nvPr/>
        </p:nvSpPr>
        <p:spPr>
          <a:xfrm>
            <a:off x="3564635" y="1766316"/>
            <a:ext cx="5183123" cy="2737104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23" name="Google Shape;1623;p66"/>
          <p:cNvSpPr/>
          <p:nvPr/>
        </p:nvSpPr>
        <p:spPr>
          <a:xfrm>
            <a:off x="810737" y="769599"/>
            <a:ext cx="2363012" cy="250626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24" name="Google Shape;1624;p66"/>
          <p:cNvSpPr txBox="1"/>
          <p:nvPr/>
        </p:nvSpPr>
        <p:spPr>
          <a:xfrm>
            <a:off x="1670685" y="1737106"/>
            <a:ext cx="633730" cy="330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Malla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5" name="Google Shape;1625;p66"/>
          <p:cNvSpPr/>
          <p:nvPr/>
        </p:nvSpPr>
        <p:spPr>
          <a:xfrm>
            <a:off x="30480" y="2353055"/>
            <a:ext cx="2047494" cy="2538222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26" name="Google Shape;1626;p66"/>
          <p:cNvSpPr txBox="1"/>
          <p:nvPr/>
        </p:nvSpPr>
        <p:spPr>
          <a:xfrm>
            <a:off x="549655" y="3151377"/>
            <a:ext cx="1396365" cy="59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0" marR="0" lvl="0" indent="0" algn="ctr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Desagüe de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1270" marR="0" lvl="0" indent="0" algn="ctr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fondo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7" name="Google Shape;1627;p66"/>
          <p:cNvSpPr/>
          <p:nvPr/>
        </p:nvSpPr>
        <p:spPr>
          <a:xfrm>
            <a:off x="800100" y="3825240"/>
            <a:ext cx="2382774" cy="2384298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28" name="Google Shape;1628;p66"/>
          <p:cNvSpPr txBox="1"/>
          <p:nvPr/>
        </p:nvSpPr>
        <p:spPr>
          <a:xfrm>
            <a:off x="1072083" y="4699508"/>
            <a:ext cx="1840230" cy="59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5875" rIns="0" bIns="0" anchor="t" anchorCtr="0">
            <a:spAutoFit/>
          </a:bodyPr>
          <a:lstStyle/>
          <a:p>
            <a:pPr marL="537210" marR="5080" lvl="0" indent="-525145" algn="l" rtl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Condiciones del  tiempo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p67"/>
          <p:cNvSpPr/>
          <p:nvPr/>
        </p:nvSpPr>
        <p:spPr>
          <a:xfrm>
            <a:off x="6733031" y="5949696"/>
            <a:ext cx="2369820" cy="719327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8" name="Google Shape;1638;p67"/>
          <p:cNvSpPr txBox="1">
            <a:spLocks noGrp="1"/>
          </p:cNvSpPr>
          <p:nvPr>
            <p:ph type="title"/>
          </p:nvPr>
        </p:nvSpPr>
        <p:spPr>
          <a:xfrm>
            <a:off x="330200" y="76327"/>
            <a:ext cx="6918325" cy="391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MODELACIÓN HIDRÁULICA: </a:t>
            </a:r>
            <a:r>
              <a:rPr lang="en-US" sz="20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DISEÑO PROPUESTO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E3D344CA-6E33-4A12-A046-01664B7C07E6}"/>
              </a:ext>
            </a:extLst>
          </p:cNvPr>
          <p:cNvSpPr/>
          <p:nvPr/>
        </p:nvSpPr>
        <p:spPr>
          <a:xfrm>
            <a:off x="4024384" y="2890045"/>
            <a:ext cx="4909302" cy="2968110"/>
          </a:xfrm>
          <a:prstGeom prst="rect">
            <a:avLst/>
          </a:prstGeom>
          <a:solidFill>
            <a:srgbClr val="FBDEA3">
              <a:alpha val="40000"/>
            </a:srgbClr>
          </a:solidFill>
        </p:spPr>
        <p:style>
          <a:lnRef idx="1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accent3">
              <a:alpha val="4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alpha val="4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" name="2021-09-09 02-22-50">
            <a:hlinkClick r:id="" action="ppaction://media"/>
            <a:extLst>
              <a:ext uri="{FF2B5EF4-FFF2-40B4-BE49-F238E27FC236}">
                <a16:creationId xmlns:a16="http://schemas.microsoft.com/office/drawing/2014/main" id="{87C71790-8D2E-4C93-BCD8-BBE5348227B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6299" end="460.9999"/>
                </p14:media>
              </p:ext>
            </p:extLst>
          </p:nvPr>
        </p:nvPicPr>
        <p:blipFill rotWithShape="1">
          <a:blip r:embed="rId7"/>
          <a:srcRect l="36878" t="12200" b="22973"/>
          <a:stretch>
            <a:fillRect/>
          </a:stretch>
        </p:blipFill>
        <p:spPr>
          <a:xfrm>
            <a:off x="4260740" y="3085791"/>
            <a:ext cx="4463844" cy="2578713"/>
          </a:xfrm>
          <a:prstGeom prst="rect">
            <a:avLst/>
          </a:prstGeom>
        </p:spPr>
      </p:pic>
      <p:sp>
        <p:nvSpPr>
          <p:cNvPr id="25" name="Rectángulo 24">
            <a:extLst>
              <a:ext uri="{FF2B5EF4-FFF2-40B4-BE49-F238E27FC236}">
                <a16:creationId xmlns:a16="http://schemas.microsoft.com/office/drawing/2014/main" id="{D7C65853-B647-4CEA-B7F8-39F2BC6B0ADA}"/>
              </a:ext>
            </a:extLst>
          </p:cNvPr>
          <p:cNvSpPr/>
          <p:nvPr/>
        </p:nvSpPr>
        <p:spPr>
          <a:xfrm>
            <a:off x="201750" y="748876"/>
            <a:ext cx="4909302" cy="2968110"/>
          </a:xfrm>
          <a:prstGeom prst="rect">
            <a:avLst/>
          </a:prstGeom>
          <a:solidFill>
            <a:srgbClr val="B6FAA4">
              <a:alpha val="40000"/>
            </a:srgbClr>
          </a:solidFill>
        </p:spPr>
        <p:style>
          <a:lnRef idx="1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accent3">
              <a:alpha val="4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alpha val="4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6" name="2021-09-09 02-39-10">
            <a:hlinkClick r:id="" action="ppaction://media"/>
            <a:extLst>
              <a:ext uri="{FF2B5EF4-FFF2-40B4-BE49-F238E27FC236}">
                <a16:creationId xmlns:a16="http://schemas.microsoft.com/office/drawing/2014/main" id="{E80B63BD-DF32-4616-9AC9-BAC2D0B3705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3795" end="4675"/>
                </p14:media>
              </p:ext>
            </p:extLst>
          </p:nvPr>
        </p:nvPicPr>
        <p:blipFill rotWithShape="1">
          <a:blip r:embed="rId8"/>
          <a:srcRect l="37693" t="12546" b="22947"/>
          <a:stretch>
            <a:fillRect/>
          </a:stretch>
        </p:blipFill>
        <p:spPr>
          <a:xfrm>
            <a:off x="419416" y="909192"/>
            <a:ext cx="4469008" cy="2602593"/>
          </a:xfrm>
          <a:prstGeom prst="rect">
            <a:avLst/>
          </a:prstGeom>
        </p:spPr>
      </p:pic>
      <p:grpSp>
        <p:nvGrpSpPr>
          <p:cNvPr id="27" name="Grupo 26">
            <a:extLst>
              <a:ext uri="{FF2B5EF4-FFF2-40B4-BE49-F238E27FC236}">
                <a16:creationId xmlns:a16="http://schemas.microsoft.com/office/drawing/2014/main" id="{77A927E2-B90F-4CB0-9FD6-C7393E3D5221}"/>
              </a:ext>
            </a:extLst>
          </p:cNvPr>
          <p:cNvGrpSpPr/>
          <p:nvPr/>
        </p:nvGrpSpPr>
        <p:grpSpPr>
          <a:xfrm>
            <a:off x="251520" y="5326036"/>
            <a:ext cx="3163106" cy="719138"/>
            <a:chOff x="4429832" y="0"/>
            <a:chExt cx="3163106" cy="1093762"/>
          </a:xfrm>
          <a:solidFill>
            <a:srgbClr val="FFDDDF"/>
          </a:solidFill>
          <a:scene3d>
            <a:camera prst="orthographicFront"/>
            <a:lightRig rig="flat" dir="t"/>
          </a:scene3d>
        </p:grpSpPr>
        <p:sp>
          <p:nvSpPr>
            <p:cNvPr id="28" name="Rectángulo: esquinas redondeadas 27">
              <a:extLst>
                <a:ext uri="{FF2B5EF4-FFF2-40B4-BE49-F238E27FC236}">
                  <a16:creationId xmlns:a16="http://schemas.microsoft.com/office/drawing/2014/main" id="{A71C277B-02CE-4555-85B2-369C6B6E4200}"/>
                </a:ext>
              </a:extLst>
            </p:cNvPr>
            <p:cNvSpPr/>
            <p:nvPr/>
          </p:nvSpPr>
          <p:spPr>
            <a:xfrm>
              <a:off x="4429832" y="0"/>
              <a:ext cx="3163106" cy="1093762"/>
            </a:xfrm>
            <a:prstGeom prst="roundRect">
              <a:avLst>
                <a:gd name="adj" fmla="val 10000"/>
              </a:avLst>
            </a:prstGeom>
            <a:grpFill/>
            <a:ln>
              <a:solidFill>
                <a:srgbClr val="FFDDDF"/>
              </a:solidFill>
            </a:ln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hemeClr val="accent4">
                <a:hueOff val="11142974"/>
                <a:satOff val="39624"/>
                <a:lumOff val="89608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9" name="Rectángulo: esquinas redondeadas 4">
              <a:extLst>
                <a:ext uri="{FF2B5EF4-FFF2-40B4-BE49-F238E27FC236}">
                  <a16:creationId xmlns:a16="http://schemas.microsoft.com/office/drawing/2014/main" id="{48EF84CC-17C3-4747-A7CB-40DDB52044E9}"/>
                </a:ext>
              </a:extLst>
            </p:cNvPr>
            <p:cNvSpPr txBox="1"/>
            <p:nvPr/>
          </p:nvSpPr>
          <p:spPr>
            <a:xfrm>
              <a:off x="4461867" y="32035"/>
              <a:ext cx="3099036" cy="1029693"/>
            </a:xfrm>
            <a:prstGeom prst="rect">
              <a:avLst/>
            </a:prstGeom>
            <a:grpFill/>
            <a:ln>
              <a:solidFill>
                <a:srgbClr val="FFDDDF"/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spcAft>
                  <a:spcPct val="35000"/>
                </a:spcAft>
              </a:pPr>
              <a:r>
                <a:rPr lang="es-EC" sz="1600" kern="1200">
                  <a:latin typeface="Arial" panose="020B0604020202020204" pitchFamily="34" charset="0"/>
                  <a:cs typeface="Arial" panose="020B0604020202020204" pitchFamily="34" charset="0"/>
                </a:rPr>
                <a:t>Postproceso, paso 1300</a:t>
              </a:r>
              <a:br>
                <a:rPr lang="es-EC" sz="1600" kern="120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s-EC" sz="1600" b="1" i="1" kern="1200">
                  <a:latin typeface="Arial" panose="020B0604020202020204" pitchFamily="34" charset="0"/>
                  <a:cs typeface="Arial" panose="020B0604020202020204" pitchFamily="34" charset="0"/>
                </a:rPr>
                <a:t>COTA 469 msnm</a:t>
              </a:r>
              <a:endParaRPr lang="es-EC" sz="1600" kern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0" name="Título 6">
            <a:extLst>
              <a:ext uri="{FF2B5EF4-FFF2-40B4-BE49-F238E27FC236}">
                <a16:creationId xmlns:a16="http://schemas.microsoft.com/office/drawing/2014/main" id="{72551F25-53DF-4FDD-94B2-53CDE17034B5}"/>
              </a:ext>
            </a:extLst>
          </p:cNvPr>
          <p:cNvSpPr txBox="1">
            <a:spLocks/>
          </p:cNvSpPr>
          <p:nvPr/>
        </p:nvSpPr>
        <p:spPr>
          <a:xfrm>
            <a:off x="4975903" y="1775254"/>
            <a:ext cx="2116377" cy="584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s-EC" sz="2000" i="1">
                <a:solidFill>
                  <a:srgbClr val="002060"/>
                </a:solidFill>
              </a:rPr>
              <a:t>Velocidad</a:t>
            </a:r>
            <a:endParaRPr lang="es-EC" sz="2400" i="1">
              <a:solidFill>
                <a:srgbClr val="002060"/>
              </a:solidFill>
            </a:endParaRPr>
          </a:p>
        </p:txBody>
      </p:sp>
      <p:sp>
        <p:nvSpPr>
          <p:cNvPr id="31" name="Título 6">
            <a:extLst>
              <a:ext uri="{FF2B5EF4-FFF2-40B4-BE49-F238E27FC236}">
                <a16:creationId xmlns:a16="http://schemas.microsoft.com/office/drawing/2014/main" id="{85D6A1AD-4F73-4213-86CC-BD19E1A2F867}"/>
              </a:ext>
            </a:extLst>
          </p:cNvPr>
          <p:cNvSpPr txBox="1">
            <a:spLocks/>
          </p:cNvSpPr>
          <p:nvPr/>
        </p:nvSpPr>
        <p:spPr>
          <a:xfrm>
            <a:off x="2483768" y="4247577"/>
            <a:ext cx="1776971" cy="584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s-EC" sz="2000" i="1">
                <a:solidFill>
                  <a:srgbClr val="002060"/>
                </a:solidFill>
              </a:rPr>
              <a:t>Calado</a:t>
            </a:r>
            <a:endParaRPr lang="es-EC" sz="2400" i="1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0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102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8" name="Google Shape;1658;p68"/>
          <p:cNvGrpSpPr/>
          <p:nvPr/>
        </p:nvGrpSpPr>
        <p:grpSpPr>
          <a:xfrm>
            <a:off x="201168" y="748283"/>
            <a:ext cx="8732900" cy="5110481"/>
            <a:chOff x="201168" y="748283"/>
            <a:chExt cx="8732900" cy="5110481"/>
          </a:xfrm>
        </p:grpSpPr>
        <p:sp>
          <p:nvSpPr>
            <p:cNvPr id="1659" name="Google Shape;1659;p68"/>
            <p:cNvSpPr/>
            <p:nvPr/>
          </p:nvSpPr>
          <p:spPr>
            <a:xfrm>
              <a:off x="4024883" y="2889504"/>
              <a:ext cx="4909185" cy="2969260"/>
            </a:xfrm>
            <a:custGeom>
              <a:avLst/>
              <a:gdLst/>
              <a:ahLst/>
              <a:cxnLst/>
              <a:rect l="l" t="t" r="r" b="b"/>
              <a:pathLst>
                <a:path w="4909184" h="2969260" extrusionOk="0">
                  <a:moveTo>
                    <a:pt x="4908804" y="0"/>
                  </a:moveTo>
                  <a:lnTo>
                    <a:pt x="0" y="0"/>
                  </a:lnTo>
                  <a:lnTo>
                    <a:pt x="0" y="2968752"/>
                  </a:lnTo>
                  <a:lnTo>
                    <a:pt x="4908804" y="2968752"/>
                  </a:lnTo>
                  <a:lnTo>
                    <a:pt x="4908804" y="0"/>
                  </a:lnTo>
                  <a:close/>
                </a:path>
              </a:pathLst>
            </a:custGeom>
            <a:solidFill>
              <a:srgbClr val="FADEA2">
                <a:alpha val="39607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68"/>
            <p:cNvSpPr/>
            <p:nvPr/>
          </p:nvSpPr>
          <p:spPr>
            <a:xfrm>
              <a:off x="4024883" y="2889504"/>
              <a:ext cx="4909185" cy="2969260"/>
            </a:xfrm>
            <a:custGeom>
              <a:avLst/>
              <a:gdLst/>
              <a:ahLst/>
              <a:cxnLst/>
              <a:rect l="l" t="t" r="r" b="b"/>
              <a:pathLst>
                <a:path w="4909184" h="2969260" extrusionOk="0">
                  <a:moveTo>
                    <a:pt x="0" y="2968752"/>
                  </a:moveTo>
                  <a:lnTo>
                    <a:pt x="4908804" y="2968752"/>
                  </a:lnTo>
                  <a:lnTo>
                    <a:pt x="4908804" y="0"/>
                  </a:lnTo>
                  <a:lnTo>
                    <a:pt x="0" y="0"/>
                  </a:lnTo>
                  <a:lnTo>
                    <a:pt x="0" y="2968752"/>
                  </a:lnTo>
                  <a:close/>
                </a:path>
              </a:pathLst>
            </a:custGeom>
            <a:noFill/>
            <a:ln w="9525" cap="flat" cmpd="sng">
              <a:solidFill>
                <a:srgbClr val="21CD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68"/>
            <p:cNvSpPr/>
            <p:nvPr/>
          </p:nvSpPr>
          <p:spPr>
            <a:xfrm>
              <a:off x="4287012" y="3113532"/>
              <a:ext cx="4425695" cy="2593848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68"/>
            <p:cNvSpPr/>
            <p:nvPr/>
          </p:nvSpPr>
          <p:spPr>
            <a:xfrm>
              <a:off x="201168" y="748283"/>
              <a:ext cx="4910455" cy="2969260"/>
            </a:xfrm>
            <a:custGeom>
              <a:avLst/>
              <a:gdLst/>
              <a:ahLst/>
              <a:cxnLst/>
              <a:rect l="l" t="t" r="r" b="b"/>
              <a:pathLst>
                <a:path w="4910455" h="2969260" extrusionOk="0">
                  <a:moveTo>
                    <a:pt x="4910328" y="0"/>
                  </a:moveTo>
                  <a:lnTo>
                    <a:pt x="0" y="0"/>
                  </a:lnTo>
                  <a:lnTo>
                    <a:pt x="0" y="2968752"/>
                  </a:lnTo>
                  <a:lnTo>
                    <a:pt x="4910328" y="2968752"/>
                  </a:lnTo>
                  <a:lnTo>
                    <a:pt x="4910328" y="0"/>
                  </a:lnTo>
                  <a:close/>
                </a:path>
              </a:pathLst>
            </a:custGeom>
            <a:solidFill>
              <a:srgbClr val="B6F9A3">
                <a:alpha val="39607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68"/>
            <p:cNvSpPr/>
            <p:nvPr/>
          </p:nvSpPr>
          <p:spPr>
            <a:xfrm>
              <a:off x="201168" y="748283"/>
              <a:ext cx="4910455" cy="2969260"/>
            </a:xfrm>
            <a:custGeom>
              <a:avLst/>
              <a:gdLst/>
              <a:ahLst/>
              <a:cxnLst/>
              <a:rect l="l" t="t" r="r" b="b"/>
              <a:pathLst>
                <a:path w="4910455" h="2969260" extrusionOk="0">
                  <a:moveTo>
                    <a:pt x="0" y="2968752"/>
                  </a:moveTo>
                  <a:lnTo>
                    <a:pt x="4910328" y="2968752"/>
                  </a:lnTo>
                  <a:lnTo>
                    <a:pt x="4910328" y="0"/>
                  </a:lnTo>
                  <a:lnTo>
                    <a:pt x="0" y="0"/>
                  </a:lnTo>
                  <a:lnTo>
                    <a:pt x="0" y="2968752"/>
                  </a:lnTo>
                  <a:close/>
                </a:path>
              </a:pathLst>
            </a:custGeom>
            <a:noFill/>
            <a:ln w="9525" cap="flat" cmpd="sng">
              <a:solidFill>
                <a:srgbClr val="21CD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68"/>
            <p:cNvSpPr/>
            <p:nvPr/>
          </p:nvSpPr>
          <p:spPr>
            <a:xfrm>
              <a:off x="426720" y="909827"/>
              <a:ext cx="4482084" cy="2642616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65" name="Google Shape;1665;p68"/>
          <p:cNvSpPr/>
          <p:nvPr/>
        </p:nvSpPr>
        <p:spPr>
          <a:xfrm>
            <a:off x="6733031" y="5949696"/>
            <a:ext cx="2369820" cy="719327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66" name="Google Shape;1666;p68"/>
          <p:cNvSpPr txBox="1">
            <a:spLocks noGrp="1"/>
          </p:cNvSpPr>
          <p:nvPr>
            <p:ph type="title"/>
          </p:nvPr>
        </p:nvSpPr>
        <p:spPr>
          <a:xfrm>
            <a:off x="330200" y="76327"/>
            <a:ext cx="6918325" cy="391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MODELACIÓN HIDRÁULICA: </a:t>
            </a:r>
            <a:r>
              <a:rPr lang="en-US" sz="20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DISEÑO PROPUESTO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7" name="Google Shape;1667;p68"/>
          <p:cNvSpPr/>
          <p:nvPr/>
        </p:nvSpPr>
        <p:spPr>
          <a:xfrm>
            <a:off x="210301" y="5304984"/>
            <a:ext cx="3242331" cy="799468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68" name="Google Shape;1668;p68"/>
          <p:cNvSpPr txBox="1"/>
          <p:nvPr/>
        </p:nvSpPr>
        <p:spPr>
          <a:xfrm>
            <a:off x="724001" y="5425541"/>
            <a:ext cx="2216150" cy="513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Arial"/>
                <a:ea typeface="Arial"/>
                <a:cs typeface="Arial"/>
                <a:sym typeface="Arial"/>
              </a:rPr>
              <a:t>Postproceso, paso 1700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marL="12509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1">
                <a:latin typeface="Arial"/>
                <a:ea typeface="Arial"/>
                <a:cs typeface="Arial"/>
                <a:sym typeface="Arial"/>
              </a:rPr>
              <a:t>FLUJO CONSTANTE</a:t>
            </a:r>
            <a:endParaRPr sz="1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9" name="Google Shape;1669;p68"/>
          <p:cNvSpPr txBox="1"/>
          <p:nvPr/>
        </p:nvSpPr>
        <p:spPr>
          <a:xfrm>
            <a:off x="2125472" y="748665"/>
            <a:ext cx="827405" cy="2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1.97 m/s</a:t>
            </a:r>
            <a:endParaRPr sz="1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0" name="Google Shape;1670;p68"/>
          <p:cNvSpPr txBox="1"/>
          <p:nvPr/>
        </p:nvSpPr>
        <p:spPr>
          <a:xfrm>
            <a:off x="3264534" y="2441270"/>
            <a:ext cx="927735" cy="2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11.03 m/s</a:t>
            </a:r>
            <a:endParaRPr sz="16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71" name="Google Shape;1671;p68"/>
          <p:cNvGrpSpPr/>
          <p:nvPr/>
        </p:nvGrpSpPr>
        <p:grpSpPr>
          <a:xfrm>
            <a:off x="3731005" y="1866645"/>
            <a:ext cx="111760" cy="531495"/>
            <a:chOff x="3731005" y="1866645"/>
            <a:chExt cx="111760" cy="531495"/>
          </a:xfrm>
        </p:grpSpPr>
        <p:sp>
          <p:nvSpPr>
            <p:cNvPr id="1672" name="Google Shape;1672;p68"/>
            <p:cNvSpPr/>
            <p:nvPr/>
          </p:nvSpPr>
          <p:spPr>
            <a:xfrm>
              <a:off x="3731005" y="1866645"/>
              <a:ext cx="111760" cy="531495"/>
            </a:xfrm>
            <a:custGeom>
              <a:avLst/>
              <a:gdLst/>
              <a:ahLst/>
              <a:cxnLst/>
              <a:rect l="l" t="t" r="r" b="b"/>
              <a:pathLst>
                <a:path w="111760" h="531494" extrusionOk="0">
                  <a:moveTo>
                    <a:pt x="19177" y="0"/>
                  </a:moveTo>
                  <a:lnTo>
                    <a:pt x="0" y="26034"/>
                  </a:lnTo>
                  <a:lnTo>
                    <a:pt x="11303" y="24256"/>
                  </a:lnTo>
                  <a:lnTo>
                    <a:pt x="88773" y="531494"/>
                  </a:lnTo>
                  <a:lnTo>
                    <a:pt x="111379" y="528065"/>
                  </a:lnTo>
                  <a:lnTo>
                    <a:pt x="33909" y="20827"/>
                  </a:lnTo>
                  <a:lnTo>
                    <a:pt x="45212" y="19176"/>
                  </a:lnTo>
                  <a:lnTo>
                    <a:pt x="19177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68"/>
            <p:cNvSpPr/>
            <p:nvPr/>
          </p:nvSpPr>
          <p:spPr>
            <a:xfrm>
              <a:off x="3731005" y="1866645"/>
              <a:ext cx="111760" cy="531495"/>
            </a:xfrm>
            <a:custGeom>
              <a:avLst/>
              <a:gdLst/>
              <a:ahLst/>
              <a:cxnLst/>
              <a:rect l="l" t="t" r="r" b="b"/>
              <a:pathLst>
                <a:path w="111760" h="531494" extrusionOk="0">
                  <a:moveTo>
                    <a:pt x="45212" y="19176"/>
                  </a:moveTo>
                  <a:lnTo>
                    <a:pt x="33909" y="20827"/>
                  </a:lnTo>
                  <a:lnTo>
                    <a:pt x="111379" y="528065"/>
                  </a:lnTo>
                  <a:lnTo>
                    <a:pt x="88773" y="531494"/>
                  </a:lnTo>
                  <a:lnTo>
                    <a:pt x="11303" y="24256"/>
                  </a:lnTo>
                  <a:lnTo>
                    <a:pt x="0" y="26034"/>
                  </a:lnTo>
                  <a:lnTo>
                    <a:pt x="19177" y="0"/>
                  </a:lnTo>
                  <a:lnTo>
                    <a:pt x="45212" y="19176"/>
                  </a:lnTo>
                  <a:close/>
                </a:path>
              </a:pathLst>
            </a:custGeom>
            <a:noFill/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74" name="Google Shape;1674;p68"/>
          <p:cNvSpPr txBox="1"/>
          <p:nvPr/>
        </p:nvSpPr>
        <p:spPr>
          <a:xfrm>
            <a:off x="6022975" y="2972816"/>
            <a:ext cx="758825" cy="2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latin typeface="Arial"/>
                <a:ea typeface="Arial"/>
                <a:cs typeface="Arial"/>
                <a:sym typeface="Arial"/>
              </a:rPr>
              <a:t>11.01 m</a:t>
            </a:r>
            <a:endParaRPr sz="1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5" name="Google Shape;1675;p68"/>
          <p:cNvSpPr txBox="1"/>
          <p:nvPr/>
        </p:nvSpPr>
        <p:spPr>
          <a:xfrm>
            <a:off x="5426455" y="1879854"/>
            <a:ext cx="1217295" cy="330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>
                <a:solidFill>
                  <a:srgbClr val="001F5F"/>
                </a:solidFill>
                <a:latin typeface="Arial"/>
                <a:ea typeface="Arial"/>
                <a:cs typeface="Arial"/>
                <a:sym typeface="Arial"/>
              </a:rPr>
              <a:t>Velocidad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6" name="Google Shape;1676;p68"/>
          <p:cNvSpPr txBox="1"/>
          <p:nvPr/>
        </p:nvSpPr>
        <p:spPr>
          <a:xfrm>
            <a:off x="2934970" y="4352671"/>
            <a:ext cx="875030" cy="330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>
                <a:solidFill>
                  <a:srgbClr val="001F5F"/>
                </a:solidFill>
                <a:latin typeface="Arial"/>
                <a:ea typeface="Arial"/>
                <a:cs typeface="Arial"/>
                <a:sym typeface="Arial"/>
              </a:rPr>
              <a:t>Calado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77" name="Google Shape;1677;p68"/>
          <p:cNvGrpSpPr/>
          <p:nvPr/>
        </p:nvGrpSpPr>
        <p:grpSpPr>
          <a:xfrm>
            <a:off x="2671317" y="1088771"/>
            <a:ext cx="140335" cy="266065"/>
            <a:chOff x="2671317" y="1088771"/>
            <a:chExt cx="140335" cy="266065"/>
          </a:xfrm>
        </p:grpSpPr>
        <p:sp>
          <p:nvSpPr>
            <p:cNvPr id="1678" name="Google Shape;1678;p68"/>
            <p:cNvSpPr/>
            <p:nvPr/>
          </p:nvSpPr>
          <p:spPr>
            <a:xfrm>
              <a:off x="2671317" y="1088771"/>
              <a:ext cx="140335" cy="266065"/>
            </a:xfrm>
            <a:custGeom>
              <a:avLst/>
              <a:gdLst/>
              <a:ahLst/>
              <a:cxnLst/>
              <a:rect l="l" t="t" r="r" b="b"/>
              <a:pathLst>
                <a:path w="140335" h="266065" extrusionOk="0">
                  <a:moveTo>
                    <a:pt x="20700" y="0"/>
                  </a:moveTo>
                  <a:lnTo>
                    <a:pt x="0" y="9398"/>
                  </a:lnTo>
                  <a:lnTo>
                    <a:pt x="108965" y="249936"/>
                  </a:lnTo>
                  <a:lnTo>
                    <a:pt x="98679" y="254634"/>
                  </a:lnTo>
                  <a:lnTo>
                    <a:pt x="128905" y="265938"/>
                  </a:lnTo>
                  <a:lnTo>
                    <a:pt x="140207" y="235712"/>
                  </a:lnTo>
                  <a:lnTo>
                    <a:pt x="129793" y="240411"/>
                  </a:lnTo>
                  <a:lnTo>
                    <a:pt x="207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68"/>
            <p:cNvSpPr/>
            <p:nvPr/>
          </p:nvSpPr>
          <p:spPr>
            <a:xfrm>
              <a:off x="2671317" y="1088771"/>
              <a:ext cx="140335" cy="266065"/>
            </a:xfrm>
            <a:custGeom>
              <a:avLst/>
              <a:gdLst/>
              <a:ahLst/>
              <a:cxnLst/>
              <a:rect l="l" t="t" r="r" b="b"/>
              <a:pathLst>
                <a:path w="140335" h="266065" extrusionOk="0">
                  <a:moveTo>
                    <a:pt x="98679" y="254634"/>
                  </a:moveTo>
                  <a:lnTo>
                    <a:pt x="108965" y="249936"/>
                  </a:lnTo>
                  <a:lnTo>
                    <a:pt x="0" y="9398"/>
                  </a:lnTo>
                  <a:lnTo>
                    <a:pt x="20700" y="0"/>
                  </a:lnTo>
                  <a:lnTo>
                    <a:pt x="129793" y="240411"/>
                  </a:lnTo>
                  <a:lnTo>
                    <a:pt x="140207" y="235712"/>
                  </a:lnTo>
                  <a:lnTo>
                    <a:pt x="128905" y="265938"/>
                  </a:lnTo>
                  <a:lnTo>
                    <a:pt x="98679" y="254634"/>
                  </a:lnTo>
                  <a:close/>
                </a:path>
              </a:pathLst>
            </a:custGeom>
            <a:noFill/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0" name="Google Shape;1680;p68"/>
          <p:cNvGrpSpPr/>
          <p:nvPr/>
        </p:nvGrpSpPr>
        <p:grpSpPr>
          <a:xfrm>
            <a:off x="6556756" y="3261867"/>
            <a:ext cx="140335" cy="266065"/>
            <a:chOff x="6556756" y="3261867"/>
            <a:chExt cx="140335" cy="266065"/>
          </a:xfrm>
        </p:grpSpPr>
        <p:sp>
          <p:nvSpPr>
            <p:cNvPr id="1681" name="Google Shape;1681;p68"/>
            <p:cNvSpPr/>
            <p:nvPr/>
          </p:nvSpPr>
          <p:spPr>
            <a:xfrm>
              <a:off x="6556756" y="3261867"/>
              <a:ext cx="140335" cy="266065"/>
            </a:xfrm>
            <a:custGeom>
              <a:avLst/>
              <a:gdLst/>
              <a:ahLst/>
              <a:cxnLst/>
              <a:rect l="l" t="t" r="r" b="b"/>
              <a:pathLst>
                <a:path w="140334" h="266064" extrusionOk="0">
                  <a:moveTo>
                    <a:pt x="20700" y="0"/>
                  </a:moveTo>
                  <a:lnTo>
                    <a:pt x="0" y="9525"/>
                  </a:lnTo>
                  <a:lnTo>
                    <a:pt x="109093" y="249936"/>
                  </a:lnTo>
                  <a:lnTo>
                    <a:pt x="98678" y="254635"/>
                  </a:lnTo>
                  <a:lnTo>
                    <a:pt x="128904" y="266065"/>
                  </a:lnTo>
                  <a:lnTo>
                    <a:pt x="140208" y="235839"/>
                  </a:lnTo>
                  <a:lnTo>
                    <a:pt x="129794" y="240537"/>
                  </a:lnTo>
                  <a:lnTo>
                    <a:pt x="207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68"/>
            <p:cNvSpPr/>
            <p:nvPr/>
          </p:nvSpPr>
          <p:spPr>
            <a:xfrm>
              <a:off x="6556756" y="3261867"/>
              <a:ext cx="140335" cy="266065"/>
            </a:xfrm>
            <a:custGeom>
              <a:avLst/>
              <a:gdLst/>
              <a:ahLst/>
              <a:cxnLst/>
              <a:rect l="l" t="t" r="r" b="b"/>
              <a:pathLst>
                <a:path w="140334" h="266064" extrusionOk="0">
                  <a:moveTo>
                    <a:pt x="98678" y="254635"/>
                  </a:moveTo>
                  <a:lnTo>
                    <a:pt x="109093" y="249936"/>
                  </a:lnTo>
                  <a:lnTo>
                    <a:pt x="0" y="9525"/>
                  </a:lnTo>
                  <a:lnTo>
                    <a:pt x="20700" y="0"/>
                  </a:lnTo>
                  <a:lnTo>
                    <a:pt x="129794" y="240537"/>
                  </a:lnTo>
                  <a:lnTo>
                    <a:pt x="140208" y="235839"/>
                  </a:lnTo>
                  <a:lnTo>
                    <a:pt x="128904" y="266065"/>
                  </a:lnTo>
                  <a:lnTo>
                    <a:pt x="98678" y="254635"/>
                  </a:lnTo>
                  <a:close/>
                </a:path>
              </a:pathLst>
            </a:cu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7" name="Google Shape;1687;p69"/>
          <p:cNvGrpSpPr/>
          <p:nvPr/>
        </p:nvGrpSpPr>
        <p:grpSpPr>
          <a:xfrm>
            <a:off x="201168" y="748283"/>
            <a:ext cx="8732900" cy="5110481"/>
            <a:chOff x="201168" y="748283"/>
            <a:chExt cx="8732900" cy="5110481"/>
          </a:xfrm>
        </p:grpSpPr>
        <p:sp>
          <p:nvSpPr>
            <p:cNvPr id="1688" name="Google Shape;1688;p69"/>
            <p:cNvSpPr/>
            <p:nvPr/>
          </p:nvSpPr>
          <p:spPr>
            <a:xfrm>
              <a:off x="4024883" y="2889504"/>
              <a:ext cx="4909185" cy="2969260"/>
            </a:xfrm>
            <a:custGeom>
              <a:avLst/>
              <a:gdLst/>
              <a:ahLst/>
              <a:cxnLst/>
              <a:rect l="l" t="t" r="r" b="b"/>
              <a:pathLst>
                <a:path w="4909184" h="2969260" extrusionOk="0">
                  <a:moveTo>
                    <a:pt x="4908804" y="0"/>
                  </a:moveTo>
                  <a:lnTo>
                    <a:pt x="0" y="0"/>
                  </a:lnTo>
                  <a:lnTo>
                    <a:pt x="0" y="2968752"/>
                  </a:lnTo>
                  <a:lnTo>
                    <a:pt x="4908804" y="2968752"/>
                  </a:lnTo>
                  <a:lnTo>
                    <a:pt x="4908804" y="0"/>
                  </a:lnTo>
                  <a:close/>
                </a:path>
              </a:pathLst>
            </a:custGeom>
            <a:solidFill>
              <a:srgbClr val="FADEA2">
                <a:alpha val="39607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69"/>
            <p:cNvSpPr/>
            <p:nvPr/>
          </p:nvSpPr>
          <p:spPr>
            <a:xfrm>
              <a:off x="4024883" y="2889504"/>
              <a:ext cx="4909185" cy="2969260"/>
            </a:xfrm>
            <a:custGeom>
              <a:avLst/>
              <a:gdLst/>
              <a:ahLst/>
              <a:cxnLst/>
              <a:rect l="l" t="t" r="r" b="b"/>
              <a:pathLst>
                <a:path w="4909184" h="2969260" extrusionOk="0">
                  <a:moveTo>
                    <a:pt x="0" y="2968752"/>
                  </a:moveTo>
                  <a:lnTo>
                    <a:pt x="4908804" y="2968752"/>
                  </a:lnTo>
                  <a:lnTo>
                    <a:pt x="4908804" y="0"/>
                  </a:lnTo>
                  <a:lnTo>
                    <a:pt x="0" y="0"/>
                  </a:lnTo>
                  <a:lnTo>
                    <a:pt x="0" y="2968752"/>
                  </a:lnTo>
                  <a:close/>
                </a:path>
              </a:pathLst>
            </a:custGeom>
            <a:noFill/>
            <a:ln w="9525" cap="flat" cmpd="sng">
              <a:solidFill>
                <a:srgbClr val="21CD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0" name="Google Shape;1690;p69"/>
            <p:cNvSpPr/>
            <p:nvPr/>
          </p:nvSpPr>
          <p:spPr>
            <a:xfrm>
              <a:off x="4261103" y="3075432"/>
              <a:ext cx="4523232" cy="2636519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1" name="Google Shape;1691;p69"/>
            <p:cNvSpPr/>
            <p:nvPr/>
          </p:nvSpPr>
          <p:spPr>
            <a:xfrm>
              <a:off x="201168" y="748283"/>
              <a:ext cx="4910455" cy="2969260"/>
            </a:xfrm>
            <a:custGeom>
              <a:avLst/>
              <a:gdLst/>
              <a:ahLst/>
              <a:cxnLst/>
              <a:rect l="l" t="t" r="r" b="b"/>
              <a:pathLst>
                <a:path w="4910455" h="2969260" extrusionOk="0">
                  <a:moveTo>
                    <a:pt x="4910328" y="0"/>
                  </a:moveTo>
                  <a:lnTo>
                    <a:pt x="0" y="0"/>
                  </a:lnTo>
                  <a:lnTo>
                    <a:pt x="0" y="2968752"/>
                  </a:lnTo>
                  <a:lnTo>
                    <a:pt x="4910328" y="2968752"/>
                  </a:lnTo>
                  <a:lnTo>
                    <a:pt x="4910328" y="0"/>
                  </a:lnTo>
                  <a:close/>
                </a:path>
              </a:pathLst>
            </a:custGeom>
            <a:solidFill>
              <a:srgbClr val="B6F9A3">
                <a:alpha val="39607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69"/>
            <p:cNvSpPr/>
            <p:nvPr/>
          </p:nvSpPr>
          <p:spPr>
            <a:xfrm>
              <a:off x="201168" y="748283"/>
              <a:ext cx="4910455" cy="2969260"/>
            </a:xfrm>
            <a:custGeom>
              <a:avLst/>
              <a:gdLst/>
              <a:ahLst/>
              <a:cxnLst/>
              <a:rect l="l" t="t" r="r" b="b"/>
              <a:pathLst>
                <a:path w="4910455" h="2969260" extrusionOk="0">
                  <a:moveTo>
                    <a:pt x="0" y="2968752"/>
                  </a:moveTo>
                  <a:lnTo>
                    <a:pt x="4910328" y="2968752"/>
                  </a:lnTo>
                  <a:lnTo>
                    <a:pt x="4910328" y="0"/>
                  </a:lnTo>
                  <a:lnTo>
                    <a:pt x="0" y="0"/>
                  </a:lnTo>
                  <a:lnTo>
                    <a:pt x="0" y="2968752"/>
                  </a:lnTo>
                  <a:close/>
                </a:path>
              </a:pathLst>
            </a:custGeom>
            <a:noFill/>
            <a:ln w="9525" cap="flat" cmpd="sng">
              <a:solidFill>
                <a:srgbClr val="21CD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69"/>
            <p:cNvSpPr/>
            <p:nvPr/>
          </p:nvSpPr>
          <p:spPr>
            <a:xfrm>
              <a:off x="388620" y="903731"/>
              <a:ext cx="4587240" cy="2660904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94" name="Google Shape;1694;p69"/>
          <p:cNvSpPr/>
          <p:nvPr/>
        </p:nvSpPr>
        <p:spPr>
          <a:xfrm>
            <a:off x="6733031" y="5949696"/>
            <a:ext cx="2369820" cy="719327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95" name="Google Shape;1695;p69"/>
          <p:cNvSpPr txBox="1">
            <a:spLocks noGrp="1"/>
          </p:cNvSpPr>
          <p:nvPr>
            <p:ph type="title"/>
          </p:nvPr>
        </p:nvSpPr>
        <p:spPr>
          <a:xfrm>
            <a:off x="330200" y="76327"/>
            <a:ext cx="6918325" cy="391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MODELACIÓN HIDRÁULICA: </a:t>
            </a:r>
            <a:r>
              <a:rPr lang="en-US" sz="20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DISEÑO PROPUESTO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6" name="Google Shape;1696;p69"/>
          <p:cNvSpPr/>
          <p:nvPr/>
        </p:nvSpPr>
        <p:spPr>
          <a:xfrm>
            <a:off x="210301" y="5304984"/>
            <a:ext cx="3242331" cy="799468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97" name="Google Shape;1697;p69"/>
          <p:cNvSpPr txBox="1"/>
          <p:nvPr/>
        </p:nvSpPr>
        <p:spPr>
          <a:xfrm>
            <a:off x="724001" y="5297349"/>
            <a:ext cx="2216150" cy="683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7775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Arial"/>
                <a:ea typeface="Arial"/>
                <a:cs typeface="Arial"/>
                <a:sym typeface="Arial"/>
              </a:rPr>
              <a:t>Postproceso, paso 4000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marL="635" marR="0" lvl="0" indent="0" algn="ctr" rtl="0">
              <a:lnSpc>
                <a:spcPct val="100000"/>
              </a:lnSpc>
              <a:spcBef>
                <a:spcPts val="670"/>
              </a:spcBef>
              <a:spcAft>
                <a:spcPts val="0"/>
              </a:spcAft>
              <a:buNone/>
            </a:pPr>
            <a:r>
              <a:rPr lang="en-US" sz="1600" b="1" i="1">
                <a:latin typeface="Arial"/>
                <a:ea typeface="Arial"/>
                <a:cs typeface="Arial"/>
                <a:sym typeface="Arial"/>
              </a:rPr>
              <a:t>FLUJO VARIABLE</a:t>
            </a:r>
            <a:endParaRPr sz="1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8" name="Google Shape;1698;p69"/>
          <p:cNvSpPr txBox="1"/>
          <p:nvPr/>
        </p:nvSpPr>
        <p:spPr>
          <a:xfrm>
            <a:off x="2159635" y="758698"/>
            <a:ext cx="827405" cy="2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0.89 m/s</a:t>
            </a:r>
            <a:endParaRPr sz="1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9" name="Google Shape;1699;p69"/>
          <p:cNvSpPr txBox="1"/>
          <p:nvPr/>
        </p:nvSpPr>
        <p:spPr>
          <a:xfrm>
            <a:off x="3348354" y="2384298"/>
            <a:ext cx="827405" cy="2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5.09 m/s</a:t>
            </a:r>
            <a:endParaRPr sz="16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00" name="Google Shape;1700;p69"/>
          <p:cNvGrpSpPr/>
          <p:nvPr/>
        </p:nvGrpSpPr>
        <p:grpSpPr>
          <a:xfrm>
            <a:off x="3831209" y="1800479"/>
            <a:ext cx="79375" cy="535305"/>
            <a:chOff x="3831209" y="1800479"/>
            <a:chExt cx="79375" cy="535305"/>
          </a:xfrm>
        </p:grpSpPr>
        <p:sp>
          <p:nvSpPr>
            <p:cNvPr id="1701" name="Google Shape;1701;p69"/>
            <p:cNvSpPr/>
            <p:nvPr/>
          </p:nvSpPr>
          <p:spPr>
            <a:xfrm>
              <a:off x="3831209" y="1800479"/>
              <a:ext cx="79375" cy="535305"/>
            </a:xfrm>
            <a:custGeom>
              <a:avLst/>
              <a:gdLst/>
              <a:ahLst/>
              <a:cxnLst/>
              <a:rect l="l" t="t" r="r" b="b"/>
              <a:pathLst>
                <a:path w="79375" h="535305" extrusionOk="0">
                  <a:moveTo>
                    <a:pt x="58419" y="0"/>
                  </a:moveTo>
                  <a:lnTo>
                    <a:pt x="33527" y="20700"/>
                  </a:lnTo>
                  <a:lnTo>
                    <a:pt x="44957" y="21717"/>
                  </a:lnTo>
                  <a:lnTo>
                    <a:pt x="0" y="532765"/>
                  </a:lnTo>
                  <a:lnTo>
                    <a:pt x="22732" y="534797"/>
                  </a:lnTo>
                  <a:lnTo>
                    <a:pt x="67690" y="23749"/>
                  </a:lnTo>
                  <a:lnTo>
                    <a:pt x="79120" y="24765"/>
                  </a:lnTo>
                  <a:lnTo>
                    <a:pt x="58419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2" name="Google Shape;1702;p69"/>
            <p:cNvSpPr/>
            <p:nvPr/>
          </p:nvSpPr>
          <p:spPr>
            <a:xfrm>
              <a:off x="3831209" y="1800479"/>
              <a:ext cx="79375" cy="535305"/>
            </a:xfrm>
            <a:custGeom>
              <a:avLst/>
              <a:gdLst/>
              <a:ahLst/>
              <a:cxnLst/>
              <a:rect l="l" t="t" r="r" b="b"/>
              <a:pathLst>
                <a:path w="79375" h="535305" extrusionOk="0">
                  <a:moveTo>
                    <a:pt x="79120" y="24765"/>
                  </a:moveTo>
                  <a:lnTo>
                    <a:pt x="67690" y="23749"/>
                  </a:lnTo>
                  <a:lnTo>
                    <a:pt x="22732" y="534797"/>
                  </a:lnTo>
                  <a:lnTo>
                    <a:pt x="0" y="532765"/>
                  </a:lnTo>
                  <a:lnTo>
                    <a:pt x="44957" y="21717"/>
                  </a:lnTo>
                  <a:lnTo>
                    <a:pt x="33527" y="20700"/>
                  </a:lnTo>
                  <a:lnTo>
                    <a:pt x="58419" y="0"/>
                  </a:lnTo>
                  <a:lnTo>
                    <a:pt x="79120" y="24765"/>
                  </a:lnTo>
                  <a:close/>
                </a:path>
              </a:pathLst>
            </a:custGeom>
            <a:noFill/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3" name="Google Shape;1703;p69"/>
          <p:cNvGrpSpPr/>
          <p:nvPr/>
        </p:nvGrpSpPr>
        <p:grpSpPr>
          <a:xfrm>
            <a:off x="6917817" y="4001770"/>
            <a:ext cx="257175" cy="486409"/>
            <a:chOff x="6917817" y="4001770"/>
            <a:chExt cx="257175" cy="486409"/>
          </a:xfrm>
        </p:grpSpPr>
        <p:sp>
          <p:nvSpPr>
            <p:cNvPr id="1704" name="Google Shape;1704;p69"/>
            <p:cNvSpPr/>
            <p:nvPr/>
          </p:nvSpPr>
          <p:spPr>
            <a:xfrm>
              <a:off x="6917817" y="4001770"/>
              <a:ext cx="257175" cy="486409"/>
            </a:xfrm>
            <a:custGeom>
              <a:avLst/>
              <a:gdLst/>
              <a:ahLst/>
              <a:cxnLst/>
              <a:rect l="l" t="t" r="r" b="b"/>
              <a:pathLst>
                <a:path w="257175" h="486410" extrusionOk="0">
                  <a:moveTo>
                    <a:pt x="10413" y="0"/>
                  </a:moveTo>
                  <a:lnTo>
                    <a:pt x="0" y="30606"/>
                  </a:lnTo>
                  <a:lnTo>
                    <a:pt x="10286" y="25653"/>
                  </a:lnTo>
                  <a:lnTo>
                    <a:pt x="236600" y="486028"/>
                  </a:lnTo>
                  <a:lnTo>
                    <a:pt x="257048" y="475995"/>
                  </a:lnTo>
                  <a:lnTo>
                    <a:pt x="30733" y="15493"/>
                  </a:lnTo>
                  <a:lnTo>
                    <a:pt x="41021" y="10413"/>
                  </a:lnTo>
                  <a:lnTo>
                    <a:pt x="104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69"/>
            <p:cNvSpPr/>
            <p:nvPr/>
          </p:nvSpPr>
          <p:spPr>
            <a:xfrm>
              <a:off x="6917817" y="4001770"/>
              <a:ext cx="257175" cy="486409"/>
            </a:xfrm>
            <a:custGeom>
              <a:avLst/>
              <a:gdLst/>
              <a:ahLst/>
              <a:cxnLst/>
              <a:rect l="l" t="t" r="r" b="b"/>
              <a:pathLst>
                <a:path w="257175" h="486410" extrusionOk="0">
                  <a:moveTo>
                    <a:pt x="41021" y="10413"/>
                  </a:moveTo>
                  <a:lnTo>
                    <a:pt x="30733" y="15493"/>
                  </a:lnTo>
                  <a:lnTo>
                    <a:pt x="257048" y="475995"/>
                  </a:lnTo>
                  <a:lnTo>
                    <a:pt x="236600" y="486028"/>
                  </a:lnTo>
                  <a:lnTo>
                    <a:pt x="10286" y="25653"/>
                  </a:lnTo>
                  <a:lnTo>
                    <a:pt x="0" y="30606"/>
                  </a:lnTo>
                  <a:lnTo>
                    <a:pt x="10413" y="0"/>
                  </a:lnTo>
                  <a:lnTo>
                    <a:pt x="41021" y="10413"/>
                  </a:lnTo>
                </a:path>
              </a:pathLst>
            </a:cu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06" name="Google Shape;1706;p69"/>
          <p:cNvSpPr txBox="1"/>
          <p:nvPr/>
        </p:nvSpPr>
        <p:spPr>
          <a:xfrm>
            <a:off x="7126351" y="4519929"/>
            <a:ext cx="658495" cy="2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latin typeface="Arial"/>
                <a:ea typeface="Arial"/>
                <a:cs typeface="Arial"/>
                <a:sym typeface="Arial"/>
              </a:rPr>
              <a:t>1.91 m</a:t>
            </a:r>
            <a:endParaRPr sz="1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7" name="Google Shape;1707;p69"/>
          <p:cNvSpPr txBox="1"/>
          <p:nvPr/>
        </p:nvSpPr>
        <p:spPr>
          <a:xfrm>
            <a:off x="5426455" y="1879854"/>
            <a:ext cx="1217295" cy="330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>
                <a:solidFill>
                  <a:srgbClr val="001F5F"/>
                </a:solidFill>
                <a:latin typeface="Arial"/>
                <a:ea typeface="Arial"/>
                <a:cs typeface="Arial"/>
                <a:sym typeface="Arial"/>
              </a:rPr>
              <a:t>Velocidad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8" name="Google Shape;1708;p69"/>
          <p:cNvSpPr txBox="1"/>
          <p:nvPr/>
        </p:nvSpPr>
        <p:spPr>
          <a:xfrm>
            <a:off x="2934970" y="4352671"/>
            <a:ext cx="875030" cy="330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>
                <a:solidFill>
                  <a:srgbClr val="001F5F"/>
                </a:solidFill>
                <a:latin typeface="Arial"/>
                <a:ea typeface="Arial"/>
                <a:cs typeface="Arial"/>
                <a:sym typeface="Arial"/>
              </a:rPr>
              <a:t>Calado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09" name="Google Shape;1709;p69"/>
          <p:cNvGrpSpPr/>
          <p:nvPr/>
        </p:nvGrpSpPr>
        <p:grpSpPr>
          <a:xfrm>
            <a:off x="2720213" y="1057655"/>
            <a:ext cx="204470" cy="387350"/>
            <a:chOff x="2720213" y="1057655"/>
            <a:chExt cx="204470" cy="387350"/>
          </a:xfrm>
        </p:grpSpPr>
        <p:sp>
          <p:nvSpPr>
            <p:cNvPr id="1710" name="Google Shape;1710;p69"/>
            <p:cNvSpPr/>
            <p:nvPr/>
          </p:nvSpPr>
          <p:spPr>
            <a:xfrm>
              <a:off x="2720213" y="1057655"/>
              <a:ext cx="204470" cy="387350"/>
            </a:xfrm>
            <a:custGeom>
              <a:avLst/>
              <a:gdLst/>
              <a:ahLst/>
              <a:cxnLst/>
              <a:rect l="l" t="t" r="r" b="b"/>
              <a:pathLst>
                <a:path w="204469" h="387350" extrusionOk="0">
                  <a:moveTo>
                    <a:pt x="30099" y="0"/>
                  </a:moveTo>
                  <a:lnTo>
                    <a:pt x="0" y="13716"/>
                  </a:lnTo>
                  <a:lnTo>
                    <a:pt x="158876" y="364109"/>
                  </a:lnTo>
                  <a:lnTo>
                    <a:pt x="143763" y="370840"/>
                  </a:lnTo>
                  <a:lnTo>
                    <a:pt x="187706" y="387350"/>
                  </a:lnTo>
                  <a:lnTo>
                    <a:pt x="204088" y="343535"/>
                  </a:lnTo>
                  <a:lnTo>
                    <a:pt x="189103" y="350393"/>
                  </a:lnTo>
                  <a:lnTo>
                    <a:pt x="30099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69"/>
            <p:cNvSpPr/>
            <p:nvPr/>
          </p:nvSpPr>
          <p:spPr>
            <a:xfrm>
              <a:off x="2720213" y="1057655"/>
              <a:ext cx="204470" cy="387350"/>
            </a:xfrm>
            <a:custGeom>
              <a:avLst/>
              <a:gdLst/>
              <a:ahLst/>
              <a:cxnLst/>
              <a:rect l="l" t="t" r="r" b="b"/>
              <a:pathLst>
                <a:path w="204469" h="387350" extrusionOk="0">
                  <a:moveTo>
                    <a:pt x="143763" y="370840"/>
                  </a:moveTo>
                  <a:lnTo>
                    <a:pt x="158876" y="364109"/>
                  </a:lnTo>
                  <a:lnTo>
                    <a:pt x="0" y="13716"/>
                  </a:lnTo>
                  <a:lnTo>
                    <a:pt x="30099" y="0"/>
                  </a:lnTo>
                  <a:lnTo>
                    <a:pt x="189103" y="350393"/>
                  </a:lnTo>
                  <a:lnTo>
                    <a:pt x="204088" y="343535"/>
                  </a:lnTo>
                  <a:lnTo>
                    <a:pt x="187706" y="387350"/>
                  </a:lnTo>
                  <a:lnTo>
                    <a:pt x="143763" y="370840"/>
                  </a:lnTo>
                  <a:close/>
                </a:path>
              </a:pathLst>
            </a:custGeom>
            <a:noFill/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7"/>
          <p:cNvSpPr/>
          <p:nvPr/>
        </p:nvSpPr>
        <p:spPr>
          <a:xfrm>
            <a:off x="3031235" y="188976"/>
            <a:ext cx="5843777" cy="899922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1" name="Google Shape;261;p7"/>
          <p:cNvSpPr txBox="1">
            <a:spLocks noGrp="1"/>
          </p:cNvSpPr>
          <p:nvPr>
            <p:ph type="title"/>
          </p:nvPr>
        </p:nvSpPr>
        <p:spPr>
          <a:xfrm>
            <a:off x="3272154" y="295782"/>
            <a:ext cx="5335270" cy="513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134262"/>
                </a:solidFill>
              </a:rPr>
              <a:t>OBJETIVO Y ACTIVIDADES</a:t>
            </a:r>
            <a:endParaRPr/>
          </a:p>
        </p:txBody>
      </p:sp>
      <p:grpSp>
        <p:nvGrpSpPr>
          <p:cNvPr id="262" name="Google Shape;262;p7"/>
          <p:cNvGrpSpPr/>
          <p:nvPr/>
        </p:nvGrpSpPr>
        <p:grpSpPr>
          <a:xfrm>
            <a:off x="234695" y="2965600"/>
            <a:ext cx="8663943" cy="1042597"/>
            <a:chOff x="234695" y="2965600"/>
            <a:chExt cx="8663943" cy="1042597"/>
          </a:xfrm>
        </p:grpSpPr>
        <p:sp>
          <p:nvSpPr>
            <p:cNvPr id="263" name="Google Shape;263;p7"/>
            <p:cNvSpPr/>
            <p:nvPr/>
          </p:nvSpPr>
          <p:spPr>
            <a:xfrm>
              <a:off x="242312" y="2965600"/>
              <a:ext cx="8656326" cy="1042597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4" name="Google Shape;264;p7"/>
            <p:cNvSpPr/>
            <p:nvPr/>
          </p:nvSpPr>
          <p:spPr>
            <a:xfrm>
              <a:off x="234695" y="3115043"/>
              <a:ext cx="7498080" cy="780300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5" name="Google Shape;265;p7"/>
            <p:cNvSpPr/>
            <p:nvPr/>
          </p:nvSpPr>
          <p:spPr>
            <a:xfrm>
              <a:off x="294893" y="2998469"/>
              <a:ext cx="8555990" cy="942340"/>
            </a:xfrm>
            <a:custGeom>
              <a:avLst/>
              <a:gdLst/>
              <a:ahLst/>
              <a:cxnLst/>
              <a:rect l="l" t="t" r="r" b="b"/>
              <a:pathLst>
                <a:path w="8555990" h="942339" extrusionOk="0">
                  <a:moveTo>
                    <a:pt x="8398764" y="0"/>
                  </a:moveTo>
                  <a:lnTo>
                    <a:pt x="156972" y="0"/>
                  </a:lnTo>
                  <a:lnTo>
                    <a:pt x="107357" y="7997"/>
                  </a:lnTo>
                  <a:lnTo>
                    <a:pt x="64267" y="30272"/>
                  </a:lnTo>
                  <a:lnTo>
                    <a:pt x="30287" y="64245"/>
                  </a:lnTo>
                  <a:lnTo>
                    <a:pt x="8002" y="107338"/>
                  </a:lnTo>
                  <a:lnTo>
                    <a:pt x="0" y="156971"/>
                  </a:lnTo>
                  <a:lnTo>
                    <a:pt x="0" y="784859"/>
                  </a:lnTo>
                  <a:lnTo>
                    <a:pt x="8002" y="834493"/>
                  </a:lnTo>
                  <a:lnTo>
                    <a:pt x="30287" y="877586"/>
                  </a:lnTo>
                  <a:lnTo>
                    <a:pt x="64267" y="911559"/>
                  </a:lnTo>
                  <a:lnTo>
                    <a:pt x="107357" y="933834"/>
                  </a:lnTo>
                  <a:lnTo>
                    <a:pt x="156972" y="941831"/>
                  </a:lnTo>
                  <a:lnTo>
                    <a:pt x="8398764" y="941831"/>
                  </a:lnTo>
                  <a:lnTo>
                    <a:pt x="8448397" y="933834"/>
                  </a:lnTo>
                  <a:lnTo>
                    <a:pt x="8491490" y="911559"/>
                  </a:lnTo>
                  <a:lnTo>
                    <a:pt x="8525463" y="877586"/>
                  </a:lnTo>
                  <a:lnTo>
                    <a:pt x="8547738" y="834493"/>
                  </a:lnTo>
                  <a:lnTo>
                    <a:pt x="8555736" y="784859"/>
                  </a:lnTo>
                  <a:lnTo>
                    <a:pt x="8555736" y="156971"/>
                  </a:lnTo>
                  <a:lnTo>
                    <a:pt x="8547738" y="107338"/>
                  </a:lnTo>
                  <a:lnTo>
                    <a:pt x="8525463" y="64245"/>
                  </a:lnTo>
                  <a:lnTo>
                    <a:pt x="8491490" y="30272"/>
                  </a:lnTo>
                  <a:lnTo>
                    <a:pt x="8448397" y="7997"/>
                  </a:lnTo>
                  <a:lnTo>
                    <a:pt x="8398764" y="0"/>
                  </a:lnTo>
                  <a:close/>
                </a:path>
              </a:pathLst>
            </a:custGeom>
            <a:solidFill>
              <a:srgbClr val="27CED6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6" name="Google Shape;266;p7"/>
            <p:cNvSpPr/>
            <p:nvPr/>
          </p:nvSpPr>
          <p:spPr>
            <a:xfrm>
              <a:off x="294893" y="2998469"/>
              <a:ext cx="8555990" cy="942340"/>
            </a:xfrm>
            <a:custGeom>
              <a:avLst/>
              <a:gdLst/>
              <a:ahLst/>
              <a:cxnLst/>
              <a:rect l="l" t="t" r="r" b="b"/>
              <a:pathLst>
                <a:path w="8555990" h="942339" extrusionOk="0">
                  <a:moveTo>
                    <a:pt x="0" y="156971"/>
                  </a:moveTo>
                  <a:lnTo>
                    <a:pt x="8002" y="107338"/>
                  </a:lnTo>
                  <a:lnTo>
                    <a:pt x="30287" y="64245"/>
                  </a:lnTo>
                  <a:lnTo>
                    <a:pt x="64267" y="30272"/>
                  </a:lnTo>
                  <a:lnTo>
                    <a:pt x="107357" y="7997"/>
                  </a:lnTo>
                  <a:lnTo>
                    <a:pt x="156972" y="0"/>
                  </a:lnTo>
                  <a:lnTo>
                    <a:pt x="8398764" y="0"/>
                  </a:lnTo>
                  <a:lnTo>
                    <a:pt x="8448397" y="7997"/>
                  </a:lnTo>
                  <a:lnTo>
                    <a:pt x="8491490" y="30272"/>
                  </a:lnTo>
                  <a:lnTo>
                    <a:pt x="8525463" y="64245"/>
                  </a:lnTo>
                  <a:lnTo>
                    <a:pt x="8547738" y="107338"/>
                  </a:lnTo>
                  <a:lnTo>
                    <a:pt x="8555736" y="156971"/>
                  </a:lnTo>
                  <a:lnTo>
                    <a:pt x="8555736" y="784859"/>
                  </a:lnTo>
                  <a:lnTo>
                    <a:pt x="8547738" y="834493"/>
                  </a:lnTo>
                  <a:lnTo>
                    <a:pt x="8525463" y="877586"/>
                  </a:lnTo>
                  <a:lnTo>
                    <a:pt x="8491490" y="911559"/>
                  </a:lnTo>
                  <a:lnTo>
                    <a:pt x="8448397" y="933834"/>
                  </a:lnTo>
                  <a:lnTo>
                    <a:pt x="8398764" y="941831"/>
                  </a:lnTo>
                  <a:lnTo>
                    <a:pt x="156972" y="941831"/>
                  </a:lnTo>
                  <a:lnTo>
                    <a:pt x="107357" y="933834"/>
                  </a:lnTo>
                  <a:lnTo>
                    <a:pt x="64267" y="911559"/>
                  </a:lnTo>
                  <a:lnTo>
                    <a:pt x="30287" y="877586"/>
                  </a:lnTo>
                  <a:lnTo>
                    <a:pt x="8002" y="834493"/>
                  </a:lnTo>
                  <a:lnTo>
                    <a:pt x="0" y="784859"/>
                  </a:lnTo>
                  <a:lnTo>
                    <a:pt x="0" y="156971"/>
                  </a:lnTo>
                  <a:close/>
                </a:path>
              </a:pathLst>
            </a:custGeom>
            <a:noFill/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67" name="Google Shape;267;p7"/>
          <p:cNvSpPr txBox="1"/>
          <p:nvPr/>
        </p:nvSpPr>
        <p:spPr>
          <a:xfrm>
            <a:off x="396341" y="3178302"/>
            <a:ext cx="7114540" cy="537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1425" rIns="0" bIns="0" anchor="t" anchorCtr="0">
            <a:spAutoFit/>
          </a:bodyPr>
          <a:lstStyle/>
          <a:p>
            <a:pPr marL="12700" marR="5080" lvl="0" indent="0" algn="l" rtl="0">
              <a:lnSpc>
                <a:spcPct val="1038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Analizar los componentes de la central hidroeléctrica Manduriacu y su  comportamiento actual.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8" name="Google Shape;268;p7"/>
          <p:cNvGrpSpPr/>
          <p:nvPr/>
        </p:nvGrpSpPr>
        <p:grpSpPr>
          <a:xfrm>
            <a:off x="234695" y="4692331"/>
            <a:ext cx="8663943" cy="1048589"/>
            <a:chOff x="234695" y="4692331"/>
            <a:chExt cx="8663943" cy="1048589"/>
          </a:xfrm>
        </p:grpSpPr>
        <p:sp>
          <p:nvSpPr>
            <p:cNvPr id="269" name="Google Shape;269;p7"/>
            <p:cNvSpPr/>
            <p:nvPr/>
          </p:nvSpPr>
          <p:spPr>
            <a:xfrm>
              <a:off x="242312" y="4692331"/>
              <a:ext cx="8656326" cy="1044082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0" name="Google Shape;270;p7"/>
            <p:cNvSpPr/>
            <p:nvPr/>
          </p:nvSpPr>
          <p:spPr>
            <a:xfrm>
              <a:off x="234695" y="4724400"/>
              <a:ext cx="7688580" cy="1016520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1" name="Google Shape;271;p7"/>
            <p:cNvSpPr/>
            <p:nvPr/>
          </p:nvSpPr>
          <p:spPr>
            <a:xfrm>
              <a:off x="294893" y="4725162"/>
              <a:ext cx="8555990" cy="943610"/>
            </a:xfrm>
            <a:custGeom>
              <a:avLst/>
              <a:gdLst/>
              <a:ahLst/>
              <a:cxnLst/>
              <a:rect l="l" t="t" r="r" b="b"/>
              <a:pathLst>
                <a:path w="8555990" h="943610" extrusionOk="0">
                  <a:moveTo>
                    <a:pt x="8398510" y="0"/>
                  </a:moveTo>
                  <a:lnTo>
                    <a:pt x="157226" y="0"/>
                  </a:lnTo>
                  <a:lnTo>
                    <a:pt x="107531" y="8012"/>
                  </a:lnTo>
                  <a:lnTo>
                    <a:pt x="64371" y="30325"/>
                  </a:lnTo>
                  <a:lnTo>
                    <a:pt x="30336" y="64355"/>
                  </a:lnTo>
                  <a:lnTo>
                    <a:pt x="8015" y="107517"/>
                  </a:lnTo>
                  <a:lnTo>
                    <a:pt x="0" y="157225"/>
                  </a:lnTo>
                  <a:lnTo>
                    <a:pt x="0" y="786129"/>
                  </a:lnTo>
                  <a:lnTo>
                    <a:pt x="8015" y="835824"/>
                  </a:lnTo>
                  <a:lnTo>
                    <a:pt x="30336" y="878984"/>
                  </a:lnTo>
                  <a:lnTo>
                    <a:pt x="64371" y="913019"/>
                  </a:lnTo>
                  <a:lnTo>
                    <a:pt x="107531" y="935340"/>
                  </a:lnTo>
                  <a:lnTo>
                    <a:pt x="157226" y="943356"/>
                  </a:lnTo>
                  <a:lnTo>
                    <a:pt x="8398510" y="943356"/>
                  </a:lnTo>
                  <a:lnTo>
                    <a:pt x="8448218" y="935340"/>
                  </a:lnTo>
                  <a:lnTo>
                    <a:pt x="8491380" y="913019"/>
                  </a:lnTo>
                  <a:lnTo>
                    <a:pt x="8525410" y="878984"/>
                  </a:lnTo>
                  <a:lnTo>
                    <a:pt x="8547723" y="835824"/>
                  </a:lnTo>
                  <a:lnTo>
                    <a:pt x="8555736" y="786129"/>
                  </a:lnTo>
                  <a:lnTo>
                    <a:pt x="8555736" y="157225"/>
                  </a:lnTo>
                  <a:lnTo>
                    <a:pt x="8547723" y="107517"/>
                  </a:lnTo>
                  <a:lnTo>
                    <a:pt x="8525410" y="64355"/>
                  </a:lnTo>
                  <a:lnTo>
                    <a:pt x="8491380" y="30325"/>
                  </a:lnTo>
                  <a:lnTo>
                    <a:pt x="8448218" y="8012"/>
                  </a:lnTo>
                  <a:lnTo>
                    <a:pt x="8398510" y="0"/>
                  </a:lnTo>
                  <a:close/>
                </a:path>
              </a:pathLst>
            </a:custGeom>
            <a:solidFill>
              <a:srgbClr val="42B996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2" name="Google Shape;272;p7"/>
            <p:cNvSpPr/>
            <p:nvPr/>
          </p:nvSpPr>
          <p:spPr>
            <a:xfrm>
              <a:off x="294893" y="4725162"/>
              <a:ext cx="8555990" cy="943610"/>
            </a:xfrm>
            <a:custGeom>
              <a:avLst/>
              <a:gdLst/>
              <a:ahLst/>
              <a:cxnLst/>
              <a:rect l="l" t="t" r="r" b="b"/>
              <a:pathLst>
                <a:path w="8555990" h="943610" extrusionOk="0">
                  <a:moveTo>
                    <a:pt x="0" y="157225"/>
                  </a:moveTo>
                  <a:lnTo>
                    <a:pt x="8015" y="107517"/>
                  </a:lnTo>
                  <a:lnTo>
                    <a:pt x="30336" y="64355"/>
                  </a:lnTo>
                  <a:lnTo>
                    <a:pt x="64371" y="30325"/>
                  </a:lnTo>
                  <a:lnTo>
                    <a:pt x="107531" y="8012"/>
                  </a:lnTo>
                  <a:lnTo>
                    <a:pt x="157226" y="0"/>
                  </a:lnTo>
                  <a:lnTo>
                    <a:pt x="8398510" y="0"/>
                  </a:lnTo>
                  <a:lnTo>
                    <a:pt x="8448218" y="8012"/>
                  </a:lnTo>
                  <a:lnTo>
                    <a:pt x="8491380" y="30325"/>
                  </a:lnTo>
                  <a:lnTo>
                    <a:pt x="8525410" y="64355"/>
                  </a:lnTo>
                  <a:lnTo>
                    <a:pt x="8547723" y="107517"/>
                  </a:lnTo>
                  <a:lnTo>
                    <a:pt x="8555736" y="157225"/>
                  </a:lnTo>
                  <a:lnTo>
                    <a:pt x="8555736" y="786129"/>
                  </a:lnTo>
                  <a:lnTo>
                    <a:pt x="8547723" y="835824"/>
                  </a:lnTo>
                  <a:lnTo>
                    <a:pt x="8525410" y="878984"/>
                  </a:lnTo>
                  <a:lnTo>
                    <a:pt x="8491380" y="913019"/>
                  </a:lnTo>
                  <a:lnTo>
                    <a:pt x="8448218" y="935340"/>
                  </a:lnTo>
                  <a:lnTo>
                    <a:pt x="8398510" y="943356"/>
                  </a:lnTo>
                  <a:lnTo>
                    <a:pt x="157226" y="943356"/>
                  </a:lnTo>
                  <a:lnTo>
                    <a:pt x="107531" y="935340"/>
                  </a:lnTo>
                  <a:lnTo>
                    <a:pt x="64371" y="913019"/>
                  </a:lnTo>
                  <a:lnTo>
                    <a:pt x="30336" y="878984"/>
                  </a:lnTo>
                  <a:lnTo>
                    <a:pt x="8015" y="835824"/>
                  </a:lnTo>
                  <a:lnTo>
                    <a:pt x="0" y="786129"/>
                  </a:lnTo>
                  <a:lnTo>
                    <a:pt x="0" y="157225"/>
                  </a:lnTo>
                  <a:close/>
                </a:path>
              </a:pathLst>
            </a:custGeom>
            <a:noFill/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73" name="Google Shape;273;p7"/>
          <p:cNvSpPr txBox="1"/>
          <p:nvPr/>
        </p:nvSpPr>
        <p:spPr>
          <a:xfrm>
            <a:off x="396341" y="4788154"/>
            <a:ext cx="7305675" cy="774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9525" rIns="0" bIns="0" anchor="t" anchorCtr="0">
            <a:spAutoFit/>
          </a:bodyPr>
          <a:lstStyle/>
          <a:p>
            <a:pPr marL="12700" marR="5080" lvl="0" indent="0" algn="l" rtl="0">
              <a:lnSpc>
                <a:spcPct val="86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Realizar una propuesta de mejoramiento a la geometría del deflector de  sedimentos aplicando la metodología de flushing y crear los planos  correspondientes.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4" name="Google Shape;274;p7"/>
          <p:cNvGrpSpPr/>
          <p:nvPr/>
        </p:nvGrpSpPr>
        <p:grpSpPr>
          <a:xfrm>
            <a:off x="329429" y="245737"/>
            <a:ext cx="520065" cy="622935"/>
            <a:chOff x="329429" y="245737"/>
            <a:chExt cx="520065" cy="622935"/>
          </a:xfrm>
        </p:grpSpPr>
        <p:sp>
          <p:nvSpPr>
            <p:cNvPr id="275" name="Google Shape;275;p7"/>
            <p:cNvSpPr/>
            <p:nvPr/>
          </p:nvSpPr>
          <p:spPr>
            <a:xfrm>
              <a:off x="329429" y="245737"/>
              <a:ext cx="520065" cy="622935"/>
            </a:xfrm>
            <a:custGeom>
              <a:avLst/>
              <a:gdLst/>
              <a:ahLst/>
              <a:cxnLst/>
              <a:rect l="l" t="t" r="r" b="b"/>
              <a:pathLst>
                <a:path w="520065" h="622935" extrusionOk="0">
                  <a:moveTo>
                    <a:pt x="129255" y="0"/>
                  </a:moveTo>
                  <a:lnTo>
                    <a:pt x="160" y="510801"/>
                  </a:lnTo>
                  <a:lnTo>
                    <a:pt x="0" y="522120"/>
                  </a:lnTo>
                  <a:lnTo>
                    <a:pt x="4104" y="532296"/>
                  </a:lnTo>
                  <a:lnTo>
                    <a:pt x="11808" y="540234"/>
                  </a:lnTo>
                  <a:lnTo>
                    <a:pt x="22449" y="544837"/>
                  </a:lnTo>
                  <a:lnTo>
                    <a:pt x="379141" y="622434"/>
                  </a:lnTo>
                  <a:lnTo>
                    <a:pt x="390484" y="622575"/>
                  </a:lnTo>
                  <a:lnTo>
                    <a:pt x="400658" y="618513"/>
                  </a:lnTo>
                  <a:lnTo>
                    <a:pt x="408570" y="610951"/>
                  </a:lnTo>
                  <a:lnTo>
                    <a:pt x="413126" y="600590"/>
                  </a:lnTo>
                  <a:lnTo>
                    <a:pt x="519387" y="111767"/>
                  </a:lnTo>
                  <a:lnTo>
                    <a:pt x="519557" y="100449"/>
                  </a:lnTo>
                  <a:lnTo>
                    <a:pt x="515506" y="90273"/>
                  </a:lnTo>
                  <a:lnTo>
                    <a:pt x="507937" y="82335"/>
                  </a:lnTo>
                  <a:lnTo>
                    <a:pt x="497556" y="77731"/>
                  </a:lnTo>
                  <a:lnTo>
                    <a:pt x="347543" y="45092"/>
                  </a:lnTo>
                  <a:lnTo>
                    <a:pt x="342918" y="55506"/>
                  </a:lnTo>
                  <a:lnTo>
                    <a:pt x="334854" y="63063"/>
                  </a:lnTo>
                  <a:lnTo>
                    <a:pt x="324532" y="67095"/>
                  </a:lnTo>
                  <a:lnTo>
                    <a:pt x="313126" y="66936"/>
                  </a:lnTo>
                  <a:lnTo>
                    <a:pt x="302670" y="62384"/>
                  </a:lnTo>
                  <a:lnTo>
                    <a:pt x="294949" y="54427"/>
                  </a:lnTo>
                  <a:lnTo>
                    <a:pt x="290749" y="44184"/>
                  </a:lnTo>
                  <a:lnTo>
                    <a:pt x="290851" y="32773"/>
                  </a:lnTo>
                  <a:lnTo>
                    <a:pt x="140851" y="261"/>
                  </a:lnTo>
                  <a:lnTo>
                    <a:pt x="129255" y="0"/>
                  </a:lnTo>
                  <a:close/>
                </a:path>
              </a:pathLst>
            </a:custGeom>
            <a:solidFill>
              <a:srgbClr val="BDCAD4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6" name="Google Shape;276;p7"/>
            <p:cNvSpPr/>
            <p:nvPr/>
          </p:nvSpPr>
          <p:spPr>
            <a:xfrm>
              <a:off x="354394" y="262254"/>
              <a:ext cx="474345" cy="567055"/>
            </a:xfrm>
            <a:custGeom>
              <a:avLst/>
              <a:gdLst/>
              <a:ahLst/>
              <a:cxnLst/>
              <a:rect l="l" t="t" r="r" b="b"/>
              <a:pathLst>
                <a:path w="474344" h="567055" extrusionOk="0">
                  <a:moveTo>
                    <a:pt x="190905" y="0"/>
                  </a:moveTo>
                  <a:lnTo>
                    <a:pt x="187730" y="14604"/>
                  </a:lnTo>
                  <a:lnTo>
                    <a:pt x="182650" y="17906"/>
                  </a:lnTo>
                  <a:lnTo>
                    <a:pt x="120991" y="4445"/>
                  </a:lnTo>
                  <a:lnTo>
                    <a:pt x="113332" y="4300"/>
                  </a:lnTo>
                  <a:lnTo>
                    <a:pt x="125" y="470027"/>
                  </a:lnTo>
                  <a:lnTo>
                    <a:pt x="0" y="477670"/>
                  </a:lnTo>
                  <a:lnTo>
                    <a:pt x="2710" y="484505"/>
                  </a:lnTo>
                  <a:lnTo>
                    <a:pt x="7801" y="489815"/>
                  </a:lnTo>
                  <a:lnTo>
                    <a:pt x="14819" y="492887"/>
                  </a:lnTo>
                  <a:lnTo>
                    <a:pt x="352766" y="566293"/>
                  </a:lnTo>
                  <a:lnTo>
                    <a:pt x="360466" y="566439"/>
                  </a:lnTo>
                  <a:lnTo>
                    <a:pt x="367433" y="563753"/>
                  </a:lnTo>
                  <a:lnTo>
                    <a:pt x="372874" y="558684"/>
                  </a:lnTo>
                  <a:lnTo>
                    <a:pt x="375995" y="551688"/>
                  </a:lnTo>
                  <a:lnTo>
                    <a:pt x="474000" y="100837"/>
                  </a:lnTo>
                  <a:lnTo>
                    <a:pt x="473909" y="93122"/>
                  </a:lnTo>
                  <a:lnTo>
                    <a:pt x="471127" y="86264"/>
                  </a:lnTo>
                  <a:lnTo>
                    <a:pt x="466121" y="80978"/>
                  </a:lnTo>
                  <a:lnTo>
                    <a:pt x="459357" y="77977"/>
                  </a:lnTo>
                  <a:lnTo>
                    <a:pt x="397661" y="64643"/>
                  </a:lnTo>
                  <a:lnTo>
                    <a:pt x="394435" y="59563"/>
                  </a:lnTo>
                  <a:lnTo>
                    <a:pt x="397610" y="44958"/>
                  </a:lnTo>
                  <a:lnTo>
                    <a:pt x="322578" y="28575"/>
                  </a:lnTo>
                  <a:lnTo>
                    <a:pt x="317940" y="39048"/>
                  </a:lnTo>
                  <a:lnTo>
                    <a:pt x="309850" y="46735"/>
                  </a:lnTo>
                  <a:lnTo>
                    <a:pt x="299497" y="50899"/>
                  </a:lnTo>
                  <a:lnTo>
                    <a:pt x="288072" y="50800"/>
                  </a:lnTo>
                  <a:lnTo>
                    <a:pt x="277630" y="46188"/>
                  </a:lnTo>
                  <a:lnTo>
                    <a:pt x="269940" y="38100"/>
                  </a:lnTo>
                  <a:lnTo>
                    <a:pt x="265770" y="27725"/>
                  </a:lnTo>
                  <a:lnTo>
                    <a:pt x="265886" y="16255"/>
                  </a:lnTo>
                  <a:lnTo>
                    <a:pt x="190905" y="0"/>
                  </a:lnTo>
                  <a:close/>
                </a:path>
              </a:pathLst>
            </a:custGeom>
            <a:solidFill>
              <a:srgbClr val="ACBCC9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7" name="Google Shape;277;p7"/>
            <p:cNvSpPr/>
            <p:nvPr/>
          </p:nvSpPr>
          <p:spPr>
            <a:xfrm>
              <a:off x="374294" y="286384"/>
              <a:ext cx="434340" cy="522605"/>
            </a:xfrm>
            <a:custGeom>
              <a:avLst/>
              <a:gdLst/>
              <a:ahLst/>
              <a:cxnLst/>
              <a:rect l="l" t="t" r="r" b="b"/>
              <a:pathLst>
                <a:path w="434340" h="522605" extrusionOk="0">
                  <a:moveTo>
                    <a:pt x="101142" y="0"/>
                  </a:moveTo>
                  <a:lnTo>
                    <a:pt x="96113" y="3175"/>
                  </a:lnTo>
                  <a:lnTo>
                    <a:pt x="0" y="445389"/>
                  </a:lnTo>
                  <a:lnTo>
                    <a:pt x="3136" y="450850"/>
                  </a:lnTo>
                  <a:lnTo>
                    <a:pt x="327786" y="521462"/>
                  </a:lnTo>
                  <a:lnTo>
                    <a:pt x="332841" y="522097"/>
                  </a:lnTo>
                  <a:lnTo>
                    <a:pt x="337934" y="518795"/>
                  </a:lnTo>
                  <a:lnTo>
                    <a:pt x="434047" y="76708"/>
                  </a:lnTo>
                  <a:lnTo>
                    <a:pt x="430771" y="716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8" name="Google Shape;278;p7"/>
            <p:cNvSpPr/>
            <p:nvPr/>
          </p:nvSpPr>
          <p:spPr>
            <a:xfrm>
              <a:off x="441176" y="246308"/>
              <a:ext cx="301843" cy="504134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79" name="Google Shape;279;p7"/>
          <p:cNvGrpSpPr/>
          <p:nvPr/>
        </p:nvGrpSpPr>
        <p:grpSpPr>
          <a:xfrm>
            <a:off x="600455" y="1173480"/>
            <a:ext cx="7942326" cy="1147572"/>
            <a:chOff x="600455" y="1173480"/>
            <a:chExt cx="7942326" cy="1147572"/>
          </a:xfrm>
        </p:grpSpPr>
        <p:sp>
          <p:nvSpPr>
            <p:cNvPr id="280" name="Google Shape;280;p7"/>
            <p:cNvSpPr/>
            <p:nvPr/>
          </p:nvSpPr>
          <p:spPr>
            <a:xfrm>
              <a:off x="604993" y="1197816"/>
              <a:ext cx="7930965" cy="1077575"/>
            </a:xfrm>
            <a:prstGeom prst="rect">
              <a:avLst/>
            </a:prstGeom>
            <a:blipFill rotWithShape="1">
              <a:blip r:embed="rId9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1" name="Google Shape;281;p7"/>
            <p:cNvSpPr/>
            <p:nvPr/>
          </p:nvSpPr>
          <p:spPr>
            <a:xfrm>
              <a:off x="702563" y="1211580"/>
              <a:ext cx="7796783" cy="1109472"/>
            </a:xfrm>
            <a:prstGeom prst="rect">
              <a:avLst/>
            </a:prstGeom>
            <a:blipFill rotWithShape="1">
              <a:blip r:embed="rId10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2" name="Google Shape;282;p7"/>
            <p:cNvSpPr/>
            <p:nvPr/>
          </p:nvSpPr>
          <p:spPr>
            <a:xfrm>
              <a:off x="600455" y="1173480"/>
              <a:ext cx="7942326" cy="1088898"/>
            </a:xfrm>
            <a:prstGeom prst="rect">
              <a:avLst/>
            </a:prstGeom>
            <a:blipFill rotWithShape="1">
              <a:blip r:embed="rId11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83" name="Google Shape;283;p7"/>
          <p:cNvSpPr txBox="1"/>
          <p:nvPr/>
        </p:nvSpPr>
        <p:spPr>
          <a:xfrm>
            <a:off x="685037" y="1258061"/>
            <a:ext cx="7775575" cy="922019"/>
          </a:xfrm>
          <a:prstGeom prst="rect">
            <a:avLst/>
          </a:prstGeom>
          <a:solidFill>
            <a:srgbClr val="2583C5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38725" rIns="0" bIns="0" anchor="t" anchorCtr="0">
            <a:spAutoFit/>
          </a:bodyPr>
          <a:lstStyle/>
          <a:p>
            <a:pPr marL="196850" marR="193675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Analizar teóricamente el comportamiento hidráulico de la geometría  del deflector de sedimentos y proponer una alternativa de  mejoramiento para la geometría actual.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7"/>
          <p:cNvSpPr/>
          <p:nvPr/>
        </p:nvSpPr>
        <p:spPr>
          <a:xfrm>
            <a:off x="6733031" y="5949696"/>
            <a:ext cx="2369820" cy="719327"/>
          </a:xfrm>
          <a:prstGeom prst="rect">
            <a:avLst/>
          </a:pr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6" name="Google Shape;1716;p70"/>
          <p:cNvGrpSpPr/>
          <p:nvPr/>
        </p:nvGrpSpPr>
        <p:grpSpPr>
          <a:xfrm>
            <a:off x="201168" y="5608320"/>
            <a:ext cx="8901683" cy="1060703"/>
            <a:chOff x="201168" y="5608320"/>
            <a:chExt cx="8901683" cy="1060703"/>
          </a:xfrm>
        </p:grpSpPr>
        <p:sp>
          <p:nvSpPr>
            <p:cNvPr id="1717" name="Google Shape;1717;p70"/>
            <p:cNvSpPr/>
            <p:nvPr/>
          </p:nvSpPr>
          <p:spPr>
            <a:xfrm>
              <a:off x="6733031" y="5949696"/>
              <a:ext cx="2369820" cy="719327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70"/>
            <p:cNvSpPr/>
            <p:nvPr/>
          </p:nvSpPr>
          <p:spPr>
            <a:xfrm>
              <a:off x="201168" y="5608320"/>
              <a:ext cx="3260598" cy="817638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19" name="Google Shape;1719;p70"/>
          <p:cNvSpPr txBox="1">
            <a:spLocks noGrp="1"/>
          </p:cNvSpPr>
          <p:nvPr>
            <p:ph type="title"/>
          </p:nvPr>
        </p:nvSpPr>
        <p:spPr>
          <a:xfrm>
            <a:off x="330200" y="76327"/>
            <a:ext cx="6918325" cy="391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MODELACIÓN HIDRÁULICA: </a:t>
            </a:r>
            <a:r>
              <a:rPr lang="en-US" sz="20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DISEÑO PROPUESTO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20" name="Google Shape;1720;p70"/>
          <p:cNvGrpSpPr/>
          <p:nvPr/>
        </p:nvGrpSpPr>
        <p:grpSpPr>
          <a:xfrm>
            <a:off x="1504188" y="830580"/>
            <a:ext cx="6598919" cy="4349496"/>
            <a:chOff x="1504188" y="830580"/>
            <a:chExt cx="6598919" cy="4349496"/>
          </a:xfrm>
        </p:grpSpPr>
        <p:sp>
          <p:nvSpPr>
            <p:cNvPr id="1721" name="Google Shape;1721;p70"/>
            <p:cNvSpPr/>
            <p:nvPr/>
          </p:nvSpPr>
          <p:spPr>
            <a:xfrm>
              <a:off x="1504188" y="830580"/>
              <a:ext cx="6598919" cy="4349496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2" name="Google Shape;1722;p70"/>
            <p:cNvSpPr/>
            <p:nvPr/>
          </p:nvSpPr>
          <p:spPr>
            <a:xfrm>
              <a:off x="2260854" y="1550670"/>
              <a:ext cx="5151120" cy="2533015"/>
            </a:xfrm>
            <a:custGeom>
              <a:avLst/>
              <a:gdLst/>
              <a:ahLst/>
              <a:cxnLst/>
              <a:rect l="l" t="t" r="r" b="b"/>
              <a:pathLst>
                <a:path w="5151120" h="2533015" extrusionOk="0">
                  <a:moveTo>
                    <a:pt x="0" y="2532887"/>
                  </a:moveTo>
                  <a:lnTo>
                    <a:pt x="99059" y="2188463"/>
                  </a:lnTo>
                  <a:lnTo>
                    <a:pt x="234695" y="2022347"/>
                  </a:lnTo>
                  <a:lnTo>
                    <a:pt x="601979" y="1754124"/>
                  </a:lnTo>
                  <a:lnTo>
                    <a:pt x="1420368" y="1426464"/>
                  </a:lnTo>
                  <a:lnTo>
                    <a:pt x="1930908" y="1181100"/>
                  </a:lnTo>
                  <a:lnTo>
                    <a:pt x="2395728" y="989076"/>
                  </a:lnTo>
                  <a:lnTo>
                    <a:pt x="2833116" y="784859"/>
                  </a:lnTo>
                  <a:lnTo>
                    <a:pt x="3572255" y="524255"/>
                  </a:lnTo>
                  <a:lnTo>
                    <a:pt x="4055363" y="364235"/>
                  </a:lnTo>
                  <a:lnTo>
                    <a:pt x="4459224" y="233171"/>
                  </a:lnTo>
                  <a:lnTo>
                    <a:pt x="4718304" y="155447"/>
                  </a:lnTo>
                  <a:lnTo>
                    <a:pt x="4994148" y="64007"/>
                  </a:lnTo>
                  <a:lnTo>
                    <a:pt x="5151120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70"/>
            <p:cNvSpPr/>
            <p:nvPr/>
          </p:nvSpPr>
          <p:spPr>
            <a:xfrm>
              <a:off x="2235327" y="4057141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5146" y="0"/>
                  </a:moveTo>
                  <a:lnTo>
                    <a:pt x="15376" y="1964"/>
                  </a:lnTo>
                  <a:lnTo>
                    <a:pt x="7381" y="7334"/>
                  </a:lnTo>
                  <a:lnTo>
                    <a:pt x="1982" y="15323"/>
                  </a:lnTo>
                  <a:lnTo>
                    <a:pt x="0" y="25145"/>
                  </a:lnTo>
                  <a:lnTo>
                    <a:pt x="1982" y="34915"/>
                  </a:lnTo>
                  <a:lnTo>
                    <a:pt x="7381" y="42910"/>
                  </a:lnTo>
                  <a:lnTo>
                    <a:pt x="15376" y="48309"/>
                  </a:lnTo>
                  <a:lnTo>
                    <a:pt x="25146" y="50291"/>
                  </a:lnTo>
                  <a:lnTo>
                    <a:pt x="34915" y="48309"/>
                  </a:lnTo>
                  <a:lnTo>
                    <a:pt x="42910" y="42910"/>
                  </a:lnTo>
                  <a:lnTo>
                    <a:pt x="48309" y="34915"/>
                  </a:lnTo>
                  <a:lnTo>
                    <a:pt x="50292" y="25145"/>
                  </a:lnTo>
                  <a:lnTo>
                    <a:pt x="48309" y="15323"/>
                  </a:lnTo>
                  <a:lnTo>
                    <a:pt x="42910" y="7334"/>
                  </a:lnTo>
                  <a:lnTo>
                    <a:pt x="34915" y="1964"/>
                  </a:lnTo>
                  <a:lnTo>
                    <a:pt x="25146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70"/>
            <p:cNvSpPr/>
            <p:nvPr/>
          </p:nvSpPr>
          <p:spPr>
            <a:xfrm>
              <a:off x="2235327" y="4057141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50292" y="25145"/>
                  </a:moveTo>
                  <a:lnTo>
                    <a:pt x="48309" y="34915"/>
                  </a:lnTo>
                  <a:lnTo>
                    <a:pt x="42910" y="42910"/>
                  </a:lnTo>
                  <a:lnTo>
                    <a:pt x="34915" y="48309"/>
                  </a:lnTo>
                  <a:lnTo>
                    <a:pt x="25146" y="50291"/>
                  </a:lnTo>
                  <a:lnTo>
                    <a:pt x="15376" y="48309"/>
                  </a:lnTo>
                  <a:lnTo>
                    <a:pt x="7381" y="42910"/>
                  </a:lnTo>
                  <a:lnTo>
                    <a:pt x="1982" y="34915"/>
                  </a:lnTo>
                  <a:lnTo>
                    <a:pt x="0" y="25145"/>
                  </a:lnTo>
                  <a:lnTo>
                    <a:pt x="1982" y="15323"/>
                  </a:lnTo>
                  <a:lnTo>
                    <a:pt x="7381" y="7334"/>
                  </a:lnTo>
                  <a:lnTo>
                    <a:pt x="15376" y="1964"/>
                  </a:lnTo>
                  <a:lnTo>
                    <a:pt x="25146" y="0"/>
                  </a:lnTo>
                  <a:lnTo>
                    <a:pt x="34915" y="1964"/>
                  </a:lnTo>
                  <a:lnTo>
                    <a:pt x="42910" y="7334"/>
                  </a:lnTo>
                  <a:lnTo>
                    <a:pt x="48309" y="15323"/>
                  </a:lnTo>
                  <a:lnTo>
                    <a:pt x="50292" y="25145"/>
                  </a:lnTo>
                  <a:close/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5" name="Google Shape;1725;p70"/>
            <p:cNvSpPr/>
            <p:nvPr/>
          </p:nvSpPr>
          <p:spPr>
            <a:xfrm>
              <a:off x="2332863" y="3714241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5145" y="0"/>
                  </a:moveTo>
                  <a:lnTo>
                    <a:pt x="15376" y="1964"/>
                  </a:lnTo>
                  <a:lnTo>
                    <a:pt x="7381" y="7334"/>
                  </a:lnTo>
                  <a:lnTo>
                    <a:pt x="1982" y="15323"/>
                  </a:lnTo>
                  <a:lnTo>
                    <a:pt x="0" y="25145"/>
                  </a:lnTo>
                  <a:lnTo>
                    <a:pt x="1982" y="34915"/>
                  </a:lnTo>
                  <a:lnTo>
                    <a:pt x="7381" y="42910"/>
                  </a:lnTo>
                  <a:lnTo>
                    <a:pt x="15376" y="48309"/>
                  </a:lnTo>
                  <a:lnTo>
                    <a:pt x="25145" y="50291"/>
                  </a:lnTo>
                  <a:lnTo>
                    <a:pt x="34915" y="48309"/>
                  </a:lnTo>
                  <a:lnTo>
                    <a:pt x="42910" y="42910"/>
                  </a:lnTo>
                  <a:lnTo>
                    <a:pt x="48309" y="34915"/>
                  </a:lnTo>
                  <a:lnTo>
                    <a:pt x="50292" y="25145"/>
                  </a:lnTo>
                  <a:lnTo>
                    <a:pt x="48309" y="15323"/>
                  </a:lnTo>
                  <a:lnTo>
                    <a:pt x="42910" y="7334"/>
                  </a:lnTo>
                  <a:lnTo>
                    <a:pt x="34915" y="1964"/>
                  </a:lnTo>
                  <a:lnTo>
                    <a:pt x="25145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6" name="Google Shape;1726;p70"/>
            <p:cNvSpPr/>
            <p:nvPr/>
          </p:nvSpPr>
          <p:spPr>
            <a:xfrm>
              <a:off x="2332863" y="3714241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50292" y="25145"/>
                  </a:moveTo>
                  <a:lnTo>
                    <a:pt x="48309" y="34915"/>
                  </a:lnTo>
                  <a:lnTo>
                    <a:pt x="42910" y="42910"/>
                  </a:lnTo>
                  <a:lnTo>
                    <a:pt x="34915" y="48309"/>
                  </a:lnTo>
                  <a:lnTo>
                    <a:pt x="25145" y="50291"/>
                  </a:lnTo>
                  <a:lnTo>
                    <a:pt x="15376" y="48309"/>
                  </a:lnTo>
                  <a:lnTo>
                    <a:pt x="7381" y="42910"/>
                  </a:lnTo>
                  <a:lnTo>
                    <a:pt x="1982" y="34915"/>
                  </a:lnTo>
                  <a:lnTo>
                    <a:pt x="0" y="25145"/>
                  </a:lnTo>
                  <a:lnTo>
                    <a:pt x="1982" y="15323"/>
                  </a:lnTo>
                  <a:lnTo>
                    <a:pt x="7381" y="7334"/>
                  </a:lnTo>
                  <a:lnTo>
                    <a:pt x="15376" y="1964"/>
                  </a:lnTo>
                  <a:lnTo>
                    <a:pt x="25145" y="0"/>
                  </a:lnTo>
                  <a:lnTo>
                    <a:pt x="34915" y="1964"/>
                  </a:lnTo>
                  <a:lnTo>
                    <a:pt x="42910" y="7334"/>
                  </a:lnTo>
                  <a:lnTo>
                    <a:pt x="48309" y="15323"/>
                  </a:lnTo>
                  <a:lnTo>
                    <a:pt x="50292" y="25145"/>
                  </a:lnTo>
                  <a:close/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70"/>
            <p:cNvSpPr/>
            <p:nvPr/>
          </p:nvSpPr>
          <p:spPr>
            <a:xfrm>
              <a:off x="2470023" y="3546602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5145" y="0"/>
                  </a:moveTo>
                  <a:lnTo>
                    <a:pt x="15376" y="1964"/>
                  </a:lnTo>
                  <a:lnTo>
                    <a:pt x="7381" y="7334"/>
                  </a:lnTo>
                  <a:lnTo>
                    <a:pt x="1982" y="15323"/>
                  </a:lnTo>
                  <a:lnTo>
                    <a:pt x="0" y="25146"/>
                  </a:lnTo>
                  <a:lnTo>
                    <a:pt x="1982" y="34915"/>
                  </a:lnTo>
                  <a:lnTo>
                    <a:pt x="7381" y="42910"/>
                  </a:lnTo>
                  <a:lnTo>
                    <a:pt x="15376" y="48309"/>
                  </a:lnTo>
                  <a:lnTo>
                    <a:pt x="25145" y="50292"/>
                  </a:lnTo>
                  <a:lnTo>
                    <a:pt x="34915" y="48309"/>
                  </a:lnTo>
                  <a:lnTo>
                    <a:pt x="42910" y="42910"/>
                  </a:lnTo>
                  <a:lnTo>
                    <a:pt x="48309" y="34915"/>
                  </a:lnTo>
                  <a:lnTo>
                    <a:pt x="50291" y="25146"/>
                  </a:lnTo>
                  <a:lnTo>
                    <a:pt x="48309" y="15323"/>
                  </a:lnTo>
                  <a:lnTo>
                    <a:pt x="42910" y="7334"/>
                  </a:lnTo>
                  <a:lnTo>
                    <a:pt x="34915" y="1964"/>
                  </a:lnTo>
                  <a:lnTo>
                    <a:pt x="25145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70"/>
            <p:cNvSpPr/>
            <p:nvPr/>
          </p:nvSpPr>
          <p:spPr>
            <a:xfrm>
              <a:off x="2470023" y="3546602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50291" y="25146"/>
                  </a:moveTo>
                  <a:lnTo>
                    <a:pt x="48309" y="34915"/>
                  </a:lnTo>
                  <a:lnTo>
                    <a:pt x="42910" y="42910"/>
                  </a:lnTo>
                  <a:lnTo>
                    <a:pt x="34915" y="48309"/>
                  </a:lnTo>
                  <a:lnTo>
                    <a:pt x="25145" y="50292"/>
                  </a:lnTo>
                  <a:lnTo>
                    <a:pt x="15376" y="48309"/>
                  </a:lnTo>
                  <a:lnTo>
                    <a:pt x="7381" y="42910"/>
                  </a:lnTo>
                  <a:lnTo>
                    <a:pt x="1982" y="34915"/>
                  </a:lnTo>
                  <a:lnTo>
                    <a:pt x="0" y="25146"/>
                  </a:lnTo>
                  <a:lnTo>
                    <a:pt x="1982" y="15323"/>
                  </a:lnTo>
                  <a:lnTo>
                    <a:pt x="7381" y="7334"/>
                  </a:lnTo>
                  <a:lnTo>
                    <a:pt x="15376" y="1964"/>
                  </a:lnTo>
                  <a:lnTo>
                    <a:pt x="25145" y="0"/>
                  </a:lnTo>
                  <a:lnTo>
                    <a:pt x="34915" y="1964"/>
                  </a:lnTo>
                  <a:lnTo>
                    <a:pt x="42910" y="7334"/>
                  </a:lnTo>
                  <a:lnTo>
                    <a:pt x="48309" y="15323"/>
                  </a:lnTo>
                  <a:lnTo>
                    <a:pt x="50291" y="25146"/>
                  </a:lnTo>
                  <a:close/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70"/>
            <p:cNvSpPr/>
            <p:nvPr/>
          </p:nvSpPr>
          <p:spPr>
            <a:xfrm>
              <a:off x="2837307" y="3279902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5145" y="0"/>
                  </a:moveTo>
                  <a:lnTo>
                    <a:pt x="15376" y="1964"/>
                  </a:lnTo>
                  <a:lnTo>
                    <a:pt x="7381" y="7334"/>
                  </a:lnTo>
                  <a:lnTo>
                    <a:pt x="1982" y="15323"/>
                  </a:lnTo>
                  <a:lnTo>
                    <a:pt x="0" y="25146"/>
                  </a:lnTo>
                  <a:lnTo>
                    <a:pt x="1982" y="34915"/>
                  </a:lnTo>
                  <a:lnTo>
                    <a:pt x="7381" y="42910"/>
                  </a:lnTo>
                  <a:lnTo>
                    <a:pt x="15376" y="48309"/>
                  </a:lnTo>
                  <a:lnTo>
                    <a:pt x="25145" y="50292"/>
                  </a:lnTo>
                  <a:lnTo>
                    <a:pt x="34915" y="48309"/>
                  </a:lnTo>
                  <a:lnTo>
                    <a:pt x="42910" y="42910"/>
                  </a:lnTo>
                  <a:lnTo>
                    <a:pt x="48309" y="34915"/>
                  </a:lnTo>
                  <a:lnTo>
                    <a:pt x="50292" y="25146"/>
                  </a:lnTo>
                  <a:lnTo>
                    <a:pt x="48309" y="15323"/>
                  </a:lnTo>
                  <a:lnTo>
                    <a:pt x="42910" y="7334"/>
                  </a:lnTo>
                  <a:lnTo>
                    <a:pt x="34915" y="1964"/>
                  </a:lnTo>
                  <a:lnTo>
                    <a:pt x="25145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70"/>
            <p:cNvSpPr/>
            <p:nvPr/>
          </p:nvSpPr>
          <p:spPr>
            <a:xfrm>
              <a:off x="2837307" y="3279902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50292" y="25146"/>
                  </a:moveTo>
                  <a:lnTo>
                    <a:pt x="48309" y="34915"/>
                  </a:lnTo>
                  <a:lnTo>
                    <a:pt x="42910" y="42910"/>
                  </a:lnTo>
                  <a:lnTo>
                    <a:pt x="34915" y="48309"/>
                  </a:lnTo>
                  <a:lnTo>
                    <a:pt x="25145" y="50292"/>
                  </a:lnTo>
                  <a:lnTo>
                    <a:pt x="15376" y="48309"/>
                  </a:lnTo>
                  <a:lnTo>
                    <a:pt x="7381" y="42910"/>
                  </a:lnTo>
                  <a:lnTo>
                    <a:pt x="1982" y="34915"/>
                  </a:lnTo>
                  <a:lnTo>
                    <a:pt x="0" y="25146"/>
                  </a:lnTo>
                  <a:lnTo>
                    <a:pt x="1982" y="15323"/>
                  </a:lnTo>
                  <a:lnTo>
                    <a:pt x="7381" y="7334"/>
                  </a:lnTo>
                  <a:lnTo>
                    <a:pt x="15376" y="1964"/>
                  </a:lnTo>
                  <a:lnTo>
                    <a:pt x="25145" y="0"/>
                  </a:lnTo>
                  <a:lnTo>
                    <a:pt x="34915" y="1964"/>
                  </a:lnTo>
                  <a:lnTo>
                    <a:pt x="42910" y="7334"/>
                  </a:lnTo>
                  <a:lnTo>
                    <a:pt x="48309" y="15323"/>
                  </a:lnTo>
                  <a:lnTo>
                    <a:pt x="50292" y="25146"/>
                  </a:lnTo>
                  <a:close/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70"/>
            <p:cNvSpPr/>
            <p:nvPr/>
          </p:nvSpPr>
          <p:spPr>
            <a:xfrm>
              <a:off x="3655695" y="2950718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5145" y="0"/>
                  </a:moveTo>
                  <a:lnTo>
                    <a:pt x="15376" y="1964"/>
                  </a:lnTo>
                  <a:lnTo>
                    <a:pt x="7381" y="7334"/>
                  </a:lnTo>
                  <a:lnTo>
                    <a:pt x="1982" y="15323"/>
                  </a:lnTo>
                  <a:lnTo>
                    <a:pt x="0" y="25146"/>
                  </a:lnTo>
                  <a:lnTo>
                    <a:pt x="1982" y="34915"/>
                  </a:lnTo>
                  <a:lnTo>
                    <a:pt x="7381" y="42910"/>
                  </a:lnTo>
                  <a:lnTo>
                    <a:pt x="15376" y="48309"/>
                  </a:lnTo>
                  <a:lnTo>
                    <a:pt x="25145" y="50292"/>
                  </a:lnTo>
                  <a:lnTo>
                    <a:pt x="34915" y="48309"/>
                  </a:lnTo>
                  <a:lnTo>
                    <a:pt x="42910" y="42910"/>
                  </a:lnTo>
                  <a:lnTo>
                    <a:pt x="48309" y="34915"/>
                  </a:lnTo>
                  <a:lnTo>
                    <a:pt x="50291" y="25146"/>
                  </a:lnTo>
                  <a:lnTo>
                    <a:pt x="48309" y="15323"/>
                  </a:lnTo>
                  <a:lnTo>
                    <a:pt x="42910" y="7334"/>
                  </a:lnTo>
                  <a:lnTo>
                    <a:pt x="34915" y="1964"/>
                  </a:lnTo>
                  <a:lnTo>
                    <a:pt x="25145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70"/>
            <p:cNvSpPr/>
            <p:nvPr/>
          </p:nvSpPr>
          <p:spPr>
            <a:xfrm>
              <a:off x="3655695" y="2950718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50291" y="25146"/>
                  </a:moveTo>
                  <a:lnTo>
                    <a:pt x="48309" y="34915"/>
                  </a:lnTo>
                  <a:lnTo>
                    <a:pt x="42910" y="42910"/>
                  </a:lnTo>
                  <a:lnTo>
                    <a:pt x="34915" y="48309"/>
                  </a:lnTo>
                  <a:lnTo>
                    <a:pt x="25145" y="50292"/>
                  </a:lnTo>
                  <a:lnTo>
                    <a:pt x="15376" y="48309"/>
                  </a:lnTo>
                  <a:lnTo>
                    <a:pt x="7381" y="42910"/>
                  </a:lnTo>
                  <a:lnTo>
                    <a:pt x="1982" y="34915"/>
                  </a:lnTo>
                  <a:lnTo>
                    <a:pt x="0" y="25146"/>
                  </a:lnTo>
                  <a:lnTo>
                    <a:pt x="1982" y="15323"/>
                  </a:lnTo>
                  <a:lnTo>
                    <a:pt x="7381" y="7334"/>
                  </a:lnTo>
                  <a:lnTo>
                    <a:pt x="15376" y="1964"/>
                  </a:lnTo>
                  <a:lnTo>
                    <a:pt x="25145" y="0"/>
                  </a:lnTo>
                  <a:lnTo>
                    <a:pt x="34915" y="1964"/>
                  </a:lnTo>
                  <a:lnTo>
                    <a:pt x="42910" y="7334"/>
                  </a:lnTo>
                  <a:lnTo>
                    <a:pt x="48309" y="15323"/>
                  </a:lnTo>
                  <a:lnTo>
                    <a:pt x="50291" y="25146"/>
                  </a:lnTo>
                  <a:close/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3" name="Google Shape;1733;p70"/>
            <p:cNvSpPr/>
            <p:nvPr/>
          </p:nvSpPr>
          <p:spPr>
            <a:xfrm>
              <a:off x="4166235" y="2705353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5145" y="0"/>
                  </a:moveTo>
                  <a:lnTo>
                    <a:pt x="15376" y="1964"/>
                  </a:lnTo>
                  <a:lnTo>
                    <a:pt x="7381" y="7334"/>
                  </a:lnTo>
                  <a:lnTo>
                    <a:pt x="1982" y="15323"/>
                  </a:lnTo>
                  <a:lnTo>
                    <a:pt x="0" y="25146"/>
                  </a:lnTo>
                  <a:lnTo>
                    <a:pt x="1982" y="34915"/>
                  </a:lnTo>
                  <a:lnTo>
                    <a:pt x="7381" y="42910"/>
                  </a:lnTo>
                  <a:lnTo>
                    <a:pt x="15376" y="48309"/>
                  </a:lnTo>
                  <a:lnTo>
                    <a:pt x="25145" y="50292"/>
                  </a:lnTo>
                  <a:lnTo>
                    <a:pt x="34915" y="48309"/>
                  </a:lnTo>
                  <a:lnTo>
                    <a:pt x="42910" y="42910"/>
                  </a:lnTo>
                  <a:lnTo>
                    <a:pt x="48309" y="34915"/>
                  </a:lnTo>
                  <a:lnTo>
                    <a:pt x="50291" y="25146"/>
                  </a:lnTo>
                  <a:lnTo>
                    <a:pt x="48309" y="15323"/>
                  </a:lnTo>
                  <a:lnTo>
                    <a:pt x="42910" y="7334"/>
                  </a:lnTo>
                  <a:lnTo>
                    <a:pt x="34915" y="1964"/>
                  </a:lnTo>
                  <a:lnTo>
                    <a:pt x="25145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4" name="Google Shape;1734;p70"/>
            <p:cNvSpPr/>
            <p:nvPr/>
          </p:nvSpPr>
          <p:spPr>
            <a:xfrm>
              <a:off x="4166235" y="2705353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50291" y="25146"/>
                  </a:moveTo>
                  <a:lnTo>
                    <a:pt x="48309" y="34915"/>
                  </a:lnTo>
                  <a:lnTo>
                    <a:pt x="42910" y="42910"/>
                  </a:lnTo>
                  <a:lnTo>
                    <a:pt x="34915" y="48309"/>
                  </a:lnTo>
                  <a:lnTo>
                    <a:pt x="25145" y="50292"/>
                  </a:lnTo>
                  <a:lnTo>
                    <a:pt x="15376" y="48309"/>
                  </a:lnTo>
                  <a:lnTo>
                    <a:pt x="7381" y="42910"/>
                  </a:lnTo>
                  <a:lnTo>
                    <a:pt x="1982" y="34915"/>
                  </a:lnTo>
                  <a:lnTo>
                    <a:pt x="0" y="25146"/>
                  </a:lnTo>
                  <a:lnTo>
                    <a:pt x="1982" y="15323"/>
                  </a:lnTo>
                  <a:lnTo>
                    <a:pt x="7381" y="7334"/>
                  </a:lnTo>
                  <a:lnTo>
                    <a:pt x="15376" y="1964"/>
                  </a:lnTo>
                  <a:lnTo>
                    <a:pt x="25145" y="0"/>
                  </a:lnTo>
                  <a:lnTo>
                    <a:pt x="34915" y="1964"/>
                  </a:lnTo>
                  <a:lnTo>
                    <a:pt x="42910" y="7334"/>
                  </a:lnTo>
                  <a:lnTo>
                    <a:pt x="48309" y="15323"/>
                  </a:lnTo>
                  <a:lnTo>
                    <a:pt x="50291" y="25146"/>
                  </a:lnTo>
                  <a:close/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70"/>
            <p:cNvSpPr/>
            <p:nvPr/>
          </p:nvSpPr>
          <p:spPr>
            <a:xfrm>
              <a:off x="4631055" y="251333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5146" y="0"/>
                  </a:moveTo>
                  <a:lnTo>
                    <a:pt x="15376" y="1964"/>
                  </a:lnTo>
                  <a:lnTo>
                    <a:pt x="7381" y="7334"/>
                  </a:lnTo>
                  <a:lnTo>
                    <a:pt x="1982" y="15323"/>
                  </a:lnTo>
                  <a:lnTo>
                    <a:pt x="0" y="25146"/>
                  </a:lnTo>
                  <a:lnTo>
                    <a:pt x="1982" y="34915"/>
                  </a:lnTo>
                  <a:lnTo>
                    <a:pt x="7381" y="42910"/>
                  </a:lnTo>
                  <a:lnTo>
                    <a:pt x="15376" y="48309"/>
                  </a:lnTo>
                  <a:lnTo>
                    <a:pt x="25146" y="50292"/>
                  </a:lnTo>
                  <a:lnTo>
                    <a:pt x="34915" y="48309"/>
                  </a:lnTo>
                  <a:lnTo>
                    <a:pt x="42910" y="42910"/>
                  </a:lnTo>
                  <a:lnTo>
                    <a:pt x="48309" y="34915"/>
                  </a:lnTo>
                  <a:lnTo>
                    <a:pt x="50292" y="25146"/>
                  </a:lnTo>
                  <a:lnTo>
                    <a:pt x="48309" y="15323"/>
                  </a:lnTo>
                  <a:lnTo>
                    <a:pt x="42910" y="7334"/>
                  </a:lnTo>
                  <a:lnTo>
                    <a:pt x="34915" y="1964"/>
                  </a:lnTo>
                  <a:lnTo>
                    <a:pt x="25146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70"/>
            <p:cNvSpPr/>
            <p:nvPr/>
          </p:nvSpPr>
          <p:spPr>
            <a:xfrm>
              <a:off x="4631055" y="251333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50292" y="25146"/>
                  </a:moveTo>
                  <a:lnTo>
                    <a:pt x="48309" y="34915"/>
                  </a:lnTo>
                  <a:lnTo>
                    <a:pt x="42910" y="42910"/>
                  </a:lnTo>
                  <a:lnTo>
                    <a:pt x="34915" y="48309"/>
                  </a:lnTo>
                  <a:lnTo>
                    <a:pt x="25146" y="50292"/>
                  </a:lnTo>
                  <a:lnTo>
                    <a:pt x="15376" y="48309"/>
                  </a:lnTo>
                  <a:lnTo>
                    <a:pt x="7381" y="42910"/>
                  </a:lnTo>
                  <a:lnTo>
                    <a:pt x="1982" y="34915"/>
                  </a:lnTo>
                  <a:lnTo>
                    <a:pt x="0" y="25146"/>
                  </a:lnTo>
                  <a:lnTo>
                    <a:pt x="1982" y="15323"/>
                  </a:lnTo>
                  <a:lnTo>
                    <a:pt x="7381" y="7334"/>
                  </a:lnTo>
                  <a:lnTo>
                    <a:pt x="15376" y="1964"/>
                  </a:lnTo>
                  <a:lnTo>
                    <a:pt x="25146" y="0"/>
                  </a:lnTo>
                  <a:lnTo>
                    <a:pt x="34915" y="1964"/>
                  </a:lnTo>
                  <a:lnTo>
                    <a:pt x="42910" y="7334"/>
                  </a:lnTo>
                  <a:lnTo>
                    <a:pt x="48309" y="15323"/>
                  </a:lnTo>
                  <a:lnTo>
                    <a:pt x="50292" y="25146"/>
                  </a:lnTo>
                  <a:close/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7" name="Google Shape;1737;p70"/>
            <p:cNvSpPr/>
            <p:nvPr/>
          </p:nvSpPr>
          <p:spPr>
            <a:xfrm>
              <a:off x="5068442" y="2310638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5146" y="0"/>
                  </a:moveTo>
                  <a:lnTo>
                    <a:pt x="15376" y="1964"/>
                  </a:lnTo>
                  <a:lnTo>
                    <a:pt x="7381" y="7334"/>
                  </a:lnTo>
                  <a:lnTo>
                    <a:pt x="1982" y="15323"/>
                  </a:lnTo>
                  <a:lnTo>
                    <a:pt x="0" y="25146"/>
                  </a:lnTo>
                  <a:lnTo>
                    <a:pt x="1982" y="34915"/>
                  </a:lnTo>
                  <a:lnTo>
                    <a:pt x="7381" y="42910"/>
                  </a:lnTo>
                  <a:lnTo>
                    <a:pt x="15376" y="48309"/>
                  </a:lnTo>
                  <a:lnTo>
                    <a:pt x="25146" y="50291"/>
                  </a:lnTo>
                  <a:lnTo>
                    <a:pt x="34915" y="48309"/>
                  </a:lnTo>
                  <a:lnTo>
                    <a:pt x="42910" y="42910"/>
                  </a:lnTo>
                  <a:lnTo>
                    <a:pt x="48309" y="34915"/>
                  </a:lnTo>
                  <a:lnTo>
                    <a:pt x="50292" y="25146"/>
                  </a:lnTo>
                  <a:lnTo>
                    <a:pt x="48309" y="15323"/>
                  </a:lnTo>
                  <a:lnTo>
                    <a:pt x="42910" y="7334"/>
                  </a:lnTo>
                  <a:lnTo>
                    <a:pt x="34915" y="1964"/>
                  </a:lnTo>
                  <a:lnTo>
                    <a:pt x="25146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8" name="Google Shape;1738;p70"/>
            <p:cNvSpPr/>
            <p:nvPr/>
          </p:nvSpPr>
          <p:spPr>
            <a:xfrm>
              <a:off x="5068442" y="2310638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50292" y="25146"/>
                  </a:moveTo>
                  <a:lnTo>
                    <a:pt x="48309" y="34915"/>
                  </a:lnTo>
                  <a:lnTo>
                    <a:pt x="42910" y="42910"/>
                  </a:lnTo>
                  <a:lnTo>
                    <a:pt x="34915" y="48309"/>
                  </a:lnTo>
                  <a:lnTo>
                    <a:pt x="25146" y="50291"/>
                  </a:lnTo>
                  <a:lnTo>
                    <a:pt x="15376" y="48309"/>
                  </a:lnTo>
                  <a:lnTo>
                    <a:pt x="7381" y="42910"/>
                  </a:lnTo>
                  <a:lnTo>
                    <a:pt x="1982" y="34915"/>
                  </a:lnTo>
                  <a:lnTo>
                    <a:pt x="0" y="25146"/>
                  </a:lnTo>
                  <a:lnTo>
                    <a:pt x="1982" y="15323"/>
                  </a:lnTo>
                  <a:lnTo>
                    <a:pt x="7381" y="7334"/>
                  </a:lnTo>
                  <a:lnTo>
                    <a:pt x="15376" y="1964"/>
                  </a:lnTo>
                  <a:lnTo>
                    <a:pt x="25146" y="0"/>
                  </a:lnTo>
                  <a:lnTo>
                    <a:pt x="34915" y="1964"/>
                  </a:lnTo>
                  <a:lnTo>
                    <a:pt x="42910" y="7334"/>
                  </a:lnTo>
                  <a:lnTo>
                    <a:pt x="48309" y="15323"/>
                  </a:lnTo>
                  <a:lnTo>
                    <a:pt x="50292" y="25146"/>
                  </a:lnTo>
                  <a:close/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9" name="Google Shape;1739;p70"/>
            <p:cNvSpPr/>
            <p:nvPr/>
          </p:nvSpPr>
          <p:spPr>
            <a:xfrm>
              <a:off x="5807583" y="204851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5145" y="0"/>
                  </a:moveTo>
                  <a:lnTo>
                    <a:pt x="15376" y="1964"/>
                  </a:lnTo>
                  <a:lnTo>
                    <a:pt x="7381" y="7334"/>
                  </a:lnTo>
                  <a:lnTo>
                    <a:pt x="1982" y="15323"/>
                  </a:lnTo>
                  <a:lnTo>
                    <a:pt x="0" y="25145"/>
                  </a:lnTo>
                  <a:lnTo>
                    <a:pt x="1982" y="34915"/>
                  </a:lnTo>
                  <a:lnTo>
                    <a:pt x="7381" y="42910"/>
                  </a:lnTo>
                  <a:lnTo>
                    <a:pt x="15376" y="48309"/>
                  </a:lnTo>
                  <a:lnTo>
                    <a:pt x="25145" y="50291"/>
                  </a:lnTo>
                  <a:lnTo>
                    <a:pt x="34915" y="48309"/>
                  </a:lnTo>
                  <a:lnTo>
                    <a:pt x="42910" y="42910"/>
                  </a:lnTo>
                  <a:lnTo>
                    <a:pt x="48309" y="34915"/>
                  </a:lnTo>
                  <a:lnTo>
                    <a:pt x="50291" y="25145"/>
                  </a:lnTo>
                  <a:lnTo>
                    <a:pt x="48309" y="15323"/>
                  </a:lnTo>
                  <a:lnTo>
                    <a:pt x="42910" y="7334"/>
                  </a:lnTo>
                  <a:lnTo>
                    <a:pt x="34915" y="1964"/>
                  </a:lnTo>
                  <a:lnTo>
                    <a:pt x="25145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0" name="Google Shape;1740;p70"/>
            <p:cNvSpPr/>
            <p:nvPr/>
          </p:nvSpPr>
          <p:spPr>
            <a:xfrm>
              <a:off x="5807583" y="204851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50291" y="25145"/>
                  </a:moveTo>
                  <a:lnTo>
                    <a:pt x="48309" y="34915"/>
                  </a:lnTo>
                  <a:lnTo>
                    <a:pt x="42910" y="42910"/>
                  </a:lnTo>
                  <a:lnTo>
                    <a:pt x="34915" y="48309"/>
                  </a:lnTo>
                  <a:lnTo>
                    <a:pt x="25145" y="50291"/>
                  </a:lnTo>
                  <a:lnTo>
                    <a:pt x="15376" y="48309"/>
                  </a:lnTo>
                  <a:lnTo>
                    <a:pt x="7381" y="42910"/>
                  </a:lnTo>
                  <a:lnTo>
                    <a:pt x="1982" y="34915"/>
                  </a:lnTo>
                  <a:lnTo>
                    <a:pt x="0" y="25145"/>
                  </a:lnTo>
                  <a:lnTo>
                    <a:pt x="1982" y="15323"/>
                  </a:lnTo>
                  <a:lnTo>
                    <a:pt x="7381" y="7334"/>
                  </a:lnTo>
                  <a:lnTo>
                    <a:pt x="15376" y="1964"/>
                  </a:lnTo>
                  <a:lnTo>
                    <a:pt x="25145" y="0"/>
                  </a:lnTo>
                  <a:lnTo>
                    <a:pt x="34915" y="1964"/>
                  </a:lnTo>
                  <a:lnTo>
                    <a:pt x="42910" y="7334"/>
                  </a:lnTo>
                  <a:lnTo>
                    <a:pt x="48309" y="15323"/>
                  </a:lnTo>
                  <a:lnTo>
                    <a:pt x="50291" y="25145"/>
                  </a:lnTo>
                  <a:close/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1" name="Google Shape;1741;p70"/>
            <p:cNvSpPr/>
            <p:nvPr/>
          </p:nvSpPr>
          <p:spPr>
            <a:xfrm>
              <a:off x="6289166" y="188849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5146" y="0"/>
                  </a:moveTo>
                  <a:lnTo>
                    <a:pt x="15376" y="1964"/>
                  </a:lnTo>
                  <a:lnTo>
                    <a:pt x="7381" y="7334"/>
                  </a:lnTo>
                  <a:lnTo>
                    <a:pt x="1982" y="15323"/>
                  </a:lnTo>
                  <a:lnTo>
                    <a:pt x="0" y="25146"/>
                  </a:lnTo>
                  <a:lnTo>
                    <a:pt x="1982" y="34915"/>
                  </a:lnTo>
                  <a:lnTo>
                    <a:pt x="7381" y="42910"/>
                  </a:lnTo>
                  <a:lnTo>
                    <a:pt x="15376" y="48309"/>
                  </a:lnTo>
                  <a:lnTo>
                    <a:pt x="25146" y="50292"/>
                  </a:lnTo>
                  <a:lnTo>
                    <a:pt x="34915" y="48309"/>
                  </a:lnTo>
                  <a:lnTo>
                    <a:pt x="42910" y="42910"/>
                  </a:lnTo>
                  <a:lnTo>
                    <a:pt x="48309" y="34915"/>
                  </a:lnTo>
                  <a:lnTo>
                    <a:pt x="50292" y="25146"/>
                  </a:lnTo>
                  <a:lnTo>
                    <a:pt x="48309" y="15323"/>
                  </a:lnTo>
                  <a:lnTo>
                    <a:pt x="42910" y="7334"/>
                  </a:lnTo>
                  <a:lnTo>
                    <a:pt x="34915" y="1964"/>
                  </a:lnTo>
                  <a:lnTo>
                    <a:pt x="25146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2" name="Google Shape;1742;p70"/>
            <p:cNvSpPr/>
            <p:nvPr/>
          </p:nvSpPr>
          <p:spPr>
            <a:xfrm>
              <a:off x="6289166" y="188849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50292" y="25146"/>
                  </a:moveTo>
                  <a:lnTo>
                    <a:pt x="48309" y="34915"/>
                  </a:lnTo>
                  <a:lnTo>
                    <a:pt x="42910" y="42910"/>
                  </a:lnTo>
                  <a:lnTo>
                    <a:pt x="34915" y="48309"/>
                  </a:lnTo>
                  <a:lnTo>
                    <a:pt x="25146" y="50292"/>
                  </a:lnTo>
                  <a:lnTo>
                    <a:pt x="15376" y="48309"/>
                  </a:lnTo>
                  <a:lnTo>
                    <a:pt x="7381" y="42910"/>
                  </a:lnTo>
                  <a:lnTo>
                    <a:pt x="1982" y="34915"/>
                  </a:lnTo>
                  <a:lnTo>
                    <a:pt x="0" y="25146"/>
                  </a:lnTo>
                  <a:lnTo>
                    <a:pt x="1982" y="15323"/>
                  </a:lnTo>
                  <a:lnTo>
                    <a:pt x="7381" y="7334"/>
                  </a:lnTo>
                  <a:lnTo>
                    <a:pt x="15376" y="1964"/>
                  </a:lnTo>
                  <a:lnTo>
                    <a:pt x="25146" y="0"/>
                  </a:lnTo>
                  <a:lnTo>
                    <a:pt x="34915" y="1964"/>
                  </a:lnTo>
                  <a:lnTo>
                    <a:pt x="42910" y="7334"/>
                  </a:lnTo>
                  <a:lnTo>
                    <a:pt x="48309" y="15323"/>
                  </a:lnTo>
                  <a:lnTo>
                    <a:pt x="50292" y="25146"/>
                  </a:lnTo>
                  <a:close/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3" name="Google Shape;1743;p70"/>
            <p:cNvSpPr/>
            <p:nvPr/>
          </p:nvSpPr>
          <p:spPr>
            <a:xfrm>
              <a:off x="6693027" y="175895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5146" y="0"/>
                  </a:moveTo>
                  <a:lnTo>
                    <a:pt x="15376" y="1964"/>
                  </a:lnTo>
                  <a:lnTo>
                    <a:pt x="7381" y="7334"/>
                  </a:lnTo>
                  <a:lnTo>
                    <a:pt x="1982" y="15323"/>
                  </a:lnTo>
                  <a:lnTo>
                    <a:pt x="0" y="25146"/>
                  </a:lnTo>
                  <a:lnTo>
                    <a:pt x="1982" y="34915"/>
                  </a:lnTo>
                  <a:lnTo>
                    <a:pt x="7381" y="42910"/>
                  </a:lnTo>
                  <a:lnTo>
                    <a:pt x="15376" y="48309"/>
                  </a:lnTo>
                  <a:lnTo>
                    <a:pt x="25146" y="50291"/>
                  </a:lnTo>
                  <a:lnTo>
                    <a:pt x="34915" y="48309"/>
                  </a:lnTo>
                  <a:lnTo>
                    <a:pt x="42910" y="42910"/>
                  </a:lnTo>
                  <a:lnTo>
                    <a:pt x="48309" y="34915"/>
                  </a:lnTo>
                  <a:lnTo>
                    <a:pt x="50292" y="25146"/>
                  </a:lnTo>
                  <a:lnTo>
                    <a:pt x="48309" y="15323"/>
                  </a:lnTo>
                  <a:lnTo>
                    <a:pt x="42910" y="7334"/>
                  </a:lnTo>
                  <a:lnTo>
                    <a:pt x="34915" y="1964"/>
                  </a:lnTo>
                  <a:lnTo>
                    <a:pt x="25146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4" name="Google Shape;1744;p70"/>
            <p:cNvSpPr/>
            <p:nvPr/>
          </p:nvSpPr>
          <p:spPr>
            <a:xfrm>
              <a:off x="6693027" y="175895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50292" y="25146"/>
                  </a:moveTo>
                  <a:lnTo>
                    <a:pt x="48309" y="34915"/>
                  </a:lnTo>
                  <a:lnTo>
                    <a:pt x="42910" y="42910"/>
                  </a:lnTo>
                  <a:lnTo>
                    <a:pt x="34915" y="48309"/>
                  </a:lnTo>
                  <a:lnTo>
                    <a:pt x="25146" y="50291"/>
                  </a:lnTo>
                  <a:lnTo>
                    <a:pt x="15376" y="48309"/>
                  </a:lnTo>
                  <a:lnTo>
                    <a:pt x="7381" y="42910"/>
                  </a:lnTo>
                  <a:lnTo>
                    <a:pt x="1982" y="34915"/>
                  </a:lnTo>
                  <a:lnTo>
                    <a:pt x="0" y="25146"/>
                  </a:lnTo>
                  <a:lnTo>
                    <a:pt x="1982" y="15323"/>
                  </a:lnTo>
                  <a:lnTo>
                    <a:pt x="7381" y="7334"/>
                  </a:lnTo>
                  <a:lnTo>
                    <a:pt x="15376" y="1964"/>
                  </a:lnTo>
                  <a:lnTo>
                    <a:pt x="25146" y="0"/>
                  </a:lnTo>
                  <a:lnTo>
                    <a:pt x="34915" y="1964"/>
                  </a:lnTo>
                  <a:lnTo>
                    <a:pt x="42910" y="7334"/>
                  </a:lnTo>
                  <a:lnTo>
                    <a:pt x="48309" y="15323"/>
                  </a:lnTo>
                  <a:lnTo>
                    <a:pt x="50292" y="25146"/>
                  </a:lnTo>
                  <a:close/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70"/>
            <p:cNvSpPr/>
            <p:nvPr/>
          </p:nvSpPr>
          <p:spPr>
            <a:xfrm>
              <a:off x="6952107" y="1681226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5146" y="0"/>
                  </a:moveTo>
                  <a:lnTo>
                    <a:pt x="15376" y="1964"/>
                  </a:lnTo>
                  <a:lnTo>
                    <a:pt x="7381" y="7334"/>
                  </a:lnTo>
                  <a:lnTo>
                    <a:pt x="1982" y="15323"/>
                  </a:lnTo>
                  <a:lnTo>
                    <a:pt x="0" y="25146"/>
                  </a:lnTo>
                  <a:lnTo>
                    <a:pt x="1982" y="34915"/>
                  </a:lnTo>
                  <a:lnTo>
                    <a:pt x="7381" y="42910"/>
                  </a:lnTo>
                  <a:lnTo>
                    <a:pt x="15376" y="48309"/>
                  </a:lnTo>
                  <a:lnTo>
                    <a:pt x="25146" y="50291"/>
                  </a:lnTo>
                  <a:lnTo>
                    <a:pt x="34915" y="48309"/>
                  </a:lnTo>
                  <a:lnTo>
                    <a:pt x="42910" y="42910"/>
                  </a:lnTo>
                  <a:lnTo>
                    <a:pt x="48309" y="34915"/>
                  </a:lnTo>
                  <a:lnTo>
                    <a:pt x="50292" y="25146"/>
                  </a:lnTo>
                  <a:lnTo>
                    <a:pt x="48309" y="15323"/>
                  </a:lnTo>
                  <a:lnTo>
                    <a:pt x="42910" y="7334"/>
                  </a:lnTo>
                  <a:lnTo>
                    <a:pt x="34915" y="1964"/>
                  </a:lnTo>
                  <a:lnTo>
                    <a:pt x="25146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70"/>
            <p:cNvSpPr/>
            <p:nvPr/>
          </p:nvSpPr>
          <p:spPr>
            <a:xfrm>
              <a:off x="6952107" y="1681226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50292" y="25146"/>
                  </a:moveTo>
                  <a:lnTo>
                    <a:pt x="48309" y="34915"/>
                  </a:lnTo>
                  <a:lnTo>
                    <a:pt x="42910" y="42910"/>
                  </a:lnTo>
                  <a:lnTo>
                    <a:pt x="34915" y="48309"/>
                  </a:lnTo>
                  <a:lnTo>
                    <a:pt x="25146" y="50291"/>
                  </a:lnTo>
                  <a:lnTo>
                    <a:pt x="15376" y="48309"/>
                  </a:lnTo>
                  <a:lnTo>
                    <a:pt x="7381" y="42910"/>
                  </a:lnTo>
                  <a:lnTo>
                    <a:pt x="1982" y="34915"/>
                  </a:lnTo>
                  <a:lnTo>
                    <a:pt x="0" y="25146"/>
                  </a:lnTo>
                  <a:lnTo>
                    <a:pt x="1982" y="15323"/>
                  </a:lnTo>
                  <a:lnTo>
                    <a:pt x="7381" y="7334"/>
                  </a:lnTo>
                  <a:lnTo>
                    <a:pt x="15376" y="1964"/>
                  </a:lnTo>
                  <a:lnTo>
                    <a:pt x="25146" y="0"/>
                  </a:lnTo>
                  <a:lnTo>
                    <a:pt x="34915" y="1964"/>
                  </a:lnTo>
                  <a:lnTo>
                    <a:pt x="42910" y="7334"/>
                  </a:lnTo>
                  <a:lnTo>
                    <a:pt x="48309" y="15323"/>
                  </a:lnTo>
                  <a:lnTo>
                    <a:pt x="50292" y="25146"/>
                  </a:lnTo>
                  <a:close/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70"/>
            <p:cNvSpPr/>
            <p:nvPr/>
          </p:nvSpPr>
          <p:spPr>
            <a:xfrm>
              <a:off x="7227951" y="1589786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5146" y="0"/>
                  </a:moveTo>
                  <a:lnTo>
                    <a:pt x="15376" y="1964"/>
                  </a:lnTo>
                  <a:lnTo>
                    <a:pt x="7381" y="7334"/>
                  </a:lnTo>
                  <a:lnTo>
                    <a:pt x="1982" y="15323"/>
                  </a:lnTo>
                  <a:lnTo>
                    <a:pt x="0" y="25146"/>
                  </a:lnTo>
                  <a:lnTo>
                    <a:pt x="1982" y="34915"/>
                  </a:lnTo>
                  <a:lnTo>
                    <a:pt x="7381" y="42910"/>
                  </a:lnTo>
                  <a:lnTo>
                    <a:pt x="15376" y="48309"/>
                  </a:lnTo>
                  <a:lnTo>
                    <a:pt x="25146" y="50291"/>
                  </a:lnTo>
                  <a:lnTo>
                    <a:pt x="34915" y="48309"/>
                  </a:lnTo>
                  <a:lnTo>
                    <a:pt x="42910" y="42910"/>
                  </a:lnTo>
                  <a:lnTo>
                    <a:pt x="48309" y="34915"/>
                  </a:lnTo>
                  <a:lnTo>
                    <a:pt x="50292" y="25146"/>
                  </a:lnTo>
                  <a:lnTo>
                    <a:pt x="48309" y="15323"/>
                  </a:lnTo>
                  <a:lnTo>
                    <a:pt x="42910" y="7334"/>
                  </a:lnTo>
                  <a:lnTo>
                    <a:pt x="34915" y="1964"/>
                  </a:lnTo>
                  <a:lnTo>
                    <a:pt x="25146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70"/>
            <p:cNvSpPr/>
            <p:nvPr/>
          </p:nvSpPr>
          <p:spPr>
            <a:xfrm>
              <a:off x="7227951" y="1589786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50292" y="25146"/>
                  </a:moveTo>
                  <a:lnTo>
                    <a:pt x="48309" y="34915"/>
                  </a:lnTo>
                  <a:lnTo>
                    <a:pt x="42910" y="42910"/>
                  </a:lnTo>
                  <a:lnTo>
                    <a:pt x="34915" y="48309"/>
                  </a:lnTo>
                  <a:lnTo>
                    <a:pt x="25146" y="50291"/>
                  </a:lnTo>
                  <a:lnTo>
                    <a:pt x="15376" y="48309"/>
                  </a:lnTo>
                  <a:lnTo>
                    <a:pt x="7381" y="42910"/>
                  </a:lnTo>
                  <a:lnTo>
                    <a:pt x="1982" y="34915"/>
                  </a:lnTo>
                  <a:lnTo>
                    <a:pt x="0" y="25146"/>
                  </a:lnTo>
                  <a:lnTo>
                    <a:pt x="1982" y="15323"/>
                  </a:lnTo>
                  <a:lnTo>
                    <a:pt x="7381" y="7334"/>
                  </a:lnTo>
                  <a:lnTo>
                    <a:pt x="15376" y="1964"/>
                  </a:lnTo>
                  <a:lnTo>
                    <a:pt x="25146" y="0"/>
                  </a:lnTo>
                  <a:lnTo>
                    <a:pt x="34915" y="1964"/>
                  </a:lnTo>
                  <a:lnTo>
                    <a:pt x="42910" y="7334"/>
                  </a:lnTo>
                  <a:lnTo>
                    <a:pt x="48309" y="15323"/>
                  </a:lnTo>
                  <a:lnTo>
                    <a:pt x="50292" y="25146"/>
                  </a:lnTo>
                  <a:close/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70"/>
            <p:cNvSpPr/>
            <p:nvPr/>
          </p:nvSpPr>
          <p:spPr>
            <a:xfrm>
              <a:off x="7384922" y="1525778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5146" y="0"/>
                  </a:moveTo>
                  <a:lnTo>
                    <a:pt x="15376" y="1964"/>
                  </a:lnTo>
                  <a:lnTo>
                    <a:pt x="7381" y="7334"/>
                  </a:lnTo>
                  <a:lnTo>
                    <a:pt x="1982" y="15323"/>
                  </a:lnTo>
                  <a:lnTo>
                    <a:pt x="0" y="25146"/>
                  </a:lnTo>
                  <a:lnTo>
                    <a:pt x="1982" y="34915"/>
                  </a:lnTo>
                  <a:lnTo>
                    <a:pt x="7381" y="42910"/>
                  </a:lnTo>
                  <a:lnTo>
                    <a:pt x="15376" y="48309"/>
                  </a:lnTo>
                  <a:lnTo>
                    <a:pt x="25146" y="50292"/>
                  </a:lnTo>
                  <a:lnTo>
                    <a:pt x="34915" y="48309"/>
                  </a:lnTo>
                  <a:lnTo>
                    <a:pt x="42910" y="42910"/>
                  </a:lnTo>
                  <a:lnTo>
                    <a:pt x="48309" y="34915"/>
                  </a:lnTo>
                  <a:lnTo>
                    <a:pt x="50292" y="25146"/>
                  </a:lnTo>
                  <a:lnTo>
                    <a:pt x="48309" y="15323"/>
                  </a:lnTo>
                  <a:lnTo>
                    <a:pt x="42910" y="7334"/>
                  </a:lnTo>
                  <a:lnTo>
                    <a:pt x="34915" y="1964"/>
                  </a:lnTo>
                  <a:lnTo>
                    <a:pt x="25146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70"/>
            <p:cNvSpPr/>
            <p:nvPr/>
          </p:nvSpPr>
          <p:spPr>
            <a:xfrm>
              <a:off x="7384922" y="1525778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50292" y="25146"/>
                  </a:moveTo>
                  <a:lnTo>
                    <a:pt x="48309" y="34915"/>
                  </a:lnTo>
                  <a:lnTo>
                    <a:pt x="42910" y="42910"/>
                  </a:lnTo>
                  <a:lnTo>
                    <a:pt x="34915" y="48309"/>
                  </a:lnTo>
                  <a:lnTo>
                    <a:pt x="25146" y="50292"/>
                  </a:lnTo>
                  <a:lnTo>
                    <a:pt x="15376" y="48309"/>
                  </a:lnTo>
                  <a:lnTo>
                    <a:pt x="7381" y="42910"/>
                  </a:lnTo>
                  <a:lnTo>
                    <a:pt x="1982" y="34915"/>
                  </a:lnTo>
                  <a:lnTo>
                    <a:pt x="0" y="25146"/>
                  </a:lnTo>
                  <a:lnTo>
                    <a:pt x="1982" y="15323"/>
                  </a:lnTo>
                  <a:lnTo>
                    <a:pt x="7381" y="7334"/>
                  </a:lnTo>
                  <a:lnTo>
                    <a:pt x="15376" y="1964"/>
                  </a:lnTo>
                  <a:lnTo>
                    <a:pt x="25146" y="0"/>
                  </a:lnTo>
                  <a:lnTo>
                    <a:pt x="34915" y="1964"/>
                  </a:lnTo>
                  <a:lnTo>
                    <a:pt x="42910" y="7334"/>
                  </a:lnTo>
                  <a:lnTo>
                    <a:pt x="48309" y="15323"/>
                  </a:lnTo>
                  <a:lnTo>
                    <a:pt x="50292" y="25146"/>
                  </a:lnTo>
                  <a:close/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aphicFrame>
        <p:nvGraphicFramePr>
          <p:cNvPr id="1751" name="Google Shape;1751;p70"/>
          <p:cNvGraphicFramePr/>
          <p:nvPr/>
        </p:nvGraphicFramePr>
        <p:xfrm>
          <a:off x="2256853" y="1299781"/>
          <a:ext cx="5575350" cy="3241575"/>
        </p:xfrm>
        <a:graphic>
          <a:graphicData uri="http://schemas.openxmlformats.org/drawingml/2006/table">
            <a:tbl>
              <a:tblPr firstRow="1" bandRow="1">
                <a:noFill/>
                <a:tableStyleId>{889E39A8-7F39-45FC-952D-21BEE2C66EF5}</a:tableStyleId>
              </a:tblPr>
              <a:tblGrid>
                <a:gridCol w="696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6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7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6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6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6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978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96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63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17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3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3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3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3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752" name="Google Shape;1752;p70"/>
          <p:cNvSpPr txBox="1"/>
          <p:nvPr/>
        </p:nvSpPr>
        <p:spPr>
          <a:xfrm>
            <a:off x="1863598" y="1188211"/>
            <a:ext cx="279400" cy="3451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Arial"/>
                <a:ea typeface="Arial"/>
                <a:cs typeface="Arial"/>
                <a:sym typeface="Arial"/>
              </a:rPr>
              <a:t>470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None/>
            </a:pP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Arial"/>
                <a:ea typeface="Arial"/>
                <a:cs typeface="Arial"/>
                <a:sym typeface="Arial"/>
              </a:rPr>
              <a:t>468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None/>
            </a:pP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Arial"/>
                <a:ea typeface="Arial"/>
                <a:cs typeface="Arial"/>
                <a:sym typeface="Arial"/>
              </a:rPr>
              <a:t>466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None/>
            </a:pP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None/>
            </a:pPr>
            <a:r>
              <a:rPr lang="en-US" sz="1200">
                <a:latin typeface="Arial"/>
                <a:ea typeface="Arial"/>
                <a:cs typeface="Arial"/>
                <a:sym typeface="Arial"/>
              </a:rPr>
              <a:t>464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None/>
            </a:pP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Arial"/>
                <a:ea typeface="Arial"/>
                <a:cs typeface="Arial"/>
                <a:sym typeface="Arial"/>
              </a:rPr>
              <a:t>462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None/>
            </a:pP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Arial"/>
                <a:ea typeface="Arial"/>
                <a:cs typeface="Arial"/>
                <a:sym typeface="Arial"/>
              </a:rPr>
              <a:t>460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None/>
            </a:pP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None/>
            </a:pPr>
            <a:r>
              <a:rPr lang="en-US" sz="1200">
                <a:latin typeface="Arial"/>
                <a:ea typeface="Arial"/>
                <a:cs typeface="Arial"/>
                <a:sym typeface="Arial"/>
              </a:rPr>
              <a:t>458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None/>
            </a:pP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Arial"/>
                <a:ea typeface="Arial"/>
                <a:cs typeface="Arial"/>
                <a:sym typeface="Arial"/>
              </a:rPr>
              <a:t>456</a:t>
            </a: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3" name="Google Shape;1753;p70"/>
          <p:cNvSpPr txBox="1"/>
          <p:nvPr/>
        </p:nvSpPr>
        <p:spPr>
          <a:xfrm>
            <a:off x="2206498" y="4612894"/>
            <a:ext cx="110489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Arial"/>
                <a:ea typeface="Arial"/>
                <a:cs typeface="Arial"/>
                <a:sym typeface="Arial"/>
              </a:rPr>
              <a:t>0</a:t>
            </a: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4" name="Google Shape;1754;p70"/>
          <p:cNvSpPr txBox="1"/>
          <p:nvPr/>
        </p:nvSpPr>
        <p:spPr>
          <a:xfrm>
            <a:off x="2861310" y="4612894"/>
            <a:ext cx="196215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Arial"/>
                <a:ea typeface="Arial"/>
                <a:cs typeface="Arial"/>
                <a:sym typeface="Arial"/>
              </a:rPr>
              <a:t>20</a:t>
            </a: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5" name="Google Shape;1755;p70"/>
          <p:cNvSpPr txBox="1"/>
          <p:nvPr/>
        </p:nvSpPr>
        <p:spPr>
          <a:xfrm>
            <a:off x="3558032" y="4612894"/>
            <a:ext cx="196850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Arial"/>
                <a:ea typeface="Arial"/>
                <a:cs typeface="Arial"/>
                <a:sym typeface="Arial"/>
              </a:rPr>
              <a:t>40</a:t>
            </a: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6" name="Google Shape;1756;p70"/>
          <p:cNvSpPr txBox="1"/>
          <p:nvPr/>
        </p:nvSpPr>
        <p:spPr>
          <a:xfrm>
            <a:off x="4255134" y="4612894"/>
            <a:ext cx="196215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Arial"/>
                <a:ea typeface="Arial"/>
                <a:cs typeface="Arial"/>
                <a:sym typeface="Arial"/>
              </a:rPr>
              <a:t>60</a:t>
            </a: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7" name="Google Shape;1757;p70"/>
          <p:cNvSpPr txBox="1"/>
          <p:nvPr/>
        </p:nvSpPr>
        <p:spPr>
          <a:xfrm>
            <a:off x="5606541" y="4612894"/>
            <a:ext cx="279400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Arial"/>
                <a:ea typeface="Arial"/>
                <a:cs typeface="Arial"/>
                <a:sym typeface="Arial"/>
              </a:rPr>
              <a:t>100</a:t>
            </a: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8" name="Google Shape;1758;p70"/>
          <p:cNvSpPr txBox="1"/>
          <p:nvPr/>
        </p:nvSpPr>
        <p:spPr>
          <a:xfrm>
            <a:off x="6303645" y="4612894"/>
            <a:ext cx="279400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Arial"/>
                <a:ea typeface="Arial"/>
                <a:cs typeface="Arial"/>
                <a:sym typeface="Arial"/>
              </a:rPr>
              <a:t>120</a:t>
            </a: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9" name="Google Shape;1759;p70"/>
          <p:cNvSpPr txBox="1"/>
          <p:nvPr/>
        </p:nvSpPr>
        <p:spPr>
          <a:xfrm>
            <a:off x="7000493" y="4612894"/>
            <a:ext cx="279400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Arial"/>
                <a:ea typeface="Arial"/>
                <a:cs typeface="Arial"/>
                <a:sym typeface="Arial"/>
              </a:rPr>
              <a:t>140</a:t>
            </a: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0" name="Google Shape;1760;p70"/>
          <p:cNvSpPr txBox="1"/>
          <p:nvPr/>
        </p:nvSpPr>
        <p:spPr>
          <a:xfrm>
            <a:off x="7697469" y="4612894"/>
            <a:ext cx="279400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Arial"/>
                <a:ea typeface="Arial"/>
                <a:cs typeface="Arial"/>
                <a:sym typeface="Arial"/>
              </a:rPr>
              <a:t>160</a:t>
            </a: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1" name="Google Shape;1761;p70"/>
          <p:cNvSpPr txBox="1"/>
          <p:nvPr/>
        </p:nvSpPr>
        <p:spPr>
          <a:xfrm rot="-5400000">
            <a:off x="1431480" y="2827946"/>
            <a:ext cx="643255" cy="196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marR="0" lvl="0" indent="0" algn="l" rtl="0">
              <a:lnSpc>
                <a:spcPct val="1191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Arial"/>
                <a:ea typeface="Arial"/>
                <a:cs typeface="Arial"/>
                <a:sym typeface="Arial"/>
              </a:rPr>
              <a:t>Cota (m)</a:t>
            </a: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2" name="Google Shape;1762;p70"/>
          <p:cNvSpPr txBox="1"/>
          <p:nvPr/>
        </p:nvSpPr>
        <p:spPr>
          <a:xfrm>
            <a:off x="4553458" y="4582667"/>
            <a:ext cx="991235" cy="452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2525" rIns="0" bIns="0" anchor="t" anchorCtr="0">
            <a:spAutoFit/>
          </a:bodyPr>
          <a:lstStyle/>
          <a:p>
            <a:pPr marL="254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Arial"/>
                <a:ea typeface="Arial"/>
                <a:cs typeface="Arial"/>
                <a:sym typeface="Arial"/>
              </a:rPr>
              <a:t>80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None/>
            </a:pPr>
            <a:r>
              <a:rPr lang="en-US" sz="1200" b="1">
                <a:latin typeface="Arial"/>
                <a:ea typeface="Arial"/>
                <a:cs typeface="Arial"/>
                <a:sym typeface="Arial"/>
              </a:rPr>
              <a:t>Caudal (m³/s)</a:t>
            </a: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3" name="Google Shape;1763;p70"/>
          <p:cNvSpPr txBox="1"/>
          <p:nvPr/>
        </p:nvSpPr>
        <p:spPr>
          <a:xfrm>
            <a:off x="3940809" y="902969"/>
            <a:ext cx="1713230" cy="245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42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50">
                <a:latin typeface="Arial"/>
                <a:ea typeface="Arial"/>
                <a:cs typeface="Arial"/>
                <a:sym typeface="Arial"/>
              </a:rPr>
              <a:t>Curva de descarga</a:t>
            </a:r>
            <a:endParaRPr sz="145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4" name="Google Shape;1764;p70"/>
          <p:cNvSpPr/>
          <p:nvPr/>
        </p:nvSpPr>
        <p:spPr>
          <a:xfrm>
            <a:off x="1504188" y="830580"/>
            <a:ext cx="6598920" cy="4349750"/>
          </a:xfrm>
          <a:custGeom>
            <a:avLst/>
            <a:gdLst/>
            <a:ahLst/>
            <a:cxnLst/>
            <a:rect l="l" t="t" r="r" b="b"/>
            <a:pathLst>
              <a:path w="6598920" h="4349750" extrusionOk="0">
                <a:moveTo>
                  <a:pt x="0" y="4349496"/>
                </a:moveTo>
                <a:lnTo>
                  <a:pt x="6598919" y="4349496"/>
                </a:lnTo>
                <a:lnTo>
                  <a:pt x="6598919" y="0"/>
                </a:lnTo>
                <a:lnTo>
                  <a:pt x="0" y="0"/>
                </a:lnTo>
                <a:lnTo>
                  <a:pt x="0" y="4349496"/>
                </a:lnTo>
                <a:close/>
              </a:path>
            </a:pathLst>
          </a:cu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65" name="Google Shape;1765;p70"/>
          <p:cNvSpPr txBox="1"/>
          <p:nvPr/>
        </p:nvSpPr>
        <p:spPr>
          <a:xfrm>
            <a:off x="745337" y="5811113"/>
            <a:ext cx="2174875" cy="331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Curva de descarga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0" name="Google Shape;1770;p71"/>
          <p:cNvSpPr/>
          <p:nvPr/>
        </p:nvSpPr>
        <p:spPr>
          <a:xfrm>
            <a:off x="6733031" y="5949696"/>
            <a:ext cx="2369820" cy="71932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71" name="Google Shape;1771;p71"/>
          <p:cNvSpPr/>
          <p:nvPr/>
        </p:nvSpPr>
        <p:spPr>
          <a:xfrm>
            <a:off x="4939100" y="3232214"/>
            <a:ext cx="3513934" cy="424906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72" name="Google Shape;1772;p71"/>
          <p:cNvSpPr txBox="1">
            <a:spLocks noGrp="1"/>
          </p:cNvSpPr>
          <p:nvPr>
            <p:ph type="title"/>
          </p:nvPr>
        </p:nvSpPr>
        <p:spPr>
          <a:xfrm>
            <a:off x="4908296" y="3089528"/>
            <a:ext cx="3519804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000000"/>
                </a:solidFill>
              </a:rPr>
              <a:t>RESULTADOS</a:t>
            </a:r>
            <a:endParaRPr sz="4000"/>
          </a:p>
        </p:txBody>
      </p:sp>
      <p:sp>
        <p:nvSpPr>
          <p:cNvPr id="1773" name="Google Shape;1773;p71"/>
          <p:cNvSpPr/>
          <p:nvPr/>
        </p:nvSpPr>
        <p:spPr>
          <a:xfrm>
            <a:off x="768139" y="1770888"/>
            <a:ext cx="3582085" cy="3125636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8" name="Google Shape;1778;p72"/>
          <p:cNvGrpSpPr/>
          <p:nvPr/>
        </p:nvGrpSpPr>
        <p:grpSpPr>
          <a:xfrm>
            <a:off x="283463" y="3243072"/>
            <a:ext cx="8819388" cy="3425950"/>
            <a:chOff x="283463" y="3243072"/>
            <a:chExt cx="8819388" cy="3425950"/>
          </a:xfrm>
        </p:grpSpPr>
        <p:sp>
          <p:nvSpPr>
            <p:cNvPr id="1779" name="Google Shape;1779;p72"/>
            <p:cNvSpPr/>
            <p:nvPr/>
          </p:nvSpPr>
          <p:spPr>
            <a:xfrm>
              <a:off x="283463" y="3243072"/>
              <a:ext cx="4060190" cy="2707005"/>
            </a:xfrm>
            <a:custGeom>
              <a:avLst/>
              <a:gdLst/>
              <a:ahLst/>
              <a:cxnLst/>
              <a:rect l="l" t="t" r="r" b="b"/>
              <a:pathLst>
                <a:path w="4060190" h="2707004" extrusionOk="0">
                  <a:moveTo>
                    <a:pt x="4059936" y="0"/>
                  </a:moveTo>
                  <a:lnTo>
                    <a:pt x="0" y="0"/>
                  </a:lnTo>
                  <a:lnTo>
                    <a:pt x="0" y="2706624"/>
                  </a:lnTo>
                  <a:lnTo>
                    <a:pt x="4059936" y="2706624"/>
                  </a:lnTo>
                  <a:lnTo>
                    <a:pt x="4059936" y="0"/>
                  </a:lnTo>
                  <a:close/>
                </a:path>
              </a:pathLst>
            </a:custGeom>
            <a:solidFill>
              <a:srgbClr val="20AEB7">
                <a:alpha val="39607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0" name="Google Shape;1780;p72"/>
            <p:cNvSpPr/>
            <p:nvPr/>
          </p:nvSpPr>
          <p:spPr>
            <a:xfrm>
              <a:off x="6733031" y="5949695"/>
              <a:ext cx="2369820" cy="719327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1" name="Google Shape;1781;p72"/>
            <p:cNvSpPr/>
            <p:nvPr/>
          </p:nvSpPr>
          <p:spPr>
            <a:xfrm>
              <a:off x="423672" y="3429000"/>
              <a:ext cx="3779520" cy="2253996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2" name="Google Shape;1782;p72"/>
            <p:cNvSpPr/>
            <p:nvPr/>
          </p:nvSpPr>
          <p:spPr>
            <a:xfrm>
              <a:off x="4616196" y="3243072"/>
              <a:ext cx="4060190" cy="2707005"/>
            </a:xfrm>
            <a:custGeom>
              <a:avLst/>
              <a:gdLst/>
              <a:ahLst/>
              <a:cxnLst/>
              <a:rect l="l" t="t" r="r" b="b"/>
              <a:pathLst>
                <a:path w="4060190" h="2707004" extrusionOk="0">
                  <a:moveTo>
                    <a:pt x="4059936" y="0"/>
                  </a:moveTo>
                  <a:lnTo>
                    <a:pt x="0" y="0"/>
                  </a:lnTo>
                  <a:lnTo>
                    <a:pt x="0" y="2706624"/>
                  </a:lnTo>
                  <a:lnTo>
                    <a:pt x="4059936" y="2706624"/>
                  </a:lnTo>
                  <a:lnTo>
                    <a:pt x="4059936" y="0"/>
                  </a:lnTo>
                  <a:close/>
                </a:path>
              </a:pathLst>
            </a:custGeom>
            <a:solidFill>
              <a:srgbClr val="20AEB7">
                <a:alpha val="39607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3" name="Google Shape;1783;p72"/>
          <p:cNvSpPr txBox="1">
            <a:spLocks noGrp="1"/>
          </p:cNvSpPr>
          <p:nvPr>
            <p:ph type="title"/>
          </p:nvPr>
        </p:nvSpPr>
        <p:spPr>
          <a:xfrm>
            <a:off x="330200" y="76327"/>
            <a:ext cx="3872992" cy="391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RESULTADOS </a:t>
            </a:r>
            <a:r>
              <a:rPr lang="en-US" sz="2000" i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Cota 469</a:t>
            </a:r>
            <a:endParaRPr sz="2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5" name="Google Shape;1785;p72"/>
          <p:cNvSpPr txBox="1"/>
          <p:nvPr/>
        </p:nvSpPr>
        <p:spPr>
          <a:xfrm>
            <a:off x="283463" y="3243072"/>
            <a:ext cx="4060190" cy="2707005"/>
          </a:xfrm>
          <a:prstGeom prst="rect">
            <a:avLst/>
          </a:prstGeom>
          <a:noFill/>
          <a:ln w="9525" cap="flat" cmpd="sng">
            <a:solidFill>
              <a:srgbClr val="21CD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5"/>
              </a:spcBef>
              <a:spcAft>
                <a:spcPts val="0"/>
              </a:spcAft>
              <a:buNone/>
            </a:pP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Modelo actual</a:t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6" name="Google Shape;1786;p72"/>
          <p:cNvSpPr txBox="1"/>
          <p:nvPr/>
        </p:nvSpPr>
        <p:spPr>
          <a:xfrm>
            <a:off x="4616196" y="3243072"/>
            <a:ext cx="4060190" cy="2707005"/>
          </a:xfrm>
          <a:prstGeom prst="rect">
            <a:avLst/>
          </a:prstGeom>
          <a:noFill/>
          <a:ln w="9525" cap="flat" cmpd="sng">
            <a:solidFill>
              <a:srgbClr val="21CD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5"/>
              </a:spcBef>
              <a:spcAft>
                <a:spcPts val="0"/>
              </a:spcAft>
              <a:buNone/>
            </a:pP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01625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Modelo propuesto</a:t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7" name="Google Shape;1787;p72"/>
          <p:cNvSpPr/>
          <p:nvPr/>
        </p:nvSpPr>
        <p:spPr>
          <a:xfrm>
            <a:off x="4788408" y="3429000"/>
            <a:ext cx="3719957" cy="2212848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B532DD42-99AA-4B91-AC71-E4736D8F50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0736673"/>
              </p:ext>
            </p:extLst>
          </p:nvPr>
        </p:nvGraphicFramePr>
        <p:xfrm>
          <a:off x="617635" y="536879"/>
          <a:ext cx="7956226" cy="2433513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4394020">
                  <a:extLst>
                    <a:ext uri="{9D8B030D-6E8A-4147-A177-3AD203B41FA5}">
                      <a16:colId xmlns:a16="http://schemas.microsoft.com/office/drawing/2014/main" val="1066072587"/>
                    </a:ext>
                  </a:extLst>
                </a:gridCol>
                <a:gridCol w="1700621">
                  <a:extLst>
                    <a:ext uri="{9D8B030D-6E8A-4147-A177-3AD203B41FA5}">
                      <a16:colId xmlns:a16="http://schemas.microsoft.com/office/drawing/2014/main" val="1768995856"/>
                    </a:ext>
                  </a:extLst>
                </a:gridCol>
                <a:gridCol w="1861585">
                  <a:extLst>
                    <a:ext uri="{9D8B030D-6E8A-4147-A177-3AD203B41FA5}">
                      <a16:colId xmlns:a16="http://schemas.microsoft.com/office/drawing/2014/main" val="3397551263"/>
                    </a:ext>
                  </a:extLst>
                </a:gridCol>
              </a:tblGrid>
              <a:tr h="288925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Descripción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Modelo actual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Modelo propuesto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791118398"/>
                  </a:ext>
                </a:extLst>
              </a:tr>
              <a:tr h="283845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b="0">
                          <a:effectLst/>
                        </a:rPr>
                        <a:t>Caudal de salida (m</a:t>
                      </a:r>
                      <a:r>
                        <a:rPr lang="es-EC" sz="1400" b="0" baseline="30000">
                          <a:effectLst/>
                        </a:rPr>
                        <a:t>3</a:t>
                      </a:r>
                      <a:r>
                        <a:rPr lang="es-EC" sz="1400" b="0">
                          <a:effectLst/>
                        </a:rPr>
                        <a:t>/s)</a:t>
                      </a:r>
                      <a:endParaRPr lang="en-US" sz="14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118.17</a:t>
                      </a:r>
                      <a:endParaRPr lang="en-US" sz="14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146.93</a:t>
                      </a:r>
                      <a:endParaRPr lang="en-US" sz="14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898522826"/>
                  </a:ext>
                </a:extLst>
              </a:tr>
              <a:tr h="57785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b="0">
                          <a:effectLst/>
                        </a:rPr>
                        <a:t>Velocidad en la entrada de la galería (m/s)</a:t>
                      </a:r>
                      <a:endParaRPr lang="en-US" sz="14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1.68</a:t>
                      </a:r>
                      <a:endParaRPr lang="en-US" sz="14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1.93</a:t>
                      </a:r>
                      <a:endParaRPr lang="en-US" sz="14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636140771"/>
                  </a:ext>
                </a:extLst>
              </a:tr>
              <a:tr h="78105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b="0">
                          <a:effectLst/>
                        </a:rPr>
                        <a:t>Velocidad en la salida de la galería (m/s)</a:t>
                      </a:r>
                      <a:endParaRPr lang="en-US" sz="14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9.91</a:t>
                      </a:r>
                      <a:endParaRPr lang="en-US" sz="14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10.94</a:t>
                      </a:r>
                      <a:endParaRPr lang="en-US" sz="14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173527591"/>
                  </a:ext>
                </a:extLst>
              </a:tr>
              <a:tr h="9906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b="0">
                          <a:effectLst/>
                        </a:rPr>
                        <a:t>Calado (m)</a:t>
                      </a:r>
                      <a:endParaRPr lang="en-US" sz="14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10.88</a:t>
                      </a:r>
                      <a:endParaRPr lang="en-US" sz="14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11.01</a:t>
                      </a:r>
                      <a:endParaRPr lang="en-US" sz="14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858346221"/>
                  </a:ext>
                </a:extLst>
              </a:tr>
              <a:tr h="9906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b="0">
                          <a:effectLst/>
                        </a:rPr>
                        <a:t>Velocidad al inicio del canal principal (m/s)</a:t>
                      </a:r>
                      <a:endParaRPr lang="en-US" sz="14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0.15</a:t>
                      </a:r>
                      <a:endParaRPr lang="en-US" sz="14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0.15</a:t>
                      </a:r>
                      <a:endParaRPr lang="en-US" sz="14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888206328"/>
                  </a:ext>
                </a:extLst>
              </a:tr>
              <a:tr h="9906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b="0">
                          <a:effectLst/>
                        </a:rPr>
                        <a:t>Velocidad al final del canal principal (m/s)</a:t>
                      </a:r>
                      <a:endParaRPr lang="en-US" sz="14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1.46</a:t>
                      </a:r>
                      <a:endParaRPr lang="en-US" sz="14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1.61</a:t>
                      </a:r>
                      <a:endParaRPr lang="en-US" sz="14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415974201"/>
                  </a:ext>
                </a:extLst>
              </a:tr>
              <a:tr h="319405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b="0">
                          <a:effectLst/>
                        </a:rPr>
                        <a:t>Promedio de las velocidades al inicio de los canales secundarios (m/s)</a:t>
                      </a:r>
                      <a:endParaRPr lang="en-US" sz="14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0.46</a:t>
                      </a:r>
                      <a:endParaRPr lang="en-US" sz="14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0.54</a:t>
                      </a:r>
                      <a:endParaRPr lang="en-US" sz="14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8867209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2" name="Google Shape;1792;p73"/>
          <p:cNvGrpSpPr/>
          <p:nvPr/>
        </p:nvGrpSpPr>
        <p:grpSpPr>
          <a:xfrm>
            <a:off x="283463" y="3243072"/>
            <a:ext cx="8392923" cy="2707005"/>
            <a:chOff x="283463" y="3243072"/>
            <a:chExt cx="8392923" cy="2707005"/>
          </a:xfrm>
        </p:grpSpPr>
        <p:sp>
          <p:nvSpPr>
            <p:cNvPr id="1793" name="Google Shape;1793;p73"/>
            <p:cNvSpPr/>
            <p:nvPr/>
          </p:nvSpPr>
          <p:spPr>
            <a:xfrm>
              <a:off x="283463" y="3243072"/>
              <a:ext cx="4060190" cy="2707005"/>
            </a:xfrm>
            <a:custGeom>
              <a:avLst/>
              <a:gdLst/>
              <a:ahLst/>
              <a:cxnLst/>
              <a:rect l="l" t="t" r="r" b="b"/>
              <a:pathLst>
                <a:path w="4060190" h="2707004" extrusionOk="0">
                  <a:moveTo>
                    <a:pt x="4059936" y="0"/>
                  </a:moveTo>
                  <a:lnTo>
                    <a:pt x="0" y="0"/>
                  </a:lnTo>
                  <a:lnTo>
                    <a:pt x="0" y="2706624"/>
                  </a:lnTo>
                  <a:lnTo>
                    <a:pt x="4059936" y="2706624"/>
                  </a:lnTo>
                  <a:lnTo>
                    <a:pt x="4059936" y="0"/>
                  </a:lnTo>
                  <a:close/>
                </a:path>
              </a:pathLst>
            </a:custGeom>
            <a:solidFill>
              <a:srgbClr val="20AEB7">
                <a:alpha val="39607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4" name="Google Shape;1794;p73"/>
            <p:cNvSpPr/>
            <p:nvPr/>
          </p:nvSpPr>
          <p:spPr>
            <a:xfrm>
              <a:off x="4616196" y="3243072"/>
              <a:ext cx="4060190" cy="2707005"/>
            </a:xfrm>
            <a:custGeom>
              <a:avLst/>
              <a:gdLst/>
              <a:ahLst/>
              <a:cxnLst/>
              <a:rect l="l" t="t" r="r" b="b"/>
              <a:pathLst>
                <a:path w="4060190" h="2707004" extrusionOk="0">
                  <a:moveTo>
                    <a:pt x="4059936" y="0"/>
                  </a:moveTo>
                  <a:lnTo>
                    <a:pt x="0" y="0"/>
                  </a:lnTo>
                  <a:lnTo>
                    <a:pt x="0" y="2706624"/>
                  </a:lnTo>
                  <a:lnTo>
                    <a:pt x="4059936" y="2706624"/>
                  </a:lnTo>
                  <a:lnTo>
                    <a:pt x="4059936" y="0"/>
                  </a:lnTo>
                  <a:close/>
                </a:path>
              </a:pathLst>
            </a:custGeom>
            <a:solidFill>
              <a:srgbClr val="20AEB7">
                <a:alpha val="39607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95" name="Google Shape;1795;p73"/>
          <p:cNvSpPr txBox="1"/>
          <p:nvPr/>
        </p:nvSpPr>
        <p:spPr>
          <a:xfrm>
            <a:off x="283463" y="3243072"/>
            <a:ext cx="4060190" cy="2707005"/>
          </a:xfrm>
          <a:prstGeom prst="rect">
            <a:avLst/>
          </a:prstGeom>
          <a:noFill/>
          <a:ln w="9525" cap="flat" cmpd="sng">
            <a:solidFill>
              <a:srgbClr val="21CD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5"/>
              </a:spcBef>
              <a:spcAft>
                <a:spcPts val="0"/>
              </a:spcAft>
              <a:buNone/>
            </a:pP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Modelo actual</a:t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6" name="Google Shape;1796;p73"/>
          <p:cNvSpPr txBox="1"/>
          <p:nvPr/>
        </p:nvSpPr>
        <p:spPr>
          <a:xfrm>
            <a:off x="4616196" y="3243072"/>
            <a:ext cx="4060190" cy="2707005"/>
          </a:xfrm>
          <a:prstGeom prst="rect">
            <a:avLst/>
          </a:prstGeom>
          <a:noFill/>
          <a:ln w="9525" cap="flat" cmpd="sng">
            <a:solidFill>
              <a:srgbClr val="21CD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5"/>
              </a:spcBef>
              <a:spcAft>
                <a:spcPts val="0"/>
              </a:spcAft>
              <a:buNone/>
            </a:pP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01625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Modelo propuesto</a:t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97" name="Google Shape;1797;p73"/>
          <p:cNvGrpSpPr/>
          <p:nvPr/>
        </p:nvGrpSpPr>
        <p:grpSpPr>
          <a:xfrm>
            <a:off x="425195" y="3418332"/>
            <a:ext cx="8677656" cy="3250691"/>
            <a:chOff x="425195" y="3418332"/>
            <a:chExt cx="8677656" cy="3250691"/>
          </a:xfrm>
        </p:grpSpPr>
        <p:sp>
          <p:nvSpPr>
            <p:cNvPr id="1798" name="Google Shape;1798;p73"/>
            <p:cNvSpPr/>
            <p:nvPr/>
          </p:nvSpPr>
          <p:spPr>
            <a:xfrm>
              <a:off x="6733031" y="5949696"/>
              <a:ext cx="2369820" cy="719327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9" name="Google Shape;1799;p73"/>
            <p:cNvSpPr/>
            <p:nvPr/>
          </p:nvSpPr>
          <p:spPr>
            <a:xfrm>
              <a:off x="425195" y="3418332"/>
              <a:ext cx="3764279" cy="2243328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0" name="Google Shape;1800;p73"/>
            <p:cNvSpPr/>
            <p:nvPr/>
          </p:nvSpPr>
          <p:spPr>
            <a:xfrm>
              <a:off x="4754880" y="3429000"/>
              <a:ext cx="3753612" cy="2232660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801" name="Google Shape;1801;p73"/>
          <p:cNvSpPr txBox="1">
            <a:spLocks noGrp="1"/>
          </p:cNvSpPr>
          <p:nvPr>
            <p:ph type="title"/>
          </p:nvPr>
        </p:nvSpPr>
        <p:spPr>
          <a:xfrm>
            <a:off x="330200" y="76327"/>
            <a:ext cx="4676140" cy="391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RESULTADOS </a:t>
            </a:r>
            <a:r>
              <a:rPr lang="en-US" sz="2000" i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Caudal </a:t>
            </a:r>
            <a:r>
              <a:rPr lang="en-US" sz="2000" i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Constante</a:t>
            </a:r>
            <a:endParaRPr sz="2000" dirty="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3" name="Tabla 12">
            <a:extLst>
              <a:ext uri="{FF2B5EF4-FFF2-40B4-BE49-F238E27FC236}">
                <a16:creationId xmlns:a16="http://schemas.microsoft.com/office/drawing/2014/main" id="{4850C2B6-108A-4AA3-AE86-3BE1080E8E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0310654"/>
              </p:ext>
            </p:extLst>
          </p:nvPr>
        </p:nvGraphicFramePr>
        <p:xfrm>
          <a:off x="587612" y="699767"/>
          <a:ext cx="7920880" cy="2430148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4374499">
                  <a:extLst>
                    <a:ext uri="{9D8B030D-6E8A-4147-A177-3AD203B41FA5}">
                      <a16:colId xmlns:a16="http://schemas.microsoft.com/office/drawing/2014/main" val="1956250554"/>
                    </a:ext>
                  </a:extLst>
                </a:gridCol>
                <a:gridCol w="1693066">
                  <a:extLst>
                    <a:ext uri="{9D8B030D-6E8A-4147-A177-3AD203B41FA5}">
                      <a16:colId xmlns:a16="http://schemas.microsoft.com/office/drawing/2014/main" val="2954418766"/>
                    </a:ext>
                  </a:extLst>
                </a:gridCol>
                <a:gridCol w="1853315">
                  <a:extLst>
                    <a:ext uri="{9D8B030D-6E8A-4147-A177-3AD203B41FA5}">
                      <a16:colId xmlns:a16="http://schemas.microsoft.com/office/drawing/2014/main" val="4121322628"/>
                    </a:ext>
                  </a:extLst>
                </a:gridCol>
              </a:tblGrid>
              <a:tr h="288925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Descripción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Modelo actual</a:t>
                      </a:r>
                      <a:endParaRPr lang="en-US" sz="16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Modelo propuesto</a:t>
                      </a:r>
                      <a:endParaRPr lang="en-US" sz="16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042486510"/>
                  </a:ext>
                </a:extLst>
              </a:tr>
              <a:tr h="193675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b="0">
                          <a:effectLst/>
                        </a:rPr>
                        <a:t>Caudal de salida (m</a:t>
                      </a:r>
                      <a:r>
                        <a:rPr lang="es-EC" sz="1400" b="0" baseline="30000">
                          <a:effectLst/>
                        </a:rPr>
                        <a:t>3</a:t>
                      </a:r>
                      <a:r>
                        <a:rPr lang="es-EC" sz="1400" b="0">
                          <a:effectLst/>
                        </a:rPr>
                        <a:t>/s)</a:t>
                      </a:r>
                      <a:endParaRPr lang="en-US" sz="14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146.72</a:t>
                      </a:r>
                      <a:endParaRPr lang="en-US" sz="14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147.81</a:t>
                      </a:r>
                      <a:endParaRPr lang="en-US" sz="14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599900841"/>
                  </a:ext>
                </a:extLst>
              </a:tr>
              <a:tr h="57785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b="0">
                          <a:effectLst/>
                        </a:rPr>
                        <a:t>Velocidad en la entrada de la galería (m/s)</a:t>
                      </a:r>
                      <a:endParaRPr lang="en-US" sz="14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1.70</a:t>
                      </a:r>
                      <a:endParaRPr lang="en-US" sz="14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1.97</a:t>
                      </a:r>
                      <a:endParaRPr lang="en-US" sz="14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753134325"/>
                  </a:ext>
                </a:extLst>
              </a:tr>
              <a:tr h="78105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b="0">
                          <a:effectLst/>
                        </a:rPr>
                        <a:t>Velocidad en la salida de la galería (m/s)</a:t>
                      </a:r>
                      <a:endParaRPr lang="en-US" sz="14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10.57</a:t>
                      </a:r>
                      <a:endParaRPr lang="en-US" sz="14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11.03</a:t>
                      </a:r>
                      <a:endParaRPr lang="en-US" sz="14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418804754"/>
                  </a:ext>
                </a:extLst>
              </a:tr>
              <a:tr h="9906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b="0">
                          <a:effectLst/>
                        </a:rPr>
                        <a:t>Calado (m)</a:t>
                      </a:r>
                      <a:endParaRPr lang="en-US" sz="14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12.59</a:t>
                      </a:r>
                      <a:endParaRPr lang="en-US" sz="14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11.01</a:t>
                      </a:r>
                      <a:endParaRPr lang="en-US" sz="14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380562495"/>
                  </a:ext>
                </a:extLst>
              </a:tr>
              <a:tr h="9906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b="0">
                          <a:effectLst/>
                        </a:rPr>
                        <a:t>Velocidad al inicio del canal principal (m/s)</a:t>
                      </a:r>
                      <a:endParaRPr lang="en-US" sz="14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0.11</a:t>
                      </a:r>
                      <a:endParaRPr lang="en-US" sz="14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0.13</a:t>
                      </a:r>
                      <a:endParaRPr lang="en-US" sz="14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604982352"/>
                  </a:ext>
                </a:extLst>
              </a:tr>
              <a:tr h="9906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b="0">
                          <a:effectLst/>
                        </a:rPr>
                        <a:t>Velocidad al final del canal principal (m/s)</a:t>
                      </a:r>
                      <a:endParaRPr lang="en-US" sz="14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1.39</a:t>
                      </a:r>
                      <a:endParaRPr lang="en-US" sz="14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1.62</a:t>
                      </a:r>
                      <a:endParaRPr lang="en-US" sz="14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31243447"/>
                  </a:ext>
                </a:extLst>
              </a:tr>
              <a:tr h="9906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b="0">
                          <a:effectLst/>
                        </a:rPr>
                        <a:t>Promedio de las velocidades al inicio de los canales secundarios (m/s)</a:t>
                      </a:r>
                      <a:endParaRPr lang="en-US" sz="14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0.39</a:t>
                      </a:r>
                      <a:endParaRPr lang="en-US" sz="14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0.55</a:t>
                      </a:r>
                      <a:endParaRPr lang="en-US" sz="14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22913044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7" name="Google Shape;1807;p74"/>
          <p:cNvSpPr/>
          <p:nvPr/>
        </p:nvSpPr>
        <p:spPr>
          <a:xfrm>
            <a:off x="6733031" y="5949696"/>
            <a:ext cx="2369820" cy="71932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08" name="Google Shape;1808;p74"/>
          <p:cNvSpPr txBox="1">
            <a:spLocks noGrp="1"/>
          </p:cNvSpPr>
          <p:nvPr>
            <p:ph type="title"/>
          </p:nvPr>
        </p:nvSpPr>
        <p:spPr>
          <a:xfrm>
            <a:off x="330200" y="76327"/>
            <a:ext cx="2515870" cy="391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RESULTADOS</a:t>
            </a:r>
            <a:endParaRPr sz="2400" dirty="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85" name="Gráfico 84">
            <a:extLst>
              <a:ext uri="{FF2B5EF4-FFF2-40B4-BE49-F238E27FC236}">
                <a16:creationId xmlns:a16="http://schemas.microsoft.com/office/drawing/2014/main" id="{6E8E9702-C8F1-47E4-967B-75639FBC02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75086029"/>
              </p:ext>
            </p:extLst>
          </p:nvPr>
        </p:nvGraphicFramePr>
        <p:xfrm>
          <a:off x="899592" y="908720"/>
          <a:ext cx="7560840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" name="Google Shape;1894;p75"/>
          <p:cNvSpPr/>
          <p:nvPr/>
        </p:nvSpPr>
        <p:spPr>
          <a:xfrm>
            <a:off x="6733031" y="5949696"/>
            <a:ext cx="2369820" cy="71932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895" name="Google Shape;1895;p75"/>
          <p:cNvGrpSpPr/>
          <p:nvPr/>
        </p:nvGrpSpPr>
        <p:grpSpPr>
          <a:xfrm>
            <a:off x="3787140" y="2578038"/>
            <a:ext cx="5356860" cy="1377504"/>
            <a:chOff x="3787140" y="2578038"/>
            <a:chExt cx="5356860" cy="1377504"/>
          </a:xfrm>
        </p:grpSpPr>
        <p:sp>
          <p:nvSpPr>
            <p:cNvPr id="1896" name="Google Shape;1896;p75"/>
            <p:cNvSpPr/>
            <p:nvPr/>
          </p:nvSpPr>
          <p:spPr>
            <a:xfrm>
              <a:off x="4125316" y="2578038"/>
              <a:ext cx="4396296" cy="401472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97" name="Google Shape;1897;p75"/>
            <p:cNvSpPr/>
            <p:nvPr/>
          </p:nvSpPr>
          <p:spPr>
            <a:xfrm>
              <a:off x="3787140" y="2892552"/>
              <a:ext cx="5356860" cy="1062990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898" name="Google Shape;1898;p75"/>
          <p:cNvSpPr txBox="1">
            <a:spLocks noGrp="1"/>
          </p:cNvSpPr>
          <p:nvPr>
            <p:ph type="title"/>
          </p:nvPr>
        </p:nvSpPr>
        <p:spPr>
          <a:xfrm>
            <a:off x="4072890" y="2440381"/>
            <a:ext cx="5044440" cy="1184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>
                <a:solidFill>
                  <a:srgbClr val="000000"/>
                </a:solidFill>
              </a:rPr>
              <a:t>CONCLUSIONES Y  </a:t>
            </a:r>
            <a:r>
              <a:rPr lang="en-US" sz="3800" i="1">
                <a:solidFill>
                  <a:srgbClr val="000000"/>
                </a:solidFill>
              </a:rPr>
              <a:t>RECOMENDACIONES</a:t>
            </a:r>
            <a:endParaRPr sz="3800"/>
          </a:p>
        </p:txBody>
      </p:sp>
      <p:sp>
        <p:nvSpPr>
          <p:cNvPr id="1899" name="Google Shape;1899;p75"/>
          <p:cNvSpPr/>
          <p:nvPr/>
        </p:nvSpPr>
        <p:spPr>
          <a:xfrm>
            <a:off x="108204" y="1852833"/>
            <a:ext cx="3581400" cy="3248364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" name="Google Shape;1904;p76"/>
          <p:cNvSpPr/>
          <p:nvPr/>
        </p:nvSpPr>
        <p:spPr>
          <a:xfrm>
            <a:off x="147828" y="714755"/>
            <a:ext cx="4322445" cy="4083050"/>
          </a:xfrm>
          <a:custGeom>
            <a:avLst/>
            <a:gdLst/>
            <a:ahLst/>
            <a:cxnLst/>
            <a:rect l="l" t="t" r="r" b="b"/>
            <a:pathLst>
              <a:path w="4322445" h="4083050" extrusionOk="0">
                <a:moveTo>
                  <a:pt x="4322064" y="0"/>
                </a:moveTo>
                <a:lnTo>
                  <a:pt x="0" y="0"/>
                </a:lnTo>
                <a:lnTo>
                  <a:pt x="0" y="4082796"/>
                </a:lnTo>
                <a:lnTo>
                  <a:pt x="4322064" y="4082796"/>
                </a:lnTo>
                <a:lnTo>
                  <a:pt x="4322064" y="0"/>
                </a:lnTo>
                <a:close/>
              </a:path>
            </a:pathLst>
          </a:custGeom>
          <a:solidFill>
            <a:srgbClr val="92D050">
              <a:alpha val="39607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905" name="Google Shape;1905;p76"/>
          <p:cNvGrpSpPr/>
          <p:nvPr/>
        </p:nvGrpSpPr>
        <p:grpSpPr>
          <a:xfrm>
            <a:off x="4535423" y="1862327"/>
            <a:ext cx="4567428" cy="4806695"/>
            <a:chOff x="4535423" y="1862327"/>
            <a:chExt cx="4567428" cy="4806695"/>
          </a:xfrm>
        </p:grpSpPr>
        <p:sp>
          <p:nvSpPr>
            <p:cNvPr id="1906" name="Google Shape;1906;p76"/>
            <p:cNvSpPr/>
            <p:nvPr/>
          </p:nvSpPr>
          <p:spPr>
            <a:xfrm>
              <a:off x="4535423" y="1862327"/>
              <a:ext cx="4460875" cy="4083050"/>
            </a:xfrm>
            <a:custGeom>
              <a:avLst/>
              <a:gdLst/>
              <a:ahLst/>
              <a:cxnLst/>
              <a:rect l="l" t="t" r="r" b="b"/>
              <a:pathLst>
                <a:path w="4460875" h="4083050" extrusionOk="0">
                  <a:moveTo>
                    <a:pt x="4460748" y="0"/>
                  </a:moveTo>
                  <a:lnTo>
                    <a:pt x="0" y="0"/>
                  </a:lnTo>
                  <a:lnTo>
                    <a:pt x="0" y="4082796"/>
                  </a:lnTo>
                  <a:lnTo>
                    <a:pt x="4460748" y="4082796"/>
                  </a:lnTo>
                  <a:lnTo>
                    <a:pt x="4460748" y="0"/>
                  </a:lnTo>
                  <a:close/>
                </a:path>
              </a:pathLst>
            </a:custGeom>
            <a:solidFill>
              <a:srgbClr val="B6F9A3">
                <a:alpha val="39607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07" name="Google Shape;1907;p76"/>
            <p:cNvSpPr/>
            <p:nvPr/>
          </p:nvSpPr>
          <p:spPr>
            <a:xfrm>
              <a:off x="6733031" y="5949695"/>
              <a:ext cx="2369820" cy="719327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08" name="Google Shape;1908;p76"/>
            <p:cNvSpPr/>
            <p:nvPr/>
          </p:nvSpPr>
          <p:spPr>
            <a:xfrm>
              <a:off x="4704587" y="3069336"/>
              <a:ext cx="4113275" cy="2703576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909" name="Google Shape;1909;p76"/>
          <p:cNvSpPr txBox="1">
            <a:spLocks noGrp="1"/>
          </p:cNvSpPr>
          <p:nvPr>
            <p:ph type="title"/>
          </p:nvPr>
        </p:nvSpPr>
        <p:spPr>
          <a:xfrm>
            <a:off x="330200" y="76327"/>
            <a:ext cx="2481580" cy="391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CONCLUSIONES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0" name="Google Shape;1910;p76"/>
          <p:cNvSpPr/>
          <p:nvPr/>
        </p:nvSpPr>
        <p:spPr>
          <a:xfrm>
            <a:off x="297179" y="908303"/>
            <a:ext cx="4023360" cy="2703576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11" name="Google Shape;1911;p76"/>
          <p:cNvSpPr txBox="1"/>
          <p:nvPr/>
        </p:nvSpPr>
        <p:spPr>
          <a:xfrm>
            <a:off x="147828" y="714755"/>
            <a:ext cx="4322445" cy="4083050"/>
          </a:xfrm>
          <a:prstGeom prst="rect">
            <a:avLst/>
          </a:prstGeom>
          <a:noFill/>
          <a:ln w="9525" cap="flat" cmpd="sng">
            <a:solidFill>
              <a:srgbClr val="21CD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None/>
            </a:pPr>
            <a:endParaRPr sz="155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Arial"/>
                <a:ea typeface="Arial"/>
                <a:cs typeface="Arial"/>
                <a:sym typeface="Arial"/>
              </a:rPr>
              <a:t>Modelo actual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1270" marR="0" lvl="0" indent="0" algn="ctr" rtl="0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Caudal de descarga: 118.17 m</a:t>
            </a:r>
            <a:r>
              <a:rPr lang="en-US" sz="1800" baseline="30000"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/s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2" name="Google Shape;1912;p76"/>
          <p:cNvSpPr txBox="1"/>
          <p:nvPr/>
        </p:nvSpPr>
        <p:spPr>
          <a:xfrm>
            <a:off x="4535423" y="1862327"/>
            <a:ext cx="4460875" cy="4083050"/>
          </a:xfrm>
          <a:prstGeom prst="rect">
            <a:avLst/>
          </a:prstGeom>
          <a:noFill/>
          <a:ln w="9525" cap="flat" cmpd="sng">
            <a:solidFill>
              <a:srgbClr val="21CD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5075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5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59055" lvl="0" indent="0" algn="ctr" rtl="0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None/>
            </a:pPr>
            <a:r>
              <a:rPr lang="en-US" sz="1800" b="1">
                <a:latin typeface="Arial"/>
                <a:ea typeface="Arial"/>
                <a:cs typeface="Arial"/>
                <a:sym typeface="Arial"/>
              </a:rPr>
              <a:t>Modelo propuesto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0" marR="57150" lvl="0" indent="0" algn="ctr" rtl="0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Caudal de descarga: 146.93 m</a:t>
            </a:r>
            <a:r>
              <a:rPr lang="en-US" sz="1800" baseline="30000"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/s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3" name="Google Shape;1913;p76"/>
          <p:cNvSpPr/>
          <p:nvPr/>
        </p:nvSpPr>
        <p:spPr>
          <a:xfrm>
            <a:off x="685793" y="5231832"/>
            <a:ext cx="3243846" cy="799468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14" name="Google Shape;1914;p76"/>
          <p:cNvSpPr txBox="1"/>
          <p:nvPr/>
        </p:nvSpPr>
        <p:spPr>
          <a:xfrm>
            <a:off x="1093114" y="5410606"/>
            <a:ext cx="2713076" cy="391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 dirty="0">
                <a:latin typeface="Arial"/>
                <a:ea typeface="Arial"/>
                <a:cs typeface="Arial"/>
                <a:sym typeface="Arial"/>
              </a:rPr>
              <a:t>COTA 469 </a:t>
            </a:r>
            <a:r>
              <a:rPr lang="en-US" sz="2400" b="1" i="1" dirty="0" err="1">
                <a:latin typeface="Arial"/>
                <a:ea typeface="Arial"/>
                <a:cs typeface="Arial"/>
                <a:sym typeface="Arial"/>
              </a:rPr>
              <a:t>msnm</a:t>
            </a:r>
            <a:endParaRPr sz="24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5" name="Google Shape;1915;p76"/>
          <p:cNvSpPr/>
          <p:nvPr/>
        </p:nvSpPr>
        <p:spPr>
          <a:xfrm>
            <a:off x="6283962" y="738260"/>
            <a:ext cx="1273602" cy="996286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0" name="Google Shape;1920;p77"/>
          <p:cNvGrpSpPr/>
          <p:nvPr/>
        </p:nvGrpSpPr>
        <p:grpSpPr>
          <a:xfrm>
            <a:off x="257556" y="751331"/>
            <a:ext cx="8845295" cy="5917692"/>
            <a:chOff x="257556" y="751331"/>
            <a:chExt cx="8845295" cy="5917692"/>
          </a:xfrm>
        </p:grpSpPr>
        <p:sp>
          <p:nvSpPr>
            <p:cNvPr id="1921" name="Google Shape;1921;p77"/>
            <p:cNvSpPr/>
            <p:nvPr/>
          </p:nvSpPr>
          <p:spPr>
            <a:xfrm>
              <a:off x="6733031" y="5949696"/>
              <a:ext cx="2369820" cy="719327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2" name="Google Shape;1922;p77"/>
            <p:cNvSpPr/>
            <p:nvPr/>
          </p:nvSpPr>
          <p:spPr>
            <a:xfrm>
              <a:off x="3361944" y="2354580"/>
              <a:ext cx="5573267" cy="3648455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3" name="Google Shape;1923;p77"/>
            <p:cNvSpPr/>
            <p:nvPr/>
          </p:nvSpPr>
          <p:spPr>
            <a:xfrm>
              <a:off x="295656" y="789431"/>
              <a:ext cx="4872228" cy="2526792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4" name="Google Shape;1924;p77"/>
            <p:cNvSpPr/>
            <p:nvPr/>
          </p:nvSpPr>
          <p:spPr>
            <a:xfrm>
              <a:off x="257556" y="751331"/>
              <a:ext cx="4948555" cy="2603500"/>
            </a:xfrm>
            <a:custGeom>
              <a:avLst/>
              <a:gdLst/>
              <a:ahLst/>
              <a:cxnLst/>
              <a:rect l="l" t="t" r="r" b="b"/>
              <a:pathLst>
                <a:path w="4948555" h="2603500" extrusionOk="0">
                  <a:moveTo>
                    <a:pt x="0" y="2602992"/>
                  </a:moveTo>
                  <a:lnTo>
                    <a:pt x="4948428" y="2602992"/>
                  </a:lnTo>
                  <a:lnTo>
                    <a:pt x="4948428" y="0"/>
                  </a:lnTo>
                  <a:lnTo>
                    <a:pt x="0" y="0"/>
                  </a:lnTo>
                  <a:lnTo>
                    <a:pt x="0" y="2602992"/>
                  </a:lnTo>
                  <a:close/>
                </a:path>
              </a:pathLst>
            </a:custGeom>
            <a:noFill/>
            <a:ln w="76200" cap="flat" cmpd="sng">
              <a:solidFill>
                <a:srgbClr val="FFDDD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5" name="Google Shape;1925;p77"/>
            <p:cNvSpPr/>
            <p:nvPr/>
          </p:nvSpPr>
          <p:spPr>
            <a:xfrm>
              <a:off x="6977633" y="3781298"/>
              <a:ext cx="394335" cy="655320"/>
            </a:xfrm>
            <a:custGeom>
              <a:avLst/>
              <a:gdLst/>
              <a:ahLst/>
              <a:cxnLst/>
              <a:rect l="l" t="t" r="r" b="b"/>
              <a:pathLst>
                <a:path w="394334" h="655320" extrusionOk="0">
                  <a:moveTo>
                    <a:pt x="25781" y="0"/>
                  </a:moveTo>
                  <a:lnTo>
                    <a:pt x="0" y="84581"/>
                  </a:lnTo>
                  <a:lnTo>
                    <a:pt x="27559" y="69850"/>
                  </a:lnTo>
                  <a:lnTo>
                    <a:pt x="338836" y="655193"/>
                  </a:lnTo>
                  <a:lnTo>
                    <a:pt x="393954" y="625856"/>
                  </a:lnTo>
                  <a:lnTo>
                    <a:pt x="82804" y="40512"/>
                  </a:lnTo>
                  <a:lnTo>
                    <a:pt x="110363" y="25907"/>
                  </a:lnTo>
                  <a:lnTo>
                    <a:pt x="25781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6" name="Google Shape;1926;p77"/>
            <p:cNvSpPr/>
            <p:nvPr/>
          </p:nvSpPr>
          <p:spPr>
            <a:xfrm>
              <a:off x="6977633" y="3781298"/>
              <a:ext cx="394335" cy="655320"/>
            </a:xfrm>
            <a:custGeom>
              <a:avLst/>
              <a:gdLst/>
              <a:ahLst/>
              <a:cxnLst/>
              <a:rect l="l" t="t" r="r" b="b"/>
              <a:pathLst>
                <a:path w="394334" h="655320" extrusionOk="0">
                  <a:moveTo>
                    <a:pt x="110363" y="25907"/>
                  </a:moveTo>
                  <a:lnTo>
                    <a:pt x="82804" y="40512"/>
                  </a:lnTo>
                  <a:lnTo>
                    <a:pt x="393954" y="625856"/>
                  </a:lnTo>
                  <a:lnTo>
                    <a:pt x="338836" y="655193"/>
                  </a:lnTo>
                  <a:lnTo>
                    <a:pt x="27559" y="69850"/>
                  </a:lnTo>
                  <a:lnTo>
                    <a:pt x="0" y="84581"/>
                  </a:lnTo>
                  <a:lnTo>
                    <a:pt x="25781" y="0"/>
                  </a:lnTo>
                  <a:lnTo>
                    <a:pt x="110363" y="25907"/>
                  </a:lnTo>
                  <a:close/>
                </a:path>
              </a:pathLst>
            </a:custGeom>
            <a:noFill/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927" name="Google Shape;1927;p77"/>
          <p:cNvSpPr txBox="1">
            <a:spLocks noGrp="1"/>
          </p:cNvSpPr>
          <p:nvPr>
            <p:ph type="title"/>
          </p:nvPr>
        </p:nvSpPr>
        <p:spPr>
          <a:xfrm>
            <a:off x="330200" y="76327"/>
            <a:ext cx="3192780" cy="391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RECOMENDACIONES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8" name="Google Shape;1928;p77"/>
          <p:cNvSpPr txBox="1"/>
          <p:nvPr/>
        </p:nvSpPr>
        <p:spPr>
          <a:xfrm>
            <a:off x="6717283" y="4533391"/>
            <a:ext cx="1781810" cy="2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Desagüe de fondo</a:t>
            </a:r>
            <a:endParaRPr sz="16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29" name="Google Shape;1929;p77"/>
          <p:cNvGrpSpPr/>
          <p:nvPr/>
        </p:nvGrpSpPr>
        <p:grpSpPr>
          <a:xfrm>
            <a:off x="99822" y="2855214"/>
            <a:ext cx="2720565" cy="2914850"/>
            <a:chOff x="99822" y="2855214"/>
            <a:chExt cx="2720565" cy="2914850"/>
          </a:xfrm>
        </p:grpSpPr>
        <p:sp>
          <p:nvSpPr>
            <p:cNvPr id="1930" name="Google Shape;1930;p77"/>
            <p:cNvSpPr/>
            <p:nvPr/>
          </p:nvSpPr>
          <p:spPr>
            <a:xfrm>
              <a:off x="665165" y="3848435"/>
              <a:ext cx="2155222" cy="1921629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1" name="Google Shape;1931;p77"/>
            <p:cNvSpPr/>
            <p:nvPr/>
          </p:nvSpPr>
          <p:spPr>
            <a:xfrm>
              <a:off x="99822" y="2855214"/>
              <a:ext cx="1088390" cy="494030"/>
            </a:xfrm>
            <a:custGeom>
              <a:avLst/>
              <a:gdLst/>
              <a:ahLst/>
              <a:cxnLst/>
              <a:rect l="l" t="t" r="r" b="b"/>
              <a:pathLst>
                <a:path w="1088390" h="494029" extrusionOk="0">
                  <a:moveTo>
                    <a:pt x="0" y="246887"/>
                  </a:moveTo>
                  <a:lnTo>
                    <a:pt x="14369" y="190264"/>
                  </a:lnTo>
                  <a:lnTo>
                    <a:pt x="55299" y="138293"/>
                  </a:lnTo>
                  <a:lnTo>
                    <a:pt x="119525" y="92453"/>
                  </a:lnTo>
                  <a:lnTo>
                    <a:pt x="159353" y="72294"/>
                  </a:lnTo>
                  <a:lnTo>
                    <a:pt x="203780" y="54224"/>
                  </a:lnTo>
                  <a:lnTo>
                    <a:pt x="252398" y="38426"/>
                  </a:lnTo>
                  <a:lnTo>
                    <a:pt x="304800" y="25086"/>
                  </a:lnTo>
                  <a:lnTo>
                    <a:pt x="360575" y="14388"/>
                  </a:lnTo>
                  <a:lnTo>
                    <a:pt x="419317" y="6518"/>
                  </a:lnTo>
                  <a:lnTo>
                    <a:pt x="480617" y="1660"/>
                  </a:lnTo>
                  <a:lnTo>
                    <a:pt x="544068" y="0"/>
                  </a:lnTo>
                  <a:lnTo>
                    <a:pt x="607518" y="1660"/>
                  </a:lnTo>
                  <a:lnTo>
                    <a:pt x="668818" y="6518"/>
                  </a:lnTo>
                  <a:lnTo>
                    <a:pt x="727560" y="14388"/>
                  </a:lnTo>
                  <a:lnTo>
                    <a:pt x="783336" y="25086"/>
                  </a:lnTo>
                  <a:lnTo>
                    <a:pt x="835737" y="38426"/>
                  </a:lnTo>
                  <a:lnTo>
                    <a:pt x="884355" y="54224"/>
                  </a:lnTo>
                  <a:lnTo>
                    <a:pt x="928782" y="72294"/>
                  </a:lnTo>
                  <a:lnTo>
                    <a:pt x="968610" y="92453"/>
                  </a:lnTo>
                  <a:lnTo>
                    <a:pt x="1003431" y="114514"/>
                  </a:lnTo>
                  <a:lnTo>
                    <a:pt x="1056417" y="163604"/>
                  </a:lnTo>
                  <a:lnTo>
                    <a:pt x="1084475" y="218087"/>
                  </a:lnTo>
                  <a:lnTo>
                    <a:pt x="1088136" y="246887"/>
                  </a:lnTo>
                  <a:lnTo>
                    <a:pt x="1084475" y="275688"/>
                  </a:lnTo>
                  <a:lnTo>
                    <a:pt x="1056417" y="330171"/>
                  </a:lnTo>
                  <a:lnTo>
                    <a:pt x="1003431" y="379261"/>
                  </a:lnTo>
                  <a:lnTo>
                    <a:pt x="968610" y="401322"/>
                  </a:lnTo>
                  <a:lnTo>
                    <a:pt x="928782" y="421481"/>
                  </a:lnTo>
                  <a:lnTo>
                    <a:pt x="884355" y="439551"/>
                  </a:lnTo>
                  <a:lnTo>
                    <a:pt x="835737" y="455349"/>
                  </a:lnTo>
                  <a:lnTo>
                    <a:pt x="783336" y="468689"/>
                  </a:lnTo>
                  <a:lnTo>
                    <a:pt x="727560" y="479387"/>
                  </a:lnTo>
                  <a:lnTo>
                    <a:pt x="668818" y="487257"/>
                  </a:lnTo>
                  <a:lnTo>
                    <a:pt x="607518" y="492115"/>
                  </a:lnTo>
                  <a:lnTo>
                    <a:pt x="544068" y="493775"/>
                  </a:lnTo>
                  <a:lnTo>
                    <a:pt x="480617" y="492115"/>
                  </a:lnTo>
                  <a:lnTo>
                    <a:pt x="419317" y="487257"/>
                  </a:lnTo>
                  <a:lnTo>
                    <a:pt x="360575" y="479387"/>
                  </a:lnTo>
                  <a:lnTo>
                    <a:pt x="304800" y="468689"/>
                  </a:lnTo>
                  <a:lnTo>
                    <a:pt x="252398" y="455349"/>
                  </a:lnTo>
                  <a:lnTo>
                    <a:pt x="203780" y="439551"/>
                  </a:lnTo>
                  <a:lnTo>
                    <a:pt x="159353" y="421481"/>
                  </a:lnTo>
                  <a:lnTo>
                    <a:pt x="119525" y="401322"/>
                  </a:lnTo>
                  <a:lnTo>
                    <a:pt x="84704" y="379261"/>
                  </a:lnTo>
                  <a:lnTo>
                    <a:pt x="31718" y="330171"/>
                  </a:lnTo>
                  <a:lnTo>
                    <a:pt x="3660" y="275688"/>
                  </a:lnTo>
                  <a:lnTo>
                    <a:pt x="0" y="246887"/>
                  </a:lnTo>
                  <a:close/>
                </a:path>
              </a:pathLst>
            </a:custGeom>
            <a:noFill/>
            <a:ln w="25400" cap="flat" cmpd="sng">
              <a:solidFill>
                <a:srgbClr val="61A29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6" name="Google Shape;1936;p78"/>
          <p:cNvGrpSpPr/>
          <p:nvPr/>
        </p:nvGrpSpPr>
        <p:grpSpPr>
          <a:xfrm>
            <a:off x="0" y="0"/>
            <a:ext cx="9143999" cy="6857997"/>
            <a:chOff x="0" y="0"/>
            <a:chExt cx="9143999" cy="6857997"/>
          </a:xfrm>
        </p:grpSpPr>
        <p:sp>
          <p:nvSpPr>
            <p:cNvPr id="1937" name="Google Shape;1937;p78"/>
            <p:cNvSpPr/>
            <p:nvPr/>
          </p:nvSpPr>
          <p:spPr>
            <a:xfrm>
              <a:off x="11226" y="992515"/>
              <a:ext cx="9105265" cy="5575300"/>
            </a:xfrm>
            <a:custGeom>
              <a:avLst/>
              <a:gdLst/>
              <a:ahLst/>
              <a:cxnLst/>
              <a:rect l="l" t="t" r="r" b="b"/>
              <a:pathLst>
                <a:path w="9105265" h="5575300" extrusionOk="0">
                  <a:moveTo>
                    <a:pt x="785858" y="0"/>
                  </a:moveTo>
                  <a:lnTo>
                    <a:pt x="426614" y="0"/>
                  </a:lnTo>
                  <a:lnTo>
                    <a:pt x="426614" y="1805872"/>
                  </a:lnTo>
                  <a:lnTo>
                    <a:pt x="423056" y="1863705"/>
                  </a:lnTo>
                  <a:lnTo>
                    <a:pt x="419120" y="1921114"/>
                  </a:lnTo>
                  <a:lnTo>
                    <a:pt x="414808" y="1978097"/>
                  </a:lnTo>
                  <a:lnTo>
                    <a:pt x="410120" y="2034650"/>
                  </a:lnTo>
                  <a:lnTo>
                    <a:pt x="405058" y="2090770"/>
                  </a:lnTo>
                  <a:lnTo>
                    <a:pt x="399622" y="2146454"/>
                  </a:lnTo>
                  <a:lnTo>
                    <a:pt x="393813" y="2201698"/>
                  </a:lnTo>
                  <a:lnTo>
                    <a:pt x="387633" y="2256501"/>
                  </a:lnTo>
                  <a:lnTo>
                    <a:pt x="381082" y="2310858"/>
                  </a:lnTo>
                  <a:lnTo>
                    <a:pt x="374162" y="2364766"/>
                  </a:lnTo>
                  <a:lnTo>
                    <a:pt x="366874" y="2418222"/>
                  </a:lnTo>
                  <a:lnTo>
                    <a:pt x="359218" y="2471223"/>
                  </a:lnTo>
                  <a:lnTo>
                    <a:pt x="351196" y="2523766"/>
                  </a:lnTo>
                  <a:lnTo>
                    <a:pt x="342809" y="2575847"/>
                  </a:lnTo>
                  <a:lnTo>
                    <a:pt x="334058" y="2627464"/>
                  </a:lnTo>
                  <a:lnTo>
                    <a:pt x="324943" y="2678613"/>
                  </a:lnTo>
                  <a:lnTo>
                    <a:pt x="315467" y="2729291"/>
                  </a:lnTo>
                  <a:lnTo>
                    <a:pt x="305630" y="2779495"/>
                  </a:lnTo>
                  <a:lnTo>
                    <a:pt x="295432" y="2829222"/>
                  </a:lnTo>
                  <a:lnTo>
                    <a:pt x="284876" y="2878468"/>
                  </a:lnTo>
                  <a:lnTo>
                    <a:pt x="273962" y="2927231"/>
                  </a:lnTo>
                  <a:lnTo>
                    <a:pt x="262691" y="2975507"/>
                  </a:lnTo>
                  <a:lnTo>
                    <a:pt x="251064" y="3023293"/>
                  </a:lnTo>
                  <a:lnTo>
                    <a:pt x="239083" y="3070585"/>
                  </a:lnTo>
                  <a:lnTo>
                    <a:pt x="226748" y="3117382"/>
                  </a:lnTo>
                  <a:lnTo>
                    <a:pt x="214060" y="3163679"/>
                  </a:lnTo>
                  <a:lnTo>
                    <a:pt x="201021" y="3209473"/>
                  </a:lnTo>
                  <a:lnTo>
                    <a:pt x="187632" y="3254762"/>
                  </a:lnTo>
                  <a:lnTo>
                    <a:pt x="173892" y="3299541"/>
                  </a:lnTo>
                  <a:lnTo>
                    <a:pt x="159805" y="3343809"/>
                  </a:lnTo>
                  <a:lnTo>
                    <a:pt x="145370" y="3387561"/>
                  </a:lnTo>
                  <a:lnTo>
                    <a:pt x="130589" y="3430795"/>
                  </a:lnTo>
                  <a:lnTo>
                    <a:pt x="115463" y="3473507"/>
                  </a:lnTo>
                  <a:lnTo>
                    <a:pt x="99992" y="3515694"/>
                  </a:lnTo>
                  <a:lnTo>
                    <a:pt x="84178" y="3557353"/>
                  </a:lnTo>
                  <a:lnTo>
                    <a:pt x="68023" y="3598481"/>
                  </a:lnTo>
                  <a:lnTo>
                    <a:pt x="51526" y="3639075"/>
                  </a:lnTo>
                  <a:lnTo>
                    <a:pt x="34689" y="3679131"/>
                  </a:lnTo>
                  <a:lnTo>
                    <a:pt x="17513" y="3718646"/>
                  </a:lnTo>
                  <a:lnTo>
                    <a:pt x="0" y="3757618"/>
                  </a:lnTo>
                  <a:lnTo>
                    <a:pt x="0" y="5574687"/>
                  </a:lnTo>
                  <a:lnTo>
                    <a:pt x="9104779" y="5574687"/>
                  </a:lnTo>
                  <a:lnTo>
                    <a:pt x="9104779" y="4643708"/>
                  </a:lnTo>
                  <a:lnTo>
                    <a:pt x="3109747" y="4643708"/>
                  </a:lnTo>
                  <a:lnTo>
                    <a:pt x="3052178" y="4643362"/>
                  </a:lnTo>
                  <a:lnTo>
                    <a:pt x="2995554" y="4642324"/>
                  </a:lnTo>
                  <a:lnTo>
                    <a:pt x="2939868" y="4640596"/>
                  </a:lnTo>
                  <a:lnTo>
                    <a:pt x="2885112" y="4638179"/>
                  </a:lnTo>
                  <a:lnTo>
                    <a:pt x="2831277" y="4635075"/>
                  </a:lnTo>
                  <a:lnTo>
                    <a:pt x="2778356" y="4631285"/>
                  </a:lnTo>
                  <a:lnTo>
                    <a:pt x="2726342" y="4626810"/>
                  </a:lnTo>
                  <a:lnTo>
                    <a:pt x="2675225" y="4621653"/>
                  </a:lnTo>
                  <a:lnTo>
                    <a:pt x="2625000" y="4615814"/>
                  </a:lnTo>
                  <a:lnTo>
                    <a:pt x="2575657" y="4609295"/>
                  </a:lnTo>
                  <a:lnTo>
                    <a:pt x="2527190" y="4602098"/>
                  </a:lnTo>
                  <a:lnTo>
                    <a:pt x="2479589" y="4594224"/>
                  </a:lnTo>
                  <a:lnTo>
                    <a:pt x="2432848" y="4585674"/>
                  </a:lnTo>
                  <a:lnTo>
                    <a:pt x="2386959" y="4576450"/>
                  </a:lnTo>
                  <a:lnTo>
                    <a:pt x="2341914" y="4566553"/>
                  </a:lnTo>
                  <a:lnTo>
                    <a:pt x="2297705" y="4555985"/>
                  </a:lnTo>
                  <a:lnTo>
                    <a:pt x="2254324" y="4544747"/>
                  </a:lnTo>
                  <a:lnTo>
                    <a:pt x="2211764" y="4532841"/>
                  </a:lnTo>
                  <a:lnTo>
                    <a:pt x="2170016" y="4520268"/>
                  </a:lnTo>
                  <a:lnTo>
                    <a:pt x="2129074" y="4507029"/>
                  </a:lnTo>
                  <a:lnTo>
                    <a:pt x="2088929" y="4493127"/>
                  </a:lnTo>
                  <a:lnTo>
                    <a:pt x="2049573" y="4478562"/>
                  </a:lnTo>
                  <a:lnTo>
                    <a:pt x="2010999" y="4463336"/>
                  </a:lnTo>
                  <a:lnTo>
                    <a:pt x="1973199" y="4447451"/>
                  </a:lnTo>
                  <a:lnTo>
                    <a:pt x="1936164" y="4430907"/>
                  </a:lnTo>
                  <a:lnTo>
                    <a:pt x="1899888" y="4413707"/>
                  </a:lnTo>
                  <a:lnTo>
                    <a:pt x="1864363" y="4395851"/>
                  </a:lnTo>
                  <a:lnTo>
                    <a:pt x="1829580" y="4377342"/>
                  </a:lnTo>
                  <a:lnTo>
                    <a:pt x="1795532" y="4358180"/>
                  </a:lnTo>
                  <a:lnTo>
                    <a:pt x="1762212" y="4338368"/>
                  </a:lnTo>
                  <a:lnTo>
                    <a:pt x="1729610" y="4317906"/>
                  </a:lnTo>
                  <a:lnTo>
                    <a:pt x="1697721" y="4296797"/>
                  </a:lnTo>
                  <a:lnTo>
                    <a:pt x="1636044" y="4252640"/>
                  </a:lnTo>
                  <a:lnTo>
                    <a:pt x="1577121" y="4205909"/>
                  </a:lnTo>
                  <a:lnTo>
                    <a:pt x="1520889" y="4156615"/>
                  </a:lnTo>
                  <a:lnTo>
                    <a:pt x="1467284" y="4104771"/>
                  </a:lnTo>
                  <a:lnTo>
                    <a:pt x="1416246" y="4050387"/>
                  </a:lnTo>
                  <a:lnTo>
                    <a:pt x="1367711" y="3993476"/>
                  </a:lnTo>
                  <a:lnTo>
                    <a:pt x="1321618" y="3934050"/>
                  </a:lnTo>
                  <a:lnTo>
                    <a:pt x="1277904" y="3872119"/>
                  </a:lnTo>
                  <a:lnTo>
                    <a:pt x="1256919" y="3840218"/>
                  </a:lnTo>
                  <a:lnTo>
                    <a:pt x="1236506" y="3807695"/>
                  </a:lnTo>
                  <a:lnTo>
                    <a:pt x="1216657" y="3774553"/>
                  </a:lnTo>
                  <a:lnTo>
                    <a:pt x="1197363" y="3740791"/>
                  </a:lnTo>
                  <a:lnTo>
                    <a:pt x="1178618" y="3706413"/>
                  </a:lnTo>
                  <a:lnTo>
                    <a:pt x="1160413" y="3671418"/>
                  </a:lnTo>
                  <a:lnTo>
                    <a:pt x="1142740" y="3635809"/>
                  </a:lnTo>
                  <a:lnTo>
                    <a:pt x="1125592" y="3599588"/>
                  </a:lnTo>
                  <a:lnTo>
                    <a:pt x="1108961" y="3562754"/>
                  </a:lnTo>
                  <a:lnTo>
                    <a:pt x="1092839" y="3525311"/>
                  </a:lnTo>
                  <a:lnTo>
                    <a:pt x="1077219" y="3487259"/>
                  </a:lnTo>
                  <a:lnTo>
                    <a:pt x="1062092" y="3448601"/>
                  </a:lnTo>
                  <a:lnTo>
                    <a:pt x="1047451" y="3409336"/>
                  </a:lnTo>
                  <a:lnTo>
                    <a:pt x="1033288" y="3369468"/>
                  </a:lnTo>
                  <a:lnTo>
                    <a:pt x="1019595" y="3328997"/>
                  </a:lnTo>
                  <a:lnTo>
                    <a:pt x="1006364" y="3287924"/>
                  </a:lnTo>
                  <a:lnTo>
                    <a:pt x="993588" y="3246252"/>
                  </a:lnTo>
                  <a:lnTo>
                    <a:pt x="981259" y="3203981"/>
                  </a:lnTo>
                  <a:lnTo>
                    <a:pt x="969369" y="3161114"/>
                  </a:lnTo>
                  <a:lnTo>
                    <a:pt x="957911" y="3117651"/>
                  </a:lnTo>
                  <a:lnTo>
                    <a:pt x="946875" y="3073594"/>
                  </a:lnTo>
                  <a:lnTo>
                    <a:pt x="936256" y="3028945"/>
                  </a:lnTo>
                  <a:lnTo>
                    <a:pt x="926044" y="2983705"/>
                  </a:lnTo>
                  <a:lnTo>
                    <a:pt x="916233" y="2937875"/>
                  </a:lnTo>
                  <a:lnTo>
                    <a:pt x="906814" y="2891457"/>
                  </a:lnTo>
                  <a:lnTo>
                    <a:pt x="897779" y="2844452"/>
                  </a:lnTo>
                  <a:lnTo>
                    <a:pt x="889121" y="2796863"/>
                  </a:lnTo>
                  <a:lnTo>
                    <a:pt x="880833" y="2748689"/>
                  </a:lnTo>
                  <a:lnTo>
                    <a:pt x="872905" y="2699933"/>
                  </a:lnTo>
                  <a:lnTo>
                    <a:pt x="865331" y="2650597"/>
                  </a:lnTo>
                  <a:lnTo>
                    <a:pt x="858103" y="2600681"/>
                  </a:lnTo>
                  <a:lnTo>
                    <a:pt x="851212" y="2550187"/>
                  </a:lnTo>
                  <a:lnTo>
                    <a:pt x="844652" y="2499117"/>
                  </a:lnTo>
                  <a:lnTo>
                    <a:pt x="838413" y="2447472"/>
                  </a:lnTo>
                  <a:lnTo>
                    <a:pt x="832490" y="2395253"/>
                  </a:lnTo>
                  <a:lnTo>
                    <a:pt x="826872" y="2342462"/>
                  </a:lnTo>
                  <a:lnTo>
                    <a:pt x="821554" y="2289100"/>
                  </a:lnTo>
                  <a:lnTo>
                    <a:pt x="816527" y="2235170"/>
                  </a:lnTo>
                  <a:lnTo>
                    <a:pt x="811784" y="2180672"/>
                  </a:lnTo>
                  <a:lnTo>
                    <a:pt x="807316" y="2125607"/>
                  </a:lnTo>
                  <a:lnTo>
                    <a:pt x="803115" y="2069978"/>
                  </a:lnTo>
                  <a:lnTo>
                    <a:pt x="799175" y="2013785"/>
                  </a:lnTo>
                  <a:lnTo>
                    <a:pt x="795487" y="1957031"/>
                  </a:lnTo>
                  <a:lnTo>
                    <a:pt x="792043" y="1899716"/>
                  </a:lnTo>
                  <a:lnTo>
                    <a:pt x="788836" y="1841842"/>
                  </a:lnTo>
                  <a:lnTo>
                    <a:pt x="785858" y="1783411"/>
                  </a:lnTo>
                  <a:lnTo>
                    <a:pt x="785858" y="0"/>
                  </a:lnTo>
                  <a:close/>
                </a:path>
              </a:pathLst>
            </a:custGeom>
            <a:solidFill>
              <a:srgbClr val="9EB785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8" name="Google Shape;1938;p78"/>
            <p:cNvSpPr/>
            <p:nvPr/>
          </p:nvSpPr>
          <p:spPr>
            <a:xfrm>
              <a:off x="538879" y="1003771"/>
              <a:ext cx="157168" cy="4710966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9" name="Google Shape;1939;p78"/>
            <p:cNvSpPr/>
            <p:nvPr/>
          </p:nvSpPr>
          <p:spPr>
            <a:xfrm>
              <a:off x="0" y="5722619"/>
              <a:ext cx="9143999" cy="1135378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40" name="Google Shape;1940;p78"/>
            <p:cNvSpPr/>
            <p:nvPr/>
          </p:nvSpPr>
          <p:spPr>
            <a:xfrm>
              <a:off x="217931" y="260604"/>
              <a:ext cx="792480" cy="792480"/>
            </a:xfrm>
            <a:custGeom>
              <a:avLst/>
              <a:gdLst/>
              <a:ahLst/>
              <a:cxnLst/>
              <a:rect l="l" t="t" r="r" b="b"/>
              <a:pathLst>
                <a:path w="792480" h="792480" extrusionOk="0">
                  <a:moveTo>
                    <a:pt x="396240" y="0"/>
                  </a:moveTo>
                  <a:lnTo>
                    <a:pt x="350030" y="2666"/>
                  </a:lnTo>
                  <a:lnTo>
                    <a:pt x="305386" y="10465"/>
                  </a:lnTo>
                  <a:lnTo>
                    <a:pt x="262606" y="23102"/>
                  </a:lnTo>
                  <a:lnTo>
                    <a:pt x="221985" y="40277"/>
                  </a:lnTo>
                  <a:lnTo>
                    <a:pt x="183822" y="61693"/>
                  </a:lnTo>
                  <a:lnTo>
                    <a:pt x="148413" y="87054"/>
                  </a:lnTo>
                  <a:lnTo>
                    <a:pt x="116057" y="116062"/>
                  </a:lnTo>
                  <a:lnTo>
                    <a:pt x="87050" y="148418"/>
                  </a:lnTo>
                  <a:lnTo>
                    <a:pt x="61690" y="183827"/>
                  </a:lnTo>
                  <a:lnTo>
                    <a:pt x="40274" y="221990"/>
                  </a:lnTo>
                  <a:lnTo>
                    <a:pt x="23100" y="262611"/>
                  </a:lnTo>
                  <a:lnTo>
                    <a:pt x="10465" y="305390"/>
                  </a:lnTo>
                  <a:lnTo>
                    <a:pt x="2665" y="350033"/>
                  </a:lnTo>
                  <a:lnTo>
                    <a:pt x="0" y="396240"/>
                  </a:lnTo>
                  <a:lnTo>
                    <a:pt x="2665" y="442446"/>
                  </a:lnTo>
                  <a:lnTo>
                    <a:pt x="10465" y="487089"/>
                  </a:lnTo>
                  <a:lnTo>
                    <a:pt x="23100" y="529868"/>
                  </a:lnTo>
                  <a:lnTo>
                    <a:pt x="40274" y="570489"/>
                  </a:lnTo>
                  <a:lnTo>
                    <a:pt x="61690" y="608652"/>
                  </a:lnTo>
                  <a:lnTo>
                    <a:pt x="87050" y="644061"/>
                  </a:lnTo>
                  <a:lnTo>
                    <a:pt x="116057" y="676417"/>
                  </a:lnTo>
                  <a:lnTo>
                    <a:pt x="148413" y="705425"/>
                  </a:lnTo>
                  <a:lnTo>
                    <a:pt x="183822" y="730786"/>
                  </a:lnTo>
                  <a:lnTo>
                    <a:pt x="221985" y="752202"/>
                  </a:lnTo>
                  <a:lnTo>
                    <a:pt x="262606" y="769377"/>
                  </a:lnTo>
                  <a:lnTo>
                    <a:pt x="305386" y="782014"/>
                  </a:lnTo>
                  <a:lnTo>
                    <a:pt x="350030" y="789813"/>
                  </a:lnTo>
                  <a:lnTo>
                    <a:pt x="396240" y="792480"/>
                  </a:lnTo>
                  <a:lnTo>
                    <a:pt x="442449" y="789813"/>
                  </a:lnTo>
                  <a:lnTo>
                    <a:pt x="487093" y="782014"/>
                  </a:lnTo>
                  <a:lnTo>
                    <a:pt x="529873" y="769377"/>
                  </a:lnTo>
                  <a:lnTo>
                    <a:pt x="570494" y="752202"/>
                  </a:lnTo>
                  <a:lnTo>
                    <a:pt x="608657" y="730786"/>
                  </a:lnTo>
                  <a:lnTo>
                    <a:pt x="644066" y="705425"/>
                  </a:lnTo>
                  <a:lnTo>
                    <a:pt x="676422" y="676417"/>
                  </a:lnTo>
                  <a:lnTo>
                    <a:pt x="705429" y="644061"/>
                  </a:lnTo>
                  <a:lnTo>
                    <a:pt x="730789" y="608652"/>
                  </a:lnTo>
                  <a:lnTo>
                    <a:pt x="752205" y="570489"/>
                  </a:lnTo>
                  <a:lnTo>
                    <a:pt x="769379" y="529868"/>
                  </a:lnTo>
                  <a:lnTo>
                    <a:pt x="782014" y="487089"/>
                  </a:lnTo>
                  <a:lnTo>
                    <a:pt x="789814" y="442446"/>
                  </a:lnTo>
                  <a:lnTo>
                    <a:pt x="792480" y="396240"/>
                  </a:lnTo>
                  <a:lnTo>
                    <a:pt x="789814" y="350033"/>
                  </a:lnTo>
                  <a:lnTo>
                    <a:pt x="782014" y="305390"/>
                  </a:lnTo>
                  <a:lnTo>
                    <a:pt x="769379" y="262611"/>
                  </a:lnTo>
                  <a:lnTo>
                    <a:pt x="752205" y="221990"/>
                  </a:lnTo>
                  <a:lnTo>
                    <a:pt x="730789" y="183827"/>
                  </a:lnTo>
                  <a:lnTo>
                    <a:pt x="705429" y="148418"/>
                  </a:lnTo>
                  <a:lnTo>
                    <a:pt x="676422" y="116062"/>
                  </a:lnTo>
                  <a:lnTo>
                    <a:pt x="644066" y="87054"/>
                  </a:lnTo>
                  <a:lnTo>
                    <a:pt x="608657" y="61693"/>
                  </a:lnTo>
                  <a:lnTo>
                    <a:pt x="570494" y="40277"/>
                  </a:lnTo>
                  <a:lnTo>
                    <a:pt x="529873" y="23102"/>
                  </a:lnTo>
                  <a:lnTo>
                    <a:pt x="487093" y="10465"/>
                  </a:lnTo>
                  <a:lnTo>
                    <a:pt x="442449" y="2666"/>
                  </a:lnTo>
                  <a:lnTo>
                    <a:pt x="3962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41" name="Google Shape;1941;p78"/>
            <p:cNvSpPr/>
            <p:nvPr/>
          </p:nvSpPr>
          <p:spPr>
            <a:xfrm>
              <a:off x="108203" y="115823"/>
              <a:ext cx="3313176" cy="886967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42" name="Google Shape;1942;p78"/>
            <p:cNvSpPr/>
            <p:nvPr/>
          </p:nvSpPr>
          <p:spPr>
            <a:xfrm>
              <a:off x="0" y="0"/>
              <a:ext cx="3592067" cy="1091184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943" name="Google Shape;1943;p78"/>
          <p:cNvSpPr txBox="1"/>
          <p:nvPr/>
        </p:nvSpPr>
        <p:spPr>
          <a:xfrm>
            <a:off x="1397888" y="1281430"/>
            <a:ext cx="7376795" cy="4279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594360" marR="587375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latin typeface="Arial"/>
                <a:ea typeface="Arial"/>
                <a:cs typeface="Arial"/>
                <a:sym typeface="Arial"/>
              </a:rPr>
              <a:t>DEPARTAMENTO DE CIENCIAS DE LA TIERRA Y DE LA CONSTRUCCIÓN  CARRERA DE INGENIERÍA CIVIL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None/>
            </a:pPr>
            <a:endParaRPr sz="1750">
              <a:latin typeface="Arial"/>
              <a:ea typeface="Arial"/>
              <a:cs typeface="Arial"/>
              <a:sym typeface="Arial"/>
            </a:endParaRPr>
          </a:p>
          <a:p>
            <a:pPr marL="12700" marR="508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latin typeface="Arial"/>
                <a:ea typeface="Arial"/>
                <a:cs typeface="Arial"/>
                <a:sym typeface="Arial"/>
              </a:rPr>
              <a:t>TRABAJO DE INTEGRACIÓN CURRICULAR PREVIO A LA OBTENCIÓN DEL TÍTULO DE  INGENIERO CIVIL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marL="624840" marR="616585" lvl="0" indent="0" algn="ctr" rtl="0">
              <a:lnSpc>
                <a:spcPct val="100000"/>
              </a:lnSpc>
              <a:spcBef>
                <a:spcPts val="1230"/>
              </a:spcBef>
              <a:spcAft>
                <a:spcPts val="0"/>
              </a:spcAft>
              <a:buNone/>
            </a:pPr>
            <a:r>
              <a:rPr lang="en-US" sz="2000" b="1">
                <a:latin typeface="Arial"/>
                <a:ea typeface="Arial"/>
                <a:cs typeface="Arial"/>
                <a:sym typeface="Arial"/>
              </a:rPr>
              <a:t>“MODELACIÓN HIDRÁULICA DEL DEFLECTOR DE  SEDIMENTOS DE LA PRESA MANDURIACU”  OBJETIVO No. 3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1656714" marR="1878329" lvl="0" indent="236853" algn="l" rtl="0">
              <a:lnSpc>
                <a:spcPct val="281300"/>
              </a:lnSpc>
              <a:spcBef>
                <a:spcPts val="70"/>
              </a:spcBef>
              <a:spcAft>
                <a:spcPts val="0"/>
              </a:spcAft>
              <a:buNone/>
            </a:pPr>
            <a:r>
              <a:rPr lang="en-US" sz="1400" b="1">
                <a:latin typeface="Arial"/>
                <a:ea typeface="Arial"/>
                <a:cs typeface="Arial"/>
                <a:sym typeface="Arial"/>
              </a:rPr>
              <a:t>TUTOR: ING. MARCO MASABANDA, PH.D.  AUTORES: SR. SANTIAGO REYES OSORIO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263715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latin typeface="Arial"/>
                <a:ea typeface="Arial"/>
                <a:cs typeface="Arial"/>
                <a:sym typeface="Arial"/>
              </a:rPr>
              <a:t>SRTA. ALEJANDRA ROBLES HEREDIA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None/>
            </a:pPr>
            <a:endParaRPr sz="1450">
              <a:latin typeface="Arial"/>
              <a:ea typeface="Arial"/>
              <a:cs typeface="Arial"/>
              <a:sym typeface="Arial"/>
            </a:endParaRPr>
          </a:p>
          <a:p>
            <a:pPr marL="4445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latin typeface="Arial"/>
                <a:ea typeface="Arial"/>
                <a:cs typeface="Arial"/>
                <a:sym typeface="Arial"/>
              </a:rPr>
              <a:t>SEPTIEMBRE - 2021</a:t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8" name="Google Shape;1948;p79"/>
          <p:cNvGrpSpPr/>
          <p:nvPr/>
        </p:nvGrpSpPr>
        <p:grpSpPr>
          <a:xfrm>
            <a:off x="0" y="0"/>
            <a:ext cx="9143999" cy="6857997"/>
            <a:chOff x="0" y="0"/>
            <a:chExt cx="9143999" cy="6857997"/>
          </a:xfrm>
        </p:grpSpPr>
        <p:sp>
          <p:nvSpPr>
            <p:cNvPr id="1949" name="Google Shape;1949;p79"/>
            <p:cNvSpPr/>
            <p:nvPr/>
          </p:nvSpPr>
          <p:spPr>
            <a:xfrm>
              <a:off x="0" y="0"/>
              <a:ext cx="9143999" cy="6857997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50" name="Google Shape;1950;p79"/>
            <p:cNvSpPr/>
            <p:nvPr/>
          </p:nvSpPr>
          <p:spPr>
            <a:xfrm>
              <a:off x="899159" y="3217164"/>
              <a:ext cx="3413760" cy="1286256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51" name="Google Shape;1951;p79"/>
            <p:cNvSpPr/>
            <p:nvPr/>
          </p:nvSpPr>
          <p:spPr>
            <a:xfrm>
              <a:off x="893064" y="2060448"/>
              <a:ext cx="3419855" cy="1286255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52" name="Google Shape;1952;p79"/>
            <p:cNvSpPr/>
            <p:nvPr/>
          </p:nvSpPr>
          <p:spPr>
            <a:xfrm>
              <a:off x="5039868" y="4373879"/>
              <a:ext cx="3419855" cy="1286256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53" name="Google Shape;1953;p79"/>
            <p:cNvSpPr/>
            <p:nvPr/>
          </p:nvSpPr>
          <p:spPr>
            <a:xfrm>
              <a:off x="5039868" y="3221735"/>
              <a:ext cx="3419855" cy="1286256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54" name="Google Shape;1954;p79"/>
            <p:cNvSpPr/>
            <p:nvPr/>
          </p:nvSpPr>
          <p:spPr>
            <a:xfrm>
              <a:off x="6612636" y="0"/>
              <a:ext cx="2531363" cy="814577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955" name="Google Shape;1955;p79"/>
          <p:cNvSpPr txBox="1">
            <a:spLocks noGrp="1"/>
          </p:cNvSpPr>
          <p:nvPr>
            <p:ph type="title"/>
          </p:nvPr>
        </p:nvSpPr>
        <p:spPr>
          <a:xfrm>
            <a:off x="6854190" y="20523"/>
            <a:ext cx="2171065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Contenido:</a:t>
            </a:r>
            <a:endParaRPr/>
          </a:p>
        </p:txBody>
      </p:sp>
      <p:grpSp>
        <p:nvGrpSpPr>
          <p:cNvPr id="1956" name="Google Shape;1956;p79"/>
          <p:cNvGrpSpPr/>
          <p:nvPr/>
        </p:nvGrpSpPr>
        <p:grpSpPr>
          <a:xfrm>
            <a:off x="893063" y="918972"/>
            <a:ext cx="7580377" cy="4741164"/>
            <a:chOff x="893063" y="918972"/>
            <a:chExt cx="7580377" cy="4741164"/>
          </a:xfrm>
        </p:grpSpPr>
        <p:sp>
          <p:nvSpPr>
            <p:cNvPr id="1957" name="Google Shape;1957;p79"/>
            <p:cNvSpPr/>
            <p:nvPr/>
          </p:nvSpPr>
          <p:spPr>
            <a:xfrm>
              <a:off x="5053584" y="2071116"/>
              <a:ext cx="3419856" cy="1286255"/>
            </a:xfrm>
            <a:prstGeom prst="rect">
              <a:avLst/>
            </a:prstGeom>
            <a:blipFill rotWithShape="1">
              <a:blip r:embed="rId9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58" name="Google Shape;1958;p79"/>
            <p:cNvSpPr/>
            <p:nvPr/>
          </p:nvSpPr>
          <p:spPr>
            <a:xfrm>
              <a:off x="893063" y="4373880"/>
              <a:ext cx="3419855" cy="1286256"/>
            </a:xfrm>
            <a:prstGeom prst="rect">
              <a:avLst/>
            </a:prstGeom>
            <a:blipFill rotWithShape="1">
              <a:blip r:embed="rId10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59" name="Google Shape;1959;p79"/>
            <p:cNvSpPr/>
            <p:nvPr/>
          </p:nvSpPr>
          <p:spPr>
            <a:xfrm>
              <a:off x="899159" y="918972"/>
              <a:ext cx="3419855" cy="1286255"/>
            </a:xfrm>
            <a:prstGeom prst="rect">
              <a:avLst/>
            </a:prstGeom>
            <a:blipFill rotWithShape="1">
              <a:blip r:embed="rId11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60" name="Google Shape;1960;p79"/>
            <p:cNvSpPr/>
            <p:nvPr/>
          </p:nvSpPr>
          <p:spPr>
            <a:xfrm>
              <a:off x="5045963" y="928116"/>
              <a:ext cx="3413760" cy="1277112"/>
            </a:xfrm>
            <a:prstGeom prst="rect">
              <a:avLst/>
            </a:prstGeom>
            <a:blipFill rotWithShape="1">
              <a:blip r:embed="rId1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8"/>
          <p:cNvGrpSpPr/>
          <p:nvPr/>
        </p:nvGrpSpPr>
        <p:grpSpPr>
          <a:xfrm>
            <a:off x="1054605" y="830541"/>
            <a:ext cx="7088891" cy="528142"/>
            <a:chOff x="1054605" y="830541"/>
            <a:chExt cx="7088891" cy="528142"/>
          </a:xfrm>
        </p:grpSpPr>
        <p:sp>
          <p:nvSpPr>
            <p:cNvPr id="290" name="Google Shape;290;p8"/>
            <p:cNvSpPr/>
            <p:nvPr/>
          </p:nvSpPr>
          <p:spPr>
            <a:xfrm>
              <a:off x="1054605" y="830541"/>
              <a:ext cx="7088891" cy="528142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1" name="Google Shape;291;p8"/>
            <p:cNvSpPr/>
            <p:nvPr/>
          </p:nvSpPr>
          <p:spPr>
            <a:xfrm>
              <a:off x="1055014" y="855980"/>
              <a:ext cx="7040346" cy="47879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92" name="Google Shape;292;p8"/>
          <p:cNvGrpSpPr/>
          <p:nvPr/>
        </p:nvGrpSpPr>
        <p:grpSpPr>
          <a:xfrm>
            <a:off x="1851660" y="1528484"/>
            <a:ext cx="7251191" cy="5140539"/>
            <a:chOff x="1851660" y="1528484"/>
            <a:chExt cx="7251191" cy="5140539"/>
          </a:xfrm>
        </p:grpSpPr>
        <p:sp>
          <p:nvSpPr>
            <p:cNvPr id="293" name="Google Shape;293;p8"/>
            <p:cNvSpPr/>
            <p:nvPr/>
          </p:nvSpPr>
          <p:spPr>
            <a:xfrm>
              <a:off x="2831590" y="1528484"/>
              <a:ext cx="3556257" cy="439837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2831973" y="1554734"/>
              <a:ext cx="3507105" cy="389636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5" name="Google Shape;295;p8"/>
            <p:cNvSpPr/>
            <p:nvPr/>
          </p:nvSpPr>
          <p:spPr>
            <a:xfrm>
              <a:off x="1851660" y="2004060"/>
              <a:ext cx="5513832" cy="3998976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6" name="Google Shape;296;p8"/>
            <p:cNvSpPr/>
            <p:nvPr/>
          </p:nvSpPr>
          <p:spPr>
            <a:xfrm>
              <a:off x="1865376" y="2055876"/>
              <a:ext cx="5412485" cy="3897629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7" name="Google Shape;297;p8"/>
            <p:cNvSpPr/>
            <p:nvPr/>
          </p:nvSpPr>
          <p:spPr>
            <a:xfrm>
              <a:off x="1943862" y="2134362"/>
              <a:ext cx="5257799" cy="3742944"/>
            </a:xfrm>
            <a:prstGeom prst="rect">
              <a:avLst/>
            </a:prstGeom>
            <a:blipFill rotWithShape="1">
              <a:blip r:embed="rId9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8" name="Google Shape;298;p8"/>
            <p:cNvSpPr/>
            <p:nvPr/>
          </p:nvSpPr>
          <p:spPr>
            <a:xfrm>
              <a:off x="1943862" y="2134362"/>
              <a:ext cx="5257800" cy="3743325"/>
            </a:xfrm>
            <a:custGeom>
              <a:avLst/>
              <a:gdLst/>
              <a:ahLst/>
              <a:cxnLst/>
              <a:rect l="l" t="t" r="r" b="b"/>
              <a:pathLst>
                <a:path w="5257800" h="3743325" extrusionOk="0">
                  <a:moveTo>
                    <a:pt x="0" y="0"/>
                  </a:moveTo>
                  <a:lnTo>
                    <a:pt x="4633976" y="0"/>
                  </a:lnTo>
                  <a:lnTo>
                    <a:pt x="5257799" y="623824"/>
                  </a:lnTo>
                  <a:lnTo>
                    <a:pt x="5257799" y="3742944"/>
                  </a:lnTo>
                  <a:lnTo>
                    <a:pt x="623824" y="3742944"/>
                  </a:lnTo>
                  <a:lnTo>
                    <a:pt x="0" y="311912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 cmpd="sng">
              <a:solidFill>
                <a:srgbClr val="117D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6733031" y="5949696"/>
              <a:ext cx="2369820" cy="719327"/>
            </a:xfrm>
            <a:prstGeom prst="rect">
              <a:avLst/>
            </a:prstGeom>
            <a:blipFill rotWithShape="1">
              <a:blip r:embed="rId10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5" name="Google Shape;1965;p80"/>
          <p:cNvSpPr/>
          <p:nvPr/>
        </p:nvSpPr>
        <p:spPr>
          <a:xfrm>
            <a:off x="0" y="0"/>
            <a:ext cx="9143999" cy="685799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0" name="Google Shape;1970;p81"/>
          <p:cNvGrpSpPr/>
          <p:nvPr/>
        </p:nvGrpSpPr>
        <p:grpSpPr>
          <a:xfrm>
            <a:off x="0" y="0"/>
            <a:ext cx="9143999" cy="6857997"/>
            <a:chOff x="0" y="0"/>
            <a:chExt cx="9143999" cy="6857997"/>
          </a:xfrm>
        </p:grpSpPr>
        <p:sp>
          <p:nvSpPr>
            <p:cNvPr id="1971" name="Google Shape;1971;p81"/>
            <p:cNvSpPr/>
            <p:nvPr/>
          </p:nvSpPr>
          <p:spPr>
            <a:xfrm>
              <a:off x="0" y="0"/>
              <a:ext cx="9143999" cy="6857997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2" name="Google Shape;1972;p81"/>
            <p:cNvSpPr/>
            <p:nvPr/>
          </p:nvSpPr>
          <p:spPr>
            <a:xfrm>
              <a:off x="4892039" y="0"/>
              <a:ext cx="3403854" cy="814577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3" name="Google Shape;1973;p81"/>
            <p:cNvSpPr/>
            <p:nvPr/>
          </p:nvSpPr>
          <p:spPr>
            <a:xfrm>
              <a:off x="7761731" y="0"/>
              <a:ext cx="669798" cy="814577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4" name="Google Shape;1974;p81"/>
            <p:cNvSpPr/>
            <p:nvPr/>
          </p:nvSpPr>
          <p:spPr>
            <a:xfrm>
              <a:off x="7897367" y="0"/>
              <a:ext cx="1246631" cy="814577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975" name="Google Shape;1975;p81"/>
          <p:cNvSpPr txBox="1">
            <a:spLocks noGrp="1"/>
          </p:cNvSpPr>
          <p:nvPr>
            <p:ph type="title"/>
          </p:nvPr>
        </p:nvSpPr>
        <p:spPr>
          <a:xfrm>
            <a:off x="5133213" y="20523"/>
            <a:ext cx="3891279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Programa HEC-RAS</a:t>
            </a:r>
            <a:endParaRPr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0" name="Google Shape;1980;p82"/>
          <p:cNvGrpSpPr/>
          <p:nvPr/>
        </p:nvGrpSpPr>
        <p:grpSpPr>
          <a:xfrm>
            <a:off x="0" y="0"/>
            <a:ext cx="9143999" cy="6857997"/>
            <a:chOff x="0" y="0"/>
            <a:chExt cx="9143999" cy="6857997"/>
          </a:xfrm>
        </p:grpSpPr>
        <p:sp>
          <p:nvSpPr>
            <p:cNvPr id="1981" name="Google Shape;1981;p82"/>
            <p:cNvSpPr/>
            <p:nvPr/>
          </p:nvSpPr>
          <p:spPr>
            <a:xfrm>
              <a:off x="0" y="0"/>
              <a:ext cx="9143999" cy="6857997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2" name="Google Shape;1982;p82"/>
            <p:cNvSpPr/>
            <p:nvPr/>
          </p:nvSpPr>
          <p:spPr>
            <a:xfrm>
              <a:off x="2179320" y="2276855"/>
              <a:ext cx="4785359" cy="1799844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7" name="Google Shape;1987;p83"/>
          <p:cNvGrpSpPr/>
          <p:nvPr/>
        </p:nvGrpSpPr>
        <p:grpSpPr>
          <a:xfrm>
            <a:off x="1897379" y="0"/>
            <a:ext cx="7246619" cy="814577"/>
            <a:chOff x="1897379" y="0"/>
            <a:chExt cx="7246619" cy="814577"/>
          </a:xfrm>
        </p:grpSpPr>
        <p:sp>
          <p:nvSpPr>
            <p:cNvPr id="1988" name="Google Shape;1988;p83"/>
            <p:cNvSpPr/>
            <p:nvPr/>
          </p:nvSpPr>
          <p:spPr>
            <a:xfrm>
              <a:off x="1897379" y="0"/>
              <a:ext cx="6398514" cy="814577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9" name="Google Shape;1989;p83"/>
            <p:cNvSpPr/>
            <p:nvPr/>
          </p:nvSpPr>
          <p:spPr>
            <a:xfrm>
              <a:off x="7761732" y="0"/>
              <a:ext cx="669798" cy="814577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0" name="Google Shape;1990;p83"/>
            <p:cNvSpPr/>
            <p:nvPr/>
          </p:nvSpPr>
          <p:spPr>
            <a:xfrm>
              <a:off x="7897367" y="0"/>
              <a:ext cx="1246631" cy="814577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991" name="Google Shape;1991;p83"/>
          <p:cNvSpPr txBox="1">
            <a:spLocks noGrp="1"/>
          </p:cNvSpPr>
          <p:nvPr>
            <p:ph type="title"/>
          </p:nvPr>
        </p:nvSpPr>
        <p:spPr>
          <a:xfrm>
            <a:off x="2137917" y="20523"/>
            <a:ext cx="6886575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Base teórica del software HEC-RAS</a:t>
            </a:r>
            <a:endParaRPr/>
          </a:p>
        </p:txBody>
      </p:sp>
      <p:sp>
        <p:nvSpPr>
          <p:cNvPr id="1992" name="Google Shape;1992;p83"/>
          <p:cNvSpPr/>
          <p:nvPr/>
        </p:nvSpPr>
        <p:spPr>
          <a:xfrm>
            <a:off x="6733031" y="5949696"/>
            <a:ext cx="2369820" cy="719327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93" name="Google Shape;1993;p83"/>
          <p:cNvSpPr txBox="1"/>
          <p:nvPr/>
        </p:nvSpPr>
        <p:spPr>
          <a:xfrm>
            <a:off x="3013582" y="1981580"/>
            <a:ext cx="1062990" cy="299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381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𝑍</a:t>
            </a:r>
            <a:r>
              <a:rPr lang="en-US" sz="1950" baseline="-25000">
                <a:latin typeface="Arial"/>
                <a:ea typeface="Arial"/>
                <a:cs typeface="Arial"/>
                <a:sym typeface="Arial"/>
              </a:rPr>
              <a:t>2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+ 𝑌</a:t>
            </a:r>
            <a:r>
              <a:rPr lang="en-US" sz="1950" baseline="-25000">
                <a:latin typeface="Arial"/>
                <a:ea typeface="Arial"/>
                <a:cs typeface="Arial"/>
                <a:sym typeface="Arial"/>
              </a:rPr>
              <a:t>2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+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4" name="Google Shape;1994;p83"/>
          <p:cNvSpPr/>
          <p:nvPr/>
        </p:nvSpPr>
        <p:spPr>
          <a:xfrm>
            <a:off x="4089146" y="2149348"/>
            <a:ext cx="504825" cy="15240"/>
          </a:xfrm>
          <a:custGeom>
            <a:avLst/>
            <a:gdLst/>
            <a:ahLst/>
            <a:cxnLst/>
            <a:rect l="l" t="t" r="r" b="b"/>
            <a:pathLst>
              <a:path w="504825" h="15239" extrusionOk="0">
                <a:moveTo>
                  <a:pt x="504444" y="0"/>
                </a:moveTo>
                <a:lnTo>
                  <a:pt x="0" y="0"/>
                </a:lnTo>
                <a:lnTo>
                  <a:pt x="0" y="15239"/>
                </a:lnTo>
                <a:lnTo>
                  <a:pt x="504444" y="15239"/>
                </a:lnTo>
                <a:lnTo>
                  <a:pt x="504444" y="0"/>
                </a:lnTo>
                <a:close/>
              </a:path>
            </a:pathLst>
          </a:custGeom>
          <a:solidFill>
            <a:srgbClr val="83696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95" name="Google Shape;1995;p83"/>
          <p:cNvSpPr txBox="1"/>
          <p:nvPr/>
        </p:nvSpPr>
        <p:spPr>
          <a:xfrm>
            <a:off x="4433696" y="1920620"/>
            <a:ext cx="122555" cy="226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2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latin typeface="Arial"/>
                <a:ea typeface="Arial"/>
                <a:cs typeface="Arial"/>
                <a:sym typeface="Arial"/>
              </a:rPr>
              <a:t>2</a:t>
            </a:r>
            <a:endParaRPr sz="13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6" name="Google Shape;1996;p83"/>
          <p:cNvSpPr txBox="1"/>
          <p:nvPr/>
        </p:nvSpPr>
        <p:spPr>
          <a:xfrm>
            <a:off x="4051680" y="1807845"/>
            <a:ext cx="574040" cy="299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381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𝛼</a:t>
            </a:r>
            <a:r>
              <a:rPr lang="en-US" sz="1950" baseline="-25000"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𝑉</a:t>
            </a:r>
            <a:r>
              <a:rPr lang="en-US" sz="1950" baseline="30000">
                <a:latin typeface="Arial"/>
                <a:ea typeface="Arial"/>
                <a:cs typeface="Arial"/>
                <a:sym typeface="Arial"/>
              </a:rPr>
              <a:t>2</a:t>
            </a:r>
            <a:endParaRPr sz="1950" baseline="30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7" name="Google Shape;1997;p83"/>
          <p:cNvSpPr txBox="1"/>
          <p:nvPr/>
        </p:nvSpPr>
        <p:spPr>
          <a:xfrm>
            <a:off x="4192904" y="2133980"/>
            <a:ext cx="292100" cy="299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2𝑔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8" name="Google Shape;1998;p83"/>
          <p:cNvSpPr txBox="1"/>
          <p:nvPr/>
        </p:nvSpPr>
        <p:spPr>
          <a:xfrm>
            <a:off x="4620133" y="1981580"/>
            <a:ext cx="1288415" cy="299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381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= 𝑍</a:t>
            </a:r>
            <a:r>
              <a:rPr lang="en-US" sz="1950" baseline="-25000">
                <a:latin typeface="Arial"/>
                <a:ea typeface="Arial"/>
                <a:cs typeface="Arial"/>
                <a:sym typeface="Arial"/>
              </a:rPr>
              <a:t>1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+ 𝑌</a:t>
            </a:r>
            <a:r>
              <a:rPr lang="en-US" sz="1950" baseline="-25000">
                <a:latin typeface="Arial"/>
                <a:ea typeface="Arial"/>
                <a:cs typeface="Arial"/>
                <a:sym typeface="Arial"/>
              </a:rPr>
              <a:t>1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+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9" name="Google Shape;1999;p83"/>
          <p:cNvSpPr/>
          <p:nvPr/>
        </p:nvSpPr>
        <p:spPr>
          <a:xfrm>
            <a:off x="5920994" y="2149348"/>
            <a:ext cx="500380" cy="15240"/>
          </a:xfrm>
          <a:custGeom>
            <a:avLst/>
            <a:gdLst/>
            <a:ahLst/>
            <a:cxnLst/>
            <a:rect l="l" t="t" r="r" b="b"/>
            <a:pathLst>
              <a:path w="500379" h="15239" extrusionOk="0">
                <a:moveTo>
                  <a:pt x="499872" y="0"/>
                </a:moveTo>
                <a:lnTo>
                  <a:pt x="0" y="0"/>
                </a:lnTo>
                <a:lnTo>
                  <a:pt x="0" y="15239"/>
                </a:lnTo>
                <a:lnTo>
                  <a:pt x="499872" y="15239"/>
                </a:lnTo>
                <a:lnTo>
                  <a:pt x="499872" y="0"/>
                </a:lnTo>
                <a:close/>
              </a:path>
            </a:pathLst>
          </a:custGeom>
          <a:solidFill>
            <a:srgbClr val="83696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00" name="Google Shape;2000;p83"/>
          <p:cNvSpPr txBox="1"/>
          <p:nvPr/>
        </p:nvSpPr>
        <p:spPr>
          <a:xfrm>
            <a:off x="6255258" y="1920620"/>
            <a:ext cx="122555" cy="226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2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latin typeface="Arial"/>
                <a:ea typeface="Arial"/>
                <a:cs typeface="Arial"/>
                <a:sym typeface="Arial"/>
              </a:rPr>
              <a:t>1</a:t>
            </a:r>
            <a:endParaRPr sz="13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1" name="Google Shape;2001;p83"/>
          <p:cNvSpPr txBox="1"/>
          <p:nvPr/>
        </p:nvSpPr>
        <p:spPr>
          <a:xfrm>
            <a:off x="5883909" y="1807845"/>
            <a:ext cx="566420" cy="299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381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𝛼</a:t>
            </a:r>
            <a:r>
              <a:rPr lang="en-US" sz="1950" baseline="-25000"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𝑉</a:t>
            </a:r>
            <a:r>
              <a:rPr lang="en-US" sz="1950" baseline="30000">
                <a:latin typeface="Arial"/>
                <a:ea typeface="Arial"/>
                <a:cs typeface="Arial"/>
                <a:sym typeface="Arial"/>
              </a:rPr>
              <a:t>2</a:t>
            </a:r>
            <a:endParaRPr sz="1950" baseline="30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2" name="Google Shape;2002;p83"/>
          <p:cNvSpPr txBox="1"/>
          <p:nvPr/>
        </p:nvSpPr>
        <p:spPr>
          <a:xfrm>
            <a:off x="6023609" y="2133980"/>
            <a:ext cx="292100" cy="299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2𝑔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3" name="Google Shape;2003;p83"/>
          <p:cNvSpPr txBox="1"/>
          <p:nvPr/>
        </p:nvSpPr>
        <p:spPr>
          <a:xfrm>
            <a:off x="6457950" y="1981580"/>
            <a:ext cx="375285" cy="299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+ ℎ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4" name="Google Shape;2004;p83"/>
          <p:cNvSpPr txBox="1"/>
          <p:nvPr/>
        </p:nvSpPr>
        <p:spPr>
          <a:xfrm>
            <a:off x="6806945" y="2089785"/>
            <a:ext cx="116839" cy="226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2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latin typeface="Arial"/>
                <a:ea typeface="Arial"/>
                <a:cs typeface="Arial"/>
                <a:sym typeface="Arial"/>
              </a:rPr>
              <a:t>𝑒</a:t>
            </a:r>
            <a:endParaRPr sz="13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05" name="Google Shape;2005;p83"/>
          <p:cNvGrpSpPr/>
          <p:nvPr/>
        </p:nvGrpSpPr>
        <p:grpSpPr>
          <a:xfrm>
            <a:off x="2300858" y="2779775"/>
            <a:ext cx="5375910" cy="3068194"/>
            <a:chOff x="2300858" y="2779775"/>
            <a:chExt cx="5375910" cy="3068194"/>
          </a:xfrm>
        </p:grpSpPr>
        <p:sp>
          <p:nvSpPr>
            <p:cNvPr id="2006" name="Google Shape;2006;p83"/>
            <p:cNvSpPr/>
            <p:nvPr/>
          </p:nvSpPr>
          <p:spPr>
            <a:xfrm>
              <a:off x="2310383" y="2798064"/>
              <a:ext cx="5356860" cy="3019697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7" name="Google Shape;2007;p83"/>
            <p:cNvSpPr/>
            <p:nvPr/>
          </p:nvSpPr>
          <p:spPr>
            <a:xfrm>
              <a:off x="2300858" y="2788539"/>
              <a:ext cx="5375910" cy="3059430"/>
            </a:xfrm>
            <a:custGeom>
              <a:avLst/>
              <a:gdLst/>
              <a:ahLst/>
              <a:cxnLst/>
              <a:rect l="l" t="t" r="r" b="b"/>
              <a:pathLst>
                <a:path w="5375909" h="3059429" extrusionOk="0">
                  <a:moveTo>
                    <a:pt x="0" y="3059430"/>
                  </a:moveTo>
                  <a:lnTo>
                    <a:pt x="5375910" y="3059430"/>
                  </a:lnTo>
                  <a:lnTo>
                    <a:pt x="5375910" y="0"/>
                  </a:lnTo>
                  <a:lnTo>
                    <a:pt x="0" y="0"/>
                  </a:lnTo>
                  <a:lnTo>
                    <a:pt x="0" y="3059430"/>
                  </a:lnTo>
                  <a:close/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8" name="Google Shape;2008;p83"/>
            <p:cNvSpPr/>
            <p:nvPr/>
          </p:nvSpPr>
          <p:spPr>
            <a:xfrm>
              <a:off x="2517648" y="2779775"/>
              <a:ext cx="4973320" cy="2881630"/>
            </a:xfrm>
            <a:custGeom>
              <a:avLst/>
              <a:gdLst/>
              <a:ahLst/>
              <a:cxnLst/>
              <a:rect l="l" t="t" r="r" b="b"/>
              <a:pathLst>
                <a:path w="4973320" h="2881629" extrusionOk="0">
                  <a:moveTo>
                    <a:pt x="76200" y="1805940"/>
                  </a:moveTo>
                  <a:lnTo>
                    <a:pt x="69850" y="1793240"/>
                  </a:lnTo>
                  <a:lnTo>
                    <a:pt x="38100" y="1729740"/>
                  </a:lnTo>
                  <a:lnTo>
                    <a:pt x="0" y="1805940"/>
                  </a:lnTo>
                  <a:lnTo>
                    <a:pt x="31750" y="1805940"/>
                  </a:lnTo>
                  <a:lnTo>
                    <a:pt x="31750" y="2805430"/>
                  </a:lnTo>
                  <a:lnTo>
                    <a:pt x="0" y="2805430"/>
                  </a:lnTo>
                  <a:lnTo>
                    <a:pt x="38100" y="2881617"/>
                  </a:lnTo>
                  <a:lnTo>
                    <a:pt x="69837" y="2818130"/>
                  </a:lnTo>
                  <a:lnTo>
                    <a:pt x="76200" y="2805430"/>
                  </a:lnTo>
                  <a:lnTo>
                    <a:pt x="44450" y="2805430"/>
                  </a:lnTo>
                  <a:lnTo>
                    <a:pt x="44450" y="1805940"/>
                  </a:lnTo>
                  <a:lnTo>
                    <a:pt x="76200" y="1805940"/>
                  </a:lnTo>
                  <a:close/>
                </a:path>
                <a:path w="4973320" h="2881629" extrusionOk="0">
                  <a:moveTo>
                    <a:pt x="76200" y="164592"/>
                  </a:moveTo>
                  <a:lnTo>
                    <a:pt x="69850" y="151892"/>
                  </a:lnTo>
                  <a:lnTo>
                    <a:pt x="38100" y="88392"/>
                  </a:lnTo>
                  <a:lnTo>
                    <a:pt x="0" y="164592"/>
                  </a:lnTo>
                  <a:lnTo>
                    <a:pt x="31750" y="164592"/>
                  </a:lnTo>
                  <a:lnTo>
                    <a:pt x="31750" y="663575"/>
                  </a:lnTo>
                  <a:lnTo>
                    <a:pt x="0" y="663575"/>
                  </a:lnTo>
                  <a:lnTo>
                    <a:pt x="33362" y="730313"/>
                  </a:lnTo>
                  <a:lnTo>
                    <a:pt x="0" y="797052"/>
                  </a:lnTo>
                  <a:lnTo>
                    <a:pt x="31750" y="797052"/>
                  </a:lnTo>
                  <a:lnTo>
                    <a:pt x="31750" y="1652651"/>
                  </a:lnTo>
                  <a:lnTo>
                    <a:pt x="0" y="1652651"/>
                  </a:lnTo>
                  <a:lnTo>
                    <a:pt x="38100" y="1728851"/>
                  </a:lnTo>
                  <a:lnTo>
                    <a:pt x="69850" y="1665351"/>
                  </a:lnTo>
                  <a:lnTo>
                    <a:pt x="76200" y="1652651"/>
                  </a:lnTo>
                  <a:lnTo>
                    <a:pt x="44450" y="1652651"/>
                  </a:lnTo>
                  <a:lnTo>
                    <a:pt x="44450" y="797052"/>
                  </a:lnTo>
                  <a:lnTo>
                    <a:pt x="76200" y="797052"/>
                  </a:lnTo>
                  <a:lnTo>
                    <a:pt x="69850" y="784352"/>
                  </a:lnTo>
                  <a:lnTo>
                    <a:pt x="42824" y="730313"/>
                  </a:lnTo>
                  <a:lnTo>
                    <a:pt x="69850" y="676275"/>
                  </a:lnTo>
                  <a:lnTo>
                    <a:pt x="76200" y="663575"/>
                  </a:lnTo>
                  <a:lnTo>
                    <a:pt x="44450" y="663575"/>
                  </a:lnTo>
                  <a:lnTo>
                    <a:pt x="44450" y="164592"/>
                  </a:lnTo>
                  <a:lnTo>
                    <a:pt x="76200" y="164592"/>
                  </a:lnTo>
                  <a:close/>
                </a:path>
                <a:path w="4973320" h="2881629" extrusionOk="0">
                  <a:moveTo>
                    <a:pt x="4969764" y="76200"/>
                  </a:moveTo>
                  <a:lnTo>
                    <a:pt x="4963414" y="63500"/>
                  </a:lnTo>
                  <a:lnTo>
                    <a:pt x="4931664" y="0"/>
                  </a:lnTo>
                  <a:lnTo>
                    <a:pt x="4893564" y="76200"/>
                  </a:lnTo>
                  <a:lnTo>
                    <a:pt x="4925314" y="76200"/>
                  </a:lnTo>
                  <a:lnTo>
                    <a:pt x="4925314" y="396240"/>
                  </a:lnTo>
                  <a:lnTo>
                    <a:pt x="4893564" y="396240"/>
                  </a:lnTo>
                  <a:lnTo>
                    <a:pt x="4931664" y="472440"/>
                  </a:lnTo>
                  <a:lnTo>
                    <a:pt x="4963414" y="408940"/>
                  </a:lnTo>
                  <a:lnTo>
                    <a:pt x="4969764" y="396240"/>
                  </a:lnTo>
                  <a:lnTo>
                    <a:pt x="4938014" y="396240"/>
                  </a:lnTo>
                  <a:lnTo>
                    <a:pt x="4938014" y="76200"/>
                  </a:lnTo>
                  <a:lnTo>
                    <a:pt x="4969764" y="76200"/>
                  </a:lnTo>
                  <a:close/>
                </a:path>
                <a:path w="4973320" h="2881629" extrusionOk="0">
                  <a:moveTo>
                    <a:pt x="4972812" y="1229868"/>
                  </a:moveTo>
                  <a:lnTo>
                    <a:pt x="4966462" y="1217168"/>
                  </a:lnTo>
                  <a:lnTo>
                    <a:pt x="4934712" y="1153668"/>
                  </a:lnTo>
                  <a:lnTo>
                    <a:pt x="4896612" y="1229868"/>
                  </a:lnTo>
                  <a:lnTo>
                    <a:pt x="4928362" y="1229868"/>
                  </a:lnTo>
                  <a:lnTo>
                    <a:pt x="4928362" y="2085594"/>
                  </a:lnTo>
                  <a:lnTo>
                    <a:pt x="4896612" y="2085594"/>
                  </a:lnTo>
                  <a:lnTo>
                    <a:pt x="4934521" y="2161413"/>
                  </a:lnTo>
                  <a:lnTo>
                    <a:pt x="4896612" y="2237232"/>
                  </a:lnTo>
                  <a:lnTo>
                    <a:pt x="4928362" y="2237232"/>
                  </a:lnTo>
                  <a:lnTo>
                    <a:pt x="4928362" y="2804934"/>
                  </a:lnTo>
                  <a:lnTo>
                    <a:pt x="4896612" y="2804934"/>
                  </a:lnTo>
                  <a:lnTo>
                    <a:pt x="4934712" y="2881109"/>
                  </a:lnTo>
                  <a:lnTo>
                    <a:pt x="4966462" y="2817609"/>
                  </a:lnTo>
                  <a:lnTo>
                    <a:pt x="4972812" y="2804934"/>
                  </a:lnTo>
                  <a:lnTo>
                    <a:pt x="4941062" y="2804934"/>
                  </a:lnTo>
                  <a:lnTo>
                    <a:pt x="4941062" y="2237232"/>
                  </a:lnTo>
                  <a:lnTo>
                    <a:pt x="4972812" y="2237232"/>
                  </a:lnTo>
                  <a:lnTo>
                    <a:pt x="4966462" y="2224532"/>
                  </a:lnTo>
                  <a:lnTo>
                    <a:pt x="4934902" y="2161413"/>
                  </a:lnTo>
                  <a:lnTo>
                    <a:pt x="4966462" y="2098294"/>
                  </a:lnTo>
                  <a:lnTo>
                    <a:pt x="4972812" y="2085594"/>
                  </a:lnTo>
                  <a:lnTo>
                    <a:pt x="4941062" y="2085594"/>
                  </a:lnTo>
                  <a:lnTo>
                    <a:pt x="4941062" y="1229868"/>
                  </a:lnTo>
                  <a:lnTo>
                    <a:pt x="4972812" y="1229868"/>
                  </a:lnTo>
                  <a:close/>
                </a:path>
                <a:path w="4973320" h="2881629" extrusionOk="0">
                  <a:moveTo>
                    <a:pt x="4972812" y="548894"/>
                  </a:moveTo>
                  <a:lnTo>
                    <a:pt x="4966411" y="535940"/>
                  </a:lnTo>
                  <a:lnTo>
                    <a:pt x="4935093" y="472440"/>
                  </a:lnTo>
                  <a:lnTo>
                    <a:pt x="4896612" y="548386"/>
                  </a:lnTo>
                  <a:lnTo>
                    <a:pt x="4928286" y="548601"/>
                  </a:lnTo>
                  <a:lnTo>
                    <a:pt x="4925758" y="1046518"/>
                  </a:lnTo>
                  <a:lnTo>
                    <a:pt x="4893945" y="1046353"/>
                  </a:lnTo>
                  <a:lnTo>
                    <a:pt x="4931664" y="1122807"/>
                  </a:lnTo>
                  <a:lnTo>
                    <a:pt x="4963782" y="1059307"/>
                  </a:lnTo>
                  <a:lnTo>
                    <a:pt x="4970145" y="1046734"/>
                  </a:lnTo>
                  <a:lnTo>
                    <a:pt x="4938458" y="1046581"/>
                  </a:lnTo>
                  <a:lnTo>
                    <a:pt x="4940986" y="548690"/>
                  </a:lnTo>
                  <a:lnTo>
                    <a:pt x="4972812" y="54889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009" name="Google Shape;2009;p83"/>
          <p:cNvSpPr txBox="1"/>
          <p:nvPr/>
        </p:nvSpPr>
        <p:spPr>
          <a:xfrm>
            <a:off x="7810500" y="4200271"/>
            <a:ext cx="245745" cy="2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381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𝑌</a:t>
            </a:r>
            <a:r>
              <a:rPr lang="en-US" sz="1725" baseline="-25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725" baseline="-25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0" name="Google Shape;2010;p83"/>
          <p:cNvSpPr/>
          <p:nvPr/>
        </p:nvSpPr>
        <p:spPr>
          <a:xfrm>
            <a:off x="7741284" y="3649598"/>
            <a:ext cx="460375" cy="12700"/>
          </a:xfrm>
          <a:custGeom>
            <a:avLst/>
            <a:gdLst/>
            <a:ahLst/>
            <a:cxnLst/>
            <a:rect l="l" t="t" r="r" b="b"/>
            <a:pathLst>
              <a:path w="460375" h="12700" extrusionOk="0">
                <a:moveTo>
                  <a:pt x="460248" y="0"/>
                </a:moveTo>
                <a:lnTo>
                  <a:pt x="0" y="0"/>
                </a:lnTo>
                <a:lnTo>
                  <a:pt x="0" y="12192"/>
                </a:lnTo>
                <a:lnTo>
                  <a:pt x="460248" y="12192"/>
                </a:lnTo>
                <a:lnTo>
                  <a:pt x="460248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11" name="Google Shape;2011;p83"/>
          <p:cNvSpPr txBox="1"/>
          <p:nvPr/>
        </p:nvSpPr>
        <p:spPr>
          <a:xfrm>
            <a:off x="8069706" y="3468370"/>
            <a:ext cx="100965" cy="180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2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2" name="Google Shape;2012;p83"/>
          <p:cNvSpPr txBox="1"/>
          <p:nvPr/>
        </p:nvSpPr>
        <p:spPr>
          <a:xfrm>
            <a:off x="7704455" y="3379977"/>
            <a:ext cx="530860" cy="239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381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∝</a:t>
            </a:r>
            <a:r>
              <a:rPr lang="en-US" sz="1500" baseline="-25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 </a:t>
            </a:r>
            <a:r>
              <a:rPr lang="en-US" sz="1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𝑉</a:t>
            </a:r>
            <a:r>
              <a:rPr lang="en-US" sz="1500" baseline="30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500" baseline="30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3" name="Google Shape;2013;p83"/>
          <p:cNvSpPr txBox="1"/>
          <p:nvPr/>
        </p:nvSpPr>
        <p:spPr>
          <a:xfrm>
            <a:off x="7854822" y="3634181"/>
            <a:ext cx="234315" cy="240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2𝑔</a:t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4" name="Google Shape;2014;p83"/>
          <p:cNvSpPr txBox="1"/>
          <p:nvPr/>
        </p:nvSpPr>
        <p:spPr>
          <a:xfrm>
            <a:off x="7824216" y="5161533"/>
            <a:ext cx="271780" cy="2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381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𝑍</a:t>
            </a:r>
            <a:r>
              <a:rPr lang="en-US" sz="1725" baseline="-25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725" baseline="-25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5" name="Google Shape;2015;p83"/>
          <p:cNvSpPr txBox="1"/>
          <p:nvPr/>
        </p:nvSpPr>
        <p:spPr>
          <a:xfrm>
            <a:off x="7767828" y="2897886"/>
            <a:ext cx="269240" cy="2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381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ℎ</a:t>
            </a:r>
            <a:r>
              <a:rPr lang="en-US" sz="1725" baseline="-25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𝑒</a:t>
            </a:r>
            <a:endParaRPr sz="1725" baseline="-25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6" name="Google Shape;2016;p83"/>
          <p:cNvSpPr txBox="1"/>
          <p:nvPr/>
        </p:nvSpPr>
        <p:spPr>
          <a:xfrm>
            <a:off x="1902586" y="5161533"/>
            <a:ext cx="276225" cy="2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381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𝑍</a:t>
            </a:r>
            <a:r>
              <a:rPr lang="en-US" sz="1725" baseline="-25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725" baseline="-25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7" name="Google Shape;2017;p83"/>
          <p:cNvSpPr txBox="1"/>
          <p:nvPr/>
        </p:nvSpPr>
        <p:spPr>
          <a:xfrm>
            <a:off x="1937892" y="4121277"/>
            <a:ext cx="250190" cy="2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381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𝑌</a:t>
            </a:r>
            <a:r>
              <a:rPr lang="en-US" sz="1725" baseline="-25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725" baseline="-25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8" name="Google Shape;2018;p83"/>
          <p:cNvSpPr/>
          <p:nvPr/>
        </p:nvSpPr>
        <p:spPr>
          <a:xfrm>
            <a:off x="1762379" y="3204972"/>
            <a:ext cx="455930" cy="12700"/>
          </a:xfrm>
          <a:custGeom>
            <a:avLst/>
            <a:gdLst/>
            <a:ahLst/>
            <a:cxnLst/>
            <a:rect l="l" t="t" r="r" b="b"/>
            <a:pathLst>
              <a:path w="455930" h="12700" extrusionOk="0">
                <a:moveTo>
                  <a:pt x="455675" y="0"/>
                </a:moveTo>
                <a:lnTo>
                  <a:pt x="0" y="0"/>
                </a:lnTo>
                <a:lnTo>
                  <a:pt x="0" y="12191"/>
                </a:lnTo>
                <a:lnTo>
                  <a:pt x="455675" y="12191"/>
                </a:lnTo>
                <a:lnTo>
                  <a:pt x="455675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19" name="Google Shape;2019;p83"/>
          <p:cNvSpPr txBox="1"/>
          <p:nvPr/>
        </p:nvSpPr>
        <p:spPr>
          <a:xfrm>
            <a:off x="2088260" y="3023743"/>
            <a:ext cx="100965" cy="180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2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0" name="Google Shape;2020;p83"/>
          <p:cNvSpPr txBox="1"/>
          <p:nvPr/>
        </p:nvSpPr>
        <p:spPr>
          <a:xfrm>
            <a:off x="1724532" y="2935351"/>
            <a:ext cx="525145" cy="239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381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∝</a:t>
            </a:r>
            <a:r>
              <a:rPr lang="en-US" sz="1500" baseline="-25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 </a:t>
            </a:r>
            <a:r>
              <a:rPr lang="en-US" sz="1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𝑉</a:t>
            </a:r>
            <a:r>
              <a:rPr lang="en-US" sz="1500" baseline="30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500" baseline="30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1" name="Google Shape;2021;p83"/>
          <p:cNvSpPr txBox="1"/>
          <p:nvPr/>
        </p:nvSpPr>
        <p:spPr>
          <a:xfrm>
            <a:off x="1871852" y="3189858"/>
            <a:ext cx="234315" cy="239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2𝑔</a:t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22" name="Google Shape;2022;p83"/>
          <p:cNvGrpSpPr/>
          <p:nvPr/>
        </p:nvGrpSpPr>
        <p:grpSpPr>
          <a:xfrm>
            <a:off x="372618" y="906017"/>
            <a:ext cx="2688590" cy="436245"/>
            <a:chOff x="372618" y="906017"/>
            <a:chExt cx="2688590" cy="436245"/>
          </a:xfrm>
        </p:grpSpPr>
        <p:sp>
          <p:nvSpPr>
            <p:cNvPr id="2023" name="Google Shape;2023;p83"/>
            <p:cNvSpPr/>
            <p:nvPr/>
          </p:nvSpPr>
          <p:spPr>
            <a:xfrm>
              <a:off x="372618" y="906017"/>
              <a:ext cx="2688590" cy="436245"/>
            </a:xfrm>
            <a:custGeom>
              <a:avLst/>
              <a:gdLst/>
              <a:ahLst/>
              <a:cxnLst/>
              <a:rect l="l" t="t" r="r" b="b"/>
              <a:pathLst>
                <a:path w="2688590" h="436244" extrusionOk="0">
                  <a:moveTo>
                    <a:pt x="2615692" y="0"/>
                  </a:moveTo>
                  <a:lnTo>
                    <a:pt x="72644" y="0"/>
                  </a:lnTo>
                  <a:lnTo>
                    <a:pt x="44368" y="5707"/>
                  </a:lnTo>
                  <a:lnTo>
                    <a:pt x="21277" y="21272"/>
                  </a:lnTo>
                  <a:lnTo>
                    <a:pt x="5708" y="44362"/>
                  </a:lnTo>
                  <a:lnTo>
                    <a:pt x="0" y="72644"/>
                  </a:lnTo>
                  <a:lnTo>
                    <a:pt x="0" y="363220"/>
                  </a:lnTo>
                  <a:lnTo>
                    <a:pt x="5708" y="391501"/>
                  </a:lnTo>
                  <a:lnTo>
                    <a:pt x="21277" y="414591"/>
                  </a:lnTo>
                  <a:lnTo>
                    <a:pt x="44368" y="430156"/>
                  </a:lnTo>
                  <a:lnTo>
                    <a:pt x="72644" y="435864"/>
                  </a:lnTo>
                  <a:lnTo>
                    <a:pt x="2615692" y="435864"/>
                  </a:lnTo>
                  <a:lnTo>
                    <a:pt x="2643973" y="430156"/>
                  </a:lnTo>
                  <a:lnTo>
                    <a:pt x="2667063" y="414591"/>
                  </a:lnTo>
                  <a:lnTo>
                    <a:pt x="2682628" y="391501"/>
                  </a:lnTo>
                  <a:lnTo>
                    <a:pt x="2688336" y="363220"/>
                  </a:lnTo>
                  <a:lnTo>
                    <a:pt x="2688336" y="72644"/>
                  </a:lnTo>
                  <a:lnTo>
                    <a:pt x="2682628" y="44362"/>
                  </a:lnTo>
                  <a:lnTo>
                    <a:pt x="2667063" y="21272"/>
                  </a:lnTo>
                  <a:lnTo>
                    <a:pt x="2643973" y="5707"/>
                  </a:lnTo>
                  <a:lnTo>
                    <a:pt x="2615692" y="0"/>
                  </a:lnTo>
                  <a:close/>
                </a:path>
              </a:pathLst>
            </a:custGeom>
            <a:solidFill>
              <a:srgbClr val="3366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24" name="Google Shape;2024;p83"/>
            <p:cNvSpPr/>
            <p:nvPr/>
          </p:nvSpPr>
          <p:spPr>
            <a:xfrm>
              <a:off x="372618" y="906017"/>
              <a:ext cx="2688590" cy="436245"/>
            </a:xfrm>
            <a:custGeom>
              <a:avLst/>
              <a:gdLst/>
              <a:ahLst/>
              <a:cxnLst/>
              <a:rect l="l" t="t" r="r" b="b"/>
              <a:pathLst>
                <a:path w="2688590" h="436244" extrusionOk="0">
                  <a:moveTo>
                    <a:pt x="0" y="72644"/>
                  </a:moveTo>
                  <a:lnTo>
                    <a:pt x="5708" y="44362"/>
                  </a:lnTo>
                  <a:lnTo>
                    <a:pt x="21277" y="21272"/>
                  </a:lnTo>
                  <a:lnTo>
                    <a:pt x="44368" y="5707"/>
                  </a:lnTo>
                  <a:lnTo>
                    <a:pt x="72644" y="0"/>
                  </a:lnTo>
                  <a:lnTo>
                    <a:pt x="2615692" y="0"/>
                  </a:lnTo>
                  <a:lnTo>
                    <a:pt x="2643973" y="5707"/>
                  </a:lnTo>
                  <a:lnTo>
                    <a:pt x="2667063" y="21272"/>
                  </a:lnTo>
                  <a:lnTo>
                    <a:pt x="2682628" y="44362"/>
                  </a:lnTo>
                  <a:lnTo>
                    <a:pt x="2688336" y="72644"/>
                  </a:lnTo>
                  <a:lnTo>
                    <a:pt x="2688336" y="363220"/>
                  </a:lnTo>
                  <a:lnTo>
                    <a:pt x="2682628" y="391501"/>
                  </a:lnTo>
                  <a:lnTo>
                    <a:pt x="2667063" y="414591"/>
                  </a:lnTo>
                  <a:lnTo>
                    <a:pt x="2643973" y="430156"/>
                  </a:lnTo>
                  <a:lnTo>
                    <a:pt x="2615692" y="435864"/>
                  </a:lnTo>
                  <a:lnTo>
                    <a:pt x="72644" y="435864"/>
                  </a:lnTo>
                  <a:lnTo>
                    <a:pt x="44368" y="430156"/>
                  </a:lnTo>
                  <a:lnTo>
                    <a:pt x="21277" y="414591"/>
                  </a:lnTo>
                  <a:lnTo>
                    <a:pt x="5708" y="391501"/>
                  </a:lnTo>
                  <a:lnTo>
                    <a:pt x="0" y="363220"/>
                  </a:lnTo>
                  <a:lnTo>
                    <a:pt x="0" y="72644"/>
                  </a:lnTo>
                  <a:close/>
                </a:path>
              </a:pathLst>
            </a:custGeom>
            <a:noFill/>
            <a:ln w="25375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025" name="Google Shape;2025;p83"/>
          <p:cNvSpPr txBox="1"/>
          <p:nvPr/>
        </p:nvSpPr>
        <p:spPr>
          <a:xfrm>
            <a:off x="471322" y="967485"/>
            <a:ext cx="2426335" cy="299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Ecuación de Bernoulli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0" name="Google Shape;2030;p84"/>
          <p:cNvGrpSpPr/>
          <p:nvPr/>
        </p:nvGrpSpPr>
        <p:grpSpPr>
          <a:xfrm>
            <a:off x="0" y="0"/>
            <a:ext cx="9143999" cy="6857997"/>
            <a:chOff x="0" y="0"/>
            <a:chExt cx="9143999" cy="6857997"/>
          </a:xfrm>
        </p:grpSpPr>
        <p:sp>
          <p:nvSpPr>
            <p:cNvPr id="2031" name="Google Shape;2031;p84"/>
            <p:cNvSpPr/>
            <p:nvPr/>
          </p:nvSpPr>
          <p:spPr>
            <a:xfrm>
              <a:off x="0" y="0"/>
              <a:ext cx="9143999" cy="6857997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2" name="Google Shape;2032;p84"/>
            <p:cNvSpPr/>
            <p:nvPr/>
          </p:nvSpPr>
          <p:spPr>
            <a:xfrm>
              <a:off x="2182368" y="2528316"/>
              <a:ext cx="4779263" cy="1801368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7" name="Google Shape;2037;p85"/>
          <p:cNvGrpSpPr/>
          <p:nvPr/>
        </p:nvGrpSpPr>
        <p:grpSpPr>
          <a:xfrm>
            <a:off x="0" y="0"/>
            <a:ext cx="9143999" cy="6857997"/>
            <a:chOff x="0" y="0"/>
            <a:chExt cx="9143999" cy="6857997"/>
          </a:xfrm>
        </p:grpSpPr>
        <p:sp>
          <p:nvSpPr>
            <p:cNvPr id="2038" name="Google Shape;2038;p85"/>
            <p:cNvSpPr/>
            <p:nvPr/>
          </p:nvSpPr>
          <p:spPr>
            <a:xfrm>
              <a:off x="0" y="0"/>
              <a:ext cx="9143999" cy="6857997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9" name="Google Shape;2039;p85"/>
            <p:cNvSpPr/>
            <p:nvPr/>
          </p:nvSpPr>
          <p:spPr>
            <a:xfrm>
              <a:off x="0" y="0"/>
              <a:ext cx="2085594" cy="814577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040" name="Google Shape;2040;p85"/>
          <p:cNvSpPr txBox="1">
            <a:spLocks noGrp="1"/>
          </p:cNvSpPr>
          <p:nvPr>
            <p:ph type="title"/>
          </p:nvPr>
        </p:nvSpPr>
        <p:spPr>
          <a:xfrm>
            <a:off x="165607" y="20523"/>
            <a:ext cx="165227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Objetivo</a:t>
            </a:r>
            <a:endParaRPr/>
          </a:p>
        </p:txBody>
      </p:sp>
      <p:sp>
        <p:nvSpPr>
          <p:cNvPr id="2041" name="Google Shape;2041;p85"/>
          <p:cNvSpPr/>
          <p:nvPr/>
        </p:nvSpPr>
        <p:spPr>
          <a:xfrm>
            <a:off x="243840" y="2334767"/>
            <a:ext cx="2814066" cy="899922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42" name="Google Shape;2042;p85"/>
          <p:cNvSpPr txBox="1"/>
          <p:nvPr/>
        </p:nvSpPr>
        <p:spPr>
          <a:xfrm>
            <a:off x="484733" y="2441905"/>
            <a:ext cx="230632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1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rPr>
              <a:t>Actividades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3" name="Google Shape;2043;p85"/>
          <p:cNvSpPr txBox="1"/>
          <p:nvPr/>
        </p:nvSpPr>
        <p:spPr>
          <a:xfrm>
            <a:off x="618744" y="836675"/>
            <a:ext cx="7914640" cy="1323340"/>
          </a:xfrm>
          <a:prstGeom prst="rect">
            <a:avLst/>
          </a:prstGeom>
          <a:solidFill>
            <a:srgbClr val="B8CC73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5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" marR="39306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1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rPr>
              <a:t>Modelar el comportamiento hidráulico del deflector de sedimentos  mediante el software libre HEC-RAS y analizar los resultados.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" name="Google Shape;2048;p86"/>
          <p:cNvSpPr/>
          <p:nvPr/>
        </p:nvSpPr>
        <p:spPr>
          <a:xfrm>
            <a:off x="0" y="0"/>
            <a:ext cx="9143999" cy="685799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3" name="Google Shape;2053;p87"/>
          <p:cNvGrpSpPr/>
          <p:nvPr/>
        </p:nvGrpSpPr>
        <p:grpSpPr>
          <a:xfrm>
            <a:off x="316991" y="0"/>
            <a:ext cx="8827008" cy="6146292"/>
            <a:chOff x="316991" y="0"/>
            <a:chExt cx="8827008" cy="6146292"/>
          </a:xfrm>
        </p:grpSpPr>
        <p:sp>
          <p:nvSpPr>
            <p:cNvPr id="2054" name="Google Shape;2054;p87"/>
            <p:cNvSpPr/>
            <p:nvPr/>
          </p:nvSpPr>
          <p:spPr>
            <a:xfrm>
              <a:off x="316991" y="711708"/>
              <a:ext cx="8456676" cy="5434584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5" name="Google Shape;2055;p87"/>
            <p:cNvSpPr/>
            <p:nvPr/>
          </p:nvSpPr>
          <p:spPr>
            <a:xfrm>
              <a:off x="3345179" y="0"/>
              <a:ext cx="5798820" cy="814577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056" name="Google Shape;2056;p87"/>
          <p:cNvSpPr txBox="1">
            <a:spLocks noGrp="1"/>
          </p:cNvSpPr>
          <p:nvPr>
            <p:ph type="title"/>
          </p:nvPr>
        </p:nvSpPr>
        <p:spPr>
          <a:xfrm>
            <a:off x="3586098" y="20523"/>
            <a:ext cx="5438775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Geometría del diseño actual</a:t>
            </a:r>
            <a:endParaRPr/>
          </a:p>
        </p:txBody>
      </p:sp>
      <p:grpSp>
        <p:nvGrpSpPr>
          <p:cNvPr id="2057" name="Google Shape;2057;p87"/>
          <p:cNvGrpSpPr/>
          <p:nvPr/>
        </p:nvGrpSpPr>
        <p:grpSpPr>
          <a:xfrm>
            <a:off x="323850" y="840486"/>
            <a:ext cx="8779002" cy="5828536"/>
            <a:chOff x="323850" y="840486"/>
            <a:chExt cx="8779002" cy="5828536"/>
          </a:xfrm>
        </p:grpSpPr>
        <p:sp>
          <p:nvSpPr>
            <p:cNvPr id="2058" name="Google Shape;2058;p87"/>
            <p:cNvSpPr/>
            <p:nvPr/>
          </p:nvSpPr>
          <p:spPr>
            <a:xfrm>
              <a:off x="6733032" y="5949695"/>
              <a:ext cx="2369820" cy="719327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9" name="Google Shape;2059;p87"/>
            <p:cNvSpPr/>
            <p:nvPr/>
          </p:nvSpPr>
          <p:spPr>
            <a:xfrm>
              <a:off x="323850" y="840486"/>
              <a:ext cx="4465320" cy="573405"/>
            </a:xfrm>
            <a:custGeom>
              <a:avLst/>
              <a:gdLst/>
              <a:ahLst/>
              <a:cxnLst/>
              <a:rect l="l" t="t" r="r" b="b"/>
              <a:pathLst>
                <a:path w="4465320" h="573405" extrusionOk="0">
                  <a:moveTo>
                    <a:pt x="4369816" y="0"/>
                  </a:moveTo>
                  <a:lnTo>
                    <a:pt x="95504" y="0"/>
                  </a:lnTo>
                  <a:lnTo>
                    <a:pt x="58330" y="7510"/>
                  </a:lnTo>
                  <a:lnTo>
                    <a:pt x="27973" y="27987"/>
                  </a:lnTo>
                  <a:lnTo>
                    <a:pt x="7505" y="58346"/>
                  </a:lnTo>
                  <a:lnTo>
                    <a:pt x="0" y="95503"/>
                  </a:lnTo>
                  <a:lnTo>
                    <a:pt x="0" y="477519"/>
                  </a:lnTo>
                  <a:lnTo>
                    <a:pt x="7505" y="514677"/>
                  </a:lnTo>
                  <a:lnTo>
                    <a:pt x="27973" y="545036"/>
                  </a:lnTo>
                  <a:lnTo>
                    <a:pt x="58330" y="565513"/>
                  </a:lnTo>
                  <a:lnTo>
                    <a:pt x="95504" y="573024"/>
                  </a:lnTo>
                  <a:lnTo>
                    <a:pt x="4369816" y="573024"/>
                  </a:lnTo>
                  <a:lnTo>
                    <a:pt x="4406973" y="565513"/>
                  </a:lnTo>
                  <a:lnTo>
                    <a:pt x="4437332" y="545036"/>
                  </a:lnTo>
                  <a:lnTo>
                    <a:pt x="4457809" y="514677"/>
                  </a:lnTo>
                  <a:lnTo>
                    <a:pt x="4465320" y="477519"/>
                  </a:lnTo>
                  <a:lnTo>
                    <a:pt x="4465320" y="95503"/>
                  </a:lnTo>
                  <a:lnTo>
                    <a:pt x="4457809" y="58346"/>
                  </a:lnTo>
                  <a:lnTo>
                    <a:pt x="4437332" y="27987"/>
                  </a:lnTo>
                  <a:lnTo>
                    <a:pt x="4406973" y="7510"/>
                  </a:lnTo>
                  <a:lnTo>
                    <a:pt x="4369816" y="0"/>
                  </a:lnTo>
                  <a:close/>
                </a:path>
              </a:pathLst>
            </a:custGeom>
            <a:solidFill>
              <a:srgbClr val="3366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60" name="Google Shape;2060;p87"/>
            <p:cNvSpPr/>
            <p:nvPr/>
          </p:nvSpPr>
          <p:spPr>
            <a:xfrm>
              <a:off x="323850" y="840486"/>
              <a:ext cx="4465320" cy="573405"/>
            </a:xfrm>
            <a:custGeom>
              <a:avLst/>
              <a:gdLst/>
              <a:ahLst/>
              <a:cxnLst/>
              <a:rect l="l" t="t" r="r" b="b"/>
              <a:pathLst>
                <a:path w="4465320" h="573405" extrusionOk="0">
                  <a:moveTo>
                    <a:pt x="0" y="95503"/>
                  </a:moveTo>
                  <a:lnTo>
                    <a:pt x="7505" y="58346"/>
                  </a:lnTo>
                  <a:lnTo>
                    <a:pt x="27973" y="27987"/>
                  </a:lnTo>
                  <a:lnTo>
                    <a:pt x="58330" y="7510"/>
                  </a:lnTo>
                  <a:lnTo>
                    <a:pt x="95504" y="0"/>
                  </a:lnTo>
                  <a:lnTo>
                    <a:pt x="4369816" y="0"/>
                  </a:lnTo>
                  <a:lnTo>
                    <a:pt x="4406973" y="7510"/>
                  </a:lnTo>
                  <a:lnTo>
                    <a:pt x="4437332" y="27987"/>
                  </a:lnTo>
                  <a:lnTo>
                    <a:pt x="4457809" y="58346"/>
                  </a:lnTo>
                  <a:lnTo>
                    <a:pt x="4465320" y="95503"/>
                  </a:lnTo>
                  <a:lnTo>
                    <a:pt x="4465320" y="477519"/>
                  </a:lnTo>
                  <a:lnTo>
                    <a:pt x="4457809" y="514677"/>
                  </a:lnTo>
                  <a:lnTo>
                    <a:pt x="4437332" y="545036"/>
                  </a:lnTo>
                  <a:lnTo>
                    <a:pt x="4406973" y="565513"/>
                  </a:lnTo>
                  <a:lnTo>
                    <a:pt x="4369816" y="573024"/>
                  </a:lnTo>
                  <a:lnTo>
                    <a:pt x="95504" y="573024"/>
                  </a:lnTo>
                  <a:lnTo>
                    <a:pt x="58330" y="565513"/>
                  </a:lnTo>
                  <a:lnTo>
                    <a:pt x="27973" y="545036"/>
                  </a:lnTo>
                  <a:lnTo>
                    <a:pt x="7505" y="514677"/>
                  </a:lnTo>
                  <a:lnTo>
                    <a:pt x="0" y="477519"/>
                  </a:lnTo>
                  <a:lnTo>
                    <a:pt x="0" y="95503"/>
                  </a:lnTo>
                  <a:close/>
                </a:path>
              </a:pathLst>
            </a:custGeom>
            <a:noFill/>
            <a:ln w="25400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061" name="Google Shape;2061;p87"/>
          <p:cNvSpPr txBox="1"/>
          <p:nvPr/>
        </p:nvSpPr>
        <p:spPr>
          <a:xfrm>
            <a:off x="6475857" y="1911222"/>
            <a:ext cx="1450340" cy="574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1854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Secciones  Transversales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2" name="Google Shape;2062;p87"/>
          <p:cNvSpPr txBox="1"/>
          <p:nvPr/>
        </p:nvSpPr>
        <p:spPr>
          <a:xfrm>
            <a:off x="430479" y="833120"/>
            <a:ext cx="4135754" cy="574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Vista isométrica del deflector de la presa  Manduriacu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7" name="Google Shape;2067;p88"/>
          <p:cNvSpPr/>
          <p:nvPr/>
        </p:nvSpPr>
        <p:spPr>
          <a:xfrm>
            <a:off x="3345179" y="0"/>
            <a:ext cx="5798820" cy="81457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68" name="Google Shape;2068;p88"/>
          <p:cNvSpPr txBox="1"/>
          <p:nvPr/>
        </p:nvSpPr>
        <p:spPr>
          <a:xfrm>
            <a:off x="3586098" y="20523"/>
            <a:ext cx="5438775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1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rPr>
              <a:t>Geometría del diseño actual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9" name="Google Shape;2069;p88"/>
          <p:cNvSpPr/>
          <p:nvPr/>
        </p:nvSpPr>
        <p:spPr>
          <a:xfrm>
            <a:off x="6733031" y="5949696"/>
            <a:ext cx="2369820" cy="71932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070" name="Google Shape;2070;p88"/>
          <p:cNvGrpSpPr/>
          <p:nvPr/>
        </p:nvGrpSpPr>
        <p:grpSpPr>
          <a:xfrm>
            <a:off x="267843" y="1304163"/>
            <a:ext cx="5130800" cy="1573530"/>
            <a:chOff x="267843" y="1304163"/>
            <a:chExt cx="5130800" cy="1573530"/>
          </a:xfrm>
        </p:grpSpPr>
        <p:sp>
          <p:nvSpPr>
            <p:cNvPr id="2071" name="Google Shape;2071;p88"/>
            <p:cNvSpPr/>
            <p:nvPr/>
          </p:nvSpPr>
          <p:spPr>
            <a:xfrm>
              <a:off x="420413" y="1609325"/>
              <a:ext cx="4892159" cy="1087182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2" name="Google Shape;2072;p88"/>
            <p:cNvSpPr/>
            <p:nvPr/>
          </p:nvSpPr>
          <p:spPr>
            <a:xfrm>
              <a:off x="267843" y="1304163"/>
              <a:ext cx="5130800" cy="1573530"/>
            </a:xfrm>
            <a:custGeom>
              <a:avLst/>
              <a:gdLst/>
              <a:ahLst/>
              <a:cxnLst/>
              <a:rect l="l" t="t" r="r" b="b"/>
              <a:pathLst>
                <a:path w="5130800" h="1573530" extrusionOk="0">
                  <a:moveTo>
                    <a:pt x="0" y="1573530"/>
                  </a:moveTo>
                  <a:lnTo>
                    <a:pt x="5130546" y="1573530"/>
                  </a:lnTo>
                  <a:lnTo>
                    <a:pt x="5130546" y="0"/>
                  </a:lnTo>
                  <a:lnTo>
                    <a:pt x="0" y="0"/>
                  </a:lnTo>
                  <a:lnTo>
                    <a:pt x="0" y="1573530"/>
                  </a:lnTo>
                  <a:close/>
                </a:path>
              </a:pathLst>
            </a:custGeom>
            <a:noFill/>
            <a:ln w="19025" cap="flat" cmpd="sng">
              <a:solidFill>
                <a:srgbClr val="0D0D0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073" name="Google Shape;2073;p88"/>
          <p:cNvGrpSpPr/>
          <p:nvPr/>
        </p:nvGrpSpPr>
        <p:grpSpPr>
          <a:xfrm>
            <a:off x="267843" y="2954654"/>
            <a:ext cx="5130800" cy="3120390"/>
            <a:chOff x="267843" y="2954654"/>
            <a:chExt cx="5130800" cy="3120390"/>
          </a:xfrm>
        </p:grpSpPr>
        <p:sp>
          <p:nvSpPr>
            <p:cNvPr id="2074" name="Google Shape;2074;p88"/>
            <p:cNvSpPr/>
            <p:nvPr/>
          </p:nvSpPr>
          <p:spPr>
            <a:xfrm>
              <a:off x="277368" y="3107386"/>
              <a:ext cx="5044741" cy="1241125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5" name="Google Shape;2075;p88"/>
            <p:cNvSpPr/>
            <p:nvPr/>
          </p:nvSpPr>
          <p:spPr>
            <a:xfrm>
              <a:off x="267843" y="2954654"/>
              <a:ext cx="5130800" cy="1499235"/>
            </a:xfrm>
            <a:custGeom>
              <a:avLst/>
              <a:gdLst/>
              <a:ahLst/>
              <a:cxnLst/>
              <a:rect l="l" t="t" r="r" b="b"/>
              <a:pathLst>
                <a:path w="5130800" h="1499235" extrusionOk="0">
                  <a:moveTo>
                    <a:pt x="0" y="1498854"/>
                  </a:moveTo>
                  <a:lnTo>
                    <a:pt x="5130546" y="1498854"/>
                  </a:lnTo>
                  <a:lnTo>
                    <a:pt x="5130546" y="0"/>
                  </a:lnTo>
                  <a:lnTo>
                    <a:pt x="0" y="0"/>
                  </a:lnTo>
                  <a:lnTo>
                    <a:pt x="0" y="1498854"/>
                  </a:lnTo>
                  <a:close/>
                </a:path>
              </a:pathLst>
            </a:custGeom>
            <a:noFill/>
            <a:ln w="19050" cap="flat" cmpd="sng">
              <a:solidFill>
                <a:srgbClr val="0D0D0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6" name="Google Shape;2076;p88"/>
            <p:cNvSpPr/>
            <p:nvPr/>
          </p:nvSpPr>
          <p:spPr>
            <a:xfrm>
              <a:off x="325049" y="4806677"/>
              <a:ext cx="4997059" cy="1087182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7" name="Google Shape;2077;p88"/>
            <p:cNvSpPr/>
            <p:nvPr/>
          </p:nvSpPr>
          <p:spPr>
            <a:xfrm>
              <a:off x="267843" y="4501514"/>
              <a:ext cx="5130800" cy="1573530"/>
            </a:xfrm>
            <a:custGeom>
              <a:avLst/>
              <a:gdLst/>
              <a:ahLst/>
              <a:cxnLst/>
              <a:rect l="l" t="t" r="r" b="b"/>
              <a:pathLst>
                <a:path w="5130800" h="1573529" extrusionOk="0">
                  <a:moveTo>
                    <a:pt x="0" y="1573530"/>
                  </a:moveTo>
                  <a:lnTo>
                    <a:pt x="5130546" y="1573530"/>
                  </a:lnTo>
                  <a:lnTo>
                    <a:pt x="5130546" y="0"/>
                  </a:lnTo>
                  <a:lnTo>
                    <a:pt x="0" y="0"/>
                  </a:lnTo>
                  <a:lnTo>
                    <a:pt x="0" y="1573530"/>
                  </a:lnTo>
                  <a:close/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078" name="Google Shape;2078;p88"/>
          <p:cNvGrpSpPr/>
          <p:nvPr/>
        </p:nvGrpSpPr>
        <p:grpSpPr>
          <a:xfrm>
            <a:off x="6433946" y="1293494"/>
            <a:ext cx="2305050" cy="4536694"/>
            <a:chOff x="6433946" y="1293494"/>
            <a:chExt cx="2305050" cy="4536694"/>
          </a:xfrm>
        </p:grpSpPr>
        <p:sp>
          <p:nvSpPr>
            <p:cNvPr id="2079" name="Google Shape;2079;p88"/>
            <p:cNvSpPr/>
            <p:nvPr/>
          </p:nvSpPr>
          <p:spPr>
            <a:xfrm>
              <a:off x="6595871" y="1303019"/>
              <a:ext cx="1990725" cy="1842349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0" name="Google Shape;2080;p88"/>
            <p:cNvSpPr/>
            <p:nvPr/>
          </p:nvSpPr>
          <p:spPr>
            <a:xfrm>
              <a:off x="6433946" y="1293494"/>
              <a:ext cx="2305050" cy="1938020"/>
            </a:xfrm>
            <a:custGeom>
              <a:avLst/>
              <a:gdLst/>
              <a:ahLst/>
              <a:cxnLst/>
              <a:rect l="l" t="t" r="r" b="b"/>
              <a:pathLst>
                <a:path w="2305050" h="1938020" extrusionOk="0">
                  <a:moveTo>
                    <a:pt x="0" y="1937765"/>
                  </a:moveTo>
                  <a:lnTo>
                    <a:pt x="2305050" y="1937765"/>
                  </a:lnTo>
                  <a:lnTo>
                    <a:pt x="2305050" y="0"/>
                  </a:lnTo>
                  <a:lnTo>
                    <a:pt x="0" y="0"/>
                  </a:lnTo>
                  <a:lnTo>
                    <a:pt x="0" y="1937765"/>
                  </a:lnTo>
                  <a:close/>
                </a:path>
              </a:pathLst>
            </a:custGeom>
            <a:noFill/>
            <a:ln w="19050" cap="flat" cmpd="sng">
              <a:solidFill>
                <a:srgbClr val="0D0D0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1" name="Google Shape;2081;p88"/>
            <p:cNvSpPr/>
            <p:nvPr/>
          </p:nvSpPr>
          <p:spPr>
            <a:xfrm>
              <a:off x="6595871" y="3285743"/>
              <a:ext cx="2133600" cy="2448661"/>
            </a:xfrm>
            <a:prstGeom prst="rect">
              <a:avLst/>
            </a:prstGeom>
            <a:blipFill rotWithShape="1">
              <a:blip r:embed="rId9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2" name="Google Shape;2082;p88"/>
            <p:cNvSpPr/>
            <p:nvPr/>
          </p:nvSpPr>
          <p:spPr>
            <a:xfrm>
              <a:off x="6433946" y="3276218"/>
              <a:ext cx="2305050" cy="2553970"/>
            </a:xfrm>
            <a:custGeom>
              <a:avLst/>
              <a:gdLst/>
              <a:ahLst/>
              <a:cxnLst/>
              <a:rect l="l" t="t" r="r" b="b"/>
              <a:pathLst>
                <a:path w="2305050" h="2553970" extrusionOk="0">
                  <a:moveTo>
                    <a:pt x="0" y="2553461"/>
                  </a:moveTo>
                  <a:lnTo>
                    <a:pt x="2305050" y="2553461"/>
                  </a:lnTo>
                  <a:lnTo>
                    <a:pt x="2305050" y="0"/>
                  </a:lnTo>
                  <a:lnTo>
                    <a:pt x="0" y="0"/>
                  </a:lnTo>
                  <a:lnTo>
                    <a:pt x="0" y="2553461"/>
                  </a:lnTo>
                  <a:close/>
                </a:path>
              </a:pathLst>
            </a:custGeom>
            <a:noFill/>
            <a:ln w="19050" cap="flat" cmpd="sng">
              <a:solidFill>
                <a:srgbClr val="0D0D0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083" name="Google Shape;2083;p88"/>
          <p:cNvGrpSpPr/>
          <p:nvPr/>
        </p:nvGrpSpPr>
        <p:grpSpPr>
          <a:xfrm>
            <a:off x="252222" y="694181"/>
            <a:ext cx="2927985" cy="425450"/>
            <a:chOff x="252222" y="694181"/>
            <a:chExt cx="2927985" cy="425450"/>
          </a:xfrm>
        </p:grpSpPr>
        <p:sp>
          <p:nvSpPr>
            <p:cNvPr id="2084" name="Google Shape;2084;p88"/>
            <p:cNvSpPr/>
            <p:nvPr/>
          </p:nvSpPr>
          <p:spPr>
            <a:xfrm>
              <a:off x="252222" y="694181"/>
              <a:ext cx="2927985" cy="425450"/>
            </a:xfrm>
            <a:custGeom>
              <a:avLst/>
              <a:gdLst/>
              <a:ahLst/>
              <a:cxnLst/>
              <a:rect l="l" t="t" r="r" b="b"/>
              <a:pathLst>
                <a:path w="2927985" h="425450" extrusionOk="0">
                  <a:moveTo>
                    <a:pt x="2856738" y="0"/>
                  </a:moveTo>
                  <a:lnTo>
                    <a:pt x="70866" y="0"/>
                  </a:lnTo>
                  <a:lnTo>
                    <a:pt x="43280" y="5572"/>
                  </a:lnTo>
                  <a:lnTo>
                    <a:pt x="20754" y="20764"/>
                  </a:lnTo>
                  <a:lnTo>
                    <a:pt x="5568" y="43291"/>
                  </a:lnTo>
                  <a:lnTo>
                    <a:pt x="0" y="70865"/>
                  </a:lnTo>
                  <a:lnTo>
                    <a:pt x="0" y="354329"/>
                  </a:lnTo>
                  <a:lnTo>
                    <a:pt x="5568" y="381904"/>
                  </a:lnTo>
                  <a:lnTo>
                    <a:pt x="20754" y="404431"/>
                  </a:lnTo>
                  <a:lnTo>
                    <a:pt x="43280" y="419623"/>
                  </a:lnTo>
                  <a:lnTo>
                    <a:pt x="70866" y="425195"/>
                  </a:lnTo>
                  <a:lnTo>
                    <a:pt x="2856738" y="425195"/>
                  </a:lnTo>
                  <a:lnTo>
                    <a:pt x="2884312" y="419623"/>
                  </a:lnTo>
                  <a:lnTo>
                    <a:pt x="2906839" y="404431"/>
                  </a:lnTo>
                  <a:lnTo>
                    <a:pt x="2922031" y="381904"/>
                  </a:lnTo>
                  <a:lnTo>
                    <a:pt x="2927604" y="354329"/>
                  </a:lnTo>
                  <a:lnTo>
                    <a:pt x="2927604" y="70865"/>
                  </a:lnTo>
                  <a:lnTo>
                    <a:pt x="2922031" y="43291"/>
                  </a:lnTo>
                  <a:lnTo>
                    <a:pt x="2906839" y="20764"/>
                  </a:lnTo>
                  <a:lnTo>
                    <a:pt x="2884312" y="5572"/>
                  </a:lnTo>
                  <a:lnTo>
                    <a:pt x="2856738" y="0"/>
                  </a:lnTo>
                  <a:close/>
                </a:path>
              </a:pathLst>
            </a:custGeom>
            <a:solidFill>
              <a:srgbClr val="3366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5" name="Google Shape;2085;p88"/>
            <p:cNvSpPr/>
            <p:nvPr/>
          </p:nvSpPr>
          <p:spPr>
            <a:xfrm>
              <a:off x="252222" y="694181"/>
              <a:ext cx="2927985" cy="425450"/>
            </a:xfrm>
            <a:custGeom>
              <a:avLst/>
              <a:gdLst/>
              <a:ahLst/>
              <a:cxnLst/>
              <a:rect l="l" t="t" r="r" b="b"/>
              <a:pathLst>
                <a:path w="2927985" h="425450" extrusionOk="0">
                  <a:moveTo>
                    <a:pt x="0" y="70865"/>
                  </a:moveTo>
                  <a:lnTo>
                    <a:pt x="5568" y="43291"/>
                  </a:lnTo>
                  <a:lnTo>
                    <a:pt x="20754" y="20764"/>
                  </a:lnTo>
                  <a:lnTo>
                    <a:pt x="43280" y="5572"/>
                  </a:lnTo>
                  <a:lnTo>
                    <a:pt x="70866" y="0"/>
                  </a:lnTo>
                  <a:lnTo>
                    <a:pt x="2856738" y="0"/>
                  </a:lnTo>
                  <a:lnTo>
                    <a:pt x="2884312" y="5572"/>
                  </a:lnTo>
                  <a:lnTo>
                    <a:pt x="2906839" y="20764"/>
                  </a:lnTo>
                  <a:lnTo>
                    <a:pt x="2922031" y="43291"/>
                  </a:lnTo>
                  <a:lnTo>
                    <a:pt x="2927604" y="70865"/>
                  </a:lnTo>
                  <a:lnTo>
                    <a:pt x="2927604" y="354329"/>
                  </a:lnTo>
                  <a:lnTo>
                    <a:pt x="2922031" y="381904"/>
                  </a:lnTo>
                  <a:lnTo>
                    <a:pt x="2906839" y="404431"/>
                  </a:lnTo>
                  <a:lnTo>
                    <a:pt x="2884312" y="419623"/>
                  </a:lnTo>
                  <a:lnTo>
                    <a:pt x="2856738" y="425195"/>
                  </a:lnTo>
                  <a:lnTo>
                    <a:pt x="70866" y="425195"/>
                  </a:lnTo>
                  <a:lnTo>
                    <a:pt x="43280" y="419623"/>
                  </a:lnTo>
                  <a:lnTo>
                    <a:pt x="20754" y="404431"/>
                  </a:lnTo>
                  <a:lnTo>
                    <a:pt x="5568" y="381904"/>
                  </a:lnTo>
                  <a:lnTo>
                    <a:pt x="0" y="354329"/>
                  </a:lnTo>
                  <a:lnTo>
                    <a:pt x="0" y="70865"/>
                  </a:lnTo>
                  <a:close/>
                </a:path>
              </a:pathLst>
            </a:custGeom>
            <a:noFill/>
            <a:ln w="25400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086" name="Google Shape;2086;p88"/>
          <p:cNvSpPr txBox="1"/>
          <p:nvPr/>
        </p:nvSpPr>
        <p:spPr>
          <a:xfrm>
            <a:off x="351231" y="749934"/>
            <a:ext cx="2498725" cy="299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Secciones transversales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1" name="Google Shape;2091;p89"/>
          <p:cNvSpPr/>
          <p:nvPr/>
        </p:nvSpPr>
        <p:spPr>
          <a:xfrm>
            <a:off x="2983992" y="0"/>
            <a:ext cx="6160008" cy="81457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92" name="Google Shape;2092;p89"/>
          <p:cNvSpPr txBox="1">
            <a:spLocks noGrp="1"/>
          </p:cNvSpPr>
          <p:nvPr>
            <p:ph type="title"/>
          </p:nvPr>
        </p:nvSpPr>
        <p:spPr>
          <a:xfrm>
            <a:off x="119760" y="13843"/>
            <a:ext cx="8904478" cy="513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31178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Ingreso de datos geométricos</a:t>
            </a:r>
            <a:endParaRPr/>
          </a:p>
        </p:txBody>
      </p:sp>
      <p:sp>
        <p:nvSpPr>
          <p:cNvPr id="2093" name="Google Shape;2093;p89"/>
          <p:cNvSpPr/>
          <p:nvPr/>
        </p:nvSpPr>
        <p:spPr>
          <a:xfrm>
            <a:off x="6733031" y="5949696"/>
            <a:ext cx="2369820" cy="71932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094" name="Google Shape;2094;p89"/>
          <p:cNvGrpSpPr/>
          <p:nvPr/>
        </p:nvGrpSpPr>
        <p:grpSpPr>
          <a:xfrm>
            <a:off x="2026539" y="1006983"/>
            <a:ext cx="5923280" cy="4844415"/>
            <a:chOff x="2026539" y="1006983"/>
            <a:chExt cx="5923280" cy="4844415"/>
          </a:xfrm>
        </p:grpSpPr>
        <p:sp>
          <p:nvSpPr>
            <p:cNvPr id="2095" name="Google Shape;2095;p89"/>
            <p:cNvSpPr/>
            <p:nvPr/>
          </p:nvSpPr>
          <p:spPr>
            <a:xfrm>
              <a:off x="2036064" y="1016508"/>
              <a:ext cx="5903976" cy="4824984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6" name="Google Shape;2096;p89"/>
            <p:cNvSpPr/>
            <p:nvPr/>
          </p:nvSpPr>
          <p:spPr>
            <a:xfrm>
              <a:off x="2026539" y="1006983"/>
              <a:ext cx="5923280" cy="4844415"/>
            </a:xfrm>
            <a:custGeom>
              <a:avLst/>
              <a:gdLst/>
              <a:ahLst/>
              <a:cxnLst/>
              <a:rect l="l" t="t" r="r" b="b"/>
              <a:pathLst>
                <a:path w="5923280" h="4844415" extrusionOk="0">
                  <a:moveTo>
                    <a:pt x="0" y="4844034"/>
                  </a:moveTo>
                  <a:lnTo>
                    <a:pt x="5923026" y="4844034"/>
                  </a:lnTo>
                  <a:lnTo>
                    <a:pt x="5923026" y="0"/>
                  </a:lnTo>
                  <a:lnTo>
                    <a:pt x="0" y="0"/>
                  </a:lnTo>
                  <a:lnTo>
                    <a:pt x="0" y="4844034"/>
                  </a:lnTo>
                  <a:close/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3400044" y="205740"/>
            <a:ext cx="5545074" cy="78714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5" name="Google Shape;305;p9"/>
          <p:cNvSpPr txBox="1"/>
          <p:nvPr/>
        </p:nvSpPr>
        <p:spPr>
          <a:xfrm>
            <a:off x="3608959" y="298830"/>
            <a:ext cx="4998720" cy="452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>
                <a:solidFill>
                  <a:srgbClr val="134262"/>
                </a:solidFill>
                <a:latin typeface="Arial"/>
                <a:ea typeface="Arial"/>
                <a:cs typeface="Arial"/>
                <a:sym typeface="Arial"/>
              </a:rPr>
              <a:t>CENTRAL HIDROELÉCTRICA</a:t>
            </a:r>
            <a:endParaRPr sz="2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9"/>
          <p:cNvSpPr/>
          <p:nvPr/>
        </p:nvSpPr>
        <p:spPr>
          <a:xfrm>
            <a:off x="5928359" y="632459"/>
            <a:ext cx="2911601" cy="787146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7" name="Google Shape;307;p9"/>
          <p:cNvSpPr txBox="1"/>
          <p:nvPr/>
        </p:nvSpPr>
        <p:spPr>
          <a:xfrm>
            <a:off x="6137528" y="725550"/>
            <a:ext cx="2470150" cy="452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>
                <a:solidFill>
                  <a:srgbClr val="134262"/>
                </a:solidFill>
                <a:latin typeface="Arial"/>
                <a:ea typeface="Arial"/>
                <a:cs typeface="Arial"/>
                <a:sym typeface="Arial"/>
              </a:rPr>
              <a:t>MANDURIACU</a:t>
            </a:r>
            <a:endParaRPr sz="28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8" name="Google Shape;308;p9"/>
          <p:cNvGrpSpPr/>
          <p:nvPr/>
        </p:nvGrpSpPr>
        <p:grpSpPr>
          <a:xfrm>
            <a:off x="1604772" y="1289303"/>
            <a:ext cx="5715381" cy="4496815"/>
            <a:chOff x="1604772" y="1289303"/>
            <a:chExt cx="5715381" cy="4496815"/>
          </a:xfrm>
        </p:grpSpPr>
        <p:sp>
          <p:nvSpPr>
            <p:cNvPr id="309" name="Google Shape;309;p9"/>
            <p:cNvSpPr/>
            <p:nvPr/>
          </p:nvSpPr>
          <p:spPr>
            <a:xfrm>
              <a:off x="1725168" y="1805939"/>
              <a:ext cx="5594985" cy="3980179"/>
            </a:xfrm>
            <a:custGeom>
              <a:avLst/>
              <a:gdLst/>
              <a:ahLst/>
              <a:cxnLst/>
              <a:rect l="l" t="t" r="r" b="b"/>
              <a:pathLst>
                <a:path w="5594984" h="3980179" extrusionOk="0">
                  <a:moveTo>
                    <a:pt x="5594604" y="0"/>
                  </a:moveTo>
                  <a:lnTo>
                    <a:pt x="0" y="0"/>
                  </a:lnTo>
                  <a:lnTo>
                    <a:pt x="0" y="217170"/>
                  </a:lnTo>
                  <a:lnTo>
                    <a:pt x="0" y="3764280"/>
                  </a:lnTo>
                  <a:lnTo>
                    <a:pt x="0" y="3980180"/>
                  </a:lnTo>
                  <a:lnTo>
                    <a:pt x="5594604" y="3980180"/>
                  </a:lnTo>
                  <a:lnTo>
                    <a:pt x="5594604" y="3764280"/>
                  </a:lnTo>
                  <a:lnTo>
                    <a:pt x="216916" y="3764280"/>
                  </a:lnTo>
                  <a:lnTo>
                    <a:pt x="216916" y="217170"/>
                  </a:lnTo>
                  <a:lnTo>
                    <a:pt x="5377688" y="217170"/>
                  </a:lnTo>
                  <a:lnTo>
                    <a:pt x="5377688" y="3763772"/>
                  </a:lnTo>
                  <a:lnTo>
                    <a:pt x="5594604" y="3763772"/>
                  </a:lnTo>
                  <a:lnTo>
                    <a:pt x="5594604" y="217170"/>
                  </a:lnTo>
                  <a:lnTo>
                    <a:pt x="5594604" y="216916"/>
                  </a:lnTo>
                  <a:lnTo>
                    <a:pt x="5594604" y="0"/>
                  </a:lnTo>
                  <a:close/>
                </a:path>
              </a:pathLst>
            </a:custGeom>
            <a:solidFill>
              <a:srgbClr val="1D9BA0">
                <a:alpha val="60784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0" name="Google Shape;310;p9"/>
            <p:cNvSpPr/>
            <p:nvPr/>
          </p:nvSpPr>
          <p:spPr>
            <a:xfrm>
              <a:off x="1604772" y="1289303"/>
              <a:ext cx="5498591" cy="3884676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1" name="Google Shape;311;p9"/>
            <p:cNvSpPr/>
            <p:nvPr/>
          </p:nvSpPr>
          <p:spPr>
            <a:xfrm>
              <a:off x="1666494" y="1331213"/>
              <a:ext cx="5379720" cy="3765804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2" name="Google Shape;312;p9"/>
            <p:cNvSpPr/>
            <p:nvPr/>
          </p:nvSpPr>
          <p:spPr>
            <a:xfrm>
              <a:off x="1666494" y="1331213"/>
              <a:ext cx="5379720" cy="3766185"/>
            </a:xfrm>
            <a:custGeom>
              <a:avLst/>
              <a:gdLst/>
              <a:ahLst/>
              <a:cxnLst/>
              <a:rect l="l" t="t" r="r" b="b"/>
              <a:pathLst>
                <a:path w="5379720" h="3766185" extrusionOk="0">
                  <a:moveTo>
                    <a:pt x="0" y="3765804"/>
                  </a:moveTo>
                  <a:lnTo>
                    <a:pt x="5379720" y="3765804"/>
                  </a:lnTo>
                  <a:lnTo>
                    <a:pt x="5379720" y="0"/>
                  </a:lnTo>
                  <a:lnTo>
                    <a:pt x="0" y="0"/>
                  </a:lnTo>
                  <a:lnTo>
                    <a:pt x="0" y="3765804"/>
                  </a:lnTo>
                  <a:close/>
                </a:path>
              </a:pathLst>
            </a:custGeom>
            <a:noFill/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13" name="Google Shape;313;p9"/>
          <p:cNvSpPr txBox="1"/>
          <p:nvPr/>
        </p:nvSpPr>
        <p:spPr>
          <a:xfrm>
            <a:off x="5526278" y="5170423"/>
            <a:ext cx="1348105" cy="391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1">
                <a:latin typeface="Arial"/>
                <a:ea typeface="Arial"/>
                <a:cs typeface="Arial"/>
                <a:sym typeface="Arial"/>
              </a:rPr>
              <a:t>Ubicación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4" name="Google Shape;314;p9"/>
          <p:cNvGrpSpPr/>
          <p:nvPr/>
        </p:nvGrpSpPr>
        <p:grpSpPr>
          <a:xfrm>
            <a:off x="323164" y="274447"/>
            <a:ext cx="946404" cy="911224"/>
            <a:chOff x="323164" y="274447"/>
            <a:chExt cx="946404" cy="911224"/>
          </a:xfrm>
        </p:grpSpPr>
        <p:sp>
          <p:nvSpPr>
            <p:cNvPr id="315" name="Google Shape;315;p9"/>
            <p:cNvSpPr/>
            <p:nvPr/>
          </p:nvSpPr>
          <p:spPr>
            <a:xfrm>
              <a:off x="613211" y="274447"/>
              <a:ext cx="368300" cy="408305"/>
            </a:xfrm>
            <a:custGeom>
              <a:avLst/>
              <a:gdLst/>
              <a:ahLst/>
              <a:cxnLst/>
              <a:rect l="l" t="t" r="r" b="b"/>
              <a:pathLst>
                <a:path w="368300" h="408305" extrusionOk="0">
                  <a:moveTo>
                    <a:pt x="183090" y="0"/>
                  </a:moveTo>
                  <a:lnTo>
                    <a:pt x="128331" y="7937"/>
                  </a:lnTo>
                  <a:lnTo>
                    <a:pt x="75763" y="33020"/>
                  </a:lnTo>
                  <a:lnTo>
                    <a:pt x="40681" y="63667"/>
                  </a:lnTo>
                  <a:lnTo>
                    <a:pt x="16580" y="99414"/>
                  </a:lnTo>
                  <a:lnTo>
                    <a:pt x="3130" y="138387"/>
                  </a:lnTo>
                  <a:lnTo>
                    <a:pt x="0" y="178715"/>
                  </a:lnTo>
                  <a:lnTo>
                    <a:pt x="6859" y="218526"/>
                  </a:lnTo>
                  <a:lnTo>
                    <a:pt x="23376" y="255947"/>
                  </a:lnTo>
                  <a:lnTo>
                    <a:pt x="49223" y="289106"/>
                  </a:lnTo>
                  <a:lnTo>
                    <a:pt x="84067" y="316132"/>
                  </a:lnTo>
                  <a:lnTo>
                    <a:pt x="127579" y="335152"/>
                  </a:lnTo>
                  <a:lnTo>
                    <a:pt x="172879" y="405891"/>
                  </a:lnTo>
                  <a:lnTo>
                    <a:pt x="178163" y="408304"/>
                  </a:lnTo>
                  <a:lnTo>
                    <a:pt x="188742" y="408304"/>
                  </a:lnTo>
                  <a:lnTo>
                    <a:pt x="194025" y="405891"/>
                  </a:lnTo>
                  <a:lnTo>
                    <a:pt x="240050" y="335152"/>
                  </a:lnTo>
                  <a:lnTo>
                    <a:pt x="282679" y="316534"/>
                  </a:lnTo>
                  <a:lnTo>
                    <a:pt x="318115" y="289229"/>
                  </a:lnTo>
                  <a:lnTo>
                    <a:pt x="345049" y="254914"/>
                  </a:lnTo>
                  <a:lnTo>
                    <a:pt x="362169" y="215264"/>
                  </a:lnTo>
                  <a:lnTo>
                    <a:pt x="368167" y="171957"/>
                  </a:lnTo>
                  <a:lnTo>
                    <a:pt x="361093" y="123986"/>
                  </a:lnTo>
                  <a:lnTo>
                    <a:pt x="341416" y="82277"/>
                  </a:lnTo>
                  <a:lnTo>
                    <a:pt x="311457" y="47926"/>
                  </a:lnTo>
                  <a:lnTo>
                    <a:pt x="273536" y="22032"/>
                  </a:lnTo>
                  <a:lnTo>
                    <a:pt x="229974" y="5690"/>
                  </a:lnTo>
                  <a:lnTo>
                    <a:pt x="183090" y="0"/>
                  </a:lnTo>
                  <a:close/>
                </a:path>
              </a:pathLst>
            </a:custGeom>
            <a:solidFill>
              <a:srgbClr val="94A6B4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6" name="Google Shape;316;p9"/>
            <p:cNvSpPr/>
            <p:nvPr/>
          </p:nvSpPr>
          <p:spPr>
            <a:xfrm>
              <a:off x="686898" y="338328"/>
              <a:ext cx="218569" cy="205612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7" name="Google Shape;317;p9"/>
            <p:cNvSpPr/>
            <p:nvPr/>
          </p:nvSpPr>
          <p:spPr>
            <a:xfrm>
              <a:off x="323164" y="670687"/>
              <a:ext cx="238125" cy="509270"/>
            </a:xfrm>
            <a:custGeom>
              <a:avLst/>
              <a:gdLst/>
              <a:ahLst/>
              <a:cxnLst/>
              <a:rect l="l" t="t" r="r" b="b"/>
              <a:pathLst>
                <a:path w="238125" h="509269" extrusionOk="0">
                  <a:moveTo>
                    <a:pt x="237667" y="0"/>
                  </a:moveTo>
                  <a:lnTo>
                    <a:pt x="4787" y="72009"/>
                  </a:lnTo>
                  <a:lnTo>
                    <a:pt x="0" y="77597"/>
                  </a:lnTo>
                  <a:lnTo>
                    <a:pt x="634" y="84074"/>
                  </a:lnTo>
                  <a:lnTo>
                    <a:pt x="634" y="494157"/>
                  </a:lnTo>
                  <a:lnTo>
                    <a:pt x="63" y="502538"/>
                  </a:lnTo>
                  <a:lnTo>
                    <a:pt x="7581" y="508888"/>
                  </a:lnTo>
                  <a:lnTo>
                    <a:pt x="17754" y="508888"/>
                  </a:lnTo>
                  <a:lnTo>
                    <a:pt x="21183" y="508126"/>
                  </a:lnTo>
                  <a:lnTo>
                    <a:pt x="237667" y="441071"/>
                  </a:lnTo>
                  <a:lnTo>
                    <a:pt x="237667" y="0"/>
                  </a:lnTo>
                  <a:close/>
                </a:path>
              </a:pathLst>
            </a:custGeom>
            <a:solidFill>
              <a:srgbClr val="51667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8" name="Google Shape;318;p9"/>
            <p:cNvSpPr/>
            <p:nvPr/>
          </p:nvSpPr>
          <p:spPr>
            <a:xfrm>
              <a:off x="560908" y="670687"/>
              <a:ext cx="236220" cy="514984"/>
            </a:xfrm>
            <a:custGeom>
              <a:avLst/>
              <a:gdLst/>
              <a:ahLst/>
              <a:cxnLst/>
              <a:rect l="l" t="t" r="r" b="b"/>
              <a:pathLst>
                <a:path w="236220" h="514984" extrusionOk="0">
                  <a:moveTo>
                    <a:pt x="0" y="0"/>
                  </a:moveTo>
                  <a:lnTo>
                    <a:pt x="0" y="441578"/>
                  </a:lnTo>
                  <a:lnTo>
                    <a:pt x="236143" y="514858"/>
                  </a:lnTo>
                  <a:lnTo>
                    <a:pt x="236143" y="73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9C2C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9" name="Google Shape;319;p9"/>
            <p:cNvSpPr/>
            <p:nvPr/>
          </p:nvSpPr>
          <p:spPr>
            <a:xfrm>
              <a:off x="797128" y="670687"/>
              <a:ext cx="236220" cy="514984"/>
            </a:xfrm>
            <a:custGeom>
              <a:avLst/>
              <a:gdLst/>
              <a:ahLst/>
              <a:cxnLst/>
              <a:rect l="l" t="t" r="r" b="b"/>
              <a:pathLst>
                <a:path w="236219" h="514984" extrusionOk="0">
                  <a:moveTo>
                    <a:pt x="236143" y="0"/>
                  </a:moveTo>
                  <a:lnTo>
                    <a:pt x="0" y="73278"/>
                  </a:lnTo>
                  <a:lnTo>
                    <a:pt x="0" y="514858"/>
                  </a:lnTo>
                  <a:lnTo>
                    <a:pt x="236143" y="441578"/>
                  </a:lnTo>
                  <a:lnTo>
                    <a:pt x="236143" y="0"/>
                  </a:lnTo>
                  <a:close/>
                </a:path>
              </a:pathLst>
            </a:custGeom>
            <a:solidFill>
              <a:srgbClr val="51667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0" name="Google Shape;320;p9"/>
            <p:cNvSpPr/>
            <p:nvPr/>
          </p:nvSpPr>
          <p:spPr>
            <a:xfrm>
              <a:off x="1033348" y="670687"/>
              <a:ext cx="236220" cy="509270"/>
            </a:xfrm>
            <a:custGeom>
              <a:avLst/>
              <a:gdLst/>
              <a:ahLst/>
              <a:cxnLst/>
              <a:rect l="l" t="t" r="r" b="b"/>
              <a:pathLst>
                <a:path w="236219" h="509269" extrusionOk="0">
                  <a:moveTo>
                    <a:pt x="0" y="0"/>
                  </a:moveTo>
                  <a:lnTo>
                    <a:pt x="0" y="441071"/>
                  </a:lnTo>
                  <a:lnTo>
                    <a:pt x="216801" y="508635"/>
                  </a:lnTo>
                  <a:lnTo>
                    <a:pt x="220141" y="508888"/>
                  </a:lnTo>
                  <a:lnTo>
                    <a:pt x="228600" y="508888"/>
                  </a:lnTo>
                  <a:lnTo>
                    <a:pt x="236143" y="502538"/>
                  </a:lnTo>
                  <a:lnTo>
                    <a:pt x="236143" y="77597"/>
                  </a:lnTo>
                  <a:lnTo>
                    <a:pt x="231381" y="720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9C2C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1" name="Google Shape;321;p9"/>
            <p:cNvSpPr/>
            <p:nvPr/>
          </p:nvSpPr>
          <p:spPr>
            <a:xfrm>
              <a:off x="362711" y="708787"/>
              <a:ext cx="868680" cy="438784"/>
            </a:xfrm>
            <a:custGeom>
              <a:avLst/>
              <a:gdLst/>
              <a:ahLst/>
              <a:cxnLst/>
              <a:rect l="l" t="t" r="r" b="b"/>
              <a:pathLst>
                <a:path w="868680" h="438784" extrusionOk="0">
                  <a:moveTo>
                    <a:pt x="670521" y="0"/>
                  </a:moveTo>
                  <a:lnTo>
                    <a:pt x="445897" y="69596"/>
                  </a:lnTo>
                  <a:lnTo>
                    <a:pt x="441833" y="70485"/>
                  </a:lnTo>
                  <a:lnTo>
                    <a:pt x="437692" y="70992"/>
                  </a:lnTo>
                  <a:lnTo>
                    <a:pt x="429564" y="70992"/>
                  </a:lnTo>
                  <a:lnTo>
                    <a:pt x="425488" y="70485"/>
                  </a:lnTo>
                  <a:lnTo>
                    <a:pt x="421347" y="69596"/>
                  </a:lnTo>
                  <a:lnTo>
                    <a:pt x="198081" y="0"/>
                  </a:lnTo>
                  <a:lnTo>
                    <a:pt x="10922" y="57530"/>
                  </a:lnTo>
                  <a:lnTo>
                    <a:pt x="4064" y="59436"/>
                  </a:lnTo>
                  <a:lnTo>
                    <a:pt x="0" y="65150"/>
                  </a:lnTo>
                  <a:lnTo>
                    <a:pt x="0" y="415036"/>
                  </a:lnTo>
                  <a:lnTo>
                    <a:pt x="7137" y="421132"/>
                  </a:lnTo>
                  <a:lnTo>
                    <a:pt x="17056" y="421132"/>
                  </a:lnTo>
                  <a:lnTo>
                    <a:pt x="18770" y="420877"/>
                  </a:lnTo>
                  <a:lnTo>
                    <a:pt x="189230" y="367791"/>
                  </a:lnTo>
                  <a:lnTo>
                    <a:pt x="193509" y="367284"/>
                  </a:lnTo>
                  <a:lnTo>
                    <a:pt x="202006" y="367284"/>
                  </a:lnTo>
                  <a:lnTo>
                    <a:pt x="206286" y="367791"/>
                  </a:lnTo>
                  <a:lnTo>
                    <a:pt x="230124" y="375412"/>
                  </a:lnTo>
                  <a:lnTo>
                    <a:pt x="434340" y="438785"/>
                  </a:lnTo>
                  <a:lnTo>
                    <a:pt x="662393" y="367791"/>
                  </a:lnTo>
                  <a:lnTo>
                    <a:pt x="666597" y="367284"/>
                  </a:lnTo>
                  <a:lnTo>
                    <a:pt x="674954" y="367284"/>
                  </a:lnTo>
                  <a:lnTo>
                    <a:pt x="679018" y="367791"/>
                  </a:lnTo>
                  <a:lnTo>
                    <a:pt x="682802" y="369188"/>
                  </a:lnTo>
                  <a:lnTo>
                    <a:pt x="849134" y="420877"/>
                  </a:lnTo>
                  <a:lnTo>
                    <a:pt x="852335" y="421132"/>
                  </a:lnTo>
                  <a:lnTo>
                    <a:pt x="860907" y="421132"/>
                  </a:lnTo>
                  <a:lnTo>
                    <a:pt x="868603" y="414527"/>
                  </a:lnTo>
                  <a:lnTo>
                    <a:pt x="868603" y="71500"/>
                  </a:lnTo>
                  <a:lnTo>
                    <a:pt x="867968" y="65150"/>
                  </a:lnTo>
                  <a:lnTo>
                    <a:pt x="863828" y="59436"/>
                  </a:lnTo>
                  <a:lnTo>
                    <a:pt x="857046" y="57530"/>
                  </a:lnTo>
                  <a:lnTo>
                    <a:pt x="702487" y="10033"/>
                  </a:lnTo>
                  <a:lnTo>
                    <a:pt x="670521" y="0"/>
                  </a:lnTo>
                  <a:close/>
                </a:path>
              </a:pathLst>
            </a:custGeom>
            <a:solidFill>
              <a:srgbClr val="E9EDF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2" name="Google Shape;322;p9"/>
            <p:cNvSpPr/>
            <p:nvPr/>
          </p:nvSpPr>
          <p:spPr>
            <a:xfrm>
              <a:off x="362712" y="708786"/>
              <a:ext cx="670560" cy="438784"/>
            </a:xfrm>
            <a:custGeom>
              <a:avLst/>
              <a:gdLst/>
              <a:ahLst/>
              <a:cxnLst/>
              <a:rect l="l" t="t" r="r" b="b"/>
              <a:pathLst>
                <a:path w="670560" h="438784" extrusionOk="0">
                  <a:moveTo>
                    <a:pt x="198120" y="0"/>
                  </a:moveTo>
                  <a:lnTo>
                    <a:pt x="4076" y="59563"/>
                  </a:lnTo>
                  <a:lnTo>
                    <a:pt x="0" y="65278"/>
                  </a:lnTo>
                  <a:lnTo>
                    <a:pt x="0" y="415798"/>
                  </a:lnTo>
                  <a:lnTo>
                    <a:pt x="7162" y="422021"/>
                  </a:lnTo>
                  <a:lnTo>
                    <a:pt x="16611" y="422021"/>
                  </a:lnTo>
                  <a:lnTo>
                    <a:pt x="18262" y="421767"/>
                  </a:lnTo>
                  <a:lnTo>
                    <a:pt x="189890" y="369189"/>
                  </a:lnTo>
                  <a:lnTo>
                    <a:pt x="193967" y="368554"/>
                  </a:lnTo>
                  <a:lnTo>
                    <a:pt x="198120" y="368554"/>
                  </a:lnTo>
                  <a:lnTo>
                    <a:pt x="198120" y="0"/>
                  </a:lnTo>
                  <a:close/>
                </a:path>
                <a:path w="670560" h="438784" extrusionOk="0">
                  <a:moveTo>
                    <a:pt x="670560" y="0"/>
                  </a:moveTo>
                  <a:lnTo>
                    <a:pt x="446608" y="69596"/>
                  </a:lnTo>
                  <a:lnTo>
                    <a:pt x="434416" y="71501"/>
                  </a:lnTo>
                  <a:lnTo>
                    <a:pt x="434416" y="438785"/>
                  </a:lnTo>
                  <a:lnTo>
                    <a:pt x="662432" y="368427"/>
                  </a:lnTo>
                  <a:lnTo>
                    <a:pt x="666496" y="367792"/>
                  </a:lnTo>
                  <a:lnTo>
                    <a:pt x="670560" y="367792"/>
                  </a:lnTo>
                  <a:lnTo>
                    <a:pt x="670560" y="0"/>
                  </a:lnTo>
                  <a:close/>
                </a:path>
              </a:pathLst>
            </a:custGeom>
            <a:solidFill>
              <a:srgbClr val="CDD6D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23" name="Google Shape;323;p9"/>
          <p:cNvSpPr/>
          <p:nvPr/>
        </p:nvSpPr>
        <p:spPr>
          <a:xfrm>
            <a:off x="6733031" y="5949696"/>
            <a:ext cx="2369820" cy="719327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1" name="Google Shape;2101;p90"/>
          <p:cNvSpPr/>
          <p:nvPr/>
        </p:nvSpPr>
        <p:spPr>
          <a:xfrm>
            <a:off x="3232404" y="0"/>
            <a:ext cx="5911595" cy="81457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02" name="Google Shape;2102;p90"/>
          <p:cNvSpPr txBox="1">
            <a:spLocks noGrp="1"/>
          </p:cNvSpPr>
          <p:nvPr>
            <p:ph type="title"/>
          </p:nvPr>
        </p:nvSpPr>
        <p:spPr>
          <a:xfrm>
            <a:off x="3473322" y="20523"/>
            <a:ext cx="5550535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Ingreso de datos hidráulicos</a:t>
            </a:r>
            <a:endParaRPr/>
          </a:p>
        </p:txBody>
      </p:sp>
      <p:sp>
        <p:nvSpPr>
          <p:cNvPr id="2103" name="Google Shape;2103;p90"/>
          <p:cNvSpPr/>
          <p:nvPr/>
        </p:nvSpPr>
        <p:spPr>
          <a:xfrm>
            <a:off x="6733031" y="5949696"/>
            <a:ext cx="2369820" cy="71932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104" name="Google Shape;2104;p90"/>
          <p:cNvGrpSpPr/>
          <p:nvPr/>
        </p:nvGrpSpPr>
        <p:grpSpPr>
          <a:xfrm>
            <a:off x="458343" y="1900047"/>
            <a:ext cx="4318635" cy="3036570"/>
            <a:chOff x="458343" y="1900047"/>
            <a:chExt cx="4318635" cy="3036570"/>
          </a:xfrm>
        </p:grpSpPr>
        <p:sp>
          <p:nvSpPr>
            <p:cNvPr id="2105" name="Google Shape;2105;p90"/>
            <p:cNvSpPr/>
            <p:nvPr/>
          </p:nvSpPr>
          <p:spPr>
            <a:xfrm>
              <a:off x="467868" y="1909572"/>
              <a:ext cx="4299204" cy="3017520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6" name="Google Shape;2106;p90"/>
            <p:cNvSpPr/>
            <p:nvPr/>
          </p:nvSpPr>
          <p:spPr>
            <a:xfrm>
              <a:off x="458343" y="1900047"/>
              <a:ext cx="4318635" cy="3036570"/>
            </a:xfrm>
            <a:custGeom>
              <a:avLst/>
              <a:gdLst/>
              <a:ahLst/>
              <a:cxnLst/>
              <a:rect l="l" t="t" r="r" b="b"/>
              <a:pathLst>
                <a:path w="4318635" h="3036570" extrusionOk="0">
                  <a:moveTo>
                    <a:pt x="0" y="3036570"/>
                  </a:moveTo>
                  <a:lnTo>
                    <a:pt x="4318254" y="3036570"/>
                  </a:lnTo>
                  <a:lnTo>
                    <a:pt x="4318254" y="0"/>
                  </a:lnTo>
                  <a:lnTo>
                    <a:pt x="0" y="0"/>
                  </a:lnTo>
                  <a:lnTo>
                    <a:pt x="0" y="3036570"/>
                  </a:lnTo>
                  <a:close/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7" name="Google Shape;2107;p90"/>
            <p:cNvSpPr/>
            <p:nvPr/>
          </p:nvSpPr>
          <p:spPr>
            <a:xfrm>
              <a:off x="1908809" y="2633091"/>
              <a:ext cx="468630" cy="653415"/>
            </a:xfrm>
            <a:custGeom>
              <a:avLst/>
              <a:gdLst/>
              <a:ahLst/>
              <a:cxnLst/>
              <a:rect l="l" t="t" r="r" b="b"/>
              <a:pathLst>
                <a:path w="468630" h="653414" extrusionOk="0">
                  <a:moveTo>
                    <a:pt x="0" y="653414"/>
                  </a:moveTo>
                  <a:lnTo>
                    <a:pt x="359663" y="653414"/>
                  </a:lnTo>
                  <a:lnTo>
                    <a:pt x="359663" y="365378"/>
                  </a:lnTo>
                  <a:lnTo>
                    <a:pt x="0" y="365378"/>
                  </a:lnTo>
                  <a:lnTo>
                    <a:pt x="0" y="653414"/>
                  </a:lnTo>
                  <a:close/>
                </a:path>
                <a:path w="468630" h="653414" extrusionOk="0">
                  <a:moveTo>
                    <a:pt x="468121" y="0"/>
                  </a:moveTo>
                  <a:lnTo>
                    <a:pt x="79501" y="337185"/>
                  </a:lnTo>
                </a:path>
              </a:pathLst>
            </a:custGeom>
            <a:noFill/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08" name="Google Shape;2108;p90"/>
          <p:cNvGrpSpPr/>
          <p:nvPr/>
        </p:nvGrpSpPr>
        <p:grpSpPr>
          <a:xfrm>
            <a:off x="5236464" y="1921764"/>
            <a:ext cx="3095243" cy="3038856"/>
            <a:chOff x="5236464" y="1921764"/>
            <a:chExt cx="3095243" cy="3038856"/>
          </a:xfrm>
        </p:grpSpPr>
        <p:sp>
          <p:nvSpPr>
            <p:cNvPr id="2109" name="Google Shape;2109;p90"/>
            <p:cNvSpPr/>
            <p:nvPr/>
          </p:nvSpPr>
          <p:spPr>
            <a:xfrm>
              <a:off x="5236464" y="1921764"/>
              <a:ext cx="3095243" cy="3038856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0" name="Google Shape;2110;p90"/>
            <p:cNvSpPr/>
            <p:nvPr/>
          </p:nvSpPr>
          <p:spPr>
            <a:xfrm>
              <a:off x="6229350" y="3358134"/>
              <a:ext cx="2052955" cy="1569720"/>
            </a:xfrm>
            <a:custGeom>
              <a:avLst/>
              <a:gdLst/>
              <a:ahLst/>
              <a:cxnLst/>
              <a:rect l="l" t="t" r="r" b="b"/>
              <a:pathLst>
                <a:path w="2052954" h="1569720" extrusionOk="0">
                  <a:moveTo>
                    <a:pt x="261620" y="1569720"/>
                  </a:moveTo>
                  <a:lnTo>
                    <a:pt x="210694" y="1559442"/>
                  </a:lnTo>
                  <a:lnTo>
                    <a:pt x="169116" y="1531413"/>
                  </a:lnTo>
                  <a:lnTo>
                    <a:pt x="141087" y="1489835"/>
                  </a:lnTo>
                  <a:lnTo>
                    <a:pt x="130810" y="1438909"/>
                  </a:lnTo>
                  <a:lnTo>
                    <a:pt x="130810" y="915669"/>
                  </a:lnTo>
                  <a:lnTo>
                    <a:pt x="120532" y="864744"/>
                  </a:lnTo>
                  <a:lnTo>
                    <a:pt x="92503" y="823166"/>
                  </a:lnTo>
                  <a:lnTo>
                    <a:pt x="50925" y="795137"/>
                  </a:lnTo>
                  <a:lnTo>
                    <a:pt x="0" y="784859"/>
                  </a:lnTo>
                  <a:lnTo>
                    <a:pt x="50925" y="774582"/>
                  </a:lnTo>
                  <a:lnTo>
                    <a:pt x="92503" y="746553"/>
                  </a:lnTo>
                  <a:lnTo>
                    <a:pt x="120532" y="704975"/>
                  </a:lnTo>
                  <a:lnTo>
                    <a:pt x="130810" y="654049"/>
                  </a:lnTo>
                  <a:lnTo>
                    <a:pt x="130810" y="130810"/>
                  </a:lnTo>
                  <a:lnTo>
                    <a:pt x="141087" y="79884"/>
                  </a:lnTo>
                  <a:lnTo>
                    <a:pt x="169116" y="38306"/>
                  </a:lnTo>
                  <a:lnTo>
                    <a:pt x="210694" y="10277"/>
                  </a:lnTo>
                  <a:lnTo>
                    <a:pt x="261620" y="0"/>
                  </a:lnTo>
                </a:path>
                <a:path w="2052954" h="1569720" extrusionOk="0">
                  <a:moveTo>
                    <a:pt x="1791207" y="0"/>
                  </a:moveTo>
                  <a:lnTo>
                    <a:pt x="1842133" y="10277"/>
                  </a:lnTo>
                  <a:lnTo>
                    <a:pt x="1883711" y="38306"/>
                  </a:lnTo>
                  <a:lnTo>
                    <a:pt x="1911740" y="79884"/>
                  </a:lnTo>
                  <a:lnTo>
                    <a:pt x="1922018" y="130810"/>
                  </a:lnTo>
                  <a:lnTo>
                    <a:pt x="1922018" y="654049"/>
                  </a:lnTo>
                  <a:lnTo>
                    <a:pt x="1932295" y="704975"/>
                  </a:lnTo>
                  <a:lnTo>
                    <a:pt x="1960324" y="746553"/>
                  </a:lnTo>
                  <a:lnTo>
                    <a:pt x="2001902" y="774582"/>
                  </a:lnTo>
                  <a:lnTo>
                    <a:pt x="2052827" y="784859"/>
                  </a:lnTo>
                  <a:lnTo>
                    <a:pt x="2001902" y="795137"/>
                  </a:lnTo>
                  <a:lnTo>
                    <a:pt x="1960324" y="823166"/>
                  </a:lnTo>
                  <a:lnTo>
                    <a:pt x="1932295" y="864744"/>
                  </a:lnTo>
                  <a:lnTo>
                    <a:pt x="1922018" y="915669"/>
                  </a:lnTo>
                  <a:lnTo>
                    <a:pt x="1922018" y="1438909"/>
                  </a:lnTo>
                  <a:lnTo>
                    <a:pt x="1911740" y="1489835"/>
                  </a:lnTo>
                  <a:lnTo>
                    <a:pt x="1883711" y="1531413"/>
                  </a:lnTo>
                  <a:lnTo>
                    <a:pt x="1842133" y="1559442"/>
                  </a:lnTo>
                  <a:lnTo>
                    <a:pt x="1791207" y="1569720"/>
                  </a:lnTo>
                </a:path>
              </a:pathLst>
            </a:cu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1" name="Google Shape;2111;p90"/>
            <p:cNvSpPr/>
            <p:nvPr/>
          </p:nvSpPr>
          <p:spPr>
            <a:xfrm>
              <a:off x="5795772" y="3357372"/>
              <a:ext cx="370840" cy="1440180"/>
            </a:xfrm>
            <a:custGeom>
              <a:avLst/>
              <a:gdLst/>
              <a:ahLst/>
              <a:cxnLst/>
              <a:rect l="l" t="t" r="r" b="b"/>
              <a:pathLst>
                <a:path w="370839" h="1440179" extrusionOk="0">
                  <a:moveTo>
                    <a:pt x="370332" y="0"/>
                  </a:moveTo>
                  <a:lnTo>
                    <a:pt x="0" y="0"/>
                  </a:lnTo>
                  <a:lnTo>
                    <a:pt x="0" y="1440179"/>
                  </a:lnTo>
                  <a:lnTo>
                    <a:pt x="370332" y="1440179"/>
                  </a:lnTo>
                  <a:lnTo>
                    <a:pt x="370332" y="0"/>
                  </a:lnTo>
                  <a:close/>
                </a:path>
              </a:pathLst>
            </a:custGeom>
            <a:solidFill>
              <a:srgbClr val="F8F8F9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112" name="Google Shape;2112;p90"/>
          <p:cNvSpPr txBox="1"/>
          <p:nvPr/>
        </p:nvSpPr>
        <p:spPr>
          <a:xfrm>
            <a:off x="2484882" y="2565654"/>
            <a:ext cx="1295400" cy="360045"/>
          </a:xfrm>
          <a:prstGeom prst="rect">
            <a:avLst/>
          </a:prstGeom>
          <a:solidFill>
            <a:srgbClr val="F8F8F9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576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latin typeface="Arial"/>
                <a:ea typeface="Arial"/>
                <a:cs typeface="Arial"/>
                <a:sym typeface="Arial"/>
              </a:rPr>
              <a:t>Caudal de</a:t>
            </a:r>
            <a:endParaRPr sz="13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192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latin typeface="Arial"/>
                <a:ea typeface="Arial"/>
                <a:cs typeface="Arial"/>
                <a:sym typeface="Arial"/>
              </a:rPr>
              <a:t>diseño</a:t>
            </a:r>
            <a:endParaRPr sz="13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3" name="Google Shape;2113;p90"/>
          <p:cNvSpPr/>
          <p:nvPr/>
        </p:nvSpPr>
        <p:spPr>
          <a:xfrm>
            <a:off x="1466850" y="3766820"/>
            <a:ext cx="167640" cy="607695"/>
          </a:xfrm>
          <a:custGeom>
            <a:avLst/>
            <a:gdLst/>
            <a:ahLst/>
            <a:cxnLst/>
            <a:rect l="l" t="t" r="r" b="b"/>
            <a:pathLst>
              <a:path w="167639" h="607695" extrusionOk="0">
                <a:moveTo>
                  <a:pt x="167512" y="607313"/>
                </a:moveTo>
                <a:lnTo>
                  <a:pt x="0" y="0"/>
                </a:ln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14" name="Google Shape;2114;p90"/>
          <p:cNvSpPr txBox="1"/>
          <p:nvPr/>
        </p:nvSpPr>
        <p:spPr>
          <a:xfrm>
            <a:off x="1692401" y="4191761"/>
            <a:ext cx="1297305" cy="361315"/>
          </a:xfrm>
          <a:prstGeom prst="rect">
            <a:avLst/>
          </a:prstGeom>
          <a:solidFill>
            <a:srgbClr val="F8F8F9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653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latin typeface="Arial"/>
                <a:ea typeface="Arial"/>
                <a:cs typeface="Arial"/>
                <a:sym typeface="Arial"/>
              </a:rPr>
              <a:t>Condiciones</a:t>
            </a:r>
            <a:endParaRPr sz="13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23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latin typeface="Arial"/>
                <a:ea typeface="Arial"/>
                <a:cs typeface="Arial"/>
                <a:sym typeface="Arial"/>
              </a:rPr>
              <a:t>de borde</a:t>
            </a:r>
            <a:endParaRPr sz="13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5" name="Google Shape;2115;p90"/>
          <p:cNvSpPr txBox="1"/>
          <p:nvPr/>
        </p:nvSpPr>
        <p:spPr>
          <a:xfrm rot="-5400000">
            <a:off x="5255197" y="1883981"/>
            <a:ext cx="3058160" cy="3114675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None/>
            </a:pPr>
            <a:endParaRPr sz="215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6289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Hidrograma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16" name="Google Shape;2116;p90"/>
          <p:cNvGrpSpPr/>
          <p:nvPr/>
        </p:nvGrpSpPr>
        <p:grpSpPr>
          <a:xfrm>
            <a:off x="1389125" y="1291589"/>
            <a:ext cx="2192020" cy="426720"/>
            <a:chOff x="1389125" y="1291589"/>
            <a:chExt cx="2192020" cy="426720"/>
          </a:xfrm>
        </p:grpSpPr>
        <p:sp>
          <p:nvSpPr>
            <p:cNvPr id="2117" name="Google Shape;2117;p90"/>
            <p:cNvSpPr/>
            <p:nvPr/>
          </p:nvSpPr>
          <p:spPr>
            <a:xfrm>
              <a:off x="1389125" y="1291589"/>
              <a:ext cx="2192020" cy="426720"/>
            </a:xfrm>
            <a:custGeom>
              <a:avLst/>
              <a:gdLst/>
              <a:ahLst/>
              <a:cxnLst/>
              <a:rect l="l" t="t" r="r" b="b"/>
              <a:pathLst>
                <a:path w="2192020" h="426719" extrusionOk="0">
                  <a:moveTo>
                    <a:pt x="2120391" y="0"/>
                  </a:moveTo>
                  <a:lnTo>
                    <a:pt x="71120" y="0"/>
                  </a:lnTo>
                  <a:lnTo>
                    <a:pt x="43451" y="5593"/>
                  </a:lnTo>
                  <a:lnTo>
                    <a:pt x="20843" y="20843"/>
                  </a:lnTo>
                  <a:lnTo>
                    <a:pt x="5593" y="43451"/>
                  </a:lnTo>
                  <a:lnTo>
                    <a:pt x="0" y="71120"/>
                  </a:lnTo>
                  <a:lnTo>
                    <a:pt x="0" y="355600"/>
                  </a:lnTo>
                  <a:lnTo>
                    <a:pt x="5593" y="383268"/>
                  </a:lnTo>
                  <a:lnTo>
                    <a:pt x="20843" y="405876"/>
                  </a:lnTo>
                  <a:lnTo>
                    <a:pt x="43451" y="421126"/>
                  </a:lnTo>
                  <a:lnTo>
                    <a:pt x="71120" y="426720"/>
                  </a:lnTo>
                  <a:lnTo>
                    <a:pt x="2120391" y="426720"/>
                  </a:lnTo>
                  <a:lnTo>
                    <a:pt x="2148060" y="421126"/>
                  </a:lnTo>
                  <a:lnTo>
                    <a:pt x="2170668" y="405876"/>
                  </a:lnTo>
                  <a:lnTo>
                    <a:pt x="2185918" y="383268"/>
                  </a:lnTo>
                  <a:lnTo>
                    <a:pt x="2191512" y="355600"/>
                  </a:lnTo>
                  <a:lnTo>
                    <a:pt x="2191512" y="71120"/>
                  </a:lnTo>
                  <a:lnTo>
                    <a:pt x="2185918" y="43451"/>
                  </a:lnTo>
                  <a:lnTo>
                    <a:pt x="2170668" y="20843"/>
                  </a:lnTo>
                  <a:lnTo>
                    <a:pt x="2148060" y="5593"/>
                  </a:lnTo>
                  <a:lnTo>
                    <a:pt x="2120391" y="0"/>
                  </a:lnTo>
                  <a:close/>
                </a:path>
              </a:pathLst>
            </a:custGeom>
            <a:solidFill>
              <a:srgbClr val="3366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8" name="Google Shape;2118;p90"/>
            <p:cNvSpPr/>
            <p:nvPr/>
          </p:nvSpPr>
          <p:spPr>
            <a:xfrm>
              <a:off x="1389125" y="1291589"/>
              <a:ext cx="2192020" cy="426720"/>
            </a:xfrm>
            <a:custGeom>
              <a:avLst/>
              <a:gdLst/>
              <a:ahLst/>
              <a:cxnLst/>
              <a:rect l="l" t="t" r="r" b="b"/>
              <a:pathLst>
                <a:path w="2192020" h="426719" extrusionOk="0">
                  <a:moveTo>
                    <a:pt x="0" y="71120"/>
                  </a:moveTo>
                  <a:lnTo>
                    <a:pt x="5593" y="43451"/>
                  </a:lnTo>
                  <a:lnTo>
                    <a:pt x="20843" y="20843"/>
                  </a:lnTo>
                  <a:lnTo>
                    <a:pt x="43451" y="5593"/>
                  </a:lnTo>
                  <a:lnTo>
                    <a:pt x="71120" y="0"/>
                  </a:lnTo>
                  <a:lnTo>
                    <a:pt x="2120391" y="0"/>
                  </a:lnTo>
                  <a:lnTo>
                    <a:pt x="2148060" y="5593"/>
                  </a:lnTo>
                  <a:lnTo>
                    <a:pt x="2170668" y="20843"/>
                  </a:lnTo>
                  <a:lnTo>
                    <a:pt x="2185918" y="43451"/>
                  </a:lnTo>
                  <a:lnTo>
                    <a:pt x="2191512" y="71120"/>
                  </a:lnTo>
                  <a:lnTo>
                    <a:pt x="2191512" y="355600"/>
                  </a:lnTo>
                  <a:lnTo>
                    <a:pt x="2185918" y="383268"/>
                  </a:lnTo>
                  <a:lnTo>
                    <a:pt x="2170668" y="405876"/>
                  </a:lnTo>
                  <a:lnTo>
                    <a:pt x="2148060" y="421126"/>
                  </a:lnTo>
                  <a:lnTo>
                    <a:pt x="2120391" y="426720"/>
                  </a:lnTo>
                  <a:lnTo>
                    <a:pt x="71120" y="426720"/>
                  </a:lnTo>
                  <a:lnTo>
                    <a:pt x="43451" y="421126"/>
                  </a:lnTo>
                  <a:lnTo>
                    <a:pt x="20843" y="405876"/>
                  </a:lnTo>
                  <a:lnTo>
                    <a:pt x="5593" y="383268"/>
                  </a:lnTo>
                  <a:lnTo>
                    <a:pt x="0" y="355600"/>
                  </a:lnTo>
                  <a:lnTo>
                    <a:pt x="0" y="71120"/>
                  </a:lnTo>
                  <a:close/>
                </a:path>
              </a:pathLst>
            </a:custGeom>
            <a:noFill/>
            <a:ln w="25400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119" name="Google Shape;2119;p90"/>
          <p:cNvSpPr txBox="1"/>
          <p:nvPr/>
        </p:nvSpPr>
        <p:spPr>
          <a:xfrm>
            <a:off x="1570989" y="1348232"/>
            <a:ext cx="1826895" cy="299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Flujo Permanente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20" name="Google Shape;2120;p90"/>
          <p:cNvGrpSpPr/>
          <p:nvPr/>
        </p:nvGrpSpPr>
        <p:grpSpPr>
          <a:xfrm>
            <a:off x="5638038" y="1291589"/>
            <a:ext cx="2192020" cy="426720"/>
            <a:chOff x="5638038" y="1291589"/>
            <a:chExt cx="2192020" cy="426720"/>
          </a:xfrm>
        </p:grpSpPr>
        <p:sp>
          <p:nvSpPr>
            <p:cNvPr id="2121" name="Google Shape;2121;p90"/>
            <p:cNvSpPr/>
            <p:nvPr/>
          </p:nvSpPr>
          <p:spPr>
            <a:xfrm>
              <a:off x="5638038" y="1291589"/>
              <a:ext cx="2192020" cy="426720"/>
            </a:xfrm>
            <a:custGeom>
              <a:avLst/>
              <a:gdLst/>
              <a:ahLst/>
              <a:cxnLst/>
              <a:rect l="l" t="t" r="r" b="b"/>
              <a:pathLst>
                <a:path w="2192020" h="426719" extrusionOk="0">
                  <a:moveTo>
                    <a:pt x="2120391" y="0"/>
                  </a:moveTo>
                  <a:lnTo>
                    <a:pt x="71120" y="0"/>
                  </a:lnTo>
                  <a:lnTo>
                    <a:pt x="43451" y="5593"/>
                  </a:lnTo>
                  <a:lnTo>
                    <a:pt x="20843" y="20843"/>
                  </a:lnTo>
                  <a:lnTo>
                    <a:pt x="5593" y="43451"/>
                  </a:lnTo>
                  <a:lnTo>
                    <a:pt x="0" y="71120"/>
                  </a:lnTo>
                  <a:lnTo>
                    <a:pt x="0" y="355600"/>
                  </a:lnTo>
                  <a:lnTo>
                    <a:pt x="5593" y="383268"/>
                  </a:lnTo>
                  <a:lnTo>
                    <a:pt x="20843" y="405876"/>
                  </a:lnTo>
                  <a:lnTo>
                    <a:pt x="43451" y="421126"/>
                  </a:lnTo>
                  <a:lnTo>
                    <a:pt x="71120" y="426720"/>
                  </a:lnTo>
                  <a:lnTo>
                    <a:pt x="2120391" y="426720"/>
                  </a:lnTo>
                  <a:lnTo>
                    <a:pt x="2148060" y="421126"/>
                  </a:lnTo>
                  <a:lnTo>
                    <a:pt x="2170668" y="405876"/>
                  </a:lnTo>
                  <a:lnTo>
                    <a:pt x="2185918" y="383268"/>
                  </a:lnTo>
                  <a:lnTo>
                    <a:pt x="2191512" y="355600"/>
                  </a:lnTo>
                  <a:lnTo>
                    <a:pt x="2191512" y="71120"/>
                  </a:lnTo>
                  <a:lnTo>
                    <a:pt x="2185918" y="43451"/>
                  </a:lnTo>
                  <a:lnTo>
                    <a:pt x="2170668" y="20843"/>
                  </a:lnTo>
                  <a:lnTo>
                    <a:pt x="2148060" y="5593"/>
                  </a:lnTo>
                  <a:lnTo>
                    <a:pt x="2120391" y="0"/>
                  </a:lnTo>
                  <a:close/>
                </a:path>
              </a:pathLst>
            </a:custGeom>
            <a:solidFill>
              <a:srgbClr val="3366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2" name="Google Shape;2122;p90"/>
            <p:cNvSpPr/>
            <p:nvPr/>
          </p:nvSpPr>
          <p:spPr>
            <a:xfrm>
              <a:off x="5638038" y="1291589"/>
              <a:ext cx="2192020" cy="426720"/>
            </a:xfrm>
            <a:custGeom>
              <a:avLst/>
              <a:gdLst/>
              <a:ahLst/>
              <a:cxnLst/>
              <a:rect l="l" t="t" r="r" b="b"/>
              <a:pathLst>
                <a:path w="2192020" h="426719" extrusionOk="0">
                  <a:moveTo>
                    <a:pt x="0" y="71120"/>
                  </a:moveTo>
                  <a:lnTo>
                    <a:pt x="5593" y="43451"/>
                  </a:lnTo>
                  <a:lnTo>
                    <a:pt x="20843" y="20843"/>
                  </a:lnTo>
                  <a:lnTo>
                    <a:pt x="43451" y="5593"/>
                  </a:lnTo>
                  <a:lnTo>
                    <a:pt x="71120" y="0"/>
                  </a:lnTo>
                  <a:lnTo>
                    <a:pt x="2120391" y="0"/>
                  </a:lnTo>
                  <a:lnTo>
                    <a:pt x="2148060" y="5593"/>
                  </a:lnTo>
                  <a:lnTo>
                    <a:pt x="2170668" y="20843"/>
                  </a:lnTo>
                  <a:lnTo>
                    <a:pt x="2185918" y="43451"/>
                  </a:lnTo>
                  <a:lnTo>
                    <a:pt x="2191512" y="71120"/>
                  </a:lnTo>
                  <a:lnTo>
                    <a:pt x="2191512" y="355600"/>
                  </a:lnTo>
                  <a:lnTo>
                    <a:pt x="2185918" y="383268"/>
                  </a:lnTo>
                  <a:lnTo>
                    <a:pt x="2170668" y="405876"/>
                  </a:lnTo>
                  <a:lnTo>
                    <a:pt x="2148060" y="421126"/>
                  </a:lnTo>
                  <a:lnTo>
                    <a:pt x="2120391" y="426720"/>
                  </a:lnTo>
                  <a:lnTo>
                    <a:pt x="71120" y="426720"/>
                  </a:lnTo>
                  <a:lnTo>
                    <a:pt x="43451" y="421126"/>
                  </a:lnTo>
                  <a:lnTo>
                    <a:pt x="20843" y="405876"/>
                  </a:lnTo>
                  <a:lnTo>
                    <a:pt x="5593" y="383268"/>
                  </a:lnTo>
                  <a:lnTo>
                    <a:pt x="0" y="355600"/>
                  </a:lnTo>
                  <a:lnTo>
                    <a:pt x="0" y="71120"/>
                  </a:lnTo>
                  <a:close/>
                </a:path>
              </a:pathLst>
            </a:custGeom>
            <a:noFill/>
            <a:ln w="25400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123" name="Google Shape;2123;p90"/>
          <p:cNvSpPr txBox="1"/>
          <p:nvPr/>
        </p:nvSpPr>
        <p:spPr>
          <a:xfrm>
            <a:off x="6032371" y="1348232"/>
            <a:ext cx="1540639" cy="289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Flujo</a:t>
            </a:r>
            <a:r>
              <a:rPr lang="en-US" sz="18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Variable</a:t>
            </a:r>
            <a:endParaRPr sz="1800" dirty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8" name="Google Shape;2128;p91"/>
          <p:cNvSpPr/>
          <p:nvPr/>
        </p:nvSpPr>
        <p:spPr>
          <a:xfrm>
            <a:off x="5644896" y="0"/>
            <a:ext cx="3499103" cy="81457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29" name="Google Shape;2129;p91"/>
          <p:cNvSpPr txBox="1">
            <a:spLocks noGrp="1"/>
          </p:cNvSpPr>
          <p:nvPr>
            <p:ph type="title"/>
          </p:nvPr>
        </p:nvSpPr>
        <p:spPr>
          <a:xfrm>
            <a:off x="5886069" y="20523"/>
            <a:ext cx="31394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Análisis de flujo</a:t>
            </a:r>
            <a:endParaRPr/>
          </a:p>
        </p:txBody>
      </p:sp>
      <p:sp>
        <p:nvSpPr>
          <p:cNvPr id="2130" name="Google Shape;2130;p91"/>
          <p:cNvSpPr/>
          <p:nvPr/>
        </p:nvSpPr>
        <p:spPr>
          <a:xfrm>
            <a:off x="6733031" y="5949696"/>
            <a:ext cx="2369820" cy="71932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131" name="Google Shape;2131;p91"/>
          <p:cNvGrpSpPr/>
          <p:nvPr/>
        </p:nvGrpSpPr>
        <p:grpSpPr>
          <a:xfrm>
            <a:off x="1555622" y="1718691"/>
            <a:ext cx="6462649" cy="3432810"/>
            <a:chOff x="1555622" y="1718691"/>
            <a:chExt cx="6462649" cy="3432810"/>
          </a:xfrm>
        </p:grpSpPr>
        <p:sp>
          <p:nvSpPr>
            <p:cNvPr id="2132" name="Google Shape;2132;p91"/>
            <p:cNvSpPr/>
            <p:nvPr/>
          </p:nvSpPr>
          <p:spPr>
            <a:xfrm>
              <a:off x="2054351" y="1728216"/>
              <a:ext cx="5954267" cy="3413760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3" name="Google Shape;2133;p91"/>
            <p:cNvSpPr/>
            <p:nvPr/>
          </p:nvSpPr>
          <p:spPr>
            <a:xfrm>
              <a:off x="2044826" y="1718691"/>
              <a:ext cx="5973445" cy="3432810"/>
            </a:xfrm>
            <a:custGeom>
              <a:avLst/>
              <a:gdLst/>
              <a:ahLst/>
              <a:cxnLst/>
              <a:rect l="l" t="t" r="r" b="b"/>
              <a:pathLst>
                <a:path w="5973445" h="3432810" extrusionOk="0">
                  <a:moveTo>
                    <a:pt x="0" y="3432810"/>
                  </a:moveTo>
                  <a:lnTo>
                    <a:pt x="5973317" y="3432810"/>
                  </a:lnTo>
                  <a:lnTo>
                    <a:pt x="5973317" y="0"/>
                  </a:lnTo>
                  <a:lnTo>
                    <a:pt x="0" y="0"/>
                  </a:lnTo>
                  <a:lnTo>
                    <a:pt x="0" y="3432810"/>
                  </a:lnTo>
                  <a:close/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4" name="Google Shape;2134;p91"/>
            <p:cNvSpPr/>
            <p:nvPr/>
          </p:nvSpPr>
          <p:spPr>
            <a:xfrm>
              <a:off x="1555622" y="3635755"/>
              <a:ext cx="688975" cy="215265"/>
            </a:xfrm>
            <a:custGeom>
              <a:avLst/>
              <a:gdLst/>
              <a:ahLst/>
              <a:cxnLst/>
              <a:rect l="l" t="t" r="r" b="b"/>
              <a:pathLst>
                <a:path w="688975" h="215264" extrusionOk="0">
                  <a:moveTo>
                    <a:pt x="688466" y="215265"/>
                  </a:moveTo>
                  <a:lnTo>
                    <a:pt x="0" y="0"/>
                  </a:lnTo>
                </a:path>
              </a:pathLst>
            </a:custGeom>
            <a:noFill/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135" name="Google Shape;2135;p91"/>
          <p:cNvSpPr txBox="1"/>
          <p:nvPr/>
        </p:nvSpPr>
        <p:spPr>
          <a:xfrm>
            <a:off x="311276" y="3447795"/>
            <a:ext cx="1244346" cy="446148"/>
          </a:xfrm>
          <a:prstGeom prst="rect">
            <a:avLst/>
          </a:prstGeom>
          <a:solidFill>
            <a:srgbClr val="F8F8F9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846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C" sz="1300">
                <a:latin typeface="Arial"/>
                <a:ea typeface="Arial"/>
                <a:cs typeface="Arial"/>
                <a:sym typeface="Arial"/>
              </a:rPr>
              <a:t>Régimen de</a:t>
            </a: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C" sz="1300">
                <a:latin typeface="Arial"/>
                <a:ea typeface="Arial"/>
                <a:cs typeface="Arial"/>
                <a:sym typeface="Arial"/>
              </a:rPr>
              <a:t>flujo</a:t>
            </a:r>
          </a:p>
        </p:txBody>
      </p:sp>
      <p:grpSp>
        <p:nvGrpSpPr>
          <p:cNvPr id="2136" name="Google Shape;2136;p91"/>
          <p:cNvGrpSpPr/>
          <p:nvPr/>
        </p:nvGrpSpPr>
        <p:grpSpPr>
          <a:xfrm>
            <a:off x="323850" y="688086"/>
            <a:ext cx="2449195" cy="426720"/>
            <a:chOff x="323850" y="688086"/>
            <a:chExt cx="2449195" cy="426720"/>
          </a:xfrm>
        </p:grpSpPr>
        <p:sp>
          <p:nvSpPr>
            <p:cNvPr id="2137" name="Google Shape;2137;p91"/>
            <p:cNvSpPr/>
            <p:nvPr/>
          </p:nvSpPr>
          <p:spPr>
            <a:xfrm>
              <a:off x="323850" y="688086"/>
              <a:ext cx="2449195" cy="426720"/>
            </a:xfrm>
            <a:custGeom>
              <a:avLst/>
              <a:gdLst/>
              <a:ahLst/>
              <a:cxnLst/>
              <a:rect l="l" t="t" r="r" b="b"/>
              <a:pathLst>
                <a:path w="2449195" h="426719" extrusionOk="0">
                  <a:moveTo>
                    <a:pt x="2377948" y="0"/>
                  </a:moveTo>
                  <a:lnTo>
                    <a:pt x="71120" y="0"/>
                  </a:lnTo>
                  <a:lnTo>
                    <a:pt x="43435" y="5593"/>
                  </a:lnTo>
                  <a:lnTo>
                    <a:pt x="20829" y="20843"/>
                  </a:lnTo>
                  <a:lnTo>
                    <a:pt x="5588" y="43451"/>
                  </a:lnTo>
                  <a:lnTo>
                    <a:pt x="0" y="71119"/>
                  </a:lnTo>
                  <a:lnTo>
                    <a:pt x="0" y="355600"/>
                  </a:lnTo>
                  <a:lnTo>
                    <a:pt x="5588" y="383268"/>
                  </a:lnTo>
                  <a:lnTo>
                    <a:pt x="20829" y="405876"/>
                  </a:lnTo>
                  <a:lnTo>
                    <a:pt x="43435" y="421126"/>
                  </a:lnTo>
                  <a:lnTo>
                    <a:pt x="71120" y="426719"/>
                  </a:lnTo>
                  <a:lnTo>
                    <a:pt x="2377948" y="426719"/>
                  </a:lnTo>
                  <a:lnTo>
                    <a:pt x="2405616" y="421126"/>
                  </a:lnTo>
                  <a:lnTo>
                    <a:pt x="2428224" y="405876"/>
                  </a:lnTo>
                  <a:lnTo>
                    <a:pt x="2443474" y="383268"/>
                  </a:lnTo>
                  <a:lnTo>
                    <a:pt x="2449068" y="355600"/>
                  </a:lnTo>
                  <a:lnTo>
                    <a:pt x="2449068" y="71119"/>
                  </a:lnTo>
                  <a:lnTo>
                    <a:pt x="2443474" y="43451"/>
                  </a:lnTo>
                  <a:lnTo>
                    <a:pt x="2428224" y="20843"/>
                  </a:lnTo>
                  <a:lnTo>
                    <a:pt x="2405616" y="5593"/>
                  </a:lnTo>
                  <a:lnTo>
                    <a:pt x="2377948" y="0"/>
                  </a:lnTo>
                  <a:close/>
                </a:path>
              </a:pathLst>
            </a:custGeom>
            <a:solidFill>
              <a:srgbClr val="3366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8" name="Google Shape;2138;p91"/>
            <p:cNvSpPr/>
            <p:nvPr/>
          </p:nvSpPr>
          <p:spPr>
            <a:xfrm>
              <a:off x="323850" y="688086"/>
              <a:ext cx="2449195" cy="426720"/>
            </a:xfrm>
            <a:custGeom>
              <a:avLst/>
              <a:gdLst/>
              <a:ahLst/>
              <a:cxnLst/>
              <a:rect l="l" t="t" r="r" b="b"/>
              <a:pathLst>
                <a:path w="2449195" h="426719" extrusionOk="0">
                  <a:moveTo>
                    <a:pt x="0" y="71119"/>
                  </a:moveTo>
                  <a:lnTo>
                    <a:pt x="5588" y="43451"/>
                  </a:lnTo>
                  <a:lnTo>
                    <a:pt x="20829" y="20843"/>
                  </a:lnTo>
                  <a:lnTo>
                    <a:pt x="43435" y="5593"/>
                  </a:lnTo>
                  <a:lnTo>
                    <a:pt x="71120" y="0"/>
                  </a:lnTo>
                  <a:lnTo>
                    <a:pt x="2377948" y="0"/>
                  </a:lnTo>
                  <a:lnTo>
                    <a:pt x="2405616" y="5593"/>
                  </a:lnTo>
                  <a:lnTo>
                    <a:pt x="2428224" y="20843"/>
                  </a:lnTo>
                  <a:lnTo>
                    <a:pt x="2443474" y="43451"/>
                  </a:lnTo>
                  <a:lnTo>
                    <a:pt x="2449068" y="71119"/>
                  </a:lnTo>
                  <a:lnTo>
                    <a:pt x="2449068" y="355600"/>
                  </a:lnTo>
                  <a:lnTo>
                    <a:pt x="2443474" y="383268"/>
                  </a:lnTo>
                  <a:lnTo>
                    <a:pt x="2428224" y="405876"/>
                  </a:lnTo>
                  <a:lnTo>
                    <a:pt x="2405616" y="421126"/>
                  </a:lnTo>
                  <a:lnTo>
                    <a:pt x="2377948" y="426719"/>
                  </a:lnTo>
                  <a:lnTo>
                    <a:pt x="71120" y="426719"/>
                  </a:lnTo>
                  <a:lnTo>
                    <a:pt x="43435" y="421126"/>
                  </a:lnTo>
                  <a:lnTo>
                    <a:pt x="20829" y="405876"/>
                  </a:lnTo>
                  <a:lnTo>
                    <a:pt x="5588" y="383268"/>
                  </a:lnTo>
                  <a:lnTo>
                    <a:pt x="0" y="355600"/>
                  </a:lnTo>
                  <a:lnTo>
                    <a:pt x="0" y="71119"/>
                  </a:lnTo>
                  <a:close/>
                </a:path>
              </a:pathLst>
            </a:custGeom>
            <a:noFill/>
            <a:ln w="25375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139" name="Google Shape;2139;p91"/>
          <p:cNvSpPr txBox="1"/>
          <p:nvPr/>
        </p:nvSpPr>
        <p:spPr>
          <a:xfrm>
            <a:off x="449681" y="744982"/>
            <a:ext cx="2196465" cy="299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Desarrollo de un plan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4" name="Google Shape;2144;p92"/>
          <p:cNvSpPr/>
          <p:nvPr/>
        </p:nvSpPr>
        <p:spPr>
          <a:xfrm>
            <a:off x="3570732" y="0"/>
            <a:ext cx="5573267" cy="81457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45" name="Google Shape;2145;p92"/>
          <p:cNvSpPr txBox="1">
            <a:spLocks noGrp="1"/>
          </p:cNvSpPr>
          <p:nvPr>
            <p:ph type="title"/>
          </p:nvPr>
        </p:nvSpPr>
        <p:spPr>
          <a:xfrm>
            <a:off x="3811651" y="20523"/>
            <a:ext cx="521335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Ejecución de la simulación</a:t>
            </a:r>
            <a:endParaRPr/>
          </a:p>
        </p:txBody>
      </p:sp>
      <p:sp>
        <p:nvSpPr>
          <p:cNvPr id="2146" name="Google Shape;2146;p92"/>
          <p:cNvSpPr/>
          <p:nvPr/>
        </p:nvSpPr>
        <p:spPr>
          <a:xfrm>
            <a:off x="6733031" y="5949696"/>
            <a:ext cx="2369820" cy="71932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147" name="Google Shape;2147;p92"/>
          <p:cNvGrpSpPr/>
          <p:nvPr/>
        </p:nvGrpSpPr>
        <p:grpSpPr>
          <a:xfrm>
            <a:off x="684276" y="1269491"/>
            <a:ext cx="5811012" cy="3858767"/>
            <a:chOff x="684276" y="1269491"/>
            <a:chExt cx="5811012" cy="3858767"/>
          </a:xfrm>
        </p:grpSpPr>
        <p:sp>
          <p:nvSpPr>
            <p:cNvPr id="2148" name="Google Shape;2148;p92"/>
            <p:cNvSpPr/>
            <p:nvPr/>
          </p:nvSpPr>
          <p:spPr>
            <a:xfrm>
              <a:off x="684276" y="1269491"/>
              <a:ext cx="5811012" cy="3858767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9" name="Google Shape;2149;p92"/>
            <p:cNvSpPr/>
            <p:nvPr/>
          </p:nvSpPr>
          <p:spPr>
            <a:xfrm>
              <a:off x="6300978" y="1626869"/>
              <a:ext cx="99060" cy="844550"/>
            </a:xfrm>
            <a:custGeom>
              <a:avLst/>
              <a:gdLst/>
              <a:ahLst/>
              <a:cxnLst/>
              <a:rect l="l" t="t" r="r" b="b"/>
              <a:pathLst>
                <a:path w="99060" h="844550" extrusionOk="0">
                  <a:moveTo>
                    <a:pt x="0" y="0"/>
                  </a:moveTo>
                  <a:lnTo>
                    <a:pt x="38570" y="646"/>
                  </a:lnTo>
                  <a:lnTo>
                    <a:pt x="70056" y="2412"/>
                  </a:lnTo>
                  <a:lnTo>
                    <a:pt x="91279" y="5036"/>
                  </a:lnTo>
                  <a:lnTo>
                    <a:pt x="99060" y="8254"/>
                  </a:lnTo>
                  <a:lnTo>
                    <a:pt x="99060" y="836040"/>
                  </a:lnTo>
                  <a:lnTo>
                    <a:pt x="91279" y="839259"/>
                  </a:lnTo>
                  <a:lnTo>
                    <a:pt x="70056" y="841883"/>
                  </a:lnTo>
                  <a:lnTo>
                    <a:pt x="38570" y="843649"/>
                  </a:lnTo>
                  <a:lnTo>
                    <a:pt x="0" y="844295"/>
                  </a:lnTo>
                </a:path>
              </a:pathLst>
            </a:cu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150" name="Google Shape;2150;p92"/>
          <p:cNvSpPr txBox="1"/>
          <p:nvPr/>
        </p:nvSpPr>
        <p:spPr>
          <a:xfrm>
            <a:off x="674751" y="1259966"/>
            <a:ext cx="5830570" cy="3877945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None/>
            </a:pPr>
            <a:endParaRPr sz="155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74421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Arial"/>
                <a:ea typeface="Arial"/>
                <a:cs typeface="Arial"/>
                <a:sym typeface="Arial"/>
              </a:rPr>
              <a:t>•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marL="5744210" marR="0" lvl="0" indent="0" algn="l" rtl="0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None/>
            </a:pPr>
            <a:r>
              <a:rPr lang="en-US" sz="1200">
                <a:latin typeface="Arial"/>
                <a:ea typeface="Arial"/>
                <a:cs typeface="Arial"/>
                <a:sym typeface="Arial"/>
              </a:rPr>
              <a:t>•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50">
              <a:latin typeface="Arial"/>
              <a:ea typeface="Arial"/>
              <a:cs typeface="Arial"/>
              <a:sym typeface="Arial"/>
            </a:endParaRPr>
          </a:p>
          <a:p>
            <a:pPr marL="574421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Arial"/>
                <a:ea typeface="Arial"/>
                <a:cs typeface="Arial"/>
                <a:sym typeface="Arial"/>
              </a:rPr>
              <a:t>•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None/>
            </a:pPr>
            <a:endParaRPr sz="1150">
              <a:latin typeface="Arial"/>
              <a:ea typeface="Arial"/>
              <a:cs typeface="Arial"/>
              <a:sym typeface="Arial"/>
            </a:endParaRPr>
          </a:p>
          <a:p>
            <a:pPr marL="359219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Arial"/>
                <a:ea typeface="Arial"/>
                <a:cs typeface="Arial"/>
                <a:sym typeface="Arial"/>
              </a:rPr>
              <a:t>Resumen de la simulación</a:t>
            </a: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1" name="Google Shape;2151;p92"/>
          <p:cNvSpPr txBox="1"/>
          <p:nvPr/>
        </p:nvSpPr>
        <p:spPr>
          <a:xfrm>
            <a:off x="6693154" y="1665554"/>
            <a:ext cx="1571625" cy="757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Arial"/>
                <a:ea typeface="Arial"/>
                <a:cs typeface="Arial"/>
                <a:sym typeface="Arial"/>
              </a:rPr>
              <a:t>Verificación geometría.  Datos hidráulicos  correctos.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None/>
            </a:pPr>
            <a:r>
              <a:rPr lang="en-US" sz="1200">
                <a:latin typeface="Arial"/>
                <a:ea typeface="Arial"/>
                <a:cs typeface="Arial"/>
                <a:sym typeface="Arial"/>
              </a:rPr>
              <a:t>Simulación completa.</a:t>
            </a: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6" name="Google Shape;2156;p93"/>
          <p:cNvGrpSpPr/>
          <p:nvPr/>
        </p:nvGrpSpPr>
        <p:grpSpPr>
          <a:xfrm>
            <a:off x="0" y="0"/>
            <a:ext cx="9143999" cy="6857997"/>
            <a:chOff x="0" y="0"/>
            <a:chExt cx="9143999" cy="6857997"/>
          </a:xfrm>
        </p:grpSpPr>
        <p:sp>
          <p:nvSpPr>
            <p:cNvPr id="2157" name="Google Shape;2157;p93"/>
            <p:cNvSpPr/>
            <p:nvPr/>
          </p:nvSpPr>
          <p:spPr>
            <a:xfrm>
              <a:off x="0" y="0"/>
              <a:ext cx="9143999" cy="6857997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8" name="Google Shape;2158;p93"/>
            <p:cNvSpPr/>
            <p:nvPr/>
          </p:nvSpPr>
          <p:spPr>
            <a:xfrm>
              <a:off x="3924300" y="2709672"/>
              <a:ext cx="2952115" cy="1229995"/>
            </a:xfrm>
            <a:custGeom>
              <a:avLst/>
              <a:gdLst/>
              <a:ahLst/>
              <a:cxnLst/>
              <a:rect l="l" t="t" r="r" b="b"/>
              <a:pathLst>
                <a:path w="2952115" h="1229995" extrusionOk="0">
                  <a:moveTo>
                    <a:pt x="2951988" y="0"/>
                  </a:moveTo>
                  <a:lnTo>
                    <a:pt x="0" y="0"/>
                  </a:lnTo>
                  <a:lnTo>
                    <a:pt x="0" y="1229867"/>
                  </a:lnTo>
                  <a:lnTo>
                    <a:pt x="2951988" y="1229867"/>
                  </a:lnTo>
                  <a:lnTo>
                    <a:pt x="29519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159" name="Google Shape;2159;p93"/>
          <p:cNvSpPr txBox="1">
            <a:spLocks noGrp="1"/>
          </p:cNvSpPr>
          <p:nvPr>
            <p:ph type="title"/>
          </p:nvPr>
        </p:nvSpPr>
        <p:spPr>
          <a:xfrm>
            <a:off x="4003294" y="3148075"/>
            <a:ext cx="2873121" cy="452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dirty="0">
                <a:solidFill>
                  <a:srgbClr val="749E2F"/>
                </a:solidFill>
                <a:latin typeface="Arial Black"/>
                <a:ea typeface="Arial Black"/>
                <a:cs typeface="Arial Black"/>
                <a:sym typeface="Arial Black"/>
              </a:rPr>
              <a:t>RESULTADOS</a:t>
            </a:r>
            <a:endParaRPr sz="2800" dirty="0"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4" name="Google Shape;2164;p94"/>
          <p:cNvSpPr/>
          <p:nvPr/>
        </p:nvSpPr>
        <p:spPr>
          <a:xfrm>
            <a:off x="4448555" y="0"/>
            <a:ext cx="4695443" cy="81457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65" name="Google Shape;2165;p94"/>
          <p:cNvSpPr txBox="1">
            <a:spLocks noGrp="1"/>
          </p:cNvSpPr>
          <p:nvPr>
            <p:ph type="title"/>
          </p:nvPr>
        </p:nvSpPr>
        <p:spPr>
          <a:xfrm>
            <a:off x="4689728" y="20523"/>
            <a:ext cx="433578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Resultados Obtenidos</a:t>
            </a:r>
            <a:endParaRPr/>
          </a:p>
        </p:txBody>
      </p:sp>
      <p:grpSp>
        <p:nvGrpSpPr>
          <p:cNvPr id="2166" name="Google Shape;2166;p94"/>
          <p:cNvGrpSpPr/>
          <p:nvPr/>
        </p:nvGrpSpPr>
        <p:grpSpPr>
          <a:xfrm>
            <a:off x="5210175" y="4327778"/>
            <a:ext cx="3892677" cy="2341244"/>
            <a:chOff x="5210175" y="4327778"/>
            <a:chExt cx="3892677" cy="2341244"/>
          </a:xfrm>
        </p:grpSpPr>
        <p:sp>
          <p:nvSpPr>
            <p:cNvPr id="2167" name="Google Shape;2167;p94"/>
            <p:cNvSpPr/>
            <p:nvPr/>
          </p:nvSpPr>
          <p:spPr>
            <a:xfrm>
              <a:off x="6733032" y="5949695"/>
              <a:ext cx="2369820" cy="719327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8" name="Google Shape;2168;p94"/>
            <p:cNvSpPr/>
            <p:nvPr/>
          </p:nvSpPr>
          <p:spPr>
            <a:xfrm>
              <a:off x="5219700" y="4337303"/>
              <a:ext cx="2520696" cy="1638300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9" name="Google Shape;2169;p94"/>
            <p:cNvSpPr/>
            <p:nvPr/>
          </p:nvSpPr>
          <p:spPr>
            <a:xfrm>
              <a:off x="5210175" y="4327778"/>
              <a:ext cx="2540000" cy="1657350"/>
            </a:xfrm>
            <a:custGeom>
              <a:avLst/>
              <a:gdLst/>
              <a:ahLst/>
              <a:cxnLst/>
              <a:rect l="l" t="t" r="r" b="b"/>
              <a:pathLst>
                <a:path w="2540000" h="1657350" extrusionOk="0">
                  <a:moveTo>
                    <a:pt x="0" y="1657350"/>
                  </a:moveTo>
                  <a:lnTo>
                    <a:pt x="2539746" y="1657350"/>
                  </a:lnTo>
                  <a:lnTo>
                    <a:pt x="2539746" y="0"/>
                  </a:lnTo>
                  <a:lnTo>
                    <a:pt x="0" y="0"/>
                  </a:lnTo>
                  <a:lnTo>
                    <a:pt x="0" y="1657350"/>
                  </a:lnTo>
                  <a:close/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70" name="Google Shape;2170;p94"/>
          <p:cNvGrpSpPr/>
          <p:nvPr/>
        </p:nvGrpSpPr>
        <p:grpSpPr>
          <a:xfrm>
            <a:off x="350138" y="915161"/>
            <a:ext cx="3752850" cy="3099435"/>
            <a:chOff x="350138" y="915161"/>
            <a:chExt cx="3752850" cy="3099435"/>
          </a:xfrm>
        </p:grpSpPr>
        <p:sp>
          <p:nvSpPr>
            <p:cNvPr id="2171" name="Google Shape;2171;p94"/>
            <p:cNvSpPr/>
            <p:nvPr/>
          </p:nvSpPr>
          <p:spPr>
            <a:xfrm>
              <a:off x="359663" y="1399031"/>
              <a:ext cx="3733800" cy="2606040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2" name="Google Shape;2172;p94"/>
            <p:cNvSpPr/>
            <p:nvPr/>
          </p:nvSpPr>
          <p:spPr>
            <a:xfrm>
              <a:off x="350138" y="1389506"/>
              <a:ext cx="3752850" cy="2625090"/>
            </a:xfrm>
            <a:custGeom>
              <a:avLst/>
              <a:gdLst/>
              <a:ahLst/>
              <a:cxnLst/>
              <a:rect l="l" t="t" r="r" b="b"/>
              <a:pathLst>
                <a:path w="3752850" h="2625090" extrusionOk="0">
                  <a:moveTo>
                    <a:pt x="0" y="2625090"/>
                  </a:moveTo>
                  <a:lnTo>
                    <a:pt x="3752850" y="2625090"/>
                  </a:lnTo>
                  <a:lnTo>
                    <a:pt x="3752850" y="0"/>
                  </a:lnTo>
                  <a:lnTo>
                    <a:pt x="0" y="0"/>
                  </a:lnTo>
                  <a:lnTo>
                    <a:pt x="0" y="2625090"/>
                  </a:lnTo>
                  <a:close/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3" name="Google Shape;2173;p94"/>
            <p:cNvSpPr/>
            <p:nvPr/>
          </p:nvSpPr>
          <p:spPr>
            <a:xfrm>
              <a:off x="1209294" y="915161"/>
              <a:ext cx="2057400" cy="426720"/>
            </a:xfrm>
            <a:custGeom>
              <a:avLst/>
              <a:gdLst/>
              <a:ahLst/>
              <a:cxnLst/>
              <a:rect l="l" t="t" r="r" b="b"/>
              <a:pathLst>
                <a:path w="2057400" h="426719" extrusionOk="0">
                  <a:moveTo>
                    <a:pt x="1986280" y="0"/>
                  </a:moveTo>
                  <a:lnTo>
                    <a:pt x="71119" y="0"/>
                  </a:lnTo>
                  <a:lnTo>
                    <a:pt x="43435" y="5593"/>
                  </a:lnTo>
                  <a:lnTo>
                    <a:pt x="20829" y="20843"/>
                  </a:lnTo>
                  <a:lnTo>
                    <a:pt x="5588" y="43451"/>
                  </a:lnTo>
                  <a:lnTo>
                    <a:pt x="0" y="71120"/>
                  </a:lnTo>
                  <a:lnTo>
                    <a:pt x="0" y="355600"/>
                  </a:lnTo>
                  <a:lnTo>
                    <a:pt x="5588" y="383268"/>
                  </a:lnTo>
                  <a:lnTo>
                    <a:pt x="20829" y="405876"/>
                  </a:lnTo>
                  <a:lnTo>
                    <a:pt x="43435" y="421126"/>
                  </a:lnTo>
                  <a:lnTo>
                    <a:pt x="71119" y="426720"/>
                  </a:lnTo>
                  <a:lnTo>
                    <a:pt x="1986280" y="426720"/>
                  </a:lnTo>
                  <a:lnTo>
                    <a:pt x="2013948" y="421126"/>
                  </a:lnTo>
                  <a:lnTo>
                    <a:pt x="2036556" y="405876"/>
                  </a:lnTo>
                  <a:lnTo>
                    <a:pt x="2051806" y="383268"/>
                  </a:lnTo>
                  <a:lnTo>
                    <a:pt x="2057400" y="355600"/>
                  </a:lnTo>
                  <a:lnTo>
                    <a:pt x="2057400" y="71120"/>
                  </a:lnTo>
                  <a:lnTo>
                    <a:pt x="2051806" y="43451"/>
                  </a:lnTo>
                  <a:lnTo>
                    <a:pt x="2036556" y="20843"/>
                  </a:lnTo>
                  <a:lnTo>
                    <a:pt x="2013948" y="5593"/>
                  </a:lnTo>
                  <a:lnTo>
                    <a:pt x="1986280" y="0"/>
                  </a:lnTo>
                  <a:close/>
                </a:path>
              </a:pathLst>
            </a:custGeom>
            <a:solidFill>
              <a:srgbClr val="3366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4" name="Google Shape;2174;p94"/>
            <p:cNvSpPr/>
            <p:nvPr/>
          </p:nvSpPr>
          <p:spPr>
            <a:xfrm>
              <a:off x="1209294" y="915161"/>
              <a:ext cx="2057400" cy="426720"/>
            </a:xfrm>
            <a:custGeom>
              <a:avLst/>
              <a:gdLst/>
              <a:ahLst/>
              <a:cxnLst/>
              <a:rect l="l" t="t" r="r" b="b"/>
              <a:pathLst>
                <a:path w="2057400" h="426719" extrusionOk="0">
                  <a:moveTo>
                    <a:pt x="0" y="71120"/>
                  </a:moveTo>
                  <a:lnTo>
                    <a:pt x="5588" y="43451"/>
                  </a:lnTo>
                  <a:lnTo>
                    <a:pt x="20829" y="20843"/>
                  </a:lnTo>
                  <a:lnTo>
                    <a:pt x="43435" y="5593"/>
                  </a:lnTo>
                  <a:lnTo>
                    <a:pt x="71119" y="0"/>
                  </a:lnTo>
                  <a:lnTo>
                    <a:pt x="1986280" y="0"/>
                  </a:lnTo>
                  <a:lnTo>
                    <a:pt x="2013948" y="5593"/>
                  </a:lnTo>
                  <a:lnTo>
                    <a:pt x="2036556" y="20843"/>
                  </a:lnTo>
                  <a:lnTo>
                    <a:pt x="2051806" y="43451"/>
                  </a:lnTo>
                  <a:lnTo>
                    <a:pt x="2057400" y="71120"/>
                  </a:lnTo>
                  <a:lnTo>
                    <a:pt x="2057400" y="355600"/>
                  </a:lnTo>
                  <a:lnTo>
                    <a:pt x="2051806" y="383268"/>
                  </a:lnTo>
                  <a:lnTo>
                    <a:pt x="2036556" y="405876"/>
                  </a:lnTo>
                  <a:lnTo>
                    <a:pt x="2013948" y="421126"/>
                  </a:lnTo>
                  <a:lnTo>
                    <a:pt x="1986280" y="426720"/>
                  </a:lnTo>
                  <a:lnTo>
                    <a:pt x="71119" y="426720"/>
                  </a:lnTo>
                  <a:lnTo>
                    <a:pt x="43435" y="421126"/>
                  </a:lnTo>
                  <a:lnTo>
                    <a:pt x="20829" y="405876"/>
                  </a:lnTo>
                  <a:lnTo>
                    <a:pt x="5588" y="383268"/>
                  </a:lnTo>
                  <a:lnTo>
                    <a:pt x="0" y="355600"/>
                  </a:lnTo>
                  <a:lnTo>
                    <a:pt x="0" y="71120"/>
                  </a:lnTo>
                  <a:close/>
                </a:path>
              </a:pathLst>
            </a:custGeom>
            <a:noFill/>
            <a:ln w="25375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75" name="Google Shape;2175;p94"/>
          <p:cNvGrpSpPr/>
          <p:nvPr/>
        </p:nvGrpSpPr>
        <p:grpSpPr>
          <a:xfrm>
            <a:off x="369950" y="4155185"/>
            <a:ext cx="3733165" cy="1876044"/>
            <a:chOff x="369950" y="4155185"/>
            <a:chExt cx="3733165" cy="1876044"/>
          </a:xfrm>
        </p:grpSpPr>
        <p:sp>
          <p:nvSpPr>
            <p:cNvPr id="2176" name="Google Shape;2176;p94"/>
            <p:cNvSpPr/>
            <p:nvPr/>
          </p:nvSpPr>
          <p:spPr>
            <a:xfrm>
              <a:off x="379475" y="4625339"/>
              <a:ext cx="3713988" cy="1395984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7" name="Google Shape;2177;p94"/>
            <p:cNvSpPr/>
            <p:nvPr/>
          </p:nvSpPr>
          <p:spPr>
            <a:xfrm>
              <a:off x="369950" y="4615814"/>
              <a:ext cx="3733165" cy="1415415"/>
            </a:xfrm>
            <a:custGeom>
              <a:avLst/>
              <a:gdLst/>
              <a:ahLst/>
              <a:cxnLst/>
              <a:rect l="l" t="t" r="r" b="b"/>
              <a:pathLst>
                <a:path w="3733165" h="1415414" extrusionOk="0">
                  <a:moveTo>
                    <a:pt x="0" y="1415034"/>
                  </a:moveTo>
                  <a:lnTo>
                    <a:pt x="3733038" y="1415034"/>
                  </a:lnTo>
                  <a:lnTo>
                    <a:pt x="3733038" y="0"/>
                  </a:lnTo>
                  <a:lnTo>
                    <a:pt x="0" y="0"/>
                  </a:lnTo>
                  <a:lnTo>
                    <a:pt x="0" y="1415034"/>
                  </a:lnTo>
                  <a:close/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8" name="Google Shape;2178;p94"/>
            <p:cNvSpPr/>
            <p:nvPr/>
          </p:nvSpPr>
          <p:spPr>
            <a:xfrm>
              <a:off x="1209293" y="4155185"/>
              <a:ext cx="2057400" cy="426720"/>
            </a:xfrm>
            <a:custGeom>
              <a:avLst/>
              <a:gdLst/>
              <a:ahLst/>
              <a:cxnLst/>
              <a:rect l="l" t="t" r="r" b="b"/>
              <a:pathLst>
                <a:path w="2057400" h="426720" extrusionOk="0">
                  <a:moveTo>
                    <a:pt x="1986280" y="0"/>
                  </a:moveTo>
                  <a:lnTo>
                    <a:pt x="71119" y="0"/>
                  </a:lnTo>
                  <a:lnTo>
                    <a:pt x="43435" y="5593"/>
                  </a:lnTo>
                  <a:lnTo>
                    <a:pt x="20829" y="20843"/>
                  </a:lnTo>
                  <a:lnTo>
                    <a:pt x="5588" y="43451"/>
                  </a:lnTo>
                  <a:lnTo>
                    <a:pt x="0" y="71119"/>
                  </a:lnTo>
                  <a:lnTo>
                    <a:pt x="0" y="355600"/>
                  </a:lnTo>
                  <a:lnTo>
                    <a:pt x="5588" y="383268"/>
                  </a:lnTo>
                  <a:lnTo>
                    <a:pt x="20829" y="405876"/>
                  </a:lnTo>
                  <a:lnTo>
                    <a:pt x="43435" y="421126"/>
                  </a:lnTo>
                  <a:lnTo>
                    <a:pt x="71119" y="426719"/>
                  </a:lnTo>
                  <a:lnTo>
                    <a:pt x="1986280" y="426719"/>
                  </a:lnTo>
                  <a:lnTo>
                    <a:pt x="2013948" y="421126"/>
                  </a:lnTo>
                  <a:lnTo>
                    <a:pt x="2036556" y="405876"/>
                  </a:lnTo>
                  <a:lnTo>
                    <a:pt x="2051806" y="383268"/>
                  </a:lnTo>
                  <a:lnTo>
                    <a:pt x="2057400" y="355600"/>
                  </a:lnTo>
                  <a:lnTo>
                    <a:pt x="2057400" y="71119"/>
                  </a:lnTo>
                  <a:lnTo>
                    <a:pt x="2051806" y="43451"/>
                  </a:lnTo>
                  <a:lnTo>
                    <a:pt x="2036556" y="20843"/>
                  </a:lnTo>
                  <a:lnTo>
                    <a:pt x="2013948" y="5593"/>
                  </a:lnTo>
                  <a:lnTo>
                    <a:pt x="1986280" y="0"/>
                  </a:lnTo>
                  <a:close/>
                </a:path>
              </a:pathLst>
            </a:custGeom>
            <a:solidFill>
              <a:srgbClr val="3366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9" name="Google Shape;2179;p94"/>
            <p:cNvSpPr/>
            <p:nvPr/>
          </p:nvSpPr>
          <p:spPr>
            <a:xfrm>
              <a:off x="1209293" y="4155185"/>
              <a:ext cx="2057400" cy="426720"/>
            </a:xfrm>
            <a:custGeom>
              <a:avLst/>
              <a:gdLst/>
              <a:ahLst/>
              <a:cxnLst/>
              <a:rect l="l" t="t" r="r" b="b"/>
              <a:pathLst>
                <a:path w="2057400" h="426720" extrusionOk="0">
                  <a:moveTo>
                    <a:pt x="0" y="71119"/>
                  </a:moveTo>
                  <a:lnTo>
                    <a:pt x="5588" y="43451"/>
                  </a:lnTo>
                  <a:lnTo>
                    <a:pt x="20829" y="20843"/>
                  </a:lnTo>
                  <a:lnTo>
                    <a:pt x="43435" y="5593"/>
                  </a:lnTo>
                  <a:lnTo>
                    <a:pt x="71119" y="0"/>
                  </a:lnTo>
                  <a:lnTo>
                    <a:pt x="1986280" y="0"/>
                  </a:lnTo>
                  <a:lnTo>
                    <a:pt x="2013948" y="5593"/>
                  </a:lnTo>
                  <a:lnTo>
                    <a:pt x="2036556" y="20843"/>
                  </a:lnTo>
                  <a:lnTo>
                    <a:pt x="2051806" y="43451"/>
                  </a:lnTo>
                  <a:lnTo>
                    <a:pt x="2057400" y="71119"/>
                  </a:lnTo>
                  <a:lnTo>
                    <a:pt x="2057400" y="355600"/>
                  </a:lnTo>
                  <a:lnTo>
                    <a:pt x="2051806" y="383268"/>
                  </a:lnTo>
                  <a:lnTo>
                    <a:pt x="2036556" y="405876"/>
                  </a:lnTo>
                  <a:lnTo>
                    <a:pt x="2013948" y="421126"/>
                  </a:lnTo>
                  <a:lnTo>
                    <a:pt x="1986280" y="426719"/>
                  </a:lnTo>
                  <a:lnTo>
                    <a:pt x="71119" y="426719"/>
                  </a:lnTo>
                  <a:lnTo>
                    <a:pt x="43435" y="421126"/>
                  </a:lnTo>
                  <a:lnTo>
                    <a:pt x="20829" y="405876"/>
                  </a:lnTo>
                  <a:lnTo>
                    <a:pt x="5588" y="383268"/>
                  </a:lnTo>
                  <a:lnTo>
                    <a:pt x="0" y="355600"/>
                  </a:lnTo>
                  <a:lnTo>
                    <a:pt x="0" y="71119"/>
                  </a:lnTo>
                  <a:close/>
                </a:path>
              </a:pathLst>
            </a:custGeom>
            <a:noFill/>
            <a:ln w="25400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80" name="Google Shape;2180;p94"/>
          <p:cNvGrpSpPr/>
          <p:nvPr/>
        </p:nvGrpSpPr>
        <p:grpSpPr>
          <a:xfrm>
            <a:off x="4960239" y="901446"/>
            <a:ext cx="3227070" cy="2679065"/>
            <a:chOff x="4960239" y="901446"/>
            <a:chExt cx="3227070" cy="2679065"/>
          </a:xfrm>
        </p:grpSpPr>
        <p:sp>
          <p:nvSpPr>
            <p:cNvPr id="2181" name="Google Shape;2181;p94"/>
            <p:cNvSpPr/>
            <p:nvPr/>
          </p:nvSpPr>
          <p:spPr>
            <a:xfrm>
              <a:off x="4969764" y="1385316"/>
              <a:ext cx="3208019" cy="2185416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2" name="Google Shape;2182;p94"/>
            <p:cNvSpPr/>
            <p:nvPr/>
          </p:nvSpPr>
          <p:spPr>
            <a:xfrm>
              <a:off x="4960239" y="1375791"/>
              <a:ext cx="3227070" cy="2204720"/>
            </a:xfrm>
            <a:custGeom>
              <a:avLst/>
              <a:gdLst/>
              <a:ahLst/>
              <a:cxnLst/>
              <a:rect l="l" t="t" r="r" b="b"/>
              <a:pathLst>
                <a:path w="3227070" h="2204720" extrusionOk="0">
                  <a:moveTo>
                    <a:pt x="0" y="2204466"/>
                  </a:moveTo>
                  <a:lnTo>
                    <a:pt x="3227069" y="2204466"/>
                  </a:lnTo>
                  <a:lnTo>
                    <a:pt x="3227069" y="0"/>
                  </a:lnTo>
                  <a:lnTo>
                    <a:pt x="0" y="0"/>
                  </a:lnTo>
                  <a:lnTo>
                    <a:pt x="0" y="2204466"/>
                  </a:lnTo>
                  <a:close/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3" name="Google Shape;2183;p94"/>
            <p:cNvSpPr/>
            <p:nvPr/>
          </p:nvSpPr>
          <p:spPr>
            <a:xfrm>
              <a:off x="5092446" y="901446"/>
              <a:ext cx="2966085" cy="425450"/>
            </a:xfrm>
            <a:custGeom>
              <a:avLst/>
              <a:gdLst/>
              <a:ahLst/>
              <a:cxnLst/>
              <a:rect l="l" t="t" r="r" b="b"/>
              <a:pathLst>
                <a:path w="2966084" h="425450" extrusionOk="0">
                  <a:moveTo>
                    <a:pt x="2894837" y="0"/>
                  </a:moveTo>
                  <a:lnTo>
                    <a:pt x="70865" y="0"/>
                  </a:lnTo>
                  <a:lnTo>
                    <a:pt x="43291" y="5572"/>
                  </a:lnTo>
                  <a:lnTo>
                    <a:pt x="20764" y="20764"/>
                  </a:lnTo>
                  <a:lnTo>
                    <a:pt x="5572" y="43291"/>
                  </a:lnTo>
                  <a:lnTo>
                    <a:pt x="0" y="70865"/>
                  </a:lnTo>
                  <a:lnTo>
                    <a:pt x="0" y="354329"/>
                  </a:lnTo>
                  <a:lnTo>
                    <a:pt x="5572" y="381904"/>
                  </a:lnTo>
                  <a:lnTo>
                    <a:pt x="20764" y="404431"/>
                  </a:lnTo>
                  <a:lnTo>
                    <a:pt x="43291" y="419623"/>
                  </a:lnTo>
                  <a:lnTo>
                    <a:pt x="70865" y="425195"/>
                  </a:lnTo>
                  <a:lnTo>
                    <a:pt x="2894837" y="425195"/>
                  </a:lnTo>
                  <a:lnTo>
                    <a:pt x="2922412" y="419623"/>
                  </a:lnTo>
                  <a:lnTo>
                    <a:pt x="2944939" y="404431"/>
                  </a:lnTo>
                  <a:lnTo>
                    <a:pt x="2960131" y="381904"/>
                  </a:lnTo>
                  <a:lnTo>
                    <a:pt x="2965704" y="354329"/>
                  </a:lnTo>
                  <a:lnTo>
                    <a:pt x="2965704" y="70865"/>
                  </a:lnTo>
                  <a:lnTo>
                    <a:pt x="2960131" y="43291"/>
                  </a:lnTo>
                  <a:lnTo>
                    <a:pt x="2944939" y="20764"/>
                  </a:lnTo>
                  <a:lnTo>
                    <a:pt x="2922412" y="5572"/>
                  </a:lnTo>
                  <a:lnTo>
                    <a:pt x="2894837" y="0"/>
                  </a:lnTo>
                  <a:close/>
                </a:path>
              </a:pathLst>
            </a:custGeom>
            <a:solidFill>
              <a:srgbClr val="3366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4" name="Google Shape;2184;p94"/>
            <p:cNvSpPr/>
            <p:nvPr/>
          </p:nvSpPr>
          <p:spPr>
            <a:xfrm>
              <a:off x="5092446" y="901446"/>
              <a:ext cx="2966085" cy="425450"/>
            </a:xfrm>
            <a:custGeom>
              <a:avLst/>
              <a:gdLst/>
              <a:ahLst/>
              <a:cxnLst/>
              <a:rect l="l" t="t" r="r" b="b"/>
              <a:pathLst>
                <a:path w="2966084" h="425450" extrusionOk="0">
                  <a:moveTo>
                    <a:pt x="0" y="70865"/>
                  </a:moveTo>
                  <a:lnTo>
                    <a:pt x="5572" y="43291"/>
                  </a:lnTo>
                  <a:lnTo>
                    <a:pt x="20764" y="20764"/>
                  </a:lnTo>
                  <a:lnTo>
                    <a:pt x="43291" y="5572"/>
                  </a:lnTo>
                  <a:lnTo>
                    <a:pt x="70865" y="0"/>
                  </a:lnTo>
                  <a:lnTo>
                    <a:pt x="2894837" y="0"/>
                  </a:lnTo>
                  <a:lnTo>
                    <a:pt x="2922412" y="5572"/>
                  </a:lnTo>
                  <a:lnTo>
                    <a:pt x="2944939" y="20764"/>
                  </a:lnTo>
                  <a:lnTo>
                    <a:pt x="2960131" y="43291"/>
                  </a:lnTo>
                  <a:lnTo>
                    <a:pt x="2965704" y="70865"/>
                  </a:lnTo>
                  <a:lnTo>
                    <a:pt x="2965704" y="354329"/>
                  </a:lnTo>
                  <a:lnTo>
                    <a:pt x="2960131" y="381904"/>
                  </a:lnTo>
                  <a:lnTo>
                    <a:pt x="2944939" y="404431"/>
                  </a:lnTo>
                  <a:lnTo>
                    <a:pt x="2922412" y="419623"/>
                  </a:lnTo>
                  <a:lnTo>
                    <a:pt x="2894837" y="425195"/>
                  </a:lnTo>
                  <a:lnTo>
                    <a:pt x="70865" y="425195"/>
                  </a:lnTo>
                  <a:lnTo>
                    <a:pt x="43291" y="419623"/>
                  </a:lnTo>
                  <a:lnTo>
                    <a:pt x="20764" y="404431"/>
                  </a:lnTo>
                  <a:lnTo>
                    <a:pt x="5572" y="381904"/>
                  </a:lnTo>
                  <a:lnTo>
                    <a:pt x="0" y="354329"/>
                  </a:lnTo>
                  <a:lnTo>
                    <a:pt x="0" y="70865"/>
                  </a:lnTo>
                  <a:close/>
                </a:path>
              </a:pathLst>
            </a:custGeom>
            <a:noFill/>
            <a:ln w="25400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185" name="Google Shape;2185;p94"/>
          <p:cNvSpPr txBox="1"/>
          <p:nvPr/>
        </p:nvSpPr>
        <p:spPr>
          <a:xfrm>
            <a:off x="1893570" y="972058"/>
            <a:ext cx="685800" cy="299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Tablas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6" name="Google Shape;2186;p94"/>
          <p:cNvSpPr txBox="1"/>
          <p:nvPr/>
        </p:nvSpPr>
        <p:spPr>
          <a:xfrm>
            <a:off x="1319022" y="4213097"/>
            <a:ext cx="1837055" cy="299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Perfil Longitudinal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7" name="Google Shape;2187;p94"/>
          <p:cNvSpPr txBox="1"/>
          <p:nvPr/>
        </p:nvSpPr>
        <p:spPr>
          <a:xfrm>
            <a:off x="5292597" y="957834"/>
            <a:ext cx="2642109" cy="289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C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Secciones Transversales</a:t>
            </a:r>
            <a:endParaRPr lang="es-EC" sz="18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88" name="Google Shape;2188;p94"/>
          <p:cNvGrpSpPr/>
          <p:nvPr/>
        </p:nvGrpSpPr>
        <p:grpSpPr>
          <a:xfrm>
            <a:off x="5452109" y="3789426"/>
            <a:ext cx="2057400" cy="426720"/>
            <a:chOff x="5452109" y="3789426"/>
            <a:chExt cx="2057400" cy="426720"/>
          </a:xfrm>
        </p:grpSpPr>
        <p:sp>
          <p:nvSpPr>
            <p:cNvPr id="2189" name="Google Shape;2189;p94"/>
            <p:cNvSpPr/>
            <p:nvPr/>
          </p:nvSpPr>
          <p:spPr>
            <a:xfrm>
              <a:off x="5452109" y="3789426"/>
              <a:ext cx="2057400" cy="426720"/>
            </a:xfrm>
            <a:custGeom>
              <a:avLst/>
              <a:gdLst/>
              <a:ahLst/>
              <a:cxnLst/>
              <a:rect l="l" t="t" r="r" b="b"/>
              <a:pathLst>
                <a:path w="2057400" h="426720" extrusionOk="0">
                  <a:moveTo>
                    <a:pt x="1986280" y="0"/>
                  </a:moveTo>
                  <a:lnTo>
                    <a:pt x="71119" y="0"/>
                  </a:lnTo>
                  <a:lnTo>
                    <a:pt x="43451" y="5593"/>
                  </a:lnTo>
                  <a:lnTo>
                    <a:pt x="20843" y="20843"/>
                  </a:lnTo>
                  <a:lnTo>
                    <a:pt x="5593" y="43451"/>
                  </a:lnTo>
                  <a:lnTo>
                    <a:pt x="0" y="71119"/>
                  </a:lnTo>
                  <a:lnTo>
                    <a:pt x="0" y="355600"/>
                  </a:lnTo>
                  <a:lnTo>
                    <a:pt x="5593" y="383268"/>
                  </a:lnTo>
                  <a:lnTo>
                    <a:pt x="20843" y="405876"/>
                  </a:lnTo>
                  <a:lnTo>
                    <a:pt x="43451" y="421126"/>
                  </a:lnTo>
                  <a:lnTo>
                    <a:pt x="71119" y="426719"/>
                  </a:lnTo>
                  <a:lnTo>
                    <a:pt x="1986280" y="426719"/>
                  </a:lnTo>
                  <a:lnTo>
                    <a:pt x="2013948" y="421126"/>
                  </a:lnTo>
                  <a:lnTo>
                    <a:pt x="2036556" y="405876"/>
                  </a:lnTo>
                  <a:lnTo>
                    <a:pt x="2051806" y="383268"/>
                  </a:lnTo>
                  <a:lnTo>
                    <a:pt x="2057399" y="355600"/>
                  </a:lnTo>
                  <a:lnTo>
                    <a:pt x="2057399" y="71119"/>
                  </a:lnTo>
                  <a:lnTo>
                    <a:pt x="2051806" y="43451"/>
                  </a:lnTo>
                  <a:lnTo>
                    <a:pt x="2036556" y="20843"/>
                  </a:lnTo>
                  <a:lnTo>
                    <a:pt x="2013948" y="5593"/>
                  </a:lnTo>
                  <a:lnTo>
                    <a:pt x="1986280" y="0"/>
                  </a:lnTo>
                  <a:close/>
                </a:path>
              </a:pathLst>
            </a:custGeom>
            <a:solidFill>
              <a:srgbClr val="3366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0" name="Google Shape;2190;p94"/>
            <p:cNvSpPr/>
            <p:nvPr/>
          </p:nvSpPr>
          <p:spPr>
            <a:xfrm>
              <a:off x="5452109" y="3789426"/>
              <a:ext cx="2057400" cy="426720"/>
            </a:xfrm>
            <a:custGeom>
              <a:avLst/>
              <a:gdLst/>
              <a:ahLst/>
              <a:cxnLst/>
              <a:rect l="l" t="t" r="r" b="b"/>
              <a:pathLst>
                <a:path w="2057400" h="426720" extrusionOk="0">
                  <a:moveTo>
                    <a:pt x="0" y="71119"/>
                  </a:moveTo>
                  <a:lnTo>
                    <a:pt x="5593" y="43451"/>
                  </a:lnTo>
                  <a:lnTo>
                    <a:pt x="20843" y="20843"/>
                  </a:lnTo>
                  <a:lnTo>
                    <a:pt x="43451" y="5593"/>
                  </a:lnTo>
                  <a:lnTo>
                    <a:pt x="71119" y="0"/>
                  </a:lnTo>
                  <a:lnTo>
                    <a:pt x="1986280" y="0"/>
                  </a:lnTo>
                  <a:lnTo>
                    <a:pt x="2013948" y="5593"/>
                  </a:lnTo>
                  <a:lnTo>
                    <a:pt x="2036556" y="20843"/>
                  </a:lnTo>
                  <a:lnTo>
                    <a:pt x="2051806" y="43451"/>
                  </a:lnTo>
                  <a:lnTo>
                    <a:pt x="2057399" y="71119"/>
                  </a:lnTo>
                  <a:lnTo>
                    <a:pt x="2057399" y="355600"/>
                  </a:lnTo>
                  <a:lnTo>
                    <a:pt x="2051806" y="383268"/>
                  </a:lnTo>
                  <a:lnTo>
                    <a:pt x="2036556" y="405876"/>
                  </a:lnTo>
                  <a:lnTo>
                    <a:pt x="2013948" y="421126"/>
                  </a:lnTo>
                  <a:lnTo>
                    <a:pt x="1986280" y="426719"/>
                  </a:lnTo>
                  <a:lnTo>
                    <a:pt x="71119" y="426719"/>
                  </a:lnTo>
                  <a:lnTo>
                    <a:pt x="43451" y="421126"/>
                  </a:lnTo>
                  <a:lnTo>
                    <a:pt x="20843" y="405876"/>
                  </a:lnTo>
                  <a:lnTo>
                    <a:pt x="5593" y="383268"/>
                  </a:lnTo>
                  <a:lnTo>
                    <a:pt x="0" y="355600"/>
                  </a:lnTo>
                  <a:lnTo>
                    <a:pt x="0" y="71119"/>
                  </a:lnTo>
                  <a:close/>
                </a:path>
              </a:pathLst>
            </a:custGeom>
            <a:noFill/>
            <a:ln w="25400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191" name="Google Shape;2191;p94"/>
          <p:cNvSpPr txBox="1"/>
          <p:nvPr/>
        </p:nvSpPr>
        <p:spPr>
          <a:xfrm>
            <a:off x="5820536" y="3846957"/>
            <a:ext cx="1320165" cy="299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Gráficos X-Y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6" name="Google Shape;2196;p95"/>
          <p:cNvSpPr/>
          <p:nvPr/>
        </p:nvSpPr>
        <p:spPr>
          <a:xfrm>
            <a:off x="2916935" y="0"/>
            <a:ext cx="6227063" cy="81457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97" name="Google Shape;2197;p95"/>
          <p:cNvSpPr txBox="1">
            <a:spLocks noGrp="1"/>
          </p:cNvSpPr>
          <p:nvPr>
            <p:ph type="title"/>
          </p:nvPr>
        </p:nvSpPr>
        <p:spPr>
          <a:xfrm>
            <a:off x="3157854" y="20523"/>
            <a:ext cx="586613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Resultados: Flujo Permanente</a:t>
            </a:r>
            <a:endParaRPr/>
          </a:p>
        </p:txBody>
      </p:sp>
      <p:grpSp>
        <p:nvGrpSpPr>
          <p:cNvPr id="2198" name="Google Shape;2198;p95"/>
          <p:cNvGrpSpPr/>
          <p:nvPr/>
        </p:nvGrpSpPr>
        <p:grpSpPr>
          <a:xfrm>
            <a:off x="611123" y="1700783"/>
            <a:ext cx="8491729" cy="4968239"/>
            <a:chOff x="611123" y="1700783"/>
            <a:chExt cx="8491729" cy="4968239"/>
          </a:xfrm>
        </p:grpSpPr>
        <p:sp>
          <p:nvSpPr>
            <p:cNvPr id="2199" name="Google Shape;2199;p95"/>
            <p:cNvSpPr/>
            <p:nvPr/>
          </p:nvSpPr>
          <p:spPr>
            <a:xfrm>
              <a:off x="6733032" y="5949695"/>
              <a:ext cx="2369820" cy="719327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0" name="Google Shape;2200;p95"/>
            <p:cNvSpPr/>
            <p:nvPr/>
          </p:nvSpPr>
          <p:spPr>
            <a:xfrm>
              <a:off x="611123" y="1700783"/>
              <a:ext cx="7902754" cy="4224528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1" name="Google Shape;2201;p95"/>
            <p:cNvSpPr/>
            <p:nvPr/>
          </p:nvSpPr>
          <p:spPr>
            <a:xfrm>
              <a:off x="3415284" y="3993133"/>
              <a:ext cx="2287905" cy="1212850"/>
            </a:xfrm>
            <a:custGeom>
              <a:avLst/>
              <a:gdLst/>
              <a:ahLst/>
              <a:cxnLst/>
              <a:rect l="l" t="t" r="r" b="b"/>
              <a:pathLst>
                <a:path w="2287904" h="1212850" extrusionOk="0">
                  <a:moveTo>
                    <a:pt x="324739" y="1174750"/>
                  </a:moveTo>
                  <a:lnTo>
                    <a:pt x="312039" y="1168400"/>
                  </a:lnTo>
                  <a:lnTo>
                    <a:pt x="248539" y="1136650"/>
                  </a:lnTo>
                  <a:lnTo>
                    <a:pt x="248539" y="1168400"/>
                  </a:lnTo>
                  <a:lnTo>
                    <a:pt x="0" y="1168400"/>
                  </a:lnTo>
                  <a:lnTo>
                    <a:pt x="0" y="1181100"/>
                  </a:lnTo>
                  <a:lnTo>
                    <a:pt x="248539" y="1181100"/>
                  </a:lnTo>
                  <a:lnTo>
                    <a:pt x="248539" y="1212850"/>
                  </a:lnTo>
                  <a:lnTo>
                    <a:pt x="312039" y="1181100"/>
                  </a:lnTo>
                  <a:lnTo>
                    <a:pt x="324739" y="1174750"/>
                  </a:lnTo>
                  <a:close/>
                </a:path>
                <a:path w="2287904" h="1212850" extrusionOk="0">
                  <a:moveTo>
                    <a:pt x="1143762" y="5588"/>
                  </a:moveTo>
                  <a:lnTo>
                    <a:pt x="1132332" y="0"/>
                  </a:lnTo>
                  <a:lnTo>
                    <a:pt x="950417" y="363816"/>
                  </a:lnTo>
                  <a:lnTo>
                    <a:pt x="922020" y="349631"/>
                  </a:lnTo>
                  <a:lnTo>
                    <a:pt x="922020" y="434848"/>
                  </a:lnTo>
                  <a:lnTo>
                    <a:pt x="990219" y="383667"/>
                  </a:lnTo>
                  <a:lnTo>
                    <a:pt x="984618" y="380873"/>
                  </a:lnTo>
                  <a:lnTo>
                    <a:pt x="961758" y="369468"/>
                  </a:lnTo>
                  <a:lnTo>
                    <a:pt x="1143762" y="5588"/>
                  </a:lnTo>
                  <a:close/>
                </a:path>
                <a:path w="2287904" h="1212850" extrusionOk="0">
                  <a:moveTo>
                    <a:pt x="2287397" y="516509"/>
                  </a:moveTo>
                  <a:lnTo>
                    <a:pt x="2284984" y="504063"/>
                  </a:lnTo>
                  <a:lnTo>
                    <a:pt x="1986203" y="561606"/>
                  </a:lnTo>
                  <a:lnTo>
                    <a:pt x="1980184" y="530479"/>
                  </a:lnTo>
                  <a:lnTo>
                    <a:pt x="1912620" y="582295"/>
                  </a:lnTo>
                  <a:lnTo>
                    <a:pt x="1994662" y="605282"/>
                  </a:lnTo>
                  <a:lnTo>
                    <a:pt x="1989074" y="576453"/>
                  </a:lnTo>
                  <a:lnTo>
                    <a:pt x="1988604" y="574052"/>
                  </a:lnTo>
                  <a:lnTo>
                    <a:pt x="2287397" y="516509"/>
                  </a:lnTo>
                  <a:close/>
                </a:path>
                <a:path w="2287904" h="1212850" extrusionOk="0">
                  <a:moveTo>
                    <a:pt x="2287905" y="814832"/>
                  </a:moveTo>
                  <a:lnTo>
                    <a:pt x="1987575" y="728078"/>
                  </a:lnTo>
                  <a:lnTo>
                    <a:pt x="1988604" y="724535"/>
                  </a:lnTo>
                  <a:lnTo>
                    <a:pt x="1996440" y="697484"/>
                  </a:lnTo>
                  <a:lnTo>
                    <a:pt x="1912620" y="712978"/>
                  </a:lnTo>
                  <a:lnTo>
                    <a:pt x="1975231" y="770763"/>
                  </a:lnTo>
                  <a:lnTo>
                    <a:pt x="1984044" y="740283"/>
                  </a:lnTo>
                  <a:lnTo>
                    <a:pt x="2284349" y="827151"/>
                  </a:lnTo>
                  <a:lnTo>
                    <a:pt x="2287905" y="8148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2" name="Google Shape;2202;p95"/>
            <p:cNvSpPr/>
            <p:nvPr/>
          </p:nvSpPr>
          <p:spPr>
            <a:xfrm>
              <a:off x="6300215" y="3874261"/>
              <a:ext cx="222250" cy="434975"/>
            </a:xfrm>
            <a:custGeom>
              <a:avLst/>
              <a:gdLst/>
              <a:ahLst/>
              <a:cxnLst/>
              <a:rect l="l" t="t" r="r" b="b"/>
              <a:pathLst>
                <a:path w="222250" h="434975" extrusionOk="0">
                  <a:moveTo>
                    <a:pt x="0" y="349631"/>
                  </a:moveTo>
                  <a:lnTo>
                    <a:pt x="0" y="434848"/>
                  </a:lnTo>
                  <a:lnTo>
                    <a:pt x="68199" y="383667"/>
                  </a:lnTo>
                  <a:lnTo>
                    <a:pt x="62600" y="380873"/>
                  </a:lnTo>
                  <a:lnTo>
                    <a:pt x="34036" y="380873"/>
                  </a:lnTo>
                  <a:lnTo>
                    <a:pt x="22733" y="375157"/>
                  </a:lnTo>
                  <a:lnTo>
                    <a:pt x="28407" y="363808"/>
                  </a:lnTo>
                  <a:lnTo>
                    <a:pt x="0" y="349631"/>
                  </a:lnTo>
                  <a:close/>
                </a:path>
                <a:path w="222250" h="434975" extrusionOk="0">
                  <a:moveTo>
                    <a:pt x="28407" y="363808"/>
                  </a:moveTo>
                  <a:lnTo>
                    <a:pt x="22733" y="375157"/>
                  </a:lnTo>
                  <a:lnTo>
                    <a:pt x="34036" y="380873"/>
                  </a:lnTo>
                  <a:lnTo>
                    <a:pt x="39741" y="369464"/>
                  </a:lnTo>
                  <a:lnTo>
                    <a:pt x="28407" y="363808"/>
                  </a:lnTo>
                  <a:close/>
                </a:path>
                <a:path w="222250" h="434975" extrusionOk="0">
                  <a:moveTo>
                    <a:pt x="39741" y="369464"/>
                  </a:moveTo>
                  <a:lnTo>
                    <a:pt x="34036" y="380873"/>
                  </a:lnTo>
                  <a:lnTo>
                    <a:pt x="62600" y="380873"/>
                  </a:lnTo>
                  <a:lnTo>
                    <a:pt x="39741" y="369464"/>
                  </a:lnTo>
                  <a:close/>
                </a:path>
                <a:path w="222250" h="434975" extrusionOk="0">
                  <a:moveTo>
                    <a:pt x="210312" y="0"/>
                  </a:moveTo>
                  <a:lnTo>
                    <a:pt x="28407" y="363808"/>
                  </a:lnTo>
                  <a:lnTo>
                    <a:pt x="39741" y="369464"/>
                  </a:lnTo>
                  <a:lnTo>
                    <a:pt x="221741" y="5587"/>
                  </a:lnTo>
                  <a:lnTo>
                    <a:pt x="2103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203" name="Google Shape;2203;p95"/>
          <p:cNvSpPr txBox="1"/>
          <p:nvPr/>
        </p:nvSpPr>
        <p:spPr>
          <a:xfrm>
            <a:off x="601598" y="1691258"/>
            <a:ext cx="7941309" cy="4243705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None/>
            </a:pPr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115434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Tirante: 15.04 m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1213485" marR="0" lvl="0" indent="0" algn="ctr" rtl="0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None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Tirante: 14.61 m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marL="5142865" marR="0" lvl="0" indent="0" algn="l" rtl="0">
              <a:lnSpc>
                <a:spcPct val="100000"/>
              </a:lnSpc>
              <a:spcBef>
                <a:spcPts val="920"/>
              </a:spcBef>
              <a:spcAft>
                <a:spcPts val="0"/>
              </a:spcAft>
              <a:buNone/>
            </a:pPr>
            <a:r>
              <a:rPr lang="en-US" sz="1200">
                <a:latin typeface="Arial"/>
                <a:ea typeface="Arial"/>
                <a:cs typeface="Arial"/>
                <a:sym typeface="Arial"/>
              </a:rPr>
              <a:t>O. Secundarios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marL="5156200" marR="0" lvl="0" indent="0" algn="l" rtl="0">
              <a:lnSpc>
                <a:spcPct val="100000"/>
              </a:lnSpc>
              <a:spcBef>
                <a:spcPts val="925"/>
              </a:spcBef>
              <a:spcAft>
                <a:spcPts val="0"/>
              </a:spcAft>
              <a:buNone/>
            </a:pPr>
            <a:r>
              <a:rPr lang="en-US" sz="1200">
                <a:latin typeface="Arial"/>
                <a:ea typeface="Arial"/>
                <a:cs typeface="Arial"/>
                <a:sym typeface="Arial"/>
              </a:rPr>
              <a:t>O. Principal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50">
              <a:latin typeface="Arial"/>
              <a:ea typeface="Arial"/>
              <a:cs typeface="Arial"/>
              <a:sym typeface="Arial"/>
            </a:endParaRPr>
          </a:p>
          <a:p>
            <a:pPr marL="1771014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Arial"/>
                <a:ea typeface="Arial"/>
                <a:cs typeface="Arial"/>
                <a:sym typeface="Arial"/>
              </a:rPr>
              <a:t>O. Descarga</a:t>
            </a: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04" name="Google Shape;2204;p95"/>
          <p:cNvGrpSpPr/>
          <p:nvPr/>
        </p:nvGrpSpPr>
        <p:grpSpPr>
          <a:xfrm>
            <a:off x="593598" y="930402"/>
            <a:ext cx="2057400" cy="426720"/>
            <a:chOff x="593598" y="930402"/>
            <a:chExt cx="2057400" cy="426720"/>
          </a:xfrm>
        </p:grpSpPr>
        <p:sp>
          <p:nvSpPr>
            <p:cNvPr id="2205" name="Google Shape;2205;p95"/>
            <p:cNvSpPr/>
            <p:nvPr/>
          </p:nvSpPr>
          <p:spPr>
            <a:xfrm>
              <a:off x="593598" y="930402"/>
              <a:ext cx="2057400" cy="426720"/>
            </a:xfrm>
            <a:custGeom>
              <a:avLst/>
              <a:gdLst/>
              <a:ahLst/>
              <a:cxnLst/>
              <a:rect l="l" t="t" r="r" b="b"/>
              <a:pathLst>
                <a:path w="2057400" h="426719" extrusionOk="0">
                  <a:moveTo>
                    <a:pt x="1986279" y="0"/>
                  </a:moveTo>
                  <a:lnTo>
                    <a:pt x="71120" y="0"/>
                  </a:lnTo>
                  <a:lnTo>
                    <a:pt x="43435" y="5593"/>
                  </a:lnTo>
                  <a:lnTo>
                    <a:pt x="20829" y="20843"/>
                  </a:lnTo>
                  <a:lnTo>
                    <a:pt x="5588" y="43451"/>
                  </a:lnTo>
                  <a:lnTo>
                    <a:pt x="0" y="71120"/>
                  </a:lnTo>
                  <a:lnTo>
                    <a:pt x="0" y="355600"/>
                  </a:lnTo>
                  <a:lnTo>
                    <a:pt x="5588" y="383268"/>
                  </a:lnTo>
                  <a:lnTo>
                    <a:pt x="20829" y="405876"/>
                  </a:lnTo>
                  <a:lnTo>
                    <a:pt x="43435" y="421126"/>
                  </a:lnTo>
                  <a:lnTo>
                    <a:pt x="71120" y="426720"/>
                  </a:lnTo>
                  <a:lnTo>
                    <a:pt x="1986279" y="426720"/>
                  </a:lnTo>
                  <a:lnTo>
                    <a:pt x="2013948" y="421126"/>
                  </a:lnTo>
                  <a:lnTo>
                    <a:pt x="2036556" y="405876"/>
                  </a:lnTo>
                  <a:lnTo>
                    <a:pt x="2051806" y="383268"/>
                  </a:lnTo>
                  <a:lnTo>
                    <a:pt x="2057400" y="355600"/>
                  </a:lnTo>
                  <a:lnTo>
                    <a:pt x="2057400" y="71120"/>
                  </a:lnTo>
                  <a:lnTo>
                    <a:pt x="2051806" y="43451"/>
                  </a:lnTo>
                  <a:lnTo>
                    <a:pt x="2036556" y="20843"/>
                  </a:lnTo>
                  <a:lnTo>
                    <a:pt x="2013948" y="5593"/>
                  </a:lnTo>
                  <a:lnTo>
                    <a:pt x="1986279" y="0"/>
                  </a:lnTo>
                  <a:close/>
                </a:path>
              </a:pathLst>
            </a:custGeom>
            <a:solidFill>
              <a:srgbClr val="3366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6" name="Google Shape;2206;p95"/>
            <p:cNvSpPr/>
            <p:nvPr/>
          </p:nvSpPr>
          <p:spPr>
            <a:xfrm>
              <a:off x="593598" y="930402"/>
              <a:ext cx="2057400" cy="426720"/>
            </a:xfrm>
            <a:custGeom>
              <a:avLst/>
              <a:gdLst/>
              <a:ahLst/>
              <a:cxnLst/>
              <a:rect l="l" t="t" r="r" b="b"/>
              <a:pathLst>
                <a:path w="2057400" h="426719" extrusionOk="0">
                  <a:moveTo>
                    <a:pt x="0" y="71120"/>
                  </a:moveTo>
                  <a:lnTo>
                    <a:pt x="5588" y="43451"/>
                  </a:lnTo>
                  <a:lnTo>
                    <a:pt x="20829" y="20843"/>
                  </a:lnTo>
                  <a:lnTo>
                    <a:pt x="43435" y="5593"/>
                  </a:lnTo>
                  <a:lnTo>
                    <a:pt x="71120" y="0"/>
                  </a:lnTo>
                  <a:lnTo>
                    <a:pt x="1986279" y="0"/>
                  </a:lnTo>
                  <a:lnTo>
                    <a:pt x="2013948" y="5593"/>
                  </a:lnTo>
                  <a:lnTo>
                    <a:pt x="2036556" y="20843"/>
                  </a:lnTo>
                  <a:lnTo>
                    <a:pt x="2051806" y="43451"/>
                  </a:lnTo>
                  <a:lnTo>
                    <a:pt x="2057400" y="71120"/>
                  </a:lnTo>
                  <a:lnTo>
                    <a:pt x="2057400" y="355600"/>
                  </a:lnTo>
                  <a:lnTo>
                    <a:pt x="2051806" y="383268"/>
                  </a:lnTo>
                  <a:lnTo>
                    <a:pt x="2036556" y="405876"/>
                  </a:lnTo>
                  <a:lnTo>
                    <a:pt x="2013948" y="421126"/>
                  </a:lnTo>
                  <a:lnTo>
                    <a:pt x="1986279" y="426720"/>
                  </a:lnTo>
                  <a:lnTo>
                    <a:pt x="71120" y="426720"/>
                  </a:lnTo>
                  <a:lnTo>
                    <a:pt x="43435" y="421126"/>
                  </a:lnTo>
                  <a:lnTo>
                    <a:pt x="20829" y="405876"/>
                  </a:lnTo>
                  <a:lnTo>
                    <a:pt x="5588" y="383268"/>
                  </a:lnTo>
                  <a:lnTo>
                    <a:pt x="0" y="355600"/>
                  </a:lnTo>
                  <a:lnTo>
                    <a:pt x="0" y="71120"/>
                  </a:lnTo>
                  <a:close/>
                </a:path>
              </a:pathLst>
            </a:custGeom>
            <a:noFill/>
            <a:ln w="25375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207" name="Google Shape;2207;p95"/>
          <p:cNvSpPr txBox="1"/>
          <p:nvPr/>
        </p:nvSpPr>
        <p:spPr>
          <a:xfrm>
            <a:off x="703884" y="987297"/>
            <a:ext cx="1837055" cy="299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Perfil Longitudinal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2" name="Google Shape;2212;p96"/>
          <p:cNvSpPr/>
          <p:nvPr/>
        </p:nvSpPr>
        <p:spPr>
          <a:xfrm>
            <a:off x="2916935" y="0"/>
            <a:ext cx="6227063" cy="81457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13" name="Google Shape;2213;p96"/>
          <p:cNvSpPr txBox="1">
            <a:spLocks noGrp="1"/>
          </p:cNvSpPr>
          <p:nvPr>
            <p:ph type="title"/>
          </p:nvPr>
        </p:nvSpPr>
        <p:spPr>
          <a:xfrm>
            <a:off x="3157854" y="20523"/>
            <a:ext cx="586613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Resultados: Flujo Permanente</a:t>
            </a:r>
            <a:endParaRPr/>
          </a:p>
        </p:txBody>
      </p:sp>
      <p:sp>
        <p:nvSpPr>
          <p:cNvPr id="2214" name="Google Shape;2214;p96"/>
          <p:cNvSpPr/>
          <p:nvPr/>
        </p:nvSpPr>
        <p:spPr>
          <a:xfrm>
            <a:off x="6733031" y="5949696"/>
            <a:ext cx="2369820" cy="71932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15" name="Google Shape;2215;p96"/>
          <p:cNvSpPr/>
          <p:nvPr/>
        </p:nvSpPr>
        <p:spPr>
          <a:xfrm>
            <a:off x="605027" y="1609344"/>
            <a:ext cx="8065008" cy="4123944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16" name="Google Shape;2216;p96"/>
          <p:cNvSpPr txBox="1"/>
          <p:nvPr/>
        </p:nvSpPr>
        <p:spPr>
          <a:xfrm>
            <a:off x="595502" y="1599819"/>
            <a:ext cx="8084184" cy="4143375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50800" rIns="0" bIns="0" anchor="t" anchorCtr="0">
            <a:spAutoFit/>
          </a:bodyPr>
          <a:lstStyle/>
          <a:p>
            <a:pPr marL="0" marR="144780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Arial"/>
                <a:ea typeface="Arial"/>
                <a:cs typeface="Arial"/>
                <a:sym typeface="Arial"/>
              </a:rPr>
              <a:t>Tirante: 15.04 m</a:t>
            </a: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17" name="Google Shape;2217;p96"/>
          <p:cNvGrpSpPr/>
          <p:nvPr/>
        </p:nvGrpSpPr>
        <p:grpSpPr>
          <a:xfrm>
            <a:off x="593598" y="930402"/>
            <a:ext cx="2057400" cy="426720"/>
            <a:chOff x="593598" y="930402"/>
            <a:chExt cx="2057400" cy="426720"/>
          </a:xfrm>
        </p:grpSpPr>
        <p:sp>
          <p:nvSpPr>
            <p:cNvPr id="2218" name="Google Shape;2218;p96"/>
            <p:cNvSpPr/>
            <p:nvPr/>
          </p:nvSpPr>
          <p:spPr>
            <a:xfrm>
              <a:off x="593598" y="930402"/>
              <a:ext cx="2057400" cy="426720"/>
            </a:xfrm>
            <a:custGeom>
              <a:avLst/>
              <a:gdLst/>
              <a:ahLst/>
              <a:cxnLst/>
              <a:rect l="l" t="t" r="r" b="b"/>
              <a:pathLst>
                <a:path w="2057400" h="426719" extrusionOk="0">
                  <a:moveTo>
                    <a:pt x="1986279" y="0"/>
                  </a:moveTo>
                  <a:lnTo>
                    <a:pt x="71120" y="0"/>
                  </a:lnTo>
                  <a:lnTo>
                    <a:pt x="43435" y="5593"/>
                  </a:lnTo>
                  <a:lnTo>
                    <a:pt x="20829" y="20843"/>
                  </a:lnTo>
                  <a:lnTo>
                    <a:pt x="5588" y="43451"/>
                  </a:lnTo>
                  <a:lnTo>
                    <a:pt x="0" y="71120"/>
                  </a:lnTo>
                  <a:lnTo>
                    <a:pt x="0" y="355600"/>
                  </a:lnTo>
                  <a:lnTo>
                    <a:pt x="5588" y="383268"/>
                  </a:lnTo>
                  <a:lnTo>
                    <a:pt x="20829" y="405876"/>
                  </a:lnTo>
                  <a:lnTo>
                    <a:pt x="43435" y="421126"/>
                  </a:lnTo>
                  <a:lnTo>
                    <a:pt x="71120" y="426720"/>
                  </a:lnTo>
                  <a:lnTo>
                    <a:pt x="1986279" y="426720"/>
                  </a:lnTo>
                  <a:lnTo>
                    <a:pt x="2013948" y="421126"/>
                  </a:lnTo>
                  <a:lnTo>
                    <a:pt x="2036556" y="405876"/>
                  </a:lnTo>
                  <a:lnTo>
                    <a:pt x="2051806" y="383268"/>
                  </a:lnTo>
                  <a:lnTo>
                    <a:pt x="2057400" y="355600"/>
                  </a:lnTo>
                  <a:lnTo>
                    <a:pt x="2057400" y="71120"/>
                  </a:lnTo>
                  <a:lnTo>
                    <a:pt x="2051806" y="43451"/>
                  </a:lnTo>
                  <a:lnTo>
                    <a:pt x="2036556" y="20843"/>
                  </a:lnTo>
                  <a:lnTo>
                    <a:pt x="2013948" y="5593"/>
                  </a:lnTo>
                  <a:lnTo>
                    <a:pt x="1986279" y="0"/>
                  </a:lnTo>
                  <a:close/>
                </a:path>
              </a:pathLst>
            </a:custGeom>
            <a:solidFill>
              <a:srgbClr val="3366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9" name="Google Shape;2219;p96"/>
            <p:cNvSpPr/>
            <p:nvPr/>
          </p:nvSpPr>
          <p:spPr>
            <a:xfrm>
              <a:off x="593598" y="930402"/>
              <a:ext cx="2057400" cy="426720"/>
            </a:xfrm>
            <a:custGeom>
              <a:avLst/>
              <a:gdLst/>
              <a:ahLst/>
              <a:cxnLst/>
              <a:rect l="l" t="t" r="r" b="b"/>
              <a:pathLst>
                <a:path w="2057400" h="426719" extrusionOk="0">
                  <a:moveTo>
                    <a:pt x="0" y="71120"/>
                  </a:moveTo>
                  <a:lnTo>
                    <a:pt x="5588" y="43451"/>
                  </a:lnTo>
                  <a:lnTo>
                    <a:pt x="20829" y="20843"/>
                  </a:lnTo>
                  <a:lnTo>
                    <a:pt x="43435" y="5593"/>
                  </a:lnTo>
                  <a:lnTo>
                    <a:pt x="71120" y="0"/>
                  </a:lnTo>
                  <a:lnTo>
                    <a:pt x="1986279" y="0"/>
                  </a:lnTo>
                  <a:lnTo>
                    <a:pt x="2013948" y="5593"/>
                  </a:lnTo>
                  <a:lnTo>
                    <a:pt x="2036556" y="20843"/>
                  </a:lnTo>
                  <a:lnTo>
                    <a:pt x="2051806" y="43451"/>
                  </a:lnTo>
                  <a:lnTo>
                    <a:pt x="2057400" y="71120"/>
                  </a:lnTo>
                  <a:lnTo>
                    <a:pt x="2057400" y="355600"/>
                  </a:lnTo>
                  <a:lnTo>
                    <a:pt x="2051806" y="383268"/>
                  </a:lnTo>
                  <a:lnTo>
                    <a:pt x="2036556" y="405876"/>
                  </a:lnTo>
                  <a:lnTo>
                    <a:pt x="2013948" y="421126"/>
                  </a:lnTo>
                  <a:lnTo>
                    <a:pt x="1986279" y="426720"/>
                  </a:lnTo>
                  <a:lnTo>
                    <a:pt x="71120" y="426720"/>
                  </a:lnTo>
                  <a:lnTo>
                    <a:pt x="43435" y="421126"/>
                  </a:lnTo>
                  <a:lnTo>
                    <a:pt x="20829" y="405876"/>
                  </a:lnTo>
                  <a:lnTo>
                    <a:pt x="5588" y="383268"/>
                  </a:lnTo>
                  <a:lnTo>
                    <a:pt x="0" y="355600"/>
                  </a:lnTo>
                  <a:lnTo>
                    <a:pt x="0" y="71120"/>
                  </a:lnTo>
                  <a:close/>
                </a:path>
              </a:pathLst>
            </a:custGeom>
            <a:noFill/>
            <a:ln w="25375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220" name="Google Shape;2220;p96"/>
          <p:cNvSpPr txBox="1"/>
          <p:nvPr/>
        </p:nvSpPr>
        <p:spPr>
          <a:xfrm>
            <a:off x="726744" y="987297"/>
            <a:ext cx="1790700" cy="299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Perfil Transversal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5" name="Google Shape;2225;p97"/>
          <p:cNvSpPr/>
          <p:nvPr/>
        </p:nvSpPr>
        <p:spPr>
          <a:xfrm>
            <a:off x="2916935" y="0"/>
            <a:ext cx="6227063" cy="81457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26" name="Google Shape;2226;p97"/>
          <p:cNvSpPr txBox="1">
            <a:spLocks noGrp="1"/>
          </p:cNvSpPr>
          <p:nvPr>
            <p:ph type="title"/>
          </p:nvPr>
        </p:nvSpPr>
        <p:spPr>
          <a:xfrm>
            <a:off x="3157854" y="20523"/>
            <a:ext cx="586613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Resultados: Flujo Permanente</a:t>
            </a:r>
            <a:endParaRPr/>
          </a:p>
        </p:txBody>
      </p:sp>
      <p:grpSp>
        <p:nvGrpSpPr>
          <p:cNvPr id="2227" name="Google Shape;2227;p97"/>
          <p:cNvGrpSpPr/>
          <p:nvPr/>
        </p:nvGrpSpPr>
        <p:grpSpPr>
          <a:xfrm>
            <a:off x="674751" y="1543430"/>
            <a:ext cx="8428100" cy="5125593"/>
            <a:chOff x="674751" y="1543430"/>
            <a:chExt cx="8428100" cy="5125593"/>
          </a:xfrm>
        </p:grpSpPr>
        <p:sp>
          <p:nvSpPr>
            <p:cNvPr id="2228" name="Google Shape;2228;p97"/>
            <p:cNvSpPr/>
            <p:nvPr/>
          </p:nvSpPr>
          <p:spPr>
            <a:xfrm>
              <a:off x="6733031" y="5949696"/>
              <a:ext cx="2369820" cy="719327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9" name="Google Shape;2229;p97"/>
            <p:cNvSpPr/>
            <p:nvPr/>
          </p:nvSpPr>
          <p:spPr>
            <a:xfrm>
              <a:off x="684276" y="1552955"/>
              <a:ext cx="8065008" cy="4398264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0" name="Google Shape;2230;p97"/>
            <p:cNvSpPr/>
            <p:nvPr/>
          </p:nvSpPr>
          <p:spPr>
            <a:xfrm>
              <a:off x="674751" y="1543430"/>
              <a:ext cx="8084184" cy="4417695"/>
            </a:xfrm>
            <a:custGeom>
              <a:avLst/>
              <a:gdLst/>
              <a:ahLst/>
              <a:cxnLst/>
              <a:rect l="l" t="t" r="r" b="b"/>
              <a:pathLst>
                <a:path w="8084184" h="4417695" extrusionOk="0">
                  <a:moveTo>
                    <a:pt x="0" y="4417314"/>
                  </a:moveTo>
                  <a:lnTo>
                    <a:pt x="8084058" y="4417314"/>
                  </a:lnTo>
                  <a:lnTo>
                    <a:pt x="8084058" y="0"/>
                  </a:lnTo>
                  <a:lnTo>
                    <a:pt x="0" y="0"/>
                  </a:lnTo>
                  <a:lnTo>
                    <a:pt x="0" y="4417314"/>
                  </a:lnTo>
                  <a:close/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231" name="Google Shape;2231;p97"/>
          <p:cNvSpPr txBox="1"/>
          <p:nvPr/>
        </p:nvSpPr>
        <p:spPr>
          <a:xfrm>
            <a:off x="6019927" y="1657603"/>
            <a:ext cx="1127125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Arial"/>
                <a:ea typeface="Arial"/>
                <a:cs typeface="Arial"/>
                <a:sym typeface="Arial"/>
              </a:rPr>
              <a:t>Tirante: 14.61 m</a:t>
            </a: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32" name="Google Shape;2232;p97"/>
          <p:cNvGrpSpPr/>
          <p:nvPr/>
        </p:nvGrpSpPr>
        <p:grpSpPr>
          <a:xfrm>
            <a:off x="593598" y="930402"/>
            <a:ext cx="2057400" cy="426720"/>
            <a:chOff x="593598" y="930402"/>
            <a:chExt cx="2057400" cy="426720"/>
          </a:xfrm>
        </p:grpSpPr>
        <p:sp>
          <p:nvSpPr>
            <p:cNvPr id="2233" name="Google Shape;2233;p97"/>
            <p:cNvSpPr/>
            <p:nvPr/>
          </p:nvSpPr>
          <p:spPr>
            <a:xfrm>
              <a:off x="593598" y="930402"/>
              <a:ext cx="2057400" cy="426720"/>
            </a:xfrm>
            <a:custGeom>
              <a:avLst/>
              <a:gdLst/>
              <a:ahLst/>
              <a:cxnLst/>
              <a:rect l="l" t="t" r="r" b="b"/>
              <a:pathLst>
                <a:path w="2057400" h="426719" extrusionOk="0">
                  <a:moveTo>
                    <a:pt x="1986279" y="0"/>
                  </a:moveTo>
                  <a:lnTo>
                    <a:pt x="71120" y="0"/>
                  </a:lnTo>
                  <a:lnTo>
                    <a:pt x="43435" y="5593"/>
                  </a:lnTo>
                  <a:lnTo>
                    <a:pt x="20829" y="20843"/>
                  </a:lnTo>
                  <a:lnTo>
                    <a:pt x="5588" y="43451"/>
                  </a:lnTo>
                  <a:lnTo>
                    <a:pt x="0" y="71120"/>
                  </a:lnTo>
                  <a:lnTo>
                    <a:pt x="0" y="355600"/>
                  </a:lnTo>
                  <a:lnTo>
                    <a:pt x="5588" y="383268"/>
                  </a:lnTo>
                  <a:lnTo>
                    <a:pt x="20829" y="405876"/>
                  </a:lnTo>
                  <a:lnTo>
                    <a:pt x="43435" y="421126"/>
                  </a:lnTo>
                  <a:lnTo>
                    <a:pt x="71120" y="426720"/>
                  </a:lnTo>
                  <a:lnTo>
                    <a:pt x="1986279" y="426720"/>
                  </a:lnTo>
                  <a:lnTo>
                    <a:pt x="2013948" y="421126"/>
                  </a:lnTo>
                  <a:lnTo>
                    <a:pt x="2036556" y="405876"/>
                  </a:lnTo>
                  <a:lnTo>
                    <a:pt x="2051806" y="383268"/>
                  </a:lnTo>
                  <a:lnTo>
                    <a:pt x="2057400" y="355600"/>
                  </a:lnTo>
                  <a:lnTo>
                    <a:pt x="2057400" y="71120"/>
                  </a:lnTo>
                  <a:lnTo>
                    <a:pt x="2051806" y="43451"/>
                  </a:lnTo>
                  <a:lnTo>
                    <a:pt x="2036556" y="20843"/>
                  </a:lnTo>
                  <a:lnTo>
                    <a:pt x="2013948" y="5593"/>
                  </a:lnTo>
                  <a:lnTo>
                    <a:pt x="1986279" y="0"/>
                  </a:lnTo>
                  <a:close/>
                </a:path>
              </a:pathLst>
            </a:custGeom>
            <a:solidFill>
              <a:srgbClr val="3366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4" name="Google Shape;2234;p97"/>
            <p:cNvSpPr/>
            <p:nvPr/>
          </p:nvSpPr>
          <p:spPr>
            <a:xfrm>
              <a:off x="593598" y="930402"/>
              <a:ext cx="2057400" cy="426720"/>
            </a:xfrm>
            <a:custGeom>
              <a:avLst/>
              <a:gdLst/>
              <a:ahLst/>
              <a:cxnLst/>
              <a:rect l="l" t="t" r="r" b="b"/>
              <a:pathLst>
                <a:path w="2057400" h="426719" extrusionOk="0">
                  <a:moveTo>
                    <a:pt x="0" y="71120"/>
                  </a:moveTo>
                  <a:lnTo>
                    <a:pt x="5588" y="43451"/>
                  </a:lnTo>
                  <a:lnTo>
                    <a:pt x="20829" y="20843"/>
                  </a:lnTo>
                  <a:lnTo>
                    <a:pt x="43435" y="5593"/>
                  </a:lnTo>
                  <a:lnTo>
                    <a:pt x="71120" y="0"/>
                  </a:lnTo>
                  <a:lnTo>
                    <a:pt x="1986279" y="0"/>
                  </a:lnTo>
                  <a:lnTo>
                    <a:pt x="2013948" y="5593"/>
                  </a:lnTo>
                  <a:lnTo>
                    <a:pt x="2036556" y="20843"/>
                  </a:lnTo>
                  <a:lnTo>
                    <a:pt x="2051806" y="43451"/>
                  </a:lnTo>
                  <a:lnTo>
                    <a:pt x="2057400" y="71120"/>
                  </a:lnTo>
                  <a:lnTo>
                    <a:pt x="2057400" y="355600"/>
                  </a:lnTo>
                  <a:lnTo>
                    <a:pt x="2051806" y="383268"/>
                  </a:lnTo>
                  <a:lnTo>
                    <a:pt x="2036556" y="405876"/>
                  </a:lnTo>
                  <a:lnTo>
                    <a:pt x="2013948" y="421126"/>
                  </a:lnTo>
                  <a:lnTo>
                    <a:pt x="1986279" y="426720"/>
                  </a:lnTo>
                  <a:lnTo>
                    <a:pt x="71120" y="426720"/>
                  </a:lnTo>
                  <a:lnTo>
                    <a:pt x="43435" y="421126"/>
                  </a:lnTo>
                  <a:lnTo>
                    <a:pt x="20829" y="405876"/>
                  </a:lnTo>
                  <a:lnTo>
                    <a:pt x="5588" y="383268"/>
                  </a:lnTo>
                  <a:lnTo>
                    <a:pt x="0" y="355600"/>
                  </a:lnTo>
                  <a:lnTo>
                    <a:pt x="0" y="71120"/>
                  </a:lnTo>
                  <a:close/>
                </a:path>
              </a:pathLst>
            </a:custGeom>
            <a:noFill/>
            <a:ln w="25375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235" name="Google Shape;2235;p97"/>
          <p:cNvSpPr txBox="1"/>
          <p:nvPr/>
        </p:nvSpPr>
        <p:spPr>
          <a:xfrm>
            <a:off x="726744" y="987297"/>
            <a:ext cx="1790700" cy="299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Perfil Transversal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0" name="Google Shape;2240;p98"/>
          <p:cNvSpPr/>
          <p:nvPr/>
        </p:nvSpPr>
        <p:spPr>
          <a:xfrm>
            <a:off x="2916935" y="0"/>
            <a:ext cx="6227063" cy="81457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41" name="Google Shape;2241;p98"/>
          <p:cNvSpPr txBox="1">
            <a:spLocks noGrp="1"/>
          </p:cNvSpPr>
          <p:nvPr>
            <p:ph type="title"/>
          </p:nvPr>
        </p:nvSpPr>
        <p:spPr>
          <a:xfrm>
            <a:off x="3157854" y="20523"/>
            <a:ext cx="586613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Resultados: Flujo Permanente</a:t>
            </a:r>
            <a:endParaRPr/>
          </a:p>
        </p:txBody>
      </p:sp>
      <p:grpSp>
        <p:nvGrpSpPr>
          <p:cNvPr id="2242" name="Google Shape;2242;p98"/>
          <p:cNvGrpSpPr/>
          <p:nvPr/>
        </p:nvGrpSpPr>
        <p:grpSpPr>
          <a:xfrm>
            <a:off x="592836" y="1712976"/>
            <a:ext cx="8510016" cy="4956047"/>
            <a:chOff x="592836" y="1712976"/>
            <a:chExt cx="8510016" cy="4956047"/>
          </a:xfrm>
        </p:grpSpPr>
        <p:sp>
          <p:nvSpPr>
            <p:cNvPr id="2243" name="Google Shape;2243;p98"/>
            <p:cNvSpPr/>
            <p:nvPr/>
          </p:nvSpPr>
          <p:spPr>
            <a:xfrm>
              <a:off x="6733032" y="5949696"/>
              <a:ext cx="2369820" cy="719327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4" name="Google Shape;2244;p98"/>
            <p:cNvSpPr/>
            <p:nvPr/>
          </p:nvSpPr>
          <p:spPr>
            <a:xfrm>
              <a:off x="592836" y="1712976"/>
              <a:ext cx="8055864" cy="4205825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245" name="Google Shape;2245;p98"/>
          <p:cNvSpPr txBox="1"/>
          <p:nvPr/>
        </p:nvSpPr>
        <p:spPr>
          <a:xfrm>
            <a:off x="583311" y="1703451"/>
            <a:ext cx="8075295" cy="4234815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50150" rIns="0" bIns="0" anchor="t" anchorCtr="0">
            <a:spAutoFit/>
          </a:bodyPr>
          <a:lstStyle/>
          <a:p>
            <a:pPr marL="0" marR="168402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Arial"/>
                <a:ea typeface="Arial"/>
                <a:cs typeface="Arial"/>
                <a:sym typeface="Arial"/>
              </a:rPr>
              <a:t>Tirante: 3.5 m</a:t>
            </a: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46" name="Google Shape;2246;p98"/>
          <p:cNvGrpSpPr/>
          <p:nvPr/>
        </p:nvGrpSpPr>
        <p:grpSpPr>
          <a:xfrm>
            <a:off x="593598" y="1059941"/>
            <a:ext cx="2057400" cy="425450"/>
            <a:chOff x="593598" y="1059941"/>
            <a:chExt cx="2057400" cy="425450"/>
          </a:xfrm>
        </p:grpSpPr>
        <p:sp>
          <p:nvSpPr>
            <p:cNvPr id="2247" name="Google Shape;2247;p98"/>
            <p:cNvSpPr/>
            <p:nvPr/>
          </p:nvSpPr>
          <p:spPr>
            <a:xfrm>
              <a:off x="593598" y="1059941"/>
              <a:ext cx="2057400" cy="425450"/>
            </a:xfrm>
            <a:custGeom>
              <a:avLst/>
              <a:gdLst/>
              <a:ahLst/>
              <a:cxnLst/>
              <a:rect l="l" t="t" r="r" b="b"/>
              <a:pathLst>
                <a:path w="2057400" h="425450" extrusionOk="0">
                  <a:moveTo>
                    <a:pt x="1986533" y="0"/>
                  </a:moveTo>
                  <a:lnTo>
                    <a:pt x="70865" y="0"/>
                  </a:lnTo>
                  <a:lnTo>
                    <a:pt x="43280" y="5572"/>
                  </a:lnTo>
                  <a:lnTo>
                    <a:pt x="20754" y="20764"/>
                  </a:lnTo>
                  <a:lnTo>
                    <a:pt x="5568" y="43291"/>
                  </a:lnTo>
                  <a:lnTo>
                    <a:pt x="0" y="70866"/>
                  </a:lnTo>
                  <a:lnTo>
                    <a:pt x="0" y="354330"/>
                  </a:lnTo>
                  <a:lnTo>
                    <a:pt x="5568" y="381904"/>
                  </a:lnTo>
                  <a:lnTo>
                    <a:pt x="20754" y="404431"/>
                  </a:lnTo>
                  <a:lnTo>
                    <a:pt x="43280" y="419623"/>
                  </a:lnTo>
                  <a:lnTo>
                    <a:pt x="70865" y="425196"/>
                  </a:lnTo>
                  <a:lnTo>
                    <a:pt x="1986533" y="425196"/>
                  </a:lnTo>
                  <a:lnTo>
                    <a:pt x="2014108" y="419623"/>
                  </a:lnTo>
                  <a:lnTo>
                    <a:pt x="2036635" y="404431"/>
                  </a:lnTo>
                  <a:lnTo>
                    <a:pt x="2051827" y="381904"/>
                  </a:lnTo>
                  <a:lnTo>
                    <a:pt x="2057400" y="354330"/>
                  </a:lnTo>
                  <a:lnTo>
                    <a:pt x="2057400" y="70866"/>
                  </a:lnTo>
                  <a:lnTo>
                    <a:pt x="2051827" y="43291"/>
                  </a:lnTo>
                  <a:lnTo>
                    <a:pt x="2036635" y="20764"/>
                  </a:lnTo>
                  <a:lnTo>
                    <a:pt x="2014108" y="5572"/>
                  </a:lnTo>
                  <a:lnTo>
                    <a:pt x="1986533" y="0"/>
                  </a:lnTo>
                  <a:close/>
                </a:path>
              </a:pathLst>
            </a:custGeom>
            <a:solidFill>
              <a:srgbClr val="3366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8" name="Google Shape;2248;p98"/>
            <p:cNvSpPr/>
            <p:nvPr/>
          </p:nvSpPr>
          <p:spPr>
            <a:xfrm>
              <a:off x="593598" y="1059941"/>
              <a:ext cx="2057400" cy="425450"/>
            </a:xfrm>
            <a:custGeom>
              <a:avLst/>
              <a:gdLst/>
              <a:ahLst/>
              <a:cxnLst/>
              <a:rect l="l" t="t" r="r" b="b"/>
              <a:pathLst>
                <a:path w="2057400" h="425450" extrusionOk="0">
                  <a:moveTo>
                    <a:pt x="0" y="70866"/>
                  </a:moveTo>
                  <a:lnTo>
                    <a:pt x="5568" y="43291"/>
                  </a:lnTo>
                  <a:lnTo>
                    <a:pt x="20754" y="20764"/>
                  </a:lnTo>
                  <a:lnTo>
                    <a:pt x="43280" y="5572"/>
                  </a:lnTo>
                  <a:lnTo>
                    <a:pt x="70865" y="0"/>
                  </a:lnTo>
                  <a:lnTo>
                    <a:pt x="1986533" y="0"/>
                  </a:lnTo>
                  <a:lnTo>
                    <a:pt x="2014108" y="5572"/>
                  </a:lnTo>
                  <a:lnTo>
                    <a:pt x="2036635" y="20764"/>
                  </a:lnTo>
                  <a:lnTo>
                    <a:pt x="2051827" y="43291"/>
                  </a:lnTo>
                  <a:lnTo>
                    <a:pt x="2057400" y="70866"/>
                  </a:lnTo>
                  <a:lnTo>
                    <a:pt x="2057400" y="354330"/>
                  </a:lnTo>
                  <a:lnTo>
                    <a:pt x="2051827" y="381904"/>
                  </a:lnTo>
                  <a:lnTo>
                    <a:pt x="2036635" y="404431"/>
                  </a:lnTo>
                  <a:lnTo>
                    <a:pt x="2014108" y="419623"/>
                  </a:lnTo>
                  <a:lnTo>
                    <a:pt x="1986533" y="425196"/>
                  </a:lnTo>
                  <a:lnTo>
                    <a:pt x="70865" y="425196"/>
                  </a:lnTo>
                  <a:lnTo>
                    <a:pt x="43280" y="419623"/>
                  </a:lnTo>
                  <a:lnTo>
                    <a:pt x="20754" y="404431"/>
                  </a:lnTo>
                  <a:lnTo>
                    <a:pt x="5568" y="381904"/>
                  </a:lnTo>
                  <a:lnTo>
                    <a:pt x="0" y="354330"/>
                  </a:lnTo>
                  <a:lnTo>
                    <a:pt x="0" y="70866"/>
                  </a:lnTo>
                  <a:close/>
                </a:path>
              </a:pathLst>
            </a:custGeom>
            <a:noFill/>
            <a:ln w="25400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249" name="Google Shape;2249;p98"/>
          <p:cNvSpPr txBox="1"/>
          <p:nvPr/>
        </p:nvSpPr>
        <p:spPr>
          <a:xfrm>
            <a:off x="726744" y="1115948"/>
            <a:ext cx="1790700" cy="299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Perfil Transversal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4" name="Google Shape;2254;p99"/>
          <p:cNvSpPr/>
          <p:nvPr/>
        </p:nvSpPr>
        <p:spPr>
          <a:xfrm>
            <a:off x="5149296" y="1700577"/>
            <a:ext cx="3843547" cy="2765619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55" name="Google Shape;2255;p99"/>
          <p:cNvSpPr/>
          <p:nvPr/>
        </p:nvSpPr>
        <p:spPr>
          <a:xfrm>
            <a:off x="439857" y="1777089"/>
            <a:ext cx="4275398" cy="2832851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56" name="Google Shape;2256;p99"/>
          <p:cNvSpPr/>
          <p:nvPr/>
        </p:nvSpPr>
        <p:spPr>
          <a:xfrm>
            <a:off x="2916935" y="0"/>
            <a:ext cx="6227063" cy="814577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57" name="Google Shape;2257;p99"/>
          <p:cNvSpPr txBox="1">
            <a:spLocks noGrp="1"/>
          </p:cNvSpPr>
          <p:nvPr>
            <p:ph type="title"/>
          </p:nvPr>
        </p:nvSpPr>
        <p:spPr>
          <a:xfrm>
            <a:off x="3157854" y="20523"/>
            <a:ext cx="586613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Resultados: Flujo Permanente</a:t>
            </a:r>
            <a:endParaRPr/>
          </a:p>
        </p:txBody>
      </p:sp>
      <p:sp>
        <p:nvSpPr>
          <p:cNvPr id="2258" name="Google Shape;2258;p99"/>
          <p:cNvSpPr/>
          <p:nvPr/>
        </p:nvSpPr>
        <p:spPr>
          <a:xfrm>
            <a:off x="6733031" y="5949696"/>
            <a:ext cx="2369820" cy="719327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59" name="Google Shape;2259;p99"/>
          <p:cNvSpPr/>
          <p:nvPr/>
        </p:nvSpPr>
        <p:spPr>
          <a:xfrm>
            <a:off x="3010662" y="1772919"/>
            <a:ext cx="898525" cy="650875"/>
          </a:xfrm>
          <a:custGeom>
            <a:avLst/>
            <a:gdLst/>
            <a:ahLst/>
            <a:cxnLst/>
            <a:rect l="l" t="t" r="r" b="b"/>
            <a:pathLst>
              <a:path w="898525" h="650875" extrusionOk="0">
                <a:moveTo>
                  <a:pt x="297688" y="5080"/>
                </a:moveTo>
                <a:lnTo>
                  <a:pt x="285991" y="0"/>
                </a:lnTo>
                <a:lnTo>
                  <a:pt x="28930" y="578370"/>
                </a:lnTo>
                <a:lnTo>
                  <a:pt x="0" y="565531"/>
                </a:lnTo>
                <a:lnTo>
                  <a:pt x="3810" y="650621"/>
                </a:lnTo>
                <a:lnTo>
                  <a:pt x="69596" y="596392"/>
                </a:lnTo>
                <a:lnTo>
                  <a:pt x="66725" y="595122"/>
                </a:lnTo>
                <a:lnTo>
                  <a:pt x="40576" y="583539"/>
                </a:lnTo>
                <a:lnTo>
                  <a:pt x="297688" y="5080"/>
                </a:lnTo>
                <a:close/>
              </a:path>
              <a:path w="898525" h="650875" extrusionOk="0">
                <a:moveTo>
                  <a:pt x="898144" y="5080"/>
                </a:moveTo>
                <a:lnTo>
                  <a:pt x="886460" y="0"/>
                </a:lnTo>
                <a:lnTo>
                  <a:pt x="629386" y="578370"/>
                </a:lnTo>
                <a:lnTo>
                  <a:pt x="600456" y="565531"/>
                </a:lnTo>
                <a:lnTo>
                  <a:pt x="604266" y="650621"/>
                </a:lnTo>
                <a:lnTo>
                  <a:pt x="670052" y="596392"/>
                </a:lnTo>
                <a:lnTo>
                  <a:pt x="667181" y="595122"/>
                </a:lnTo>
                <a:lnTo>
                  <a:pt x="641032" y="583539"/>
                </a:lnTo>
                <a:lnTo>
                  <a:pt x="898144" y="5080"/>
                </a:lnTo>
                <a:close/>
              </a:path>
            </a:pathLst>
          </a:custGeom>
          <a:solidFill>
            <a:srgbClr val="38638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60" name="Google Shape;2260;p99"/>
          <p:cNvSpPr txBox="1"/>
          <p:nvPr/>
        </p:nvSpPr>
        <p:spPr>
          <a:xfrm>
            <a:off x="2948685" y="1550924"/>
            <a:ext cx="1511935" cy="239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6.57 m/s	8.22 m/s</a:t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1" name="Google Shape;2261;p99"/>
          <p:cNvSpPr/>
          <p:nvPr/>
        </p:nvSpPr>
        <p:spPr>
          <a:xfrm>
            <a:off x="1187196" y="2127630"/>
            <a:ext cx="177800" cy="327025"/>
          </a:xfrm>
          <a:custGeom>
            <a:avLst/>
            <a:gdLst/>
            <a:ahLst/>
            <a:cxnLst/>
            <a:rect l="l" t="t" r="r" b="b"/>
            <a:pathLst>
              <a:path w="177800" h="327025" extrusionOk="0">
                <a:moveTo>
                  <a:pt x="2057" y="241808"/>
                </a:moveTo>
                <a:lnTo>
                  <a:pt x="0" y="326898"/>
                </a:lnTo>
                <a:lnTo>
                  <a:pt x="69367" y="277495"/>
                </a:lnTo>
                <a:lnTo>
                  <a:pt x="62420" y="273812"/>
                </a:lnTo>
                <a:lnTo>
                  <a:pt x="35369" y="273812"/>
                </a:lnTo>
                <a:lnTo>
                  <a:pt x="24155" y="267843"/>
                </a:lnTo>
                <a:lnTo>
                  <a:pt x="30088" y="256669"/>
                </a:lnTo>
                <a:lnTo>
                  <a:pt x="2057" y="241808"/>
                </a:lnTo>
                <a:close/>
              </a:path>
              <a:path w="177800" h="327025" extrusionOk="0">
                <a:moveTo>
                  <a:pt x="30088" y="256669"/>
                </a:moveTo>
                <a:lnTo>
                  <a:pt x="24155" y="267843"/>
                </a:lnTo>
                <a:lnTo>
                  <a:pt x="35369" y="273812"/>
                </a:lnTo>
                <a:lnTo>
                  <a:pt x="41308" y="262618"/>
                </a:lnTo>
                <a:lnTo>
                  <a:pt x="30088" y="256669"/>
                </a:lnTo>
                <a:close/>
              </a:path>
              <a:path w="177800" h="327025" extrusionOk="0">
                <a:moveTo>
                  <a:pt x="41308" y="262618"/>
                </a:moveTo>
                <a:lnTo>
                  <a:pt x="35369" y="273812"/>
                </a:lnTo>
                <a:lnTo>
                  <a:pt x="62420" y="273812"/>
                </a:lnTo>
                <a:lnTo>
                  <a:pt x="41308" y="262618"/>
                </a:lnTo>
                <a:close/>
              </a:path>
              <a:path w="177800" h="327025" extrusionOk="0">
                <a:moveTo>
                  <a:pt x="166369" y="0"/>
                </a:moveTo>
                <a:lnTo>
                  <a:pt x="30088" y="256669"/>
                </a:lnTo>
                <a:lnTo>
                  <a:pt x="41308" y="262618"/>
                </a:lnTo>
                <a:lnTo>
                  <a:pt x="177545" y="5842"/>
                </a:lnTo>
                <a:lnTo>
                  <a:pt x="166369" y="0"/>
                </a:lnTo>
                <a:close/>
              </a:path>
            </a:pathLst>
          </a:custGeom>
          <a:solidFill>
            <a:srgbClr val="38638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62" name="Google Shape;2262;p99"/>
          <p:cNvSpPr txBox="1"/>
          <p:nvPr/>
        </p:nvSpPr>
        <p:spPr>
          <a:xfrm>
            <a:off x="1164945" y="1915795"/>
            <a:ext cx="693420" cy="239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2.95 m/s</a:t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3" name="Google Shape;2263;p99"/>
          <p:cNvSpPr/>
          <p:nvPr/>
        </p:nvSpPr>
        <p:spPr>
          <a:xfrm>
            <a:off x="605840" y="3645408"/>
            <a:ext cx="149301" cy="219583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64" name="Google Shape;2264;p99"/>
          <p:cNvSpPr txBox="1"/>
          <p:nvPr/>
        </p:nvSpPr>
        <p:spPr>
          <a:xfrm>
            <a:off x="157581" y="3912234"/>
            <a:ext cx="694055" cy="239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2.99 m/s</a:t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5" name="Google Shape;2265;p99"/>
          <p:cNvSpPr/>
          <p:nvPr/>
        </p:nvSpPr>
        <p:spPr>
          <a:xfrm>
            <a:off x="7456169" y="1768348"/>
            <a:ext cx="297815" cy="650875"/>
          </a:xfrm>
          <a:custGeom>
            <a:avLst/>
            <a:gdLst/>
            <a:ahLst/>
            <a:cxnLst/>
            <a:rect l="l" t="t" r="r" b="b"/>
            <a:pathLst>
              <a:path w="297815" h="650875" extrusionOk="0">
                <a:moveTo>
                  <a:pt x="0" y="565530"/>
                </a:moveTo>
                <a:lnTo>
                  <a:pt x="3809" y="650621"/>
                </a:lnTo>
                <a:lnTo>
                  <a:pt x="69596" y="596391"/>
                </a:lnTo>
                <a:lnTo>
                  <a:pt x="66731" y="595122"/>
                </a:lnTo>
                <a:lnTo>
                  <a:pt x="35432" y="595122"/>
                </a:lnTo>
                <a:lnTo>
                  <a:pt x="23749" y="590041"/>
                </a:lnTo>
                <a:lnTo>
                  <a:pt x="28939" y="578363"/>
                </a:lnTo>
                <a:lnTo>
                  <a:pt x="0" y="565530"/>
                </a:lnTo>
                <a:close/>
              </a:path>
              <a:path w="297815" h="650875" extrusionOk="0">
                <a:moveTo>
                  <a:pt x="28939" y="578363"/>
                </a:moveTo>
                <a:lnTo>
                  <a:pt x="23749" y="590041"/>
                </a:lnTo>
                <a:lnTo>
                  <a:pt x="35432" y="595122"/>
                </a:lnTo>
                <a:lnTo>
                  <a:pt x="40586" y="583528"/>
                </a:lnTo>
                <a:lnTo>
                  <a:pt x="28939" y="578363"/>
                </a:lnTo>
                <a:close/>
              </a:path>
              <a:path w="297815" h="650875" extrusionOk="0">
                <a:moveTo>
                  <a:pt x="40586" y="583528"/>
                </a:moveTo>
                <a:lnTo>
                  <a:pt x="35432" y="595122"/>
                </a:lnTo>
                <a:lnTo>
                  <a:pt x="66731" y="595122"/>
                </a:lnTo>
                <a:lnTo>
                  <a:pt x="40586" y="583528"/>
                </a:lnTo>
                <a:close/>
              </a:path>
              <a:path w="297815" h="650875" extrusionOk="0">
                <a:moveTo>
                  <a:pt x="286003" y="0"/>
                </a:moveTo>
                <a:lnTo>
                  <a:pt x="28939" y="578363"/>
                </a:lnTo>
                <a:lnTo>
                  <a:pt x="40586" y="583528"/>
                </a:lnTo>
                <a:lnTo>
                  <a:pt x="297687" y="5079"/>
                </a:lnTo>
                <a:lnTo>
                  <a:pt x="286003" y="0"/>
                </a:lnTo>
                <a:close/>
              </a:path>
            </a:pathLst>
          </a:custGeom>
          <a:solidFill>
            <a:srgbClr val="38638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66" name="Google Shape;2266;p99"/>
          <p:cNvSpPr txBox="1"/>
          <p:nvPr/>
        </p:nvSpPr>
        <p:spPr>
          <a:xfrm>
            <a:off x="7265796" y="1545716"/>
            <a:ext cx="653415" cy="239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14.61 m</a:t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7" name="Google Shape;2267;p99"/>
          <p:cNvSpPr/>
          <p:nvPr/>
        </p:nvSpPr>
        <p:spPr>
          <a:xfrm>
            <a:off x="98297" y="1215389"/>
            <a:ext cx="9011920" cy="3655060"/>
          </a:xfrm>
          <a:custGeom>
            <a:avLst/>
            <a:gdLst/>
            <a:ahLst/>
            <a:cxnLst/>
            <a:rect l="l" t="t" r="r" b="b"/>
            <a:pathLst>
              <a:path w="9011920" h="3655060" extrusionOk="0">
                <a:moveTo>
                  <a:pt x="0" y="3654552"/>
                </a:moveTo>
                <a:lnTo>
                  <a:pt x="9011412" y="3654552"/>
                </a:lnTo>
                <a:lnTo>
                  <a:pt x="9011412" y="0"/>
                </a:lnTo>
                <a:lnTo>
                  <a:pt x="0" y="0"/>
                </a:lnTo>
                <a:lnTo>
                  <a:pt x="0" y="3654552"/>
                </a:lnTo>
                <a:close/>
              </a:path>
            </a:pathLst>
          </a:custGeom>
          <a:noFill/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268" name="Google Shape;2268;p99"/>
          <p:cNvGrpSpPr/>
          <p:nvPr/>
        </p:nvGrpSpPr>
        <p:grpSpPr>
          <a:xfrm>
            <a:off x="1436369" y="4991861"/>
            <a:ext cx="2057400" cy="426720"/>
            <a:chOff x="1436369" y="4991861"/>
            <a:chExt cx="2057400" cy="426720"/>
          </a:xfrm>
        </p:grpSpPr>
        <p:sp>
          <p:nvSpPr>
            <p:cNvPr id="2269" name="Google Shape;2269;p99"/>
            <p:cNvSpPr/>
            <p:nvPr/>
          </p:nvSpPr>
          <p:spPr>
            <a:xfrm>
              <a:off x="1436369" y="4991861"/>
              <a:ext cx="2057400" cy="426720"/>
            </a:xfrm>
            <a:custGeom>
              <a:avLst/>
              <a:gdLst/>
              <a:ahLst/>
              <a:cxnLst/>
              <a:rect l="l" t="t" r="r" b="b"/>
              <a:pathLst>
                <a:path w="2057400" h="426720" extrusionOk="0">
                  <a:moveTo>
                    <a:pt x="1986280" y="0"/>
                  </a:moveTo>
                  <a:lnTo>
                    <a:pt x="71120" y="0"/>
                  </a:lnTo>
                  <a:lnTo>
                    <a:pt x="43451" y="5593"/>
                  </a:lnTo>
                  <a:lnTo>
                    <a:pt x="20843" y="20843"/>
                  </a:lnTo>
                  <a:lnTo>
                    <a:pt x="5593" y="43451"/>
                  </a:lnTo>
                  <a:lnTo>
                    <a:pt x="0" y="71119"/>
                  </a:lnTo>
                  <a:lnTo>
                    <a:pt x="0" y="355600"/>
                  </a:lnTo>
                  <a:lnTo>
                    <a:pt x="5593" y="383268"/>
                  </a:lnTo>
                  <a:lnTo>
                    <a:pt x="20843" y="405876"/>
                  </a:lnTo>
                  <a:lnTo>
                    <a:pt x="43451" y="421126"/>
                  </a:lnTo>
                  <a:lnTo>
                    <a:pt x="71120" y="426719"/>
                  </a:lnTo>
                  <a:lnTo>
                    <a:pt x="1986280" y="426719"/>
                  </a:lnTo>
                  <a:lnTo>
                    <a:pt x="2013948" y="421126"/>
                  </a:lnTo>
                  <a:lnTo>
                    <a:pt x="2036556" y="405876"/>
                  </a:lnTo>
                  <a:lnTo>
                    <a:pt x="2051806" y="383268"/>
                  </a:lnTo>
                  <a:lnTo>
                    <a:pt x="2057400" y="355600"/>
                  </a:lnTo>
                  <a:lnTo>
                    <a:pt x="2057400" y="71119"/>
                  </a:lnTo>
                  <a:lnTo>
                    <a:pt x="2051806" y="43451"/>
                  </a:lnTo>
                  <a:lnTo>
                    <a:pt x="2036556" y="20843"/>
                  </a:lnTo>
                  <a:lnTo>
                    <a:pt x="2013948" y="5593"/>
                  </a:lnTo>
                  <a:lnTo>
                    <a:pt x="1986280" y="0"/>
                  </a:lnTo>
                  <a:close/>
                </a:path>
              </a:pathLst>
            </a:custGeom>
            <a:solidFill>
              <a:srgbClr val="3366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70" name="Google Shape;2270;p99"/>
            <p:cNvSpPr/>
            <p:nvPr/>
          </p:nvSpPr>
          <p:spPr>
            <a:xfrm>
              <a:off x="1436369" y="4991861"/>
              <a:ext cx="2057400" cy="426720"/>
            </a:xfrm>
            <a:custGeom>
              <a:avLst/>
              <a:gdLst/>
              <a:ahLst/>
              <a:cxnLst/>
              <a:rect l="l" t="t" r="r" b="b"/>
              <a:pathLst>
                <a:path w="2057400" h="426720" extrusionOk="0">
                  <a:moveTo>
                    <a:pt x="0" y="71119"/>
                  </a:moveTo>
                  <a:lnTo>
                    <a:pt x="5593" y="43451"/>
                  </a:lnTo>
                  <a:lnTo>
                    <a:pt x="20843" y="20843"/>
                  </a:lnTo>
                  <a:lnTo>
                    <a:pt x="43451" y="5593"/>
                  </a:lnTo>
                  <a:lnTo>
                    <a:pt x="71120" y="0"/>
                  </a:lnTo>
                  <a:lnTo>
                    <a:pt x="1986280" y="0"/>
                  </a:lnTo>
                  <a:lnTo>
                    <a:pt x="2013948" y="5593"/>
                  </a:lnTo>
                  <a:lnTo>
                    <a:pt x="2036556" y="20843"/>
                  </a:lnTo>
                  <a:lnTo>
                    <a:pt x="2051806" y="43451"/>
                  </a:lnTo>
                  <a:lnTo>
                    <a:pt x="2057400" y="71119"/>
                  </a:lnTo>
                  <a:lnTo>
                    <a:pt x="2057400" y="355600"/>
                  </a:lnTo>
                  <a:lnTo>
                    <a:pt x="2051806" y="383268"/>
                  </a:lnTo>
                  <a:lnTo>
                    <a:pt x="2036556" y="405876"/>
                  </a:lnTo>
                  <a:lnTo>
                    <a:pt x="2013948" y="421126"/>
                  </a:lnTo>
                  <a:lnTo>
                    <a:pt x="1986280" y="426719"/>
                  </a:lnTo>
                  <a:lnTo>
                    <a:pt x="71120" y="426719"/>
                  </a:lnTo>
                  <a:lnTo>
                    <a:pt x="43451" y="421126"/>
                  </a:lnTo>
                  <a:lnTo>
                    <a:pt x="20843" y="405876"/>
                  </a:lnTo>
                  <a:lnTo>
                    <a:pt x="5593" y="383268"/>
                  </a:lnTo>
                  <a:lnTo>
                    <a:pt x="0" y="355600"/>
                  </a:lnTo>
                  <a:lnTo>
                    <a:pt x="0" y="71119"/>
                  </a:lnTo>
                  <a:close/>
                </a:path>
              </a:pathLst>
            </a:custGeom>
            <a:noFill/>
            <a:ln w="25400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271" name="Google Shape;2271;p99"/>
          <p:cNvSpPr txBox="1"/>
          <p:nvPr/>
        </p:nvSpPr>
        <p:spPr>
          <a:xfrm>
            <a:off x="1663954" y="5049773"/>
            <a:ext cx="1600835" cy="299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Velocidad (m/s)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72" name="Google Shape;2272;p99"/>
          <p:cNvGrpSpPr/>
          <p:nvPr/>
        </p:nvGrpSpPr>
        <p:grpSpPr>
          <a:xfrm>
            <a:off x="5679185" y="4984241"/>
            <a:ext cx="2057400" cy="426720"/>
            <a:chOff x="5679185" y="4984241"/>
            <a:chExt cx="2057400" cy="426720"/>
          </a:xfrm>
        </p:grpSpPr>
        <p:sp>
          <p:nvSpPr>
            <p:cNvPr id="2273" name="Google Shape;2273;p99"/>
            <p:cNvSpPr/>
            <p:nvPr/>
          </p:nvSpPr>
          <p:spPr>
            <a:xfrm>
              <a:off x="5679185" y="4984241"/>
              <a:ext cx="2057400" cy="426720"/>
            </a:xfrm>
            <a:custGeom>
              <a:avLst/>
              <a:gdLst/>
              <a:ahLst/>
              <a:cxnLst/>
              <a:rect l="l" t="t" r="r" b="b"/>
              <a:pathLst>
                <a:path w="2057400" h="426720" extrusionOk="0">
                  <a:moveTo>
                    <a:pt x="1986280" y="0"/>
                  </a:moveTo>
                  <a:lnTo>
                    <a:pt x="71119" y="0"/>
                  </a:lnTo>
                  <a:lnTo>
                    <a:pt x="43451" y="5593"/>
                  </a:lnTo>
                  <a:lnTo>
                    <a:pt x="20843" y="20843"/>
                  </a:lnTo>
                  <a:lnTo>
                    <a:pt x="5593" y="43451"/>
                  </a:lnTo>
                  <a:lnTo>
                    <a:pt x="0" y="71119"/>
                  </a:lnTo>
                  <a:lnTo>
                    <a:pt x="0" y="355599"/>
                  </a:lnTo>
                  <a:lnTo>
                    <a:pt x="5593" y="383268"/>
                  </a:lnTo>
                  <a:lnTo>
                    <a:pt x="20843" y="405876"/>
                  </a:lnTo>
                  <a:lnTo>
                    <a:pt x="43451" y="421126"/>
                  </a:lnTo>
                  <a:lnTo>
                    <a:pt x="71119" y="426719"/>
                  </a:lnTo>
                  <a:lnTo>
                    <a:pt x="1986280" y="426719"/>
                  </a:lnTo>
                  <a:lnTo>
                    <a:pt x="2013948" y="421126"/>
                  </a:lnTo>
                  <a:lnTo>
                    <a:pt x="2036556" y="405876"/>
                  </a:lnTo>
                  <a:lnTo>
                    <a:pt x="2051806" y="383268"/>
                  </a:lnTo>
                  <a:lnTo>
                    <a:pt x="2057399" y="355599"/>
                  </a:lnTo>
                  <a:lnTo>
                    <a:pt x="2057399" y="71119"/>
                  </a:lnTo>
                  <a:lnTo>
                    <a:pt x="2051806" y="43451"/>
                  </a:lnTo>
                  <a:lnTo>
                    <a:pt x="2036556" y="20843"/>
                  </a:lnTo>
                  <a:lnTo>
                    <a:pt x="2013948" y="5593"/>
                  </a:lnTo>
                  <a:lnTo>
                    <a:pt x="1986280" y="0"/>
                  </a:lnTo>
                  <a:close/>
                </a:path>
              </a:pathLst>
            </a:custGeom>
            <a:solidFill>
              <a:srgbClr val="3366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74" name="Google Shape;2274;p99"/>
            <p:cNvSpPr/>
            <p:nvPr/>
          </p:nvSpPr>
          <p:spPr>
            <a:xfrm>
              <a:off x="5679185" y="4984241"/>
              <a:ext cx="2057400" cy="426720"/>
            </a:xfrm>
            <a:custGeom>
              <a:avLst/>
              <a:gdLst/>
              <a:ahLst/>
              <a:cxnLst/>
              <a:rect l="l" t="t" r="r" b="b"/>
              <a:pathLst>
                <a:path w="2057400" h="426720" extrusionOk="0">
                  <a:moveTo>
                    <a:pt x="0" y="71119"/>
                  </a:moveTo>
                  <a:lnTo>
                    <a:pt x="5593" y="43451"/>
                  </a:lnTo>
                  <a:lnTo>
                    <a:pt x="20843" y="20843"/>
                  </a:lnTo>
                  <a:lnTo>
                    <a:pt x="43451" y="5593"/>
                  </a:lnTo>
                  <a:lnTo>
                    <a:pt x="71119" y="0"/>
                  </a:lnTo>
                  <a:lnTo>
                    <a:pt x="1986280" y="0"/>
                  </a:lnTo>
                  <a:lnTo>
                    <a:pt x="2013948" y="5593"/>
                  </a:lnTo>
                  <a:lnTo>
                    <a:pt x="2036556" y="20843"/>
                  </a:lnTo>
                  <a:lnTo>
                    <a:pt x="2051806" y="43451"/>
                  </a:lnTo>
                  <a:lnTo>
                    <a:pt x="2057399" y="71119"/>
                  </a:lnTo>
                  <a:lnTo>
                    <a:pt x="2057399" y="355599"/>
                  </a:lnTo>
                  <a:lnTo>
                    <a:pt x="2051806" y="383268"/>
                  </a:lnTo>
                  <a:lnTo>
                    <a:pt x="2036556" y="405876"/>
                  </a:lnTo>
                  <a:lnTo>
                    <a:pt x="2013948" y="421126"/>
                  </a:lnTo>
                  <a:lnTo>
                    <a:pt x="1986280" y="426719"/>
                  </a:lnTo>
                  <a:lnTo>
                    <a:pt x="71119" y="426719"/>
                  </a:lnTo>
                  <a:lnTo>
                    <a:pt x="43451" y="421126"/>
                  </a:lnTo>
                  <a:lnTo>
                    <a:pt x="20843" y="405876"/>
                  </a:lnTo>
                  <a:lnTo>
                    <a:pt x="5593" y="383268"/>
                  </a:lnTo>
                  <a:lnTo>
                    <a:pt x="0" y="355599"/>
                  </a:lnTo>
                  <a:lnTo>
                    <a:pt x="0" y="71119"/>
                  </a:lnTo>
                  <a:close/>
                </a:path>
              </a:pathLst>
            </a:custGeom>
            <a:noFill/>
            <a:ln w="25400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275" name="Google Shape;2275;p99"/>
          <p:cNvSpPr txBox="1"/>
          <p:nvPr/>
        </p:nvSpPr>
        <p:spPr>
          <a:xfrm>
            <a:off x="6140577" y="5041214"/>
            <a:ext cx="1135380" cy="300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Tirante (m)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2336</Words>
  <Application>Microsoft Office PowerPoint</Application>
  <PresentationFormat>Presentación en pantalla (4:3)</PresentationFormat>
  <Paragraphs>886</Paragraphs>
  <Slides>128</Slides>
  <Notes>128</Notes>
  <HiddenSlides>0</HiddenSlides>
  <MMClips>2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128</vt:i4>
      </vt:variant>
    </vt:vector>
  </HeadingPairs>
  <TitlesOfParts>
    <vt:vector size="135" baseType="lpstr">
      <vt:lpstr>Arial</vt:lpstr>
      <vt:lpstr>Calibri</vt:lpstr>
      <vt:lpstr>Cambria Math</vt:lpstr>
      <vt:lpstr>Trebuchet MS</vt:lpstr>
      <vt:lpstr>Arial Black</vt:lpstr>
      <vt:lpstr>Times New Roman</vt:lpstr>
      <vt:lpstr>Office Theme</vt:lpstr>
      <vt:lpstr>Presentación de PowerPoint</vt:lpstr>
      <vt:lpstr>Presentación de PowerPoint</vt:lpstr>
      <vt:lpstr>CONTENIDO</vt:lpstr>
      <vt:lpstr>Presentación de PowerPoint</vt:lpstr>
      <vt:lpstr>Manduriacu</vt:lpstr>
      <vt:lpstr>Presentación de PowerPoint</vt:lpstr>
      <vt:lpstr>OBJETIVO Y ACTIVIDADES</vt:lpstr>
      <vt:lpstr>Presentación de PowerPoint</vt:lpstr>
      <vt:lpstr>Presentación de PowerPoint</vt:lpstr>
      <vt:lpstr>CENTRAL HIDROELÉCTRICA</vt:lpstr>
      <vt:lpstr>CENTRAL HIDROELÉCTRICA</vt:lpstr>
      <vt:lpstr>CENTRAL HIDROELÉCTRICA MANDURIACU</vt:lpstr>
      <vt:lpstr>CENTRAL HIDROELÉCTRICA MANDURIACU</vt:lpstr>
      <vt:lpstr>CENTRAL HIDROELÉCTRICA MANDURIACU</vt:lpstr>
      <vt:lpstr>Presentación de PowerPoint</vt:lpstr>
      <vt:lpstr>Presentación de PowerPoint</vt:lpstr>
      <vt:lpstr>Presentación de PowerPoint</vt:lpstr>
      <vt:lpstr>FUNCIONAMIENTO</vt:lpstr>
      <vt:lpstr>Presentación de PowerPoint</vt:lpstr>
      <vt:lpstr>PROPUESTA DE MEJORAMIENTO</vt:lpstr>
      <vt:lpstr>PROPUESTA DE MEJORAMIENTO</vt:lpstr>
      <vt:lpstr>PROPUESTA DE MEJORAMIENTO</vt:lpstr>
      <vt:lpstr>PROPUESTA DE MEJORAMIENTO</vt:lpstr>
      <vt:lpstr>PROPUESTA DE MEJORAMIENTO</vt:lpstr>
      <vt:lpstr>PROPUESTA DE MEJORAMIENTO</vt:lpstr>
      <vt:lpstr>PROPUESTA DE MEJORAMIENTO</vt:lpstr>
      <vt:lpstr>PROPUESTA DE MEJORAMIENTO</vt:lpstr>
      <vt:lpstr>PROPUESTA DE MEJORAMIENTO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Contenido:</vt:lpstr>
      <vt:lpstr>INTRODUCCIÓN</vt:lpstr>
      <vt:lpstr>Presentación de PowerPoint</vt:lpstr>
      <vt:lpstr>OBJETIVOS Y  ACTIVIDADES</vt:lpstr>
      <vt:lpstr>OBJETIVOS Y ACTIVIDADES</vt:lpstr>
      <vt:lpstr>OBJETIVOS Y ACTIVIDADES</vt:lpstr>
      <vt:lpstr>Presentación de PowerPoint</vt:lpstr>
      <vt:lpstr>PROGRAMA COMPUTACIONAL IBER</vt:lpstr>
      <vt:lpstr>INTRODUCCIÓN</vt:lpstr>
      <vt:lpstr>Presentación de PowerPoint</vt:lpstr>
      <vt:lpstr>CÁLCULOS: FLUJO UNIFORME</vt:lpstr>
      <vt:lpstr>CÁLCULOS: FLUJO VARIABLE</vt:lpstr>
      <vt:lpstr>CÁLCULOS: FLUJO VARIABLE</vt:lpstr>
      <vt:lpstr>MODELACIÓN HIDRÁULICA: DISEÑO ACTUAL</vt:lpstr>
      <vt:lpstr>MODELACIÓN HIDRÁULICA: DISEÑO ACTUAL</vt:lpstr>
      <vt:lpstr>MODELACIÓN HIDRÁULICA: DISEÑO ACTUAL</vt:lpstr>
      <vt:lpstr>MODELACIÓN HIDRÁULICA: DISEÑO ACTUAL</vt:lpstr>
      <vt:lpstr>MODELACIÓN HIDRÁULICA: DISEÑO ACTUAL</vt:lpstr>
      <vt:lpstr>MODELACIÓN HIDRÁULICA: DISEÑO ACTUAL</vt:lpstr>
      <vt:lpstr>MODELACIÓN HIDRÁULICA: DISEÑO ACTUAL</vt:lpstr>
      <vt:lpstr>MODELACIÓN HIDRÁULICA: DISEÑO ACTUAL</vt:lpstr>
      <vt:lpstr>MODELACIÓN HIDRÁULICA: DISEÑO ACTUAL</vt:lpstr>
      <vt:lpstr>MODELACIÓN HIDRÁULICA: DISEÑO ACTUAL</vt:lpstr>
      <vt:lpstr>MODELACIÓN HIDRÁULICA: DISEÑO ACTUAL</vt:lpstr>
      <vt:lpstr>MODELACIÓN HIDRÁULICA: DISEÑO ACTUAL</vt:lpstr>
      <vt:lpstr>MODELACIÓN HIDRÁULICA: DISEÑO ACTUAL</vt:lpstr>
      <vt:lpstr>MODELACIÓN  HIDRÁULICA  DISEÑO  PROPUESTO</vt:lpstr>
      <vt:lpstr>MODELACIÓN HIDRÁULICA: DISEÑO PROPUESTO</vt:lpstr>
      <vt:lpstr>MODELACIÓN HIDRÁULICA: DISEÑO PROPUESTO</vt:lpstr>
      <vt:lpstr>Presentación de PowerPoint</vt:lpstr>
      <vt:lpstr>MODELACIÓN HIDRÁULICA: DISEÑO PROPUESTO</vt:lpstr>
      <vt:lpstr>MODELACIÓN HIDRÁULICA: DISEÑO PROPUESTO</vt:lpstr>
      <vt:lpstr>MODELACIÓN HIDRÁULICA: DISEÑO PROPUESTO</vt:lpstr>
      <vt:lpstr>MODELACIÓN HIDRÁULICA: DISEÑO PROPUESTO</vt:lpstr>
      <vt:lpstr>MODELACIÓN HIDRÁULICA: DISEÑO PROPUESTO</vt:lpstr>
      <vt:lpstr>RESULTADOS</vt:lpstr>
      <vt:lpstr>RESULTADOS Cota 469</vt:lpstr>
      <vt:lpstr>RESULTADOS Caudal Constante</vt:lpstr>
      <vt:lpstr>RESULTADOS</vt:lpstr>
      <vt:lpstr>CONCLUSIONES Y  RECOMENDACIONES</vt:lpstr>
      <vt:lpstr>CONCLUSIONES</vt:lpstr>
      <vt:lpstr>RECOMENDACIONES</vt:lpstr>
      <vt:lpstr>Presentación de PowerPoint</vt:lpstr>
      <vt:lpstr>Contenido:</vt:lpstr>
      <vt:lpstr>Presentación de PowerPoint</vt:lpstr>
      <vt:lpstr>Programa HEC-RAS</vt:lpstr>
      <vt:lpstr>Presentación de PowerPoint</vt:lpstr>
      <vt:lpstr>Base teórica del software HEC-RAS</vt:lpstr>
      <vt:lpstr>Presentación de PowerPoint</vt:lpstr>
      <vt:lpstr>Objetivo</vt:lpstr>
      <vt:lpstr>Presentación de PowerPoint</vt:lpstr>
      <vt:lpstr>Geometría del diseño actual</vt:lpstr>
      <vt:lpstr>Presentación de PowerPoint</vt:lpstr>
      <vt:lpstr>Ingreso de datos geométricos</vt:lpstr>
      <vt:lpstr>Ingreso de datos hidráulicos</vt:lpstr>
      <vt:lpstr>Análisis de flujo</vt:lpstr>
      <vt:lpstr>Ejecución de la simulación</vt:lpstr>
      <vt:lpstr>RESULTADOS</vt:lpstr>
      <vt:lpstr>Resultados Obtenidos</vt:lpstr>
      <vt:lpstr>Resultados: Flujo Permanente</vt:lpstr>
      <vt:lpstr>Resultados: Flujo Permanente</vt:lpstr>
      <vt:lpstr>Resultados: Flujo Permanente</vt:lpstr>
      <vt:lpstr>Resultados: Flujo Permanente</vt:lpstr>
      <vt:lpstr>Resultados: Flujo Permanente</vt:lpstr>
      <vt:lpstr>Resultados: Flujo Variable</vt:lpstr>
      <vt:lpstr>Presentación de PowerPoint</vt:lpstr>
      <vt:lpstr>Presentación de PowerPoint</vt:lpstr>
      <vt:lpstr>Resultados: Flujo Variable</vt:lpstr>
      <vt:lpstr>Resultados</vt:lpstr>
      <vt:lpstr>Resultados</vt:lpstr>
      <vt:lpstr>Presentación de PowerPoint</vt:lpstr>
      <vt:lpstr>Geometría del diseño propuesto</vt:lpstr>
      <vt:lpstr>Geometría del diseño propuesto</vt:lpstr>
      <vt:lpstr>Ingreso de datos hidráulicos</vt:lpstr>
      <vt:lpstr>Ingreso de datos hidráulicos</vt:lpstr>
      <vt:lpstr>RESULTADOS</vt:lpstr>
      <vt:lpstr>Resultados Obtenidos</vt:lpstr>
      <vt:lpstr>Resultados: Flujo Permanente</vt:lpstr>
      <vt:lpstr>Resultados: Flujo Permanente</vt:lpstr>
      <vt:lpstr>Resultados: Flujo Permanente</vt:lpstr>
      <vt:lpstr>Resultados: Flujo Permanente</vt:lpstr>
      <vt:lpstr>Resultados: Flujo Variable</vt:lpstr>
      <vt:lpstr>Resultados: Flujo Variable</vt:lpstr>
      <vt:lpstr>Resultados: Flujo Variable</vt:lpstr>
      <vt:lpstr>Resultados: Flujo Variable</vt:lpstr>
      <vt:lpstr>Presentación de PowerPoint</vt:lpstr>
      <vt:lpstr>Análisis de Resultados: Flujo Permanente</vt:lpstr>
      <vt:lpstr>Análisis de Resultados: Flujo Variable</vt:lpstr>
      <vt:lpstr>Presentación de PowerPoint</vt:lpstr>
      <vt:lpstr>Conclusión</vt:lpstr>
      <vt:lpstr>Presentación de PowerPoint</vt:lpstr>
      <vt:lpstr>Recomendaciones</vt:lpstr>
      <vt:lpstr>GRACIAS POR SU  ATENCIÓN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lcifuentes</dc:creator>
  <cp:lastModifiedBy>Vale Hernandez</cp:lastModifiedBy>
  <cp:revision>1</cp:revision>
  <dcterms:created xsi:type="dcterms:W3CDTF">2021-09-16T18:40:02Z</dcterms:created>
  <dcterms:modified xsi:type="dcterms:W3CDTF">2021-09-17T02:28:30Z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2021-09-16T00:00:00Z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2021-09-16T00:00:00Z</vt:filetime>
  </property>
</Properties>
</file>