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30" r:id="rId2"/>
    <p:sldId id="267" r:id="rId3"/>
    <p:sldId id="331" r:id="rId4"/>
    <p:sldId id="257" r:id="rId5"/>
    <p:sldId id="286" r:id="rId6"/>
    <p:sldId id="260" r:id="rId7"/>
    <p:sldId id="287" r:id="rId8"/>
    <p:sldId id="288" r:id="rId9"/>
    <p:sldId id="337" r:id="rId10"/>
    <p:sldId id="362" r:id="rId11"/>
    <p:sldId id="338" r:id="rId12"/>
    <p:sldId id="341" r:id="rId13"/>
    <p:sldId id="339" r:id="rId14"/>
    <p:sldId id="353" r:id="rId15"/>
    <p:sldId id="352" r:id="rId16"/>
    <p:sldId id="350" r:id="rId17"/>
    <p:sldId id="349" r:id="rId18"/>
    <p:sldId id="348" r:id="rId19"/>
    <p:sldId id="342" r:id="rId20"/>
    <p:sldId id="343" r:id="rId21"/>
    <p:sldId id="344" r:id="rId22"/>
    <p:sldId id="291" r:id="rId23"/>
    <p:sldId id="292" r:id="rId24"/>
    <p:sldId id="354" r:id="rId25"/>
    <p:sldId id="363" r:id="rId26"/>
    <p:sldId id="356" r:id="rId27"/>
    <p:sldId id="357" r:id="rId28"/>
    <p:sldId id="358" r:id="rId29"/>
    <p:sldId id="355" r:id="rId30"/>
    <p:sldId id="359" r:id="rId31"/>
    <p:sldId id="360" r:id="rId32"/>
    <p:sldId id="361" r:id="rId33"/>
    <p:sldId id="296" r:id="rId34"/>
    <p:sldId id="297" r:id="rId35"/>
    <p:sldId id="336" r:id="rId36"/>
    <p:sldId id="332"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0066"/>
    <a:srgbClr val="37EE1E"/>
    <a:srgbClr val="FFFF66"/>
    <a:srgbClr val="66FF3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8885A-9989-431E-ADDC-714A5402C8FD}" v="407" dt="2019-04-23T17:41:32.117"/>
  </p1510:revLst>
</p1510:revInfo>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5"/>
  </p:normalViewPr>
  <p:slideViewPr>
    <p:cSldViewPr>
      <p:cViewPr varScale="1">
        <p:scale>
          <a:sx n="121" d="100"/>
          <a:sy n="121" d="100"/>
        </p:scale>
        <p:origin x="200" y="184"/>
      </p:cViewPr>
      <p:guideLst>
        <p:guide orient="horz" pos="2160"/>
        <p:guide pos="3840"/>
      </p:guideLst>
    </p:cSldViewPr>
  </p:slideViewPr>
  <p:notesTextViewPr>
    <p:cViewPr>
      <p:scale>
        <a:sx n="1" d="1"/>
        <a:sy n="1" d="1"/>
      </p:scale>
      <p:origin x="0" y="0"/>
    </p:cViewPr>
  </p:notesTextViewPr>
  <p:notesViewPr>
    <p:cSldViewPr>
      <p:cViewPr varScale="1">
        <p:scale>
          <a:sx n="66" d="100"/>
          <a:sy n="66" d="100"/>
        </p:scale>
        <p:origin x="-20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4.xml.rels><?xml version="1.0" encoding="UTF-8" standalone="yes"?>
<Relationships xmlns="http://schemas.openxmlformats.org/package/2006/relationships"><Relationship Id="rId1" Type="http://schemas.openxmlformats.org/officeDocument/2006/relationships/image" Target="../media/image14.jpeg"/></Relationships>
</file>

<file path=ppt/diagrams/_rels/data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png"/></Relationships>
</file>

<file path=ppt/diagrams/_rels/data21.xml.rels><?xml version="1.0" encoding="UTF-8" standalone="yes"?>
<Relationships xmlns="http://schemas.openxmlformats.org/package/2006/relationships"><Relationship Id="rId1" Type="http://schemas.openxmlformats.org/officeDocument/2006/relationships/image" Target="../media/image26.jpg"/></Relationships>
</file>

<file path=ppt/diagrams/_rels/drawing14.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B424C-AEB1-4ABA-BCDC-885167181897}" type="doc">
      <dgm:prSet loTypeId="urn:microsoft.com/office/officeart/2009/3/layout/RandomtoResultProcess" loCatId="process" qsTypeId="urn:microsoft.com/office/officeart/2005/8/quickstyle/simple1" qsCatId="simple" csTypeId="urn:microsoft.com/office/officeart/2005/8/colors/colorful1" csCatId="colorful" phldr="1"/>
      <dgm:spPr/>
    </dgm:pt>
    <dgm:pt modelId="{38578154-A4F4-433F-A21E-B1DF01C68254}">
      <dgm:prSet phldrT="[Texto]" custT="1"/>
      <dgm:spPr/>
      <dgm:t>
        <a:bodyPr/>
        <a:lstStyle/>
        <a:p>
          <a:r>
            <a:rPr lang="es-US" sz="2000" dirty="0">
              <a:solidFill>
                <a:schemeClr val="tx1"/>
              </a:solidFill>
            </a:rPr>
            <a:t>La industria del calzado en el Ecuador al pasar de los años ha experimentado un gran crecimiento</a:t>
          </a:r>
          <a:endParaRPr lang="en-US" sz="2000" dirty="0">
            <a:solidFill>
              <a:schemeClr val="tx1"/>
            </a:solidFill>
            <a:latin typeface="Franklin Gothic Book" panose="020B0503020102020204" pitchFamily="34" charset="0"/>
          </a:endParaRPr>
        </a:p>
      </dgm:t>
    </dgm:pt>
    <dgm:pt modelId="{A23EF68F-E6A2-42C5-9403-06B8F0E7F1EF}" type="parTrans" cxnId="{D397C140-9044-4A8D-8A4D-4547A2B94449}">
      <dgm:prSet/>
      <dgm:spPr/>
      <dgm:t>
        <a:bodyPr/>
        <a:lstStyle/>
        <a:p>
          <a:endParaRPr lang="en-US" sz="2000">
            <a:solidFill>
              <a:schemeClr val="tx1"/>
            </a:solidFill>
          </a:endParaRPr>
        </a:p>
      </dgm:t>
    </dgm:pt>
    <dgm:pt modelId="{C8AB424B-DFBA-4887-9B3E-585AD0E83B24}" type="sibTrans" cxnId="{D397C140-9044-4A8D-8A4D-4547A2B94449}">
      <dgm:prSet/>
      <dgm:spPr/>
      <dgm:t>
        <a:bodyPr/>
        <a:lstStyle/>
        <a:p>
          <a:endParaRPr lang="en-US" sz="2000">
            <a:solidFill>
              <a:schemeClr val="tx1"/>
            </a:solidFill>
          </a:endParaRPr>
        </a:p>
      </dgm:t>
    </dgm:pt>
    <dgm:pt modelId="{44480B6C-95F0-C246-A587-A3408BD66FF2}">
      <dgm:prSet custT="1"/>
      <dgm:spPr/>
      <dgm:t>
        <a:bodyPr/>
        <a:lstStyle/>
        <a:p>
          <a:r>
            <a:rPr lang="es-US" sz="2000" dirty="0">
              <a:solidFill>
                <a:schemeClr val="tx1"/>
              </a:solidFill>
            </a:rPr>
            <a:t>¿Por qué existe una limitada exportación de Calzado, subpartida 6405.10.00.00 a Colombia en el período 2014 - 2019?.</a:t>
          </a:r>
        </a:p>
      </dgm:t>
    </dgm:pt>
    <dgm:pt modelId="{AE447732-C1EB-944F-A9BF-0C00203E40C3}" type="parTrans" cxnId="{BA264926-1ED8-B14C-AE57-B050C9E6BC90}">
      <dgm:prSet/>
      <dgm:spPr/>
      <dgm:t>
        <a:bodyPr/>
        <a:lstStyle/>
        <a:p>
          <a:endParaRPr lang="es-MX" sz="2000">
            <a:solidFill>
              <a:schemeClr val="tx1"/>
            </a:solidFill>
          </a:endParaRPr>
        </a:p>
      </dgm:t>
    </dgm:pt>
    <dgm:pt modelId="{A62EB496-DAD6-D942-8AF9-DE53879FEFF2}" type="sibTrans" cxnId="{BA264926-1ED8-B14C-AE57-B050C9E6BC90}">
      <dgm:prSet/>
      <dgm:spPr/>
      <dgm:t>
        <a:bodyPr/>
        <a:lstStyle/>
        <a:p>
          <a:endParaRPr lang="es-MX" sz="2000">
            <a:solidFill>
              <a:schemeClr val="tx1"/>
            </a:solidFill>
          </a:endParaRPr>
        </a:p>
      </dgm:t>
    </dgm:pt>
    <dgm:pt modelId="{D2EB0142-E7A2-8B47-8F14-412272449458}">
      <dgm:prSet custT="1"/>
      <dgm:spPr/>
      <dgm:t>
        <a:bodyPr/>
        <a:lstStyle/>
        <a:p>
          <a:r>
            <a:rPr lang="es-US" sz="2000" dirty="0">
              <a:solidFill>
                <a:schemeClr val="tx1"/>
              </a:solidFill>
            </a:rPr>
            <a:t>la producción nacional no es competitiva con otros países a nivel internacional</a:t>
          </a:r>
        </a:p>
      </dgm:t>
    </dgm:pt>
    <dgm:pt modelId="{5ED48709-B9F3-4548-A49E-45C8CE0B24D0}" type="parTrans" cxnId="{74DB01A5-CB4E-624C-B66B-36DF99E652B6}">
      <dgm:prSet/>
      <dgm:spPr/>
      <dgm:t>
        <a:bodyPr/>
        <a:lstStyle/>
        <a:p>
          <a:endParaRPr lang="es-MX" sz="2000">
            <a:solidFill>
              <a:schemeClr val="tx1"/>
            </a:solidFill>
          </a:endParaRPr>
        </a:p>
      </dgm:t>
    </dgm:pt>
    <dgm:pt modelId="{741BEE74-C2D7-2042-91EB-62D2DE8B9C60}" type="sibTrans" cxnId="{74DB01A5-CB4E-624C-B66B-36DF99E652B6}">
      <dgm:prSet/>
      <dgm:spPr/>
      <dgm:t>
        <a:bodyPr/>
        <a:lstStyle/>
        <a:p>
          <a:endParaRPr lang="es-MX" sz="2000">
            <a:solidFill>
              <a:schemeClr val="tx1"/>
            </a:solidFill>
          </a:endParaRPr>
        </a:p>
      </dgm:t>
    </dgm:pt>
    <dgm:pt modelId="{1086B85C-E687-1840-9FC6-E39F22937206}">
      <dgm:prSet custT="1"/>
      <dgm:spPr/>
      <dgm:t>
        <a:bodyPr/>
        <a:lstStyle/>
        <a:p>
          <a:r>
            <a:rPr lang="es-US" sz="2000" dirty="0">
              <a:solidFill>
                <a:schemeClr val="tx1"/>
              </a:solidFill>
            </a:rPr>
            <a:t>los costos de fabricación son más altos en el país en comparación con otros, en los que la mano de obra es más barata y su sueldo mínimo vital en más alto.</a:t>
          </a:r>
        </a:p>
      </dgm:t>
    </dgm:pt>
    <dgm:pt modelId="{CE119EA7-4EB6-4340-8DBD-B20B747BB5C1}" type="parTrans" cxnId="{666E7841-38D5-074B-9EAA-275D444C4DFE}">
      <dgm:prSet/>
      <dgm:spPr/>
      <dgm:t>
        <a:bodyPr/>
        <a:lstStyle/>
        <a:p>
          <a:endParaRPr lang="es-MX" sz="2000">
            <a:solidFill>
              <a:schemeClr val="tx1"/>
            </a:solidFill>
          </a:endParaRPr>
        </a:p>
      </dgm:t>
    </dgm:pt>
    <dgm:pt modelId="{7FD13787-D92B-3F4A-A09D-D988FD4CEB34}" type="sibTrans" cxnId="{666E7841-38D5-074B-9EAA-275D444C4DFE}">
      <dgm:prSet/>
      <dgm:spPr/>
      <dgm:t>
        <a:bodyPr/>
        <a:lstStyle/>
        <a:p>
          <a:endParaRPr lang="es-MX" sz="2000">
            <a:solidFill>
              <a:schemeClr val="tx1"/>
            </a:solidFill>
          </a:endParaRPr>
        </a:p>
      </dgm:t>
    </dgm:pt>
    <dgm:pt modelId="{CCEF252B-B1A5-4366-8A91-F38A26D67CF4}" type="pres">
      <dgm:prSet presAssocID="{F99B424C-AEB1-4ABA-BCDC-885167181897}" presName="Name0" presStyleCnt="0">
        <dgm:presLayoutVars>
          <dgm:dir/>
          <dgm:animOne val="branch"/>
          <dgm:animLvl val="lvl"/>
        </dgm:presLayoutVars>
      </dgm:prSet>
      <dgm:spPr/>
    </dgm:pt>
    <dgm:pt modelId="{C5C431E9-36E7-4AA4-854A-9E29C5C39986}" type="pres">
      <dgm:prSet presAssocID="{38578154-A4F4-433F-A21E-B1DF01C68254}" presName="chaos" presStyleCnt="0"/>
      <dgm:spPr/>
    </dgm:pt>
    <dgm:pt modelId="{693567B6-5934-4BA8-9DA2-5CE8EE8E5228}" type="pres">
      <dgm:prSet presAssocID="{38578154-A4F4-433F-A21E-B1DF01C68254}" presName="parTx1" presStyleLbl="revTx" presStyleIdx="0" presStyleCnt="3" custScaleY="431443"/>
      <dgm:spPr/>
    </dgm:pt>
    <dgm:pt modelId="{D05816D0-8EB6-4273-97BE-25A36A1CA159}" type="pres">
      <dgm:prSet presAssocID="{38578154-A4F4-433F-A21E-B1DF01C68254}" presName="c1" presStyleLbl="node1" presStyleIdx="0" presStyleCnt="19"/>
      <dgm:spPr/>
    </dgm:pt>
    <dgm:pt modelId="{E21A5ABC-5C45-4BD4-B28D-60148209162A}" type="pres">
      <dgm:prSet presAssocID="{38578154-A4F4-433F-A21E-B1DF01C68254}" presName="c2" presStyleLbl="node1" presStyleIdx="1" presStyleCnt="19"/>
      <dgm:spPr/>
    </dgm:pt>
    <dgm:pt modelId="{90C1D0DC-3F19-42B0-9036-F4A641D35490}" type="pres">
      <dgm:prSet presAssocID="{38578154-A4F4-433F-A21E-B1DF01C68254}" presName="c3" presStyleLbl="node1" presStyleIdx="2" presStyleCnt="19" custFlipVert="1" custFlipHor="1" custScaleX="23933" custScaleY="56149" custLinFactY="-25092" custLinFactNeighborX="-42225" custLinFactNeighborY="-100000"/>
      <dgm:spPr/>
    </dgm:pt>
    <dgm:pt modelId="{3F700FF9-4916-4892-9FDF-D1FC2DB4514D}" type="pres">
      <dgm:prSet presAssocID="{38578154-A4F4-433F-A21E-B1DF01C68254}" presName="c4" presStyleLbl="node1" presStyleIdx="3" presStyleCnt="19"/>
      <dgm:spPr/>
    </dgm:pt>
    <dgm:pt modelId="{B307A905-4B61-4718-97A9-82B0C7908564}" type="pres">
      <dgm:prSet presAssocID="{38578154-A4F4-433F-A21E-B1DF01C68254}" presName="c5" presStyleLbl="node1" presStyleIdx="4" presStyleCnt="19"/>
      <dgm:spPr/>
    </dgm:pt>
    <dgm:pt modelId="{E89B4B4B-BF1F-4809-9410-6C5AD753651A}" type="pres">
      <dgm:prSet presAssocID="{38578154-A4F4-433F-A21E-B1DF01C68254}" presName="c6" presStyleLbl="node1" presStyleIdx="5" presStyleCnt="19"/>
      <dgm:spPr/>
    </dgm:pt>
    <dgm:pt modelId="{1F14D334-3B07-4AC5-AD7B-2AA810CCFDBB}" type="pres">
      <dgm:prSet presAssocID="{38578154-A4F4-433F-A21E-B1DF01C68254}" presName="c7" presStyleLbl="node1" presStyleIdx="6" presStyleCnt="19" custFlipVert="1" custFlipHor="1" custScaleX="23933" custScaleY="56149" custLinFactY="-23667" custLinFactNeighborX="27264" custLinFactNeighborY="-100000"/>
      <dgm:spPr/>
    </dgm:pt>
    <dgm:pt modelId="{E63CD487-21C8-4F13-B6A4-50A041263DB8}" type="pres">
      <dgm:prSet presAssocID="{38578154-A4F4-433F-A21E-B1DF01C68254}" presName="c8" presStyleLbl="node1" presStyleIdx="7" presStyleCnt="19"/>
      <dgm:spPr/>
    </dgm:pt>
    <dgm:pt modelId="{28AF5037-C470-4209-A96B-C625D0B85C35}" type="pres">
      <dgm:prSet presAssocID="{38578154-A4F4-433F-A21E-B1DF01C68254}" presName="c9" presStyleLbl="node1" presStyleIdx="8" presStyleCnt="19"/>
      <dgm:spPr/>
    </dgm:pt>
    <dgm:pt modelId="{A03F1C85-A6CC-4D56-B595-3CE3B6BB0409}" type="pres">
      <dgm:prSet presAssocID="{38578154-A4F4-433F-A21E-B1DF01C68254}" presName="c10" presStyleLbl="node1" presStyleIdx="9" presStyleCnt="19" custFlipVert="1" custFlipHor="1" custScaleX="23933" custScaleY="56149" custLinFactX="-48612" custLinFactY="143395" custLinFactNeighborX="-100000" custLinFactNeighborY="200000"/>
      <dgm:spPr/>
    </dgm:pt>
    <dgm:pt modelId="{5C4DEA9B-0422-4D96-9A70-9350F686E965}" type="pres">
      <dgm:prSet presAssocID="{38578154-A4F4-433F-A21E-B1DF01C68254}" presName="c11" presStyleLbl="node1" presStyleIdx="10" presStyleCnt="19"/>
      <dgm:spPr/>
    </dgm:pt>
    <dgm:pt modelId="{23655819-BD0C-4F21-807B-ACF7934C1F3E}" type="pres">
      <dgm:prSet presAssocID="{38578154-A4F4-433F-A21E-B1DF01C68254}" presName="c12" presStyleLbl="node1" presStyleIdx="11" presStyleCnt="19" custFlipVert="1" custFlipHor="1" custScaleX="23933" custScaleY="56149" custLinFactX="-2093" custLinFactNeighborX="-100000" custLinFactNeighborY="5334"/>
      <dgm:spPr/>
    </dgm:pt>
    <dgm:pt modelId="{C1FDFFE0-8834-41FE-AF3D-D23CB801D5A0}" type="pres">
      <dgm:prSet presAssocID="{38578154-A4F4-433F-A21E-B1DF01C68254}" presName="c13" presStyleLbl="node1" presStyleIdx="12" presStyleCnt="19" custFlipVert="1" custFlipHor="1" custScaleX="23933" custScaleY="56149" custLinFactNeighborX="52185" custLinFactNeighborY="34790"/>
      <dgm:spPr/>
    </dgm:pt>
    <dgm:pt modelId="{9D6A9D34-857E-4DA4-BA7F-4C0B79CA250C}" type="pres">
      <dgm:prSet presAssocID="{38578154-A4F4-433F-A21E-B1DF01C68254}" presName="c14" presStyleLbl="node1" presStyleIdx="13" presStyleCnt="19"/>
      <dgm:spPr/>
    </dgm:pt>
    <dgm:pt modelId="{E5C974A6-C1B2-4D3F-84F3-0FAFAA2E0C08}" type="pres">
      <dgm:prSet presAssocID="{38578154-A4F4-433F-A21E-B1DF01C68254}" presName="c15" presStyleLbl="node1" presStyleIdx="14" presStyleCnt="19" custFlipVert="1" custFlipHor="1" custScaleX="23933" custScaleY="56149" custLinFactX="125896" custLinFactNeighborX="200000" custLinFactNeighborY="35268"/>
      <dgm:spPr/>
    </dgm:pt>
    <dgm:pt modelId="{C6BEBA6B-C830-4B56-996A-723DB7D2873A}" type="pres">
      <dgm:prSet presAssocID="{38578154-A4F4-433F-A21E-B1DF01C68254}" presName="c16" presStyleLbl="node1" presStyleIdx="15" presStyleCnt="19"/>
      <dgm:spPr/>
    </dgm:pt>
    <dgm:pt modelId="{055CC494-1364-4D52-AEDB-383255228056}" type="pres">
      <dgm:prSet presAssocID="{38578154-A4F4-433F-A21E-B1DF01C68254}" presName="c17" presStyleLbl="node1" presStyleIdx="16" presStyleCnt="19" custFlipVert="1" custFlipHor="1" custScaleX="23933" custScaleY="56149" custLinFactNeighborX="61003" custLinFactNeighborY="81830"/>
      <dgm:spPr/>
    </dgm:pt>
    <dgm:pt modelId="{CC741FE6-2184-4377-A39D-6F3E111B8B68}" type="pres">
      <dgm:prSet presAssocID="{38578154-A4F4-433F-A21E-B1DF01C68254}" presName="c18" presStyleLbl="node1" presStyleIdx="17" presStyleCnt="19"/>
      <dgm:spPr/>
    </dgm:pt>
    <dgm:pt modelId="{5983C9B7-D3F5-4168-85FC-ABD49926C1FB}" type="pres">
      <dgm:prSet presAssocID="{C8AB424B-DFBA-4887-9B3E-585AD0E83B24}" presName="chevronComposite1" presStyleCnt="0"/>
      <dgm:spPr/>
    </dgm:pt>
    <dgm:pt modelId="{2694170E-0DE7-4F8A-9C78-46F94053BE89}" type="pres">
      <dgm:prSet presAssocID="{C8AB424B-DFBA-4887-9B3E-585AD0E83B24}" presName="chevron1" presStyleLbl="sibTrans2D1" presStyleIdx="0" presStyleCnt="3"/>
      <dgm:spPr/>
    </dgm:pt>
    <dgm:pt modelId="{EA749DC8-AC52-4364-B624-B39D8AA6706D}" type="pres">
      <dgm:prSet presAssocID="{C8AB424B-DFBA-4887-9B3E-585AD0E83B24}" presName="spChevron1" presStyleCnt="0"/>
      <dgm:spPr/>
    </dgm:pt>
    <dgm:pt modelId="{5B6A5F81-F3E1-A34A-B30F-4EE15869383F}" type="pres">
      <dgm:prSet presAssocID="{D2EB0142-E7A2-8B47-8F14-412272449458}" presName="middle" presStyleCnt="0"/>
      <dgm:spPr/>
    </dgm:pt>
    <dgm:pt modelId="{55DCF50A-7AEB-9040-BC91-EC236F8CE5A0}" type="pres">
      <dgm:prSet presAssocID="{D2EB0142-E7A2-8B47-8F14-412272449458}" presName="parTxMid" presStyleLbl="revTx" presStyleIdx="1" presStyleCnt="3"/>
      <dgm:spPr/>
    </dgm:pt>
    <dgm:pt modelId="{54C5A19A-446F-414B-805B-5378FA66DDB3}" type="pres">
      <dgm:prSet presAssocID="{D2EB0142-E7A2-8B47-8F14-412272449458}" presName="spMid" presStyleCnt="0"/>
      <dgm:spPr/>
    </dgm:pt>
    <dgm:pt modelId="{6F3A3CF9-179D-A142-9C79-00E471DE953B}" type="pres">
      <dgm:prSet presAssocID="{741BEE74-C2D7-2042-91EB-62D2DE8B9C60}" presName="chevronComposite1" presStyleCnt="0"/>
      <dgm:spPr/>
    </dgm:pt>
    <dgm:pt modelId="{785E1D3D-B4B0-7945-9876-33517B4FF925}" type="pres">
      <dgm:prSet presAssocID="{741BEE74-C2D7-2042-91EB-62D2DE8B9C60}" presName="chevron1" presStyleLbl="sibTrans2D1" presStyleIdx="1" presStyleCnt="3"/>
      <dgm:spPr/>
    </dgm:pt>
    <dgm:pt modelId="{178990E1-9AF5-E840-8B3E-5D9B97E06DC1}" type="pres">
      <dgm:prSet presAssocID="{741BEE74-C2D7-2042-91EB-62D2DE8B9C60}" presName="spChevron1" presStyleCnt="0"/>
      <dgm:spPr/>
    </dgm:pt>
    <dgm:pt modelId="{E9186638-ED48-B449-A041-CA3954B21220}" type="pres">
      <dgm:prSet presAssocID="{1086B85C-E687-1840-9FC6-E39F22937206}" presName="middle" presStyleCnt="0"/>
      <dgm:spPr/>
    </dgm:pt>
    <dgm:pt modelId="{8277BACF-7753-7A44-BFFB-45D600E9B25E}" type="pres">
      <dgm:prSet presAssocID="{1086B85C-E687-1840-9FC6-E39F22937206}" presName="parTxMid" presStyleLbl="revTx" presStyleIdx="2" presStyleCnt="3"/>
      <dgm:spPr/>
    </dgm:pt>
    <dgm:pt modelId="{CC9394E0-B1A4-3644-AB5B-E7BB5D9759C2}" type="pres">
      <dgm:prSet presAssocID="{1086B85C-E687-1840-9FC6-E39F22937206}" presName="spMid" presStyleCnt="0"/>
      <dgm:spPr/>
    </dgm:pt>
    <dgm:pt modelId="{032BB548-A3F9-A44F-A67E-EAAA9F00D2AD}" type="pres">
      <dgm:prSet presAssocID="{7FD13787-D92B-3F4A-A09D-D988FD4CEB34}" presName="chevronComposite1" presStyleCnt="0"/>
      <dgm:spPr/>
    </dgm:pt>
    <dgm:pt modelId="{75FFF980-4C18-1942-B7FC-6F5C2FC49266}" type="pres">
      <dgm:prSet presAssocID="{7FD13787-D92B-3F4A-A09D-D988FD4CEB34}" presName="chevron1" presStyleLbl="sibTrans2D1" presStyleIdx="2" presStyleCnt="3"/>
      <dgm:spPr/>
    </dgm:pt>
    <dgm:pt modelId="{6FBB65D5-9A24-4849-9A8D-60433668978D}" type="pres">
      <dgm:prSet presAssocID="{7FD13787-D92B-3F4A-A09D-D988FD4CEB34}" presName="spChevron1" presStyleCnt="0"/>
      <dgm:spPr/>
    </dgm:pt>
    <dgm:pt modelId="{41FAB200-A82F-5242-AF97-E2333ECC94C9}" type="pres">
      <dgm:prSet presAssocID="{44480B6C-95F0-C246-A587-A3408BD66FF2}" presName="last" presStyleCnt="0"/>
      <dgm:spPr/>
    </dgm:pt>
    <dgm:pt modelId="{24B54C4D-D8AC-8745-B379-7AF10D37080B}" type="pres">
      <dgm:prSet presAssocID="{44480B6C-95F0-C246-A587-A3408BD66FF2}" presName="circleTx" presStyleLbl="node1" presStyleIdx="18" presStyleCnt="19" custScaleY="198486"/>
      <dgm:spPr/>
    </dgm:pt>
    <dgm:pt modelId="{6DF57527-AECE-AD44-801E-E8CB7E72896C}" type="pres">
      <dgm:prSet presAssocID="{44480B6C-95F0-C246-A587-A3408BD66FF2}" presName="spN" presStyleCnt="0"/>
      <dgm:spPr/>
    </dgm:pt>
  </dgm:ptLst>
  <dgm:cxnLst>
    <dgm:cxn modelId="{BD1E2B1C-F99E-432C-9A75-CC0B9DA5C79F}" type="presOf" srcId="{38578154-A4F4-433F-A21E-B1DF01C68254}" destId="{693567B6-5934-4BA8-9DA2-5CE8EE8E5228}" srcOrd="0" destOrd="0" presId="urn:microsoft.com/office/officeart/2009/3/layout/RandomtoResultProcess"/>
    <dgm:cxn modelId="{BA264926-1ED8-B14C-AE57-B050C9E6BC90}" srcId="{F99B424C-AEB1-4ABA-BCDC-885167181897}" destId="{44480B6C-95F0-C246-A587-A3408BD66FF2}" srcOrd="3" destOrd="0" parTransId="{AE447732-C1EB-944F-A9BF-0C00203E40C3}" sibTransId="{A62EB496-DAD6-D942-8AF9-DE53879FEFF2}"/>
    <dgm:cxn modelId="{D397C140-9044-4A8D-8A4D-4547A2B94449}" srcId="{F99B424C-AEB1-4ABA-BCDC-885167181897}" destId="{38578154-A4F4-433F-A21E-B1DF01C68254}" srcOrd="0" destOrd="0" parTransId="{A23EF68F-E6A2-42C5-9403-06B8F0E7F1EF}" sibTransId="{C8AB424B-DFBA-4887-9B3E-585AD0E83B24}"/>
    <dgm:cxn modelId="{666E7841-38D5-074B-9EAA-275D444C4DFE}" srcId="{F99B424C-AEB1-4ABA-BCDC-885167181897}" destId="{1086B85C-E687-1840-9FC6-E39F22937206}" srcOrd="2" destOrd="0" parTransId="{CE119EA7-4EB6-4340-8DBD-B20B747BB5C1}" sibTransId="{7FD13787-D92B-3F4A-A09D-D988FD4CEB34}"/>
    <dgm:cxn modelId="{E1A0CD54-B1B4-3043-8792-EE56E6C9941D}" type="presOf" srcId="{D2EB0142-E7A2-8B47-8F14-412272449458}" destId="{55DCF50A-7AEB-9040-BC91-EC236F8CE5A0}" srcOrd="0" destOrd="0" presId="urn:microsoft.com/office/officeart/2009/3/layout/RandomtoResultProcess"/>
    <dgm:cxn modelId="{A4F1D08A-A518-4760-A8FD-78AD0FF4ADF3}" type="presOf" srcId="{F99B424C-AEB1-4ABA-BCDC-885167181897}" destId="{CCEF252B-B1A5-4366-8A91-F38A26D67CF4}" srcOrd="0" destOrd="0" presId="urn:microsoft.com/office/officeart/2009/3/layout/RandomtoResultProcess"/>
    <dgm:cxn modelId="{74DB01A5-CB4E-624C-B66B-36DF99E652B6}" srcId="{F99B424C-AEB1-4ABA-BCDC-885167181897}" destId="{D2EB0142-E7A2-8B47-8F14-412272449458}" srcOrd="1" destOrd="0" parTransId="{5ED48709-B9F3-4548-A49E-45C8CE0B24D0}" sibTransId="{741BEE74-C2D7-2042-91EB-62D2DE8B9C60}"/>
    <dgm:cxn modelId="{B5F3A4CE-74C8-9240-BA69-6591C73BF56E}" type="presOf" srcId="{44480B6C-95F0-C246-A587-A3408BD66FF2}" destId="{24B54C4D-D8AC-8745-B379-7AF10D37080B}" srcOrd="0" destOrd="0" presId="urn:microsoft.com/office/officeart/2009/3/layout/RandomtoResultProcess"/>
    <dgm:cxn modelId="{E64339F3-3254-E84B-B786-12A4C7AFF7CC}" type="presOf" srcId="{1086B85C-E687-1840-9FC6-E39F22937206}" destId="{8277BACF-7753-7A44-BFFB-45D600E9B25E}" srcOrd="0" destOrd="0" presId="urn:microsoft.com/office/officeart/2009/3/layout/RandomtoResultProcess"/>
    <dgm:cxn modelId="{0EA1130C-C87F-4502-AEBA-65D410B14013}" type="presParOf" srcId="{CCEF252B-B1A5-4366-8A91-F38A26D67CF4}" destId="{C5C431E9-36E7-4AA4-854A-9E29C5C39986}" srcOrd="0" destOrd="0" presId="urn:microsoft.com/office/officeart/2009/3/layout/RandomtoResultProcess"/>
    <dgm:cxn modelId="{6D25D5C0-67CF-4FEF-8AF0-2E2D7E83580F}" type="presParOf" srcId="{C5C431E9-36E7-4AA4-854A-9E29C5C39986}" destId="{693567B6-5934-4BA8-9DA2-5CE8EE8E5228}" srcOrd="0" destOrd="0" presId="urn:microsoft.com/office/officeart/2009/3/layout/RandomtoResultProcess"/>
    <dgm:cxn modelId="{9BAAC65E-3C54-484F-9C9B-751EECBC966B}" type="presParOf" srcId="{C5C431E9-36E7-4AA4-854A-9E29C5C39986}" destId="{D05816D0-8EB6-4273-97BE-25A36A1CA159}" srcOrd="1" destOrd="0" presId="urn:microsoft.com/office/officeart/2009/3/layout/RandomtoResultProcess"/>
    <dgm:cxn modelId="{22AB1EBD-19E5-4F2F-8653-2AC4908AFEE9}" type="presParOf" srcId="{C5C431E9-36E7-4AA4-854A-9E29C5C39986}" destId="{E21A5ABC-5C45-4BD4-B28D-60148209162A}" srcOrd="2" destOrd="0" presId="urn:microsoft.com/office/officeart/2009/3/layout/RandomtoResultProcess"/>
    <dgm:cxn modelId="{9640A332-9F28-45CD-96D3-F909C4AA472C}" type="presParOf" srcId="{C5C431E9-36E7-4AA4-854A-9E29C5C39986}" destId="{90C1D0DC-3F19-42B0-9036-F4A641D35490}" srcOrd="3" destOrd="0" presId="urn:microsoft.com/office/officeart/2009/3/layout/RandomtoResultProcess"/>
    <dgm:cxn modelId="{5E017A1C-43F5-4D67-84EE-6E94213543DA}" type="presParOf" srcId="{C5C431E9-36E7-4AA4-854A-9E29C5C39986}" destId="{3F700FF9-4916-4892-9FDF-D1FC2DB4514D}" srcOrd="4" destOrd="0" presId="urn:microsoft.com/office/officeart/2009/3/layout/RandomtoResultProcess"/>
    <dgm:cxn modelId="{4DAE11F8-6125-4865-8C9F-05CDE50A4C94}" type="presParOf" srcId="{C5C431E9-36E7-4AA4-854A-9E29C5C39986}" destId="{B307A905-4B61-4718-97A9-82B0C7908564}" srcOrd="5" destOrd="0" presId="urn:microsoft.com/office/officeart/2009/3/layout/RandomtoResultProcess"/>
    <dgm:cxn modelId="{52815C0C-260E-4B32-838C-9F21FB0BBDB1}" type="presParOf" srcId="{C5C431E9-36E7-4AA4-854A-9E29C5C39986}" destId="{E89B4B4B-BF1F-4809-9410-6C5AD753651A}" srcOrd="6" destOrd="0" presId="urn:microsoft.com/office/officeart/2009/3/layout/RandomtoResultProcess"/>
    <dgm:cxn modelId="{64169193-DFA4-4099-9209-03FA8699B6FA}" type="presParOf" srcId="{C5C431E9-36E7-4AA4-854A-9E29C5C39986}" destId="{1F14D334-3B07-4AC5-AD7B-2AA810CCFDBB}" srcOrd="7" destOrd="0" presId="urn:microsoft.com/office/officeart/2009/3/layout/RandomtoResultProcess"/>
    <dgm:cxn modelId="{CD926EFD-F3CD-42C0-98FA-C8D46A34B6B3}" type="presParOf" srcId="{C5C431E9-36E7-4AA4-854A-9E29C5C39986}" destId="{E63CD487-21C8-4F13-B6A4-50A041263DB8}" srcOrd="8" destOrd="0" presId="urn:microsoft.com/office/officeart/2009/3/layout/RandomtoResultProcess"/>
    <dgm:cxn modelId="{8191B491-FC8A-4978-A086-2BB139546089}" type="presParOf" srcId="{C5C431E9-36E7-4AA4-854A-9E29C5C39986}" destId="{28AF5037-C470-4209-A96B-C625D0B85C35}" srcOrd="9" destOrd="0" presId="urn:microsoft.com/office/officeart/2009/3/layout/RandomtoResultProcess"/>
    <dgm:cxn modelId="{BA9D15FC-3535-437A-8426-5CCC05DB2BD4}" type="presParOf" srcId="{C5C431E9-36E7-4AA4-854A-9E29C5C39986}" destId="{A03F1C85-A6CC-4D56-B595-3CE3B6BB0409}" srcOrd="10" destOrd="0" presId="urn:microsoft.com/office/officeart/2009/3/layout/RandomtoResultProcess"/>
    <dgm:cxn modelId="{4E298CA8-23E7-48AE-AA44-E90121B251F4}" type="presParOf" srcId="{C5C431E9-36E7-4AA4-854A-9E29C5C39986}" destId="{5C4DEA9B-0422-4D96-9A70-9350F686E965}" srcOrd="11" destOrd="0" presId="urn:microsoft.com/office/officeart/2009/3/layout/RandomtoResultProcess"/>
    <dgm:cxn modelId="{BA30B3FE-ABC5-40BF-8DFA-D5528C7AA789}" type="presParOf" srcId="{C5C431E9-36E7-4AA4-854A-9E29C5C39986}" destId="{23655819-BD0C-4F21-807B-ACF7934C1F3E}" srcOrd="12" destOrd="0" presId="urn:microsoft.com/office/officeart/2009/3/layout/RandomtoResultProcess"/>
    <dgm:cxn modelId="{8C652D25-4718-4352-AC4B-D7E05D1AC24A}" type="presParOf" srcId="{C5C431E9-36E7-4AA4-854A-9E29C5C39986}" destId="{C1FDFFE0-8834-41FE-AF3D-D23CB801D5A0}" srcOrd="13" destOrd="0" presId="urn:microsoft.com/office/officeart/2009/3/layout/RandomtoResultProcess"/>
    <dgm:cxn modelId="{680B6637-7019-4EE3-83FF-A188A6574762}" type="presParOf" srcId="{C5C431E9-36E7-4AA4-854A-9E29C5C39986}" destId="{9D6A9D34-857E-4DA4-BA7F-4C0B79CA250C}" srcOrd="14" destOrd="0" presId="urn:microsoft.com/office/officeart/2009/3/layout/RandomtoResultProcess"/>
    <dgm:cxn modelId="{EB1A65E1-3D87-46F0-8E5C-76FEE116FD0C}" type="presParOf" srcId="{C5C431E9-36E7-4AA4-854A-9E29C5C39986}" destId="{E5C974A6-C1B2-4D3F-84F3-0FAFAA2E0C08}" srcOrd="15" destOrd="0" presId="urn:microsoft.com/office/officeart/2009/3/layout/RandomtoResultProcess"/>
    <dgm:cxn modelId="{47F3519E-6E1B-4F9E-B745-D6D097349A70}" type="presParOf" srcId="{C5C431E9-36E7-4AA4-854A-9E29C5C39986}" destId="{C6BEBA6B-C830-4B56-996A-723DB7D2873A}" srcOrd="16" destOrd="0" presId="urn:microsoft.com/office/officeart/2009/3/layout/RandomtoResultProcess"/>
    <dgm:cxn modelId="{554BD65E-1651-4C72-8CC1-4AD11C614713}" type="presParOf" srcId="{C5C431E9-36E7-4AA4-854A-9E29C5C39986}" destId="{055CC494-1364-4D52-AEDB-383255228056}" srcOrd="17" destOrd="0" presId="urn:microsoft.com/office/officeart/2009/3/layout/RandomtoResultProcess"/>
    <dgm:cxn modelId="{45AD166A-1DA6-4354-9CAA-ACE84335F4B8}" type="presParOf" srcId="{C5C431E9-36E7-4AA4-854A-9E29C5C39986}" destId="{CC741FE6-2184-4377-A39D-6F3E111B8B68}" srcOrd="18" destOrd="0" presId="urn:microsoft.com/office/officeart/2009/3/layout/RandomtoResultProcess"/>
    <dgm:cxn modelId="{67BB3FD8-457B-4BA7-BF37-C5AA28DF9255}" type="presParOf" srcId="{CCEF252B-B1A5-4366-8A91-F38A26D67CF4}" destId="{5983C9B7-D3F5-4168-85FC-ABD49926C1FB}" srcOrd="1" destOrd="0" presId="urn:microsoft.com/office/officeart/2009/3/layout/RandomtoResultProcess"/>
    <dgm:cxn modelId="{87A887E2-2116-4634-9DDE-053386EB7C47}" type="presParOf" srcId="{5983C9B7-D3F5-4168-85FC-ABD49926C1FB}" destId="{2694170E-0DE7-4F8A-9C78-46F94053BE89}" srcOrd="0" destOrd="0" presId="urn:microsoft.com/office/officeart/2009/3/layout/RandomtoResultProcess"/>
    <dgm:cxn modelId="{3EE2B806-AAAF-4051-BEF9-671520846546}" type="presParOf" srcId="{5983C9B7-D3F5-4168-85FC-ABD49926C1FB}" destId="{EA749DC8-AC52-4364-B624-B39D8AA6706D}" srcOrd="1" destOrd="0" presId="urn:microsoft.com/office/officeart/2009/3/layout/RandomtoResultProcess"/>
    <dgm:cxn modelId="{6852FF47-434E-4F4C-9ED5-748AF5826E75}" type="presParOf" srcId="{CCEF252B-B1A5-4366-8A91-F38A26D67CF4}" destId="{5B6A5F81-F3E1-A34A-B30F-4EE15869383F}" srcOrd="2" destOrd="0" presId="urn:microsoft.com/office/officeart/2009/3/layout/RandomtoResultProcess"/>
    <dgm:cxn modelId="{4346F758-4298-FD42-B9AB-183CEA92BC33}" type="presParOf" srcId="{5B6A5F81-F3E1-A34A-B30F-4EE15869383F}" destId="{55DCF50A-7AEB-9040-BC91-EC236F8CE5A0}" srcOrd="0" destOrd="0" presId="urn:microsoft.com/office/officeart/2009/3/layout/RandomtoResultProcess"/>
    <dgm:cxn modelId="{118DACDA-0CB8-2F4D-927A-660825E19053}" type="presParOf" srcId="{5B6A5F81-F3E1-A34A-B30F-4EE15869383F}" destId="{54C5A19A-446F-414B-805B-5378FA66DDB3}" srcOrd="1" destOrd="0" presId="urn:microsoft.com/office/officeart/2009/3/layout/RandomtoResultProcess"/>
    <dgm:cxn modelId="{640A62B6-7DE5-8348-94D3-5D4CC0C76DAD}" type="presParOf" srcId="{CCEF252B-B1A5-4366-8A91-F38A26D67CF4}" destId="{6F3A3CF9-179D-A142-9C79-00E471DE953B}" srcOrd="3" destOrd="0" presId="urn:microsoft.com/office/officeart/2009/3/layout/RandomtoResultProcess"/>
    <dgm:cxn modelId="{1F74C9B8-0441-8B43-854E-4326E8C6BEC8}" type="presParOf" srcId="{6F3A3CF9-179D-A142-9C79-00E471DE953B}" destId="{785E1D3D-B4B0-7945-9876-33517B4FF925}" srcOrd="0" destOrd="0" presId="urn:microsoft.com/office/officeart/2009/3/layout/RandomtoResultProcess"/>
    <dgm:cxn modelId="{AE0CA916-14EC-2945-B364-A655C014654E}" type="presParOf" srcId="{6F3A3CF9-179D-A142-9C79-00E471DE953B}" destId="{178990E1-9AF5-E840-8B3E-5D9B97E06DC1}" srcOrd="1" destOrd="0" presId="urn:microsoft.com/office/officeart/2009/3/layout/RandomtoResultProcess"/>
    <dgm:cxn modelId="{D53C3D15-7D94-B64F-85A6-5BC280EB5A77}" type="presParOf" srcId="{CCEF252B-B1A5-4366-8A91-F38A26D67CF4}" destId="{E9186638-ED48-B449-A041-CA3954B21220}" srcOrd="4" destOrd="0" presId="urn:microsoft.com/office/officeart/2009/3/layout/RandomtoResultProcess"/>
    <dgm:cxn modelId="{A31EA125-087D-1543-B6EF-1B9BA18229BE}" type="presParOf" srcId="{E9186638-ED48-B449-A041-CA3954B21220}" destId="{8277BACF-7753-7A44-BFFB-45D600E9B25E}" srcOrd="0" destOrd="0" presId="urn:microsoft.com/office/officeart/2009/3/layout/RandomtoResultProcess"/>
    <dgm:cxn modelId="{0D535EC0-AE09-2E4B-9EDB-486E2F8A4425}" type="presParOf" srcId="{E9186638-ED48-B449-A041-CA3954B21220}" destId="{CC9394E0-B1A4-3644-AB5B-E7BB5D9759C2}" srcOrd="1" destOrd="0" presId="urn:microsoft.com/office/officeart/2009/3/layout/RandomtoResultProcess"/>
    <dgm:cxn modelId="{227F4292-1AC9-594F-927F-56076EF00138}" type="presParOf" srcId="{CCEF252B-B1A5-4366-8A91-F38A26D67CF4}" destId="{032BB548-A3F9-A44F-A67E-EAAA9F00D2AD}" srcOrd="5" destOrd="0" presId="urn:microsoft.com/office/officeart/2009/3/layout/RandomtoResultProcess"/>
    <dgm:cxn modelId="{0471692A-3902-3942-AF1E-137E013B42A8}" type="presParOf" srcId="{032BB548-A3F9-A44F-A67E-EAAA9F00D2AD}" destId="{75FFF980-4C18-1942-B7FC-6F5C2FC49266}" srcOrd="0" destOrd="0" presId="urn:microsoft.com/office/officeart/2009/3/layout/RandomtoResultProcess"/>
    <dgm:cxn modelId="{DD44E3D6-EE7A-024E-BAD8-41E3D3872033}" type="presParOf" srcId="{032BB548-A3F9-A44F-A67E-EAAA9F00D2AD}" destId="{6FBB65D5-9A24-4849-9A8D-60433668978D}" srcOrd="1" destOrd="0" presId="urn:microsoft.com/office/officeart/2009/3/layout/RandomtoResultProcess"/>
    <dgm:cxn modelId="{50348EE9-C033-C641-87E3-21A5ED0C27D0}" type="presParOf" srcId="{CCEF252B-B1A5-4366-8A91-F38A26D67CF4}" destId="{41FAB200-A82F-5242-AF97-E2333ECC94C9}" srcOrd="6" destOrd="0" presId="urn:microsoft.com/office/officeart/2009/3/layout/RandomtoResultProcess"/>
    <dgm:cxn modelId="{16F93BEC-4286-AB4C-B31C-121033E3D871}" type="presParOf" srcId="{41FAB200-A82F-5242-AF97-E2333ECC94C9}" destId="{24B54C4D-D8AC-8745-B379-7AF10D37080B}" srcOrd="0" destOrd="0" presId="urn:microsoft.com/office/officeart/2009/3/layout/RandomtoResultProcess"/>
    <dgm:cxn modelId="{E5CBCD24-8CBB-694F-9092-A680FDE401D6}" type="presParOf" srcId="{41FAB200-A82F-5242-AF97-E2333ECC94C9}" destId="{6DF57527-AECE-AD44-801E-E8CB7E72896C}"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48690D-DE48-324D-AAC1-7AC632C83A2B}" type="doc">
      <dgm:prSet loTypeId="urn:microsoft.com/office/officeart/2005/8/layout/hProcess4" loCatId="list" qsTypeId="urn:microsoft.com/office/officeart/2005/8/quickstyle/simple1" qsCatId="simple" csTypeId="urn:microsoft.com/office/officeart/2005/8/colors/accent3_2" csCatId="accent3" phldr="1"/>
      <dgm:spPr/>
      <dgm:t>
        <a:bodyPr/>
        <a:lstStyle/>
        <a:p>
          <a:endParaRPr lang="es-MX"/>
        </a:p>
      </dgm:t>
    </dgm:pt>
    <dgm:pt modelId="{775F9044-AFB9-BA4D-A858-B3432566FD4E}">
      <dgm:prSet phldrT="[Texto]" custT="1"/>
      <dgm:spPr/>
      <dgm:t>
        <a:bodyPr/>
        <a:lstStyle/>
        <a:p>
          <a:r>
            <a:rPr lang="es-ES" sz="1600" dirty="0">
              <a:solidFill>
                <a:schemeClr val="tx1"/>
              </a:solidFill>
            </a:rPr>
            <a:t>2015</a:t>
          </a:r>
          <a:endParaRPr lang="es-MX" sz="1600" dirty="0">
            <a:solidFill>
              <a:schemeClr val="tx1"/>
            </a:solidFill>
          </a:endParaRPr>
        </a:p>
      </dgm:t>
    </dgm:pt>
    <dgm:pt modelId="{A93A4D6F-62DA-5B4A-AFF3-D877D2A30921}" type="parTrans" cxnId="{B22B8BCF-BF1E-A040-820E-3BC3BCE2C4BA}">
      <dgm:prSet/>
      <dgm:spPr/>
      <dgm:t>
        <a:bodyPr/>
        <a:lstStyle/>
        <a:p>
          <a:endParaRPr lang="es-MX" sz="2800">
            <a:solidFill>
              <a:schemeClr val="tx1"/>
            </a:solidFill>
          </a:endParaRPr>
        </a:p>
      </dgm:t>
    </dgm:pt>
    <dgm:pt modelId="{3B931DFD-C272-AA45-A621-82C94F592DAE}" type="sibTrans" cxnId="{B22B8BCF-BF1E-A040-820E-3BC3BCE2C4BA}">
      <dgm:prSet/>
      <dgm:spPr/>
      <dgm:t>
        <a:bodyPr/>
        <a:lstStyle/>
        <a:p>
          <a:endParaRPr lang="es-MX" sz="2800">
            <a:solidFill>
              <a:schemeClr val="tx1"/>
            </a:solidFill>
          </a:endParaRPr>
        </a:p>
      </dgm:t>
    </dgm:pt>
    <dgm:pt modelId="{9BBFBF03-A362-7C4A-A5FB-9CF19C3A7835}">
      <dgm:prSet custT="1"/>
      <dgm:spPr/>
      <dgm:t>
        <a:bodyPr/>
        <a:lstStyle/>
        <a:p>
          <a:r>
            <a:rPr lang="es-ES" sz="1600" dirty="0">
              <a:solidFill>
                <a:schemeClr val="tx1"/>
              </a:solidFill>
            </a:rPr>
            <a:t>2019</a:t>
          </a:r>
          <a:endParaRPr lang="es-US" sz="1600" dirty="0">
            <a:solidFill>
              <a:schemeClr val="tx1"/>
            </a:solidFill>
          </a:endParaRPr>
        </a:p>
      </dgm:t>
    </dgm:pt>
    <dgm:pt modelId="{13F684DC-397C-824A-8F42-41EB71274DC0}" type="parTrans" cxnId="{CA846BCA-338C-894A-9CBA-A6DAA292CA7B}">
      <dgm:prSet/>
      <dgm:spPr/>
      <dgm:t>
        <a:bodyPr/>
        <a:lstStyle/>
        <a:p>
          <a:endParaRPr lang="es-MX" sz="2800">
            <a:solidFill>
              <a:schemeClr val="tx1"/>
            </a:solidFill>
          </a:endParaRPr>
        </a:p>
      </dgm:t>
    </dgm:pt>
    <dgm:pt modelId="{6D5AA7BF-C17A-F74A-9A30-CC84DE88E2BC}" type="sibTrans" cxnId="{CA846BCA-338C-894A-9CBA-A6DAA292CA7B}">
      <dgm:prSet/>
      <dgm:spPr/>
      <dgm:t>
        <a:bodyPr/>
        <a:lstStyle/>
        <a:p>
          <a:endParaRPr lang="es-MX" sz="2800">
            <a:solidFill>
              <a:schemeClr val="tx1"/>
            </a:solidFill>
          </a:endParaRPr>
        </a:p>
      </dgm:t>
    </dgm:pt>
    <dgm:pt modelId="{DD50BCBC-05E2-5B45-88F7-81F29D607330}">
      <dgm:prSet phldrT="[Texto]" custT="1"/>
      <dgm:spPr/>
      <dgm:t>
        <a:bodyPr/>
        <a:lstStyle/>
        <a:p>
          <a:r>
            <a:rPr lang="es-ES" sz="1600" dirty="0">
              <a:solidFill>
                <a:schemeClr val="tx1"/>
              </a:solidFill>
            </a:rPr>
            <a:t>2016</a:t>
          </a:r>
          <a:endParaRPr lang="es-MX" sz="1600" dirty="0">
            <a:solidFill>
              <a:schemeClr val="tx1"/>
            </a:solidFill>
          </a:endParaRPr>
        </a:p>
      </dgm:t>
    </dgm:pt>
    <dgm:pt modelId="{DD552308-E2BA-9C48-8455-BD67B6EB19CA}" type="parTrans" cxnId="{FBC6D3FB-EC24-594A-9B98-1AD42398568D}">
      <dgm:prSet/>
      <dgm:spPr/>
      <dgm:t>
        <a:bodyPr/>
        <a:lstStyle/>
        <a:p>
          <a:endParaRPr lang="es-MX" sz="2800"/>
        </a:p>
      </dgm:t>
    </dgm:pt>
    <dgm:pt modelId="{45A88DD3-D4EF-2E4E-BB2C-0FBC3097380D}" type="sibTrans" cxnId="{FBC6D3FB-EC24-594A-9B98-1AD42398568D}">
      <dgm:prSet/>
      <dgm:spPr/>
      <dgm:t>
        <a:bodyPr/>
        <a:lstStyle/>
        <a:p>
          <a:endParaRPr lang="es-MX" sz="2800"/>
        </a:p>
      </dgm:t>
    </dgm:pt>
    <dgm:pt modelId="{4C31583D-81AC-9549-9A28-B7929A72BCF0}">
      <dgm:prSet phldrT="[Texto]" custT="1"/>
      <dgm:spPr/>
      <dgm:t>
        <a:bodyPr/>
        <a:lstStyle/>
        <a:p>
          <a:r>
            <a:rPr lang="es-ES" sz="1600" dirty="0">
              <a:solidFill>
                <a:schemeClr val="tx1"/>
              </a:solidFill>
            </a:rPr>
            <a:t>Ventas de 190.814 miles de dólares</a:t>
          </a:r>
          <a:endParaRPr lang="es-MX" sz="1600" dirty="0">
            <a:solidFill>
              <a:schemeClr val="tx1"/>
            </a:solidFill>
          </a:endParaRPr>
        </a:p>
      </dgm:t>
    </dgm:pt>
    <dgm:pt modelId="{D1FCFC57-C8CF-0443-869D-BB4DAEAC223A}" type="parTrans" cxnId="{63EE4AA1-E0C7-ED46-ACD0-12609611E991}">
      <dgm:prSet/>
      <dgm:spPr/>
      <dgm:t>
        <a:bodyPr/>
        <a:lstStyle/>
        <a:p>
          <a:endParaRPr lang="es-MX" sz="2800"/>
        </a:p>
      </dgm:t>
    </dgm:pt>
    <dgm:pt modelId="{04C460AD-7768-B54A-A0B2-7677BFC52CD3}" type="sibTrans" cxnId="{63EE4AA1-E0C7-ED46-ACD0-12609611E991}">
      <dgm:prSet/>
      <dgm:spPr/>
      <dgm:t>
        <a:bodyPr/>
        <a:lstStyle/>
        <a:p>
          <a:endParaRPr lang="es-MX" sz="2800"/>
        </a:p>
      </dgm:t>
    </dgm:pt>
    <dgm:pt modelId="{0340EFEA-AB80-C646-8536-F3BAFB5D0745}">
      <dgm:prSet custT="1"/>
      <dgm:spPr/>
      <dgm:t>
        <a:bodyPr/>
        <a:lstStyle/>
        <a:p>
          <a:r>
            <a:rPr lang="es-ES" sz="1600" dirty="0">
              <a:solidFill>
                <a:schemeClr val="tx1"/>
              </a:solidFill>
            </a:rPr>
            <a:t>elaboración de 4,9 millones de pares de zapatos</a:t>
          </a:r>
          <a:endParaRPr lang="es-US" sz="1600" dirty="0">
            <a:solidFill>
              <a:schemeClr val="tx1"/>
            </a:solidFill>
          </a:endParaRPr>
        </a:p>
      </dgm:t>
    </dgm:pt>
    <dgm:pt modelId="{04119F1B-329F-7E4C-B787-04EEB255324A}" type="parTrans" cxnId="{1FB2A4C7-8A82-D841-A7BF-077771B326AF}">
      <dgm:prSet/>
      <dgm:spPr/>
      <dgm:t>
        <a:bodyPr/>
        <a:lstStyle/>
        <a:p>
          <a:endParaRPr lang="es-MX" sz="2800"/>
        </a:p>
      </dgm:t>
    </dgm:pt>
    <dgm:pt modelId="{0A7608EC-516A-D546-B513-AA5B7641E2CD}" type="sibTrans" cxnId="{1FB2A4C7-8A82-D841-A7BF-077771B326AF}">
      <dgm:prSet/>
      <dgm:spPr/>
      <dgm:t>
        <a:bodyPr/>
        <a:lstStyle/>
        <a:p>
          <a:endParaRPr lang="es-MX" sz="2800"/>
        </a:p>
      </dgm:t>
    </dgm:pt>
    <dgm:pt modelId="{0AAF970B-7C31-8F4A-BD0C-9AF9C7A21438}">
      <dgm:prSet custT="1"/>
      <dgm:spPr/>
      <dgm:t>
        <a:bodyPr/>
        <a:lstStyle/>
        <a:p>
          <a:r>
            <a:rPr lang="es-ES" sz="1600" dirty="0">
              <a:solidFill>
                <a:schemeClr val="tx1"/>
              </a:solidFill>
            </a:rPr>
            <a:t>4500 productores de calzado, entre grandes medianos y artesanos</a:t>
          </a:r>
          <a:endParaRPr lang="es-US" sz="1600" dirty="0">
            <a:solidFill>
              <a:schemeClr val="tx1"/>
            </a:solidFill>
          </a:endParaRPr>
        </a:p>
      </dgm:t>
    </dgm:pt>
    <dgm:pt modelId="{B0BA8839-4D64-144C-9A90-E6D9C5E53278}" type="parTrans" cxnId="{70887EF9-CADB-3B43-AD90-B1FB8DD1DBAE}">
      <dgm:prSet/>
      <dgm:spPr/>
      <dgm:t>
        <a:bodyPr/>
        <a:lstStyle/>
        <a:p>
          <a:endParaRPr lang="es-MX" sz="2800"/>
        </a:p>
      </dgm:t>
    </dgm:pt>
    <dgm:pt modelId="{C4A8C62D-140F-CC4F-9AF7-00B50A146238}" type="sibTrans" cxnId="{70887EF9-CADB-3B43-AD90-B1FB8DD1DBAE}">
      <dgm:prSet/>
      <dgm:spPr/>
      <dgm:t>
        <a:bodyPr/>
        <a:lstStyle/>
        <a:p>
          <a:endParaRPr lang="es-MX" sz="2800"/>
        </a:p>
      </dgm:t>
    </dgm:pt>
    <dgm:pt modelId="{DB2CB35E-47E8-024F-A889-18C051A2CF34}">
      <dgm:prSet phldrT="[Texto]" custT="1"/>
      <dgm:spPr/>
      <dgm:t>
        <a:bodyPr/>
        <a:lstStyle/>
        <a:p>
          <a:r>
            <a:rPr lang="es-ES" sz="1600" dirty="0">
              <a:solidFill>
                <a:schemeClr val="tx1"/>
              </a:solidFill>
            </a:rPr>
            <a:t>ventas de 222.518 miles de dólares</a:t>
          </a:r>
          <a:endParaRPr lang="es-MX" sz="1600" dirty="0">
            <a:solidFill>
              <a:schemeClr val="tx1"/>
            </a:solidFill>
          </a:endParaRPr>
        </a:p>
      </dgm:t>
    </dgm:pt>
    <dgm:pt modelId="{556AFA2F-4C21-7A4B-A7A3-C4B6B4A1B103}" type="parTrans" cxnId="{07ACFA66-6F50-0B46-AF40-1A1B5674145D}">
      <dgm:prSet/>
      <dgm:spPr/>
      <dgm:t>
        <a:bodyPr/>
        <a:lstStyle/>
        <a:p>
          <a:endParaRPr lang="es-MX"/>
        </a:p>
      </dgm:t>
    </dgm:pt>
    <dgm:pt modelId="{EE8A579E-02D7-5A43-A7DE-A5341F94F409}" type="sibTrans" cxnId="{07ACFA66-6F50-0B46-AF40-1A1B5674145D}">
      <dgm:prSet/>
      <dgm:spPr/>
      <dgm:t>
        <a:bodyPr/>
        <a:lstStyle/>
        <a:p>
          <a:endParaRPr lang="es-MX"/>
        </a:p>
      </dgm:t>
    </dgm:pt>
    <dgm:pt modelId="{30ED9755-0C44-0A47-8CBD-B78E8BE9E87F}">
      <dgm:prSet phldrT="[Texto]" custT="1"/>
      <dgm:spPr/>
      <dgm:t>
        <a:bodyPr/>
        <a:lstStyle/>
        <a:p>
          <a:r>
            <a:rPr lang="es-ES" sz="1600" dirty="0">
              <a:solidFill>
                <a:schemeClr val="tx1"/>
              </a:solidFill>
            </a:rPr>
            <a:t>refleja una disminución del 0,14 %</a:t>
          </a:r>
          <a:endParaRPr lang="es-MX" sz="1600" dirty="0">
            <a:solidFill>
              <a:schemeClr val="tx1"/>
            </a:solidFill>
          </a:endParaRPr>
        </a:p>
      </dgm:t>
    </dgm:pt>
    <dgm:pt modelId="{1572BCDE-6586-DD4F-80F2-30A76F5C5D82}" type="parTrans" cxnId="{36819317-2B37-744E-A37B-1B82D5F1A38D}">
      <dgm:prSet/>
      <dgm:spPr/>
      <dgm:t>
        <a:bodyPr/>
        <a:lstStyle/>
        <a:p>
          <a:endParaRPr lang="es-MX"/>
        </a:p>
      </dgm:t>
    </dgm:pt>
    <dgm:pt modelId="{6B749C9F-1B24-2542-8122-54FB870C4161}" type="sibTrans" cxnId="{36819317-2B37-744E-A37B-1B82D5F1A38D}">
      <dgm:prSet/>
      <dgm:spPr/>
      <dgm:t>
        <a:bodyPr/>
        <a:lstStyle/>
        <a:p>
          <a:endParaRPr lang="es-MX"/>
        </a:p>
      </dgm:t>
    </dgm:pt>
    <dgm:pt modelId="{D7C54437-4327-5B4B-B05F-BA5C18C57C60}">
      <dgm:prSet phldrT="[Texto]" custT="1"/>
      <dgm:spPr/>
      <dgm:t>
        <a:bodyPr/>
        <a:lstStyle/>
        <a:p>
          <a:r>
            <a:rPr lang="es-ES" sz="1600" dirty="0">
              <a:solidFill>
                <a:schemeClr val="tx1"/>
              </a:solidFill>
            </a:rPr>
            <a:t>2017 </a:t>
          </a:r>
          <a:endParaRPr lang="es-MX" sz="1000" dirty="0">
            <a:solidFill>
              <a:schemeClr val="tx1"/>
            </a:solidFill>
          </a:endParaRPr>
        </a:p>
      </dgm:t>
    </dgm:pt>
    <dgm:pt modelId="{C4BC00EF-1E7D-C14A-84EB-D8FD914E09A0}" type="parTrans" cxnId="{5C2DEAE4-64E4-FB40-9B89-B7EEA9782BA5}">
      <dgm:prSet/>
      <dgm:spPr/>
      <dgm:t>
        <a:bodyPr/>
        <a:lstStyle/>
        <a:p>
          <a:endParaRPr lang="es-MX"/>
        </a:p>
      </dgm:t>
    </dgm:pt>
    <dgm:pt modelId="{91B91749-FED8-1A4C-BDDE-5633BC334EB3}" type="sibTrans" cxnId="{5C2DEAE4-64E4-FB40-9B89-B7EEA9782BA5}">
      <dgm:prSet/>
      <dgm:spPr/>
      <dgm:t>
        <a:bodyPr/>
        <a:lstStyle/>
        <a:p>
          <a:endParaRPr lang="es-MX"/>
        </a:p>
      </dgm:t>
    </dgm:pt>
    <dgm:pt modelId="{42699266-E365-E448-ACF3-400D54BF430A}">
      <dgm:prSet custT="1"/>
      <dgm:spPr/>
      <dgm:t>
        <a:bodyPr/>
        <a:lstStyle/>
        <a:p>
          <a:r>
            <a:rPr lang="es-ES" sz="1600" dirty="0">
              <a:solidFill>
                <a:schemeClr val="tx1"/>
              </a:solidFill>
            </a:rPr>
            <a:t>ventas de 200.441 miles de dólares</a:t>
          </a:r>
          <a:endParaRPr lang="es-US" sz="1600" dirty="0">
            <a:solidFill>
              <a:schemeClr val="tx1"/>
            </a:solidFill>
          </a:endParaRPr>
        </a:p>
      </dgm:t>
    </dgm:pt>
    <dgm:pt modelId="{985EE87A-002D-764F-82C1-055E0DC6A201}" type="parTrans" cxnId="{16481466-7BEE-4B4F-BC8F-49189FD6E96D}">
      <dgm:prSet/>
      <dgm:spPr/>
      <dgm:t>
        <a:bodyPr/>
        <a:lstStyle/>
        <a:p>
          <a:endParaRPr lang="es-MX"/>
        </a:p>
      </dgm:t>
    </dgm:pt>
    <dgm:pt modelId="{D6FCBA6B-0E4E-C94C-8E0B-E67AC7C7264C}" type="sibTrans" cxnId="{16481466-7BEE-4B4F-BC8F-49189FD6E96D}">
      <dgm:prSet/>
      <dgm:spPr/>
      <dgm:t>
        <a:bodyPr/>
        <a:lstStyle/>
        <a:p>
          <a:endParaRPr lang="es-MX"/>
        </a:p>
      </dgm:t>
    </dgm:pt>
    <dgm:pt modelId="{9D083BAF-1FEA-E64B-94AA-AA2BA7CF7CD4}">
      <dgm:prSet custT="1"/>
      <dgm:spPr/>
      <dgm:t>
        <a:bodyPr/>
        <a:lstStyle/>
        <a:p>
          <a:r>
            <a:rPr lang="es-ES" sz="1600" dirty="0">
              <a:solidFill>
                <a:schemeClr val="tx1"/>
              </a:solidFill>
            </a:rPr>
            <a:t>2018</a:t>
          </a:r>
          <a:endParaRPr lang="es-US" sz="1000" dirty="0">
            <a:solidFill>
              <a:schemeClr val="tx1"/>
            </a:solidFill>
          </a:endParaRPr>
        </a:p>
      </dgm:t>
    </dgm:pt>
    <dgm:pt modelId="{2FB774AB-9401-8844-9808-F7A90C06FDE3}" type="parTrans" cxnId="{EB3973DA-AE93-A843-9D43-160618E0C806}">
      <dgm:prSet/>
      <dgm:spPr/>
      <dgm:t>
        <a:bodyPr/>
        <a:lstStyle/>
        <a:p>
          <a:endParaRPr lang="es-MX"/>
        </a:p>
      </dgm:t>
    </dgm:pt>
    <dgm:pt modelId="{ADC37510-3F5D-754E-A0C8-0896680E3724}" type="sibTrans" cxnId="{EB3973DA-AE93-A843-9D43-160618E0C806}">
      <dgm:prSet/>
      <dgm:spPr/>
      <dgm:t>
        <a:bodyPr/>
        <a:lstStyle/>
        <a:p>
          <a:endParaRPr lang="es-MX"/>
        </a:p>
      </dgm:t>
    </dgm:pt>
    <dgm:pt modelId="{89AE0403-CDDD-1F41-A7FE-2A0D501710EF}">
      <dgm:prSet custT="1"/>
      <dgm:spPr/>
      <dgm:t>
        <a:bodyPr/>
        <a:lstStyle/>
        <a:p>
          <a:r>
            <a:rPr lang="es-ES" sz="1600" dirty="0">
              <a:solidFill>
                <a:schemeClr val="tx1"/>
              </a:solidFill>
            </a:rPr>
            <a:t>Ventas de 202.932 miles de dólares, representando un aumento en sus ventas. </a:t>
          </a:r>
          <a:endParaRPr lang="es-US" sz="1600" dirty="0">
            <a:solidFill>
              <a:schemeClr val="tx1"/>
            </a:solidFill>
          </a:endParaRPr>
        </a:p>
      </dgm:t>
    </dgm:pt>
    <dgm:pt modelId="{A134B787-4335-B545-9FE5-77580E0873CB}" type="parTrans" cxnId="{47B8F7AD-F1C3-3A45-B3BC-713233AECDF7}">
      <dgm:prSet/>
      <dgm:spPr/>
      <dgm:t>
        <a:bodyPr/>
        <a:lstStyle/>
        <a:p>
          <a:endParaRPr lang="es-MX"/>
        </a:p>
      </dgm:t>
    </dgm:pt>
    <dgm:pt modelId="{EEED43F1-386C-6F4F-B661-1B5FB6BFE53E}" type="sibTrans" cxnId="{47B8F7AD-F1C3-3A45-B3BC-713233AECDF7}">
      <dgm:prSet/>
      <dgm:spPr/>
      <dgm:t>
        <a:bodyPr/>
        <a:lstStyle/>
        <a:p>
          <a:endParaRPr lang="es-MX"/>
        </a:p>
      </dgm:t>
    </dgm:pt>
    <dgm:pt modelId="{6C1837E4-8B57-B645-BC90-DD3CBDB2800D}">
      <dgm:prSet custT="1"/>
      <dgm:spPr/>
      <dgm:t>
        <a:bodyPr/>
        <a:lstStyle/>
        <a:p>
          <a:r>
            <a:rPr lang="es-ES" sz="1600" dirty="0">
              <a:solidFill>
                <a:schemeClr val="tx1"/>
              </a:solidFill>
            </a:rPr>
            <a:t>aportando con 13 % del PIB</a:t>
          </a:r>
          <a:endParaRPr lang="es-US" sz="1600" dirty="0">
            <a:solidFill>
              <a:schemeClr val="tx1"/>
            </a:solidFill>
          </a:endParaRPr>
        </a:p>
      </dgm:t>
    </dgm:pt>
    <dgm:pt modelId="{69C1BE3C-549A-9440-8D5C-7F74C49BA774}" type="parTrans" cxnId="{3B753B7A-68AA-874F-ABEF-FB836A160908}">
      <dgm:prSet/>
      <dgm:spPr/>
      <dgm:t>
        <a:bodyPr/>
        <a:lstStyle/>
        <a:p>
          <a:endParaRPr lang="es-MX"/>
        </a:p>
      </dgm:t>
    </dgm:pt>
    <dgm:pt modelId="{52697BB2-4219-9F4A-9A8B-1EF73615B8F8}" type="sibTrans" cxnId="{3B753B7A-68AA-874F-ABEF-FB836A160908}">
      <dgm:prSet/>
      <dgm:spPr/>
      <dgm:t>
        <a:bodyPr/>
        <a:lstStyle/>
        <a:p>
          <a:endParaRPr lang="es-MX"/>
        </a:p>
      </dgm:t>
    </dgm:pt>
    <dgm:pt modelId="{9A6DD420-B1AA-F044-9771-112E98B4BF01}">
      <dgm:prSet custT="1"/>
      <dgm:spPr/>
      <dgm:t>
        <a:bodyPr/>
        <a:lstStyle/>
        <a:p>
          <a:r>
            <a:rPr lang="es-ES" sz="1600" dirty="0">
              <a:solidFill>
                <a:schemeClr val="tx1"/>
              </a:solidFill>
            </a:rPr>
            <a:t>ventas de 187.279 miles de dólares.</a:t>
          </a:r>
          <a:endParaRPr lang="es-US" sz="1600" dirty="0">
            <a:solidFill>
              <a:schemeClr val="tx1"/>
            </a:solidFill>
          </a:endParaRPr>
        </a:p>
      </dgm:t>
    </dgm:pt>
    <dgm:pt modelId="{B7314BA6-563E-5146-84D0-BBF336E48984}" type="parTrans" cxnId="{90066937-4C7F-3849-A0A1-AC04683AA60D}">
      <dgm:prSet/>
      <dgm:spPr/>
      <dgm:t>
        <a:bodyPr/>
        <a:lstStyle/>
        <a:p>
          <a:endParaRPr lang="es-MX"/>
        </a:p>
      </dgm:t>
    </dgm:pt>
    <dgm:pt modelId="{8E937C2B-AB5A-AD47-9104-7A57C89A4E70}" type="sibTrans" cxnId="{90066937-4C7F-3849-A0A1-AC04683AA60D}">
      <dgm:prSet/>
      <dgm:spPr/>
      <dgm:t>
        <a:bodyPr/>
        <a:lstStyle/>
        <a:p>
          <a:endParaRPr lang="es-MX"/>
        </a:p>
      </dgm:t>
    </dgm:pt>
    <dgm:pt modelId="{5AE3AA36-7584-D942-9F15-AF34BC6DDF75}">
      <dgm:prSet phldrT="[Texto]" custT="1"/>
      <dgm:spPr/>
      <dgm:t>
        <a:bodyPr/>
        <a:lstStyle/>
        <a:p>
          <a:r>
            <a:rPr lang="es-MX" sz="1600" dirty="0">
              <a:solidFill>
                <a:schemeClr val="tx1"/>
              </a:solidFill>
            </a:rPr>
            <a:t>2014</a:t>
          </a:r>
        </a:p>
      </dgm:t>
    </dgm:pt>
    <dgm:pt modelId="{C8F5E74A-E651-5D46-80C3-8957A211304D}" type="parTrans" cxnId="{1B05D17C-4AC3-D943-A82F-5189BDEB1201}">
      <dgm:prSet/>
      <dgm:spPr/>
      <dgm:t>
        <a:bodyPr/>
        <a:lstStyle/>
        <a:p>
          <a:endParaRPr lang="es-MX"/>
        </a:p>
      </dgm:t>
    </dgm:pt>
    <dgm:pt modelId="{907DD468-EADB-D545-AD60-E6B1AFFCA537}" type="sibTrans" cxnId="{1B05D17C-4AC3-D943-A82F-5189BDEB1201}">
      <dgm:prSet/>
      <dgm:spPr/>
      <dgm:t>
        <a:bodyPr/>
        <a:lstStyle/>
        <a:p>
          <a:endParaRPr lang="es-MX"/>
        </a:p>
      </dgm:t>
    </dgm:pt>
    <dgm:pt modelId="{D2FB634C-07A9-4546-81E0-58EC198D8EDB}">
      <dgm:prSet phldrT="[Texto]" custT="1"/>
      <dgm:spPr/>
      <dgm:t>
        <a:bodyPr/>
        <a:lstStyle/>
        <a:p>
          <a:r>
            <a:rPr lang="es-MX" sz="1600" dirty="0">
              <a:solidFill>
                <a:schemeClr val="tx1"/>
              </a:solidFill>
            </a:rPr>
            <a:t>29 empresas</a:t>
          </a:r>
        </a:p>
      </dgm:t>
    </dgm:pt>
    <dgm:pt modelId="{436554F9-1C59-E64A-B467-F2B1CA6F96CA}" type="parTrans" cxnId="{4F0FBA13-D886-4A40-8C84-C939B7174FF8}">
      <dgm:prSet/>
      <dgm:spPr/>
      <dgm:t>
        <a:bodyPr/>
        <a:lstStyle/>
        <a:p>
          <a:endParaRPr lang="es-MX"/>
        </a:p>
      </dgm:t>
    </dgm:pt>
    <dgm:pt modelId="{7D16B4E3-EEDE-F34A-B74C-7D82AA458DB0}" type="sibTrans" cxnId="{4F0FBA13-D886-4A40-8C84-C939B7174FF8}">
      <dgm:prSet/>
      <dgm:spPr/>
      <dgm:t>
        <a:bodyPr/>
        <a:lstStyle/>
        <a:p>
          <a:endParaRPr lang="es-MX"/>
        </a:p>
      </dgm:t>
    </dgm:pt>
    <dgm:pt modelId="{FFDC547D-F93F-864E-A1E8-8044DC8AE48C}">
      <dgm:prSet phldrT="[Texto]" custT="1"/>
      <dgm:spPr/>
      <dgm:t>
        <a:bodyPr/>
        <a:lstStyle/>
        <a:p>
          <a:r>
            <a:rPr lang="es-ES" sz="1600" dirty="0">
              <a:solidFill>
                <a:schemeClr val="tx1"/>
              </a:solidFill>
              <a:effectLst/>
            </a:rPr>
            <a:t>Ventas de 202.298 miles de dólares</a:t>
          </a:r>
          <a:endParaRPr lang="es-MX" sz="1600" dirty="0">
            <a:solidFill>
              <a:schemeClr val="tx1"/>
            </a:solidFill>
          </a:endParaRPr>
        </a:p>
      </dgm:t>
    </dgm:pt>
    <dgm:pt modelId="{E5EB0F7D-D3E8-D341-B33C-5DD4BB4885FF}" type="parTrans" cxnId="{478C6722-1A0F-A849-8B25-CA29EDA2883C}">
      <dgm:prSet/>
      <dgm:spPr/>
      <dgm:t>
        <a:bodyPr/>
        <a:lstStyle/>
        <a:p>
          <a:endParaRPr lang="es-MX"/>
        </a:p>
      </dgm:t>
    </dgm:pt>
    <dgm:pt modelId="{654C4597-3884-B24F-A04B-E4947055C1DD}" type="sibTrans" cxnId="{478C6722-1A0F-A849-8B25-CA29EDA2883C}">
      <dgm:prSet/>
      <dgm:spPr/>
      <dgm:t>
        <a:bodyPr/>
        <a:lstStyle/>
        <a:p>
          <a:endParaRPr lang="es-MX"/>
        </a:p>
      </dgm:t>
    </dgm:pt>
    <dgm:pt modelId="{29751C38-4365-864E-A337-8DCDD03FA574}" type="pres">
      <dgm:prSet presAssocID="{6A48690D-DE48-324D-AAC1-7AC632C83A2B}" presName="Name0" presStyleCnt="0">
        <dgm:presLayoutVars>
          <dgm:dir/>
          <dgm:animLvl val="lvl"/>
          <dgm:resizeHandles val="exact"/>
        </dgm:presLayoutVars>
      </dgm:prSet>
      <dgm:spPr/>
    </dgm:pt>
    <dgm:pt modelId="{8A33EE4C-2205-0F46-A903-47348FD91F03}" type="pres">
      <dgm:prSet presAssocID="{6A48690D-DE48-324D-AAC1-7AC632C83A2B}" presName="tSp" presStyleCnt="0"/>
      <dgm:spPr/>
    </dgm:pt>
    <dgm:pt modelId="{A70E2635-2F7D-0E40-8E24-A3DDAC5E27A5}" type="pres">
      <dgm:prSet presAssocID="{6A48690D-DE48-324D-AAC1-7AC632C83A2B}" presName="bSp" presStyleCnt="0"/>
      <dgm:spPr/>
    </dgm:pt>
    <dgm:pt modelId="{540DF47C-310E-9A41-AE9F-2AD41D838AC9}" type="pres">
      <dgm:prSet presAssocID="{6A48690D-DE48-324D-AAC1-7AC632C83A2B}" presName="process" presStyleCnt="0"/>
      <dgm:spPr/>
    </dgm:pt>
    <dgm:pt modelId="{EC78BB09-C7C5-5B44-8BF4-E01543E2CFFD}" type="pres">
      <dgm:prSet presAssocID="{5AE3AA36-7584-D942-9F15-AF34BC6DDF75}" presName="composite1" presStyleCnt="0"/>
      <dgm:spPr/>
    </dgm:pt>
    <dgm:pt modelId="{452ED960-EF1D-6548-91BA-8478FA21A7A3}" type="pres">
      <dgm:prSet presAssocID="{5AE3AA36-7584-D942-9F15-AF34BC6DDF75}" presName="dummyNode1" presStyleLbl="node1" presStyleIdx="0" presStyleCnt="6"/>
      <dgm:spPr/>
    </dgm:pt>
    <dgm:pt modelId="{1B8841C3-A01A-E94B-BF47-EA196242DF90}" type="pres">
      <dgm:prSet presAssocID="{5AE3AA36-7584-D942-9F15-AF34BC6DDF75}" presName="childNode1" presStyleLbl="bgAcc1" presStyleIdx="0" presStyleCnt="6" custScaleY="282751">
        <dgm:presLayoutVars>
          <dgm:bulletEnabled val="1"/>
        </dgm:presLayoutVars>
      </dgm:prSet>
      <dgm:spPr/>
    </dgm:pt>
    <dgm:pt modelId="{0FD03512-13BF-A743-A985-C816C45F4A2E}" type="pres">
      <dgm:prSet presAssocID="{5AE3AA36-7584-D942-9F15-AF34BC6DDF75}" presName="childNode1tx" presStyleLbl="bgAcc1" presStyleIdx="0" presStyleCnt="6">
        <dgm:presLayoutVars>
          <dgm:bulletEnabled val="1"/>
        </dgm:presLayoutVars>
      </dgm:prSet>
      <dgm:spPr/>
    </dgm:pt>
    <dgm:pt modelId="{044D00AD-108A-F24A-BC91-062FC746FA55}" type="pres">
      <dgm:prSet presAssocID="{5AE3AA36-7584-D942-9F15-AF34BC6DDF75}" presName="parentNode1" presStyleLbl="node1" presStyleIdx="0" presStyleCnt="6" custLinFactY="100000" custLinFactNeighborX="-5459" custLinFactNeighborY="178809">
        <dgm:presLayoutVars>
          <dgm:chMax val="1"/>
          <dgm:bulletEnabled val="1"/>
        </dgm:presLayoutVars>
      </dgm:prSet>
      <dgm:spPr/>
    </dgm:pt>
    <dgm:pt modelId="{063AF938-B8B4-534F-B506-1400FB0DFB51}" type="pres">
      <dgm:prSet presAssocID="{5AE3AA36-7584-D942-9F15-AF34BC6DDF75}" presName="connSite1" presStyleCnt="0"/>
      <dgm:spPr/>
    </dgm:pt>
    <dgm:pt modelId="{7006E74C-D034-9C48-85C8-0AA20520A222}" type="pres">
      <dgm:prSet presAssocID="{907DD468-EADB-D545-AD60-E6B1AFFCA537}" presName="Name9" presStyleLbl="sibTrans2D1" presStyleIdx="0" presStyleCnt="5"/>
      <dgm:spPr/>
    </dgm:pt>
    <dgm:pt modelId="{F5F91A3C-7238-394A-B9CE-482F631A2A23}" type="pres">
      <dgm:prSet presAssocID="{775F9044-AFB9-BA4D-A858-B3432566FD4E}" presName="composite2" presStyleCnt="0"/>
      <dgm:spPr/>
    </dgm:pt>
    <dgm:pt modelId="{A01E5CAA-8589-CD4F-BBEC-AE434132591D}" type="pres">
      <dgm:prSet presAssocID="{775F9044-AFB9-BA4D-A858-B3432566FD4E}" presName="dummyNode2" presStyleLbl="node1" presStyleIdx="0" presStyleCnt="6"/>
      <dgm:spPr/>
    </dgm:pt>
    <dgm:pt modelId="{2C291270-FF22-1E4D-903A-19C39B7A44C3}" type="pres">
      <dgm:prSet presAssocID="{775F9044-AFB9-BA4D-A858-B3432566FD4E}" presName="childNode2" presStyleLbl="bgAcc1" presStyleIdx="1" presStyleCnt="6" custScaleY="282751">
        <dgm:presLayoutVars>
          <dgm:bulletEnabled val="1"/>
        </dgm:presLayoutVars>
      </dgm:prSet>
      <dgm:spPr/>
    </dgm:pt>
    <dgm:pt modelId="{64EFB6F0-1955-CD4C-8BB4-543650D6FE04}" type="pres">
      <dgm:prSet presAssocID="{775F9044-AFB9-BA4D-A858-B3432566FD4E}" presName="childNode2tx" presStyleLbl="bgAcc1" presStyleIdx="1" presStyleCnt="6">
        <dgm:presLayoutVars>
          <dgm:bulletEnabled val="1"/>
        </dgm:presLayoutVars>
      </dgm:prSet>
      <dgm:spPr/>
    </dgm:pt>
    <dgm:pt modelId="{5A5A30A3-5660-C44D-AC46-F443541035D0}" type="pres">
      <dgm:prSet presAssocID="{775F9044-AFB9-BA4D-A858-B3432566FD4E}" presName="parentNode2" presStyleLbl="node1" presStyleIdx="1" presStyleCnt="6" custLinFactY="-100000" custLinFactNeighborX="-5135" custLinFactNeighborY="-119185">
        <dgm:presLayoutVars>
          <dgm:chMax val="0"/>
          <dgm:bulletEnabled val="1"/>
        </dgm:presLayoutVars>
      </dgm:prSet>
      <dgm:spPr/>
    </dgm:pt>
    <dgm:pt modelId="{6EB66461-A8AD-B94A-ACFB-254D3B7670FA}" type="pres">
      <dgm:prSet presAssocID="{775F9044-AFB9-BA4D-A858-B3432566FD4E}" presName="connSite2" presStyleCnt="0"/>
      <dgm:spPr/>
    </dgm:pt>
    <dgm:pt modelId="{FC700D39-8BEB-7947-96C5-E6D6AD14C593}" type="pres">
      <dgm:prSet presAssocID="{3B931DFD-C272-AA45-A621-82C94F592DAE}" presName="Name18" presStyleLbl="sibTrans2D1" presStyleIdx="1" presStyleCnt="5"/>
      <dgm:spPr/>
    </dgm:pt>
    <dgm:pt modelId="{C9502A19-CBDE-D544-8AC2-7E79AAE031AD}" type="pres">
      <dgm:prSet presAssocID="{DD50BCBC-05E2-5B45-88F7-81F29D607330}" presName="composite1" presStyleCnt="0"/>
      <dgm:spPr/>
    </dgm:pt>
    <dgm:pt modelId="{911772EE-86E0-0247-B6AB-728C0145F7A3}" type="pres">
      <dgm:prSet presAssocID="{DD50BCBC-05E2-5B45-88F7-81F29D607330}" presName="dummyNode1" presStyleLbl="node1" presStyleIdx="1" presStyleCnt="6"/>
      <dgm:spPr/>
    </dgm:pt>
    <dgm:pt modelId="{18988D84-F100-A241-8158-FC56E7E1B65E}" type="pres">
      <dgm:prSet presAssocID="{DD50BCBC-05E2-5B45-88F7-81F29D607330}" presName="childNode1" presStyleLbl="bgAcc1" presStyleIdx="2" presStyleCnt="6" custScaleY="282751">
        <dgm:presLayoutVars>
          <dgm:bulletEnabled val="1"/>
        </dgm:presLayoutVars>
      </dgm:prSet>
      <dgm:spPr/>
    </dgm:pt>
    <dgm:pt modelId="{0D76611B-991F-5543-9430-9AF1AE8CD762}" type="pres">
      <dgm:prSet presAssocID="{DD50BCBC-05E2-5B45-88F7-81F29D607330}" presName="childNode1tx" presStyleLbl="bgAcc1" presStyleIdx="2" presStyleCnt="6">
        <dgm:presLayoutVars>
          <dgm:bulletEnabled val="1"/>
        </dgm:presLayoutVars>
      </dgm:prSet>
      <dgm:spPr/>
    </dgm:pt>
    <dgm:pt modelId="{ABCDB3E8-8DD4-9041-8B20-88A0A223EEDC}" type="pres">
      <dgm:prSet presAssocID="{DD50BCBC-05E2-5B45-88F7-81F29D607330}" presName="parentNode1" presStyleLbl="node1" presStyleIdx="2" presStyleCnt="6" custLinFactY="100000" custLinFactNeighborX="147" custLinFactNeighborY="100861">
        <dgm:presLayoutVars>
          <dgm:chMax val="1"/>
          <dgm:bulletEnabled val="1"/>
        </dgm:presLayoutVars>
      </dgm:prSet>
      <dgm:spPr/>
    </dgm:pt>
    <dgm:pt modelId="{54F50F89-1CD3-5B41-B484-EB6ED701CE5F}" type="pres">
      <dgm:prSet presAssocID="{DD50BCBC-05E2-5B45-88F7-81F29D607330}" presName="connSite1" presStyleCnt="0"/>
      <dgm:spPr/>
    </dgm:pt>
    <dgm:pt modelId="{C965FAFA-631B-A540-8930-168A9569D9A6}" type="pres">
      <dgm:prSet presAssocID="{45A88DD3-D4EF-2E4E-BB2C-0FBC3097380D}" presName="Name9" presStyleLbl="sibTrans2D1" presStyleIdx="2" presStyleCnt="5"/>
      <dgm:spPr/>
    </dgm:pt>
    <dgm:pt modelId="{7EE13100-A320-EC4B-ABAD-0741874C5CF1}" type="pres">
      <dgm:prSet presAssocID="{D7C54437-4327-5B4B-B05F-BA5C18C57C60}" presName="composite2" presStyleCnt="0"/>
      <dgm:spPr/>
    </dgm:pt>
    <dgm:pt modelId="{433B0D2F-C1EB-044E-91A3-BF9CAC1598AF}" type="pres">
      <dgm:prSet presAssocID="{D7C54437-4327-5B4B-B05F-BA5C18C57C60}" presName="dummyNode2" presStyleLbl="node1" presStyleIdx="2" presStyleCnt="6"/>
      <dgm:spPr/>
    </dgm:pt>
    <dgm:pt modelId="{97CB77B2-AEEC-C344-A85E-EA9406A5651E}" type="pres">
      <dgm:prSet presAssocID="{D7C54437-4327-5B4B-B05F-BA5C18C57C60}" presName="childNode2" presStyleLbl="bgAcc1" presStyleIdx="3" presStyleCnt="6" custScaleY="282751">
        <dgm:presLayoutVars>
          <dgm:bulletEnabled val="1"/>
        </dgm:presLayoutVars>
      </dgm:prSet>
      <dgm:spPr/>
    </dgm:pt>
    <dgm:pt modelId="{CD0AF6D6-C39B-5C4C-806D-50D2EDFF8098}" type="pres">
      <dgm:prSet presAssocID="{D7C54437-4327-5B4B-B05F-BA5C18C57C60}" presName="childNode2tx" presStyleLbl="bgAcc1" presStyleIdx="3" presStyleCnt="6">
        <dgm:presLayoutVars>
          <dgm:bulletEnabled val="1"/>
        </dgm:presLayoutVars>
      </dgm:prSet>
      <dgm:spPr/>
    </dgm:pt>
    <dgm:pt modelId="{3E3B2E49-0DCA-E243-A7B6-B4C7FA0A2369}" type="pres">
      <dgm:prSet presAssocID="{D7C54437-4327-5B4B-B05F-BA5C18C57C60}" presName="parentNode2" presStyleLbl="node1" presStyleIdx="3" presStyleCnt="6" custLinFactY="-100000" custLinFactNeighborX="-4488" custLinFactNeighborY="-119185">
        <dgm:presLayoutVars>
          <dgm:chMax val="0"/>
          <dgm:bulletEnabled val="1"/>
        </dgm:presLayoutVars>
      </dgm:prSet>
      <dgm:spPr/>
    </dgm:pt>
    <dgm:pt modelId="{68BE46AF-AE09-BF4E-AB86-908BFEB5559B}" type="pres">
      <dgm:prSet presAssocID="{D7C54437-4327-5B4B-B05F-BA5C18C57C60}" presName="connSite2" presStyleCnt="0"/>
      <dgm:spPr/>
    </dgm:pt>
    <dgm:pt modelId="{1C9C6157-C4D5-A44F-9805-B3879C6ABE50}" type="pres">
      <dgm:prSet presAssocID="{91B91749-FED8-1A4C-BDDE-5633BC334EB3}" presName="Name18" presStyleLbl="sibTrans2D1" presStyleIdx="3" presStyleCnt="5"/>
      <dgm:spPr/>
    </dgm:pt>
    <dgm:pt modelId="{ADBF37F0-437F-2749-95DF-20DFD138523F}" type="pres">
      <dgm:prSet presAssocID="{9D083BAF-1FEA-E64B-94AA-AA2BA7CF7CD4}" presName="composite1" presStyleCnt="0"/>
      <dgm:spPr/>
    </dgm:pt>
    <dgm:pt modelId="{7635C90F-CA8C-A64D-9F58-3731C2B456D6}" type="pres">
      <dgm:prSet presAssocID="{9D083BAF-1FEA-E64B-94AA-AA2BA7CF7CD4}" presName="dummyNode1" presStyleLbl="node1" presStyleIdx="3" presStyleCnt="6"/>
      <dgm:spPr/>
    </dgm:pt>
    <dgm:pt modelId="{FB10B5D3-5417-BB46-AC63-A0CEB46E7557}" type="pres">
      <dgm:prSet presAssocID="{9D083BAF-1FEA-E64B-94AA-AA2BA7CF7CD4}" presName="childNode1" presStyleLbl="bgAcc1" presStyleIdx="4" presStyleCnt="6" custScaleY="282751">
        <dgm:presLayoutVars>
          <dgm:bulletEnabled val="1"/>
        </dgm:presLayoutVars>
      </dgm:prSet>
      <dgm:spPr/>
    </dgm:pt>
    <dgm:pt modelId="{805491C9-2A7D-4940-954D-16C6DEFA4E2F}" type="pres">
      <dgm:prSet presAssocID="{9D083BAF-1FEA-E64B-94AA-AA2BA7CF7CD4}" presName="childNode1tx" presStyleLbl="bgAcc1" presStyleIdx="4" presStyleCnt="6">
        <dgm:presLayoutVars>
          <dgm:bulletEnabled val="1"/>
        </dgm:presLayoutVars>
      </dgm:prSet>
      <dgm:spPr/>
    </dgm:pt>
    <dgm:pt modelId="{7B30502C-C489-4748-9E57-81B70D04DF02}" type="pres">
      <dgm:prSet presAssocID="{9D083BAF-1FEA-E64B-94AA-AA2BA7CF7CD4}" presName="parentNode1" presStyleLbl="node1" presStyleIdx="4" presStyleCnt="6" custLinFactY="100000" custLinFactNeighborX="5753" custLinFactNeighborY="138270">
        <dgm:presLayoutVars>
          <dgm:chMax val="1"/>
          <dgm:bulletEnabled val="1"/>
        </dgm:presLayoutVars>
      </dgm:prSet>
      <dgm:spPr/>
    </dgm:pt>
    <dgm:pt modelId="{A1618EEF-4884-BF4D-B6D0-AF9184183137}" type="pres">
      <dgm:prSet presAssocID="{9D083BAF-1FEA-E64B-94AA-AA2BA7CF7CD4}" presName="connSite1" presStyleCnt="0"/>
      <dgm:spPr/>
    </dgm:pt>
    <dgm:pt modelId="{B2902B04-35BB-4541-AFBA-AA382B73ADB8}" type="pres">
      <dgm:prSet presAssocID="{ADC37510-3F5D-754E-A0C8-0896680E3724}" presName="Name9" presStyleLbl="sibTrans2D1" presStyleIdx="4" presStyleCnt="5"/>
      <dgm:spPr/>
    </dgm:pt>
    <dgm:pt modelId="{8FD0B5AC-3A6C-C048-9E6F-9A17109A0C34}" type="pres">
      <dgm:prSet presAssocID="{9BBFBF03-A362-7C4A-A5FB-9CF19C3A7835}" presName="composite2" presStyleCnt="0"/>
      <dgm:spPr/>
    </dgm:pt>
    <dgm:pt modelId="{D3B2F6F3-E557-8A46-A5E9-49A6A634A960}" type="pres">
      <dgm:prSet presAssocID="{9BBFBF03-A362-7C4A-A5FB-9CF19C3A7835}" presName="dummyNode2" presStyleLbl="node1" presStyleIdx="4" presStyleCnt="6"/>
      <dgm:spPr/>
    </dgm:pt>
    <dgm:pt modelId="{AEB2364E-1175-9E4B-A3ED-86B15CDCD745}" type="pres">
      <dgm:prSet presAssocID="{9BBFBF03-A362-7C4A-A5FB-9CF19C3A7835}" presName="childNode2" presStyleLbl="bgAcc1" presStyleIdx="5" presStyleCnt="6" custScaleY="336193">
        <dgm:presLayoutVars>
          <dgm:bulletEnabled val="1"/>
        </dgm:presLayoutVars>
      </dgm:prSet>
      <dgm:spPr/>
    </dgm:pt>
    <dgm:pt modelId="{AAC8A9A2-6466-F444-A9D1-1631077A5863}" type="pres">
      <dgm:prSet presAssocID="{9BBFBF03-A362-7C4A-A5FB-9CF19C3A7835}" presName="childNode2tx" presStyleLbl="bgAcc1" presStyleIdx="5" presStyleCnt="6">
        <dgm:presLayoutVars>
          <dgm:bulletEnabled val="1"/>
        </dgm:presLayoutVars>
      </dgm:prSet>
      <dgm:spPr/>
    </dgm:pt>
    <dgm:pt modelId="{62564739-6EB7-7E4F-B0BC-9F3DF5D7624E}" type="pres">
      <dgm:prSet presAssocID="{9BBFBF03-A362-7C4A-A5FB-9CF19C3A7835}" presName="parentNode2" presStyleLbl="node1" presStyleIdx="5" presStyleCnt="6" custLinFactY="-76823" custLinFactNeighborX="-3841" custLinFactNeighborY="-100000">
        <dgm:presLayoutVars>
          <dgm:chMax val="0"/>
          <dgm:bulletEnabled val="1"/>
        </dgm:presLayoutVars>
      </dgm:prSet>
      <dgm:spPr/>
    </dgm:pt>
    <dgm:pt modelId="{5562DF93-8CC3-0E4B-A5D5-22FF59237331}" type="pres">
      <dgm:prSet presAssocID="{9BBFBF03-A362-7C4A-A5FB-9CF19C3A7835}" presName="connSite2" presStyleCnt="0"/>
      <dgm:spPr/>
    </dgm:pt>
  </dgm:ptLst>
  <dgm:cxnLst>
    <dgm:cxn modelId="{B6150803-F91F-E347-A93F-EF2B6A76D604}" type="presOf" srcId="{6C1837E4-8B57-B645-BC90-DD3CBDB2800D}" destId="{AEB2364E-1175-9E4B-A3ED-86B15CDCD745}" srcOrd="0" destOrd="1" presId="urn:microsoft.com/office/officeart/2005/8/layout/hProcess4"/>
    <dgm:cxn modelId="{35126C06-3899-5440-9331-1AA1D6B7E860}" type="presOf" srcId="{D7C54437-4327-5B4B-B05F-BA5C18C57C60}" destId="{3E3B2E49-0DCA-E243-A7B6-B4C7FA0A2369}" srcOrd="0" destOrd="0" presId="urn:microsoft.com/office/officeart/2005/8/layout/hProcess4"/>
    <dgm:cxn modelId="{86480F0D-7E8E-3444-A2C4-0A128E16A8F0}" type="presOf" srcId="{0340EFEA-AB80-C646-8536-F3BAFB5D0745}" destId="{CD0AF6D6-C39B-5C4C-806D-50D2EDFF8098}" srcOrd="1" destOrd="0" presId="urn:microsoft.com/office/officeart/2005/8/layout/hProcess4"/>
    <dgm:cxn modelId="{87D66E13-76BF-0342-9A2E-0CC271C1179A}" type="presOf" srcId="{91B91749-FED8-1A4C-BDDE-5633BC334EB3}" destId="{1C9C6157-C4D5-A44F-9805-B3879C6ABE50}" srcOrd="0" destOrd="0" presId="urn:microsoft.com/office/officeart/2005/8/layout/hProcess4"/>
    <dgm:cxn modelId="{4F0FBA13-D886-4A40-8C84-C939B7174FF8}" srcId="{5AE3AA36-7584-D942-9F15-AF34BC6DDF75}" destId="{D2FB634C-07A9-4546-81E0-58EC198D8EDB}" srcOrd="0" destOrd="0" parTransId="{436554F9-1C59-E64A-B467-F2B1CA6F96CA}" sibTransId="{7D16B4E3-EEDE-F34A-B74C-7D82AA458DB0}"/>
    <dgm:cxn modelId="{67484F14-1C94-A84C-8C41-BFDE8AC5AF7A}" type="presOf" srcId="{89AE0403-CDDD-1F41-A7FE-2A0D501710EF}" destId="{FB10B5D3-5417-BB46-AC63-A0CEB46E7557}" srcOrd="0" destOrd="0" presId="urn:microsoft.com/office/officeart/2005/8/layout/hProcess4"/>
    <dgm:cxn modelId="{36819317-2B37-744E-A37B-1B82D5F1A38D}" srcId="{DD50BCBC-05E2-5B45-88F7-81F29D607330}" destId="{30ED9755-0C44-0A47-8CBD-B78E8BE9E87F}" srcOrd="1" destOrd="0" parTransId="{1572BCDE-6586-DD4F-80F2-30A76F5C5D82}" sibTransId="{6B749C9F-1B24-2542-8122-54FB870C4161}"/>
    <dgm:cxn modelId="{7DC8EE1E-BF0F-7D4C-A811-5FD76904918C}" type="presOf" srcId="{9BBFBF03-A362-7C4A-A5FB-9CF19C3A7835}" destId="{62564739-6EB7-7E4F-B0BC-9F3DF5D7624E}" srcOrd="0" destOrd="0" presId="urn:microsoft.com/office/officeart/2005/8/layout/hProcess4"/>
    <dgm:cxn modelId="{32084021-BD7D-2D45-A5EC-5ACA0232E706}" type="presOf" srcId="{4C31583D-81AC-9549-9A28-B7929A72BCF0}" destId="{18988D84-F100-A241-8158-FC56E7E1B65E}" srcOrd="0" destOrd="0" presId="urn:microsoft.com/office/officeart/2005/8/layout/hProcess4"/>
    <dgm:cxn modelId="{478C6722-1A0F-A849-8B25-CA29EDA2883C}" srcId="{5AE3AA36-7584-D942-9F15-AF34BC6DDF75}" destId="{FFDC547D-F93F-864E-A1E8-8044DC8AE48C}" srcOrd="1" destOrd="0" parTransId="{E5EB0F7D-D3E8-D341-B33C-5DD4BB4885FF}" sibTransId="{654C4597-3884-B24F-A04B-E4947055C1DD}"/>
    <dgm:cxn modelId="{F131EC2D-364E-3A45-8FC3-F33FC27402C9}" type="presOf" srcId="{9A6DD420-B1AA-F044-9771-112E98B4BF01}" destId="{AEB2364E-1175-9E4B-A3ED-86B15CDCD745}" srcOrd="0" destOrd="2" presId="urn:microsoft.com/office/officeart/2005/8/layout/hProcess4"/>
    <dgm:cxn modelId="{9DDE4B33-575E-F74D-850F-8B0C6021C47F}" type="presOf" srcId="{DB2CB35E-47E8-024F-A889-18C051A2CF34}" destId="{2C291270-FF22-1E4D-903A-19C39B7A44C3}" srcOrd="0" destOrd="0" presId="urn:microsoft.com/office/officeart/2005/8/layout/hProcess4"/>
    <dgm:cxn modelId="{C544D834-1317-B041-92AB-47036EF57657}" type="presOf" srcId="{5AE3AA36-7584-D942-9F15-AF34BC6DDF75}" destId="{044D00AD-108A-F24A-BC91-062FC746FA55}" srcOrd="0" destOrd="0" presId="urn:microsoft.com/office/officeart/2005/8/layout/hProcess4"/>
    <dgm:cxn modelId="{90066937-4C7F-3849-A0A1-AC04683AA60D}" srcId="{9BBFBF03-A362-7C4A-A5FB-9CF19C3A7835}" destId="{9A6DD420-B1AA-F044-9771-112E98B4BF01}" srcOrd="2" destOrd="0" parTransId="{B7314BA6-563E-5146-84D0-BBF336E48984}" sibTransId="{8E937C2B-AB5A-AD47-9104-7A57C89A4E70}"/>
    <dgm:cxn modelId="{A9407144-3BC7-4541-B0B7-D2C0D7D01B67}" type="presOf" srcId="{42699266-E365-E448-ACF3-400D54BF430A}" destId="{CD0AF6D6-C39B-5C4C-806D-50D2EDFF8098}" srcOrd="1" destOrd="1" presId="urn:microsoft.com/office/officeart/2005/8/layout/hProcess4"/>
    <dgm:cxn modelId="{67BBAA47-0857-E346-B17C-B66511D982C0}" type="presOf" srcId="{9A6DD420-B1AA-F044-9771-112E98B4BF01}" destId="{AAC8A9A2-6466-F444-A9D1-1631077A5863}" srcOrd="1" destOrd="2" presId="urn:microsoft.com/office/officeart/2005/8/layout/hProcess4"/>
    <dgm:cxn modelId="{0EFF2A52-FAD3-F14E-88C6-2B1FE784519A}" type="presOf" srcId="{42699266-E365-E448-ACF3-400D54BF430A}" destId="{97CB77B2-AEEC-C344-A85E-EA9406A5651E}" srcOrd="0" destOrd="1" presId="urn:microsoft.com/office/officeart/2005/8/layout/hProcess4"/>
    <dgm:cxn modelId="{199B9057-CFD0-E449-9025-177E3B897BC5}" type="presOf" srcId="{9D083BAF-1FEA-E64B-94AA-AA2BA7CF7CD4}" destId="{7B30502C-C489-4748-9E57-81B70D04DF02}" srcOrd="0" destOrd="0" presId="urn:microsoft.com/office/officeart/2005/8/layout/hProcess4"/>
    <dgm:cxn modelId="{501FF463-75F1-AA4D-BB2B-A4EBE9EAE499}" type="presOf" srcId="{30ED9755-0C44-0A47-8CBD-B78E8BE9E87F}" destId="{0D76611B-991F-5543-9430-9AF1AE8CD762}" srcOrd="1" destOrd="1" presId="urn:microsoft.com/office/officeart/2005/8/layout/hProcess4"/>
    <dgm:cxn modelId="{16481466-7BEE-4B4F-BC8F-49189FD6E96D}" srcId="{D7C54437-4327-5B4B-B05F-BA5C18C57C60}" destId="{42699266-E365-E448-ACF3-400D54BF430A}" srcOrd="1" destOrd="0" parTransId="{985EE87A-002D-764F-82C1-055E0DC6A201}" sibTransId="{D6FCBA6B-0E4E-C94C-8E0B-E67AC7C7264C}"/>
    <dgm:cxn modelId="{07ACFA66-6F50-0B46-AF40-1A1B5674145D}" srcId="{775F9044-AFB9-BA4D-A858-B3432566FD4E}" destId="{DB2CB35E-47E8-024F-A889-18C051A2CF34}" srcOrd="0" destOrd="0" parTransId="{556AFA2F-4C21-7A4B-A7A3-C4B6B4A1B103}" sibTransId="{EE8A579E-02D7-5A43-A7DE-A5341F94F409}"/>
    <dgm:cxn modelId="{E3CB4377-5EDF-2043-8747-A15F5BBB154C}" type="presOf" srcId="{0AAF970B-7C31-8F4A-BD0C-9AF9C7A21438}" destId="{AAC8A9A2-6466-F444-A9D1-1631077A5863}" srcOrd="1" destOrd="0" presId="urn:microsoft.com/office/officeart/2005/8/layout/hProcess4"/>
    <dgm:cxn modelId="{DDF34D79-44A1-1849-82CE-104FFAD01084}" type="presOf" srcId="{89AE0403-CDDD-1F41-A7FE-2A0D501710EF}" destId="{805491C9-2A7D-4940-954D-16C6DEFA4E2F}" srcOrd="1" destOrd="0" presId="urn:microsoft.com/office/officeart/2005/8/layout/hProcess4"/>
    <dgm:cxn modelId="{3B753B7A-68AA-874F-ABEF-FB836A160908}" srcId="{9BBFBF03-A362-7C4A-A5FB-9CF19C3A7835}" destId="{6C1837E4-8B57-B645-BC90-DD3CBDB2800D}" srcOrd="1" destOrd="0" parTransId="{69C1BE3C-549A-9440-8D5C-7F74C49BA774}" sibTransId="{52697BB2-4219-9F4A-9A8B-1EF73615B8F8}"/>
    <dgm:cxn modelId="{1B05D17C-4AC3-D943-A82F-5189BDEB1201}" srcId="{6A48690D-DE48-324D-AAC1-7AC632C83A2B}" destId="{5AE3AA36-7584-D942-9F15-AF34BC6DDF75}" srcOrd="0" destOrd="0" parTransId="{C8F5E74A-E651-5D46-80C3-8957A211304D}" sibTransId="{907DD468-EADB-D545-AD60-E6B1AFFCA537}"/>
    <dgm:cxn modelId="{6496E17F-D72B-1043-B905-7B27C8163EAE}" type="presOf" srcId="{DB2CB35E-47E8-024F-A889-18C051A2CF34}" destId="{64EFB6F0-1955-CD4C-8BB4-543650D6FE04}" srcOrd="1" destOrd="0" presId="urn:microsoft.com/office/officeart/2005/8/layout/hProcess4"/>
    <dgm:cxn modelId="{EBC8818C-315C-4645-97A0-5DA7F7290D82}" type="presOf" srcId="{775F9044-AFB9-BA4D-A858-B3432566FD4E}" destId="{5A5A30A3-5660-C44D-AC46-F443541035D0}" srcOrd="0" destOrd="0" presId="urn:microsoft.com/office/officeart/2005/8/layout/hProcess4"/>
    <dgm:cxn modelId="{3B1CDC8F-FF74-5A44-A0ED-FEDAF56B0DC0}" type="presOf" srcId="{6C1837E4-8B57-B645-BC90-DD3CBDB2800D}" destId="{AAC8A9A2-6466-F444-A9D1-1631077A5863}" srcOrd="1" destOrd="1" presId="urn:microsoft.com/office/officeart/2005/8/layout/hProcess4"/>
    <dgm:cxn modelId="{FBFC6692-AAA6-5F48-AE39-37D241F2E2A0}" type="presOf" srcId="{4C31583D-81AC-9549-9A28-B7929A72BCF0}" destId="{0D76611B-991F-5543-9430-9AF1AE8CD762}" srcOrd="1" destOrd="0" presId="urn:microsoft.com/office/officeart/2005/8/layout/hProcess4"/>
    <dgm:cxn modelId="{53D5419D-30B6-FC49-B535-E4BAD94FB64D}" type="presOf" srcId="{ADC37510-3F5D-754E-A0C8-0896680E3724}" destId="{B2902B04-35BB-4541-AFBA-AA382B73ADB8}" srcOrd="0" destOrd="0" presId="urn:microsoft.com/office/officeart/2005/8/layout/hProcess4"/>
    <dgm:cxn modelId="{19B98A9D-CA2F-6C43-9E6B-6B86FED352E1}" type="presOf" srcId="{30ED9755-0C44-0A47-8CBD-B78E8BE9E87F}" destId="{18988D84-F100-A241-8158-FC56E7E1B65E}" srcOrd="0" destOrd="1" presId="urn:microsoft.com/office/officeart/2005/8/layout/hProcess4"/>
    <dgm:cxn modelId="{2E40C19E-520A-C440-984E-D4A83913109E}" type="presOf" srcId="{45A88DD3-D4EF-2E4E-BB2C-0FBC3097380D}" destId="{C965FAFA-631B-A540-8930-168A9569D9A6}" srcOrd="0" destOrd="0" presId="urn:microsoft.com/office/officeart/2005/8/layout/hProcess4"/>
    <dgm:cxn modelId="{AEB4139F-78FD-7D47-92F4-A95E5E8DFFF2}" type="presOf" srcId="{0340EFEA-AB80-C646-8536-F3BAFB5D0745}" destId="{97CB77B2-AEEC-C344-A85E-EA9406A5651E}" srcOrd="0" destOrd="0" presId="urn:microsoft.com/office/officeart/2005/8/layout/hProcess4"/>
    <dgm:cxn modelId="{63EE4AA1-E0C7-ED46-ACD0-12609611E991}" srcId="{DD50BCBC-05E2-5B45-88F7-81F29D607330}" destId="{4C31583D-81AC-9549-9A28-B7929A72BCF0}" srcOrd="0" destOrd="0" parTransId="{D1FCFC57-C8CF-0443-869D-BB4DAEAC223A}" sibTransId="{04C460AD-7768-B54A-A0B2-7677BFC52CD3}"/>
    <dgm:cxn modelId="{9784DDAA-5787-7646-81D0-E95261A7418F}" type="presOf" srcId="{3B931DFD-C272-AA45-A621-82C94F592DAE}" destId="{FC700D39-8BEB-7947-96C5-E6D6AD14C593}" srcOrd="0" destOrd="0" presId="urn:microsoft.com/office/officeart/2005/8/layout/hProcess4"/>
    <dgm:cxn modelId="{47B8F7AD-F1C3-3A45-B3BC-713233AECDF7}" srcId="{9D083BAF-1FEA-E64B-94AA-AA2BA7CF7CD4}" destId="{89AE0403-CDDD-1F41-A7FE-2A0D501710EF}" srcOrd="0" destOrd="0" parTransId="{A134B787-4335-B545-9FE5-77580E0873CB}" sibTransId="{EEED43F1-386C-6F4F-B661-1B5FB6BFE53E}"/>
    <dgm:cxn modelId="{1FB2A4C7-8A82-D841-A7BF-077771B326AF}" srcId="{D7C54437-4327-5B4B-B05F-BA5C18C57C60}" destId="{0340EFEA-AB80-C646-8536-F3BAFB5D0745}" srcOrd="0" destOrd="0" parTransId="{04119F1B-329F-7E4C-B787-04EEB255324A}" sibTransId="{0A7608EC-516A-D546-B513-AA5B7641E2CD}"/>
    <dgm:cxn modelId="{CA846BCA-338C-894A-9CBA-A6DAA292CA7B}" srcId="{6A48690D-DE48-324D-AAC1-7AC632C83A2B}" destId="{9BBFBF03-A362-7C4A-A5FB-9CF19C3A7835}" srcOrd="5" destOrd="0" parTransId="{13F684DC-397C-824A-8F42-41EB71274DC0}" sibTransId="{6D5AA7BF-C17A-F74A-9A30-CC84DE88E2BC}"/>
    <dgm:cxn modelId="{B22B8BCF-BF1E-A040-820E-3BC3BCE2C4BA}" srcId="{6A48690D-DE48-324D-AAC1-7AC632C83A2B}" destId="{775F9044-AFB9-BA4D-A858-B3432566FD4E}" srcOrd="1" destOrd="0" parTransId="{A93A4D6F-62DA-5B4A-AFF3-D877D2A30921}" sibTransId="{3B931DFD-C272-AA45-A621-82C94F592DAE}"/>
    <dgm:cxn modelId="{D28C63D0-26A9-0C46-8FC9-AAA94F3A8700}" type="presOf" srcId="{907DD468-EADB-D545-AD60-E6B1AFFCA537}" destId="{7006E74C-D034-9C48-85C8-0AA20520A222}" srcOrd="0" destOrd="0" presId="urn:microsoft.com/office/officeart/2005/8/layout/hProcess4"/>
    <dgm:cxn modelId="{953FFBD7-9B53-A74E-A903-BE8419EE7881}" type="presOf" srcId="{DD50BCBC-05E2-5B45-88F7-81F29D607330}" destId="{ABCDB3E8-8DD4-9041-8B20-88A0A223EEDC}" srcOrd="0" destOrd="0" presId="urn:microsoft.com/office/officeart/2005/8/layout/hProcess4"/>
    <dgm:cxn modelId="{EB3973DA-AE93-A843-9D43-160618E0C806}" srcId="{6A48690D-DE48-324D-AAC1-7AC632C83A2B}" destId="{9D083BAF-1FEA-E64B-94AA-AA2BA7CF7CD4}" srcOrd="4" destOrd="0" parTransId="{2FB774AB-9401-8844-9808-F7A90C06FDE3}" sibTransId="{ADC37510-3F5D-754E-A0C8-0896680E3724}"/>
    <dgm:cxn modelId="{841268DE-D2FF-7F41-B2AD-0F08128DD48C}" type="presOf" srcId="{FFDC547D-F93F-864E-A1E8-8044DC8AE48C}" destId="{0FD03512-13BF-A743-A985-C816C45F4A2E}" srcOrd="1" destOrd="1" presId="urn:microsoft.com/office/officeart/2005/8/layout/hProcess4"/>
    <dgm:cxn modelId="{D9847CE0-0375-A64A-B6B9-472146C21DDE}" type="presOf" srcId="{D2FB634C-07A9-4546-81E0-58EC198D8EDB}" destId="{1B8841C3-A01A-E94B-BF47-EA196242DF90}" srcOrd="0" destOrd="0" presId="urn:microsoft.com/office/officeart/2005/8/layout/hProcess4"/>
    <dgm:cxn modelId="{2F1F9BE1-DD6E-6945-A8C7-6D1CDAA0CD93}" type="presOf" srcId="{6A48690D-DE48-324D-AAC1-7AC632C83A2B}" destId="{29751C38-4365-864E-A337-8DCDD03FA574}" srcOrd="0" destOrd="0" presId="urn:microsoft.com/office/officeart/2005/8/layout/hProcess4"/>
    <dgm:cxn modelId="{5C2DEAE4-64E4-FB40-9B89-B7EEA9782BA5}" srcId="{6A48690D-DE48-324D-AAC1-7AC632C83A2B}" destId="{D7C54437-4327-5B4B-B05F-BA5C18C57C60}" srcOrd="3" destOrd="0" parTransId="{C4BC00EF-1E7D-C14A-84EB-D8FD914E09A0}" sibTransId="{91B91749-FED8-1A4C-BDDE-5633BC334EB3}"/>
    <dgm:cxn modelId="{C1E01FE9-9576-0844-AF9E-8ABD8B77B76F}" type="presOf" srcId="{0AAF970B-7C31-8F4A-BD0C-9AF9C7A21438}" destId="{AEB2364E-1175-9E4B-A3ED-86B15CDCD745}" srcOrd="0" destOrd="0" presId="urn:microsoft.com/office/officeart/2005/8/layout/hProcess4"/>
    <dgm:cxn modelId="{9443B9F2-A255-CD40-8AF8-BE64A11D3F37}" type="presOf" srcId="{D2FB634C-07A9-4546-81E0-58EC198D8EDB}" destId="{0FD03512-13BF-A743-A985-C816C45F4A2E}" srcOrd="1" destOrd="0" presId="urn:microsoft.com/office/officeart/2005/8/layout/hProcess4"/>
    <dgm:cxn modelId="{7A4F00F4-35C6-C645-B5AA-A1D3EB173952}" type="presOf" srcId="{FFDC547D-F93F-864E-A1E8-8044DC8AE48C}" destId="{1B8841C3-A01A-E94B-BF47-EA196242DF90}" srcOrd="0" destOrd="1" presId="urn:microsoft.com/office/officeart/2005/8/layout/hProcess4"/>
    <dgm:cxn modelId="{70887EF9-CADB-3B43-AD90-B1FB8DD1DBAE}" srcId="{9BBFBF03-A362-7C4A-A5FB-9CF19C3A7835}" destId="{0AAF970B-7C31-8F4A-BD0C-9AF9C7A21438}" srcOrd="0" destOrd="0" parTransId="{B0BA8839-4D64-144C-9A90-E6D9C5E53278}" sibTransId="{C4A8C62D-140F-CC4F-9AF7-00B50A146238}"/>
    <dgm:cxn modelId="{FBC6D3FB-EC24-594A-9B98-1AD42398568D}" srcId="{6A48690D-DE48-324D-AAC1-7AC632C83A2B}" destId="{DD50BCBC-05E2-5B45-88F7-81F29D607330}" srcOrd="2" destOrd="0" parTransId="{DD552308-E2BA-9C48-8455-BD67B6EB19CA}" sibTransId="{45A88DD3-D4EF-2E4E-BB2C-0FBC3097380D}"/>
    <dgm:cxn modelId="{334728C6-F2BA-564B-9FFC-FD9CE10F0A3C}" type="presParOf" srcId="{29751C38-4365-864E-A337-8DCDD03FA574}" destId="{8A33EE4C-2205-0F46-A903-47348FD91F03}" srcOrd="0" destOrd="0" presId="urn:microsoft.com/office/officeart/2005/8/layout/hProcess4"/>
    <dgm:cxn modelId="{652E8FFD-17CE-0043-9218-6C7E31980F93}" type="presParOf" srcId="{29751C38-4365-864E-A337-8DCDD03FA574}" destId="{A70E2635-2F7D-0E40-8E24-A3DDAC5E27A5}" srcOrd="1" destOrd="0" presId="urn:microsoft.com/office/officeart/2005/8/layout/hProcess4"/>
    <dgm:cxn modelId="{48696F47-92B3-A54D-B265-DE3CBA32E969}" type="presParOf" srcId="{29751C38-4365-864E-A337-8DCDD03FA574}" destId="{540DF47C-310E-9A41-AE9F-2AD41D838AC9}" srcOrd="2" destOrd="0" presId="urn:microsoft.com/office/officeart/2005/8/layout/hProcess4"/>
    <dgm:cxn modelId="{88710F7F-6480-784A-9DE8-C3DA49ACA806}" type="presParOf" srcId="{540DF47C-310E-9A41-AE9F-2AD41D838AC9}" destId="{EC78BB09-C7C5-5B44-8BF4-E01543E2CFFD}" srcOrd="0" destOrd="0" presId="urn:microsoft.com/office/officeart/2005/8/layout/hProcess4"/>
    <dgm:cxn modelId="{6A5CC5EE-457F-8F42-AFC8-6D766530B580}" type="presParOf" srcId="{EC78BB09-C7C5-5B44-8BF4-E01543E2CFFD}" destId="{452ED960-EF1D-6548-91BA-8478FA21A7A3}" srcOrd="0" destOrd="0" presId="urn:microsoft.com/office/officeart/2005/8/layout/hProcess4"/>
    <dgm:cxn modelId="{1C7D063D-8B98-C647-B736-44FA1FD2034A}" type="presParOf" srcId="{EC78BB09-C7C5-5B44-8BF4-E01543E2CFFD}" destId="{1B8841C3-A01A-E94B-BF47-EA196242DF90}" srcOrd="1" destOrd="0" presId="urn:microsoft.com/office/officeart/2005/8/layout/hProcess4"/>
    <dgm:cxn modelId="{56D00571-7F37-D24A-ADA3-4E4974505070}" type="presParOf" srcId="{EC78BB09-C7C5-5B44-8BF4-E01543E2CFFD}" destId="{0FD03512-13BF-A743-A985-C816C45F4A2E}" srcOrd="2" destOrd="0" presId="urn:microsoft.com/office/officeart/2005/8/layout/hProcess4"/>
    <dgm:cxn modelId="{569EF4D1-C7E4-BC4A-B338-2CA2DDBD9405}" type="presParOf" srcId="{EC78BB09-C7C5-5B44-8BF4-E01543E2CFFD}" destId="{044D00AD-108A-F24A-BC91-062FC746FA55}" srcOrd="3" destOrd="0" presId="urn:microsoft.com/office/officeart/2005/8/layout/hProcess4"/>
    <dgm:cxn modelId="{E5C7567F-112D-9F4F-84C0-E1668351003C}" type="presParOf" srcId="{EC78BB09-C7C5-5B44-8BF4-E01543E2CFFD}" destId="{063AF938-B8B4-534F-B506-1400FB0DFB51}" srcOrd="4" destOrd="0" presId="urn:microsoft.com/office/officeart/2005/8/layout/hProcess4"/>
    <dgm:cxn modelId="{B7A3FC57-4180-394B-BA40-6083F4820FBC}" type="presParOf" srcId="{540DF47C-310E-9A41-AE9F-2AD41D838AC9}" destId="{7006E74C-D034-9C48-85C8-0AA20520A222}" srcOrd="1" destOrd="0" presId="urn:microsoft.com/office/officeart/2005/8/layout/hProcess4"/>
    <dgm:cxn modelId="{BBBD2EFA-7643-6A4A-ABEC-B145E2F1DDFC}" type="presParOf" srcId="{540DF47C-310E-9A41-AE9F-2AD41D838AC9}" destId="{F5F91A3C-7238-394A-B9CE-482F631A2A23}" srcOrd="2" destOrd="0" presId="urn:microsoft.com/office/officeart/2005/8/layout/hProcess4"/>
    <dgm:cxn modelId="{B2E9C08B-36A2-1C49-A7E8-B4DCFD00E767}" type="presParOf" srcId="{F5F91A3C-7238-394A-B9CE-482F631A2A23}" destId="{A01E5CAA-8589-CD4F-BBEC-AE434132591D}" srcOrd="0" destOrd="0" presId="urn:microsoft.com/office/officeart/2005/8/layout/hProcess4"/>
    <dgm:cxn modelId="{434B7F2F-5488-8745-829F-4012A734B9F8}" type="presParOf" srcId="{F5F91A3C-7238-394A-B9CE-482F631A2A23}" destId="{2C291270-FF22-1E4D-903A-19C39B7A44C3}" srcOrd="1" destOrd="0" presId="urn:microsoft.com/office/officeart/2005/8/layout/hProcess4"/>
    <dgm:cxn modelId="{01686617-2208-504F-AFB9-1580E372AF7F}" type="presParOf" srcId="{F5F91A3C-7238-394A-B9CE-482F631A2A23}" destId="{64EFB6F0-1955-CD4C-8BB4-543650D6FE04}" srcOrd="2" destOrd="0" presId="urn:microsoft.com/office/officeart/2005/8/layout/hProcess4"/>
    <dgm:cxn modelId="{68ED9A24-174B-4643-A6B5-5135C478F3B7}" type="presParOf" srcId="{F5F91A3C-7238-394A-B9CE-482F631A2A23}" destId="{5A5A30A3-5660-C44D-AC46-F443541035D0}" srcOrd="3" destOrd="0" presId="urn:microsoft.com/office/officeart/2005/8/layout/hProcess4"/>
    <dgm:cxn modelId="{C0B1E3AE-9BBD-A24D-A1D0-621436A1FE5D}" type="presParOf" srcId="{F5F91A3C-7238-394A-B9CE-482F631A2A23}" destId="{6EB66461-A8AD-B94A-ACFB-254D3B7670FA}" srcOrd="4" destOrd="0" presId="urn:microsoft.com/office/officeart/2005/8/layout/hProcess4"/>
    <dgm:cxn modelId="{3ACA332E-7955-4145-9369-21AEECC1E320}" type="presParOf" srcId="{540DF47C-310E-9A41-AE9F-2AD41D838AC9}" destId="{FC700D39-8BEB-7947-96C5-E6D6AD14C593}" srcOrd="3" destOrd="0" presId="urn:microsoft.com/office/officeart/2005/8/layout/hProcess4"/>
    <dgm:cxn modelId="{1FDAF084-0E1C-E445-B42A-994804BDEAB3}" type="presParOf" srcId="{540DF47C-310E-9A41-AE9F-2AD41D838AC9}" destId="{C9502A19-CBDE-D544-8AC2-7E79AAE031AD}" srcOrd="4" destOrd="0" presId="urn:microsoft.com/office/officeart/2005/8/layout/hProcess4"/>
    <dgm:cxn modelId="{18DA4226-6B31-6040-B41D-252F06828397}" type="presParOf" srcId="{C9502A19-CBDE-D544-8AC2-7E79AAE031AD}" destId="{911772EE-86E0-0247-B6AB-728C0145F7A3}" srcOrd="0" destOrd="0" presId="urn:microsoft.com/office/officeart/2005/8/layout/hProcess4"/>
    <dgm:cxn modelId="{3880FFE8-12EE-D04E-B614-6B7C0909F75B}" type="presParOf" srcId="{C9502A19-CBDE-D544-8AC2-7E79AAE031AD}" destId="{18988D84-F100-A241-8158-FC56E7E1B65E}" srcOrd="1" destOrd="0" presId="urn:microsoft.com/office/officeart/2005/8/layout/hProcess4"/>
    <dgm:cxn modelId="{321ECE4F-AC59-E442-91B8-7A7FE1B6E601}" type="presParOf" srcId="{C9502A19-CBDE-D544-8AC2-7E79AAE031AD}" destId="{0D76611B-991F-5543-9430-9AF1AE8CD762}" srcOrd="2" destOrd="0" presId="urn:microsoft.com/office/officeart/2005/8/layout/hProcess4"/>
    <dgm:cxn modelId="{913483E7-9FAF-A042-A7A7-F0885469E54A}" type="presParOf" srcId="{C9502A19-CBDE-D544-8AC2-7E79AAE031AD}" destId="{ABCDB3E8-8DD4-9041-8B20-88A0A223EEDC}" srcOrd="3" destOrd="0" presId="urn:microsoft.com/office/officeart/2005/8/layout/hProcess4"/>
    <dgm:cxn modelId="{71A1AA8E-C04D-D641-A50E-2E95018E51DA}" type="presParOf" srcId="{C9502A19-CBDE-D544-8AC2-7E79AAE031AD}" destId="{54F50F89-1CD3-5B41-B484-EB6ED701CE5F}" srcOrd="4" destOrd="0" presId="urn:microsoft.com/office/officeart/2005/8/layout/hProcess4"/>
    <dgm:cxn modelId="{0EE568BC-912E-9743-998F-A5ECC28F6931}" type="presParOf" srcId="{540DF47C-310E-9A41-AE9F-2AD41D838AC9}" destId="{C965FAFA-631B-A540-8930-168A9569D9A6}" srcOrd="5" destOrd="0" presId="urn:microsoft.com/office/officeart/2005/8/layout/hProcess4"/>
    <dgm:cxn modelId="{A7D197F8-863E-8547-8700-E5783418A3EA}" type="presParOf" srcId="{540DF47C-310E-9A41-AE9F-2AD41D838AC9}" destId="{7EE13100-A320-EC4B-ABAD-0741874C5CF1}" srcOrd="6" destOrd="0" presId="urn:microsoft.com/office/officeart/2005/8/layout/hProcess4"/>
    <dgm:cxn modelId="{ECE3AF29-7231-8147-84B9-17BD277A3F29}" type="presParOf" srcId="{7EE13100-A320-EC4B-ABAD-0741874C5CF1}" destId="{433B0D2F-C1EB-044E-91A3-BF9CAC1598AF}" srcOrd="0" destOrd="0" presId="urn:microsoft.com/office/officeart/2005/8/layout/hProcess4"/>
    <dgm:cxn modelId="{03B34972-D44A-5A40-B244-51ABAF669A9B}" type="presParOf" srcId="{7EE13100-A320-EC4B-ABAD-0741874C5CF1}" destId="{97CB77B2-AEEC-C344-A85E-EA9406A5651E}" srcOrd="1" destOrd="0" presId="urn:microsoft.com/office/officeart/2005/8/layout/hProcess4"/>
    <dgm:cxn modelId="{B388A956-161D-2F42-AF79-C5F3BAA53B85}" type="presParOf" srcId="{7EE13100-A320-EC4B-ABAD-0741874C5CF1}" destId="{CD0AF6D6-C39B-5C4C-806D-50D2EDFF8098}" srcOrd="2" destOrd="0" presId="urn:microsoft.com/office/officeart/2005/8/layout/hProcess4"/>
    <dgm:cxn modelId="{C33C584A-D6DE-C24C-9AC0-1D398054046A}" type="presParOf" srcId="{7EE13100-A320-EC4B-ABAD-0741874C5CF1}" destId="{3E3B2E49-0DCA-E243-A7B6-B4C7FA0A2369}" srcOrd="3" destOrd="0" presId="urn:microsoft.com/office/officeart/2005/8/layout/hProcess4"/>
    <dgm:cxn modelId="{02EDB6B4-5568-DD4D-969A-806496EE9292}" type="presParOf" srcId="{7EE13100-A320-EC4B-ABAD-0741874C5CF1}" destId="{68BE46AF-AE09-BF4E-AB86-908BFEB5559B}" srcOrd="4" destOrd="0" presId="urn:microsoft.com/office/officeart/2005/8/layout/hProcess4"/>
    <dgm:cxn modelId="{DC86CB38-21BB-B34B-B2ED-DA298393B9BB}" type="presParOf" srcId="{540DF47C-310E-9A41-AE9F-2AD41D838AC9}" destId="{1C9C6157-C4D5-A44F-9805-B3879C6ABE50}" srcOrd="7" destOrd="0" presId="urn:microsoft.com/office/officeart/2005/8/layout/hProcess4"/>
    <dgm:cxn modelId="{38788E70-4E6B-8F4F-BB64-2D4D26444DD6}" type="presParOf" srcId="{540DF47C-310E-9A41-AE9F-2AD41D838AC9}" destId="{ADBF37F0-437F-2749-95DF-20DFD138523F}" srcOrd="8" destOrd="0" presId="urn:microsoft.com/office/officeart/2005/8/layout/hProcess4"/>
    <dgm:cxn modelId="{2DE04222-BD98-524C-B6AC-EEBAC9650913}" type="presParOf" srcId="{ADBF37F0-437F-2749-95DF-20DFD138523F}" destId="{7635C90F-CA8C-A64D-9F58-3731C2B456D6}" srcOrd="0" destOrd="0" presId="urn:microsoft.com/office/officeart/2005/8/layout/hProcess4"/>
    <dgm:cxn modelId="{A710052B-B4A9-1A42-9AE5-85695E4CD9A0}" type="presParOf" srcId="{ADBF37F0-437F-2749-95DF-20DFD138523F}" destId="{FB10B5D3-5417-BB46-AC63-A0CEB46E7557}" srcOrd="1" destOrd="0" presId="urn:microsoft.com/office/officeart/2005/8/layout/hProcess4"/>
    <dgm:cxn modelId="{C5376018-95D5-8C41-9531-DC3305F710AA}" type="presParOf" srcId="{ADBF37F0-437F-2749-95DF-20DFD138523F}" destId="{805491C9-2A7D-4940-954D-16C6DEFA4E2F}" srcOrd="2" destOrd="0" presId="urn:microsoft.com/office/officeart/2005/8/layout/hProcess4"/>
    <dgm:cxn modelId="{485D5860-E834-D94B-9AAA-5B0DFE6D101E}" type="presParOf" srcId="{ADBF37F0-437F-2749-95DF-20DFD138523F}" destId="{7B30502C-C489-4748-9E57-81B70D04DF02}" srcOrd="3" destOrd="0" presId="urn:microsoft.com/office/officeart/2005/8/layout/hProcess4"/>
    <dgm:cxn modelId="{343E56B1-ED95-D340-8036-209B49D616D3}" type="presParOf" srcId="{ADBF37F0-437F-2749-95DF-20DFD138523F}" destId="{A1618EEF-4884-BF4D-B6D0-AF9184183137}" srcOrd="4" destOrd="0" presId="urn:microsoft.com/office/officeart/2005/8/layout/hProcess4"/>
    <dgm:cxn modelId="{3AC7234D-F342-2040-BE00-D7FDF60D1F60}" type="presParOf" srcId="{540DF47C-310E-9A41-AE9F-2AD41D838AC9}" destId="{B2902B04-35BB-4541-AFBA-AA382B73ADB8}" srcOrd="9" destOrd="0" presId="urn:microsoft.com/office/officeart/2005/8/layout/hProcess4"/>
    <dgm:cxn modelId="{9CCDA6C6-FE35-394D-8B80-49522FDE9930}" type="presParOf" srcId="{540DF47C-310E-9A41-AE9F-2AD41D838AC9}" destId="{8FD0B5AC-3A6C-C048-9E6F-9A17109A0C34}" srcOrd="10" destOrd="0" presId="urn:microsoft.com/office/officeart/2005/8/layout/hProcess4"/>
    <dgm:cxn modelId="{3B9EBF18-DAC0-354B-84D5-75B5E1CBEFFC}" type="presParOf" srcId="{8FD0B5AC-3A6C-C048-9E6F-9A17109A0C34}" destId="{D3B2F6F3-E557-8A46-A5E9-49A6A634A960}" srcOrd="0" destOrd="0" presId="urn:microsoft.com/office/officeart/2005/8/layout/hProcess4"/>
    <dgm:cxn modelId="{494C1A0B-6EAD-0442-A2A2-2CEC2EC6D206}" type="presParOf" srcId="{8FD0B5AC-3A6C-C048-9E6F-9A17109A0C34}" destId="{AEB2364E-1175-9E4B-A3ED-86B15CDCD745}" srcOrd="1" destOrd="0" presId="urn:microsoft.com/office/officeart/2005/8/layout/hProcess4"/>
    <dgm:cxn modelId="{A3A5DB36-352C-224F-9DF7-5B8B90F6473B}" type="presParOf" srcId="{8FD0B5AC-3A6C-C048-9E6F-9A17109A0C34}" destId="{AAC8A9A2-6466-F444-A9D1-1631077A5863}" srcOrd="2" destOrd="0" presId="urn:microsoft.com/office/officeart/2005/8/layout/hProcess4"/>
    <dgm:cxn modelId="{8F40B71E-4317-EA41-9FF6-D5CC185B53D3}" type="presParOf" srcId="{8FD0B5AC-3A6C-C048-9E6F-9A17109A0C34}" destId="{62564739-6EB7-7E4F-B0BC-9F3DF5D7624E}" srcOrd="3" destOrd="0" presId="urn:microsoft.com/office/officeart/2005/8/layout/hProcess4"/>
    <dgm:cxn modelId="{B96ACC36-B765-214E-B87D-BC2861E70A30}" type="presParOf" srcId="{8FD0B5AC-3A6C-C048-9E6F-9A17109A0C34}" destId="{5562DF93-8CC3-0E4B-A5D5-22FF5923733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12FDED-63EA-1B41-887D-943DD25E2432}"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s-MX"/>
        </a:p>
      </dgm:t>
    </dgm:pt>
    <dgm:pt modelId="{F77B7A57-192F-6040-BAC0-FFB49D1AA0FE}">
      <dgm:prSet phldrT="[Texto]"/>
      <dgm:spPr/>
      <dgm:t>
        <a:bodyPr/>
        <a:lstStyle/>
        <a:p>
          <a:r>
            <a:rPr lang="es-MX"/>
            <a:t>SENAE</a:t>
          </a:r>
        </a:p>
      </dgm:t>
    </dgm:pt>
    <dgm:pt modelId="{74B7C5AA-7542-624F-AE44-5CCFF68F6F24}" type="parTrans" cxnId="{E6A91CDE-BDBB-2543-91AC-A631DFEC45E5}">
      <dgm:prSet/>
      <dgm:spPr/>
      <dgm:t>
        <a:bodyPr/>
        <a:lstStyle/>
        <a:p>
          <a:endParaRPr lang="es-MX"/>
        </a:p>
      </dgm:t>
    </dgm:pt>
    <dgm:pt modelId="{69255C88-AF47-A643-90A6-52AA8D3B70FF}" type="sibTrans" cxnId="{E6A91CDE-BDBB-2543-91AC-A631DFEC45E5}">
      <dgm:prSet/>
      <dgm:spPr/>
      <dgm:t>
        <a:bodyPr/>
        <a:lstStyle/>
        <a:p>
          <a:endParaRPr lang="es-MX"/>
        </a:p>
      </dgm:t>
    </dgm:pt>
    <dgm:pt modelId="{BDE6EFE3-BCD2-D747-8955-F77690ADC002}">
      <dgm:prSet phldrT="[Texto]"/>
      <dgm:spPr/>
      <dgm:t>
        <a:bodyPr/>
        <a:lstStyle/>
        <a:p>
          <a:r>
            <a:rPr lang="es-MX" dirty="0"/>
            <a:t>Servicio Nacional de Aduana del Ecuador</a:t>
          </a:r>
        </a:p>
      </dgm:t>
    </dgm:pt>
    <dgm:pt modelId="{8BC1F4FB-DA25-2C4D-B032-8E22D8CB8356}" type="parTrans" cxnId="{47A5B2CF-2F9F-AD48-9737-D356F6998DB2}">
      <dgm:prSet/>
      <dgm:spPr/>
      <dgm:t>
        <a:bodyPr/>
        <a:lstStyle/>
        <a:p>
          <a:endParaRPr lang="es-MX"/>
        </a:p>
      </dgm:t>
    </dgm:pt>
    <dgm:pt modelId="{C105CC23-21D7-664E-8A8A-6DF3C296197E}" type="sibTrans" cxnId="{47A5B2CF-2F9F-AD48-9737-D356F6998DB2}">
      <dgm:prSet/>
      <dgm:spPr/>
      <dgm:t>
        <a:bodyPr/>
        <a:lstStyle/>
        <a:p>
          <a:endParaRPr lang="es-MX"/>
        </a:p>
      </dgm:t>
    </dgm:pt>
    <dgm:pt modelId="{6F47550B-BF8D-8340-B506-743FF755AA1D}">
      <dgm:prSet phldrT="[Texto]"/>
      <dgm:spPr/>
      <dgm:t>
        <a:bodyPr/>
        <a:lstStyle/>
        <a:p>
          <a:r>
            <a:rPr lang="es-US" b="0" i="0" u="none" dirty="0"/>
            <a:t>Facilitadores del Comercio Exterior</a:t>
          </a:r>
          <a:endParaRPr lang="es-MX" dirty="0"/>
        </a:p>
      </dgm:t>
    </dgm:pt>
    <dgm:pt modelId="{EF8AD2C9-EC50-4A4B-94F7-3F3CD7840DC7}" type="parTrans" cxnId="{DC31541A-102F-CC4D-A40B-F0B64A063F51}">
      <dgm:prSet/>
      <dgm:spPr/>
      <dgm:t>
        <a:bodyPr/>
        <a:lstStyle/>
        <a:p>
          <a:endParaRPr lang="es-MX"/>
        </a:p>
      </dgm:t>
    </dgm:pt>
    <dgm:pt modelId="{84BB5938-01D9-7449-B177-04BF1B6B94DF}" type="sibTrans" cxnId="{DC31541A-102F-CC4D-A40B-F0B64A063F51}">
      <dgm:prSet/>
      <dgm:spPr/>
      <dgm:t>
        <a:bodyPr/>
        <a:lstStyle/>
        <a:p>
          <a:endParaRPr lang="es-MX"/>
        </a:p>
      </dgm:t>
    </dgm:pt>
    <dgm:pt modelId="{EF11B63E-2EEF-FC45-A6F3-7C6AD4994661}" type="pres">
      <dgm:prSet presAssocID="{D012FDED-63EA-1B41-887D-943DD25E2432}" presName="rootnode" presStyleCnt="0">
        <dgm:presLayoutVars>
          <dgm:chMax/>
          <dgm:chPref/>
          <dgm:dir/>
          <dgm:animLvl val="lvl"/>
        </dgm:presLayoutVars>
      </dgm:prSet>
      <dgm:spPr/>
    </dgm:pt>
    <dgm:pt modelId="{1F8B154F-FF4F-4D45-8956-084163F03F18}" type="pres">
      <dgm:prSet presAssocID="{F77B7A57-192F-6040-BAC0-FFB49D1AA0FE}" presName="composite" presStyleCnt="0"/>
      <dgm:spPr/>
    </dgm:pt>
    <dgm:pt modelId="{59642E63-8761-9045-B55F-B86BF784B260}" type="pres">
      <dgm:prSet presAssocID="{F77B7A57-192F-6040-BAC0-FFB49D1AA0FE}" presName="LShape" presStyleLbl="alignNode1" presStyleIdx="0" presStyleCnt="5"/>
      <dgm:spPr/>
    </dgm:pt>
    <dgm:pt modelId="{4F077FEF-DE59-754B-957D-B9E43704B224}" type="pres">
      <dgm:prSet presAssocID="{F77B7A57-192F-6040-BAC0-FFB49D1AA0FE}" presName="ParentText" presStyleLbl="revTx" presStyleIdx="0" presStyleCnt="3">
        <dgm:presLayoutVars>
          <dgm:chMax val="0"/>
          <dgm:chPref val="0"/>
          <dgm:bulletEnabled val="1"/>
        </dgm:presLayoutVars>
      </dgm:prSet>
      <dgm:spPr/>
    </dgm:pt>
    <dgm:pt modelId="{75955A5B-EAE9-9343-960F-FF8A98D2B80F}" type="pres">
      <dgm:prSet presAssocID="{F77B7A57-192F-6040-BAC0-FFB49D1AA0FE}" presName="Triangle" presStyleLbl="alignNode1" presStyleIdx="1" presStyleCnt="5"/>
      <dgm:spPr/>
    </dgm:pt>
    <dgm:pt modelId="{A285A26D-2A5A-0144-A602-C8D566C0BECE}" type="pres">
      <dgm:prSet presAssocID="{69255C88-AF47-A643-90A6-52AA8D3B70FF}" presName="sibTrans" presStyleCnt="0"/>
      <dgm:spPr/>
    </dgm:pt>
    <dgm:pt modelId="{EF27BBEA-45FB-DD4A-9E20-702AD4FB1116}" type="pres">
      <dgm:prSet presAssocID="{69255C88-AF47-A643-90A6-52AA8D3B70FF}" presName="space" presStyleCnt="0"/>
      <dgm:spPr/>
    </dgm:pt>
    <dgm:pt modelId="{18DDB6ED-1D2E-D14D-84BB-A13E013BC642}" type="pres">
      <dgm:prSet presAssocID="{BDE6EFE3-BCD2-D747-8955-F77690ADC002}" presName="composite" presStyleCnt="0"/>
      <dgm:spPr/>
    </dgm:pt>
    <dgm:pt modelId="{61365338-94F8-854E-988B-28CEDBDCF065}" type="pres">
      <dgm:prSet presAssocID="{BDE6EFE3-BCD2-D747-8955-F77690ADC002}" presName="LShape" presStyleLbl="alignNode1" presStyleIdx="2" presStyleCnt="5"/>
      <dgm:spPr/>
    </dgm:pt>
    <dgm:pt modelId="{E26F478F-E089-4E49-8168-D08D2D602E9E}" type="pres">
      <dgm:prSet presAssocID="{BDE6EFE3-BCD2-D747-8955-F77690ADC002}" presName="ParentText" presStyleLbl="revTx" presStyleIdx="1" presStyleCnt="3">
        <dgm:presLayoutVars>
          <dgm:chMax val="0"/>
          <dgm:chPref val="0"/>
          <dgm:bulletEnabled val="1"/>
        </dgm:presLayoutVars>
      </dgm:prSet>
      <dgm:spPr/>
    </dgm:pt>
    <dgm:pt modelId="{E792B032-36F3-BC4F-86CA-C3FDDEAB1888}" type="pres">
      <dgm:prSet presAssocID="{BDE6EFE3-BCD2-D747-8955-F77690ADC002}" presName="Triangle" presStyleLbl="alignNode1" presStyleIdx="3" presStyleCnt="5"/>
      <dgm:spPr/>
    </dgm:pt>
    <dgm:pt modelId="{13406052-25E7-AF4F-A89D-BD700882A719}" type="pres">
      <dgm:prSet presAssocID="{C105CC23-21D7-664E-8A8A-6DF3C296197E}" presName="sibTrans" presStyleCnt="0"/>
      <dgm:spPr/>
    </dgm:pt>
    <dgm:pt modelId="{7AB2797C-D9E8-8A4F-8A6C-DBC81DB5AA95}" type="pres">
      <dgm:prSet presAssocID="{C105CC23-21D7-664E-8A8A-6DF3C296197E}" presName="space" presStyleCnt="0"/>
      <dgm:spPr/>
    </dgm:pt>
    <dgm:pt modelId="{78CB1B2F-1CC7-5B4B-95E3-5918573ED2EC}" type="pres">
      <dgm:prSet presAssocID="{6F47550B-BF8D-8340-B506-743FF755AA1D}" presName="composite" presStyleCnt="0"/>
      <dgm:spPr/>
    </dgm:pt>
    <dgm:pt modelId="{AD59894E-5164-1F47-8527-973C58722296}" type="pres">
      <dgm:prSet presAssocID="{6F47550B-BF8D-8340-B506-743FF755AA1D}" presName="LShape" presStyleLbl="alignNode1" presStyleIdx="4" presStyleCnt="5"/>
      <dgm:spPr/>
    </dgm:pt>
    <dgm:pt modelId="{FB3E7D6A-F4FC-4142-95F5-5445A62E8AC2}" type="pres">
      <dgm:prSet presAssocID="{6F47550B-BF8D-8340-B506-743FF755AA1D}" presName="ParentText" presStyleLbl="revTx" presStyleIdx="2" presStyleCnt="3">
        <dgm:presLayoutVars>
          <dgm:chMax val="0"/>
          <dgm:chPref val="0"/>
          <dgm:bulletEnabled val="1"/>
        </dgm:presLayoutVars>
      </dgm:prSet>
      <dgm:spPr/>
    </dgm:pt>
  </dgm:ptLst>
  <dgm:cxnLst>
    <dgm:cxn modelId="{9DB3E805-6DE7-8C4B-A825-540E136B623B}" type="presOf" srcId="{F77B7A57-192F-6040-BAC0-FFB49D1AA0FE}" destId="{4F077FEF-DE59-754B-957D-B9E43704B224}" srcOrd="0" destOrd="0" presId="urn:microsoft.com/office/officeart/2009/3/layout/StepUpProcess"/>
    <dgm:cxn modelId="{DC31541A-102F-CC4D-A40B-F0B64A063F51}" srcId="{D012FDED-63EA-1B41-887D-943DD25E2432}" destId="{6F47550B-BF8D-8340-B506-743FF755AA1D}" srcOrd="2" destOrd="0" parTransId="{EF8AD2C9-EC50-4A4B-94F7-3F3CD7840DC7}" sibTransId="{84BB5938-01D9-7449-B177-04BF1B6B94DF}"/>
    <dgm:cxn modelId="{3ACE438C-EA63-7744-B9E2-57C175C7CB81}" type="presOf" srcId="{BDE6EFE3-BCD2-D747-8955-F77690ADC002}" destId="{E26F478F-E089-4E49-8168-D08D2D602E9E}" srcOrd="0" destOrd="0" presId="urn:microsoft.com/office/officeart/2009/3/layout/StepUpProcess"/>
    <dgm:cxn modelId="{94E4E0AA-D5BE-6B4A-887F-3B3FC8E7A761}" type="presOf" srcId="{D012FDED-63EA-1B41-887D-943DD25E2432}" destId="{EF11B63E-2EEF-FC45-A6F3-7C6AD4994661}" srcOrd="0" destOrd="0" presId="urn:microsoft.com/office/officeart/2009/3/layout/StepUpProcess"/>
    <dgm:cxn modelId="{BF967ABB-D3DA-FB48-ACE3-B08D6473B36D}" type="presOf" srcId="{6F47550B-BF8D-8340-B506-743FF755AA1D}" destId="{FB3E7D6A-F4FC-4142-95F5-5445A62E8AC2}" srcOrd="0" destOrd="0" presId="urn:microsoft.com/office/officeart/2009/3/layout/StepUpProcess"/>
    <dgm:cxn modelId="{47A5B2CF-2F9F-AD48-9737-D356F6998DB2}" srcId="{D012FDED-63EA-1B41-887D-943DD25E2432}" destId="{BDE6EFE3-BCD2-D747-8955-F77690ADC002}" srcOrd="1" destOrd="0" parTransId="{8BC1F4FB-DA25-2C4D-B032-8E22D8CB8356}" sibTransId="{C105CC23-21D7-664E-8A8A-6DF3C296197E}"/>
    <dgm:cxn modelId="{E6A91CDE-BDBB-2543-91AC-A631DFEC45E5}" srcId="{D012FDED-63EA-1B41-887D-943DD25E2432}" destId="{F77B7A57-192F-6040-BAC0-FFB49D1AA0FE}" srcOrd="0" destOrd="0" parTransId="{74B7C5AA-7542-624F-AE44-5CCFF68F6F24}" sibTransId="{69255C88-AF47-A643-90A6-52AA8D3B70FF}"/>
    <dgm:cxn modelId="{9A4AE123-57B0-CD43-82EA-4185B72301F1}" type="presParOf" srcId="{EF11B63E-2EEF-FC45-A6F3-7C6AD4994661}" destId="{1F8B154F-FF4F-4D45-8956-084163F03F18}" srcOrd="0" destOrd="0" presId="urn:microsoft.com/office/officeart/2009/3/layout/StepUpProcess"/>
    <dgm:cxn modelId="{1D0A51EC-9F7C-F541-946F-467D2C10BD10}" type="presParOf" srcId="{1F8B154F-FF4F-4D45-8956-084163F03F18}" destId="{59642E63-8761-9045-B55F-B86BF784B260}" srcOrd="0" destOrd="0" presId="urn:microsoft.com/office/officeart/2009/3/layout/StepUpProcess"/>
    <dgm:cxn modelId="{27F50DFB-7AD9-E94E-B092-224B607AF3D6}" type="presParOf" srcId="{1F8B154F-FF4F-4D45-8956-084163F03F18}" destId="{4F077FEF-DE59-754B-957D-B9E43704B224}" srcOrd="1" destOrd="0" presId="urn:microsoft.com/office/officeart/2009/3/layout/StepUpProcess"/>
    <dgm:cxn modelId="{98DBCFF8-C607-BE49-B7A1-779AF1ACC512}" type="presParOf" srcId="{1F8B154F-FF4F-4D45-8956-084163F03F18}" destId="{75955A5B-EAE9-9343-960F-FF8A98D2B80F}" srcOrd="2" destOrd="0" presId="urn:microsoft.com/office/officeart/2009/3/layout/StepUpProcess"/>
    <dgm:cxn modelId="{7A310F7A-2918-EF43-B6A6-2DB9F985926B}" type="presParOf" srcId="{EF11B63E-2EEF-FC45-A6F3-7C6AD4994661}" destId="{A285A26D-2A5A-0144-A602-C8D566C0BECE}" srcOrd="1" destOrd="0" presId="urn:microsoft.com/office/officeart/2009/3/layout/StepUpProcess"/>
    <dgm:cxn modelId="{86FAAA49-4CB6-6843-A202-4ABC5C5646D1}" type="presParOf" srcId="{A285A26D-2A5A-0144-A602-C8D566C0BECE}" destId="{EF27BBEA-45FB-DD4A-9E20-702AD4FB1116}" srcOrd="0" destOrd="0" presId="urn:microsoft.com/office/officeart/2009/3/layout/StepUpProcess"/>
    <dgm:cxn modelId="{0CBA67E4-6767-3F40-A073-E912F44D0678}" type="presParOf" srcId="{EF11B63E-2EEF-FC45-A6F3-7C6AD4994661}" destId="{18DDB6ED-1D2E-D14D-84BB-A13E013BC642}" srcOrd="2" destOrd="0" presId="urn:microsoft.com/office/officeart/2009/3/layout/StepUpProcess"/>
    <dgm:cxn modelId="{DE70F234-A749-6B48-9BDF-B502CC7CA22A}" type="presParOf" srcId="{18DDB6ED-1D2E-D14D-84BB-A13E013BC642}" destId="{61365338-94F8-854E-988B-28CEDBDCF065}" srcOrd="0" destOrd="0" presId="urn:microsoft.com/office/officeart/2009/3/layout/StepUpProcess"/>
    <dgm:cxn modelId="{A25DA9FE-B634-D04F-992F-EC45CAAB75DC}" type="presParOf" srcId="{18DDB6ED-1D2E-D14D-84BB-A13E013BC642}" destId="{E26F478F-E089-4E49-8168-D08D2D602E9E}" srcOrd="1" destOrd="0" presId="urn:microsoft.com/office/officeart/2009/3/layout/StepUpProcess"/>
    <dgm:cxn modelId="{1258B1EE-DEC9-9B43-ABFC-97BFC4A870BA}" type="presParOf" srcId="{18DDB6ED-1D2E-D14D-84BB-A13E013BC642}" destId="{E792B032-36F3-BC4F-86CA-C3FDDEAB1888}" srcOrd="2" destOrd="0" presId="urn:microsoft.com/office/officeart/2009/3/layout/StepUpProcess"/>
    <dgm:cxn modelId="{E8DB1648-99C2-9D41-9E02-A30C9E66D02F}" type="presParOf" srcId="{EF11B63E-2EEF-FC45-A6F3-7C6AD4994661}" destId="{13406052-25E7-AF4F-A89D-BD700882A719}" srcOrd="3" destOrd="0" presId="urn:microsoft.com/office/officeart/2009/3/layout/StepUpProcess"/>
    <dgm:cxn modelId="{94651A8D-7563-3D40-84F5-8FA4CB32245C}" type="presParOf" srcId="{13406052-25E7-AF4F-A89D-BD700882A719}" destId="{7AB2797C-D9E8-8A4F-8A6C-DBC81DB5AA95}" srcOrd="0" destOrd="0" presId="urn:microsoft.com/office/officeart/2009/3/layout/StepUpProcess"/>
    <dgm:cxn modelId="{2E909E6E-9877-544B-8917-38F12DDC32AF}" type="presParOf" srcId="{EF11B63E-2EEF-FC45-A6F3-7C6AD4994661}" destId="{78CB1B2F-1CC7-5B4B-95E3-5918573ED2EC}" srcOrd="4" destOrd="0" presId="urn:microsoft.com/office/officeart/2009/3/layout/StepUpProcess"/>
    <dgm:cxn modelId="{7D8587B7-5879-2A44-BB1B-573F849A02F7}" type="presParOf" srcId="{78CB1B2F-1CC7-5B4B-95E3-5918573ED2EC}" destId="{AD59894E-5164-1F47-8527-973C58722296}" srcOrd="0" destOrd="0" presId="urn:microsoft.com/office/officeart/2009/3/layout/StepUpProcess"/>
    <dgm:cxn modelId="{6A937998-072D-1146-AF09-4F6FEA38F304}" type="presParOf" srcId="{78CB1B2F-1CC7-5B4B-95E3-5918573ED2EC}" destId="{FB3E7D6A-F4FC-4142-95F5-5445A62E8AC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23A8CE-B477-6B44-9262-954F52FE5F15}"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s-MX"/>
        </a:p>
      </dgm:t>
    </dgm:pt>
    <dgm:pt modelId="{F5F4604D-728C-F941-8791-8F48324AAC04}">
      <dgm:prSet phldrT="[Texto]" custT="1"/>
      <dgm:spPr/>
      <dgm:t>
        <a:bodyPr/>
        <a:lstStyle/>
        <a:p>
          <a:r>
            <a:rPr lang="es-MX" sz="3200" dirty="0"/>
            <a:t>DIAN</a:t>
          </a:r>
        </a:p>
      </dgm:t>
    </dgm:pt>
    <dgm:pt modelId="{F81A4F6B-2AAE-E74E-A94D-45A10055A025}" type="parTrans" cxnId="{991F5307-DC6C-A249-9BBC-90032AA09DF7}">
      <dgm:prSet/>
      <dgm:spPr/>
      <dgm:t>
        <a:bodyPr/>
        <a:lstStyle/>
        <a:p>
          <a:endParaRPr lang="es-MX" sz="3600"/>
        </a:p>
      </dgm:t>
    </dgm:pt>
    <dgm:pt modelId="{3BE2E108-D914-8F40-9F88-FB5DB14C72DF}" type="sibTrans" cxnId="{991F5307-DC6C-A249-9BBC-90032AA09DF7}">
      <dgm:prSet/>
      <dgm:spPr/>
      <dgm:t>
        <a:bodyPr/>
        <a:lstStyle/>
        <a:p>
          <a:endParaRPr lang="es-MX" sz="3600"/>
        </a:p>
      </dgm:t>
    </dgm:pt>
    <dgm:pt modelId="{E4335C3B-651E-8547-9334-8CDC4E43502E}">
      <dgm:prSet phldrT="[Texto]" custT="1"/>
      <dgm:spPr/>
      <dgm:t>
        <a:bodyPr/>
        <a:lstStyle/>
        <a:p>
          <a:r>
            <a:rPr lang="es-EC" sz="2400" dirty="0"/>
            <a:t>intentar mejorar la seguridad a nivel fiscal del país</a:t>
          </a:r>
          <a:endParaRPr lang="es-MX" sz="2400" dirty="0"/>
        </a:p>
      </dgm:t>
    </dgm:pt>
    <dgm:pt modelId="{CC887128-AE13-CE4B-A798-94F2CE462AD3}" type="parTrans" cxnId="{F34680DB-E2B9-6D4D-8B54-5C7C00471858}">
      <dgm:prSet/>
      <dgm:spPr/>
      <dgm:t>
        <a:bodyPr/>
        <a:lstStyle/>
        <a:p>
          <a:endParaRPr lang="es-MX" sz="3600"/>
        </a:p>
      </dgm:t>
    </dgm:pt>
    <dgm:pt modelId="{DAD6EA3F-D258-1E44-B8E0-1D9DC0600224}" type="sibTrans" cxnId="{F34680DB-E2B9-6D4D-8B54-5C7C00471858}">
      <dgm:prSet/>
      <dgm:spPr/>
      <dgm:t>
        <a:bodyPr/>
        <a:lstStyle/>
        <a:p>
          <a:endParaRPr lang="es-MX" sz="3600"/>
        </a:p>
      </dgm:t>
    </dgm:pt>
    <dgm:pt modelId="{441F4EEC-459E-5049-B6A5-6A1C866B0748}">
      <dgm:prSet custT="1"/>
      <dgm:spPr/>
      <dgm:t>
        <a:bodyPr/>
        <a:lstStyle/>
        <a:p>
          <a:r>
            <a:rPr lang="es-EC" sz="2400" dirty="0"/>
            <a:t>La Dirección de Impuestos y Aduanas Nacionales</a:t>
          </a:r>
          <a:endParaRPr lang="es-ES_tradnl" sz="2400" dirty="0"/>
        </a:p>
      </dgm:t>
    </dgm:pt>
    <dgm:pt modelId="{3DF2217A-0395-C34E-8C04-E5304F306942}" type="parTrans" cxnId="{6AE9DA3A-5223-614E-B2E5-7845D8263021}">
      <dgm:prSet/>
      <dgm:spPr/>
      <dgm:t>
        <a:bodyPr/>
        <a:lstStyle/>
        <a:p>
          <a:endParaRPr lang="es-MX" sz="3600"/>
        </a:p>
      </dgm:t>
    </dgm:pt>
    <dgm:pt modelId="{566FCD8C-9D17-9C4C-A01B-264868DCBD08}" type="sibTrans" cxnId="{6AE9DA3A-5223-614E-B2E5-7845D8263021}">
      <dgm:prSet/>
      <dgm:spPr/>
      <dgm:t>
        <a:bodyPr/>
        <a:lstStyle/>
        <a:p>
          <a:endParaRPr lang="es-MX" sz="3600"/>
        </a:p>
      </dgm:t>
    </dgm:pt>
    <dgm:pt modelId="{6B694D05-B64E-9943-B60A-9C739262AB91}">
      <dgm:prSet custT="1"/>
      <dgm:spPr/>
      <dgm:t>
        <a:bodyPr/>
        <a:lstStyle/>
        <a:p>
          <a:r>
            <a:rPr lang="es-EC" sz="2400" dirty="0"/>
            <a:t>constituye un organismo adscrito al Ministerio de Hacienda y Crédito Público</a:t>
          </a:r>
          <a:endParaRPr lang="es-ES_tradnl" sz="2400" dirty="0"/>
        </a:p>
      </dgm:t>
    </dgm:pt>
    <dgm:pt modelId="{FAAE515E-B228-FF44-BAEA-1092736E4881}" type="parTrans" cxnId="{825D6F7C-EAA8-764C-B65F-68B0ECE9FE58}">
      <dgm:prSet/>
      <dgm:spPr/>
      <dgm:t>
        <a:bodyPr/>
        <a:lstStyle/>
        <a:p>
          <a:endParaRPr lang="es-MX" sz="3600"/>
        </a:p>
      </dgm:t>
    </dgm:pt>
    <dgm:pt modelId="{9A8B00C5-094A-4B46-9F86-E3308A2B1F12}" type="sibTrans" cxnId="{825D6F7C-EAA8-764C-B65F-68B0ECE9FE58}">
      <dgm:prSet/>
      <dgm:spPr/>
      <dgm:t>
        <a:bodyPr/>
        <a:lstStyle/>
        <a:p>
          <a:endParaRPr lang="es-MX" sz="3600"/>
        </a:p>
      </dgm:t>
    </dgm:pt>
    <dgm:pt modelId="{F33D7A8C-5056-9542-BC7E-460F22F7A510}">
      <dgm:prSet custT="1"/>
      <dgm:spPr/>
      <dgm:t>
        <a:bodyPr/>
        <a:lstStyle/>
        <a:p>
          <a:r>
            <a:rPr lang="es-EC" sz="2400" dirty="0"/>
            <a:t>Aduanas Nacionales (DAN) con la Dirección de Impuestos Nacionales (DIN).</a:t>
          </a:r>
          <a:endParaRPr lang="es-ES_tradnl" sz="2400" dirty="0"/>
        </a:p>
      </dgm:t>
    </dgm:pt>
    <dgm:pt modelId="{E3F5479E-A2BE-4F46-BD52-4C22710D9F81}" type="parTrans" cxnId="{72346A10-90C1-E946-B0E1-C20F3FDB1DD8}">
      <dgm:prSet/>
      <dgm:spPr/>
      <dgm:t>
        <a:bodyPr/>
        <a:lstStyle/>
        <a:p>
          <a:endParaRPr lang="es-MX" sz="3600"/>
        </a:p>
      </dgm:t>
    </dgm:pt>
    <dgm:pt modelId="{A7523C21-535A-DE45-BB37-4574A9310B34}" type="sibTrans" cxnId="{72346A10-90C1-E946-B0E1-C20F3FDB1DD8}">
      <dgm:prSet/>
      <dgm:spPr/>
      <dgm:t>
        <a:bodyPr/>
        <a:lstStyle/>
        <a:p>
          <a:endParaRPr lang="es-MX" sz="3600"/>
        </a:p>
      </dgm:t>
    </dgm:pt>
    <dgm:pt modelId="{83212268-0E64-B242-9C42-8C8030F19DB0}">
      <dgm:prSet phldrT="[Texto]" custT="1"/>
      <dgm:spPr/>
      <dgm:t>
        <a:bodyPr/>
        <a:lstStyle/>
        <a:p>
          <a:r>
            <a:rPr lang="es-EC" sz="1600" dirty="0"/>
            <a:t>proteger a la economía nacional</a:t>
          </a:r>
          <a:endParaRPr lang="es-MX" sz="1600" dirty="0"/>
        </a:p>
      </dgm:t>
    </dgm:pt>
    <dgm:pt modelId="{81500262-DA28-EE4C-9E1A-BC7B1DFAF6BE}" type="parTrans" cxnId="{283A44F2-260D-BE4D-A57D-41C67CF94351}">
      <dgm:prSet/>
      <dgm:spPr/>
      <dgm:t>
        <a:bodyPr/>
        <a:lstStyle/>
        <a:p>
          <a:endParaRPr lang="es-MX" sz="3600"/>
        </a:p>
      </dgm:t>
    </dgm:pt>
    <dgm:pt modelId="{1F0F7577-34CE-504D-A06C-743193445A18}" type="sibTrans" cxnId="{283A44F2-260D-BE4D-A57D-41C67CF94351}">
      <dgm:prSet/>
      <dgm:spPr/>
      <dgm:t>
        <a:bodyPr/>
        <a:lstStyle/>
        <a:p>
          <a:endParaRPr lang="es-MX" sz="3600"/>
        </a:p>
      </dgm:t>
    </dgm:pt>
    <dgm:pt modelId="{2B3D57EF-2572-1240-B8BD-A98F6E4538B2}">
      <dgm:prSet phldrT="[Texto]" custT="1"/>
      <dgm:spPr/>
      <dgm:t>
        <a:bodyPr/>
        <a:lstStyle/>
        <a:p>
          <a:r>
            <a:rPr lang="es-EC" sz="1600" dirty="0"/>
            <a:t>administración tributaria de Colombia</a:t>
          </a:r>
          <a:endParaRPr lang="es-MX" sz="1600" dirty="0"/>
        </a:p>
      </dgm:t>
    </dgm:pt>
    <dgm:pt modelId="{1441C036-B38E-F744-907E-42D30932DE13}" type="parTrans" cxnId="{A18343F1-9476-1440-9669-6A29D60A02A3}">
      <dgm:prSet/>
      <dgm:spPr/>
      <dgm:t>
        <a:bodyPr/>
        <a:lstStyle/>
        <a:p>
          <a:endParaRPr lang="es-MX" sz="3600"/>
        </a:p>
      </dgm:t>
    </dgm:pt>
    <dgm:pt modelId="{6C3D66BA-9E12-2540-A866-CE0352B6F845}" type="sibTrans" cxnId="{A18343F1-9476-1440-9669-6A29D60A02A3}">
      <dgm:prSet/>
      <dgm:spPr/>
      <dgm:t>
        <a:bodyPr/>
        <a:lstStyle/>
        <a:p>
          <a:endParaRPr lang="es-MX" sz="3600"/>
        </a:p>
      </dgm:t>
    </dgm:pt>
    <dgm:pt modelId="{094B1C98-648F-1646-B2F0-B61158758833}">
      <dgm:prSet phldrT="[Texto]" custT="1"/>
      <dgm:spPr/>
      <dgm:t>
        <a:bodyPr/>
        <a:lstStyle/>
        <a:p>
          <a:r>
            <a:rPr lang="es-EC" sz="1600" dirty="0"/>
            <a:t>procesos aduaneros del país y de comercio exterior</a:t>
          </a:r>
          <a:endParaRPr lang="es-MX" sz="1600" dirty="0"/>
        </a:p>
      </dgm:t>
    </dgm:pt>
    <dgm:pt modelId="{644BD167-E064-284F-88A9-A38A7B1E3236}" type="parTrans" cxnId="{98584C81-2107-4541-A8EE-9205A0EDE510}">
      <dgm:prSet/>
      <dgm:spPr/>
      <dgm:t>
        <a:bodyPr/>
        <a:lstStyle/>
        <a:p>
          <a:endParaRPr lang="es-MX" sz="3600"/>
        </a:p>
      </dgm:t>
    </dgm:pt>
    <dgm:pt modelId="{F3B519AF-E91C-2242-A207-97B2A4F4E3F0}" type="sibTrans" cxnId="{98584C81-2107-4541-A8EE-9205A0EDE510}">
      <dgm:prSet/>
      <dgm:spPr/>
      <dgm:t>
        <a:bodyPr/>
        <a:lstStyle/>
        <a:p>
          <a:endParaRPr lang="es-MX" sz="3600"/>
        </a:p>
      </dgm:t>
    </dgm:pt>
    <dgm:pt modelId="{402808BE-19B0-3948-B7EC-5CEA22F4A465}" type="pres">
      <dgm:prSet presAssocID="{D723A8CE-B477-6B44-9262-954F52FE5F15}" presName="rootnode" presStyleCnt="0">
        <dgm:presLayoutVars>
          <dgm:chMax/>
          <dgm:chPref/>
          <dgm:dir/>
          <dgm:animLvl val="lvl"/>
        </dgm:presLayoutVars>
      </dgm:prSet>
      <dgm:spPr/>
    </dgm:pt>
    <dgm:pt modelId="{7EBA389D-158E-A54A-A33C-9FD20E5D21E5}" type="pres">
      <dgm:prSet presAssocID="{F5F4604D-728C-F941-8791-8F48324AAC04}" presName="composite" presStyleCnt="0"/>
      <dgm:spPr/>
    </dgm:pt>
    <dgm:pt modelId="{8DBC2A7A-C4BE-0E44-A700-B4EC3E782DF6}" type="pres">
      <dgm:prSet presAssocID="{F5F4604D-728C-F941-8791-8F48324AAC04}" presName="LShape" presStyleLbl="alignNode1" presStyleIdx="0" presStyleCnt="9"/>
      <dgm:spPr/>
    </dgm:pt>
    <dgm:pt modelId="{425DE917-16B4-AA43-859E-8F994D33A8D5}" type="pres">
      <dgm:prSet presAssocID="{F5F4604D-728C-F941-8791-8F48324AAC04}" presName="ParentText" presStyleLbl="revTx" presStyleIdx="0" presStyleCnt="5">
        <dgm:presLayoutVars>
          <dgm:chMax val="0"/>
          <dgm:chPref val="0"/>
          <dgm:bulletEnabled val="1"/>
        </dgm:presLayoutVars>
      </dgm:prSet>
      <dgm:spPr/>
    </dgm:pt>
    <dgm:pt modelId="{01BC59D8-D735-BD46-9CDC-57D003607578}" type="pres">
      <dgm:prSet presAssocID="{F5F4604D-728C-F941-8791-8F48324AAC04}" presName="Triangle" presStyleLbl="alignNode1" presStyleIdx="1" presStyleCnt="9"/>
      <dgm:spPr/>
    </dgm:pt>
    <dgm:pt modelId="{658C2B55-355D-954B-889D-32A76AE1CBE3}" type="pres">
      <dgm:prSet presAssocID="{3BE2E108-D914-8F40-9F88-FB5DB14C72DF}" presName="sibTrans" presStyleCnt="0"/>
      <dgm:spPr/>
    </dgm:pt>
    <dgm:pt modelId="{B9DD5C49-DCE2-2549-80B3-484DAE67B16B}" type="pres">
      <dgm:prSet presAssocID="{3BE2E108-D914-8F40-9F88-FB5DB14C72DF}" presName="space" presStyleCnt="0"/>
      <dgm:spPr/>
    </dgm:pt>
    <dgm:pt modelId="{53F21611-0393-FD4C-A30E-6EC8BDCE0363}" type="pres">
      <dgm:prSet presAssocID="{441F4EEC-459E-5049-B6A5-6A1C866B0748}" presName="composite" presStyleCnt="0"/>
      <dgm:spPr/>
    </dgm:pt>
    <dgm:pt modelId="{4E8EECF7-BA9A-734A-B6D9-AFC9D03D0B7B}" type="pres">
      <dgm:prSet presAssocID="{441F4EEC-459E-5049-B6A5-6A1C866B0748}" presName="LShape" presStyleLbl="alignNode1" presStyleIdx="2" presStyleCnt="9"/>
      <dgm:spPr/>
    </dgm:pt>
    <dgm:pt modelId="{34D1A676-5FFC-5842-8CFE-820E51DEF2FE}" type="pres">
      <dgm:prSet presAssocID="{441F4EEC-459E-5049-B6A5-6A1C866B0748}" presName="ParentText" presStyleLbl="revTx" presStyleIdx="1" presStyleCnt="5">
        <dgm:presLayoutVars>
          <dgm:chMax val="0"/>
          <dgm:chPref val="0"/>
          <dgm:bulletEnabled val="1"/>
        </dgm:presLayoutVars>
      </dgm:prSet>
      <dgm:spPr/>
    </dgm:pt>
    <dgm:pt modelId="{72864454-29C1-784C-828D-6FFFBE6132D1}" type="pres">
      <dgm:prSet presAssocID="{441F4EEC-459E-5049-B6A5-6A1C866B0748}" presName="Triangle" presStyleLbl="alignNode1" presStyleIdx="3" presStyleCnt="9"/>
      <dgm:spPr/>
    </dgm:pt>
    <dgm:pt modelId="{F5E31DD7-A1C0-9942-A512-8262F6DDF238}" type="pres">
      <dgm:prSet presAssocID="{566FCD8C-9D17-9C4C-A01B-264868DCBD08}" presName="sibTrans" presStyleCnt="0"/>
      <dgm:spPr/>
    </dgm:pt>
    <dgm:pt modelId="{1C9BA795-7DE2-D941-BEF9-C7F67F5D61DF}" type="pres">
      <dgm:prSet presAssocID="{566FCD8C-9D17-9C4C-A01B-264868DCBD08}" presName="space" presStyleCnt="0"/>
      <dgm:spPr/>
    </dgm:pt>
    <dgm:pt modelId="{3478FA93-EB36-B84A-A2AE-2F32F1C76D9B}" type="pres">
      <dgm:prSet presAssocID="{6B694D05-B64E-9943-B60A-9C739262AB91}" presName="composite" presStyleCnt="0"/>
      <dgm:spPr/>
    </dgm:pt>
    <dgm:pt modelId="{546683F5-9DD0-1446-9F95-BC32335744B7}" type="pres">
      <dgm:prSet presAssocID="{6B694D05-B64E-9943-B60A-9C739262AB91}" presName="LShape" presStyleLbl="alignNode1" presStyleIdx="4" presStyleCnt="9"/>
      <dgm:spPr/>
    </dgm:pt>
    <dgm:pt modelId="{DEDB5231-3D9A-B148-88BD-CFCC3413C862}" type="pres">
      <dgm:prSet presAssocID="{6B694D05-B64E-9943-B60A-9C739262AB91}" presName="ParentText" presStyleLbl="revTx" presStyleIdx="2" presStyleCnt="5">
        <dgm:presLayoutVars>
          <dgm:chMax val="0"/>
          <dgm:chPref val="0"/>
          <dgm:bulletEnabled val="1"/>
        </dgm:presLayoutVars>
      </dgm:prSet>
      <dgm:spPr/>
    </dgm:pt>
    <dgm:pt modelId="{74AB6F25-7D4E-9649-863E-359C78A95F72}" type="pres">
      <dgm:prSet presAssocID="{6B694D05-B64E-9943-B60A-9C739262AB91}" presName="Triangle" presStyleLbl="alignNode1" presStyleIdx="5" presStyleCnt="9"/>
      <dgm:spPr/>
    </dgm:pt>
    <dgm:pt modelId="{51A85CD0-01C0-6F4F-B2D1-085F18A87D66}" type="pres">
      <dgm:prSet presAssocID="{9A8B00C5-094A-4B46-9F86-E3308A2B1F12}" presName="sibTrans" presStyleCnt="0"/>
      <dgm:spPr/>
    </dgm:pt>
    <dgm:pt modelId="{7EB8D4CA-F38F-F840-B1B8-77218BF1D65A}" type="pres">
      <dgm:prSet presAssocID="{9A8B00C5-094A-4B46-9F86-E3308A2B1F12}" presName="space" presStyleCnt="0"/>
      <dgm:spPr/>
    </dgm:pt>
    <dgm:pt modelId="{49F1E652-CEA1-6749-A901-720C38F3BBD0}" type="pres">
      <dgm:prSet presAssocID="{F33D7A8C-5056-9542-BC7E-460F22F7A510}" presName="composite" presStyleCnt="0"/>
      <dgm:spPr/>
    </dgm:pt>
    <dgm:pt modelId="{680364AD-1977-7E4E-B4B4-544F0C610761}" type="pres">
      <dgm:prSet presAssocID="{F33D7A8C-5056-9542-BC7E-460F22F7A510}" presName="LShape" presStyleLbl="alignNode1" presStyleIdx="6" presStyleCnt="9"/>
      <dgm:spPr/>
    </dgm:pt>
    <dgm:pt modelId="{2DD0B601-56D3-E949-A230-254C4C003932}" type="pres">
      <dgm:prSet presAssocID="{F33D7A8C-5056-9542-BC7E-460F22F7A510}" presName="ParentText" presStyleLbl="revTx" presStyleIdx="3" presStyleCnt="5">
        <dgm:presLayoutVars>
          <dgm:chMax val="0"/>
          <dgm:chPref val="0"/>
          <dgm:bulletEnabled val="1"/>
        </dgm:presLayoutVars>
      </dgm:prSet>
      <dgm:spPr/>
    </dgm:pt>
    <dgm:pt modelId="{0F72C192-7BCF-374C-AC5F-D670E172AA2E}" type="pres">
      <dgm:prSet presAssocID="{F33D7A8C-5056-9542-BC7E-460F22F7A510}" presName="Triangle" presStyleLbl="alignNode1" presStyleIdx="7" presStyleCnt="9"/>
      <dgm:spPr/>
    </dgm:pt>
    <dgm:pt modelId="{698A3D61-ECB1-CC4E-B6AA-ED605BA9B36B}" type="pres">
      <dgm:prSet presAssocID="{A7523C21-535A-DE45-BB37-4574A9310B34}" presName="sibTrans" presStyleCnt="0"/>
      <dgm:spPr/>
    </dgm:pt>
    <dgm:pt modelId="{5D4A7F08-E857-5F4E-9F2B-9110CD626659}" type="pres">
      <dgm:prSet presAssocID="{A7523C21-535A-DE45-BB37-4574A9310B34}" presName="space" presStyleCnt="0"/>
      <dgm:spPr/>
    </dgm:pt>
    <dgm:pt modelId="{E60B10B3-5ADD-954A-B690-801FD97A896F}" type="pres">
      <dgm:prSet presAssocID="{E4335C3B-651E-8547-9334-8CDC4E43502E}" presName="composite" presStyleCnt="0"/>
      <dgm:spPr/>
    </dgm:pt>
    <dgm:pt modelId="{E5427CF9-1D04-634F-AC44-D02B762DAFFE}" type="pres">
      <dgm:prSet presAssocID="{E4335C3B-651E-8547-9334-8CDC4E43502E}" presName="LShape" presStyleLbl="alignNode1" presStyleIdx="8" presStyleCnt="9"/>
      <dgm:spPr/>
    </dgm:pt>
    <dgm:pt modelId="{B71DD48D-FE26-CB45-BE7A-C3A25CB4D82F}" type="pres">
      <dgm:prSet presAssocID="{E4335C3B-651E-8547-9334-8CDC4E43502E}" presName="ParentText" presStyleLbl="revTx" presStyleIdx="4" presStyleCnt="5">
        <dgm:presLayoutVars>
          <dgm:chMax val="0"/>
          <dgm:chPref val="0"/>
          <dgm:bulletEnabled val="1"/>
        </dgm:presLayoutVars>
      </dgm:prSet>
      <dgm:spPr/>
    </dgm:pt>
  </dgm:ptLst>
  <dgm:cxnLst>
    <dgm:cxn modelId="{991F5307-DC6C-A249-9BBC-90032AA09DF7}" srcId="{D723A8CE-B477-6B44-9262-954F52FE5F15}" destId="{F5F4604D-728C-F941-8791-8F48324AAC04}" srcOrd="0" destOrd="0" parTransId="{F81A4F6B-2AAE-E74E-A94D-45A10055A025}" sibTransId="{3BE2E108-D914-8F40-9F88-FB5DB14C72DF}"/>
    <dgm:cxn modelId="{72346A10-90C1-E946-B0E1-C20F3FDB1DD8}" srcId="{D723A8CE-B477-6B44-9262-954F52FE5F15}" destId="{F33D7A8C-5056-9542-BC7E-460F22F7A510}" srcOrd="3" destOrd="0" parTransId="{E3F5479E-A2BE-4F46-BD52-4C22710D9F81}" sibTransId="{A7523C21-535A-DE45-BB37-4574A9310B34}"/>
    <dgm:cxn modelId="{6AE9DA3A-5223-614E-B2E5-7845D8263021}" srcId="{D723A8CE-B477-6B44-9262-954F52FE5F15}" destId="{441F4EEC-459E-5049-B6A5-6A1C866B0748}" srcOrd="1" destOrd="0" parTransId="{3DF2217A-0395-C34E-8C04-E5304F306942}" sibTransId="{566FCD8C-9D17-9C4C-A01B-264868DCBD08}"/>
    <dgm:cxn modelId="{B287E948-D40E-4843-873A-089E6574F3D0}" type="presOf" srcId="{F33D7A8C-5056-9542-BC7E-460F22F7A510}" destId="{2DD0B601-56D3-E949-A230-254C4C003932}" srcOrd="0" destOrd="0" presId="urn:microsoft.com/office/officeart/2009/3/layout/StepUpProcess"/>
    <dgm:cxn modelId="{3B7DAB4D-3F2B-9F49-B74B-1457AFA76C40}" type="presOf" srcId="{83212268-0E64-B242-9C42-8C8030F19DB0}" destId="{B71DD48D-FE26-CB45-BE7A-C3A25CB4D82F}" srcOrd="0" destOrd="1" presId="urn:microsoft.com/office/officeart/2009/3/layout/StepUpProcess"/>
    <dgm:cxn modelId="{97EEF650-E86E-9944-BAC4-501F12C032E6}" type="presOf" srcId="{094B1C98-648F-1646-B2F0-B61158758833}" destId="{B71DD48D-FE26-CB45-BE7A-C3A25CB4D82F}" srcOrd="0" destOrd="3" presId="urn:microsoft.com/office/officeart/2009/3/layout/StepUpProcess"/>
    <dgm:cxn modelId="{D3ED6868-71BE-7849-B3C6-104385A8E86E}" type="presOf" srcId="{441F4EEC-459E-5049-B6A5-6A1C866B0748}" destId="{34D1A676-5FFC-5842-8CFE-820E51DEF2FE}" srcOrd="0" destOrd="0" presId="urn:microsoft.com/office/officeart/2009/3/layout/StepUpProcess"/>
    <dgm:cxn modelId="{F2FDD56F-D5B1-C940-95BA-141C519EA062}" type="presOf" srcId="{F5F4604D-728C-F941-8791-8F48324AAC04}" destId="{425DE917-16B4-AA43-859E-8F994D33A8D5}" srcOrd="0" destOrd="0" presId="urn:microsoft.com/office/officeart/2009/3/layout/StepUpProcess"/>
    <dgm:cxn modelId="{825D6F7C-EAA8-764C-B65F-68B0ECE9FE58}" srcId="{D723A8CE-B477-6B44-9262-954F52FE5F15}" destId="{6B694D05-B64E-9943-B60A-9C739262AB91}" srcOrd="2" destOrd="0" parTransId="{FAAE515E-B228-FF44-BAEA-1092736E4881}" sibTransId="{9A8B00C5-094A-4B46-9F86-E3308A2B1F12}"/>
    <dgm:cxn modelId="{98584C81-2107-4541-A8EE-9205A0EDE510}" srcId="{E4335C3B-651E-8547-9334-8CDC4E43502E}" destId="{094B1C98-648F-1646-B2F0-B61158758833}" srcOrd="2" destOrd="0" parTransId="{644BD167-E064-284F-88A9-A38A7B1E3236}" sibTransId="{F3B519AF-E91C-2242-A207-97B2A4F4E3F0}"/>
    <dgm:cxn modelId="{3846CFB8-31B4-6644-8329-1FC57C9AA448}" type="presOf" srcId="{E4335C3B-651E-8547-9334-8CDC4E43502E}" destId="{B71DD48D-FE26-CB45-BE7A-C3A25CB4D82F}" srcOrd="0" destOrd="0" presId="urn:microsoft.com/office/officeart/2009/3/layout/StepUpProcess"/>
    <dgm:cxn modelId="{4B1FCEBA-454F-9E41-B0EA-F52C32FAE065}" type="presOf" srcId="{D723A8CE-B477-6B44-9262-954F52FE5F15}" destId="{402808BE-19B0-3948-B7EC-5CEA22F4A465}" srcOrd="0" destOrd="0" presId="urn:microsoft.com/office/officeart/2009/3/layout/StepUpProcess"/>
    <dgm:cxn modelId="{8B61A3C7-9680-494E-A253-FF90CB46EA16}" type="presOf" srcId="{6B694D05-B64E-9943-B60A-9C739262AB91}" destId="{DEDB5231-3D9A-B148-88BD-CFCC3413C862}" srcOrd="0" destOrd="0" presId="urn:microsoft.com/office/officeart/2009/3/layout/StepUpProcess"/>
    <dgm:cxn modelId="{36B576C8-4993-3B41-AA98-4D43705B4FCB}" type="presOf" srcId="{2B3D57EF-2572-1240-B8BD-A98F6E4538B2}" destId="{B71DD48D-FE26-CB45-BE7A-C3A25CB4D82F}" srcOrd="0" destOrd="2" presId="urn:microsoft.com/office/officeart/2009/3/layout/StepUpProcess"/>
    <dgm:cxn modelId="{F34680DB-E2B9-6D4D-8B54-5C7C00471858}" srcId="{D723A8CE-B477-6B44-9262-954F52FE5F15}" destId="{E4335C3B-651E-8547-9334-8CDC4E43502E}" srcOrd="4" destOrd="0" parTransId="{CC887128-AE13-CE4B-A798-94F2CE462AD3}" sibTransId="{DAD6EA3F-D258-1E44-B8E0-1D9DC0600224}"/>
    <dgm:cxn modelId="{A18343F1-9476-1440-9669-6A29D60A02A3}" srcId="{E4335C3B-651E-8547-9334-8CDC4E43502E}" destId="{2B3D57EF-2572-1240-B8BD-A98F6E4538B2}" srcOrd="1" destOrd="0" parTransId="{1441C036-B38E-F744-907E-42D30932DE13}" sibTransId="{6C3D66BA-9E12-2540-A866-CE0352B6F845}"/>
    <dgm:cxn modelId="{283A44F2-260D-BE4D-A57D-41C67CF94351}" srcId="{E4335C3B-651E-8547-9334-8CDC4E43502E}" destId="{83212268-0E64-B242-9C42-8C8030F19DB0}" srcOrd="0" destOrd="0" parTransId="{81500262-DA28-EE4C-9E1A-BC7B1DFAF6BE}" sibTransId="{1F0F7577-34CE-504D-A06C-743193445A18}"/>
    <dgm:cxn modelId="{54D6D00A-1C0B-3944-AFCB-305737981F34}" type="presParOf" srcId="{402808BE-19B0-3948-B7EC-5CEA22F4A465}" destId="{7EBA389D-158E-A54A-A33C-9FD20E5D21E5}" srcOrd="0" destOrd="0" presId="urn:microsoft.com/office/officeart/2009/3/layout/StepUpProcess"/>
    <dgm:cxn modelId="{F8B83776-5BD6-C249-AC28-B48A1DD7EBAC}" type="presParOf" srcId="{7EBA389D-158E-A54A-A33C-9FD20E5D21E5}" destId="{8DBC2A7A-C4BE-0E44-A700-B4EC3E782DF6}" srcOrd="0" destOrd="0" presId="urn:microsoft.com/office/officeart/2009/3/layout/StepUpProcess"/>
    <dgm:cxn modelId="{D8C34998-B07D-134B-B224-C44F565D782A}" type="presParOf" srcId="{7EBA389D-158E-A54A-A33C-9FD20E5D21E5}" destId="{425DE917-16B4-AA43-859E-8F994D33A8D5}" srcOrd="1" destOrd="0" presId="urn:microsoft.com/office/officeart/2009/3/layout/StepUpProcess"/>
    <dgm:cxn modelId="{CD86D2CF-2B6B-2A4A-95A2-7CCDBB630E83}" type="presParOf" srcId="{7EBA389D-158E-A54A-A33C-9FD20E5D21E5}" destId="{01BC59D8-D735-BD46-9CDC-57D003607578}" srcOrd="2" destOrd="0" presId="urn:microsoft.com/office/officeart/2009/3/layout/StepUpProcess"/>
    <dgm:cxn modelId="{F8439EA5-63E0-994E-9BF5-FE2C5FC4EA38}" type="presParOf" srcId="{402808BE-19B0-3948-B7EC-5CEA22F4A465}" destId="{658C2B55-355D-954B-889D-32A76AE1CBE3}" srcOrd="1" destOrd="0" presId="urn:microsoft.com/office/officeart/2009/3/layout/StepUpProcess"/>
    <dgm:cxn modelId="{C594B196-8374-0A4D-AE20-ABB553A477E4}" type="presParOf" srcId="{658C2B55-355D-954B-889D-32A76AE1CBE3}" destId="{B9DD5C49-DCE2-2549-80B3-484DAE67B16B}" srcOrd="0" destOrd="0" presId="urn:microsoft.com/office/officeart/2009/3/layout/StepUpProcess"/>
    <dgm:cxn modelId="{33BB96EB-3225-9045-9B1A-ECB13A4A7324}" type="presParOf" srcId="{402808BE-19B0-3948-B7EC-5CEA22F4A465}" destId="{53F21611-0393-FD4C-A30E-6EC8BDCE0363}" srcOrd="2" destOrd="0" presId="urn:microsoft.com/office/officeart/2009/3/layout/StepUpProcess"/>
    <dgm:cxn modelId="{1F845060-FA83-B949-9D91-CE2CC7D15EBE}" type="presParOf" srcId="{53F21611-0393-FD4C-A30E-6EC8BDCE0363}" destId="{4E8EECF7-BA9A-734A-B6D9-AFC9D03D0B7B}" srcOrd="0" destOrd="0" presId="urn:microsoft.com/office/officeart/2009/3/layout/StepUpProcess"/>
    <dgm:cxn modelId="{C12D2A32-CC9A-E042-86C0-0177706E2753}" type="presParOf" srcId="{53F21611-0393-FD4C-A30E-6EC8BDCE0363}" destId="{34D1A676-5FFC-5842-8CFE-820E51DEF2FE}" srcOrd="1" destOrd="0" presId="urn:microsoft.com/office/officeart/2009/3/layout/StepUpProcess"/>
    <dgm:cxn modelId="{E7780358-2D03-6E45-A48C-AD23A3F02179}" type="presParOf" srcId="{53F21611-0393-FD4C-A30E-6EC8BDCE0363}" destId="{72864454-29C1-784C-828D-6FFFBE6132D1}" srcOrd="2" destOrd="0" presId="urn:microsoft.com/office/officeart/2009/3/layout/StepUpProcess"/>
    <dgm:cxn modelId="{0D7DF2EC-082C-BD45-91EA-DDEC618A8712}" type="presParOf" srcId="{402808BE-19B0-3948-B7EC-5CEA22F4A465}" destId="{F5E31DD7-A1C0-9942-A512-8262F6DDF238}" srcOrd="3" destOrd="0" presId="urn:microsoft.com/office/officeart/2009/3/layout/StepUpProcess"/>
    <dgm:cxn modelId="{A4F92D85-FA28-ED48-9049-D9C651E8C3D8}" type="presParOf" srcId="{F5E31DD7-A1C0-9942-A512-8262F6DDF238}" destId="{1C9BA795-7DE2-D941-BEF9-C7F67F5D61DF}" srcOrd="0" destOrd="0" presId="urn:microsoft.com/office/officeart/2009/3/layout/StepUpProcess"/>
    <dgm:cxn modelId="{92AD2013-B333-BF47-BF23-051625839363}" type="presParOf" srcId="{402808BE-19B0-3948-B7EC-5CEA22F4A465}" destId="{3478FA93-EB36-B84A-A2AE-2F32F1C76D9B}" srcOrd="4" destOrd="0" presId="urn:microsoft.com/office/officeart/2009/3/layout/StepUpProcess"/>
    <dgm:cxn modelId="{5A37C101-A572-924E-8D55-4687A00552F0}" type="presParOf" srcId="{3478FA93-EB36-B84A-A2AE-2F32F1C76D9B}" destId="{546683F5-9DD0-1446-9F95-BC32335744B7}" srcOrd="0" destOrd="0" presId="urn:microsoft.com/office/officeart/2009/3/layout/StepUpProcess"/>
    <dgm:cxn modelId="{C5C87BFC-C557-4143-8A06-359FCACDD0A5}" type="presParOf" srcId="{3478FA93-EB36-B84A-A2AE-2F32F1C76D9B}" destId="{DEDB5231-3D9A-B148-88BD-CFCC3413C862}" srcOrd="1" destOrd="0" presId="urn:microsoft.com/office/officeart/2009/3/layout/StepUpProcess"/>
    <dgm:cxn modelId="{2E040275-9A4B-524A-860C-B7E5A50E31BF}" type="presParOf" srcId="{3478FA93-EB36-B84A-A2AE-2F32F1C76D9B}" destId="{74AB6F25-7D4E-9649-863E-359C78A95F72}" srcOrd="2" destOrd="0" presId="urn:microsoft.com/office/officeart/2009/3/layout/StepUpProcess"/>
    <dgm:cxn modelId="{56C3D309-BAC0-CB40-8207-073DFFBE8241}" type="presParOf" srcId="{402808BE-19B0-3948-B7EC-5CEA22F4A465}" destId="{51A85CD0-01C0-6F4F-B2D1-085F18A87D66}" srcOrd="5" destOrd="0" presId="urn:microsoft.com/office/officeart/2009/3/layout/StepUpProcess"/>
    <dgm:cxn modelId="{23BB4A78-735A-0841-8D81-1F5648873749}" type="presParOf" srcId="{51A85CD0-01C0-6F4F-B2D1-085F18A87D66}" destId="{7EB8D4CA-F38F-F840-B1B8-77218BF1D65A}" srcOrd="0" destOrd="0" presId="urn:microsoft.com/office/officeart/2009/3/layout/StepUpProcess"/>
    <dgm:cxn modelId="{3221316E-7D03-9D46-869E-2958EE632B38}" type="presParOf" srcId="{402808BE-19B0-3948-B7EC-5CEA22F4A465}" destId="{49F1E652-CEA1-6749-A901-720C38F3BBD0}" srcOrd="6" destOrd="0" presId="urn:microsoft.com/office/officeart/2009/3/layout/StepUpProcess"/>
    <dgm:cxn modelId="{4C4BBDDE-39EA-4F4E-BF46-1D01102C4F68}" type="presParOf" srcId="{49F1E652-CEA1-6749-A901-720C38F3BBD0}" destId="{680364AD-1977-7E4E-B4B4-544F0C610761}" srcOrd="0" destOrd="0" presId="urn:microsoft.com/office/officeart/2009/3/layout/StepUpProcess"/>
    <dgm:cxn modelId="{4205213F-ABC8-4343-A7B9-0D4545E76BD1}" type="presParOf" srcId="{49F1E652-CEA1-6749-A901-720C38F3BBD0}" destId="{2DD0B601-56D3-E949-A230-254C4C003932}" srcOrd="1" destOrd="0" presId="urn:microsoft.com/office/officeart/2009/3/layout/StepUpProcess"/>
    <dgm:cxn modelId="{45A85FDA-6039-C242-9055-432F57A920ED}" type="presParOf" srcId="{49F1E652-CEA1-6749-A901-720C38F3BBD0}" destId="{0F72C192-7BCF-374C-AC5F-D670E172AA2E}" srcOrd="2" destOrd="0" presId="urn:microsoft.com/office/officeart/2009/3/layout/StepUpProcess"/>
    <dgm:cxn modelId="{ED9C026A-E0BB-4A46-9D07-B97016778B59}" type="presParOf" srcId="{402808BE-19B0-3948-B7EC-5CEA22F4A465}" destId="{698A3D61-ECB1-CC4E-B6AA-ED605BA9B36B}" srcOrd="7" destOrd="0" presId="urn:microsoft.com/office/officeart/2009/3/layout/StepUpProcess"/>
    <dgm:cxn modelId="{25190EE5-85D4-0B43-8C68-76028405D8E7}" type="presParOf" srcId="{698A3D61-ECB1-CC4E-B6AA-ED605BA9B36B}" destId="{5D4A7F08-E857-5F4E-9F2B-9110CD626659}" srcOrd="0" destOrd="0" presId="urn:microsoft.com/office/officeart/2009/3/layout/StepUpProcess"/>
    <dgm:cxn modelId="{D1073FEA-3F1C-BA45-A95C-D62F8D3816A3}" type="presParOf" srcId="{402808BE-19B0-3948-B7EC-5CEA22F4A465}" destId="{E60B10B3-5ADD-954A-B690-801FD97A896F}" srcOrd="8" destOrd="0" presId="urn:microsoft.com/office/officeart/2009/3/layout/StepUpProcess"/>
    <dgm:cxn modelId="{45E68964-E504-074D-9BEA-84B3B1762718}" type="presParOf" srcId="{E60B10B3-5ADD-954A-B690-801FD97A896F}" destId="{E5427CF9-1D04-634F-AC44-D02B762DAFFE}" srcOrd="0" destOrd="0" presId="urn:microsoft.com/office/officeart/2009/3/layout/StepUpProcess"/>
    <dgm:cxn modelId="{7BF1CA0D-CC41-9B43-BDE3-935033507135}" type="presParOf" srcId="{E60B10B3-5ADD-954A-B690-801FD97A896F}" destId="{B71DD48D-FE26-CB45-BE7A-C3A25CB4D8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77D64B-54C7-0242-8134-8FB4A21EB69D}" type="doc">
      <dgm:prSet loTypeId="urn:microsoft.com/office/officeart/2005/8/layout/hList1" loCatId="" qsTypeId="urn:microsoft.com/office/officeart/2005/8/quickstyle/simple1" qsCatId="simple" csTypeId="urn:microsoft.com/office/officeart/2005/8/colors/colorful2" csCatId="colorful" phldr="1"/>
      <dgm:spPr/>
      <dgm:t>
        <a:bodyPr/>
        <a:lstStyle/>
        <a:p>
          <a:endParaRPr lang="es-MX"/>
        </a:p>
      </dgm:t>
    </dgm:pt>
    <dgm:pt modelId="{24C92E2E-3403-364C-967C-E59A6332328A}">
      <dgm:prSet phldrT="[Texto]"/>
      <dgm:spPr/>
      <dgm:t>
        <a:bodyPr/>
        <a:lstStyle/>
        <a:p>
          <a:r>
            <a:rPr lang="es-MX" dirty="0"/>
            <a:t>Ad valorem</a:t>
          </a:r>
        </a:p>
      </dgm:t>
    </dgm:pt>
    <dgm:pt modelId="{C1EBFD8C-74FF-6547-ADE8-4C06DE6E5024}" type="parTrans" cxnId="{8A1263FC-7EC1-0347-8A9B-460B592A7097}">
      <dgm:prSet/>
      <dgm:spPr/>
      <dgm:t>
        <a:bodyPr/>
        <a:lstStyle/>
        <a:p>
          <a:endParaRPr lang="es-MX"/>
        </a:p>
      </dgm:t>
    </dgm:pt>
    <dgm:pt modelId="{0296BA62-4593-6D4B-BD53-E4CC611727E2}" type="sibTrans" cxnId="{8A1263FC-7EC1-0347-8A9B-460B592A7097}">
      <dgm:prSet/>
      <dgm:spPr/>
      <dgm:t>
        <a:bodyPr/>
        <a:lstStyle/>
        <a:p>
          <a:endParaRPr lang="es-MX"/>
        </a:p>
      </dgm:t>
    </dgm:pt>
    <dgm:pt modelId="{B91085CC-70F2-A943-A84D-E559CB592C86}">
      <dgm:prSet phldrT="[Texto]"/>
      <dgm:spPr/>
      <dgm:t>
        <a:bodyPr/>
        <a:lstStyle/>
        <a:p>
          <a:r>
            <a:rPr lang="es-MX" dirty="0"/>
            <a:t>Subpartida arancelaria 6405.10.00.00 10% </a:t>
          </a:r>
        </a:p>
      </dgm:t>
    </dgm:pt>
    <dgm:pt modelId="{28FC4053-FF09-D541-9A25-08615FE1F4E6}" type="parTrans" cxnId="{E2410CE2-A3E0-8C42-A2DF-53E9FB86F992}">
      <dgm:prSet/>
      <dgm:spPr/>
      <dgm:t>
        <a:bodyPr/>
        <a:lstStyle/>
        <a:p>
          <a:endParaRPr lang="es-MX"/>
        </a:p>
      </dgm:t>
    </dgm:pt>
    <dgm:pt modelId="{1F0DD50C-36DE-F742-9BF1-A45FB239126D}" type="sibTrans" cxnId="{E2410CE2-A3E0-8C42-A2DF-53E9FB86F992}">
      <dgm:prSet/>
      <dgm:spPr/>
      <dgm:t>
        <a:bodyPr/>
        <a:lstStyle/>
        <a:p>
          <a:endParaRPr lang="es-MX"/>
        </a:p>
      </dgm:t>
    </dgm:pt>
    <dgm:pt modelId="{CBC02FFA-E61F-1849-B3FD-45E4656304A1}">
      <dgm:prSet phldrT="[Texto]"/>
      <dgm:spPr/>
      <dgm:t>
        <a:bodyPr/>
        <a:lstStyle/>
        <a:p>
          <a:r>
            <a:rPr lang="es-MX" dirty="0"/>
            <a:t>Preferencias arancelarias</a:t>
          </a:r>
        </a:p>
      </dgm:t>
    </dgm:pt>
    <dgm:pt modelId="{118ED35F-5DFD-2045-B9B1-D38E51543332}" type="parTrans" cxnId="{705FF0BD-C89D-A84A-9D3F-E406C9DE16C0}">
      <dgm:prSet/>
      <dgm:spPr/>
      <dgm:t>
        <a:bodyPr/>
        <a:lstStyle/>
        <a:p>
          <a:endParaRPr lang="es-MX"/>
        </a:p>
      </dgm:t>
    </dgm:pt>
    <dgm:pt modelId="{98ADF97C-B638-3B41-A0CA-FF8A1D03DF12}" type="sibTrans" cxnId="{705FF0BD-C89D-A84A-9D3F-E406C9DE16C0}">
      <dgm:prSet/>
      <dgm:spPr/>
      <dgm:t>
        <a:bodyPr/>
        <a:lstStyle/>
        <a:p>
          <a:endParaRPr lang="es-MX"/>
        </a:p>
      </dgm:t>
    </dgm:pt>
    <dgm:pt modelId="{3998B3AA-428B-8E4F-B436-EDE0C85FC63F}">
      <dgm:prSet phldrT="[Texto]"/>
      <dgm:spPr/>
      <dgm:t>
        <a:bodyPr/>
        <a:lstStyle/>
        <a:p>
          <a:r>
            <a:rPr lang="es-MX" dirty="0"/>
            <a:t>CAN</a:t>
          </a:r>
        </a:p>
      </dgm:t>
    </dgm:pt>
    <dgm:pt modelId="{54EEFF69-4014-914F-BD38-6D6F1A8231FE}" type="parTrans" cxnId="{2506372E-3C59-1242-B958-7906FF860461}">
      <dgm:prSet/>
      <dgm:spPr/>
      <dgm:t>
        <a:bodyPr/>
        <a:lstStyle/>
        <a:p>
          <a:endParaRPr lang="es-MX"/>
        </a:p>
      </dgm:t>
    </dgm:pt>
    <dgm:pt modelId="{D88D0AD8-656E-B249-B16A-664977C95B53}" type="sibTrans" cxnId="{2506372E-3C59-1242-B958-7906FF860461}">
      <dgm:prSet/>
      <dgm:spPr/>
      <dgm:t>
        <a:bodyPr/>
        <a:lstStyle/>
        <a:p>
          <a:endParaRPr lang="es-MX"/>
        </a:p>
      </dgm:t>
    </dgm:pt>
    <dgm:pt modelId="{7F3B34C1-CE65-DE47-9540-69DD6DE562EE}">
      <dgm:prSet phldrT="[Texto]"/>
      <dgm:spPr/>
      <dgm:t>
        <a:bodyPr/>
        <a:lstStyle/>
        <a:p>
          <a:r>
            <a:rPr lang="es-MX" dirty="0"/>
            <a:t>Decision 416</a:t>
          </a:r>
        </a:p>
      </dgm:t>
    </dgm:pt>
    <dgm:pt modelId="{DF11F35B-564B-EE47-85E2-FB26FFA9A2AB}" type="parTrans" cxnId="{2124C627-0394-3944-885F-1153CDACEEB1}">
      <dgm:prSet/>
      <dgm:spPr/>
      <dgm:t>
        <a:bodyPr/>
        <a:lstStyle/>
        <a:p>
          <a:endParaRPr lang="es-MX"/>
        </a:p>
      </dgm:t>
    </dgm:pt>
    <dgm:pt modelId="{EE5D93B9-ECAB-E146-AE86-4905B7912779}" type="sibTrans" cxnId="{2124C627-0394-3944-885F-1153CDACEEB1}">
      <dgm:prSet/>
      <dgm:spPr/>
      <dgm:t>
        <a:bodyPr/>
        <a:lstStyle/>
        <a:p>
          <a:endParaRPr lang="es-MX"/>
        </a:p>
      </dgm:t>
    </dgm:pt>
    <dgm:pt modelId="{5AB6D05B-58A7-1048-9D9F-767A1A3E4A92}">
      <dgm:prSet phldrT="[Texto]"/>
      <dgm:spPr/>
      <dgm:t>
        <a:bodyPr/>
        <a:lstStyle/>
        <a:p>
          <a:r>
            <a:rPr lang="es-US" dirty="0"/>
            <a:t>Normas para la clasificación del origen</a:t>
          </a:r>
          <a:endParaRPr lang="es-MX" dirty="0"/>
        </a:p>
      </dgm:t>
    </dgm:pt>
    <dgm:pt modelId="{8706F5C9-D943-8544-8070-38D0BE5B083B}" type="parTrans" cxnId="{CE1FEBF9-0DA8-6946-84D3-F675C572E135}">
      <dgm:prSet/>
      <dgm:spPr/>
      <dgm:t>
        <a:bodyPr/>
        <a:lstStyle/>
        <a:p>
          <a:endParaRPr lang="es-MX"/>
        </a:p>
      </dgm:t>
    </dgm:pt>
    <dgm:pt modelId="{483225AD-21FA-FC45-9B7E-2380C630A33C}" type="sibTrans" cxnId="{CE1FEBF9-0DA8-6946-84D3-F675C572E135}">
      <dgm:prSet/>
      <dgm:spPr/>
      <dgm:t>
        <a:bodyPr/>
        <a:lstStyle/>
        <a:p>
          <a:endParaRPr lang="es-MX"/>
        </a:p>
      </dgm:t>
    </dgm:pt>
    <dgm:pt modelId="{AD5A6393-F8D5-B54E-9491-3D831A9F701F}">
      <dgm:prSet phldrT="[Texto]"/>
      <dgm:spPr/>
      <dgm:t>
        <a:bodyPr/>
        <a:lstStyle/>
        <a:p>
          <a:r>
            <a:rPr lang="es-MX" dirty="0"/>
            <a:t>0 % de arancel</a:t>
          </a:r>
        </a:p>
      </dgm:t>
    </dgm:pt>
    <dgm:pt modelId="{79D7CBB2-B6D2-6642-A5B1-2BB051258F65}" type="parTrans" cxnId="{0A8E0359-26DD-DB40-96CC-C213FA3559C4}">
      <dgm:prSet/>
      <dgm:spPr/>
      <dgm:t>
        <a:bodyPr/>
        <a:lstStyle/>
        <a:p>
          <a:endParaRPr lang="es-MX"/>
        </a:p>
      </dgm:t>
    </dgm:pt>
    <dgm:pt modelId="{ADCDFA21-0F83-1D4A-ACF4-5BA7699A5A06}" type="sibTrans" cxnId="{0A8E0359-26DD-DB40-96CC-C213FA3559C4}">
      <dgm:prSet/>
      <dgm:spPr/>
      <dgm:t>
        <a:bodyPr/>
        <a:lstStyle/>
        <a:p>
          <a:endParaRPr lang="es-MX"/>
        </a:p>
      </dgm:t>
    </dgm:pt>
    <dgm:pt modelId="{A52CE2D0-62AF-5647-AA2B-EB9AA9E7CC22}">
      <dgm:prSet phldrT="[Texto]"/>
      <dgm:spPr/>
      <dgm:t>
        <a:bodyPr/>
        <a:lstStyle/>
        <a:p>
          <a:r>
            <a:rPr lang="es-MX" dirty="0"/>
            <a:t>Certificado de origen</a:t>
          </a:r>
        </a:p>
      </dgm:t>
    </dgm:pt>
    <dgm:pt modelId="{AEC57A00-65BC-6E49-9C25-A7C5EF020BF2}" type="parTrans" cxnId="{9BEC6EF3-DD80-EE46-8B56-86397A79E593}">
      <dgm:prSet/>
      <dgm:spPr/>
      <dgm:t>
        <a:bodyPr/>
        <a:lstStyle/>
        <a:p>
          <a:endParaRPr lang="es-MX"/>
        </a:p>
      </dgm:t>
    </dgm:pt>
    <dgm:pt modelId="{253D2CD4-B040-5244-AAEC-FA93CE52308E}" type="sibTrans" cxnId="{9BEC6EF3-DD80-EE46-8B56-86397A79E593}">
      <dgm:prSet/>
      <dgm:spPr/>
      <dgm:t>
        <a:bodyPr/>
        <a:lstStyle/>
        <a:p>
          <a:endParaRPr lang="es-MX"/>
        </a:p>
      </dgm:t>
    </dgm:pt>
    <dgm:pt modelId="{D0C559D1-D396-F142-BC37-EFE73C496C22}" type="pres">
      <dgm:prSet presAssocID="{4477D64B-54C7-0242-8134-8FB4A21EB69D}" presName="Name0" presStyleCnt="0">
        <dgm:presLayoutVars>
          <dgm:dir/>
          <dgm:animLvl val="lvl"/>
          <dgm:resizeHandles val="exact"/>
        </dgm:presLayoutVars>
      </dgm:prSet>
      <dgm:spPr/>
    </dgm:pt>
    <dgm:pt modelId="{1C58EFB8-FE4A-BB42-9285-7067D0A95FEE}" type="pres">
      <dgm:prSet presAssocID="{24C92E2E-3403-364C-967C-E59A6332328A}" presName="composite" presStyleCnt="0"/>
      <dgm:spPr/>
    </dgm:pt>
    <dgm:pt modelId="{54F2BF9D-45FB-F348-92B4-41ECDBBAB69D}" type="pres">
      <dgm:prSet presAssocID="{24C92E2E-3403-364C-967C-E59A6332328A}" presName="parTx" presStyleLbl="alignNode1" presStyleIdx="0" presStyleCnt="3">
        <dgm:presLayoutVars>
          <dgm:chMax val="0"/>
          <dgm:chPref val="0"/>
          <dgm:bulletEnabled val="1"/>
        </dgm:presLayoutVars>
      </dgm:prSet>
      <dgm:spPr/>
    </dgm:pt>
    <dgm:pt modelId="{9DD2E517-BAF3-7841-A664-D1A11DA1AD0F}" type="pres">
      <dgm:prSet presAssocID="{24C92E2E-3403-364C-967C-E59A6332328A}" presName="desTx" presStyleLbl="alignAccFollowNode1" presStyleIdx="0" presStyleCnt="3">
        <dgm:presLayoutVars>
          <dgm:bulletEnabled val="1"/>
        </dgm:presLayoutVars>
      </dgm:prSet>
      <dgm:spPr/>
    </dgm:pt>
    <dgm:pt modelId="{4503AAA7-FD18-1F42-8CB5-4A00ABD93902}" type="pres">
      <dgm:prSet presAssocID="{0296BA62-4593-6D4B-BD53-E4CC611727E2}" presName="space" presStyleCnt="0"/>
      <dgm:spPr/>
    </dgm:pt>
    <dgm:pt modelId="{9D535A69-5BF7-1F4C-B873-D9024AA3C3D0}" type="pres">
      <dgm:prSet presAssocID="{CBC02FFA-E61F-1849-B3FD-45E4656304A1}" presName="composite" presStyleCnt="0"/>
      <dgm:spPr/>
    </dgm:pt>
    <dgm:pt modelId="{9B15A80C-4E19-FE46-8F59-D79FCCB41B7E}" type="pres">
      <dgm:prSet presAssocID="{CBC02FFA-E61F-1849-B3FD-45E4656304A1}" presName="parTx" presStyleLbl="alignNode1" presStyleIdx="1" presStyleCnt="3">
        <dgm:presLayoutVars>
          <dgm:chMax val="0"/>
          <dgm:chPref val="0"/>
          <dgm:bulletEnabled val="1"/>
        </dgm:presLayoutVars>
      </dgm:prSet>
      <dgm:spPr/>
    </dgm:pt>
    <dgm:pt modelId="{4604E29E-7748-1C46-8571-BF33EC18D7FA}" type="pres">
      <dgm:prSet presAssocID="{CBC02FFA-E61F-1849-B3FD-45E4656304A1}" presName="desTx" presStyleLbl="alignAccFollowNode1" presStyleIdx="1" presStyleCnt="3">
        <dgm:presLayoutVars>
          <dgm:bulletEnabled val="1"/>
        </dgm:presLayoutVars>
      </dgm:prSet>
      <dgm:spPr/>
    </dgm:pt>
    <dgm:pt modelId="{49B4D3DC-975A-384D-8F75-340134B753AE}" type="pres">
      <dgm:prSet presAssocID="{98ADF97C-B638-3B41-A0CA-FF8A1D03DF12}" presName="space" presStyleCnt="0"/>
      <dgm:spPr/>
    </dgm:pt>
    <dgm:pt modelId="{43F5C85D-5A3D-4E46-B041-29A67BA714F2}" type="pres">
      <dgm:prSet presAssocID="{7F3B34C1-CE65-DE47-9540-69DD6DE562EE}" presName="composite" presStyleCnt="0"/>
      <dgm:spPr/>
    </dgm:pt>
    <dgm:pt modelId="{C00BE264-BECD-4045-BBDC-282457B68BAA}" type="pres">
      <dgm:prSet presAssocID="{7F3B34C1-CE65-DE47-9540-69DD6DE562EE}" presName="parTx" presStyleLbl="alignNode1" presStyleIdx="2" presStyleCnt="3">
        <dgm:presLayoutVars>
          <dgm:chMax val="0"/>
          <dgm:chPref val="0"/>
          <dgm:bulletEnabled val="1"/>
        </dgm:presLayoutVars>
      </dgm:prSet>
      <dgm:spPr/>
    </dgm:pt>
    <dgm:pt modelId="{12E9ABCC-D86E-E84C-A23F-6427512DD34C}" type="pres">
      <dgm:prSet presAssocID="{7F3B34C1-CE65-DE47-9540-69DD6DE562EE}" presName="desTx" presStyleLbl="alignAccFollowNode1" presStyleIdx="2" presStyleCnt="3">
        <dgm:presLayoutVars>
          <dgm:bulletEnabled val="1"/>
        </dgm:presLayoutVars>
      </dgm:prSet>
      <dgm:spPr/>
    </dgm:pt>
  </dgm:ptLst>
  <dgm:cxnLst>
    <dgm:cxn modelId="{2E7B0703-52F4-D34F-8593-0C7B96F717D6}" type="presOf" srcId="{4477D64B-54C7-0242-8134-8FB4A21EB69D}" destId="{D0C559D1-D396-F142-BC37-EFE73C496C22}" srcOrd="0" destOrd="0" presId="urn:microsoft.com/office/officeart/2005/8/layout/hList1"/>
    <dgm:cxn modelId="{0CF50E17-A17A-C84E-BC05-9920C8B9128E}" type="presOf" srcId="{CBC02FFA-E61F-1849-B3FD-45E4656304A1}" destId="{9B15A80C-4E19-FE46-8F59-D79FCCB41B7E}" srcOrd="0" destOrd="0" presId="urn:microsoft.com/office/officeart/2005/8/layout/hList1"/>
    <dgm:cxn modelId="{2124C627-0394-3944-885F-1153CDACEEB1}" srcId="{4477D64B-54C7-0242-8134-8FB4A21EB69D}" destId="{7F3B34C1-CE65-DE47-9540-69DD6DE562EE}" srcOrd="2" destOrd="0" parTransId="{DF11F35B-564B-EE47-85E2-FB26FFA9A2AB}" sibTransId="{EE5D93B9-ECAB-E146-AE86-4905B7912779}"/>
    <dgm:cxn modelId="{2506372E-3C59-1242-B958-7906FF860461}" srcId="{CBC02FFA-E61F-1849-B3FD-45E4656304A1}" destId="{3998B3AA-428B-8E4F-B436-EDE0C85FC63F}" srcOrd="0" destOrd="0" parTransId="{54EEFF69-4014-914F-BD38-6D6F1A8231FE}" sibTransId="{D88D0AD8-656E-B249-B16A-664977C95B53}"/>
    <dgm:cxn modelId="{0D56CC39-D4E5-3A49-A2C5-5C8275156150}" type="presOf" srcId="{24C92E2E-3403-364C-967C-E59A6332328A}" destId="{54F2BF9D-45FB-F348-92B4-41ECDBBAB69D}" srcOrd="0" destOrd="0" presId="urn:microsoft.com/office/officeart/2005/8/layout/hList1"/>
    <dgm:cxn modelId="{77169957-B0DE-4044-9F18-BFA44FAC3D71}" type="presOf" srcId="{B91085CC-70F2-A943-A84D-E559CB592C86}" destId="{9DD2E517-BAF3-7841-A664-D1A11DA1AD0F}" srcOrd="0" destOrd="0" presId="urn:microsoft.com/office/officeart/2005/8/layout/hList1"/>
    <dgm:cxn modelId="{0A8E0359-26DD-DB40-96CC-C213FA3559C4}" srcId="{CBC02FFA-E61F-1849-B3FD-45E4656304A1}" destId="{AD5A6393-F8D5-B54E-9491-3D831A9F701F}" srcOrd="1" destOrd="0" parTransId="{79D7CBB2-B6D2-6642-A5B1-2BB051258F65}" sibTransId="{ADCDFA21-0F83-1D4A-ACF4-5BA7699A5A06}"/>
    <dgm:cxn modelId="{5202EBAB-BB85-0949-AFCA-CFC3BAE8E670}" type="presOf" srcId="{5AB6D05B-58A7-1048-9D9F-767A1A3E4A92}" destId="{12E9ABCC-D86E-E84C-A23F-6427512DD34C}" srcOrd="0" destOrd="0" presId="urn:microsoft.com/office/officeart/2005/8/layout/hList1"/>
    <dgm:cxn modelId="{7116F7B3-7828-6447-82A8-6D9518BF631B}" type="presOf" srcId="{7F3B34C1-CE65-DE47-9540-69DD6DE562EE}" destId="{C00BE264-BECD-4045-BBDC-282457B68BAA}" srcOrd="0" destOrd="0" presId="urn:microsoft.com/office/officeart/2005/8/layout/hList1"/>
    <dgm:cxn modelId="{705FF0BD-C89D-A84A-9D3F-E406C9DE16C0}" srcId="{4477D64B-54C7-0242-8134-8FB4A21EB69D}" destId="{CBC02FFA-E61F-1849-B3FD-45E4656304A1}" srcOrd="1" destOrd="0" parTransId="{118ED35F-5DFD-2045-B9B1-D38E51543332}" sibTransId="{98ADF97C-B638-3B41-A0CA-FF8A1D03DF12}"/>
    <dgm:cxn modelId="{97D2FBD3-F754-674D-BEBE-D10C077605F6}" type="presOf" srcId="{A52CE2D0-62AF-5647-AA2B-EB9AA9E7CC22}" destId="{12E9ABCC-D86E-E84C-A23F-6427512DD34C}" srcOrd="0" destOrd="1" presId="urn:microsoft.com/office/officeart/2005/8/layout/hList1"/>
    <dgm:cxn modelId="{2D87AED7-5007-444E-BF30-E866B8396E8B}" type="presOf" srcId="{AD5A6393-F8D5-B54E-9491-3D831A9F701F}" destId="{4604E29E-7748-1C46-8571-BF33EC18D7FA}" srcOrd="0" destOrd="1" presId="urn:microsoft.com/office/officeart/2005/8/layout/hList1"/>
    <dgm:cxn modelId="{827206D8-74EA-4E40-8628-2DFFCAF45EEA}" type="presOf" srcId="{3998B3AA-428B-8E4F-B436-EDE0C85FC63F}" destId="{4604E29E-7748-1C46-8571-BF33EC18D7FA}" srcOrd="0" destOrd="0" presId="urn:microsoft.com/office/officeart/2005/8/layout/hList1"/>
    <dgm:cxn modelId="{E2410CE2-A3E0-8C42-A2DF-53E9FB86F992}" srcId="{24C92E2E-3403-364C-967C-E59A6332328A}" destId="{B91085CC-70F2-A943-A84D-E559CB592C86}" srcOrd="0" destOrd="0" parTransId="{28FC4053-FF09-D541-9A25-08615FE1F4E6}" sibTransId="{1F0DD50C-36DE-F742-9BF1-A45FB239126D}"/>
    <dgm:cxn modelId="{9BEC6EF3-DD80-EE46-8B56-86397A79E593}" srcId="{7F3B34C1-CE65-DE47-9540-69DD6DE562EE}" destId="{A52CE2D0-62AF-5647-AA2B-EB9AA9E7CC22}" srcOrd="1" destOrd="0" parTransId="{AEC57A00-65BC-6E49-9C25-A7C5EF020BF2}" sibTransId="{253D2CD4-B040-5244-AAEC-FA93CE52308E}"/>
    <dgm:cxn modelId="{CE1FEBF9-0DA8-6946-84D3-F675C572E135}" srcId="{7F3B34C1-CE65-DE47-9540-69DD6DE562EE}" destId="{5AB6D05B-58A7-1048-9D9F-767A1A3E4A92}" srcOrd="0" destOrd="0" parTransId="{8706F5C9-D943-8544-8070-38D0BE5B083B}" sibTransId="{483225AD-21FA-FC45-9B7E-2380C630A33C}"/>
    <dgm:cxn modelId="{8A1263FC-7EC1-0347-8A9B-460B592A7097}" srcId="{4477D64B-54C7-0242-8134-8FB4A21EB69D}" destId="{24C92E2E-3403-364C-967C-E59A6332328A}" srcOrd="0" destOrd="0" parTransId="{C1EBFD8C-74FF-6547-ADE8-4C06DE6E5024}" sibTransId="{0296BA62-4593-6D4B-BD53-E4CC611727E2}"/>
    <dgm:cxn modelId="{253781F3-A1B8-7240-BFED-AD2B1209E812}" type="presParOf" srcId="{D0C559D1-D396-F142-BC37-EFE73C496C22}" destId="{1C58EFB8-FE4A-BB42-9285-7067D0A95FEE}" srcOrd="0" destOrd="0" presId="urn:microsoft.com/office/officeart/2005/8/layout/hList1"/>
    <dgm:cxn modelId="{7A8249B0-34E8-E24F-BF32-F7725BDC9392}" type="presParOf" srcId="{1C58EFB8-FE4A-BB42-9285-7067D0A95FEE}" destId="{54F2BF9D-45FB-F348-92B4-41ECDBBAB69D}" srcOrd="0" destOrd="0" presId="urn:microsoft.com/office/officeart/2005/8/layout/hList1"/>
    <dgm:cxn modelId="{D3AD86AF-3553-0248-9D2F-22E2BB3A52A3}" type="presParOf" srcId="{1C58EFB8-FE4A-BB42-9285-7067D0A95FEE}" destId="{9DD2E517-BAF3-7841-A664-D1A11DA1AD0F}" srcOrd="1" destOrd="0" presId="urn:microsoft.com/office/officeart/2005/8/layout/hList1"/>
    <dgm:cxn modelId="{5C7C09BF-7191-1A44-983D-81FDD9ADD584}" type="presParOf" srcId="{D0C559D1-D396-F142-BC37-EFE73C496C22}" destId="{4503AAA7-FD18-1F42-8CB5-4A00ABD93902}" srcOrd="1" destOrd="0" presId="urn:microsoft.com/office/officeart/2005/8/layout/hList1"/>
    <dgm:cxn modelId="{1D634150-3BB7-8E49-8A7D-79F9F90F8A84}" type="presParOf" srcId="{D0C559D1-D396-F142-BC37-EFE73C496C22}" destId="{9D535A69-5BF7-1F4C-B873-D9024AA3C3D0}" srcOrd="2" destOrd="0" presId="urn:microsoft.com/office/officeart/2005/8/layout/hList1"/>
    <dgm:cxn modelId="{E389616F-1649-644A-9CFC-53470B160ACF}" type="presParOf" srcId="{9D535A69-5BF7-1F4C-B873-D9024AA3C3D0}" destId="{9B15A80C-4E19-FE46-8F59-D79FCCB41B7E}" srcOrd="0" destOrd="0" presId="urn:microsoft.com/office/officeart/2005/8/layout/hList1"/>
    <dgm:cxn modelId="{71F80B9C-86C3-DA4F-AAC8-E43837625B7E}" type="presParOf" srcId="{9D535A69-5BF7-1F4C-B873-D9024AA3C3D0}" destId="{4604E29E-7748-1C46-8571-BF33EC18D7FA}" srcOrd="1" destOrd="0" presId="urn:microsoft.com/office/officeart/2005/8/layout/hList1"/>
    <dgm:cxn modelId="{27541824-09BA-5447-9785-3A05EDC45E31}" type="presParOf" srcId="{D0C559D1-D396-F142-BC37-EFE73C496C22}" destId="{49B4D3DC-975A-384D-8F75-340134B753AE}" srcOrd="3" destOrd="0" presId="urn:microsoft.com/office/officeart/2005/8/layout/hList1"/>
    <dgm:cxn modelId="{CF5A2D9D-ECF1-EF45-A080-573A4F233BCB}" type="presParOf" srcId="{D0C559D1-D396-F142-BC37-EFE73C496C22}" destId="{43F5C85D-5A3D-4E46-B041-29A67BA714F2}" srcOrd="4" destOrd="0" presId="urn:microsoft.com/office/officeart/2005/8/layout/hList1"/>
    <dgm:cxn modelId="{351CD7E7-E5D7-424C-A843-095365981414}" type="presParOf" srcId="{43F5C85D-5A3D-4E46-B041-29A67BA714F2}" destId="{C00BE264-BECD-4045-BBDC-282457B68BAA}" srcOrd="0" destOrd="0" presId="urn:microsoft.com/office/officeart/2005/8/layout/hList1"/>
    <dgm:cxn modelId="{20B004D2-A643-E543-8B44-EF20C61F560E}" type="presParOf" srcId="{43F5C85D-5A3D-4E46-B041-29A67BA714F2}" destId="{12E9ABCC-D86E-E84C-A23F-6427512DD3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7016C0-9D81-4028-8993-4D62E7BF34A0}" type="doc">
      <dgm:prSet loTypeId="urn:microsoft.com/office/officeart/2011/layout/HexagonRadial" loCatId="cycle" qsTypeId="urn:microsoft.com/office/officeart/2005/8/quickstyle/simple3" qsCatId="simple" csTypeId="urn:microsoft.com/office/officeart/2005/8/colors/accent1_2" csCatId="accent1" phldr="1"/>
      <dgm:spPr/>
      <dgm:t>
        <a:bodyPr/>
        <a:lstStyle/>
        <a:p>
          <a:endParaRPr lang="en-US"/>
        </a:p>
      </dgm:t>
    </dgm:pt>
    <dgm:pt modelId="{3ED2F004-E73D-4396-9E21-8640B9166F89}">
      <dgm:prSet phldrT="[Text]"/>
      <dgm:spPr/>
      <dgm:t>
        <a:bodyPr/>
        <a:lstStyle/>
        <a:p>
          <a:r>
            <a:rPr lang="es-US" dirty="0"/>
            <a:t>Barreras que impiden una libre comercialización de los productos </a:t>
          </a:r>
          <a:endParaRPr lang="en-US" b="1" dirty="0">
            <a:latin typeface="Franklin Gothic Book" panose="020B0503020102020204" pitchFamily="34" charset="0"/>
          </a:endParaRPr>
        </a:p>
      </dgm:t>
    </dgm:pt>
    <dgm:pt modelId="{B0A75E42-BC4A-4A69-BF99-F6B74022FADF}" type="sibTrans" cxnId="{553CA256-B522-4127-B56F-88507EA03D12}">
      <dgm:prSet/>
      <dgm:spPr/>
      <dgm:t>
        <a:bodyPr/>
        <a:lstStyle/>
        <a:p>
          <a:endParaRPr lang="en-US"/>
        </a:p>
      </dgm:t>
    </dgm:pt>
    <dgm:pt modelId="{8EC5F8F0-C3B6-4664-B8ED-9F9C54502832}" type="parTrans" cxnId="{553CA256-B522-4127-B56F-88507EA03D12}">
      <dgm:prSet/>
      <dgm:spPr/>
      <dgm:t>
        <a:bodyPr/>
        <a:lstStyle/>
        <a:p>
          <a:endParaRPr lang="en-US"/>
        </a:p>
      </dgm:t>
    </dgm:pt>
    <dgm:pt modelId="{29C035E8-C801-BD43-90D7-0449A73C577B}">
      <dgm:prSet phldrT="[Text]"/>
      <dgm:spPr/>
      <dgm:t>
        <a:bodyPr/>
        <a:lstStyle/>
        <a:p>
          <a:r>
            <a:rPr lang="es-US" dirty="0"/>
            <a:t>Se aplican una o varias medidas a los productos ecuatoriano</a:t>
          </a:r>
          <a:endParaRPr lang="en-US" b="1" dirty="0">
            <a:latin typeface="Franklin Gothic Book" panose="020B0503020102020204" pitchFamily="34" charset="0"/>
          </a:endParaRPr>
        </a:p>
      </dgm:t>
    </dgm:pt>
    <dgm:pt modelId="{15E452DD-8044-8446-9DE2-18F4F7351518}" type="parTrans" cxnId="{B30B5268-673C-1245-9B29-C792EBD39A75}">
      <dgm:prSet/>
      <dgm:spPr/>
      <dgm:t>
        <a:bodyPr/>
        <a:lstStyle/>
        <a:p>
          <a:endParaRPr lang="es-MX"/>
        </a:p>
      </dgm:t>
    </dgm:pt>
    <dgm:pt modelId="{35B338A4-7BE5-DF4F-89E4-A1081043B500}" type="sibTrans" cxnId="{B30B5268-673C-1245-9B29-C792EBD39A75}">
      <dgm:prSet/>
      <dgm:spPr/>
      <dgm:t>
        <a:bodyPr/>
        <a:lstStyle/>
        <a:p>
          <a:endParaRPr lang="es-MX"/>
        </a:p>
      </dgm:t>
    </dgm:pt>
    <dgm:pt modelId="{3C85889C-8315-334D-9BD0-1AAD4BEC5E85}">
      <dgm:prSet phldrT="[Text]"/>
      <dgm:spPr/>
      <dgm:t>
        <a:bodyPr/>
        <a:lstStyle/>
        <a:p>
          <a:r>
            <a:rPr lang="es-US" dirty="0"/>
            <a:t>medidas de control de precios e impuestos adicionales</a:t>
          </a:r>
          <a:endParaRPr lang="en-US" b="1" dirty="0">
            <a:latin typeface="Franklin Gothic Book" panose="020B0503020102020204" pitchFamily="34" charset="0"/>
          </a:endParaRPr>
        </a:p>
      </dgm:t>
    </dgm:pt>
    <dgm:pt modelId="{A82F3123-ED3F-8949-A76C-5BF5400580A3}" type="parTrans" cxnId="{9B89EAE8-BE9A-F34E-9A8B-25AD2B51D5E7}">
      <dgm:prSet/>
      <dgm:spPr/>
      <dgm:t>
        <a:bodyPr/>
        <a:lstStyle/>
        <a:p>
          <a:endParaRPr lang="es-MX"/>
        </a:p>
      </dgm:t>
    </dgm:pt>
    <dgm:pt modelId="{0CE6A9A6-08C5-0D41-BE8A-BE3352D475F0}" type="sibTrans" cxnId="{9B89EAE8-BE9A-F34E-9A8B-25AD2B51D5E7}">
      <dgm:prSet/>
      <dgm:spPr/>
      <dgm:t>
        <a:bodyPr/>
        <a:lstStyle/>
        <a:p>
          <a:endParaRPr lang="es-MX"/>
        </a:p>
      </dgm:t>
    </dgm:pt>
    <dgm:pt modelId="{AF2B23C5-0F78-5048-9F6C-8224C3A278FC}">
      <dgm:prSet phldrT="[Text]"/>
      <dgm:spPr/>
      <dgm:t>
        <a:bodyPr/>
        <a:lstStyle/>
        <a:p>
          <a:r>
            <a:rPr lang="es-US" dirty="0"/>
            <a:t>licencias no automáticas contingentes</a:t>
          </a:r>
          <a:endParaRPr lang="en-US" b="1" dirty="0">
            <a:latin typeface="Franklin Gothic Book" panose="020B0503020102020204" pitchFamily="34" charset="0"/>
          </a:endParaRPr>
        </a:p>
      </dgm:t>
    </dgm:pt>
    <dgm:pt modelId="{FFE93F04-3CEF-C74B-B0A4-96094B930E87}" type="parTrans" cxnId="{E8325C75-8533-5149-A569-05D90E306262}">
      <dgm:prSet/>
      <dgm:spPr/>
      <dgm:t>
        <a:bodyPr/>
        <a:lstStyle/>
        <a:p>
          <a:endParaRPr lang="es-MX"/>
        </a:p>
      </dgm:t>
    </dgm:pt>
    <dgm:pt modelId="{42544416-A976-994A-BF45-48E5074A08C4}" type="sibTrans" cxnId="{E8325C75-8533-5149-A569-05D90E306262}">
      <dgm:prSet/>
      <dgm:spPr/>
      <dgm:t>
        <a:bodyPr/>
        <a:lstStyle/>
        <a:p>
          <a:endParaRPr lang="es-MX"/>
        </a:p>
      </dgm:t>
    </dgm:pt>
    <dgm:pt modelId="{8A44D183-F7BE-5845-B719-14F77E212613}">
      <dgm:prSet phldrT="[Text]"/>
      <dgm:spPr/>
      <dgm:t>
        <a:bodyPr/>
        <a:lstStyle/>
        <a:p>
          <a:r>
            <a:rPr lang="es-US" dirty="0"/>
            <a:t>medidas de protección del comercio (en un bajo porcentaje)</a:t>
          </a:r>
          <a:endParaRPr lang="en-US" b="1" dirty="0">
            <a:latin typeface="Franklin Gothic Book" panose="020B0503020102020204" pitchFamily="34" charset="0"/>
          </a:endParaRPr>
        </a:p>
      </dgm:t>
    </dgm:pt>
    <dgm:pt modelId="{128FA354-4648-1742-82BE-F8A8822E7DB3}" type="parTrans" cxnId="{37E4D955-AD75-724F-BDE9-2D05D39ABE19}">
      <dgm:prSet/>
      <dgm:spPr/>
      <dgm:t>
        <a:bodyPr/>
        <a:lstStyle/>
        <a:p>
          <a:endParaRPr lang="es-MX"/>
        </a:p>
      </dgm:t>
    </dgm:pt>
    <dgm:pt modelId="{D29A51CA-8F5B-2F41-B066-A8A846605A7D}" type="sibTrans" cxnId="{37E4D955-AD75-724F-BDE9-2D05D39ABE19}">
      <dgm:prSet/>
      <dgm:spPr/>
      <dgm:t>
        <a:bodyPr/>
        <a:lstStyle/>
        <a:p>
          <a:endParaRPr lang="es-MX"/>
        </a:p>
      </dgm:t>
    </dgm:pt>
    <dgm:pt modelId="{750B0C64-F03D-914C-BA44-706DBEEAB1EB}">
      <dgm:prSet phldrT="[Text]"/>
      <dgm:spPr/>
      <dgm:t>
        <a:bodyPr/>
        <a:lstStyle/>
        <a:p>
          <a:r>
            <a:rPr lang="es-US" dirty="0"/>
            <a:t>obstáculos técnicos al comercio. </a:t>
          </a:r>
          <a:endParaRPr lang="en-US" b="1" dirty="0">
            <a:latin typeface="Franklin Gothic Book" panose="020B0503020102020204" pitchFamily="34" charset="0"/>
          </a:endParaRPr>
        </a:p>
      </dgm:t>
    </dgm:pt>
    <dgm:pt modelId="{A43EE95E-6172-CE4A-9B11-9C9574CF218F}" type="parTrans" cxnId="{FBB54352-7212-EA49-A56E-B6C25A47A7D2}">
      <dgm:prSet/>
      <dgm:spPr/>
      <dgm:t>
        <a:bodyPr/>
        <a:lstStyle/>
        <a:p>
          <a:endParaRPr lang="es-MX"/>
        </a:p>
      </dgm:t>
    </dgm:pt>
    <dgm:pt modelId="{B142863F-0F0A-3A47-8DCE-AABAC53A353F}" type="sibTrans" cxnId="{FBB54352-7212-EA49-A56E-B6C25A47A7D2}">
      <dgm:prSet/>
      <dgm:spPr/>
      <dgm:t>
        <a:bodyPr/>
        <a:lstStyle/>
        <a:p>
          <a:endParaRPr lang="es-MX"/>
        </a:p>
      </dgm:t>
    </dgm:pt>
    <dgm:pt modelId="{BA761A8A-693E-CA41-9B3D-9E89C2DDA4D8}">
      <dgm:prSet phldrT="[Tex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t>
        <a:bodyPr/>
        <a:lstStyle/>
        <a:p>
          <a:endParaRPr lang="en-US" b="1" dirty="0">
            <a:latin typeface="Franklin Gothic Book" panose="020B0503020102020204" pitchFamily="34" charset="0"/>
          </a:endParaRPr>
        </a:p>
      </dgm:t>
    </dgm:pt>
    <dgm:pt modelId="{2C9FC7DA-B5F7-E841-A118-4AC6CFE39570}" type="parTrans" cxnId="{41927695-7D59-B847-BE24-5EA9EBFE0384}">
      <dgm:prSet/>
      <dgm:spPr/>
      <dgm:t>
        <a:bodyPr/>
        <a:lstStyle/>
        <a:p>
          <a:endParaRPr lang="es-MX"/>
        </a:p>
      </dgm:t>
    </dgm:pt>
    <dgm:pt modelId="{5BC440D4-DDB6-AD44-AA9B-3065C3C8760D}" type="sibTrans" cxnId="{41927695-7D59-B847-BE24-5EA9EBFE0384}">
      <dgm:prSet/>
      <dgm:spPr/>
      <dgm:t>
        <a:bodyPr/>
        <a:lstStyle/>
        <a:p>
          <a:endParaRPr lang="es-MX"/>
        </a:p>
      </dgm:t>
    </dgm:pt>
    <dgm:pt modelId="{E31CEEE2-997A-47B6-975A-9D84EA7C7377}" type="pres">
      <dgm:prSet presAssocID="{BA7016C0-9D81-4028-8993-4D62E7BF34A0}" presName="Name0" presStyleCnt="0">
        <dgm:presLayoutVars>
          <dgm:chMax val="1"/>
          <dgm:chPref val="1"/>
          <dgm:dir/>
          <dgm:animOne val="branch"/>
          <dgm:animLvl val="lvl"/>
        </dgm:presLayoutVars>
      </dgm:prSet>
      <dgm:spPr/>
    </dgm:pt>
    <dgm:pt modelId="{D2AA5B61-5A4B-5F4C-894D-140861D2D86D}" type="pres">
      <dgm:prSet presAssocID="{BA761A8A-693E-CA41-9B3D-9E89C2DDA4D8}" presName="Parent" presStyleLbl="node0" presStyleIdx="0" presStyleCnt="1">
        <dgm:presLayoutVars>
          <dgm:chMax val="6"/>
          <dgm:chPref val="6"/>
        </dgm:presLayoutVars>
      </dgm:prSet>
      <dgm:spPr/>
    </dgm:pt>
    <dgm:pt modelId="{B3CF2DBA-EC8F-FB44-A8BD-B68325D10267}" type="pres">
      <dgm:prSet presAssocID="{3ED2F004-E73D-4396-9E21-8640B9166F89}" presName="Accent1" presStyleCnt="0"/>
      <dgm:spPr/>
    </dgm:pt>
    <dgm:pt modelId="{44ACBCDA-43CF-9C42-9885-96343619F7E6}" type="pres">
      <dgm:prSet presAssocID="{3ED2F004-E73D-4396-9E21-8640B9166F89}" presName="Accent" presStyleLbl="bgShp" presStyleIdx="0" presStyleCnt="6"/>
      <dgm:spPr/>
    </dgm:pt>
    <dgm:pt modelId="{77FB45A4-411E-D344-BC1B-2308B194FDB5}" type="pres">
      <dgm:prSet presAssocID="{3ED2F004-E73D-4396-9E21-8640B9166F89}" presName="Child1" presStyleLbl="node1" presStyleIdx="0" presStyleCnt="6">
        <dgm:presLayoutVars>
          <dgm:chMax val="0"/>
          <dgm:chPref val="0"/>
          <dgm:bulletEnabled val="1"/>
        </dgm:presLayoutVars>
      </dgm:prSet>
      <dgm:spPr/>
    </dgm:pt>
    <dgm:pt modelId="{E732945D-C0E7-B640-B7A3-B9A582F84D4D}" type="pres">
      <dgm:prSet presAssocID="{29C035E8-C801-BD43-90D7-0449A73C577B}" presName="Accent2" presStyleCnt="0"/>
      <dgm:spPr/>
    </dgm:pt>
    <dgm:pt modelId="{34AB6342-B20A-BE42-82CC-C405B2B49658}" type="pres">
      <dgm:prSet presAssocID="{29C035E8-C801-BD43-90D7-0449A73C577B}" presName="Accent" presStyleLbl="bgShp" presStyleIdx="1" presStyleCnt="6"/>
      <dgm:spPr/>
    </dgm:pt>
    <dgm:pt modelId="{E131C40A-8075-8C41-A6DE-4AA12A747CFE}" type="pres">
      <dgm:prSet presAssocID="{29C035E8-C801-BD43-90D7-0449A73C577B}" presName="Child2" presStyleLbl="node1" presStyleIdx="1" presStyleCnt="6">
        <dgm:presLayoutVars>
          <dgm:chMax val="0"/>
          <dgm:chPref val="0"/>
          <dgm:bulletEnabled val="1"/>
        </dgm:presLayoutVars>
      </dgm:prSet>
      <dgm:spPr/>
    </dgm:pt>
    <dgm:pt modelId="{E1D4E03B-3A5D-2E41-8EED-DA1BF3A86A9D}" type="pres">
      <dgm:prSet presAssocID="{3C85889C-8315-334D-9BD0-1AAD4BEC5E85}" presName="Accent3" presStyleCnt="0"/>
      <dgm:spPr/>
    </dgm:pt>
    <dgm:pt modelId="{EB0C73C9-507E-624B-9E89-21079B36D23A}" type="pres">
      <dgm:prSet presAssocID="{3C85889C-8315-334D-9BD0-1AAD4BEC5E85}" presName="Accent" presStyleLbl="bgShp" presStyleIdx="2" presStyleCnt="6"/>
      <dgm:spPr/>
    </dgm:pt>
    <dgm:pt modelId="{6B2802FE-BB20-D244-87D9-B40325820533}" type="pres">
      <dgm:prSet presAssocID="{3C85889C-8315-334D-9BD0-1AAD4BEC5E85}" presName="Child3" presStyleLbl="node1" presStyleIdx="2" presStyleCnt="6">
        <dgm:presLayoutVars>
          <dgm:chMax val="0"/>
          <dgm:chPref val="0"/>
          <dgm:bulletEnabled val="1"/>
        </dgm:presLayoutVars>
      </dgm:prSet>
      <dgm:spPr/>
    </dgm:pt>
    <dgm:pt modelId="{CDD68615-F1EC-1443-AAE3-2B63FA92C447}" type="pres">
      <dgm:prSet presAssocID="{AF2B23C5-0F78-5048-9F6C-8224C3A278FC}" presName="Accent4" presStyleCnt="0"/>
      <dgm:spPr/>
    </dgm:pt>
    <dgm:pt modelId="{FAB26F36-5EB8-164E-891A-4D54F4DD181A}" type="pres">
      <dgm:prSet presAssocID="{AF2B23C5-0F78-5048-9F6C-8224C3A278FC}" presName="Accent" presStyleLbl="bgShp" presStyleIdx="3" presStyleCnt="6"/>
      <dgm:spPr/>
    </dgm:pt>
    <dgm:pt modelId="{0260EA89-24A6-714D-82C1-FE0AC83C79FC}" type="pres">
      <dgm:prSet presAssocID="{AF2B23C5-0F78-5048-9F6C-8224C3A278FC}" presName="Child4" presStyleLbl="node1" presStyleIdx="3" presStyleCnt="6">
        <dgm:presLayoutVars>
          <dgm:chMax val="0"/>
          <dgm:chPref val="0"/>
          <dgm:bulletEnabled val="1"/>
        </dgm:presLayoutVars>
      </dgm:prSet>
      <dgm:spPr/>
    </dgm:pt>
    <dgm:pt modelId="{581A2A9E-CA05-DD4E-B726-6A3B76E84611}" type="pres">
      <dgm:prSet presAssocID="{8A44D183-F7BE-5845-B719-14F77E212613}" presName="Accent5" presStyleCnt="0"/>
      <dgm:spPr/>
    </dgm:pt>
    <dgm:pt modelId="{A2270F60-0E76-CF48-BF66-00BC40CCF667}" type="pres">
      <dgm:prSet presAssocID="{8A44D183-F7BE-5845-B719-14F77E212613}" presName="Accent" presStyleLbl="bgShp" presStyleIdx="4" presStyleCnt="6"/>
      <dgm:spPr/>
    </dgm:pt>
    <dgm:pt modelId="{A4E78ED1-98C3-9B40-A451-FE18411B0DB4}" type="pres">
      <dgm:prSet presAssocID="{8A44D183-F7BE-5845-B719-14F77E212613}" presName="Child5" presStyleLbl="node1" presStyleIdx="4" presStyleCnt="6">
        <dgm:presLayoutVars>
          <dgm:chMax val="0"/>
          <dgm:chPref val="0"/>
          <dgm:bulletEnabled val="1"/>
        </dgm:presLayoutVars>
      </dgm:prSet>
      <dgm:spPr/>
    </dgm:pt>
    <dgm:pt modelId="{3FF46136-C600-7846-A020-FBB4FD47E79E}" type="pres">
      <dgm:prSet presAssocID="{750B0C64-F03D-914C-BA44-706DBEEAB1EB}" presName="Accent6" presStyleCnt="0"/>
      <dgm:spPr/>
    </dgm:pt>
    <dgm:pt modelId="{04E5697E-0AF0-A34D-A715-382D5C59D171}" type="pres">
      <dgm:prSet presAssocID="{750B0C64-F03D-914C-BA44-706DBEEAB1EB}" presName="Accent" presStyleLbl="bgShp" presStyleIdx="5" presStyleCnt="6"/>
      <dgm:spPr/>
    </dgm:pt>
    <dgm:pt modelId="{9B6F46B8-BD9A-FB47-B16B-F7F6023DCCAE}" type="pres">
      <dgm:prSet presAssocID="{750B0C64-F03D-914C-BA44-706DBEEAB1EB}" presName="Child6" presStyleLbl="node1" presStyleIdx="5" presStyleCnt="6">
        <dgm:presLayoutVars>
          <dgm:chMax val="0"/>
          <dgm:chPref val="0"/>
          <dgm:bulletEnabled val="1"/>
        </dgm:presLayoutVars>
      </dgm:prSet>
      <dgm:spPr/>
    </dgm:pt>
  </dgm:ptLst>
  <dgm:cxnLst>
    <dgm:cxn modelId="{2D103010-BE7C-7B4D-A03B-1C36D2641BD9}" type="presOf" srcId="{8A44D183-F7BE-5845-B719-14F77E212613}" destId="{A4E78ED1-98C3-9B40-A451-FE18411B0DB4}" srcOrd="0" destOrd="0" presId="urn:microsoft.com/office/officeart/2011/layout/HexagonRadial"/>
    <dgm:cxn modelId="{C1CEEF28-DC42-3945-95F0-CE3A8C019A8D}" type="presOf" srcId="{29C035E8-C801-BD43-90D7-0449A73C577B}" destId="{E131C40A-8075-8C41-A6DE-4AA12A747CFE}" srcOrd="0" destOrd="0" presId="urn:microsoft.com/office/officeart/2011/layout/HexagonRadial"/>
    <dgm:cxn modelId="{9C785C31-1DF3-6645-824B-254C9DD26182}" type="presOf" srcId="{3C85889C-8315-334D-9BD0-1AAD4BEC5E85}" destId="{6B2802FE-BB20-D244-87D9-B40325820533}" srcOrd="0" destOrd="0" presId="urn:microsoft.com/office/officeart/2011/layout/HexagonRadial"/>
    <dgm:cxn modelId="{B9544F34-EF0E-9443-816C-10E4CACD7A7D}" type="presOf" srcId="{BA761A8A-693E-CA41-9B3D-9E89C2DDA4D8}" destId="{D2AA5B61-5A4B-5F4C-894D-140861D2D86D}" srcOrd="0" destOrd="0" presId="urn:microsoft.com/office/officeart/2011/layout/HexagonRadial"/>
    <dgm:cxn modelId="{FBB54352-7212-EA49-A56E-B6C25A47A7D2}" srcId="{BA761A8A-693E-CA41-9B3D-9E89C2DDA4D8}" destId="{750B0C64-F03D-914C-BA44-706DBEEAB1EB}" srcOrd="5" destOrd="0" parTransId="{A43EE95E-6172-CE4A-9B11-9C9574CF218F}" sibTransId="{B142863F-0F0A-3A47-8DCE-AABAC53A353F}"/>
    <dgm:cxn modelId="{37E4D955-AD75-724F-BDE9-2D05D39ABE19}" srcId="{BA761A8A-693E-CA41-9B3D-9E89C2DDA4D8}" destId="{8A44D183-F7BE-5845-B719-14F77E212613}" srcOrd="4" destOrd="0" parTransId="{128FA354-4648-1742-82BE-F8A8822E7DB3}" sibTransId="{D29A51CA-8F5B-2F41-B066-A8A846605A7D}"/>
    <dgm:cxn modelId="{553CA256-B522-4127-B56F-88507EA03D12}" srcId="{BA761A8A-693E-CA41-9B3D-9E89C2DDA4D8}" destId="{3ED2F004-E73D-4396-9E21-8640B9166F89}" srcOrd="0" destOrd="0" parTransId="{8EC5F8F0-C3B6-4664-B8ED-9F9C54502832}" sibTransId="{B0A75E42-BC4A-4A69-BF99-F6B74022FADF}"/>
    <dgm:cxn modelId="{D1FB395B-365F-42B6-BAB9-1B456EE8C81D}" type="presOf" srcId="{BA7016C0-9D81-4028-8993-4D62E7BF34A0}" destId="{E31CEEE2-997A-47B6-975A-9D84EA7C7377}" srcOrd="0" destOrd="0" presId="urn:microsoft.com/office/officeart/2011/layout/HexagonRadial"/>
    <dgm:cxn modelId="{B30B5268-673C-1245-9B29-C792EBD39A75}" srcId="{BA761A8A-693E-CA41-9B3D-9E89C2DDA4D8}" destId="{29C035E8-C801-BD43-90D7-0449A73C577B}" srcOrd="1" destOrd="0" parTransId="{15E452DD-8044-8446-9DE2-18F4F7351518}" sibTransId="{35B338A4-7BE5-DF4F-89E4-A1081043B500}"/>
    <dgm:cxn modelId="{E8325C75-8533-5149-A569-05D90E306262}" srcId="{BA761A8A-693E-CA41-9B3D-9E89C2DDA4D8}" destId="{AF2B23C5-0F78-5048-9F6C-8224C3A278FC}" srcOrd="3" destOrd="0" parTransId="{FFE93F04-3CEF-C74B-B0A4-96094B930E87}" sibTransId="{42544416-A976-994A-BF45-48E5074A08C4}"/>
    <dgm:cxn modelId="{41927695-7D59-B847-BE24-5EA9EBFE0384}" srcId="{BA7016C0-9D81-4028-8993-4D62E7BF34A0}" destId="{BA761A8A-693E-CA41-9B3D-9E89C2DDA4D8}" srcOrd="0" destOrd="0" parTransId="{2C9FC7DA-B5F7-E841-A118-4AC6CFE39570}" sibTransId="{5BC440D4-DDB6-AD44-AA9B-3065C3C8760D}"/>
    <dgm:cxn modelId="{56CC0B9C-81F6-D34F-B7EF-96D398C81F3D}" type="presOf" srcId="{750B0C64-F03D-914C-BA44-706DBEEAB1EB}" destId="{9B6F46B8-BD9A-FB47-B16B-F7F6023DCCAE}" srcOrd="0" destOrd="0" presId="urn:microsoft.com/office/officeart/2011/layout/HexagonRadial"/>
    <dgm:cxn modelId="{B10C3DCE-2B84-074C-B449-B2770A8B9553}" type="presOf" srcId="{AF2B23C5-0F78-5048-9F6C-8224C3A278FC}" destId="{0260EA89-24A6-714D-82C1-FE0AC83C79FC}" srcOrd="0" destOrd="0" presId="urn:microsoft.com/office/officeart/2011/layout/HexagonRadial"/>
    <dgm:cxn modelId="{A3C68AD2-AB0C-0E43-A5BF-B507FD1B7FBE}" type="presOf" srcId="{3ED2F004-E73D-4396-9E21-8640B9166F89}" destId="{77FB45A4-411E-D344-BC1B-2308B194FDB5}" srcOrd="0" destOrd="0" presId="urn:microsoft.com/office/officeart/2011/layout/HexagonRadial"/>
    <dgm:cxn modelId="{9B89EAE8-BE9A-F34E-9A8B-25AD2B51D5E7}" srcId="{BA761A8A-693E-CA41-9B3D-9E89C2DDA4D8}" destId="{3C85889C-8315-334D-9BD0-1AAD4BEC5E85}" srcOrd="2" destOrd="0" parTransId="{A82F3123-ED3F-8949-A76C-5BF5400580A3}" sibTransId="{0CE6A9A6-08C5-0D41-BE8A-BE3352D475F0}"/>
    <dgm:cxn modelId="{61CF872D-6FFA-CF40-A20D-345FDFC69607}" type="presParOf" srcId="{E31CEEE2-997A-47B6-975A-9D84EA7C7377}" destId="{D2AA5B61-5A4B-5F4C-894D-140861D2D86D}" srcOrd="0" destOrd="0" presId="urn:microsoft.com/office/officeart/2011/layout/HexagonRadial"/>
    <dgm:cxn modelId="{449B7008-E891-AC4A-BB85-AE8E91306E3F}" type="presParOf" srcId="{E31CEEE2-997A-47B6-975A-9D84EA7C7377}" destId="{B3CF2DBA-EC8F-FB44-A8BD-B68325D10267}" srcOrd="1" destOrd="0" presId="urn:microsoft.com/office/officeart/2011/layout/HexagonRadial"/>
    <dgm:cxn modelId="{0DBB6F1A-B93B-EA4C-93C6-71E92671CC70}" type="presParOf" srcId="{B3CF2DBA-EC8F-FB44-A8BD-B68325D10267}" destId="{44ACBCDA-43CF-9C42-9885-96343619F7E6}" srcOrd="0" destOrd="0" presId="urn:microsoft.com/office/officeart/2011/layout/HexagonRadial"/>
    <dgm:cxn modelId="{5B7A1A2E-6DF9-6547-8C41-54231C5AA7A5}" type="presParOf" srcId="{E31CEEE2-997A-47B6-975A-9D84EA7C7377}" destId="{77FB45A4-411E-D344-BC1B-2308B194FDB5}" srcOrd="2" destOrd="0" presId="urn:microsoft.com/office/officeart/2011/layout/HexagonRadial"/>
    <dgm:cxn modelId="{677A5DB2-C854-AC4F-8190-472C36340296}" type="presParOf" srcId="{E31CEEE2-997A-47B6-975A-9D84EA7C7377}" destId="{E732945D-C0E7-B640-B7A3-B9A582F84D4D}" srcOrd="3" destOrd="0" presId="urn:microsoft.com/office/officeart/2011/layout/HexagonRadial"/>
    <dgm:cxn modelId="{EF08D64A-9871-724A-9D26-03A77EABFC83}" type="presParOf" srcId="{E732945D-C0E7-B640-B7A3-B9A582F84D4D}" destId="{34AB6342-B20A-BE42-82CC-C405B2B49658}" srcOrd="0" destOrd="0" presId="urn:microsoft.com/office/officeart/2011/layout/HexagonRadial"/>
    <dgm:cxn modelId="{B84D6518-3099-5546-BA67-D8691DA90183}" type="presParOf" srcId="{E31CEEE2-997A-47B6-975A-9D84EA7C7377}" destId="{E131C40A-8075-8C41-A6DE-4AA12A747CFE}" srcOrd="4" destOrd="0" presId="urn:microsoft.com/office/officeart/2011/layout/HexagonRadial"/>
    <dgm:cxn modelId="{0AF66B01-6653-0040-99A9-83DCCCCDA420}" type="presParOf" srcId="{E31CEEE2-997A-47B6-975A-9D84EA7C7377}" destId="{E1D4E03B-3A5D-2E41-8EED-DA1BF3A86A9D}" srcOrd="5" destOrd="0" presId="urn:microsoft.com/office/officeart/2011/layout/HexagonRadial"/>
    <dgm:cxn modelId="{46F4FD3C-347F-BF47-A412-8DD1C7452A31}" type="presParOf" srcId="{E1D4E03B-3A5D-2E41-8EED-DA1BF3A86A9D}" destId="{EB0C73C9-507E-624B-9E89-21079B36D23A}" srcOrd="0" destOrd="0" presId="urn:microsoft.com/office/officeart/2011/layout/HexagonRadial"/>
    <dgm:cxn modelId="{6DE443D5-CEAC-9047-9CAA-CF79079FAB15}" type="presParOf" srcId="{E31CEEE2-997A-47B6-975A-9D84EA7C7377}" destId="{6B2802FE-BB20-D244-87D9-B40325820533}" srcOrd="6" destOrd="0" presId="urn:microsoft.com/office/officeart/2011/layout/HexagonRadial"/>
    <dgm:cxn modelId="{FAA53131-DE91-9D49-9B3B-56FD26A1A650}" type="presParOf" srcId="{E31CEEE2-997A-47B6-975A-9D84EA7C7377}" destId="{CDD68615-F1EC-1443-AAE3-2B63FA92C447}" srcOrd="7" destOrd="0" presId="urn:microsoft.com/office/officeart/2011/layout/HexagonRadial"/>
    <dgm:cxn modelId="{7F2ED95A-E062-344A-9169-FCBDF064FEB4}" type="presParOf" srcId="{CDD68615-F1EC-1443-AAE3-2B63FA92C447}" destId="{FAB26F36-5EB8-164E-891A-4D54F4DD181A}" srcOrd="0" destOrd="0" presId="urn:microsoft.com/office/officeart/2011/layout/HexagonRadial"/>
    <dgm:cxn modelId="{3F6B535C-9DBB-A24B-9F9D-5766549772A2}" type="presParOf" srcId="{E31CEEE2-997A-47B6-975A-9D84EA7C7377}" destId="{0260EA89-24A6-714D-82C1-FE0AC83C79FC}" srcOrd="8" destOrd="0" presId="urn:microsoft.com/office/officeart/2011/layout/HexagonRadial"/>
    <dgm:cxn modelId="{6FDD64FD-5C5F-B342-8E46-9ABACEE744DB}" type="presParOf" srcId="{E31CEEE2-997A-47B6-975A-9D84EA7C7377}" destId="{581A2A9E-CA05-DD4E-B726-6A3B76E84611}" srcOrd="9" destOrd="0" presId="urn:microsoft.com/office/officeart/2011/layout/HexagonRadial"/>
    <dgm:cxn modelId="{F7513E61-E262-7842-A5FC-214F86DDC71D}" type="presParOf" srcId="{581A2A9E-CA05-DD4E-B726-6A3B76E84611}" destId="{A2270F60-0E76-CF48-BF66-00BC40CCF667}" srcOrd="0" destOrd="0" presId="urn:microsoft.com/office/officeart/2011/layout/HexagonRadial"/>
    <dgm:cxn modelId="{9C5C7925-92DC-C240-95B8-FC86C06B3F2D}" type="presParOf" srcId="{E31CEEE2-997A-47B6-975A-9D84EA7C7377}" destId="{A4E78ED1-98C3-9B40-A451-FE18411B0DB4}" srcOrd="10" destOrd="0" presId="urn:microsoft.com/office/officeart/2011/layout/HexagonRadial"/>
    <dgm:cxn modelId="{8951A1C9-E37A-A44A-96D1-84875414AC52}" type="presParOf" srcId="{E31CEEE2-997A-47B6-975A-9D84EA7C7377}" destId="{3FF46136-C600-7846-A020-FBB4FD47E79E}" srcOrd="11" destOrd="0" presId="urn:microsoft.com/office/officeart/2011/layout/HexagonRadial"/>
    <dgm:cxn modelId="{CFAD4123-0C8E-6941-9B94-34CE477BC5D9}" type="presParOf" srcId="{3FF46136-C600-7846-A020-FBB4FD47E79E}" destId="{04E5697E-0AF0-A34D-A715-382D5C59D171}" srcOrd="0" destOrd="0" presId="urn:microsoft.com/office/officeart/2011/layout/HexagonRadial"/>
    <dgm:cxn modelId="{391128E5-626C-F94B-A12D-F7C0628A1D20}" type="presParOf" srcId="{E31CEEE2-997A-47B6-975A-9D84EA7C7377}" destId="{9B6F46B8-BD9A-FB47-B16B-F7F6023DCCA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DE0A9B-A7DE-1041-8135-7BCD236BF3ED}" type="doc">
      <dgm:prSet loTypeId="urn:microsoft.com/office/officeart/2005/8/layout/cycle5" loCatId="" qsTypeId="urn:microsoft.com/office/officeart/2005/8/quickstyle/simple1" qsCatId="simple" csTypeId="urn:microsoft.com/office/officeart/2005/8/colors/colorful1" csCatId="colorful" phldr="1"/>
      <dgm:spPr/>
      <dgm:t>
        <a:bodyPr/>
        <a:lstStyle/>
        <a:p>
          <a:endParaRPr lang="es-MX"/>
        </a:p>
      </dgm:t>
    </dgm:pt>
    <dgm:pt modelId="{47719AC5-9C3E-914C-ABB7-745E35EAEB89}">
      <dgm:prSet phldrT="[Texto]" custT="1"/>
      <dgm:spPr/>
      <dgm:t>
        <a:bodyPr/>
        <a:lstStyle/>
        <a:p>
          <a:pPr>
            <a:buFont typeface="Times New Roman" panose="02020603050405020304" pitchFamily="18" charset="0"/>
            <a:buChar char="•"/>
          </a:pPr>
          <a:r>
            <a:rPr lang="es-US" sz="1600" dirty="0">
              <a:solidFill>
                <a:schemeClr val="tx1"/>
              </a:solidFill>
            </a:rPr>
            <a:t>La balanza comercial se inclina de manera negativa a favor de Colombia</a:t>
          </a:r>
          <a:endParaRPr lang="es-MX" sz="1600" b="0" dirty="0">
            <a:solidFill>
              <a:schemeClr val="tx1"/>
            </a:solidFill>
          </a:endParaRPr>
        </a:p>
      </dgm:t>
    </dgm:pt>
    <dgm:pt modelId="{78B0AD44-2605-D244-825D-AE0DE989FC1B}" type="parTrans" cxnId="{47AE02BB-46FA-4D42-9E8A-9192D9EE4F80}">
      <dgm:prSet/>
      <dgm:spPr/>
      <dgm:t>
        <a:bodyPr/>
        <a:lstStyle/>
        <a:p>
          <a:endParaRPr lang="es-MX" sz="3600" b="0">
            <a:solidFill>
              <a:schemeClr val="tx1"/>
            </a:solidFill>
          </a:endParaRPr>
        </a:p>
      </dgm:t>
    </dgm:pt>
    <dgm:pt modelId="{C3414808-FE6A-D14B-A580-F12596F51A9B}" type="sibTrans" cxnId="{47AE02BB-46FA-4D42-9E8A-9192D9EE4F80}">
      <dgm:prSet/>
      <dgm:spPr/>
      <dgm:t>
        <a:bodyPr/>
        <a:lstStyle/>
        <a:p>
          <a:endParaRPr lang="es-MX" sz="3600" b="0">
            <a:solidFill>
              <a:schemeClr val="tx1"/>
            </a:solidFill>
          </a:endParaRPr>
        </a:p>
      </dgm:t>
    </dgm:pt>
    <dgm:pt modelId="{2FD8C480-11A6-E146-8DD6-ECBC4B1D21FA}">
      <dgm:prSet phldrT="[Texto]" custT="1"/>
      <dgm:spPr/>
      <dgm:t>
        <a:bodyPr/>
        <a:lstStyle/>
        <a:p>
          <a:pPr>
            <a:buFont typeface="Times New Roman" panose="02020603050405020304" pitchFamily="18" charset="0"/>
            <a:buChar char="•"/>
          </a:pPr>
          <a:r>
            <a:rPr lang="es-US" sz="1600" dirty="0">
              <a:solidFill>
                <a:schemeClr val="tx1"/>
              </a:solidFill>
            </a:rPr>
            <a:t> el cual por citar un ejemplo en 2018 llegó a importar 1922,6 millones de dólares</a:t>
          </a:r>
          <a:endParaRPr lang="es-MX" sz="1600" b="0" dirty="0">
            <a:solidFill>
              <a:schemeClr val="tx1"/>
            </a:solidFill>
          </a:endParaRPr>
        </a:p>
      </dgm:t>
    </dgm:pt>
    <dgm:pt modelId="{82AEB833-F128-3B40-A89D-BF9579D47EEC}" type="parTrans" cxnId="{841F4B17-AAB5-2A47-BAF0-ADC3DE51520C}">
      <dgm:prSet/>
      <dgm:spPr/>
      <dgm:t>
        <a:bodyPr/>
        <a:lstStyle/>
        <a:p>
          <a:endParaRPr lang="es-MX">
            <a:solidFill>
              <a:schemeClr val="tx1"/>
            </a:solidFill>
          </a:endParaRPr>
        </a:p>
      </dgm:t>
    </dgm:pt>
    <dgm:pt modelId="{5707CC76-2ACE-F34A-B620-A601365CFDF6}" type="sibTrans" cxnId="{841F4B17-AAB5-2A47-BAF0-ADC3DE51520C}">
      <dgm:prSet/>
      <dgm:spPr/>
      <dgm:t>
        <a:bodyPr/>
        <a:lstStyle/>
        <a:p>
          <a:endParaRPr lang="es-MX">
            <a:solidFill>
              <a:schemeClr val="tx1"/>
            </a:solidFill>
          </a:endParaRPr>
        </a:p>
      </dgm:t>
    </dgm:pt>
    <dgm:pt modelId="{2DCCF504-8302-3547-A852-14D52A9ABB26}">
      <dgm:prSet phldrT="[Texto]" custT="1"/>
      <dgm:spPr/>
      <dgm:t>
        <a:bodyPr/>
        <a:lstStyle/>
        <a:p>
          <a:pPr>
            <a:buFont typeface="Times New Roman" panose="02020603050405020304" pitchFamily="18" charset="0"/>
            <a:buChar char="•"/>
          </a:pPr>
          <a:r>
            <a:rPr lang="es-US" sz="1600" dirty="0">
              <a:solidFill>
                <a:schemeClr val="tx1"/>
              </a:solidFill>
            </a:rPr>
            <a:t>Ecuador cifra llegó a importar  832,5 millones de dólares. </a:t>
          </a:r>
          <a:endParaRPr lang="es-MX" sz="1600" b="0" dirty="0">
            <a:solidFill>
              <a:schemeClr val="tx1"/>
            </a:solidFill>
          </a:endParaRPr>
        </a:p>
      </dgm:t>
    </dgm:pt>
    <dgm:pt modelId="{D03125AC-FA83-6B4A-B8AE-9D9E3D07A0A7}" type="parTrans" cxnId="{01A9C7AF-2AA7-604A-9C98-2D7F12DBC483}">
      <dgm:prSet/>
      <dgm:spPr/>
      <dgm:t>
        <a:bodyPr/>
        <a:lstStyle/>
        <a:p>
          <a:endParaRPr lang="es-MX">
            <a:solidFill>
              <a:schemeClr val="tx1"/>
            </a:solidFill>
          </a:endParaRPr>
        </a:p>
      </dgm:t>
    </dgm:pt>
    <dgm:pt modelId="{4089C2E2-FB28-594F-9DFB-51310EFFDCDC}" type="sibTrans" cxnId="{01A9C7AF-2AA7-604A-9C98-2D7F12DBC483}">
      <dgm:prSet/>
      <dgm:spPr/>
      <dgm:t>
        <a:bodyPr/>
        <a:lstStyle/>
        <a:p>
          <a:endParaRPr lang="es-MX">
            <a:solidFill>
              <a:schemeClr val="tx1"/>
            </a:solidFill>
          </a:endParaRPr>
        </a:p>
      </dgm:t>
    </dgm:pt>
    <dgm:pt modelId="{917D43A9-C803-8E4A-A545-1FA17B9B0585}">
      <dgm:prSet phldrT="[Texto]" custT="1"/>
      <dgm:spPr/>
      <dgm:t>
        <a:bodyPr/>
        <a:lstStyle/>
        <a:p>
          <a:pPr>
            <a:buFont typeface="Times New Roman" panose="02020603050405020304" pitchFamily="18" charset="0"/>
            <a:buChar char="•"/>
          </a:pPr>
          <a:r>
            <a:rPr lang="es-US" sz="1600" dirty="0">
              <a:solidFill>
                <a:schemeClr val="tx1"/>
              </a:solidFill>
            </a:rPr>
            <a:t>De parte de Ecuador se exporta mayormente productos ya elaborados a Colombia</a:t>
          </a:r>
          <a:endParaRPr lang="es-MX" sz="1600" b="0" dirty="0">
            <a:solidFill>
              <a:schemeClr val="tx1"/>
            </a:solidFill>
          </a:endParaRPr>
        </a:p>
      </dgm:t>
    </dgm:pt>
    <dgm:pt modelId="{3F2E0530-0443-4F4C-AA01-A70B92F87B95}" type="parTrans" cxnId="{A3315F2B-87FB-A242-985A-16EE9B4A1906}">
      <dgm:prSet/>
      <dgm:spPr/>
      <dgm:t>
        <a:bodyPr/>
        <a:lstStyle/>
        <a:p>
          <a:endParaRPr lang="es-MX">
            <a:solidFill>
              <a:schemeClr val="tx1"/>
            </a:solidFill>
          </a:endParaRPr>
        </a:p>
      </dgm:t>
    </dgm:pt>
    <dgm:pt modelId="{5678EF10-8A6F-B747-867B-9AA0A8D50C3F}" type="sibTrans" cxnId="{A3315F2B-87FB-A242-985A-16EE9B4A1906}">
      <dgm:prSet/>
      <dgm:spPr/>
      <dgm:t>
        <a:bodyPr/>
        <a:lstStyle/>
        <a:p>
          <a:endParaRPr lang="es-MX">
            <a:solidFill>
              <a:schemeClr val="tx1"/>
            </a:solidFill>
          </a:endParaRPr>
        </a:p>
      </dgm:t>
    </dgm:pt>
    <dgm:pt modelId="{7E436FB4-B89D-FF41-9B9B-9C0AFC54F729}">
      <dgm:prSet phldrT="[Texto]" custT="1"/>
      <dgm:spPr/>
      <dgm:t>
        <a:bodyPr/>
        <a:lstStyle/>
        <a:p>
          <a:pPr>
            <a:buFont typeface="Times New Roman" panose="02020603050405020304" pitchFamily="18" charset="0"/>
            <a:buChar char="•"/>
          </a:pPr>
          <a:r>
            <a:rPr lang="es-US" sz="1600" dirty="0">
              <a:solidFill>
                <a:schemeClr val="tx1"/>
              </a:solidFill>
            </a:rPr>
            <a:t>Desde colombiano son las materias primas las que mayormente se aprecia por el ecuatoriano</a:t>
          </a:r>
          <a:r>
            <a:rPr lang="es-US" sz="1600" b="0" dirty="0">
              <a:solidFill>
                <a:schemeClr val="tx1"/>
              </a:solidFill>
            </a:rPr>
            <a:t>.</a:t>
          </a:r>
          <a:endParaRPr lang="es-MX" sz="1600" b="0" dirty="0">
            <a:solidFill>
              <a:schemeClr val="tx1"/>
            </a:solidFill>
          </a:endParaRPr>
        </a:p>
      </dgm:t>
    </dgm:pt>
    <dgm:pt modelId="{CC3397DD-09F0-5E48-B334-7EB8916BB8F0}" type="parTrans" cxnId="{B6A0EDDA-B050-CE43-94AC-9F0701C4728B}">
      <dgm:prSet/>
      <dgm:spPr/>
      <dgm:t>
        <a:bodyPr/>
        <a:lstStyle/>
        <a:p>
          <a:endParaRPr lang="es-MX">
            <a:solidFill>
              <a:schemeClr val="tx1"/>
            </a:solidFill>
          </a:endParaRPr>
        </a:p>
      </dgm:t>
    </dgm:pt>
    <dgm:pt modelId="{F28F204A-CD56-CB4C-BC86-B5E115226AC4}" type="sibTrans" cxnId="{B6A0EDDA-B050-CE43-94AC-9F0701C4728B}">
      <dgm:prSet/>
      <dgm:spPr/>
      <dgm:t>
        <a:bodyPr/>
        <a:lstStyle/>
        <a:p>
          <a:endParaRPr lang="es-MX">
            <a:solidFill>
              <a:schemeClr val="tx1"/>
            </a:solidFill>
          </a:endParaRPr>
        </a:p>
      </dgm:t>
    </dgm:pt>
    <dgm:pt modelId="{2C03147C-8B1B-604B-A586-652DB7715068}" type="pres">
      <dgm:prSet presAssocID="{37DE0A9B-A7DE-1041-8135-7BCD236BF3ED}" presName="cycle" presStyleCnt="0">
        <dgm:presLayoutVars>
          <dgm:dir/>
          <dgm:resizeHandles val="exact"/>
        </dgm:presLayoutVars>
      </dgm:prSet>
      <dgm:spPr/>
    </dgm:pt>
    <dgm:pt modelId="{47046F68-E173-5D45-A67C-FA2FFD9CCD05}" type="pres">
      <dgm:prSet presAssocID="{47719AC5-9C3E-914C-ABB7-745E35EAEB89}" presName="node" presStyleLbl="node1" presStyleIdx="0" presStyleCnt="5">
        <dgm:presLayoutVars>
          <dgm:bulletEnabled val="1"/>
        </dgm:presLayoutVars>
      </dgm:prSet>
      <dgm:spPr/>
    </dgm:pt>
    <dgm:pt modelId="{E3BD1E2D-BEEA-8446-9CDE-6AEC0718C3C8}" type="pres">
      <dgm:prSet presAssocID="{47719AC5-9C3E-914C-ABB7-745E35EAEB89}" presName="spNode" presStyleCnt="0"/>
      <dgm:spPr/>
    </dgm:pt>
    <dgm:pt modelId="{4DB603B6-7B60-2E41-BB2B-0109D22BC672}" type="pres">
      <dgm:prSet presAssocID="{C3414808-FE6A-D14B-A580-F12596F51A9B}" presName="sibTrans" presStyleLbl="sibTrans1D1" presStyleIdx="0" presStyleCnt="5"/>
      <dgm:spPr/>
    </dgm:pt>
    <dgm:pt modelId="{2BAAFB4B-9FD9-4B41-8BCD-5F693182198F}" type="pres">
      <dgm:prSet presAssocID="{2FD8C480-11A6-E146-8DD6-ECBC4B1D21FA}" presName="node" presStyleLbl="node1" presStyleIdx="1" presStyleCnt="5">
        <dgm:presLayoutVars>
          <dgm:bulletEnabled val="1"/>
        </dgm:presLayoutVars>
      </dgm:prSet>
      <dgm:spPr/>
    </dgm:pt>
    <dgm:pt modelId="{24459DF1-3547-8641-A669-D21FE4BBEA9E}" type="pres">
      <dgm:prSet presAssocID="{2FD8C480-11A6-E146-8DD6-ECBC4B1D21FA}" presName="spNode" presStyleCnt="0"/>
      <dgm:spPr/>
    </dgm:pt>
    <dgm:pt modelId="{9D16E671-E0A9-1047-8D60-6A7A1B1D9634}" type="pres">
      <dgm:prSet presAssocID="{5707CC76-2ACE-F34A-B620-A601365CFDF6}" presName="sibTrans" presStyleLbl="sibTrans1D1" presStyleIdx="1" presStyleCnt="5"/>
      <dgm:spPr/>
    </dgm:pt>
    <dgm:pt modelId="{B3D561BC-6133-CE41-A11D-F0FEAFC054F8}" type="pres">
      <dgm:prSet presAssocID="{2DCCF504-8302-3547-A852-14D52A9ABB26}" presName="node" presStyleLbl="node1" presStyleIdx="2" presStyleCnt="5">
        <dgm:presLayoutVars>
          <dgm:bulletEnabled val="1"/>
        </dgm:presLayoutVars>
      </dgm:prSet>
      <dgm:spPr/>
    </dgm:pt>
    <dgm:pt modelId="{E79898C7-9DFF-E343-8C9B-28AB55878257}" type="pres">
      <dgm:prSet presAssocID="{2DCCF504-8302-3547-A852-14D52A9ABB26}" presName="spNode" presStyleCnt="0"/>
      <dgm:spPr/>
    </dgm:pt>
    <dgm:pt modelId="{C466C80B-03F2-7648-BD07-F2909EC60BD7}" type="pres">
      <dgm:prSet presAssocID="{4089C2E2-FB28-594F-9DFB-51310EFFDCDC}" presName="sibTrans" presStyleLbl="sibTrans1D1" presStyleIdx="2" presStyleCnt="5"/>
      <dgm:spPr/>
    </dgm:pt>
    <dgm:pt modelId="{4923B915-96AB-1042-ACD9-60AAD6725CB2}" type="pres">
      <dgm:prSet presAssocID="{917D43A9-C803-8E4A-A545-1FA17B9B0585}" presName="node" presStyleLbl="node1" presStyleIdx="3" presStyleCnt="5">
        <dgm:presLayoutVars>
          <dgm:bulletEnabled val="1"/>
        </dgm:presLayoutVars>
      </dgm:prSet>
      <dgm:spPr/>
    </dgm:pt>
    <dgm:pt modelId="{12745801-603C-CD43-B0B7-3B9E8C31BC9E}" type="pres">
      <dgm:prSet presAssocID="{917D43A9-C803-8E4A-A545-1FA17B9B0585}" presName="spNode" presStyleCnt="0"/>
      <dgm:spPr/>
    </dgm:pt>
    <dgm:pt modelId="{DDFCF1F3-9C43-0245-A77E-4E81FC6025E8}" type="pres">
      <dgm:prSet presAssocID="{5678EF10-8A6F-B747-867B-9AA0A8D50C3F}" presName="sibTrans" presStyleLbl="sibTrans1D1" presStyleIdx="3" presStyleCnt="5"/>
      <dgm:spPr/>
    </dgm:pt>
    <dgm:pt modelId="{CB0FD3F4-E871-A34A-B725-00E8D51B0D47}" type="pres">
      <dgm:prSet presAssocID="{7E436FB4-B89D-FF41-9B9B-9C0AFC54F729}" presName="node" presStyleLbl="node1" presStyleIdx="4" presStyleCnt="5">
        <dgm:presLayoutVars>
          <dgm:bulletEnabled val="1"/>
        </dgm:presLayoutVars>
      </dgm:prSet>
      <dgm:spPr/>
    </dgm:pt>
    <dgm:pt modelId="{4E56CBCF-DF9D-B24D-94F3-101D29034FC8}" type="pres">
      <dgm:prSet presAssocID="{7E436FB4-B89D-FF41-9B9B-9C0AFC54F729}" presName="spNode" presStyleCnt="0"/>
      <dgm:spPr/>
    </dgm:pt>
    <dgm:pt modelId="{4F0A9283-9F30-F04B-B240-F0807C8A1DCF}" type="pres">
      <dgm:prSet presAssocID="{F28F204A-CD56-CB4C-BC86-B5E115226AC4}" presName="sibTrans" presStyleLbl="sibTrans1D1" presStyleIdx="4" presStyleCnt="5"/>
      <dgm:spPr/>
    </dgm:pt>
  </dgm:ptLst>
  <dgm:cxnLst>
    <dgm:cxn modelId="{841F4B17-AAB5-2A47-BAF0-ADC3DE51520C}" srcId="{37DE0A9B-A7DE-1041-8135-7BCD236BF3ED}" destId="{2FD8C480-11A6-E146-8DD6-ECBC4B1D21FA}" srcOrd="1" destOrd="0" parTransId="{82AEB833-F128-3B40-A89D-BF9579D47EEC}" sibTransId="{5707CC76-2ACE-F34A-B620-A601365CFDF6}"/>
    <dgm:cxn modelId="{34DAAF22-E657-B741-9B55-A4734C6DC53F}" type="presOf" srcId="{2DCCF504-8302-3547-A852-14D52A9ABB26}" destId="{B3D561BC-6133-CE41-A11D-F0FEAFC054F8}" srcOrd="0" destOrd="0" presId="urn:microsoft.com/office/officeart/2005/8/layout/cycle5"/>
    <dgm:cxn modelId="{A3315F2B-87FB-A242-985A-16EE9B4A1906}" srcId="{37DE0A9B-A7DE-1041-8135-7BCD236BF3ED}" destId="{917D43A9-C803-8E4A-A545-1FA17B9B0585}" srcOrd="3" destOrd="0" parTransId="{3F2E0530-0443-4F4C-AA01-A70B92F87B95}" sibTransId="{5678EF10-8A6F-B747-867B-9AA0A8D50C3F}"/>
    <dgm:cxn modelId="{A3AF6343-F68C-6C4D-B33D-47FE8214B801}" type="presOf" srcId="{5678EF10-8A6F-B747-867B-9AA0A8D50C3F}" destId="{DDFCF1F3-9C43-0245-A77E-4E81FC6025E8}" srcOrd="0" destOrd="0" presId="urn:microsoft.com/office/officeart/2005/8/layout/cycle5"/>
    <dgm:cxn modelId="{93F1F350-70F1-7A41-AC34-E2FF4E026D0A}" type="presOf" srcId="{47719AC5-9C3E-914C-ABB7-745E35EAEB89}" destId="{47046F68-E173-5D45-A67C-FA2FFD9CCD05}" srcOrd="0" destOrd="0" presId="urn:microsoft.com/office/officeart/2005/8/layout/cycle5"/>
    <dgm:cxn modelId="{21E70F5C-A271-1544-BFA7-1C40BF7FF673}" type="presOf" srcId="{C3414808-FE6A-D14B-A580-F12596F51A9B}" destId="{4DB603B6-7B60-2E41-BB2B-0109D22BC672}" srcOrd="0" destOrd="0" presId="urn:microsoft.com/office/officeart/2005/8/layout/cycle5"/>
    <dgm:cxn modelId="{63F19C69-56C4-E54D-A5E7-CCFCC0FC3B23}" type="presOf" srcId="{917D43A9-C803-8E4A-A545-1FA17B9B0585}" destId="{4923B915-96AB-1042-ACD9-60AAD6725CB2}" srcOrd="0" destOrd="0" presId="urn:microsoft.com/office/officeart/2005/8/layout/cycle5"/>
    <dgm:cxn modelId="{8969A76F-1C89-1A4E-9FB5-E5AC3E2988E5}" type="presOf" srcId="{5707CC76-2ACE-F34A-B620-A601365CFDF6}" destId="{9D16E671-E0A9-1047-8D60-6A7A1B1D9634}" srcOrd="0" destOrd="0" presId="urn:microsoft.com/office/officeart/2005/8/layout/cycle5"/>
    <dgm:cxn modelId="{E7B74B8A-2154-6949-9A4C-CB81E44D73D5}" type="presOf" srcId="{7E436FB4-B89D-FF41-9B9B-9C0AFC54F729}" destId="{CB0FD3F4-E871-A34A-B725-00E8D51B0D47}" srcOrd="0" destOrd="0" presId="urn:microsoft.com/office/officeart/2005/8/layout/cycle5"/>
    <dgm:cxn modelId="{01A9C7AF-2AA7-604A-9C98-2D7F12DBC483}" srcId="{37DE0A9B-A7DE-1041-8135-7BCD236BF3ED}" destId="{2DCCF504-8302-3547-A852-14D52A9ABB26}" srcOrd="2" destOrd="0" parTransId="{D03125AC-FA83-6B4A-B8AE-9D9E3D07A0A7}" sibTransId="{4089C2E2-FB28-594F-9DFB-51310EFFDCDC}"/>
    <dgm:cxn modelId="{D9FD6BB5-F3BE-D74C-B419-466F436A7E69}" type="presOf" srcId="{F28F204A-CD56-CB4C-BC86-B5E115226AC4}" destId="{4F0A9283-9F30-F04B-B240-F0807C8A1DCF}" srcOrd="0" destOrd="0" presId="urn:microsoft.com/office/officeart/2005/8/layout/cycle5"/>
    <dgm:cxn modelId="{47AE02BB-46FA-4D42-9E8A-9192D9EE4F80}" srcId="{37DE0A9B-A7DE-1041-8135-7BCD236BF3ED}" destId="{47719AC5-9C3E-914C-ABB7-745E35EAEB89}" srcOrd="0" destOrd="0" parTransId="{78B0AD44-2605-D244-825D-AE0DE989FC1B}" sibTransId="{C3414808-FE6A-D14B-A580-F12596F51A9B}"/>
    <dgm:cxn modelId="{61AA94BE-FBF4-BF47-A80C-F94A206049BB}" type="presOf" srcId="{2FD8C480-11A6-E146-8DD6-ECBC4B1D21FA}" destId="{2BAAFB4B-9FD9-4B41-8BCD-5F693182198F}" srcOrd="0" destOrd="0" presId="urn:microsoft.com/office/officeart/2005/8/layout/cycle5"/>
    <dgm:cxn modelId="{B6A0EDDA-B050-CE43-94AC-9F0701C4728B}" srcId="{37DE0A9B-A7DE-1041-8135-7BCD236BF3ED}" destId="{7E436FB4-B89D-FF41-9B9B-9C0AFC54F729}" srcOrd="4" destOrd="0" parTransId="{CC3397DD-09F0-5E48-B334-7EB8916BB8F0}" sibTransId="{F28F204A-CD56-CB4C-BC86-B5E115226AC4}"/>
    <dgm:cxn modelId="{EC1CA6E6-F80D-F348-8032-7D21E32882FF}" type="presOf" srcId="{4089C2E2-FB28-594F-9DFB-51310EFFDCDC}" destId="{C466C80B-03F2-7648-BD07-F2909EC60BD7}" srcOrd="0" destOrd="0" presId="urn:microsoft.com/office/officeart/2005/8/layout/cycle5"/>
    <dgm:cxn modelId="{B434BDEE-F48D-864F-A993-A5CF9FA94400}" type="presOf" srcId="{37DE0A9B-A7DE-1041-8135-7BCD236BF3ED}" destId="{2C03147C-8B1B-604B-A586-652DB7715068}" srcOrd="0" destOrd="0" presId="urn:microsoft.com/office/officeart/2005/8/layout/cycle5"/>
    <dgm:cxn modelId="{DCAABDCE-49AD-254E-8214-C216DDA1F3E3}" type="presParOf" srcId="{2C03147C-8B1B-604B-A586-652DB7715068}" destId="{47046F68-E173-5D45-A67C-FA2FFD9CCD05}" srcOrd="0" destOrd="0" presId="urn:microsoft.com/office/officeart/2005/8/layout/cycle5"/>
    <dgm:cxn modelId="{D430CBC3-7E24-9F47-96B8-1644F705F5F5}" type="presParOf" srcId="{2C03147C-8B1B-604B-A586-652DB7715068}" destId="{E3BD1E2D-BEEA-8446-9CDE-6AEC0718C3C8}" srcOrd="1" destOrd="0" presId="urn:microsoft.com/office/officeart/2005/8/layout/cycle5"/>
    <dgm:cxn modelId="{A90D0A99-B6E5-C94F-A806-E7739D5576C2}" type="presParOf" srcId="{2C03147C-8B1B-604B-A586-652DB7715068}" destId="{4DB603B6-7B60-2E41-BB2B-0109D22BC672}" srcOrd="2" destOrd="0" presId="urn:microsoft.com/office/officeart/2005/8/layout/cycle5"/>
    <dgm:cxn modelId="{CA659D99-C264-B944-AB0C-493C35C60821}" type="presParOf" srcId="{2C03147C-8B1B-604B-A586-652DB7715068}" destId="{2BAAFB4B-9FD9-4B41-8BCD-5F693182198F}" srcOrd="3" destOrd="0" presId="urn:microsoft.com/office/officeart/2005/8/layout/cycle5"/>
    <dgm:cxn modelId="{142B5B17-452B-CE49-9DBE-A67F8671F574}" type="presParOf" srcId="{2C03147C-8B1B-604B-A586-652DB7715068}" destId="{24459DF1-3547-8641-A669-D21FE4BBEA9E}" srcOrd="4" destOrd="0" presId="urn:microsoft.com/office/officeart/2005/8/layout/cycle5"/>
    <dgm:cxn modelId="{9358C063-BDD2-BC45-9D7E-046858599253}" type="presParOf" srcId="{2C03147C-8B1B-604B-A586-652DB7715068}" destId="{9D16E671-E0A9-1047-8D60-6A7A1B1D9634}" srcOrd="5" destOrd="0" presId="urn:microsoft.com/office/officeart/2005/8/layout/cycle5"/>
    <dgm:cxn modelId="{E878C5EC-C1F9-3744-8E55-601A455B7C83}" type="presParOf" srcId="{2C03147C-8B1B-604B-A586-652DB7715068}" destId="{B3D561BC-6133-CE41-A11D-F0FEAFC054F8}" srcOrd="6" destOrd="0" presId="urn:microsoft.com/office/officeart/2005/8/layout/cycle5"/>
    <dgm:cxn modelId="{3CCC2E9E-9FED-954A-A10E-D7959B4EB6A6}" type="presParOf" srcId="{2C03147C-8B1B-604B-A586-652DB7715068}" destId="{E79898C7-9DFF-E343-8C9B-28AB55878257}" srcOrd="7" destOrd="0" presId="urn:microsoft.com/office/officeart/2005/8/layout/cycle5"/>
    <dgm:cxn modelId="{0D363787-C970-0C43-8000-AA93ABCE0F84}" type="presParOf" srcId="{2C03147C-8B1B-604B-A586-652DB7715068}" destId="{C466C80B-03F2-7648-BD07-F2909EC60BD7}" srcOrd="8" destOrd="0" presId="urn:microsoft.com/office/officeart/2005/8/layout/cycle5"/>
    <dgm:cxn modelId="{81112CDB-6FB9-C945-8999-24A7C9A8841C}" type="presParOf" srcId="{2C03147C-8B1B-604B-A586-652DB7715068}" destId="{4923B915-96AB-1042-ACD9-60AAD6725CB2}" srcOrd="9" destOrd="0" presId="urn:microsoft.com/office/officeart/2005/8/layout/cycle5"/>
    <dgm:cxn modelId="{DFC0088F-D7BD-C140-8368-1720591B1B37}" type="presParOf" srcId="{2C03147C-8B1B-604B-A586-652DB7715068}" destId="{12745801-603C-CD43-B0B7-3B9E8C31BC9E}" srcOrd="10" destOrd="0" presId="urn:microsoft.com/office/officeart/2005/8/layout/cycle5"/>
    <dgm:cxn modelId="{2464B0C7-4F35-FC4C-8727-2190B2B51C1A}" type="presParOf" srcId="{2C03147C-8B1B-604B-A586-652DB7715068}" destId="{DDFCF1F3-9C43-0245-A77E-4E81FC6025E8}" srcOrd="11" destOrd="0" presId="urn:microsoft.com/office/officeart/2005/8/layout/cycle5"/>
    <dgm:cxn modelId="{D434DC61-EE50-9A40-8716-D89A95812CEB}" type="presParOf" srcId="{2C03147C-8B1B-604B-A586-652DB7715068}" destId="{CB0FD3F4-E871-A34A-B725-00E8D51B0D47}" srcOrd="12" destOrd="0" presId="urn:microsoft.com/office/officeart/2005/8/layout/cycle5"/>
    <dgm:cxn modelId="{438AC754-0107-5342-906F-55655CF0C116}" type="presParOf" srcId="{2C03147C-8B1B-604B-A586-652DB7715068}" destId="{4E56CBCF-DF9D-B24D-94F3-101D29034FC8}" srcOrd="13" destOrd="0" presId="urn:microsoft.com/office/officeart/2005/8/layout/cycle5"/>
    <dgm:cxn modelId="{C9A00B0B-C727-9642-9DE0-E15767D94937}" type="presParOf" srcId="{2C03147C-8B1B-604B-A586-652DB7715068}" destId="{4F0A9283-9F30-F04B-B240-F0807C8A1DC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A4CD82-AA15-EB43-8A44-B6A158C98BA5}" type="doc">
      <dgm:prSet loTypeId="urn:microsoft.com/office/officeart/2005/8/layout/vProcess5" loCatId="" qsTypeId="urn:microsoft.com/office/officeart/2005/8/quickstyle/simple1" qsCatId="simple" csTypeId="urn:microsoft.com/office/officeart/2005/8/colors/colorful1" csCatId="colorful" phldr="1"/>
      <dgm:spPr/>
      <dgm:t>
        <a:bodyPr/>
        <a:lstStyle/>
        <a:p>
          <a:endParaRPr lang="es-MX"/>
        </a:p>
      </dgm:t>
    </dgm:pt>
    <dgm:pt modelId="{8AB1969D-D617-014B-8860-6A48C9DAD00E}">
      <dgm:prSet phldrT="[Texto]"/>
      <dgm:spPr/>
      <dgm:t>
        <a:bodyPr/>
        <a:lstStyle/>
        <a:p>
          <a:r>
            <a:rPr lang="es-US" dirty="0"/>
            <a:t>Los valores de exportación a Colombia no han sufrido muchos cambios en lo que va desde </a:t>
          </a:r>
          <a:r>
            <a:rPr lang="es-US"/>
            <a:t>el 2014</a:t>
          </a:r>
          <a:endParaRPr lang="es-MX" dirty="0"/>
        </a:p>
      </dgm:t>
    </dgm:pt>
    <dgm:pt modelId="{B104BA71-587F-6944-9F66-0355FC7B6122}" type="parTrans" cxnId="{20350D97-D969-664E-B9A2-50574288B1DA}">
      <dgm:prSet/>
      <dgm:spPr/>
      <dgm:t>
        <a:bodyPr/>
        <a:lstStyle/>
        <a:p>
          <a:endParaRPr lang="es-MX"/>
        </a:p>
      </dgm:t>
    </dgm:pt>
    <dgm:pt modelId="{9D55CF71-C57F-8E4E-8A3D-75E5B277CE2F}" type="sibTrans" cxnId="{20350D97-D969-664E-B9A2-50574288B1DA}">
      <dgm:prSet/>
      <dgm:spPr/>
      <dgm:t>
        <a:bodyPr/>
        <a:lstStyle/>
        <a:p>
          <a:endParaRPr lang="es-MX"/>
        </a:p>
      </dgm:t>
    </dgm:pt>
    <dgm:pt modelId="{7B2328B5-B3F1-B54B-B42F-E64B792A802A}">
      <dgm:prSet phldrT="[Texto]"/>
      <dgm:spPr/>
      <dgm:t>
        <a:bodyPr/>
        <a:lstStyle/>
        <a:p>
          <a:r>
            <a:rPr lang="es-US" dirty="0"/>
            <a:t>En tanto que las importaciones si han tenido variaciones importantes dadas especialmente por la devaluación del peso colombiano respecto al dólar</a:t>
          </a:r>
          <a:endParaRPr lang="es-MX" dirty="0"/>
        </a:p>
      </dgm:t>
    </dgm:pt>
    <dgm:pt modelId="{23BA7A5E-B5F1-C74E-B07F-D8E2A4AC48C1}" type="parTrans" cxnId="{BFCE584F-FAE4-4C45-BD03-8AB02BE65C78}">
      <dgm:prSet/>
      <dgm:spPr/>
      <dgm:t>
        <a:bodyPr/>
        <a:lstStyle/>
        <a:p>
          <a:endParaRPr lang="es-MX"/>
        </a:p>
      </dgm:t>
    </dgm:pt>
    <dgm:pt modelId="{B719085C-C2DB-C540-94F2-3CD16FDD6302}" type="sibTrans" cxnId="{BFCE584F-FAE4-4C45-BD03-8AB02BE65C78}">
      <dgm:prSet/>
      <dgm:spPr/>
      <dgm:t>
        <a:bodyPr/>
        <a:lstStyle/>
        <a:p>
          <a:endParaRPr lang="es-MX"/>
        </a:p>
      </dgm:t>
    </dgm:pt>
    <dgm:pt modelId="{140D6B14-7070-9043-9548-17F1BDD58280}">
      <dgm:prSet phldrT="[Texto]"/>
      <dgm:spPr/>
      <dgm:t>
        <a:bodyPr/>
        <a:lstStyle/>
        <a:p>
          <a:r>
            <a:rPr lang="es-US" dirty="0"/>
            <a:t>la imposición de salvaguardas a los productos importados, y la caída del precio del barril de petróleo.</a:t>
          </a:r>
          <a:endParaRPr lang="es-MX" dirty="0"/>
        </a:p>
      </dgm:t>
    </dgm:pt>
    <dgm:pt modelId="{20C5C587-8AF4-DF40-AECB-BF61F4045447}" type="parTrans" cxnId="{92FDF24E-8090-8744-9694-8F53D4895141}">
      <dgm:prSet/>
      <dgm:spPr/>
      <dgm:t>
        <a:bodyPr/>
        <a:lstStyle/>
        <a:p>
          <a:endParaRPr lang="es-MX"/>
        </a:p>
      </dgm:t>
    </dgm:pt>
    <dgm:pt modelId="{FC223D65-69ED-2D4A-8BE6-F3576854BCAB}" type="sibTrans" cxnId="{92FDF24E-8090-8744-9694-8F53D4895141}">
      <dgm:prSet/>
      <dgm:spPr/>
      <dgm:t>
        <a:bodyPr/>
        <a:lstStyle/>
        <a:p>
          <a:endParaRPr lang="es-MX"/>
        </a:p>
      </dgm:t>
    </dgm:pt>
    <dgm:pt modelId="{633CD377-CFEA-B246-A81F-0792932F84D7}" type="pres">
      <dgm:prSet presAssocID="{13A4CD82-AA15-EB43-8A44-B6A158C98BA5}" presName="outerComposite" presStyleCnt="0">
        <dgm:presLayoutVars>
          <dgm:chMax val="5"/>
          <dgm:dir/>
          <dgm:resizeHandles val="exact"/>
        </dgm:presLayoutVars>
      </dgm:prSet>
      <dgm:spPr/>
    </dgm:pt>
    <dgm:pt modelId="{7C1E78A7-76F4-5E4A-BF7D-1A4732D30963}" type="pres">
      <dgm:prSet presAssocID="{13A4CD82-AA15-EB43-8A44-B6A158C98BA5}" presName="dummyMaxCanvas" presStyleCnt="0">
        <dgm:presLayoutVars/>
      </dgm:prSet>
      <dgm:spPr/>
    </dgm:pt>
    <dgm:pt modelId="{A4FF34BE-D81E-7148-AD4A-C8075D7FA613}" type="pres">
      <dgm:prSet presAssocID="{13A4CD82-AA15-EB43-8A44-B6A158C98BA5}" presName="TwoNodes_1" presStyleLbl="node1" presStyleIdx="0" presStyleCnt="2" custLinFactNeighborX="920" custLinFactNeighborY="-11781">
        <dgm:presLayoutVars>
          <dgm:bulletEnabled val="1"/>
        </dgm:presLayoutVars>
      </dgm:prSet>
      <dgm:spPr/>
    </dgm:pt>
    <dgm:pt modelId="{7725E4EA-2B8D-FD49-BB9E-B04E52EBC249}" type="pres">
      <dgm:prSet presAssocID="{13A4CD82-AA15-EB43-8A44-B6A158C98BA5}" presName="TwoNodes_2" presStyleLbl="node1" presStyleIdx="1" presStyleCnt="2">
        <dgm:presLayoutVars>
          <dgm:bulletEnabled val="1"/>
        </dgm:presLayoutVars>
      </dgm:prSet>
      <dgm:spPr/>
    </dgm:pt>
    <dgm:pt modelId="{C1D960F1-8202-364E-A1C6-3251DE8E6C82}" type="pres">
      <dgm:prSet presAssocID="{13A4CD82-AA15-EB43-8A44-B6A158C98BA5}" presName="TwoConn_1-2" presStyleLbl="fgAccFollowNode1" presStyleIdx="0" presStyleCnt="1">
        <dgm:presLayoutVars>
          <dgm:bulletEnabled val="1"/>
        </dgm:presLayoutVars>
      </dgm:prSet>
      <dgm:spPr/>
    </dgm:pt>
    <dgm:pt modelId="{1893F3AE-3241-F24E-9ADC-C83DED338226}" type="pres">
      <dgm:prSet presAssocID="{13A4CD82-AA15-EB43-8A44-B6A158C98BA5}" presName="TwoNodes_1_text" presStyleLbl="node1" presStyleIdx="1" presStyleCnt="2">
        <dgm:presLayoutVars>
          <dgm:bulletEnabled val="1"/>
        </dgm:presLayoutVars>
      </dgm:prSet>
      <dgm:spPr/>
    </dgm:pt>
    <dgm:pt modelId="{7602557E-EC73-DD4F-A1EA-D63AF3007F57}" type="pres">
      <dgm:prSet presAssocID="{13A4CD82-AA15-EB43-8A44-B6A158C98BA5}" presName="TwoNodes_2_text" presStyleLbl="node1" presStyleIdx="1" presStyleCnt="2">
        <dgm:presLayoutVars>
          <dgm:bulletEnabled val="1"/>
        </dgm:presLayoutVars>
      </dgm:prSet>
      <dgm:spPr/>
    </dgm:pt>
  </dgm:ptLst>
  <dgm:cxnLst>
    <dgm:cxn modelId="{B38E4E01-0D00-A749-8CD9-4254564C30FC}" type="presOf" srcId="{8AB1969D-D617-014B-8860-6A48C9DAD00E}" destId="{A4FF34BE-D81E-7148-AD4A-C8075D7FA613}" srcOrd="0" destOrd="0" presId="urn:microsoft.com/office/officeart/2005/8/layout/vProcess5"/>
    <dgm:cxn modelId="{9F49B139-00AB-A941-8158-19EE5D73BBA4}" type="presOf" srcId="{7B2328B5-B3F1-B54B-B42F-E64B792A802A}" destId="{7725E4EA-2B8D-FD49-BB9E-B04E52EBC249}" srcOrd="0" destOrd="0" presId="urn:microsoft.com/office/officeart/2005/8/layout/vProcess5"/>
    <dgm:cxn modelId="{EDB3063E-D9FD-F846-84AD-508E0ABFC924}" type="presOf" srcId="{7B2328B5-B3F1-B54B-B42F-E64B792A802A}" destId="{7602557E-EC73-DD4F-A1EA-D63AF3007F57}" srcOrd="1" destOrd="0" presId="urn:microsoft.com/office/officeart/2005/8/layout/vProcess5"/>
    <dgm:cxn modelId="{92FDF24E-8090-8744-9694-8F53D4895141}" srcId="{7B2328B5-B3F1-B54B-B42F-E64B792A802A}" destId="{140D6B14-7070-9043-9548-17F1BDD58280}" srcOrd="0" destOrd="0" parTransId="{20C5C587-8AF4-DF40-AECB-BF61F4045447}" sibTransId="{FC223D65-69ED-2D4A-8BE6-F3576854BCAB}"/>
    <dgm:cxn modelId="{BFCE584F-FAE4-4C45-BD03-8AB02BE65C78}" srcId="{13A4CD82-AA15-EB43-8A44-B6A158C98BA5}" destId="{7B2328B5-B3F1-B54B-B42F-E64B792A802A}" srcOrd="1" destOrd="0" parTransId="{23BA7A5E-B5F1-C74E-B07F-D8E2A4AC48C1}" sibTransId="{B719085C-C2DB-C540-94F2-3CD16FDD6302}"/>
    <dgm:cxn modelId="{B3DC957C-D113-6244-AFED-925997CD44C9}" type="presOf" srcId="{13A4CD82-AA15-EB43-8A44-B6A158C98BA5}" destId="{633CD377-CFEA-B246-A81F-0792932F84D7}" srcOrd="0" destOrd="0" presId="urn:microsoft.com/office/officeart/2005/8/layout/vProcess5"/>
    <dgm:cxn modelId="{8B72588B-DFE1-7647-A3FF-812E38A09AFA}" type="presOf" srcId="{8AB1969D-D617-014B-8860-6A48C9DAD00E}" destId="{1893F3AE-3241-F24E-9ADC-C83DED338226}" srcOrd="1" destOrd="0" presId="urn:microsoft.com/office/officeart/2005/8/layout/vProcess5"/>
    <dgm:cxn modelId="{20350D97-D969-664E-B9A2-50574288B1DA}" srcId="{13A4CD82-AA15-EB43-8A44-B6A158C98BA5}" destId="{8AB1969D-D617-014B-8860-6A48C9DAD00E}" srcOrd="0" destOrd="0" parTransId="{B104BA71-587F-6944-9F66-0355FC7B6122}" sibTransId="{9D55CF71-C57F-8E4E-8A3D-75E5B277CE2F}"/>
    <dgm:cxn modelId="{41EC049C-FF13-1A42-9D57-05C0E9DA69C0}" type="presOf" srcId="{9D55CF71-C57F-8E4E-8A3D-75E5B277CE2F}" destId="{C1D960F1-8202-364E-A1C6-3251DE8E6C82}" srcOrd="0" destOrd="0" presId="urn:microsoft.com/office/officeart/2005/8/layout/vProcess5"/>
    <dgm:cxn modelId="{D26008C1-A359-E74D-BD7F-6651BB1BDC29}" type="presOf" srcId="{140D6B14-7070-9043-9548-17F1BDD58280}" destId="{7725E4EA-2B8D-FD49-BB9E-B04E52EBC249}" srcOrd="0" destOrd="1" presId="urn:microsoft.com/office/officeart/2005/8/layout/vProcess5"/>
    <dgm:cxn modelId="{AC2000C3-C16B-5042-8139-7F33D524B0F8}" type="presOf" srcId="{140D6B14-7070-9043-9548-17F1BDD58280}" destId="{7602557E-EC73-DD4F-A1EA-D63AF3007F57}" srcOrd="1" destOrd="1" presId="urn:microsoft.com/office/officeart/2005/8/layout/vProcess5"/>
    <dgm:cxn modelId="{BEFA3976-E5FA-314D-9DCD-5EDF10AFCA7A}" type="presParOf" srcId="{633CD377-CFEA-B246-A81F-0792932F84D7}" destId="{7C1E78A7-76F4-5E4A-BF7D-1A4732D30963}" srcOrd="0" destOrd="0" presId="urn:microsoft.com/office/officeart/2005/8/layout/vProcess5"/>
    <dgm:cxn modelId="{619D496C-535B-A246-861C-10A21F7E66F9}" type="presParOf" srcId="{633CD377-CFEA-B246-A81F-0792932F84D7}" destId="{A4FF34BE-D81E-7148-AD4A-C8075D7FA613}" srcOrd="1" destOrd="0" presId="urn:microsoft.com/office/officeart/2005/8/layout/vProcess5"/>
    <dgm:cxn modelId="{824D6EB9-DDD2-5344-A175-A34DDD31BB27}" type="presParOf" srcId="{633CD377-CFEA-B246-A81F-0792932F84D7}" destId="{7725E4EA-2B8D-FD49-BB9E-B04E52EBC249}" srcOrd="2" destOrd="0" presId="urn:microsoft.com/office/officeart/2005/8/layout/vProcess5"/>
    <dgm:cxn modelId="{1641F4A4-1CD1-F149-936B-30C0B67E1BA1}" type="presParOf" srcId="{633CD377-CFEA-B246-A81F-0792932F84D7}" destId="{C1D960F1-8202-364E-A1C6-3251DE8E6C82}" srcOrd="3" destOrd="0" presId="urn:microsoft.com/office/officeart/2005/8/layout/vProcess5"/>
    <dgm:cxn modelId="{D33E640C-1A94-8A4C-9441-67E31743FCFD}" type="presParOf" srcId="{633CD377-CFEA-B246-A81F-0792932F84D7}" destId="{1893F3AE-3241-F24E-9ADC-C83DED338226}" srcOrd="4" destOrd="0" presId="urn:microsoft.com/office/officeart/2005/8/layout/vProcess5"/>
    <dgm:cxn modelId="{1616A501-6464-5B4A-A1CE-57D1EB8824D3}" type="presParOf" srcId="{633CD377-CFEA-B246-A81F-0792932F84D7}" destId="{7602557E-EC73-DD4F-A1EA-D63AF3007F5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A3DEC7-6C3A-8F43-8345-BED0B8D3A95F}" type="doc">
      <dgm:prSet loTypeId="urn:microsoft.com/office/officeart/2009/3/layout/OpposingIdeas" loCatId="" qsTypeId="urn:microsoft.com/office/officeart/2005/8/quickstyle/simple1" qsCatId="simple" csTypeId="urn:microsoft.com/office/officeart/2005/8/colors/accent3_1" csCatId="accent3" phldr="1"/>
      <dgm:spPr/>
      <dgm:t>
        <a:bodyPr/>
        <a:lstStyle/>
        <a:p>
          <a:endParaRPr lang="es-MX"/>
        </a:p>
      </dgm:t>
    </dgm:pt>
    <dgm:pt modelId="{2C331088-4C9D-B149-80B9-4C6AC827AC90}">
      <dgm:prSet/>
      <dgm:spPr/>
      <dgm:t>
        <a:bodyPr/>
        <a:lstStyle/>
        <a:p>
          <a:r>
            <a:rPr lang="es-US" dirty="0">
              <a:solidFill>
                <a:schemeClr val="tx1"/>
              </a:solidFill>
            </a:rPr>
            <a:t>Ecuador ocupa una posición bastante alejada de las primeras posiciones en cuanto a exportación de calzado respecto a los primeros lugares ocupados por</a:t>
          </a:r>
          <a:endParaRPr lang="es-MX" dirty="0">
            <a:solidFill>
              <a:schemeClr val="tx1"/>
            </a:solidFill>
          </a:endParaRPr>
        </a:p>
      </dgm:t>
    </dgm:pt>
    <dgm:pt modelId="{62679C61-E0A1-BE4B-B5B6-0BA648E8BC17}" type="parTrans" cxnId="{E5CDA161-CDE5-F048-AF77-D33B7C396168}">
      <dgm:prSet/>
      <dgm:spPr/>
      <dgm:t>
        <a:bodyPr/>
        <a:lstStyle/>
        <a:p>
          <a:endParaRPr lang="es-MX">
            <a:solidFill>
              <a:schemeClr val="tx1"/>
            </a:solidFill>
          </a:endParaRPr>
        </a:p>
      </dgm:t>
    </dgm:pt>
    <dgm:pt modelId="{4B531F5D-F35C-8D48-96DD-54D3DCCD6884}" type="sibTrans" cxnId="{E5CDA161-CDE5-F048-AF77-D33B7C396168}">
      <dgm:prSet/>
      <dgm:spPr/>
      <dgm:t>
        <a:bodyPr/>
        <a:lstStyle/>
        <a:p>
          <a:endParaRPr lang="es-MX">
            <a:solidFill>
              <a:schemeClr val="tx1"/>
            </a:solidFill>
          </a:endParaRPr>
        </a:p>
      </dgm:t>
    </dgm:pt>
    <dgm:pt modelId="{90F61129-4F8A-F043-99EA-3D5FCB859B2E}">
      <dgm:prSet/>
      <dgm:spPr/>
      <dgm:t>
        <a:bodyPr/>
        <a:lstStyle/>
        <a:p>
          <a:r>
            <a:rPr lang="es-US" dirty="0">
              <a:solidFill>
                <a:schemeClr val="tx1"/>
              </a:solidFill>
            </a:rPr>
            <a:t>Alemania, Estados Unidos se establecen como los principales compradores del producto. </a:t>
          </a:r>
        </a:p>
        <a:p>
          <a:r>
            <a:rPr lang="es-US" dirty="0">
              <a:solidFill>
                <a:schemeClr val="tx1"/>
              </a:solidFill>
            </a:rPr>
            <a:t>Principal comprador del producto ecuatoriano bajo la subpartida 6405.10.00.00 es actualmente Estados Unidos</a:t>
          </a:r>
        </a:p>
      </dgm:t>
    </dgm:pt>
    <dgm:pt modelId="{FF0142CE-0865-444B-9C4C-AE722FD80C9E}" type="parTrans" cxnId="{5423A53E-6CC1-B743-A1EA-5356375382A2}">
      <dgm:prSet/>
      <dgm:spPr/>
      <dgm:t>
        <a:bodyPr/>
        <a:lstStyle/>
        <a:p>
          <a:endParaRPr lang="es-MX">
            <a:solidFill>
              <a:schemeClr val="tx1"/>
            </a:solidFill>
          </a:endParaRPr>
        </a:p>
      </dgm:t>
    </dgm:pt>
    <dgm:pt modelId="{E78FC2BD-99C3-554B-A9C4-07AB9BAD50A7}" type="sibTrans" cxnId="{5423A53E-6CC1-B743-A1EA-5356375382A2}">
      <dgm:prSet/>
      <dgm:spPr/>
      <dgm:t>
        <a:bodyPr/>
        <a:lstStyle/>
        <a:p>
          <a:endParaRPr lang="es-MX">
            <a:solidFill>
              <a:schemeClr val="tx1"/>
            </a:solidFill>
          </a:endParaRPr>
        </a:p>
      </dgm:t>
    </dgm:pt>
    <dgm:pt modelId="{00C1F9B7-71E0-DC4D-9072-79CD287390A9}">
      <dgm:prSet/>
      <dgm:spPr/>
      <dgm:t>
        <a:bodyPr/>
        <a:lstStyle/>
        <a:p>
          <a:r>
            <a:rPr lang="es-MX" dirty="0">
              <a:solidFill>
                <a:schemeClr val="tx1"/>
              </a:solidFill>
            </a:rPr>
            <a:t>Exportaciones de calzado</a:t>
          </a:r>
        </a:p>
      </dgm:t>
    </dgm:pt>
    <dgm:pt modelId="{D2DDC006-90F5-5C42-888E-3DFF311AB995}" type="parTrans" cxnId="{A33BACA3-0F51-3241-AF39-A4F69567AE0B}">
      <dgm:prSet/>
      <dgm:spPr/>
      <dgm:t>
        <a:bodyPr/>
        <a:lstStyle/>
        <a:p>
          <a:endParaRPr lang="es-MX">
            <a:solidFill>
              <a:schemeClr val="tx1"/>
            </a:solidFill>
          </a:endParaRPr>
        </a:p>
      </dgm:t>
    </dgm:pt>
    <dgm:pt modelId="{A85767D4-783A-4849-B31D-22B6963C9958}" type="sibTrans" cxnId="{A33BACA3-0F51-3241-AF39-A4F69567AE0B}">
      <dgm:prSet/>
      <dgm:spPr/>
      <dgm:t>
        <a:bodyPr/>
        <a:lstStyle/>
        <a:p>
          <a:endParaRPr lang="es-MX">
            <a:solidFill>
              <a:schemeClr val="tx1"/>
            </a:solidFill>
          </a:endParaRPr>
        </a:p>
      </dgm:t>
    </dgm:pt>
    <dgm:pt modelId="{16BC1BD7-94F5-DA4B-80C1-66E271F9D5A4}">
      <dgm:prSet/>
      <dgm:spPr/>
      <dgm:t>
        <a:bodyPr/>
        <a:lstStyle/>
        <a:p>
          <a:r>
            <a:rPr lang="es-US" dirty="0">
              <a:solidFill>
                <a:schemeClr val="tx1"/>
              </a:solidFill>
            </a:rPr>
            <a:t>Importaciones de Calzado</a:t>
          </a:r>
        </a:p>
      </dgm:t>
    </dgm:pt>
    <dgm:pt modelId="{9DD7808F-A9DE-324D-8018-9F2CF5C0D520}" type="parTrans" cxnId="{ADCE745D-B209-3541-9D23-7BAD1953BFD5}">
      <dgm:prSet/>
      <dgm:spPr/>
      <dgm:t>
        <a:bodyPr/>
        <a:lstStyle/>
        <a:p>
          <a:endParaRPr lang="es-MX">
            <a:solidFill>
              <a:schemeClr val="tx1"/>
            </a:solidFill>
          </a:endParaRPr>
        </a:p>
      </dgm:t>
    </dgm:pt>
    <dgm:pt modelId="{67ABDFE2-638E-2446-B40D-F8E54AE4C0ED}" type="sibTrans" cxnId="{ADCE745D-B209-3541-9D23-7BAD1953BFD5}">
      <dgm:prSet/>
      <dgm:spPr/>
      <dgm:t>
        <a:bodyPr/>
        <a:lstStyle/>
        <a:p>
          <a:endParaRPr lang="es-MX">
            <a:solidFill>
              <a:schemeClr val="tx1"/>
            </a:solidFill>
          </a:endParaRPr>
        </a:p>
      </dgm:t>
    </dgm:pt>
    <dgm:pt modelId="{75B445B1-A3C5-E343-B378-AB4B12B8E2B4}">
      <dgm:prSet/>
      <dgm:spPr/>
      <dgm:t>
        <a:bodyPr/>
        <a:lstStyle/>
        <a:p>
          <a:r>
            <a:rPr lang="es-US" dirty="0">
              <a:solidFill>
                <a:schemeClr val="tx1"/>
              </a:solidFill>
            </a:rPr>
            <a:t> China, Italia y Singapur. </a:t>
          </a:r>
          <a:endParaRPr lang="es-MX" dirty="0">
            <a:solidFill>
              <a:schemeClr val="tx1"/>
            </a:solidFill>
          </a:endParaRPr>
        </a:p>
      </dgm:t>
    </dgm:pt>
    <dgm:pt modelId="{F0E03974-19F8-5D43-92B0-2A72AC3DCC1E}" type="parTrans" cxnId="{3FA4D880-EA52-5B40-B47F-F70616024064}">
      <dgm:prSet/>
      <dgm:spPr/>
      <dgm:t>
        <a:bodyPr/>
        <a:lstStyle/>
        <a:p>
          <a:endParaRPr lang="es-MX">
            <a:solidFill>
              <a:schemeClr val="tx1"/>
            </a:solidFill>
          </a:endParaRPr>
        </a:p>
      </dgm:t>
    </dgm:pt>
    <dgm:pt modelId="{556014AF-3220-454D-AC75-3EED9B19E7E1}" type="sibTrans" cxnId="{3FA4D880-EA52-5B40-B47F-F70616024064}">
      <dgm:prSet/>
      <dgm:spPr/>
      <dgm:t>
        <a:bodyPr/>
        <a:lstStyle/>
        <a:p>
          <a:endParaRPr lang="es-MX">
            <a:solidFill>
              <a:schemeClr val="tx1"/>
            </a:solidFill>
          </a:endParaRPr>
        </a:p>
      </dgm:t>
    </dgm:pt>
    <dgm:pt modelId="{540A2C7E-9C68-AA47-9CCA-1233F6A788B9}">
      <dgm:prSet/>
      <dgm:spPr/>
      <dgm:t>
        <a:bodyPr/>
        <a:lstStyle/>
        <a:p>
          <a:r>
            <a:rPr lang="es-US" dirty="0">
              <a:solidFill>
                <a:schemeClr val="tx1"/>
              </a:solidFill>
            </a:rPr>
            <a:t>Ecuador se encuentra en el puesto 80.</a:t>
          </a:r>
          <a:endParaRPr lang="es-MX" dirty="0">
            <a:solidFill>
              <a:schemeClr val="tx1"/>
            </a:solidFill>
          </a:endParaRPr>
        </a:p>
      </dgm:t>
    </dgm:pt>
    <dgm:pt modelId="{8A6EAC36-4BC8-C84B-AAD2-EA89B2225DA3}" type="parTrans" cxnId="{F38039CC-D8CE-8947-AB47-27C3E2ECAAAA}">
      <dgm:prSet/>
      <dgm:spPr/>
      <dgm:t>
        <a:bodyPr/>
        <a:lstStyle/>
        <a:p>
          <a:endParaRPr lang="es-MX">
            <a:solidFill>
              <a:schemeClr val="tx1"/>
            </a:solidFill>
          </a:endParaRPr>
        </a:p>
      </dgm:t>
    </dgm:pt>
    <dgm:pt modelId="{7906A5D5-3A3A-384A-A650-E5F30FF15EBC}" type="sibTrans" cxnId="{F38039CC-D8CE-8947-AB47-27C3E2ECAAAA}">
      <dgm:prSet/>
      <dgm:spPr/>
      <dgm:t>
        <a:bodyPr/>
        <a:lstStyle/>
        <a:p>
          <a:endParaRPr lang="es-MX">
            <a:solidFill>
              <a:schemeClr val="tx1"/>
            </a:solidFill>
          </a:endParaRPr>
        </a:p>
      </dgm:t>
    </dgm:pt>
    <dgm:pt modelId="{FBC41592-9B08-284E-B254-B34A3CEF82AF}" type="pres">
      <dgm:prSet presAssocID="{ACA3DEC7-6C3A-8F43-8345-BED0B8D3A95F}" presName="Name0" presStyleCnt="0">
        <dgm:presLayoutVars>
          <dgm:chMax val="2"/>
          <dgm:dir/>
          <dgm:animOne val="branch"/>
          <dgm:animLvl val="lvl"/>
          <dgm:resizeHandles val="exact"/>
        </dgm:presLayoutVars>
      </dgm:prSet>
      <dgm:spPr/>
    </dgm:pt>
    <dgm:pt modelId="{00C3D512-1BC1-AF4A-8357-9E1AD20FCFE0}" type="pres">
      <dgm:prSet presAssocID="{ACA3DEC7-6C3A-8F43-8345-BED0B8D3A95F}" presName="Background" presStyleLbl="node1" presStyleIdx="0" presStyleCnt="1"/>
      <dgm:spPr/>
    </dgm:pt>
    <dgm:pt modelId="{9B356FA3-4BC2-E14A-8CE6-1EAB99377368}" type="pres">
      <dgm:prSet presAssocID="{ACA3DEC7-6C3A-8F43-8345-BED0B8D3A95F}" presName="Divider" presStyleLbl="callout" presStyleIdx="0" presStyleCnt="1"/>
      <dgm:spPr/>
    </dgm:pt>
    <dgm:pt modelId="{04F7760B-7788-554F-9945-8F5F1DB7EA87}" type="pres">
      <dgm:prSet presAssocID="{ACA3DEC7-6C3A-8F43-8345-BED0B8D3A95F}" presName="ChildText1" presStyleLbl="revTx" presStyleIdx="0" presStyleCnt="0">
        <dgm:presLayoutVars>
          <dgm:chMax val="0"/>
          <dgm:chPref val="0"/>
          <dgm:bulletEnabled val="1"/>
        </dgm:presLayoutVars>
      </dgm:prSet>
      <dgm:spPr/>
    </dgm:pt>
    <dgm:pt modelId="{132DB810-99C7-D143-A53F-73F27957D063}" type="pres">
      <dgm:prSet presAssocID="{ACA3DEC7-6C3A-8F43-8345-BED0B8D3A95F}" presName="ChildText2" presStyleLbl="revTx" presStyleIdx="0" presStyleCnt="0">
        <dgm:presLayoutVars>
          <dgm:chMax val="0"/>
          <dgm:chPref val="0"/>
          <dgm:bulletEnabled val="1"/>
        </dgm:presLayoutVars>
      </dgm:prSet>
      <dgm:spPr/>
    </dgm:pt>
    <dgm:pt modelId="{761B481A-46EA-2341-A1BF-CEF42279B157}" type="pres">
      <dgm:prSet presAssocID="{ACA3DEC7-6C3A-8F43-8345-BED0B8D3A95F}" presName="ParentText1" presStyleLbl="revTx" presStyleIdx="0" presStyleCnt="0">
        <dgm:presLayoutVars>
          <dgm:chMax val="1"/>
          <dgm:chPref val="1"/>
        </dgm:presLayoutVars>
      </dgm:prSet>
      <dgm:spPr/>
    </dgm:pt>
    <dgm:pt modelId="{A2FB740B-A65B-9844-A9C1-961996A295FE}" type="pres">
      <dgm:prSet presAssocID="{ACA3DEC7-6C3A-8F43-8345-BED0B8D3A95F}" presName="ParentShape1" presStyleLbl="alignImgPlace1" presStyleIdx="0" presStyleCnt="2">
        <dgm:presLayoutVars/>
      </dgm:prSet>
      <dgm:spPr/>
    </dgm:pt>
    <dgm:pt modelId="{329082F3-95D4-8D4D-9B81-4F5B9B9238F2}" type="pres">
      <dgm:prSet presAssocID="{ACA3DEC7-6C3A-8F43-8345-BED0B8D3A95F}" presName="ParentText2" presStyleLbl="revTx" presStyleIdx="0" presStyleCnt="0">
        <dgm:presLayoutVars>
          <dgm:chMax val="1"/>
          <dgm:chPref val="1"/>
        </dgm:presLayoutVars>
      </dgm:prSet>
      <dgm:spPr/>
    </dgm:pt>
    <dgm:pt modelId="{9A160B57-29F3-EE49-9E0B-F63D30FECDEC}" type="pres">
      <dgm:prSet presAssocID="{ACA3DEC7-6C3A-8F43-8345-BED0B8D3A95F}" presName="ParentShape2" presStyleLbl="alignImgPlace1" presStyleIdx="1" presStyleCnt="2">
        <dgm:presLayoutVars/>
      </dgm:prSet>
      <dgm:spPr/>
    </dgm:pt>
  </dgm:ptLst>
  <dgm:cxnLst>
    <dgm:cxn modelId="{8D852E03-4034-D54A-8F3D-BC164AFD4202}" type="presOf" srcId="{90F61129-4F8A-F043-99EA-3D5FCB859B2E}" destId="{132DB810-99C7-D143-A53F-73F27957D063}" srcOrd="0" destOrd="0" presId="urn:microsoft.com/office/officeart/2009/3/layout/OpposingIdeas"/>
    <dgm:cxn modelId="{B00E6720-D002-4043-A53B-4D81E85615D1}" type="presOf" srcId="{00C1F9B7-71E0-DC4D-9072-79CD287390A9}" destId="{761B481A-46EA-2341-A1BF-CEF42279B157}" srcOrd="0" destOrd="0" presId="urn:microsoft.com/office/officeart/2009/3/layout/OpposingIdeas"/>
    <dgm:cxn modelId="{3C0ED13A-4424-454B-8965-E641390276DA}" type="presOf" srcId="{ACA3DEC7-6C3A-8F43-8345-BED0B8D3A95F}" destId="{FBC41592-9B08-284E-B254-B34A3CEF82AF}" srcOrd="0" destOrd="0" presId="urn:microsoft.com/office/officeart/2009/3/layout/OpposingIdeas"/>
    <dgm:cxn modelId="{5423A53E-6CC1-B743-A1EA-5356375382A2}" srcId="{16BC1BD7-94F5-DA4B-80C1-66E271F9D5A4}" destId="{90F61129-4F8A-F043-99EA-3D5FCB859B2E}" srcOrd="0" destOrd="0" parTransId="{FF0142CE-0865-444B-9C4C-AE722FD80C9E}" sibTransId="{E78FC2BD-99C3-554B-A9C4-07AB9BAD50A7}"/>
    <dgm:cxn modelId="{137EAD3F-978B-C544-913A-042C85CC2328}" type="presOf" srcId="{00C1F9B7-71E0-DC4D-9072-79CD287390A9}" destId="{A2FB740B-A65B-9844-A9C1-961996A295FE}" srcOrd="1" destOrd="0" presId="urn:microsoft.com/office/officeart/2009/3/layout/OpposingIdeas"/>
    <dgm:cxn modelId="{ADCE745D-B209-3541-9D23-7BAD1953BFD5}" srcId="{ACA3DEC7-6C3A-8F43-8345-BED0B8D3A95F}" destId="{16BC1BD7-94F5-DA4B-80C1-66E271F9D5A4}" srcOrd="1" destOrd="0" parTransId="{9DD7808F-A9DE-324D-8018-9F2CF5C0D520}" sibTransId="{67ABDFE2-638E-2446-B40D-F8E54AE4C0ED}"/>
    <dgm:cxn modelId="{E5CDA161-CDE5-F048-AF77-D33B7C396168}" srcId="{00C1F9B7-71E0-DC4D-9072-79CD287390A9}" destId="{2C331088-4C9D-B149-80B9-4C6AC827AC90}" srcOrd="0" destOrd="0" parTransId="{62679C61-E0A1-BE4B-B5B6-0BA648E8BC17}" sibTransId="{4B531F5D-F35C-8D48-96DD-54D3DCCD6884}"/>
    <dgm:cxn modelId="{2D00B380-79D5-4545-B359-929D1D805DC8}" type="presOf" srcId="{540A2C7E-9C68-AA47-9CCA-1233F6A788B9}" destId="{04F7760B-7788-554F-9945-8F5F1DB7EA87}" srcOrd="0" destOrd="2" presId="urn:microsoft.com/office/officeart/2009/3/layout/OpposingIdeas"/>
    <dgm:cxn modelId="{3FA4D880-EA52-5B40-B47F-F70616024064}" srcId="{2C331088-4C9D-B149-80B9-4C6AC827AC90}" destId="{75B445B1-A3C5-E343-B378-AB4B12B8E2B4}" srcOrd="0" destOrd="0" parTransId="{F0E03974-19F8-5D43-92B0-2A72AC3DCC1E}" sibTransId="{556014AF-3220-454D-AC75-3EED9B19E7E1}"/>
    <dgm:cxn modelId="{845B5E99-1309-F740-8B29-9A108FADF0E7}" type="presOf" srcId="{2C331088-4C9D-B149-80B9-4C6AC827AC90}" destId="{04F7760B-7788-554F-9945-8F5F1DB7EA87}" srcOrd="0" destOrd="0" presId="urn:microsoft.com/office/officeart/2009/3/layout/OpposingIdeas"/>
    <dgm:cxn modelId="{A33BACA3-0F51-3241-AF39-A4F69567AE0B}" srcId="{ACA3DEC7-6C3A-8F43-8345-BED0B8D3A95F}" destId="{00C1F9B7-71E0-DC4D-9072-79CD287390A9}" srcOrd="0" destOrd="0" parTransId="{D2DDC006-90F5-5C42-888E-3DFF311AB995}" sibTransId="{A85767D4-783A-4849-B31D-22B6963C9958}"/>
    <dgm:cxn modelId="{D9F640C8-4E0B-8140-B5A4-774EC87C945C}" type="presOf" srcId="{16BC1BD7-94F5-DA4B-80C1-66E271F9D5A4}" destId="{329082F3-95D4-8D4D-9B81-4F5B9B9238F2}" srcOrd="0" destOrd="0" presId="urn:microsoft.com/office/officeart/2009/3/layout/OpposingIdeas"/>
    <dgm:cxn modelId="{F38039CC-D8CE-8947-AB47-27C3E2ECAAAA}" srcId="{2C331088-4C9D-B149-80B9-4C6AC827AC90}" destId="{540A2C7E-9C68-AA47-9CCA-1233F6A788B9}" srcOrd="1" destOrd="0" parTransId="{8A6EAC36-4BC8-C84B-AAD2-EA89B2225DA3}" sibTransId="{7906A5D5-3A3A-384A-A650-E5F30FF15EBC}"/>
    <dgm:cxn modelId="{88E11DDE-C315-E44C-9939-B79E009CA285}" type="presOf" srcId="{75B445B1-A3C5-E343-B378-AB4B12B8E2B4}" destId="{04F7760B-7788-554F-9945-8F5F1DB7EA87}" srcOrd="0" destOrd="1" presId="urn:microsoft.com/office/officeart/2009/3/layout/OpposingIdeas"/>
    <dgm:cxn modelId="{C3275DE8-63BE-EA40-ADB4-A794AC237006}" type="presOf" srcId="{16BC1BD7-94F5-DA4B-80C1-66E271F9D5A4}" destId="{9A160B57-29F3-EE49-9E0B-F63D30FECDEC}" srcOrd="1" destOrd="0" presId="urn:microsoft.com/office/officeart/2009/3/layout/OpposingIdeas"/>
    <dgm:cxn modelId="{E6235A11-FE95-4948-B231-F2EFE89E004C}" type="presParOf" srcId="{FBC41592-9B08-284E-B254-B34A3CEF82AF}" destId="{00C3D512-1BC1-AF4A-8357-9E1AD20FCFE0}" srcOrd="0" destOrd="0" presId="urn:microsoft.com/office/officeart/2009/3/layout/OpposingIdeas"/>
    <dgm:cxn modelId="{E51B4439-1902-E14C-86D8-80926F57B2DB}" type="presParOf" srcId="{FBC41592-9B08-284E-B254-B34A3CEF82AF}" destId="{9B356FA3-4BC2-E14A-8CE6-1EAB99377368}" srcOrd="1" destOrd="0" presId="urn:microsoft.com/office/officeart/2009/3/layout/OpposingIdeas"/>
    <dgm:cxn modelId="{D7BCF0D1-C0A5-E245-9E31-A5AFAAA427B3}" type="presParOf" srcId="{FBC41592-9B08-284E-B254-B34A3CEF82AF}" destId="{04F7760B-7788-554F-9945-8F5F1DB7EA87}" srcOrd="2" destOrd="0" presId="urn:microsoft.com/office/officeart/2009/3/layout/OpposingIdeas"/>
    <dgm:cxn modelId="{F5B387D8-C477-FB4E-AA19-9A3F87E302E2}" type="presParOf" srcId="{FBC41592-9B08-284E-B254-B34A3CEF82AF}" destId="{132DB810-99C7-D143-A53F-73F27957D063}" srcOrd="3" destOrd="0" presId="urn:microsoft.com/office/officeart/2009/3/layout/OpposingIdeas"/>
    <dgm:cxn modelId="{B576D5AB-09D7-554A-BCFC-75DEA3662E09}" type="presParOf" srcId="{FBC41592-9B08-284E-B254-B34A3CEF82AF}" destId="{761B481A-46EA-2341-A1BF-CEF42279B157}" srcOrd="4" destOrd="0" presId="urn:microsoft.com/office/officeart/2009/3/layout/OpposingIdeas"/>
    <dgm:cxn modelId="{5809B40C-382F-EA4F-B2D3-73402DF231C9}" type="presParOf" srcId="{FBC41592-9B08-284E-B254-B34A3CEF82AF}" destId="{A2FB740B-A65B-9844-A9C1-961996A295FE}" srcOrd="5" destOrd="0" presId="urn:microsoft.com/office/officeart/2009/3/layout/OpposingIdeas"/>
    <dgm:cxn modelId="{DF1B6752-5B1D-D84F-88BE-F80DC2E48083}" type="presParOf" srcId="{FBC41592-9B08-284E-B254-B34A3CEF82AF}" destId="{329082F3-95D4-8D4D-9B81-4F5B9B9238F2}" srcOrd="6" destOrd="0" presId="urn:microsoft.com/office/officeart/2009/3/layout/OpposingIdeas"/>
    <dgm:cxn modelId="{D9928A76-210A-384B-802A-508741B207E4}" type="presParOf" srcId="{FBC41592-9B08-284E-B254-B34A3CEF82AF}" destId="{9A160B57-29F3-EE49-9E0B-F63D30FECDEC}"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8054B20-53F8-1A4A-BD08-0DEAE1A55191}"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s-MX"/>
        </a:p>
      </dgm:t>
    </dgm:pt>
    <dgm:pt modelId="{2BFAD86B-3B76-044C-B5C5-DD0DCADA4D30}">
      <dgm:prSet phldrT="[Texto]"/>
      <dgm:spPr/>
      <dgm:t>
        <a:bodyPr/>
        <a:lstStyle/>
        <a:p>
          <a:r>
            <a:rPr lang="es-US" dirty="0"/>
            <a:t>En Colombia el mercado de calzado no ha tenido mayores variaciones</a:t>
          </a:r>
          <a:endParaRPr lang="es-MX" dirty="0"/>
        </a:p>
      </dgm:t>
    </dgm:pt>
    <dgm:pt modelId="{AD54D46F-BDCD-D740-9738-7C94381ABAC3}" type="parTrans" cxnId="{096F6EAC-B97A-7649-9812-CEE528A50D31}">
      <dgm:prSet/>
      <dgm:spPr/>
      <dgm:t>
        <a:bodyPr/>
        <a:lstStyle/>
        <a:p>
          <a:endParaRPr lang="es-MX"/>
        </a:p>
      </dgm:t>
    </dgm:pt>
    <dgm:pt modelId="{3B2ED675-4C53-F345-A180-C74ABF6453BE}" type="sibTrans" cxnId="{096F6EAC-B97A-7649-9812-CEE528A50D31}">
      <dgm:prSet/>
      <dgm:spPr/>
      <dgm:t>
        <a:bodyPr/>
        <a:lstStyle/>
        <a:p>
          <a:endParaRPr lang="es-MX"/>
        </a:p>
      </dgm:t>
    </dgm:pt>
    <dgm:pt modelId="{0E626035-314B-804A-972B-BB2CBC774EAA}">
      <dgm:prSet phldrT="[Texto]"/>
      <dgm:spPr/>
      <dgm:t>
        <a:bodyPr/>
        <a:lstStyle/>
        <a:p>
          <a:r>
            <a:rPr lang="es-US" dirty="0"/>
            <a:t>producción</a:t>
          </a:r>
          <a:endParaRPr lang="es-MX" dirty="0"/>
        </a:p>
      </dgm:t>
    </dgm:pt>
    <dgm:pt modelId="{4210B502-D976-F649-8BA6-6A4A11CA03C5}" type="parTrans" cxnId="{6C9D48B0-A27A-AD4C-92E9-11C1FE4560ED}">
      <dgm:prSet/>
      <dgm:spPr/>
      <dgm:t>
        <a:bodyPr/>
        <a:lstStyle/>
        <a:p>
          <a:endParaRPr lang="es-MX"/>
        </a:p>
      </dgm:t>
    </dgm:pt>
    <dgm:pt modelId="{A7F71FAE-6F4B-0942-B932-016F806EAD66}" type="sibTrans" cxnId="{6C9D48B0-A27A-AD4C-92E9-11C1FE4560ED}">
      <dgm:prSet/>
      <dgm:spPr/>
      <dgm:t>
        <a:bodyPr/>
        <a:lstStyle/>
        <a:p>
          <a:endParaRPr lang="es-MX"/>
        </a:p>
      </dgm:t>
    </dgm:pt>
    <dgm:pt modelId="{C8C8663B-CF51-E542-8C25-5E909BBBF6D2}">
      <dgm:prSet phldrT="[Texto]"/>
      <dgm:spPr/>
      <dgm:t>
        <a:bodyPr/>
        <a:lstStyle/>
        <a:p>
          <a:r>
            <a:rPr lang="es-US" dirty="0"/>
            <a:t>Mercado interno si se ha visto afectado en cuanto a las ventas</a:t>
          </a:r>
          <a:endParaRPr lang="es-MX" dirty="0"/>
        </a:p>
      </dgm:t>
    </dgm:pt>
    <dgm:pt modelId="{5E966D59-59A1-2D45-85B3-A0B656B0756F}" type="parTrans" cxnId="{AD2F1824-DF8F-B149-A8F4-3119F4B0B807}">
      <dgm:prSet/>
      <dgm:spPr/>
      <dgm:t>
        <a:bodyPr/>
        <a:lstStyle/>
        <a:p>
          <a:endParaRPr lang="es-MX"/>
        </a:p>
      </dgm:t>
    </dgm:pt>
    <dgm:pt modelId="{51139D15-42EA-244D-86BA-EBE7998CEBEE}" type="sibTrans" cxnId="{AD2F1824-DF8F-B149-A8F4-3119F4B0B807}">
      <dgm:prSet/>
      <dgm:spPr/>
      <dgm:t>
        <a:bodyPr/>
        <a:lstStyle/>
        <a:p>
          <a:endParaRPr lang="es-MX"/>
        </a:p>
      </dgm:t>
    </dgm:pt>
    <dgm:pt modelId="{FA98CB51-7145-2C41-93C4-4094FF9831C1}">
      <dgm:prSet phldrT="[Texto]"/>
      <dgm:spPr/>
      <dgm:t>
        <a:bodyPr/>
        <a:lstStyle/>
        <a:p>
          <a:r>
            <a:rPr lang="es-US" dirty="0"/>
            <a:t>consumidor local presenta una preferencia cada vez mayor por el producto importado</a:t>
          </a:r>
          <a:endParaRPr lang="es-MX" dirty="0"/>
        </a:p>
      </dgm:t>
    </dgm:pt>
    <dgm:pt modelId="{1119B20F-CFD1-744E-86DD-5BB21D84161D}" type="parTrans" cxnId="{941FD9D8-216D-A642-AB5F-DA6C3224BE04}">
      <dgm:prSet/>
      <dgm:spPr/>
      <dgm:t>
        <a:bodyPr/>
        <a:lstStyle/>
        <a:p>
          <a:endParaRPr lang="es-MX"/>
        </a:p>
      </dgm:t>
    </dgm:pt>
    <dgm:pt modelId="{83BDB732-29DE-A146-B667-B9B6ACAC5A4D}" type="sibTrans" cxnId="{941FD9D8-216D-A642-AB5F-DA6C3224BE04}">
      <dgm:prSet/>
      <dgm:spPr/>
      <dgm:t>
        <a:bodyPr/>
        <a:lstStyle/>
        <a:p>
          <a:endParaRPr lang="es-MX"/>
        </a:p>
      </dgm:t>
    </dgm:pt>
    <dgm:pt modelId="{D29462A3-02A8-1148-BBB9-34D72FE86B61}">
      <dgm:prSet phldrT="[Texto]"/>
      <dgm:spPr/>
      <dgm:t>
        <a:bodyPr/>
        <a:lstStyle/>
        <a:p>
          <a:r>
            <a:rPr lang="es-US" dirty="0"/>
            <a:t>El segmento de mayor variación el de las zapatillas deportivas.</a:t>
          </a:r>
          <a:endParaRPr lang="es-MX" dirty="0"/>
        </a:p>
      </dgm:t>
    </dgm:pt>
    <dgm:pt modelId="{D0152E62-DC27-AD44-8BBE-15781FB3AA0B}" type="parTrans" cxnId="{55571396-BA90-AF47-B431-5AF4F76CAAF9}">
      <dgm:prSet/>
      <dgm:spPr/>
      <dgm:t>
        <a:bodyPr/>
        <a:lstStyle/>
        <a:p>
          <a:endParaRPr lang="es-MX"/>
        </a:p>
      </dgm:t>
    </dgm:pt>
    <dgm:pt modelId="{12EFC1AB-5478-0343-BFCB-5248E7DE6DF1}" type="sibTrans" cxnId="{55571396-BA90-AF47-B431-5AF4F76CAAF9}">
      <dgm:prSet/>
      <dgm:spPr/>
      <dgm:t>
        <a:bodyPr/>
        <a:lstStyle/>
        <a:p>
          <a:endParaRPr lang="es-MX"/>
        </a:p>
      </dgm:t>
    </dgm:pt>
    <dgm:pt modelId="{5C0AB5F5-2D92-1C4E-AD19-A88D8CB74569}">
      <dgm:prSet phldrT="[Texto]"/>
      <dgm:spPr/>
      <dgm:t>
        <a:bodyPr/>
        <a:lstStyle/>
        <a:p>
          <a:r>
            <a:rPr lang="es-US" dirty="0"/>
            <a:t> El país recibe productos especialmente de China, Vietnam y Brasil.</a:t>
          </a:r>
          <a:endParaRPr lang="es-MX" dirty="0"/>
        </a:p>
      </dgm:t>
    </dgm:pt>
    <dgm:pt modelId="{345F5A41-38E1-1F45-B8D1-D0EF9CE04B25}" type="parTrans" cxnId="{0BEC46A2-458C-B344-BA37-D45425015F26}">
      <dgm:prSet/>
      <dgm:spPr/>
      <dgm:t>
        <a:bodyPr/>
        <a:lstStyle/>
        <a:p>
          <a:endParaRPr lang="es-MX"/>
        </a:p>
      </dgm:t>
    </dgm:pt>
    <dgm:pt modelId="{29F77F34-8785-4C4A-A8F1-F2F290EF6A72}" type="sibTrans" cxnId="{0BEC46A2-458C-B344-BA37-D45425015F26}">
      <dgm:prSet/>
      <dgm:spPr/>
      <dgm:t>
        <a:bodyPr/>
        <a:lstStyle/>
        <a:p>
          <a:endParaRPr lang="es-MX"/>
        </a:p>
      </dgm:t>
    </dgm:pt>
    <dgm:pt modelId="{9CF50005-8F27-5C46-B629-4F8B1D53448C}" type="pres">
      <dgm:prSet presAssocID="{D8054B20-53F8-1A4A-BD08-0DEAE1A55191}" presName="diagram" presStyleCnt="0">
        <dgm:presLayoutVars>
          <dgm:dir/>
          <dgm:resizeHandles val="exact"/>
        </dgm:presLayoutVars>
      </dgm:prSet>
      <dgm:spPr/>
    </dgm:pt>
    <dgm:pt modelId="{B47A5657-D0BB-F541-BA83-3B9E42E77C05}" type="pres">
      <dgm:prSet presAssocID="{2BFAD86B-3B76-044C-B5C5-DD0DCADA4D30}" presName="node" presStyleLbl="node1" presStyleIdx="0" presStyleCnt="3">
        <dgm:presLayoutVars>
          <dgm:bulletEnabled val="1"/>
        </dgm:presLayoutVars>
      </dgm:prSet>
      <dgm:spPr/>
    </dgm:pt>
    <dgm:pt modelId="{AB733541-0628-8E49-8DD2-8D0C133C9A33}" type="pres">
      <dgm:prSet presAssocID="{3B2ED675-4C53-F345-A180-C74ABF6453BE}" presName="sibTrans" presStyleCnt="0"/>
      <dgm:spPr/>
    </dgm:pt>
    <dgm:pt modelId="{3F30D370-E50C-D740-AB9F-AE62E0F7AA8E}" type="pres">
      <dgm:prSet presAssocID="{C8C8663B-CF51-E542-8C25-5E909BBBF6D2}" presName="node" presStyleLbl="node1" presStyleIdx="1" presStyleCnt="3">
        <dgm:presLayoutVars>
          <dgm:bulletEnabled val="1"/>
        </dgm:presLayoutVars>
      </dgm:prSet>
      <dgm:spPr/>
    </dgm:pt>
    <dgm:pt modelId="{4BD266A6-2D77-914A-8D30-C9BD420C4B9D}" type="pres">
      <dgm:prSet presAssocID="{51139D15-42EA-244D-86BA-EBE7998CEBEE}" presName="sibTrans" presStyleCnt="0"/>
      <dgm:spPr/>
    </dgm:pt>
    <dgm:pt modelId="{219D2406-15C9-A94E-A852-AB7D75BEFC1C}" type="pres">
      <dgm:prSet presAssocID="{5C0AB5F5-2D92-1C4E-AD19-A88D8CB74569}" presName="node" presStyleLbl="node1" presStyleIdx="2" presStyleCnt="3">
        <dgm:presLayoutVars>
          <dgm:bulletEnabled val="1"/>
        </dgm:presLayoutVars>
      </dgm:prSet>
      <dgm:spPr/>
    </dgm:pt>
  </dgm:ptLst>
  <dgm:cxnLst>
    <dgm:cxn modelId="{AD2F1824-DF8F-B149-A8F4-3119F4B0B807}" srcId="{D8054B20-53F8-1A4A-BD08-0DEAE1A55191}" destId="{C8C8663B-CF51-E542-8C25-5E909BBBF6D2}" srcOrd="1" destOrd="0" parTransId="{5E966D59-59A1-2D45-85B3-A0B656B0756F}" sibTransId="{51139D15-42EA-244D-86BA-EBE7998CEBEE}"/>
    <dgm:cxn modelId="{C3133B2E-0DD3-384E-85D6-89A5E3ADD1D3}" type="presOf" srcId="{2BFAD86B-3B76-044C-B5C5-DD0DCADA4D30}" destId="{B47A5657-D0BB-F541-BA83-3B9E42E77C05}" srcOrd="0" destOrd="0" presId="urn:microsoft.com/office/officeart/2005/8/layout/default"/>
    <dgm:cxn modelId="{CD5A5B34-37AB-3040-8F07-309BE5DC6A69}" type="presOf" srcId="{0E626035-314B-804A-972B-BB2CBC774EAA}" destId="{B47A5657-D0BB-F541-BA83-3B9E42E77C05}" srcOrd="0" destOrd="1" presId="urn:microsoft.com/office/officeart/2005/8/layout/default"/>
    <dgm:cxn modelId="{9F4E8136-5585-2C45-91CB-F680972B81BE}" type="presOf" srcId="{D29462A3-02A8-1148-BBB9-34D72FE86B61}" destId="{3F30D370-E50C-D740-AB9F-AE62E0F7AA8E}" srcOrd="0" destOrd="2" presId="urn:microsoft.com/office/officeart/2005/8/layout/default"/>
    <dgm:cxn modelId="{BC28958F-64B6-A34A-9EF3-A74E54F15645}" type="presOf" srcId="{5C0AB5F5-2D92-1C4E-AD19-A88D8CB74569}" destId="{219D2406-15C9-A94E-A852-AB7D75BEFC1C}" srcOrd="0" destOrd="0" presId="urn:microsoft.com/office/officeart/2005/8/layout/default"/>
    <dgm:cxn modelId="{55571396-BA90-AF47-B431-5AF4F76CAAF9}" srcId="{C8C8663B-CF51-E542-8C25-5E909BBBF6D2}" destId="{D29462A3-02A8-1148-BBB9-34D72FE86B61}" srcOrd="1" destOrd="0" parTransId="{D0152E62-DC27-AD44-8BBE-15781FB3AA0B}" sibTransId="{12EFC1AB-5478-0343-BFCB-5248E7DE6DF1}"/>
    <dgm:cxn modelId="{0BEC46A2-458C-B344-BA37-D45425015F26}" srcId="{D8054B20-53F8-1A4A-BD08-0DEAE1A55191}" destId="{5C0AB5F5-2D92-1C4E-AD19-A88D8CB74569}" srcOrd="2" destOrd="0" parTransId="{345F5A41-38E1-1F45-B8D1-D0EF9CE04B25}" sibTransId="{29F77F34-8785-4C4A-A8F1-F2F290EF6A72}"/>
    <dgm:cxn modelId="{096F6EAC-B97A-7649-9812-CEE528A50D31}" srcId="{D8054B20-53F8-1A4A-BD08-0DEAE1A55191}" destId="{2BFAD86B-3B76-044C-B5C5-DD0DCADA4D30}" srcOrd="0" destOrd="0" parTransId="{AD54D46F-BDCD-D740-9738-7C94381ABAC3}" sibTransId="{3B2ED675-4C53-F345-A180-C74ABF6453BE}"/>
    <dgm:cxn modelId="{6C9D48B0-A27A-AD4C-92E9-11C1FE4560ED}" srcId="{2BFAD86B-3B76-044C-B5C5-DD0DCADA4D30}" destId="{0E626035-314B-804A-972B-BB2CBC774EAA}" srcOrd="0" destOrd="0" parTransId="{4210B502-D976-F649-8BA6-6A4A11CA03C5}" sibTransId="{A7F71FAE-6F4B-0942-B932-016F806EAD66}"/>
    <dgm:cxn modelId="{941FD9D8-216D-A642-AB5F-DA6C3224BE04}" srcId="{C8C8663B-CF51-E542-8C25-5E909BBBF6D2}" destId="{FA98CB51-7145-2C41-93C4-4094FF9831C1}" srcOrd="0" destOrd="0" parTransId="{1119B20F-CFD1-744E-86DD-5BB21D84161D}" sibTransId="{83BDB732-29DE-A146-B667-B9B6ACAC5A4D}"/>
    <dgm:cxn modelId="{0FC746DE-115B-C14D-AC77-81DDD21FEA49}" type="presOf" srcId="{D8054B20-53F8-1A4A-BD08-0DEAE1A55191}" destId="{9CF50005-8F27-5C46-B629-4F8B1D53448C}" srcOrd="0" destOrd="0" presId="urn:microsoft.com/office/officeart/2005/8/layout/default"/>
    <dgm:cxn modelId="{463445EC-9E48-D34E-B49D-6939F50208BD}" type="presOf" srcId="{C8C8663B-CF51-E542-8C25-5E909BBBF6D2}" destId="{3F30D370-E50C-D740-AB9F-AE62E0F7AA8E}" srcOrd="0" destOrd="0" presId="urn:microsoft.com/office/officeart/2005/8/layout/default"/>
    <dgm:cxn modelId="{22B215F2-D1AA-B84C-BA70-D88D20C0425D}" type="presOf" srcId="{FA98CB51-7145-2C41-93C4-4094FF9831C1}" destId="{3F30D370-E50C-D740-AB9F-AE62E0F7AA8E}" srcOrd="0" destOrd="1" presId="urn:microsoft.com/office/officeart/2005/8/layout/default"/>
    <dgm:cxn modelId="{C0195D4A-210D-6B4B-B9F5-E24685122033}" type="presParOf" srcId="{9CF50005-8F27-5C46-B629-4F8B1D53448C}" destId="{B47A5657-D0BB-F541-BA83-3B9E42E77C05}" srcOrd="0" destOrd="0" presId="urn:microsoft.com/office/officeart/2005/8/layout/default"/>
    <dgm:cxn modelId="{40AA2CE4-4CAE-7D4D-90C3-9380DAAC852D}" type="presParOf" srcId="{9CF50005-8F27-5C46-B629-4F8B1D53448C}" destId="{AB733541-0628-8E49-8DD2-8D0C133C9A33}" srcOrd="1" destOrd="0" presId="urn:microsoft.com/office/officeart/2005/8/layout/default"/>
    <dgm:cxn modelId="{573DE95C-7831-1E43-A673-18F9BDF2E24D}" type="presParOf" srcId="{9CF50005-8F27-5C46-B629-4F8B1D53448C}" destId="{3F30D370-E50C-D740-AB9F-AE62E0F7AA8E}" srcOrd="2" destOrd="0" presId="urn:microsoft.com/office/officeart/2005/8/layout/default"/>
    <dgm:cxn modelId="{74A6F85B-CD67-264B-9883-04447F132B47}" type="presParOf" srcId="{9CF50005-8F27-5C46-B629-4F8B1D53448C}" destId="{4BD266A6-2D77-914A-8D30-C9BD420C4B9D}" srcOrd="3" destOrd="0" presId="urn:microsoft.com/office/officeart/2005/8/layout/default"/>
    <dgm:cxn modelId="{B233C8E1-6413-CA40-B8C5-E58936B0CFFA}" type="presParOf" srcId="{9CF50005-8F27-5C46-B629-4F8B1D53448C}" destId="{219D2406-15C9-A94E-A852-AB7D75BEFC1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EC150C1-00E2-4B49-B4CC-64366736F2E1}" type="doc">
      <dgm:prSet loTypeId="urn:microsoft.com/office/officeart/2005/8/layout/cycle7" loCatId="" qsTypeId="urn:microsoft.com/office/officeart/2005/8/quickstyle/simple1" qsCatId="simple" csTypeId="urn:microsoft.com/office/officeart/2005/8/colors/colorful1" csCatId="colorful" phldr="1"/>
      <dgm:spPr/>
      <dgm:t>
        <a:bodyPr/>
        <a:lstStyle/>
        <a:p>
          <a:endParaRPr lang="es-MX"/>
        </a:p>
      </dgm:t>
    </dgm:pt>
    <dgm:pt modelId="{3A50E103-3883-EE43-A5CD-F1C47639A7E5}">
      <dgm:prSet phldrT="[Texto]"/>
      <dgm:spPr/>
      <dgm:t>
        <a:bodyPr/>
        <a:lstStyle/>
        <a:p>
          <a:r>
            <a:rPr lang="es-US" dirty="0"/>
            <a:t>Colombia no constituye un mercado muy atractivo</a:t>
          </a:r>
          <a:endParaRPr lang="es-MX" dirty="0"/>
        </a:p>
      </dgm:t>
    </dgm:pt>
    <dgm:pt modelId="{E7D9F16E-CB5C-A040-B6F8-C5D2E71E9BEF}" type="parTrans" cxnId="{B8F65A1D-CE41-7140-BB68-B926C11E934C}">
      <dgm:prSet/>
      <dgm:spPr/>
      <dgm:t>
        <a:bodyPr/>
        <a:lstStyle/>
        <a:p>
          <a:endParaRPr lang="es-MX"/>
        </a:p>
      </dgm:t>
    </dgm:pt>
    <dgm:pt modelId="{13618453-DA38-144F-9891-BEB247F897EF}" type="sibTrans" cxnId="{B8F65A1D-CE41-7140-BB68-B926C11E934C}">
      <dgm:prSet/>
      <dgm:spPr/>
      <dgm:t>
        <a:bodyPr/>
        <a:lstStyle/>
        <a:p>
          <a:endParaRPr lang="es-MX"/>
        </a:p>
      </dgm:t>
    </dgm:pt>
    <dgm:pt modelId="{4285F85B-297F-8E43-9E10-FEA895AA4728}">
      <dgm:prSet phldrT="[Texto]"/>
      <dgm:spPr/>
      <dgm:t>
        <a:bodyPr/>
        <a:lstStyle/>
        <a:p>
          <a:r>
            <a:rPr lang="es-US" dirty="0"/>
            <a:t> contribuyendo con un bajo margen a la economía nacional.</a:t>
          </a:r>
          <a:endParaRPr lang="es-MX" dirty="0"/>
        </a:p>
      </dgm:t>
    </dgm:pt>
    <dgm:pt modelId="{EE244F28-9B84-184D-8721-8527B8C6137F}" type="parTrans" cxnId="{6C07FFF8-2C3A-9A4B-BEAC-C46040C48A16}">
      <dgm:prSet/>
      <dgm:spPr/>
      <dgm:t>
        <a:bodyPr/>
        <a:lstStyle/>
        <a:p>
          <a:endParaRPr lang="es-MX"/>
        </a:p>
      </dgm:t>
    </dgm:pt>
    <dgm:pt modelId="{BCBF3286-A34B-B043-A02F-E5B8812B7CD8}" type="sibTrans" cxnId="{6C07FFF8-2C3A-9A4B-BEAC-C46040C48A16}">
      <dgm:prSet/>
      <dgm:spPr/>
      <dgm:t>
        <a:bodyPr/>
        <a:lstStyle/>
        <a:p>
          <a:endParaRPr lang="es-MX"/>
        </a:p>
      </dgm:t>
    </dgm:pt>
    <dgm:pt modelId="{15E46CD7-B61F-CA45-A841-7DAD2F579D2F}">
      <dgm:prSet phldrT="[Texto]"/>
      <dgm:spPr/>
      <dgm:t>
        <a:bodyPr/>
        <a:lstStyle/>
        <a:p>
          <a:r>
            <a:rPr lang="es-US" dirty="0"/>
            <a:t> para quienes se dedican a producir los artículos bajo la subpartida arancelaria 6405.10.00.00</a:t>
          </a:r>
          <a:endParaRPr lang="es-MX" dirty="0"/>
        </a:p>
      </dgm:t>
    </dgm:pt>
    <dgm:pt modelId="{D50CF727-E9C9-0747-BACB-D7844D9189FF}" type="parTrans" cxnId="{6A88FB6C-2EF5-2C46-A10B-ACBB74DCFA7B}">
      <dgm:prSet/>
      <dgm:spPr/>
      <dgm:t>
        <a:bodyPr/>
        <a:lstStyle/>
        <a:p>
          <a:endParaRPr lang="es-MX"/>
        </a:p>
      </dgm:t>
    </dgm:pt>
    <dgm:pt modelId="{04A1B943-CB0C-6A44-A029-0214ED182911}" type="sibTrans" cxnId="{6A88FB6C-2EF5-2C46-A10B-ACBB74DCFA7B}">
      <dgm:prSet/>
      <dgm:spPr/>
      <dgm:t>
        <a:bodyPr/>
        <a:lstStyle/>
        <a:p>
          <a:endParaRPr lang="es-MX"/>
        </a:p>
      </dgm:t>
    </dgm:pt>
    <dgm:pt modelId="{D6C9081A-D24E-B345-8243-60B736189C45}" type="pres">
      <dgm:prSet presAssocID="{BEC150C1-00E2-4B49-B4CC-64366736F2E1}" presName="Name0" presStyleCnt="0">
        <dgm:presLayoutVars>
          <dgm:dir/>
          <dgm:resizeHandles val="exact"/>
        </dgm:presLayoutVars>
      </dgm:prSet>
      <dgm:spPr/>
    </dgm:pt>
    <dgm:pt modelId="{153DF0C8-71B9-6F4C-B217-8FDDE95123C8}" type="pres">
      <dgm:prSet presAssocID="{3A50E103-3883-EE43-A5CD-F1C47639A7E5}" presName="node" presStyleLbl="node1" presStyleIdx="0" presStyleCnt="3">
        <dgm:presLayoutVars>
          <dgm:bulletEnabled val="1"/>
        </dgm:presLayoutVars>
      </dgm:prSet>
      <dgm:spPr/>
    </dgm:pt>
    <dgm:pt modelId="{DAD8FEAD-876B-2C4C-8A5D-3C7BC726A8D8}" type="pres">
      <dgm:prSet presAssocID="{13618453-DA38-144F-9891-BEB247F897EF}" presName="sibTrans" presStyleLbl="sibTrans2D1" presStyleIdx="0" presStyleCnt="3"/>
      <dgm:spPr/>
    </dgm:pt>
    <dgm:pt modelId="{01B89F24-FC0C-FC4A-9D7B-A1506DC1C946}" type="pres">
      <dgm:prSet presAssocID="{13618453-DA38-144F-9891-BEB247F897EF}" presName="connectorText" presStyleLbl="sibTrans2D1" presStyleIdx="0" presStyleCnt="3"/>
      <dgm:spPr/>
    </dgm:pt>
    <dgm:pt modelId="{99E2878D-3AC9-A04D-AB4F-9B64A7FFFFFD}" type="pres">
      <dgm:prSet presAssocID="{15E46CD7-B61F-CA45-A841-7DAD2F579D2F}" presName="node" presStyleLbl="node1" presStyleIdx="1" presStyleCnt="3">
        <dgm:presLayoutVars>
          <dgm:bulletEnabled val="1"/>
        </dgm:presLayoutVars>
      </dgm:prSet>
      <dgm:spPr/>
    </dgm:pt>
    <dgm:pt modelId="{E294C478-992A-9046-A5C2-274D4B3620E8}" type="pres">
      <dgm:prSet presAssocID="{04A1B943-CB0C-6A44-A029-0214ED182911}" presName="sibTrans" presStyleLbl="sibTrans2D1" presStyleIdx="1" presStyleCnt="3"/>
      <dgm:spPr/>
    </dgm:pt>
    <dgm:pt modelId="{A8010C8A-03BF-B245-A097-8FBA3D7BCB3D}" type="pres">
      <dgm:prSet presAssocID="{04A1B943-CB0C-6A44-A029-0214ED182911}" presName="connectorText" presStyleLbl="sibTrans2D1" presStyleIdx="1" presStyleCnt="3"/>
      <dgm:spPr/>
    </dgm:pt>
    <dgm:pt modelId="{A177D8E3-9231-BE4E-B30A-97A293F27A8F}" type="pres">
      <dgm:prSet presAssocID="{4285F85B-297F-8E43-9E10-FEA895AA4728}" presName="node" presStyleLbl="node1" presStyleIdx="2" presStyleCnt="3">
        <dgm:presLayoutVars>
          <dgm:bulletEnabled val="1"/>
        </dgm:presLayoutVars>
      </dgm:prSet>
      <dgm:spPr/>
    </dgm:pt>
    <dgm:pt modelId="{47280415-8319-CD4B-95EF-E5AF647D4C72}" type="pres">
      <dgm:prSet presAssocID="{BCBF3286-A34B-B043-A02F-E5B8812B7CD8}" presName="sibTrans" presStyleLbl="sibTrans2D1" presStyleIdx="2" presStyleCnt="3"/>
      <dgm:spPr/>
    </dgm:pt>
    <dgm:pt modelId="{AB9EDA30-F89D-0A43-9053-36317036434B}" type="pres">
      <dgm:prSet presAssocID="{BCBF3286-A34B-B043-A02F-E5B8812B7CD8}" presName="connectorText" presStyleLbl="sibTrans2D1" presStyleIdx="2" presStyleCnt="3"/>
      <dgm:spPr/>
    </dgm:pt>
  </dgm:ptLst>
  <dgm:cxnLst>
    <dgm:cxn modelId="{BE969315-0D6F-B141-AAF8-F4824E5CC3FB}" type="presOf" srcId="{13618453-DA38-144F-9891-BEB247F897EF}" destId="{DAD8FEAD-876B-2C4C-8A5D-3C7BC726A8D8}" srcOrd="0" destOrd="0" presId="urn:microsoft.com/office/officeart/2005/8/layout/cycle7"/>
    <dgm:cxn modelId="{B8F65A1D-CE41-7140-BB68-B926C11E934C}" srcId="{BEC150C1-00E2-4B49-B4CC-64366736F2E1}" destId="{3A50E103-3883-EE43-A5CD-F1C47639A7E5}" srcOrd="0" destOrd="0" parTransId="{E7D9F16E-CB5C-A040-B6F8-C5D2E71E9BEF}" sibTransId="{13618453-DA38-144F-9891-BEB247F897EF}"/>
    <dgm:cxn modelId="{97176827-E296-B041-BB91-059664AF4F8C}" type="presOf" srcId="{04A1B943-CB0C-6A44-A029-0214ED182911}" destId="{A8010C8A-03BF-B245-A097-8FBA3D7BCB3D}" srcOrd="1" destOrd="0" presId="urn:microsoft.com/office/officeart/2005/8/layout/cycle7"/>
    <dgm:cxn modelId="{94821C5B-8062-AB48-8208-B2FDE383E399}" type="presOf" srcId="{15E46CD7-B61F-CA45-A841-7DAD2F579D2F}" destId="{99E2878D-3AC9-A04D-AB4F-9B64A7FFFFFD}" srcOrd="0" destOrd="0" presId="urn:microsoft.com/office/officeart/2005/8/layout/cycle7"/>
    <dgm:cxn modelId="{6A88FB6C-2EF5-2C46-A10B-ACBB74DCFA7B}" srcId="{BEC150C1-00E2-4B49-B4CC-64366736F2E1}" destId="{15E46CD7-B61F-CA45-A841-7DAD2F579D2F}" srcOrd="1" destOrd="0" parTransId="{D50CF727-E9C9-0747-BACB-D7844D9189FF}" sibTransId="{04A1B943-CB0C-6A44-A029-0214ED182911}"/>
    <dgm:cxn modelId="{93811E8A-0BDA-5A4B-8E8C-2CD4E5B3CDA3}" type="presOf" srcId="{4285F85B-297F-8E43-9E10-FEA895AA4728}" destId="{A177D8E3-9231-BE4E-B30A-97A293F27A8F}" srcOrd="0" destOrd="0" presId="urn:microsoft.com/office/officeart/2005/8/layout/cycle7"/>
    <dgm:cxn modelId="{65F8DB93-F7BD-2945-A469-DD938EF06C24}" type="presOf" srcId="{BCBF3286-A34B-B043-A02F-E5B8812B7CD8}" destId="{47280415-8319-CD4B-95EF-E5AF647D4C72}" srcOrd="0" destOrd="0" presId="urn:microsoft.com/office/officeart/2005/8/layout/cycle7"/>
    <dgm:cxn modelId="{D8B66995-57AD-8040-84F1-939EDF9E3BF9}" type="presOf" srcId="{3A50E103-3883-EE43-A5CD-F1C47639A7E5}" destId="{153DF0C8-71B9-6F4C-B217-8FDDE95123C8}" srcOrd="0" destOrd="0" presId="urn:microsoft.com/office/officeart/2005/8/layout/cycle7"/>
    <dgm:cxn modelId="{3F9EA79B-41B5-624C-8D5A-0A5CFA53F45B}" type="presOf" srcId="{04A1B943-CB0C-6A44-A029-0214ED182911}" destId="{E294C478-992A-9046-A5C2-274D4B3620E8}" srcOrd="0" destOrd="0" presId="urn:microsoft.com/office/officeart/2005/8/layout/cycle7"/>
    <dgm:cxn modelId="{EE5E88CA-3A4B-A14D-A204-96B5C0FFDDCC}" type="presOf" srcId="{BEC150C1-00E2-4B49-B4CC-64366736F2E1}" destId="{D6C9081A-D24E-B345-8243-60B736189C45}" srcOrd="0" destOrd="0" presId="urn:microsoft.com/office/officeart/2005/8/layout/cycle7"/>
    <dgm:cxn modelId="{977E19D7-A020-F844-828C-3C9157828953}" type="presOf" srcId="{BCBF3286-A34B-B043-A02F-E5B8812B7CD8}" destId="{AB9EDA30-F89D-0A43-9053-36317036434B}" srcOrd="1" destOrd="0" presId="urn:microsoft.com/office/officeart/2005/8/layout/cycle7"/>
    <dgm:cxn modelId="{6C07FFF8-2C3A-9A4B-BEAC-C46040C48A16}" srcId="{BEC150C1-00E2-4B49-B4CC-64366736F2E1}" destId="{4285F85B-297F-8E43-9E10-FEA895AA4728}" srcOrd="2" destOrd="0" parTransId="{EE244F28-9B84-184D-8721-8527B8C6137F}" sibTransId="{BCBF3286-A34B-B043-A02F-E5B8812B7CD8}"/>
    <dgm:cxn modelId="{A31749FC-79C7-7542-81E5-8EA4986B7221}" type="presOf" srcId="{13618453-DA38-144F-9891-BEB247F897EF}" destId="{01B89F24-FC0C-FC4A-9D7B-A1506DC1C946}" srcOrd="1" destOrd="0" presId="urn:microsoft.com/office/officeart/2005/8/layout/cycle7"/>
    <dgm:cxn modelId="{AA04D8E4-AF94-164E-BEA5-D636425B0F3E}" type="presParOf" srcId="{D6C9081A-D24E-B345-8243-60B736189C45}" destId="{153DF0C8-71B9-6F4C-B217-8FDDE95123C8}" srcOrd="0" destOrd="0" presId="urn:microsoft.com/office/officeart/2005/8/layout/cycle7"/>
    <dgm:cxn modelId="{D9A82D53-210E-E243-8FB8-C2D645267A30}" type="presParOf" srcId="{D6C9081A-D24E-B345-8243-60B736189C45}" destId="{DAD8FEAD-876B-2C4C-8A5D-3C7BC726A8D8}" srcOrd="1" destOrd="0" presId="urn:microsoft.com/office/officeart/2005/8/layout/cycle7"/>
    <dgm:cxn modelId="{F9A7A95F-8F94-5045-AE8A-86B55FD137B8}" type="presParOf" srcId="{DAD8FEAD-876B-2C4C-8A5D-3C7BC726A8D8}" destId="{01B89F24-FC0C-FC4A-9D7B-A1506DC1C946}" srcOrd="0" destOrd="0" presId="urn:microsoft.com/office/officeart/2005/8/layout/cycle7"/>
    <dgm:cxn modelId="{37F9AD6D-B964-1647-81F1-B2ACA8A00466}" type="presParOf" srcId="{D6C9081A-D24E-B345-8243-60B736189C45}" destId="{99E2878D-3AC9-A04D-AB4F-9B64A7FFFFFD}" srcOrd="2" destOrd="0" presId="urn:microsoft.com/office/officeart/2005/8/layout/cycle7"/>
    <dgm:cxn modelId="{0197EFC2-01D9-AD48-9775-09A0C5C30641}" type="presParOf" srcId="{D6C9081A-D24E-B345-8243-60B736189C45}" destId="{E294C478-992A-9046-A5C2-274D4B3620E8}" srcOrd="3" destOrd="0" presId="urn:microsoft.com/office/officeart/2005/8/layout/cycle7"/>
    <dgm:cxn modelId="{2733B594-58E9-1E44-8084-B74A73CB26F1}" type="presParOf" srcId="{E294C478-992A-9046-A5C2-274D4B3620E8}" destId="{A8010C8A-03BF-B245-A097-8FBA3D7BCB3D}" srcOrd="0" destOrd="0" presId="urn:microsoft.com/office/officeart/2005/8/layout/cycle7"/>
    <dgm:cxn modelId="{029EB49D-E314-DF48-972D-82C84210F2C9}" type="presParOf" srcId="{D6C9081A-D24E-B345-8243-60B736189C45}" destId="{A177D8E3-9231-BE4E-B30A-97A293F27A8F}" srcOrd="4" destOrd="0" presId="urn:microsoft.com/office/officeart/2005/8/layout/cycle7"/>
    <dgm:cxn modelId="{38E03ACC-0D0F-2F4D-8948-E34906A14043}" type="presParOf" srcId="{D6C9081A-D24E-B345-8243-60B736189C45}" destId="{47280415-8319-CD4B-95EF-E5AF647D4C72}" srcOrd="5" destOrd="0" presId="urn:microsoft.com/office/officeart/2005/8/layout/cycle7"/>
    <dgm:cxn modelId="{4D840C3F-1D2B-AE44-9122-633A0303680B}" type="presParOf" srcId="{47280415-8319-CD4B-95EF-E5AF647D4C72}" destId="{AB9EDA30-F89D-0A43-9053-36317036434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D4C48-7185-4F12-93B0-599F8C7F18B2}"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US"/>
        </a:p>
      </dgm:t>
    </dgm:pt>
    <dgm:pt modelId="{0F0C3A16-313F-4B89-9D4D-E782B4B36523}">
      <dgm:prSet phldrT="[Texto]" custT="1"/>
      <dgm:spPr/>
      <dgm:t>
        <a:bodyPr/>
        <a:lstStyle/>
        <a:p>
          <a:r>
            <a:rPr lang="es-US" sz="2400" dirty="0"/>
            <a:t>Analizar la evolución de las exportaciones de calzado a Colombia de la subpartida arancelaria 6405.10.00.00, con la finalidad de conocer su impacto socio económico en el país. </a:t>
          </a:r>
          <a:endParaRPr lang="en-US" sz="2400" dirty="0">
            <a:latin typeface="Franklin Gothic Book" panose="020B0503020102020204" pitchFamily="34" charset="0"/>
          </a:endParaRPr>
        </a:p>
      </dgm:t>
    </dgm:pt>
    <dgm:pt modelId="{7A57F9AB-8956-4331-A358-15509BF23727}" type="parTrans" cxnId="{A230347B-BAC1-4807-A80C-B831BC3EC113}">
      <dgm:prSet/>
      <dgm:spPr/>
      <dgm:t>
        <a:bodyPr/>
        <a:lstStyle/>
        <a:p>
          <a:endParaRPr lang="en-US"/>
        </a:p>
      </dgm:t>
    </dgm:pt>
    <dgm:pt modelId="{1E7A17E0-F07A-4393-9DF8-339216A79D71}" type="sibTrans" cxnId="{A230347B-BAC1-4807-A80C-B831BC3EC113}">
      <dgm:prSet/>
      <dgm:spPr/>
      <dgm:t>
        <a:bodyPr/>
        <a:lstStyle/>
        <a:p>
          <a:endParaRPr lang="en-US"/>
        </a:p>
      </dgm:t>
    </dgm:pt>
    <dgm:pt modelId="{EC246288-FDA0-E049-B494-DA97CB9FE3F4}">
      <dgm:prSet phldrT="[Texto]" custT="1"/>
      <dgm:spPr/>
      <dgm:t>
        <a:bodyPr/>
        <a:lstStyle/>
        <a:p>
          <a:pPr>
            <a:buFont typeface="Arial" panose="020B0604020202020204" pitchFamily="34" charset="0"/>
            <a:buChar char="•"/>
          </a:pPr>
          <a:r>
            <a:rPr lang="es-US" sz="1600" dirty="0"/>
            <a:t>Describir el desarrollo de la política comercial del calzado entre Colombia y Ecuador en el periodo 2014 – 2019. </a:t>
          </a:r>
          <a:endParaRPr lang="en-US" sz="1600" dirty="0">
            <a:latin typeface="Franklin Gothic Book" panose="020B0503020102020204" pitchFamily="34" charset="0"/>
          </a:endParaRPr>
        </a:p>
      </dgm:t>
    </dgm:pt>
    <dgm:pt modelId="{8342DE2D-76E0-EE45-8E4F-8B71AE7F1859}" type="parTrans" cxnId="{E1C3316F-481A-9D40-B02B-33DA3A863C2B}">
      <dgm:prSet/>
      <dgm:spPr/>
      <dgm:t>
        <a:bodyPr/>
        <a:lstStyle/>
        <a:p>
          <a:endParaRPr lang="es-MX"/>
        </a:p>
      </dgm:t>
    </dgm:pt>
    <dgm:pt modelId="{F3425814-DE13-3449-9615-275DDE5F9559}" type="sibTrans" cxnId="{E1C3316F-481A-9D40-B02B-33DA3A863C2B}">
      <dgm:prSet/>
      <dgm:spPr/>
      <dgm:t>
        <a:bodyPr/>
        <a:lstStyle/>
        <a:p>
          <a:endParaRPr lang="es-MX"/>
        </a:p>
      </dgm:t>
    </dgm:pt>
    <dgm:pt modelId="{4A336C7E-D406-4E4B-AF60-972F1A200E6E}">
      <dgm:prSet/>
      <dgm:spPr/>
      <dgm:t>
        <a:bodyPr/>
        <a:lstStyle/>
        <a:p>
          <a:pPr>
            <a:buFont typeface="Arial" panose="020B0604020202020204" pitchFamily="34" charset="0"/>
            <a:buChar char="•"/>
          </a:pPr>
          <a:r>
            <a:rPr lang="es-US" dirty="0"/>
            <a:t>Realizar un análisis del sector productivo referente a la manufactura de calzado entre el periodo 2014 y 2019. </a:t>
          </a:r>
        </a:p>
      </dgm:t>
    </dgm:pt>
    <dgm:pt modelId="{1F1A9FB1-98BE-2E40-BD7E-14CC9895D0DC}" type="parTrans" cxnId="{4466BDF4-1C27-7042-B0A1-5052ACA6EB31}">
      <dgm:prSet/>
      <dgm:spPr/>
      <dgm:t>
        <a:bodyPr/>
        <a:lstStyle/>
        <a:p>
          <a:endParaRPr lang="es-MX"/>
        </a:p>
      </dgm:t>
    </dgm:pt>
    <dgm:pt modelId="{FDA43BDB-9A4E-4B46-BF6F-E765135DBAAE}" type="sibTrans" cxnId="{4466BDF4-1C27-7042-B0A1-5052ACA6EB31}">
      <dgm:prSet/>
      <dgm:spPr/>
      <dgm:t>
        <a:bodyPr/>
        <a:lstStyle/>
        <a:p>
          <a:endParaRPr lang="es-MX"/>
        </a:p>
      </dgm:t>
    </dgm:pt>
    <dgm:pt modelId="{DA99A42C-ED09-8440-AD27-85E21523113E}">
      <dgm:prSet/>
      <dgm:spPr/>
      <dgm:t>
        <a:bodyPr/>
        <a:lstStyle/>
        <a:p>
          <a:pPr>
            <a:buFont typeface="Arial" panose="020B0604020202020204" pitchFamily="34" charset="0"/>
            <a:buChar char="•"/>
          </a:pPr>
          <a:r>
            <a:rPr lang="es-US"/>
            <a:t>Detallar la incidencia económica que tiene la exportación a Colombia del sector productivo del calzado en el Ecuador. </a:t>
          </a:r>
        </a:p>
      </dgm:t>
    </dgm:pt>
    <dgm:pt modelId="{BE224317-FB12-BB44-8FF0-84037B892A33}" type="parTrans" cxnId="{B47FC644-1149-4745-B0AB-104BAE1F564B}">
      <dgm:prSet/>
      <dgm:spPr/>
      <dgm:t>
        <a:bodyPr/>
        <a:lstStyle/>
        <a:p>
          <a:endParaRPr lang="es-MX"/>
        </a:p>
      </dgm:t>
    </dgm:pt>
    <dgm:pt modelId="{6D5CDBAC-46EB-E547-AD26-29CD6A24049B}" type="sibTrans" cxnId="{B47FC644-1149-4745-B0AB-104BAE1F564B}">
      <dgm:prSet/>
      <dgm:spPr/>
      <dgm:t>
        <a:bodyPr/>
        <a:lstStyle/>
        <a:p>
          <a:endParaRPr lang="es-MX"/>
        </a:p>
      </dgm:t>
    </dgm:pt>
    <dgm:pt modelId="{B9ACFA1D-4B30-48D5-B3D5-99D48DDA95B9}" type="pres">
      <dgm:prSet presAssocID="{862D4C48-7185-4F12-93B0-599F8C7F18B2}" presName="Name0" presStyleCnt="0">
        <dgm:presLayoutVars>
          <dgm:chPref val="1"/>
          <dgm:dir/>
          <dgm:animOne val="branch"/>
          <dgm:animLvl val="lvl"/>
          <dgm:resizeHandles/>
        </dgm:presLayoutVars>
      </dgm:prSet>
      <dgm:spPr/>
    </dgm:pt>
    <dgm:pt modelId="{F9A07DA7-56C6-4356-B87D-104661EE3866}" type="pres">
      <dgm:prSet presAssocID="{0F0C3A16-313F-4B89-9D4D-E782B4B36523}" presName="vertOne" presStyleCnt="0"/>
      <dgm:spPr/>
    </dgm:pt>
    <dgm:pt modelId="{2F142339-7CC6-48C6-9B09-CFA23054D73A}" type="pres">
      <dgm:prSet presAssocID="{0F0C3A16-313F-4B89-9D4D-E782B4B36523}" presName="txOne" presStyleLbl="node0" presStyleIdx="0" presStyleCnt="1">
        <dgm:presLayoutVars>
          <dgm:chPref val="3"/>
        </dgm:presLayoutVars>
      </dgm:prSet>
      <dgm:spPr/>
    </dgm:pt>
    <dgm:pt modelId="{2EB2A26F-F5C6-B048-A836-EE519B133753}" type="pres">
      <dgm:prSet presAssocID="{0F0C3A16-313F-4B89-9D4D-E782B4B36523}" presName="parTransOne" presStyleCnt="0"/>
      <dgm:spPr/>
    </dgm:pt>
    <dgm:pt modelId="{68D413ED-784D-45E4-9A27-271F941DDA43}" type="pres">
      <dgm:prSet presAssocID="{0F0C3A16-313F-4B89-9D4D-E782B4B36523}" presName="horzOne" presStyleCnt="0"/>
      <dgm:spPr/>
    </dgm:pt>
    <dgm:pt modelId="{8248529F-7BA9-4940-8B87-A9D20E4EC8EF}" type="pres">
      <dgm:prSet presAssocID="{EC246288-FDA0-E049-B494-DA97CB9FE3F4}" presName="vertTwo" presStyleCnt="0"/>
      <dgm:spPr/>
    </dgm:pt>
    <dgm:pt modelId="{7FD0B494-5696-5B4D-AEA8-1E6546D438E7}" type="pres">
      <dgm:prSet presAssocID="{EC246288-FDA0-E049-B494-DA97CB9FE3F4}" presName="txTwo" presStyleLbl="node2" presStyleIdx="0" presStyleCnt="3">
        <dgm:presLayoutVars>
          <dgm:chPref val="3"/>
        </dgm:presLayoutVars>
      </dgm:prSet>
      <dgm:spPr/>
    </dgm:pt>
    <dgm:pt modelId="{FAD34E77-D8DB-2540-AE81-CEC1D81EFAEB}" type="pres">
      <dgm:prSet presAssocID="{EC246288-FDA0-E049-B494-DA97CB9FE3F4}" presName="horzTwo" presStyleCnt="0"/>
      <dgm:spPr/>
    </dgm:pt>
    <dgm:pt modelId="{7AA464A0-3EAC-AF4F-A4EA-B4B6767CA175}" type="pres">
      <dgm:prSet presAssocID="{F3425814-DE13-3449-9615-275DDE5F9559}" presName="sibSpaceTwo" presStyleCnt="0"/>
      <dgm:spPr/>
    </dgm:pt>
    <dgm:pt modelId="{217E50CA-4D86-3F4F-8C9D-03CAEBFD9D5A}" type="pres">
      <dgm:prSet presAssocID="{4A336C7E-D406-4E4B-AF60-972F1A200E6E}" presName="vertTwo" presStyleCnt="0"/>
      <dgm:spPr/>
    </dgm:pt>
    <dgm:pt modelId="{3385B91B-7223-8545-B391-95AA57D7D317}" type="pres">
      <dgm:prSet presAssocID="{4A336C7E-D406-4E4B-AF60-972F1A200E6E}" presName="txTwo" presStyleLbl="node2" presStyleIdx="1" presStyleCnt="3">
        <dgm:presLayoutVars>
          <dgm:chPref val="3"/>
        </dgm:presLayoutVars>
      </dgm:prSet>
      <dgm:spPr/>
    </dgm:pt>
    <dgm:pt modelId="{07F14BB9-709D-B84B-A698-93B3C276A613}" type="pres">
      <dgm:prSet presAssocID="{4A336C7E-D406-4E4B-AF60-972F1A200E6E}" presName="horzTwo" presStyleCnt="0"/>
      <dgm:spPr/>
    </dgm:pt>
    <dgm:pt modelId="{8A9CEF19-14FC-E948-A739-8D12563862B6}" type="pres">
      <dgm:prSet presAssocID="{FDA43BDB-9A4E-4B46-BF6F-E765135DBAAE}" presName="sibSpaceTwo" presStyleCnt="0"/>
      <dgm:spPr/>
    </dgm:pt>
    <dgm:pt modelId="{FEBD42E0-9DEF-8241-A7EA-D9D4BB69F101}" type="pres">
      <dgm:prSet presAssocID="{DA99A42C-ED09-8440-AD27-85E21523113E}" presName="vertTwo" presStyleCnt="0"/>
      <dgm:spPr/>
    </dgm:pt>
    <dgm:pt modelId="{53D92E15-9853-A949-B4D9-0FFB428F97ED}" type="pres">
      <dgm:prSet presAssocID="{DA99A42C-ED09-8440-AD27-85E21523113E}" presName="txTwo" presStyleLbl="node2" presStyleIdx="2" presStyleCnt="3">
        <dgm:presLayoutVars>
          <dgm:chPref val="3"/>
        </dgm:presLayoutVars>
      </dgm:prSet>
      <dgm:spPr/>
    </dgm:pt>
    <dgm:pt modelId="{79AD14BF-D57C-594F-90EE-BAA3EBD92706}" type="pres">
      <dgm:prSet presAssocID="{DA99A42C-ED09-8440-AD27-85E21523113E}" presName="horzTwo" presStyleCnt="0"/>
      <dgm:spPr/>
    </dgm:pt>
  </dgm:ptLst>
  <dgm:cxnLst>
    <dgm:cxn modelId="{BA394531-B73C-C847-AB97-A91CB18B71F7}" type="presOf" srcId="{4A336C7E-D406-4E4B-AF60-972F1A200E6E}" destId="{3385B91B-7223-8545-B391-95AA57D7D317}" srcOrd="0" destOrd="0" presId="urn:microsoft.com/office/officeart/2005/8/layout/hierarchy4"/>
    <dgm:cxn modelId="{8393693B-3FD5-A14A-8DCD-E5BDCAFFB79C}" type="presOf" srcId="{EC246288-FDA0-E049-B494-DA97CB9FE3F4}" destId="{7FD0B494-5696-5B4D-AEA8-1E6546D438E7}" srcOrd="0" destOrd="0" presId="urn:microsoft.com/office/officeart/2005/8/layout/hierarchy4"/>
    <dgm:cxn modelId="{B47FC644-1149-4745-B0AB-104BAE1F564B}" srcId="{0F0C3A16-313F-4B89-9D4D-E782B4B36523}" destId="{DA99A42C-ED09-8440-AD27-85E21523113E}" srcOrd="2" destOrd="0" parTransId="{BE224317-FB12-BB44-8FF0-84037B892A33}" sibTransId="{6D5CDBAC-46EB-E547-AD26-29CD6A24049B}"/>
    <dgm:cxn modelId="{0F82FF4E-CD5D-499E-931A-F8BD880E1758}" type="presOf" srcId="{0F0C3A16-313F-4B89-9D4D-E782B4B36523}" destId="{2F142339-7CC6-48C6-9B09-CFA23054D73A}" srcOrd="0" destOrd="0" presId="urn:microsoft.com/office/officeart/2005/8/layout/hierarchy4"/>
    <dgm:cxn modelId="{E1C3316F-481A-9D40-B02B-33DA3A863C2B}" srcId="{0F0C3A16-313F-4B89-9D4D-E782B4B36523}" destId="{EC246288-FDA0-E049-B494-DA97CB9FE3F4}" srcOrd="0" destOrd="0" parTransId="{8342DE2D-76E0-EE45-8E4F-8B71AE7F1859}" sibTransId="{F3425814-DE13-3449-9615-275DDE5F9559}"/>
    <dgm:cxn modelId="{A230347B-BAC1-4807-A80C-B831BC3EC113}" srcId="{862D4C48-7185-4F12-93B0-599F8C7F18B2}" destId="{0F0C3A16-313F-4B89-9D4D-E782B4B36523}" srcOrd="0" destOrd="0" parTransId="{7A57F9AB-8956-4331-A358-15509BF23727}" sibTransId="{1E7A17E0-F07A-4393-9DF8-339216A79D71}"/>
    <dgm:cxn modelId="{D35E4ED0-108F-4F0A-9A1E-9965D2B0A836}" type="presOf" srcId="{862D4C48-7185-4F12-93B0-599F8C7F18B2}" destId="{B9ACFA1D-4B30-48D5-B3D5-99D48DDA95B9}" srcOrd="0" destOrd="0" presId="urn:microsoft.com/office/officeart/2005/8/layout/hierarchy4"/>
    <dgm:cxn modelId="{8AC772D2-F9EC-DF47-93FC-EC9C5536CE62}" type="presOf" srcId="{DA99A42C-ED09-8440-AD27-85E21523113E}" destId="{53D92E15-9853-A949-B4D9-0FFB428F97ED}" srcOrd="0" destOrd="0" presId="urn:microsoft.com/office/officeart/2005/8/layout/hierarchy4"/>
    <dgm:cxn modelId="{4466BDF4-1C27-7042-B0A1-5052ACA6EB31}" srcId="{0F0C3A16-313F-4B89-9D4D-E782B4B36523}" destId="{4A336C7E-D406-4E4B-AF60-972F1A200E6E}" srcOrd="1" destOrd="0" parTransId="{1F1A9FB1-98BE-2E40-BD7E-14CC9895D0DC}" sibTransId="{FDA43BDB-9A4E-4B46-BF6F-E765135DBAAE}"/>
    <dgm:cxn modelId="{3FBE4F16-95FF-4FCD-B662-3C9B09242B59}" type="presParOf" srcId="{B9ACFA1D-4B30-48D5-B3D5-99D48DDA95B9}" destId="{F9A07DA7-56C6-4356-B87D-104661EE3866}" srcOrd="0" destOrd="0" presId="urn:microsoft.com/office/officeart/2005/8/layout/hierarchy4"/>
    <dgm:cxn modelId="{8D058BB8-2A66-4A42-819F-535E6107ECE0}" type="presParOf" srcId="{F9A07DA7-56C6-4356-B87D-104661EE3866}" destId="{2F142339-7CC6-48C6-9B09-CFA23054D73A}" srcOrd="0" destOrd="0" presId="urn:microsoft.com/office/officeart/2005/8/layout/hierarchy4"/>
    <dgm:cxn modelId="{DF8006CF-19B3-364E-9473-366481A5BBB4}" type="presParOf" srcId="{F9A07DA7-56C6-4356-B87D-104661EE3866}" destId="{2EB2A26F-F5C6-B048-A836-EE519B133753}" srcOrd="1" destOrd="0" presId="urn:microsoft.com/office/officeart/2005/8/layout/hierarchy4"/>
    <dgm:cxn modelId="{03E0A668-1BE0-4ED7-8268-698120DF2432}" type="presParOf" srcId="{F9A07DA7-56C6-4356-B87D-104661EE3866}" destId="{68D413ED-784D-45E4-9A27-271F941DDA43}" srcOrd="2" destOrd="0" presId="urn:microsoft.com/office/officeart/2005/8/layout/hierarchy4"/>
    <dgm:cxn modelId="{E3CBC9E7-A52E-BB4A-9274-E5B14AA06A84}" type="presParOf" srcId="{68D413ED-784D-45E4-9A27-271F941DDA43}" destId="{8248529F-7BA9-4940-8B87-A9D20E4EC8EF}" srcOrd="0" destOrd="0" presId="urn:microsoft.com/office/officeart/2005/8/layout/hierarchy4"/>
    <dgm:cxn modelId="{3111506B-6950-3943-9B47-D24D37C6499E}" type="presParOf" srcId="{8248529F-7BA9-4940-8B87-A9D20E4EC8EF}" destId="{7FD0B494-5696-5B4D-AEA8-1E6546D438E7}" srcOrd="0" destOrd="0" presId="urn:microsoft.com/office/officeart/2005/8/layout/hierarchy4"/>
    <dgm:cxn modelId="{0749B902-6D0B-F24E-A1CA-2D1FD6DACD32}" type="presParOf" srcId="{8248529F-7BA9-4940-8B87-A9D20E4EC8EF}" destId="{FAD34E77-D8DB-2540-AE81-CEC1D81EFAEB}" srcOrd="1" destOrd="0" presId="urn:microsoft.com/office/officeart/2005/8/layout/hierarchy4"/>
    <dgm:cxn modelId="{F454772D-DE83-3C48-803E-0D31E967C67F}" type="presParOf" srcId="{68D413ED-784D-45E4-9A27-271F941DDA43}" destId="{7AA464A0-3EAC-AF4F-A4EA-B4B6767CA175}" srcOrd="1" destOrd="0" presId="urn:microsoft.com/office/officeart/2005/8/layout/hierarchy4"/>
    <dgm:cxn modelId="{01994BA5-9AAB-404E-8DD1-FE38C068968B}" type="presParOf" srcId="{68D413ED-784D-45E4-9A27-271F941DDA43}" destId="{217E50CA-4D86-3F4F-8C9D-03CAEBFD9D5A}" srcOrd="2" destOrd="0" presId="urn:microsoft.com/office/officeart/2005/8/layout/hierarchy4"/>
    <dgm:cxn modelId="{3D0F15B0-C37E-2E46-8D93-7D428D238FE1}" type="presParOf" srcId="{217E50CA-4D86-3F4F-8C9D-03CAEBFD9D5A}" destId="{3385B91B-7223-8545-B391-95AA57D7D317}" srcOrd="0" destOrd="0" presId="urn:microsoft.com/office/officeart/2005/8/layout/hierarchy4"/>
    <dgm:cxn modelId="{1C4BEAA2-E9AB-BD44-ACB1-593746845F32}" type="presParOf" srcId="{217E50CA-4D86-3F4F-8C9D-03CAEBFD9D5A}" destId="{07F14BB9-709D-B84B-A698-93B3C276A613}" srcOrd="1" destOrd="0" presId="urn:microsoft.com/office/officeart/2005/8/layout/hierarchy4"/>
    <dgm:cxn modelId="{FAA0269D-A5DF-D347-A947-CB12A1F6B7DF}" type="presParOf" srcId="{68D413ED-784D-45E4-9A27-271F941DDA43}" destId="{8A9CEF19-14FC-E948-A739-8D12563862B6}" srcOrd="3" destOrd="0" presId="urn:microsoft.com/office/officeart/2005/8/layout/hierarchy4"/>
    <dgm:cxn modelId="{A0F23A50-A502-2B47-B750-E349ABB9549E}" type="presParOf" srcId="{68D413ED-784D-45E4-9A27-271F941DDA43}" destId="{FEBD42E0-9DEF-8241-A7EA-D9D4BB69F101}" srcOrd="4" destOrd="0" presId="urn:microsoft.com/office/officeart/2005/8/layout/hierarchy4"/>
    <dgm:cxn modelId="{D488AB48-D0CE-194D-B292-0E4382FD8883}" type="presParOf" srcId="{FEBD42E0-9DEF-8241-A7EA-D9D4BB69F101}" destId="{53D92E15-9853-A949-B4D9-0FFB428F97ED}" srcOrd="0" destOrd="0" presId="urn:microsoft.com/office/officeart/2005/8/layout/hierarchy4"/>
    <dgm:cxn modelId="{E3461E35-61DC-6040-95DC-84D85A741698}" type="presParOf" srcId="{FEBD42E0-9DEF-8241-A7EA-D9D4BB69F101}" destId="{79AD14BF-D57C-594F-90EE-BAA3EBD92706}"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57DEF6B-A7B7-B341-8A63-F0FC93D5CC77}" type="doc">
      <dgm:prSet loTypeId="urn:microsoft.com/office/officeart/2008/layout/CaptionedPictures" loCatId="list" qsTypeId="urn:microsoft.com/office/officeart/2005/8/quickstyle/simple1" qsCatId="simple" csTypeId="urn:microsoft.com/office/officeart/2005/8/colors/accent1_2" csCatId="accent1" phldr="1"/>
      <dgm:spPr/>
      <dgm:t>
        <a:bodyPr/>
        <a:lstStyle/>
        <a:p>
          <a:endParaRPr lang="es-MX"/>
        </a:p>
      </dgm:t>
    </dgm:pt>
    <dgm:pt modelId="{956F4AF4-B341-5D44-B87A-EBD47D0DAFBC}">
      <dgm:prSet phldrT="[Texto]" custT="1"/>
      <dgm:spPr/>
      <dgm:t>
        <a:bodyPr/>
        <a:lstStyle/>
        <a:p>
          <a:pPr algn="just"/>
          <a:r>
            <a:rPr lang="es-US" sz="1400" dirty="0"/>
            <a:t>Ecuador y Colombia han celebrado una serie de tratados internacionales que les permiten ingresar mercaderías en ambos territorios con mayor facilidad comparado con otros países incluso de la región. Aun así, se presentan todavía una serie de obstáculos a superar, tanto técnicos como económicos, que impiden una mayor fluidez entre ambos comercios.</a:t>
          </a:r>
          <a:endParaRPr lang="es-MX" sz="1400" dirty="0"/>
        </a:p>
      </dgm:t>
    </dgm:pt>
    <dgm:pt modelId="{593FC7D6-58EC-9F41-B309-FD81ECB6DE2D}" type="parTrans" cxnId="{BA18EA4A-5DB5-5C41-8CC8-D7A94534EC34}">
      <dgm:prSet/>
      <dgm:spPr/>
      <dgm:t>
        <a:bodyPr/>
        <a:lstStyle/>
        <a:p>
          <a:pPr algn="just"/>
          <a:endParaRPr lang="es-MX" sz="4000"/>
        </a:p>
      </dgm:t>
    </dgm:pt>
    <dgm:pt modelId="{78A1F193-AEB0-D44C-9625-F3996A70CF14}" type="sibTrans" cxnId="{BA18EA4A-5DB5-5C41-8CC8-D7A94534EC34}">
      <dgm:prSet/>
      <dgm:spPr/>
      <dgm:t>
        <a:bodyPr/>
        <a:lstStyle/>
        <a:p>
          <a:pPr algn="just"/>
          <a:endParaRPr lang="es-MX" sz="4000"/>
        </a:p>
      </dgm:t>
    </dgm:pt>
    <dgm:pt modelId="{5D12CAF8-EED4-0747-A966-46F9D272779C}">
      <dgm:prSet custT="1"/>
      <dgm:spPr/>
      <dgm:t>
        <a:bodyPr/>
        <a:lstStyle/>
        <a:p>
          <a:pPr algn="just"/>
          <a:r>
            <a:rPr lang="es-US" sz="1400"/>
            <a:t>La balanza comercial para el país es negativa en cuanto a calzado y similares, producido por la devaluación de la moneda colombiana que hace que sea mas atractivo para el ecuatoriano comprar en el país vecino. Aún con este detalle, internamente Colombia está cambiando sus preferencias de consumo en cuanto a calzado, siendo ahora los artículos de importación, especialmente de China, los que ahora van en aumento de consumo.</a:t>
          </a:r>
        </a:p>
      </dgm:t>
    </dgm:pt>
    <dgm:pt modelId="{4240999C-65A0-AA4E-9244-A0BA491536BE}" type="parTrans" cxnId="{38FD4476-A648-7F4B-B083-1A94133323A7}">
      <dgm:prSet/>
      <dgm:spPr/>
      <dgm:t>
        <a:bodyPr/>
        <a:lstStyle/>
        <a:p>
          <a:pPr algn="just"/>
          <a:endParaRPr lang="es-MX" sz="4000"/>
        </a:p>
      </dgm:t>
    </dgm:pt>
    <dgm:pt modelId="{7A87FC1A-BE6E-1045-8455-39A7B2A6A022}" type="sibTrans" cxnId="{38FD4476-A648-7F4B-B083-1A94133323A7}">
      <dgm:prSet/>
      <dgm:spPr/>
      <dgm:t>
        <a:bodyPr/>
        <a:lstStyle/>
        <a:p>
          <a:pPr algn="just"/>
          <a:endParaRPr lang="es-MX" sz="4000"/>
        </a:p>
      </dgm:t>
    </dgm:pt>
    <dgm:pt modelId="{58DA2B4D-BC94-5A43-B5D4-655F5518D9E2}" type="pres">
      <dgm:prSet presAssocID="{857DEF6B-A7B7-B341-8A63-F0FC93D5CC77}" presName="Name0" presStyleCnt="0">
        <dgm:presLayoutVars>
          <dgm:chMax/>
          <dgm:chPref/>
          <dgm:dir/>
        </dgm:presLayoutVars>
      </dgm:prSet>
      <dgm:spPr/>
    </dgm:pt>
    <dgm:pt modelId="{6937DFD7-90CD-5A43-BF77-26BB598F14A4}" type="pres">
      <dgm:prSet presAssocID="{956F4AF4-B341-5D44-B87A-EBD47D0DAFBC}" presName="composite" presStyleCnt="0">
        <dgm:presLayoutVars>
          <dgm:chMax val="1"/>
          <dgm:chPref val="1"/>
        </dgm:presLayoutVars>
      </dgm:prSet>
      <dgm:spPr/>
    </dgm:pt>
    <dgm:pt modelId="{35F106B0-02F2-3841-A34C-B8C04B8B5F0D}" type="pres">
      <dgm:prSet presAssocID="{956F4AF4-B341-5D44-B87A-EBD47D0DAFBC}" presName="Accent" presStyleLbl="trAlignAcc1" presStyleIdx="0" presStyleCnt="2" custScaleY="133703">
        <dgm:presLayoutVars>
          <dgm:chMax val="0"/>
          <dgm:chPref val="0"/>
        </dgm:presLayoutVars>
      </dgm:prSet>
      <dgm:spPr/>
    </dgm:pt>
    <dgm:pt modelId="{A8792D0B-15E1-4D44-A79C-EE85DA528C6F}" type="pres">
      <dgm:prSet presAssocID="{956F4AF4-B341-5D44-B87A-EBD47D0DAFBC}" presName="Image" presStyleLbl="alignImgPlace1" presStyleIdx="0" presStyleCnt="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071DA724-F261-D54D-8C85-F32584D79CDB}" type="pres">
      <dgm:prSet presAssocID="{956F4AF4-B341-5D44-B87A-EBD47D0DAFBC}" presName="ChildComposite" presStyleCnt="0"/>
      <dgm:spPr/>
    </dgm:pt>
    <dgm:pt modelId="{4F1F0911-590A-3947-8D4A-83A650F923B7}" type="pres">
      <dgm:prSet presAssocID="{956F4AF4-B341-5D44-B87A-EBD47D0DAFBC}" presName="Child" presStyleLbl="node1" presStyleIdx="0" presStyleCnt="0">
        <dgm:presLayoutVars>
          <dgm:chMax val="0"/>
          <dgm:chPref val="0"/>
          <dgm:bulletEnabled val="1"/>
        </dgm:presLayoutVars>
      </dgm:prSet>
      <dgm:spPr/>
    </dgm:pt>
    <dgm:pt modelId="{EDA09FB2-F621-964B-903C-C58C35C696C9}" type="pres">
      <dgm:prSet presAssocID="{956F4AF4-B341-5D44-B87A-EBD47D0DAFBC}" presName="Parent" presStyleLbl="revTx" presStyleIdx="0" presStyleCnt="2">
        <dgm:presLayoutVars>
          <dgm:chMax val="1"/>
          <dgm:chPref val="0"/>
          <dgm:bulletEnabled val="1"/>
        </dgm:presLayoutVars>
      </dgm:prSet>
      <dgm:spPr/>
    </dgm:pt>
    <dgm:pt modelId="{3A911E63-2EDB-6343-BF8F-177172E4D51E}" type="pres">
      <dgm:prSet presAssocID="{78A1F193-AEB0-D44C-9625-F3996A70CF14}" presName="sibTrans" presStyleCnt="0"/>
      <dgm:spPr/>
    </dgm:pt>
    <dgm:pt modelId="{A632E919-4E6B-DD4E-9210-9A51C5B2D19D}" type="pres">
      <dgm:prSet presAssocID="{5D12CAF8-EED4-0747-A966-46F9D272779C}" presName="composite" presStyleCnt="0">
        <dgm:presLayoutVars>
          <dgm:chMax val="1"/>
          <dgm:chPref val="1"/>
        </dgm:presLayoutVars>
      </dgm:prSet>
      <dgm:spPr/>
    </dgm:pt>
    <dgm:pt modelId="{5A6BFFB3-6E8B-4B41-86D5-BD612A5F7057}" type="pres">
      <dgm:prSet presAssocID="{5D12CAF8-EED4-0747-A966-46F9D272779C}" presName="Accent" presStyleLbl="trAlignAcc1" presStyleIdx="1" presStyleCnt="2" custScaleY="133703">
        <dgm:presLayoutVars>
          <dgm:chMax val="0"/>
          <dgm:chPref val="0"/>
        </dgm:presLayoutVars>
      </dgm:prSet>
      <dgm:spPr/>
    </dgm:pt>
    <dgm:pt modelId="{044ED0B9-8AC0-4541-8821-A329E7200D80}" type="pres">
      <dgm:prSet presAssocID="{5D12CAF8-EED4-0747-A966-46F9D272779C}" presName="Image" presStyleLbl="alignImgPlace1" presStyleIdx="1" presStyleCnt="2">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dgm:spPr>
    </dgm:pt>
    <dgm:pt modelId="{65151FBC-44EB-DC42-B408-75BCD180F55C}" type="pres">
      <dgm:prSet presAssocID="{5D12CAF8-EED4-0747-A966-46F9D272779C}" presName="ChildComposite" presStyleCnt="0"/>
      <dgm:spPr/>
    </dgm:pt>
    <dgm:pt modelId="{D413A844-E035-1142-B7BB-4F528F9670D4}" type="pres">
      <dgm:prSet presAssocID="{5D12CAF8-EED4-0747-A966-46F9D272779C}" presName="Child" presStyleLbl="node1" presStyleIdx="0" presStyleCnt="0">
        <dgm:presLayoutVars>
          <dgm:chMax val="0"/>
          <dgm:chPref val="0"/>
          <dgm:bulletEnabled val="1"/>
        </dgm:presLayoutVars>
      </dgm:prSet>
      <dgm:spPr/>
    </dgm:pt>
    <dgm:pt modelId="{1D3E838F-DA5B-DA45-AFB7-30538C6EC597}" type="pres">
      <dgm:prSet presAssocID="{5D12CAF8-EED4-0747-A966-46F9D272779C}" presName="Parent" presStyleLbl="revTx" presStyleIdx="1" presStyleCnt="2">
        <dgm:presLayoutVars>
          <dgm:chMax val="1"/>
          <dgm:chPref val="0"/>
          <dgm:bulletEnabled val="1"/>
        </dgm:presLayoutVars>
      </dgm:prSet>
      <dgm:spPr/>
    </dgm:pt>
  </dgm:ptLst>
  <dgm:cxnLst>
    <dgm:cxn modelId="{BA18EA4A-5DB5-5C41-8CC8-D7A94534EC34}" srcId="{857DEF6B-A7B7-B341-8A63-F0FC93D5CC77}" destId="{956F4AF4-B341-5D44-B87A-EBD47D0DAFBC}" srcOrd="0" destOrd="0" parTransId="{593FC7D6-58EC-9F41-B309-FD81ECB6DE2D}" sibTransId="{78A1F193-AEB0-D44C-9625-F3996A70CF14}"/>
    <dgm:cxn modelId="{E81CDF53-F955-0249-8B50-CBC785943537}" type="presOf" srcId="{857DEF6B-A7B7-B341-8A63-F0FC93D5CC77}" destId="{58DA2B4D-BC94-5A43-B5D4-655F5518D9E2}" srcOrd="0" destOrd="0" presId="urn:microsoft.com/office/officeart/2008/layout/CaptionedPictures"/>
    <dgm:cxn modelId="{38FD4476-A648-7F4B-B083-1A94133323A7}" srcId="{857DEF6B-A7B7-B341-8A63-F0FC93D5CC77}" destId="{5D12CAF8-EED4-0747-A966-46F9D272779C}" srcOrd="1" destOrd="0" parTransId="{4240999C-65A0-AA4E-9244-A0BA491536BE}" sibTransId="{7A87FC1A-BE6E-1045-8455-39A7B2A6A022}"/>
    <dgm:cxn modelId="{83C355C1-E7EC-5049-BD6F-79CFD108F72E}" type="presOf" srcId="{5D12CAF8-EED4-0747-A966-46F9D272779C}" destId="{1D3E838F-DA5B-DA45-AFB7-30538C6EC597}" srcOrd="0" destOrd="0" presId="urn:microsoft.com/office/officeart/2008/layout/CaptionedPictures"/>
    <dgm:cxn modelId="{74ABB0E2-5057-7748-9F70-A6500271F7A1}" type="presOf" srcId="{956F4AF4-B341-5D44-B87A-EBD47D0DAFBC}" destId="{EDA09FB2-F621-964B-903C-C58C35C696C9}" srcOrd="0" destOrd="0" presId="urn:microsoft.com/office/officeart/2008/layout/CaptionedPictures"/>
    <dgm:cxn modelId="{04556709-9EFD-5046-9272-2C4703A012FA}" type="presParOf" srcId="{58DA2B4D-BC94-5A43-B5D4-655F5518D9E2}" destId="{6937DFD7-90CD-5A43-BF77-26BB598F14A4}" srcOrd="0" destOrd="0" presId="urn:microsoft.com/office/officeart/2008/layout/CaptionedPictures"/>
    <dgm:cxn modelId="{9B3E6C95-200B-8548-A4AD-99D153891C6E}" type="presParOf" srcId="{6937DFD7-90CD-5A43-BF77-26BB598F14A4}" destId="{35F106B0-02F2-3841-A34C-B8C04B8B5F0D}" srcOrd="0" destOrd="0" presId="urn:microsoft.com/office/officeart/2008/layout/CaptionedPictures"/>
    <dgm:cxn modelId="{24C0D79C-0BD3-1147-BF93-A5C19927B0D3}" type="presParOf" srcId="{6937DFD7-90CD-5A43-BF77-26BB598F14A4}" destId="{A8792D0B-15E1-4D44-A79C-EE85DA528C6F}" srcOrd="1" destOrd="0" presId="urn:microsoft.com/office/officeart/2008/layout/CaptionedPictures"/>
    <dgm:cxn modelId="{B8C98596-1B62-724A-ACC6-6CB38A90E307}" type="presParOf" srcId="{6937DFD7-90CD-5A43-BF77-26BB598F14A4}" destId="{071DA724-F261-D54D-8C85-F32584D79CDB}" srcOrd="2" destOrd="0" presId="urn:microsoft.com/office/officeart/2008/layout/CaptionedPictures"/>
    <dgm:cxn modelId="{FE3333C8-A8F9-7C42-A86A-564B22FCE095}" type="presParOf" srcId="{071DA724-F261-D54D-8C85-F32584D79CDB}" destId="{4F1F0911-590A-3947-8D4A-83A650F923B7}" srcOrd="0" destOrd="0" presId="urn:microsoft.com/office/officeart/2008/layout/CaptionedPictures"/>
    <dgm:cxn modelId="{8D6432CA-7DE3-0B48-A18B-50222E3F3413}" type="presParOf" srcId="{071DA724-F261-D54D-8C85-F32584D79CDB}" destId="{EDA09FB2-F621-964B-903C-C58C35C696C9}" srcOrd="1" destOrd="0" presId="urn:microsoft.com/office/officeart/2008/layout/CaptionedPictures"/>
    <dgm:cxn modelId="{EAD9C31D-0648-2D4B-A998-8A15955FC63D}" type="presParOf" srcId="{58DA2B4D-BC94-5A43-B5D4-655F5518D9E2}" destId="{3A911E63-2EDB-6343-BF8F-177172E4D51E}" srcOrd="1" destOrd="0" presId="urn:microsoft.com/office/officeart/2008/layout/CaptionedPictures"/>
    <dgm:cxn modelId="{6258BD77-36CA-7A48-9711-56776BF59E60}" type="presParOf" srcId="{58DA2B4D-BC94-5A43-B5D4-655F5518D9E2}" destId="{A632E919-4E6B-DD4E-9210-9A51C5B2D19D}" srcOrd="2" destOrd="0" presId="urn:microsoft.com/office/officeart/2008/layout/CaptionedPictures"/>
    <dgm:cxn modelId="{3E418FB3-13D8-7F4B-9F8A-99694403BCCF}" type="presParOf" srcId="{A632E919-4E6B-DD4E-9210-9A51C5B2D19D}" destId="{5A6BFFB3-6E8B-4B41-86D5-BD612A5F7057}" srcOrd="0" destOrd="0" presId="urn:microsoft.com/office/officeart/2008/layout/CaptionedPictures"/>
    <dgm:cxn modelId="{2A71C629-3148-724F-AE73-79FB0F79E11C}" type="presParOf" srcId="{A632E919-4E6B-DD4E-9210-9A51C5B2D19D}" destId="{044ED0B9-8AC0-4541-8821-A329E7200D80}" srcOrd="1" destOrd="0" presId="urn:microsoft.com/office/officeart/2008/layout/CaptionedPictures"/>
    <dgm:cxn modelId="{A97D894D-8AA7-494A-9A78-17D8AB5309A5}" type="presParOf" srcId="{A632E919-4E6B-DD4E-9210-9A51C5B2D19D}" destId="{65151FBC-44EB-DC42-B408-75BCD180F55C}" srcOrd="2" destOrd="0" presId="urn:microsoft.com/office/officeart/2008/layout/CaptionedPictures"/>
    <dgm:cxn modelId="{FDE1512B-52F7-654F-BF32-7A0DD769D7E3}" type="presParOf" srcId="{65151FBC-44EB-DC42-B408-75BCD180F55C}" destId="{D413A844-E035-1142-B7BB-4F528F9670D4}" srcOrd="0" destOrd="0" presId="urn:microsoft.com/office/officeart/2008/layout/CaptionedPictures"/>
    <dgm:cxn modelId="{0D319131-ABFB-9D4D-9553-8A56DB0D5628}" type="presParOf" srcId="{65151FBC-44EB-DC42-B408-75BCD180F55C}" destId="{1D3E838F-DA5B-DA45-AFB7-30538C6EC597}"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57DEF6B-A7B7-B341-8A63-F0FC93D5CC77}" type="doc">
      <dgm:prSet loTypeId="urn:microsoft.com/office/officeart/2008/layout/CaptionedPictures" loCatId="list" qsTypeId="urn:microsoft.com/office/officeart/2005/8/quickstyle/simple1" qsCatId="simple" csTypeId="urn:microsoft.com/office/officeart/2005/8/colors/accent1_2" csCatId="accent1" phldr="1"/>
      <dgm:spPr/>
      <dgm:t>
        <a:bodyPr/>
        <a:lstStyle/>
        <a:p>
          <a:endParaRPr lang="es-MX"/>
        </a:p>
      </dgm:t>
    </dgm:pt>
    <dgm:pt modelId="{C9E8D900-1D04-864A-B573-304569C9FEED}">
      <dgm:prSet custT="1"/>
      <dgm:spPr/>
      <dgm:t>
        <a:bodyPr/>
        <a:lstStyle/>
        <a:p>
          <a:pPr algn="just"/>
          <a:r>
            <a:rPr lang="es-US" sz="1400" dirty="0"/>
            <a:t>Evidenciar el que los proceso productivos del sector del calzado no se encuentran tecnificados, pues, muchos de los productores no cuentan con el conocimiento, ni con los recursos  necesarios por lo que el proceso de exportación se limita y no puede ser desarrollado de manera fluida. Lo que brinda nuevas líneas de investigación  que pueda facilitar y dinamizar el comercio internacional a nivel mundial.</a:t>
          </a:r>
        </a:p>
      </dgm:t>
    </dgm:pt>
    <dgm:pt modelId="{86FB1239-12EB-1B4C-967F-5F8ED8FED209}" type="parTrans" cxnId="{3DA25F3B-1157-6844-A97A-318B55844B7E}">
      <dgm:prSet/>
      <dgm:spPr/>
      <dgm:t>
        <a:bodyPr/>
        <a:lstStyle/>
        <a:p>
          <a:endParaRPr lang="es-MX" sz="2000"/>
        </a:p>
      </dgm:t>
    </dgm:pt>
    <dgm:pt modelId="{FDDA7E3D-5874-8646-A518-41FEDF76FECD}" type="sibTrans" cxnId="{3DA25F3B-1157-6844-A97A-318B55844B7E}">
      <dgm:prSet/>
      <dgm:spPr/>
      <dgm:t>
        <a:bodyPr/>
        <a:lstStyle/>
        <a:p>
          <a:endParaRPr lang="es-MX" sz="2000"/>
        </a:p>
      </dgm:t>
    </dgm:pt>
    <dgm:pt modelId="{58DA2B4D-BC94-5A43-B5D4-655F5518D9E2}" type="pres">
      <dgm:prSet presAssocID="{857DEF6B-A7B7-B341-8A63-F0FC93D5CC77}" presName="Name0" presStyleCnt="0">
        <dgm:presLayoutVars>
          <dgm:chMax/>
          <dgm:chPref/>
          <dgm:dir/>
        </dgm:presLayoutVars>
      </dgm:prSet>
      <dgm:spPr/>
    </dgm:pt>
    <dgm:pt modelId="{FFAEFEAB-DD60-5946-BF13-427825C27514}" type="pres">
      <dgm:prSet presAssocID="{C9E8D900-1D04-864A-B573-304569C9FEED}" presName="composite" presStyleCnt="0">
        <dgm:presLayoutVars>
          <dgm:chMax val="1"/>
          <dgm:chPref val="1"/>
        </dgm:presLayoutVars>
      </dgm:prSet>
      <dgm:spPr/>
    </dgm:pt>
    <dgm:pt modelId="{4A4A2F3C-62C0-164A-8700-265A6CB91294}" type="pres">
      <dgm:prSet presAssocID="{C9E8D900-1D04-864A-B573-304569C9FEED}" presName="Accent" presStyleLbl="trAlignAcc1" presStyleIdx="0" presStyleCnt="1" custScaleY="117566" custLinFactNeighborX="-1491" custLinFactNeighborY="-4082">
        <dgm:presLayoutVars>
          <dgm:chMax val="0"/>
          <dgm:chPref val="0"/>
        </dgm:presLayoutVars>
      </dgm:prSet>
      <dgm:spPr/>
    </dgm:pt>
    <dgm:pt modelId="{C51558EC-4B3C-FB49-ADB2-E24360C7EE48}" type="pres">
      <dgm:prSet presAssocID="{C9E8D900-1D04-864A-B573-304569C9FEED}" presName="Image" presStyleLbl="alignImgPlace1" presStyleIdx="0" presStyleCnt="1" custScaleY="85226">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4451C4A3-77F3-8346-AEB8-439D45BEE65F}" type="pres">
      <dgm:prSet presAssocID="{C9E8D900-1D04-864A-B573-304569C9FEED}" presName="ChildComposite" presStyleCnt="0"/>
      <dgm:spPr/>
    </dgm:pt>
    <dgm:pt modelId="{ADB6325C-D3D2-CE45-843F-DC677D4A87AB}" type="pres">
      <dgm:prSet presAssocID="{C9E8D900-1D04-864A-B573-304569C9FEED}" presName="Child" presStyleLbl="node1" presStyleIdx="0" presStyleCnt="0">
        <dgm:presLayoutVars>
          <dgm:chMax val="0"/>
          <dgm:chPref val="0"/>
          <dgm:bulletEnabled val="1"/>
        </dgm:presLayoutVars>
      </dgm:prSet>
      <dgm:spPr/>
    </dgm:pt>
    <dgm:pt modelId="{327FEEE3-FA75-8F4B-894C-D2E2BA82F4F9}" type="pres">
      <dgm:prSet presAssocID="{C9E8D900-1D04-864A-B573-304569C9FEED}" presName="Parent" presStyleLbl="revTx" presStyleIdx="0" presStyleCnt="1">
        <dgm:presLayoutVars>
          <dgm:chMax val="1"/>
          <dgm:chPref val="0"/>
          <dgm:bulletEnabled val="1"/>
        </dgm:presLayoutVars>
      </dgm:prSet>
      <dgm:spPr/>
    </dgm:pt>
  </dgm:ptLst>
  <dgm:cxnLst>
    <dgm:cxn modelId="{250DA333-38E1-9247-8459-8BC56301C412}" type="presOf" srcId="{C9E8D900-1D04-864A-B573-304569C9FEED}" destId="{327FEEE3-FA75-8F4B-894C-D2E2BA82F4F9}" srcOrd="0" destOrd="0" presId="urn:microsoft.com/office/officeart/2008/layout/CaptionedPictures"/>
    <dgm:cxn modelId="{3DA25F3B-1157-6844-A97A-318B55844B7E}" srcId="{857DEF6B-A7B7-B341-8A63-F0FC93D5CC77}" destId="{C9E8D900-1D04-864A-B573-304569C9FEED}" srcOrd="0" destOrd="0" parTransId="{86FB1239-12EB-1B4C-967F-5F8ED8FED209}" sibTransId="{FDDA7E3D-5874-8646-A518-41FEDF76FECD}"/>
    <dgm:cxn modelId="{E81CDF53-F955-0249-8B50-CBC785943537}" type="presOf" srcId="{857DEF6B-A7B7-B341-8A63-F0FC93D5CC77}" destId="{58DA2B4D-BC94-5A43-B5D4-655F5518D9E2}" srcOrd="0" destOrd="0" presId="urn:microsoft.com/office/officeart/2008/layout/CaptionedPictures"/>
    <dgm:cxn modelId="{FCD05A9D-8524-E44D-8B89-105FD2D030D1}" type="presParOf" srcId="{58DA2B4D-BC94-5A43-B5D4-655F5518D9E2}" destId="{FFAEFEAB-DD60-5946-BF13-427825C27514}" srcOrd="0" destOrd="0" presId="urn:microsoft.com/office/officeart/2008/layout/CaptionedPictures"/>
    <dgm:cxn modelId="{6453D23A-FAC0-B941-A66A-251DEB3479FC}" type="presParOf" srcId="{FFAEFEAB-DD60-5946-BF13-427825C27514}" destId="{4A4A2F3C-62C0-164A-8700-265A6CB91294}" srcOrd="0" destOrd="0" presId="urn:microsoft.com/office/officeart/2008/layout/CaptionedPictures"/>
    <dgm:cxn modelId="{D3912FF0-1C47-5A41-842C-C86FFA1306F9}" type="presParOf" srcId="{FFAEFEAB-DD60-5946-BF13-427825C27514}" destId="{C51558EC-4B3C-FB49-ADB2-E24360C7EE48}" srcOrd="1" destOrd="0" presId="urn:microsoft.com/office/officeart/2008/layout/CaptionedPictures"/>
    <dgm:cxn modelId="{BE596701-FAE0-BD48-8472-0960BA5EE89F}" type="presParOf" srcId="{FFAEFEAB-DD60-5946-BF13-427825C27514}" destId="{4451C4A3-77F3-8346-AEB8-439D45BEE65F}" srcOrd="2" destOrd="0" presId="urn:microsoft.com/office/officeart/2008/layout/CaptionedPictures"/>
    <dgm:cxn modelId="{3174B848-584B-8D4B-B325-AB5BB7CC9633}" type="presParOf" srcId="{4451C4A3-77F3-8346-AEB8-439D45BEE65F}" destId="{ADB6325C-D3D2-CE45-843F-DC677D4A87AB}" srcOrd="0" destOrd="0" presId="urn:microsoft.com/office/officeart/2008/layout/CaptionedPictures"/>
    <dgm:cxn modelId="{323C5084-1625-C849-AB0A-B3101FAAE7E2}" type="presParOf" srcId="{4451C4A3-77F3-8346-AEB8-439D45BEE65F}" destId="{327FEEE3-FA75-8F4B-894C-D2E2BA82F4F9}"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6ED7FA-ABF0-3048-BA9D-D4CE6172BCC8}" type="doc">
      <dgm:prSet loTypeId="urn:microsoft.com/office/officeart/2008/layout/SquareAccentList" loCatId="" qsTypeId="urn:microsoft.com/office/officeart/2005/8/quickstyle/simple1" qsCatId="simple" csTypeId="urn:microsoft.com/office/officeart/2005/8/colors/accent3_3" csCatId="accent3" phldr="1"/>
      <dgm:spPr/>
      <dgm:t>
        <a:bodyPr/>
        <a:lstStyle/>
        <a:p>
          <a:endParaRPr lang="es-MX"/>
        </a:p>
      </dgm:t>
    </dgm:pt>
    <dgm:pt modelId="{5B46FCAD-5654-DE49-AF9F-5A405BC80B27}">
      <dgm:prSet phldrT="[Texto]"/>
      <dgm:spPr/>
      <dgm:t>
        <a:bodyPr/>
        <a:lstStyle/>
        <a:p>
          <a:r>
            <a:rPr lang="es-MX" dirty="0"/>
            <a:t>Incentivar las exportaciones</a:t>
          </a:r>
        </a:p>
      </dgm:t>
    </dgm:pt>
    <dgm:pt modelId="{A73AD219-8A6E-404C-9016-52ABD200FA1A}" type="parTrans" cxnId="{1D7EBB03-1746-FC4F-99D9-139DE151B7F7}">
      <dgm:prSet/>
      <dgm:spPr/>
      <dgm:t>
        <a:bodyPr/>
        <a:lstStyle/>
        <a:p>
          <a:endParaRPr lang="es-MX"/>
        </a:p>
      </dgm:t>
    </dgm:pt>
    <dgm:pt modelId="{36C9E883-8BD4-DC40-AF6D-0F53FC23AF52}" type="sibTrans" cxnId="{1D7EBB03-1746-FC4F-99D9-139DE151B7F7}">
      <dgm:prSet/>
      <dgm:spPr/>
      <dgm:t>
        <a:bodyPr/>
        <a:lstStyle/>
        <a:p>
          <a:endParaRPr lang="es-MX"/>
        </a:p>
      </dgm:t>
    </dgm:pt>
    <dgm:pt modelId="{6636CFF2-B824-E940-BC7C-27C0AC1A72CE}">
      <dgm:prSet phldrT="[Texto]"/>
      <dgm:spPr/>
      <dgm:t>
        <a:bodyPr/>
        <a:lstStyle/>
        <a:p>
          <a:r>
            <a:rPr lang="es-MX" dirty="0"/>
            <a:t>Mecanismos de protección del gobierno</a:t>
          </a:r>
        </a:p>
      </dgm:t>
    </dgm:pt>
    <dgm:pt modelId="{DAC596FA-7501-EF4A-996E-69981790657A}" type="parTrans" cxnId="{5BD5D23F-3F86-B943-9B42-512BDE680880}">
      <dgm:prSet/>
      <dgm:spPr/>
      <dgm:t>
        <a:bodyPr/>
        <a:lstStyle/>
        <a:p>
          <a:endParaRPr lang="es-MX"/>
        </a:p>
      </dgm:t>
    </dgm:pt>
    <dgm:pt modelId="{EBA6FE4C-97E3-C64E-804A-89CD8B4379F3}" type="sibTrans" cxnId="{5BD5D23F-3F86-B943-9B42-512BDE680880}">
      <dgm:prSet/>
      <dgm:spPr/>
      <dgm:t>
        <a:bodyPr/>
        <a:lstStyle/>
        <a:p>
          <a:endParaRPr lang="es-MX"/>
        </a:p>
      </dgm:t>
    </dgm:pt>
    <dgm:pt modelId="{23D2522B-39C1-CB48-BB61-FE16EA0D6A05}">
      <dgm:prSet phldrT="[Texto]"/>
      <dgm:spPr/>
      <dgm:t>
        <a:bodyPr/>
        <a:lstStyle/>
        <a:p>
          <a:r>
            <a:rPr lang="es-MX" dirty="0"/>
            <a:t>Barreras arancelarias a las importaciones</a:t>
          </a:r>
        </a:p>
      </dgm:t>
    </dgm:pt>
    <dgm:pt modelId="{D406C8CB-90A6-774B-8AD5-424BC0A0F55E}" type="parTrans" cxnId="{CBEB079C-DBE7-7C4C-9FE9-DA97180C6537}">
      <dgm:prSet/>
      <dgm:spPr/>
      <dgm:t>
        <a:bodyPr/>
        <a:lstStyle/>
        <a:p>
          <a:endParaRPr lang="es-MX"/>
        </a:p>
      </dgm:t>
    </dgm:pt>
    <dgm:pt modelId="{76D324AE-68A9-FB4A-891B-2F73B731F2DA}" type="sibTrans" cxnId="{CBEB079C-DBE7-7C4C-9FE9-DA97180C6537}">
      <dgm:prSet/>
      <dgm:spPr/>
      <dgm:t>
        <a:bodyPr/>
        <a:lstStyle/>
        <a:p>
          <a:endParaRPr lang="es-MX"/>
        </a:p>
      </dgm:t>
    </dgm:pt>
    <dgm:pt modelId="{582ED9F3-5102-F249-94B7-47BF11F38492}">
      <dgm:prSet phldrT="[Texto]"/>
      <dgm:spPr/>
      <dgm:t>
        <a:bodyPr/>
        <a:lstStyle/>
        <a:p>
          <a:r>
            <a:rPr lang="es-MX" dirty="0"/>
            <a:t>Fomentar la producción - exportaciones</a:t>
          </a:r>
        </a:p>
      </dgm:t>
    </dgm:pt>
    <dgm:pt modelId="{3A1D6AA3-F72E-4F4D-B4DA-581A8AADDC4D}" type="parTrans" cxnId="{F8436494-9784-6F4F-B4F0-B67D4EE8463D}">
      <dgm:prSet/>
      <dgm:spPr/>
      <dgm:t>
        <a:bodyPr/>
        <a:lstStyle/>
        <a:p>
          <a:endParaRPr lang="es-MX"/>
        </a:p>
      </dgm:t>
    </dgm:pt>
    <dgm:pt modelId="{6670619B-7D21-A64F-BBC4-CFC1D1319D2A}" type="sibTrans" cxnId="{F8436494-9784-6F4F-B4F0-B67D4EE8463D}">
      <dgm:prSet/>
      <dgm:spPr/>
      <dgm:t>
        <a:bodyPr/>
        <a:lstStyle/>
        <a:p>
          <a:endParaRPr lang="es-MX"/>
        </a:p>
      </dgm:t>
    </dgm:pt>
    <dgm:pt modelId="{F3D9F315-0C1B-884D-96E1-32920DD04C65}" type="pres">
      <dgm:prSet presAssocID="{CB6ED7FA-ABF0-3048-BA9D-D4CE6172BCC8}" presName="layout" presStyleCnt="0">
        <dgm:presLayoutVars>
          <dgm:chMax/>
          <dgm:chPref/>
          <dgm:dir/>
          <dgm:resizeHandles/>
        </dgm:presLayoutVars>
      </dgm:prSet>
      <dgm:spPr/>
    </dgm:pt>
    <dgm:pt modelId="{22EAAD13-1B6A-0547-A73B-BABAB5E346DF}" type="pres">
      <dgm:prSet presAssocID="{5B46FCAD-5654-DE49-AF9F-5A405BC80B27}" presName="root" presStyleCnt="0">
        <dgm:presLayoutVars>
          <dgm:chMax/>
          <dgm:chPref/>
        </dgm:presLayoutVars>
      </dgm:prSet>
      <dgm:spPr/>
    </dgm:pt>
    <dgm:pt modelId="{B91DC0CE-3DC5-F44D-8BE9-75EE48C17764}" type="pres">
      <dgm:prSet presAssocID="{5B46FCAD-5654-DE49-AF9F-5A405BC80B27}" presName="rootComposite" presStyleCnt="0">
        <dgm:presLayoutVars/>
      </dgm:prSet>
      <dgm:spPr/>
    </dgm:pt>
    <dgm:pt modelId="{8D82E905-261F-464F-9DB7-FDF13B08C205}" type="pres">
      <dgm:prSet presAssocID="{5B46FCAD-5654-DE49-AF9F-5A405BC80B27}" presName="ParentAccent" presStyleLbl="alignNode1" presStyleIdx="0" presStyleCnt="1"/>
      <dgm:spPr/>
    </dgm:pt>
    <dgm:pt modelId="{29DB771B-0E7E-8944-8434-507C8096027E}" type="pres">
      <dgm:prSet presAssocID="{5B46FCAD-5654-DE49-AF9F-5A405BC80B27}" presName="ParentSmallAccent" presStyleLbl="fgAcc1" presStyleIdx="0" presStyleCnt="1"/>
      <dgm:spPr/>
    </dgm:pt>
    <dgm:pt modelId="{A7B6E8F9-901C-3247-92AB-C0D4833F29D5}" type="pres">
      <dgm:prSet presAssocID="{5B46FCAD-5654-DE49-AF9F-5A405BC80B27}" presName="Parent" presStyleLbl="revTx" presStyleIdx="0" presStyleCnt="4">
        <dgm:presLayoutVars>
          <dgm:chMax/>
          <dgm:chPref val="4"/>
          <dgm:bulletEnabled val="1"/>
        </dgm:presLayoutVars>
      </dgm:prSet>
      <dgm:spPr/>
    </dgm:pt>
    <dgm:pt modelId="{B5C504E8-F4F3-1A47-AE77-63103BDD2F47}" type="pres">
      <dgm:prSet presAssocID="{5B46FCAD-5654-DE49-AF9F-5A405BC80B27}" presName="childShape" presStyleCnt="0">
        <dgm:presLayoutVars>
          <dgm:chMax val="0"/>
          <dgm:chPref val="0"/>
        </dgm:presLayoutVars>
      </dgm:prSet>
      <dgm:spPr/>
    </dgm:pt>
    <dgm:pt modelId="{ADA1815D-5E76-694B-BFE1-0FBB4D8E3201}" type="pres">
      <dgm:prSet presAssocID="{6636CFF2-B824-E940-BC7C-27C0AC1A72CE}" presName="childComposite" presStyleCnt="0">
        <dgm:presLayoutVars>
          <dgm:chMax val="0"/>
          <dgm:chPref val="0"/>
        </dgm:presLayoutVars>
      </dgm:prSet>
      <dgm:spPr/>
    </dgm:pt>
    <dgm:pt modelId="{E33F7F6D-B13B-0548-800F-466A07DDD73E}" type="pres">
      <dgm:prSet presAssocID="{6636CFF2-B824-E940-BC7C-27C0AC1A72CE}" presName="ChildAccent" presStyleLbl="solidFgAcc1" presStyleIdx="0" presStyleCnt="3"/>
      <dgm:spPr/>
    </dgm:pt>
    <dgm:pt modelId="{5DFA28EC-CE63-994D-A17B-9BA5DF6453C4}" type="pres">
      <dgm:prSet presAssocID="{6636CFF2-B824-E940-BC7C-27C0AC1A72CE}" presName="Child" presStyleLbl="revTx" presStyleIdx="1" presStyleCnt="4">
        <dgm:presLayoutVars>
          <dgm:chMax val="0"/>
          <dgm:chPref val="0"/>
          <dgm:bulletEnabled val="1"/>
        </dgm:presLayoutVars>
      </dgm:prSet>
      <dgm:spPr/>
    </dgm:pt>
    <dgm:pt modelId="{6C3ACEAE-613D-474D-BA5A-3DDA696B9AAA}" type="pres">
      <dgm:prSet presAssocID="{23D2522B-39C1-CB48-BB61-FE16EA0D6A05}" presName="childComposite" presStyleCnt="0">
        <dgm:presLayoutVars>
          <dgm:chMax val="0"/>
          <dgm:chPref val="0"/>
        </dgm:presLayoutVars>
      </dgm:prSet>
      <dgm:spPr/>
    </dgm:pt>
    <dgm:pt modelId="{667A05BF-B8F9-DB4A-9611-E56847C3AA01}" type="pres">
      <dgm:prSet presAssocID="{23D2522B-39C1-CB48-BB61-FE16EA0D6A05}" presName="ChildAccent" presStyleLbl="solidFgAcc1" presStyleIdx="1" presStyleCnt="3"/>
      <dgm:spPr/>
    </dgm:pt>
    <dgm:pt modelId="{A836A299-D777-674C-8AC0-10FB4796C4D6}" type="pres">
      <dgm:prSet presAssocID="{23D2522B-39C1-CB48-BB61-FE16EA0D6A05}" presName="Child" presStyleLbl="revTx" presStyleIdx="2" presStyleCnt="4">
        <dgm:presLayoutVars>
          <dgm:chMax val="0"/>
          <dgm:chPref val="0"/>
          <dgm:bulletEnabled val="1"/>
        </dgm:presLayoutVars>
      </dgm:prSet>
      <dgm:spPr/>
    </dgm:pt>
    <dgm:pt modelId="{616A2585-8EA4-AB4A-A681-D25B656A5AD3}" type="pres">
      <dgm:prSet presAssocID="{582ED9F3-5102-F249-94B7-47BF11F38492}" presName="childComposite" presStyleCnt="0">
        <dgm:presLayoutVars>
          <dgm:chMax val="0"/>
          <dgm:chPref val="0"/>
        </dgm:presLayoutVars>
      </dgm:prSet>
      <dgm:spPr/>
    </dgm:pt>
    <dgm:pt modelId="{82DDFA6A-BC20-DD43-B129-65956667ADAC}" type="pres">
      <dgm:prSet presAssocID="{582ED9F3-5102-F249-94B7-47BF11F38492}" presName="ChildAccent" presStyleLbl="solidFgAcc1" presStyleIdx="2" presStyleCnt="3"/>
      <dgm:spPr/>
    </dgm:pt>
    <dgm:pt modelId="{DE225661-C20E-AF42-8A4D-FD97163E7557}" type="pres">
      <dgm:prSet presAssocID="{582ED9F3-5102-F249-94B7-47BF11F38492}" presName="Child" presStyleLbl="revTx" presStyleIdx="3" presStyleCnt="4">
        <dgm:presLayoutVars>
          <dgm:chMax val="0"/>
          <dgm:chPref val="0"/>
          <dgm:bulletEnabled val="1"/>
        </dgm:presLayoutVars>
      </dgm:prSet>
      <dgm:spPr/>
    </dgm:pt>
  </dgm:ptLst>
  <dgm:cxnLst>
    <dgm:cxn modelId="{1D7EBB03-1746-FC4F-99D9-139DE151B7F7}" srcId="{CB6ED7FA-ABF0-3048-BA9D-D4CE6172BCC8}" destId="{5B46FCAD-5654-DE49-AF9F-5A405BC80B27}" srcOrd="0" destOrd="0" parTransId="{A73AD219-8A6E-404C-9016-52ABD200FA1A}" sibTransId="{36C9E883-8BD4-DC40-AF6D-0F53FC23AF52}"/>
    <dgm:cxn modelId="{5BD5D23F-3F86-B943-9B42-512BDE680880}" srcId="{5B46FCAD-5654-DE49-AF9F-5A405BC80B27}" destId="{6636CFF2-B824-E940-BC7C-27C0AC1A72CE}" srcOrd="0" destOrd="0" parTransId="{DAC596FA-7501-EF4A-996E-69981790657A}" sibTransId="{EBA6FE4C-97E3-C64E-804A-89CD8B4379F3}"/>
    <dgm:cxn modelId="{54A08E41-2838-AB42-9479-1EE427C7D9D0}" type="presOf" srcId="{CB6ED7FA-ABF0-3048-BA9D-D4CE6172BCC8}" destId="{F3D9F315-0C1B-884D-96E1-32920DD04C65}" srcOrd="0" destOrd="0" presId="urn:microsoft.com/office/officeart/2008/layout/SquareAccentList"/>
    <dgm:cxn modelId="{FF1F5548-EE16-C842-B2E5-8348F3377831}" type="presOf" srcId="{6636CFF2-B824-E940-BC7C-27C0AC1A72CE}" destId="{5DFA28EC-CE63-994D-A17B-9BA5DF6453C4}" srcOrd="0" destOrd="0" presId="urn:microsoft.com/office/officeart/2008/layout/SquareAccentList"/>
    <dgm:cxn modelId="{F8436494-9784-6F4F-B4F0-B67D4EE8463D}" srcId="{5B46FCAD-5654-DE49-AF9F-5A405BC80B27}" destId="{582ED9F3-5102-F249-94B7-47BF11F38492}" srcOrd="2" destOrd="0" parTransId="{3A1D6AA3-F72E-4F4D-B4DA-581A8AADDC4D}" sibTransId="{6670619B-7D21-A64F-BBC4-CFC1D1319D2A}"/>
    <dgm:cxn modelId="{F3144698-7954-B747-A7E0-906264347608}" type="presOf" srcId="{5B46FCAD-5654-DE49-AF9F-5A405BC80B27}" destId="{A7B6E8F9-901C-3247-92AB-C0D4833F29D5}" srcOrd="0" destOrd="0" presId="urn:microsoft.com/office/officeart/2008/layout/SquareAccentList"/>
    <dgm:cxn modelId="{CBEB079C-DBE7-7C4C-9FE9-DA97180C6537}" srcId="{5B46FCAD-5654-DE49-AF9F-5A405BC80B27}" destId="{23D2522B-39C1-CB48-BB61-FE16EA0D6A05}" srcOrd="1" destOrd="0" parTransId="{D406C8CB-90A6-774B-8AD5-424BC0A0F55E}" sibTransId="{76D324AE-68A9-FB4A-891B-2F73B731F2DA}"/>
    <dgm:cxn modelId="{B60945AE-5D53-4740-A291-2B2FC05C3B86}" type="presOf" srcId="{582ED9F3-5102-F249-94B7-47BF11F38492}" destId="{DE225661-C20E-AF42-8A4D-FD97163E7557}" srcOrd="0" destOrd="0" presId="urn:microsoft.com/office/officeart/2008/layout/SquareAccentList"/>
    <dgm:cxn modelId="{5882D5D9-12B2-0F44-A54B-F7C805A3DAC1}" type="presOf" srcId="{23D2522B-39C1-CB48-BB61-FE16EA0D6A05}" destId="{A836A299-D777-674C-8AC0-10FB4796C4D6}" srcOrd="0" destOrd="0" presId="urn:microsoft.com/office/officeart/2008/layout/SquareAccentList"/>
    <dgm:cxn modelId="{6CB2C34E-0E61-524C-B784-9C0F866136EB}" type="presParOf" srcId="{F3D9F315-0C1B-884D-96E1-32920DD04C65}" destId="{22EAAD13-1B6A-0547-A73B-BABAB5E346DF}" srcOrd="0" destOrd="0" presId="urn:microsoft.com/office/officeart/2008/layout/SquareAccentList"/>
    <dgm:cxn modelId="{F5B2F6C8-350C-A544-A34F-146F20D27D62}" type="presParOf" srcId="{22EAAD13-1B6A-0547-A73B-BABAB5E346DF}" destId="{B91DC0CE-3DC5-F44D-8BE9-75EE48C17764}" srcOrd="0" destOrd="0" presId="urn:microsoft.com/office/officeart/2008/layout/SquareAccentList"/>
    <dgm:cxn modelId="{7820A44E-9B37-5B49-BBBE-8B5ECED56FCC}" type="presParOf" srcId="{B91DC0CE-3DC5-F44D-8BE9-75EE48C17764}" destId="{8D82E905-261F-464F-9DB7-FDF13B08C205}" srcOrd="0" destOrd="0" presId="urn:microsoft.com/office/officeart/2008/layout/SquareAccentList"/>
    <dgm:cxn modelId="{4177D88D-BA23-0440-9CE9-D071B16D484C}" type="presParOf" srcId="{B91DC0CE-3DC5-F44D-8BE9-75EE48C17764}" destId="{29DB771B-0E7E-8944-8434-507C8096027E}" srcOrd="1" destOrd="0" presId="urn:microsoft.com/office/officeart/2008/layout/SquareAccentList"/>
    <dgm:cxn modelId="{128D9F9F-46DC-F347-89F7-E618B8C2F710}" type="presParOf" srcId="{B91DC0CE-3DC5-F44D-8BE9-75EE48C17764}" destId="{A7B6E8F9-901C-3247-92AB-C0D4833F29D5}" srcOrd="2" destOrd="0" presId="urn:microsoft.com/office/officeart/2008/layout/SquareAccentList"/>
    <dgm:cxn modelId="{CF92498F-9FF4-7D4B-8C9F-C60FD6BA049B}" type="presParOf" srcId="{22EAAD13-1B6A-0547-A73B-BABAB5E346DF}" destId="{B5C504E8-F4F3-1A47-AE77-63103BDD2F47}" srcOrd="1" destOrd="0" presId="urn:microsoft.com/office/officeart/2008/layout/SquareAccentList"/>
    <dgm:cxn modelId="{BA59ABAF-C692-C04B-A492-46CE45081637}" type="presParOf" srcId="{B5C504E8-F4F3-1A47-AE77-63103BDD2F47}" destId="{ADA1815D-5E76-694B-BFE1-0FBB4D8E3201}" srcOrd="0" destOrd="0" presId="urn:microsoft.com/office/officeart/2008/layout/SquareAccentList"/>
    <dgm:cxn modelId="{CB61C18E-67D8-4E44-B9C0-42E98C4AF7F9}" type="presParOf" srcId="{ADA1815D-5E76-694B-BFE1-0FBB4D8E3201}" destId="{E33F7F6D-B13B-0548-800F-466A07DDD73E}" srcOrd="0" destOrd="0" presId="urn:microsoft.com/office/officeart/2008/layout/SquareAccentList"/>
    <dgm:cxn modelId="{FCE9C441-477D-8644-ABB9-63566CD71A70}" type="presParOf" srcId="{ADA1815D-5E76-694B-BFE1-0FBB4D8E3201}" destId="{5DFA28EC-CE63-994D-A17B-9BA5DF6453C4}" srcOrd="1" destOrd="0" presId="urn:microsoft.com/office/officeart/2008/layout/SquareAccentList"/>
    <dgm:cxn modelId="{59B2E2D5-23AF-6E4D-A4D9-020EE44A7D4B}" type="presParOf" srcId="{B5C504E8-F4F3-1A47-AE77-63103BDD2F47}" destId="{6C3ACEAE-613D-474D-BA5A-3DDA696B9AAA}" srcOrd="1" destOrd="0" presId="urn:microsoft.com/office/officeart/2008/layout/SquareAccentList"/>
    <dgm:cxn modelId="{F34B0605-27BB-4041-B17B-08C971F23CD4}" type="presParOf" srcId="{6C3ACEAE-613D-474D-BA5A-3DDA696B9AAA}" destId="{667A05BF-B8F9-DB4A-9611-E56847C3AA01}" srcOrd="0" destOrd="0" presId="urn:microsoft.com/office/officeart/2008/layout/SquareAccentList"/>
    <dgm:cxn modelId="{EAC34299-F7F9-204B-BDDE-13D3FE8A7B10}" type="presParOf" srcId="{6C3ACEAE-613D-474D-BA5A-3DDA696B9AAA}" destId="{A836A299-D777-674C-8AC0-10FB4796C4D6}" srcOrd="1" destOrd="0" presId="urn:microsoft.com/office/officeart/2008/layout/SquareAccentList"/>
    <dgm:cxn modelId="{89753D51-5E44-C54C-A330-F84363A90C1E}" type="presParOf" srcId="{B5C504E8-F4F3-1A47-AE77-63103BDD2F47}" destId="{616A2585-8EA4-AB4A-A681-D25B656A5AD3}" srcOrd="2" destOrd="0" presId="urn:microsoft.com/office/officeart/2008/layout/SquareAccentList"/>
    <dgm:cxn modelId="{3F12A7B9-251A-9742-BBAD-721EB1759F5B}" type="presParOf" srcId="{616A2585-8EA4-AB4A-A681-D25B656A5AD3}" destId="{82DDFA6A-BC20-DD43-B129-65956667ADAC}" srcOrd="0" destOrd="0" presId="urn:microsoft.com/office/officeart/2008/layout/SquareAccentList"/>
    <dgm:cxn modelId="{17AE4EDB-94B1-8D48-93F4-8A09B1F9F590}" type="presParOf" srcId="{616A2585-8EA4-AB4A-A681-D25B656A5AD3}" destId="{DE225661-C20E-AF42-8A4D-FD97163E7557}"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6ED7FA-ABF0-3048-BA9D-D4CE6172BCC8}" type="doc">
      <dgm:prSet loTypeId="urn:microsoft.com/office/officeart/2008/layout/SquareAccentList" loCatId="" qsTypeId="urn:microsoft.com/office/officeart/2005/8/quickstyle/simple1" qsCatId="simple" csTypeId="urn:microsoft.com/office/officeart/2005/8/colors/accent3_3" csCatId="accent3" phldr="1"/>
      <dgm:spPr/>
      <dgm:t>
        <a:bodyPr/>
        <a:lstStyle/>
        <a:p>
          <a:endParaRPr lang="es-MX"/>
        </a:p>
      </dgm:t>
    </dgm:pt>
    <dgm:pt modelId="{5B46FCAD-5654-DE49-AF9F-5A405BC80B27}">
      <dgm:prSet phldrT="[Texto]"/>
      <dgm:spPr/>
      <dgm:t>
        <a:bodyPr/>
        <a:lstStyle/>
        <a:p>
          <a:r>
            <a:rPr lang="es-US" dirty="0"/>
            <a:t>Efectos sobre el sistema productivo </a:t>
          </a:r>
          <a:endParaRPr lang="es-MX" dirty="0"/>
        </a:p>
      </dgm:t>
    </dgm:pt>
    <dgm:pt modelId="{A73AD219-8A6E-404C-9016-52ABD200FA1A}" type="parTrans" cxnId="{1D7EBB03-1746-FC4F-99D9-139DE151B7F7}">
      <dgm:prSet/>
      <dgm:spPr/>
      <dgm:t>
        <a:bodyPr/>
        <a:lstStyle/>
        <a:p>
          <a:endParaRPr lang="es-MX"/>
        </a:p>
      </dgm:t>
    </dgm:pt>
    <dgm:pt modelId="{36C9E883-8BD4-DC40-AF6D-0F53FC23AF52}" type="sibTrans" cxnId="{1D7EBB03-1746-FC4F-99D9-139DE151B7F7}">
      <dgm:prSet/>
      <dgm:spPr/>
      <dgm:t>
        <a:bodyPr/>
        <a:lstStyle/>
        <a:p>
          <a:endParaRPr lang="es-MX"/>
        </a:p>
      </dgm:t>
    </dgm:pt>
    <dgm:pt modelId="{6636CFF2-B824-E940-BC7C-27C0AC1A72CE}">
      <dgm:prSet phldrT="[Texto]"/>
      <dgm:spPr/>
      <dgm:t>
        <a:bodyPr/>
        <a:lstStyle/>
        <a:p>
          <a:r>
            <a:rPr lang="es-US" dirty="0"/>
            <a:t>Aprovechamiento de las ventajas comparativas </a:t>
          </a:r>
          <a:endParaRPr lang="es-MX" dirty="0"/>
        </a:p>
      </dgm:t>
    </dgm:pt>
    <dgm:pt modelId="{DAC596FA-7501-EF4A-996E-69981790657A}" type="parTrans" cxnId="{5BD5D23F-3F86-B943-9B42-512BDE680880}">
      <dgm:prSet/>
      <dgm:spPr/>
      <dgm:t>
        <a:bodyPr/>
        <a:lstStyle/>
        <a:p>
          <a:endParaRPr lang="es-MX"/>
        </a:p>
      </dgm:t>
    </dgm:pt>
    <dgm:pt modelId="{EBA6FE4C-97E3-C64E-804A-89CD8B4379F3}" type="sibTrans" cxnId="{5BD5D23F-3F86-B943-9B42-512BDE680880}">
      <dgm:prSet/>
      <dgm:spPr/>
      <dgm:t>
        <a:bodyPr/>
        <a:lstStyle/>
        <a:p>
          <a:endParaRPr lang="es-MX"/>
        </a:p>
      </dgm:t>
    </dgm:pt>
    <dgm:pt modelId="{23D2522B-39C1-CB48-BB61-FE16EA0D6A05}">
      <dgm:prSet phldrT="[Texto]"/>
      <dgm:spPr/>
      <dgm:t>
        <a:bodyPr/>
        <a:lstStyle/>
        <a:p>
          <a:r>
            <a:rPr lang="es-US" dirty="0"/>
            <a:t>Mayor acceso a economías a escalas </a:t>
          </a:r>
          <a:endParaRPr lang="es-MX" dirty="0"/>
        </a:p>
      </dgm:t>
    </dgm:pt>
    <dgm:pt modelId="{D406C8CB-90A6-774B-8AD5-424BC0A0F55E}" type="parTrans" cxnId="{CBEB079C-DBE7-7C4C-9FE9-DA97180C6537}">
      <dgm:prSet/>
      <dgm:spPr/>
      <dgm:t>
        <a:bodyPr/>
        <a:lstStyle/>
        <a:p>
          <a:endParaRPr lang="es-MX"/>
        </a:p>
      </dgm:t>
    </dgm:pt>
    <dgm:pt modelId="{76D324AE-68A9-FB4A-891B-2F73B731F2DA}" type="sibTrans" cxnId="{CBEB079C-DBE7-7C4C-9FE9-DA97180C6537}">
      <dgm:prSet/>
      <dgm:spPr/>
      <dgm:t>
        <a:bodyPr/>
        <a:lstStyle/>
        <a:p>
          <a:endParaRPr lang="es-MX"/>
        </a:p>
      </dgm:t>
    </dgm:pt>
    <dgm:pt modelId="{582ED9F3-5102-F249-94B7-47BF11F38492}">
      <dgm:prSet phldrT="[Texto]"/>
      <dgm:spPr/>
      <dgm:t>
        <a:bodyPr/>
        <a:lstStyle/>
        <a:p>
          <a:r>
            <a:rPr lang="es-US" dirty="0"/>
            <a:t>Reducción de costos</a:t>
          </a:r>
          <a:endParaRPr lang="es-MX" dirty="0"/>
        </a:p>
      </dgm:t>
    </dgm:pt>
    <dgm:pt modelId="{3A1D6AA3-F72E-4F4D-B4DA-581A8AADDC4D}" type="parTrans" cxnId="{F8436494-9784-6F4F-B4F0-B67D4EE8463D}">
      <dgm:prSet/>
      <dgm:spPr/>
      <dgm:t>
        <a:bodyPr/>
        <a:lstStyle/>
        <a:p>
          <a:endParaRPr lang="es-MX"/>
        </a:p>
      </dgm:t>
    </dgm:pt>
    <dgm:pt modelId="{6670619B-7D21-A64F-BBC4-CFC1D1319D2A}" type="sibTrans" cxnId="{F8436494-9784-6F4F-B4F0-B67D4EE8463D}">
      <dgm:prSet/>
      <dgm:spPr/>
      <dgm:t>
        <a:bodyPr/>
        <a:lstStyle/>
        <a:p>
          <a:endParaRPr lang="es-MX"/>
        </a:p>
      </dgm:t>
    </dgm:pt>
    <dgm:pt modelId="{4C62C631-9529-D944-A386-F297A4319130}">
      <dgm:prSet/>
      <dgm:spPr/>
      <dgm:t>
        <a:bodyPr/>
        <a:lstStyle/>
        <a:p>
          <a:r>
            <a:rPr lang="es-US" dirty="0"/>
            <a:t>aumento de la producción y la competencia </a:t>
          </a:r>
          <a:endParaRPr lang="es-MX" dirty="0"/>
        </a:p>
      </dgm:t>
    </dgm:pt>
    <dgm:pt modelId="{523DC44D-F730-E745-8AED-1875A870C03E}" type="parTrans" cxnId="{88CCA071-8D6A-9042-B6C6-845969B7978F}">
      <dgm:prSet/>
      <dgm:spPr/>
      <dgm:t>
        <a:bodyPr/>
        <a:lstStyle/>
        <a:p>
          <a:endParaRPr lang="es-MX"/>
        </a:p>
      </dgm:t>
    </dgm:pt>
    <dgm:pt modelId="{A139ABCB-4F32-3F4F-BD70-36CB7300B147}" type="sibTrans" cxnId="{88CCA071-8D6A-9042-B6C6-845969B7978F}">
      <dgm:prSet/>
      <dgm:spPr/>
      <dgm:t>
        <a:bodyPr/>
        <a:lstStyle/>
        <a:p>
          <a:endParaRPr lang="es-MX"/>
        </a:p>
      </dgm:t>
    </dgm:pt>
    <dgm:pt modelId="{F3D9F315-0C1B-884D-96E1-32920DD04C65}" type="pres">
      <dgm:prSet presAssocID="{CB6ED7FA-ABF0-3048-BA9D-D4CE6172BCC8}" presName="layout" presStyleCnt="0">
        <dgm:presLayoutVars>
          <dgm:chMax/>
          <dgm:chPref/>
          <dgm:dir/>
          <dgm:resizeHandles/>
        </dgm:presLayoutVars>
      </dgm:prSet>
      <dgm:spPr/>
    </dgm:pt>
    <dgm:pt modelId="{22EAAD13-1B6A-0547-A73B-BABAB5E346DF}" type="pres">
      <dgm:prSet presAssocID="{5B46FCAD-5654-DE49-AF9F-5A405BC80B27}" presName="root" presStyleCnt="0">
        <dgm:presLayoutVars>
          <dgm:chMax/>
          <dgm:chPref/>
        </dgm:presLayoutVars>
      </dgm:prSet>
      <dgm:spPr/>
    </dgm:pt>
    <dgm:pt modelId="{B91DC0CE-3DC5-F44D-8BE9-75EE48C17764}" type="pres">
      <dgm:prSet presAssocID="{5B46FCAD-5654-DE49-AF9F-5A405BC80B27}" presName="rootComposite" presStyleCnt="0">
        <dgm:presLayoutVars/>
      </dgm:prSet>
      <dgm:spPr/>
    </dgm:pt>
    <dgm:pt modelId="{8D82E905-261F-464F-9DB7-FDF13B08C205}" type="pres">
      <dgm:prSet presAssocID="{5B46FCAD-5654-DE49-AF9F-5A405BC80B27}" presName="ParentAccent" presStyleLbl="alignNode1" presStyleIdx="0" presStyleCnt="1"/>
      <dgm:spPr/>
    </dgm:pt>
    <dgm:pt modelId="{29DB771B-0E7E-8944-8434-507C8096027E}" type="pres">
      <dgm:prSet presAssocID="{5B46FCAD-5654-DE49-AF9F-5A405BC80B27}" presName="ParentSmallAccent" presStyleLbl="fgAcc1" presStyleIdx="0" presStyleCnt="1"/>
      <dgm:spPr/>
    </dgm:pt>
    <dgm:pt modelId="{A7B6E8F9-901C-3247-92AB-C0D4833F29D5}" type="pres">
      <dgm:prSet presAssocID="{5B46FCAD-5654-DE49-AF9F-5A405BC80B27}" presName="Parent" presStyleLbl="revTx" presStyleIdx="0" presStyleCnt="4" custScaleX="132000">
        <dgm:presLayoutVars>
          <dgm:chMax/>
          <dgm:chPref val="4"/>
          <dgm:bulletEnabled val="1"/>
        </dgm:presLayoutVars>
      </dgm:prSet>
      <dgm:spPr/>
    </dgm:pt>
    <dgm:pt modelId="{B5C504E8-F4F3-1A47-AE77-63103BDD2F47}" type="pres">
      <dgm:prSet presAssocID="{5B46FCAD-5654-DE49-AF9F-5A405BC80B27}" presName="childShape" presStyleCnt="0">
        <dgm:presLayoutVars>
          <dgm:chMax val="0"/>
          <dgm:chPref val="0"/>
        </dgm:presLayoutVars>
      </dgm:prSet>
      <dgm:spPr/>
    </dgm:pt>
    <dgm:pt modelId="{ADA1815D-5E76-694B-BFE1-0FBB4D8E3201}" type="pres">
      <dgm:prSet presAssocID="{6636CFF2-B824-E940-BC7C-27C0AC1A72CE}" presName="childComposite" presStyleCnt="0">
        <dgm:presLayoutVars>
          <dgm:chMax val="0"/>
          <dgm:chPref val="0"/>
        </dgm:presLayoutVars>
      </dgm:prSet>
      <dgm:spPr/>
    </dgm:pt>
    <dgm:pt modelId="{E33F7F6D-B13B-0548-800F-466A07DDD73E}" type="pres">
      <dgm:prSet presAssocID="{6636CFF2-B824-E940-BC7C-27C0AC1A72CE}" presName="ChildAccent" presStyleLbl="solidFgAcc1" presStyleIdx="0" presStyleCnt="3"/>
      <dgm:spPr/>
    </dgm:pt>
    <dgm:pt modelId="{5DFA28EC-CE63-994D-A17B-9BA5DF6453C4}" type="pres">
      <dgm:prSet presAssocID="{6636CFF2-B824-E940-BC7C-27C0AC1A72CE}" presName="Child" presStyleLbl="revTx" presStyleIdx="1" presStyleCnt="4">
        <dgm:presLayoutVars>
          <dgm:chMax val="0"/>
          <dgm:chPref val="0"/>
          <dgm:bulletEnabled val="1"/>
        </dgm:presLayoutVars>
      </dgm:prSet>
      <dgm:spPr/>
    </dgm:pt>
    <dgm:pt modelId="{6C3ACEAE-613D-474D-BA5A-3DDA696B9AAA}" type="pres">
      <dgm:prSet presAssocID="{23D2522B-39C1-CB48-BB61-FE16EA0D6A05}" presName="childComposite" presStyleCnt="0">
        <dgm:presLayoutVars>
          <dgm:chMax val="0"/>
          <dgm:chPref val="0"/>
        </dgm:presLayoutVars>
      </dgm:prSet>
      <dgm:spPr/>
    </dgm:pt>
    <dgm:pt modelId="{667A05BF-B8F9-DB4A-9611-E56847C3AA01}" type="pres">
      <dgm:prSet presAssocID="{23D2522B-39C1-CB48-BB61-FE16EA0D6A05}" presName="ChildAccent" presStyleLbl="solidFgAcc1" presStyleIdx="1" presStyleCnt="3"/>
      <dgm:spPr/>
    </dgm:pt>
    <dgm:pt modelId="{A836A299-D777-674C-8AC0-10FB4796C4D6}" type="pres">
      <dgm:prSet presAssocID="{23D2522B-39C1-CB48-BB61-FE16EA0D6A05}" presName="Child" presStyleLbl="revTx" presStyleIdx="2" presStyleCnt="4">
        <dgm:presLayoutVars>
          <dgm:chMax val="0"/>
          <dgm:chPref val="0"/>
          <dgm:bulletEnabled val="1"/>
        </dgm:presLayoutVars>
      </dgm:prSet>
      <dgm:spPr/>
    </dgm:pt>
    <dgm:pt modelId="{616A2585-8EA4-AB4A-A681-D25B656A5AD3}" type="pres">
      <dgm:prSet presAssocID="{582ED9F3-5102-F249-94B7-47BF11F38492}" presName="childComposite" presStyleCnt="0">
        <dgm:presLayoutVars>
          <dgm:chMax val="0"/>
          <dgm:chPref val="0"/>
        </dgm:presLayoutVars>
      </dgm:prSet>
      <dgm:spPr/>
    </dgm:pt>
    <dgm:pt modelId="{82DDFA6A-BC20-DD43-B129-65956667ADAC}" type="pres">
      <dgm:prSet presAssocID="{582ED9F3-5102-F249-94B7-47BF11F38492}" presName="ChildAccent" presStyleLbl="solidFgAcc1" presStyleIdx="2" presStyleCnt="3"/>
      <dgm:spPr/>
    </dgm:pt>
    <dgm:pt modelId="{DE225661-C20E-AF42-8A4D-FD97163E7557}" type="pres">
      <dgm:prSet presAssocID="{582ED9F3-5102-F249-94B7-47BF11F38492}" presName="Child" presStyleLbl="revTx" presStyleIdx="3" presStyleCnt="4">
        <dgm:presLayoutVars>
          <dgm:chMax val="0"/>
          <dgm:chPref val="0"/>
          <dgm:bulletEnabled val="1"/>
        </dgm:presLayoutVars>
      </dgm:prSet>
      <dgm:spPr/>
    </dgm:pt>
  </dgm:ptLst>
  <dgm:cxnLst>
    <dgm:cxn modelId="{1D7EBB03-1746-FC4F-99D9-139DE151B7F7}" srcId="{CB6ED7FA-ABF0-3048-BA9D-D4CE6172BCC8}" destId="{5B46FCAD-5654-DE49-AF9F-5A405BC80B27}" srcOrd="0" destOrd="0" parTransId="{A73AD219-8A6E-404C-9016-52ABD200FA1A}" sibTransId="{36C9E883-8BD4-DC40-AF6D-0F53FC23AF52}"/>
    <dgm:cxn modelId="{5BD5D23F-3F86-B943-9B42-512BDE680880}" srcId="{5B46FCAD-5654-DE49-AF9F-5A405BC80B27}" destId="{6636CFF2-B824-E940-BC7C-27C0AC1A72CE}" srcOrd="0" destOrd="0" parTransId="{DAC596FA-7501-EF4A-996E-69981790657A}" sibTransId="{EBA6FE4C-97E3-C64E-804A-89CD8B4379F3}"/>
    <dgm:cxn modelId="{54A08E41-2838-AB42-9479-1EE427C7D9D0}" type="presOf" srcId="{CB6ED7FA-ABF0-3048-BA9D-D4CE6172BCC8}" destId="{F3D9F315-0C1B-884D-96E1-32920DD04C65}" srcOrd="0" destOrd="0" presId="urn:microsoft.com/office/officeart/2008/layout/SquareAccentList"/>
    <dgm:cxn modelId="{FF1F5548-EE16-C842-B2E5-8348F3377831}" type="presOf" srcId="{6636CFF2-B824-E940-BC7C-27C0AC1A72CE}" destId="{5DFA28EC-CE63-994D-A17B-9BA5DF6453C4}" srcOrd="0" destOrd="0" presId="urn:microsoft.com/office/officeart/2008/layout/SquareAccentList"/>
    <dgm:cxn modelId="{88CCA071-8D6A-9042-B6C6-845969B7978F}" srcId="{582ED9F3-5102-F249-94B7-47BF11F38492}" destId="{4C62C631-9529-D944-A386-F297A4319130}" srcOrd="0" destOrd="0" parTransId="{523DC44D-F730-E745-8AED-1875A870C03E}" sibTransId="{A139ABCB-4F32-3F4F-BD70-36CB7300B147}"/>
    <dgm:cxn modelId="{F8436494-9784-6F4F-B4F0-B67D4EE8463D}" srcId="{5B46FCAD-5654-DE49-AF9F-5A405BC80B27}" destId="{582ED9F3-5102-F249-94B7-47BF11F38492}" srcOrd="2" destOrd="0" parTransId="{3A1D6AA3-F72E-4F4D-B4DA-581A8AADDC4D}" sibTransId="{6670619B-7D21-A64F-BBC4-CFC1D1319D2A}"/>
    <dgm:cxn modelId="{F3144698-7954-B747-A7E0-906264347608}" type="presOf" srcId="{5B46FCAD-5654-DE49-AF9F-5A405BC80B27}" destId="{A7B6E8F9-901C-3247-92AB-C0D4833F29D5}" srcOrd="0" destOrd="0" presId="urn:microsoft.com/office/officeart/2008/layout/SquareAccentList"/>
    <dgm:cxn modelId="{CBEB079C-DBE7-7C4C-9FE9-DA97180C6537}" srcId="{5B46FCAD-5654-DE49-AF9F-5A405BC80B27}" destId="{23D2522B-39C1-CB48-BB61-FE16EA0D6A05}" srcOrd="1" destOrd="0" parTransId="{D406C8CB-90A6-774B-8AD5-424BC0A0F55E}" sibTransId="{76D324AE-68A9-FB4A-891B-2F73B731F2DA}"/>
    <dgm:cxn modelId="{B60945AE-5D53-4740-A291-2B2FC05C3B86}" type="presOf" srcId="{582ED9F3-5102-F249-94B7-47BF11F38492}" destId="{DE225661-C20E-AF42-8A4D-FD97163E7557}" srcOrd="0" destOrd="0" presId="urn:microsoft.com/office/officeart/2008/layout/SquareAccentList"/>
    <dgm:cxn modelId="{5882D5D9-12B2-0F44-A54B-F7C805A3DAC1}" type="presOf" srcId="{23D2522B-39C1-CB48-BB61-FE16EA0D6A05}" destId="{A836A299-D777-674C-8AC0-10FB4796C4D6}" srcOrd="0" destOrd="0" presId="urn:microsoft.com/office/officeart/2008/layout/SquareAccentList"/>
    <dgm:cxn modelId="{B8AFA3EF-2B83-1644-A36D-22BF73E449AA}" type="presOf" srcId="{4C62C631-9529-D944-A386-F297A4319130}" destId="{DE225661-C20E-AF42-8A4D-FD97163E7557}" srcOrd="0" destOrd="1" presId="urn:microsoft.com/office/officeart/2008/layout/SquareAccentList"/>
    <dgm:cxn modelId="{6CB2C34E-0E61-524C-B784-9C0F866136EB}" type="presParOf" srcId="{F3D9F315-0C1B-884D-96E1-32920DD04C65}" destId="{22EAAD13-1B6A-0547-A73B-BABAB5E346DF}" srcOrd="0" destOrd="0" presId="urn:microsoft.com/office/officeart/2008/layout/SquareAccentList"/>
    <dgm:cxn modelId="{F5B2F6C8-350C-A544-A34F-146F20D27D62}" type="presParOf" srcId="{22EAAD13-1B6A-0547-A73B-BABAB5E346DF}" destId="{B91DC0CE-3DC5-F44D-8BE9-75EE48C17764}" srcOrd="0" destOrd="0" presId="urn:microsoft.com/office/officeart/2008/layout/SquareAccentList"/>
    <dgm:cxn modelId="{7820A44E-9B37-5B49-BBBE-8B5ECED56FCC}" type="presParOf" srcId="{B91DC0CE-3DC5-F44D-8BE9-75EE48C17764}" destId="{8D82E905-261F-464F-9DB7-FDF13B08C205}" srcOrd="0" destOrd="0" presId="urn:microsoft.com/office/officeart/2008/layout/SquareAccentList"/>
    <dgm:cxn modelId="{4177D88D-BA23-0440-9CE9-D071B16D484C}" type="presParOf" srcId="{B91DC0CE-3DC5-F44D-8BE9-75EE48C17764}" destId="{29DB771B-0E7E-8944-8434-507C8096027E}" srcOrd="1" destOrd="0" presId="urn:microsoft.com/office/officeart/2008/layout/SquareAccentList"/>
    <dgm:cxn modelId="{128D9F9F-46DC-F347-89F7-E618B8C2F710}" type="presParOf" srcId="{B91DC0CE-3DC5-F44D-8BE9-75EE48C17764}" destId="{A7B6E8F9-901C-3247-92AB-C0D4833F29D5}" srcOrd="2" destOrd="0" presId="urn:microsoft.com/office/officeart/2008/layout/SquareAccentList"/>
    <dgm:cxn modelId="{CF92498F-9FF4-7D4B-8C9F-C60FD6BA049B}" type="presParOf" srcId="{22EAAD13-1B6A-0547-A73B-BABAB5E346DF}" destId="{B5C504E8-F4F3-1A47-AE77-63103BDD2F47}" srcOrd="1" destOrd="0" presId="urn:microsoft.com/office/officeart/2008/layout/SquareAccentList"/>
    <dgm:cxn modelId="{BA59ABAF-C692-C04B-A492-46CE45081637}" type="presParOf" srcId="{B5C504E8-F4F3-1A47-AE77-63103BDD2F47}" destId="{ADA1815D-5E76-694B-BFE1-0FBB4D8E3201}" srcOrd="0" destOrd="0" presId="urn:microsoft.com/office/officeart/2008/layout/SquareAccentList"/>
    <dgm:cxn modelId="{CB61C18E-67D8-4E44-B9C0-42E98C4AF7F9}" type="presParOf" srcId="{ADA1815D-5E76-694B-BFE1-0FBB4D8E3201}" destId="{E33F7F6D-B13B-0548-800F-466A07DDD73E}" srcOrd="0" destOrd="0" presId="urn:microsoft.com/office/officeart/2008/layout/SquareAccentList"/>
    <dgm:cxn modelId="{FCE9C441-477D-8644-ABB9-63566CD71A70}" type="presParOf" srcId="{ADA1815D-5E76-694B-BFE1-0FBB4D8E3201}" destId="{5DFA28EC-CE63-994D-A17B-9BA5DF6453C4}" srcOrd="1" destOrd="0" presId="urn:microsoft.com/office/officeart/2008/layout/SquareAccentList"/>
    <dgm:cxn modelId="{59B2E2D5-23AF-6E4D-A4D9-020EE44A7D4B}" type="presParOf" srcId="{B5C504E8-F4F3-1A47-AE77-63103BDD2F47}" destId="{6C3ACEAE-613D-474D-BA5A-3DDA696B9AAA}" srcOrd="1" destOrd="0" presId="urn:microsoft.com/office/officeart/2008/layout/SquareAccentList"/>
    <dgm:cxn modelId="{F34B0605-27BB-4041-B17B-08C971F23CD4}" type="presParOf" srcId="{6C3ACEAE-613D-474D-BA5A-3DDA696B9AAA}" destId="{667A05BF-B8F9-DB4A-9611-E56847C3AA01}" srcOrd="0" destOrd="0" presId="urn:microsoft.com/office/officeart/2008/layout/SquareAccentList"/>
    <dgm:cxn modelId="{EAC34299-F7F9-204B-BDDE-13D3FE8A7B10}" type="presParOf" srcId="{6C3ACEAE-613D-474D-BA5A-3DDA696B9AAA}" destId="{A836A299-D777-674C-8AC0-10FB4796C4D6}" srcOrd="1" destOrd="0" presId="urn:microsoft.com/office/officeart/2008/layout/SquareAccentList"/>
    <dgm:cxn modelId="{89753D51-5E44-C54C-A330-F84363A90C1E}" type="presParOf" srcId="{B5C504E8-F4F3-1A47-AE77-63103BDD2F47}" destId="{616A2585-8EA4-AB4A-A681-D25B656A5AD3}" srcOrd="2" destOrd="0" presId="urn:microsoft.com/office/officeart/2008/layout/SquareAccentList"/>
    <dgm:cxn modelId="{3F12A7B9-251A-9742-BBAD-721EB1759F5B}" type="presParOf" srcId="{616A2585-8EA4-AB4A-A681-D25B656A5AD3}" destId="{82DDFA6A-BC20-DD43-B129-65956667ADAC}" srcOrd="0" destOrd="0" presId="urn:microsoft.com/office/officeart/2008/layout/SquareAccentList"/>
    <dgm:cxn modelId="{17AE4EDB-94B1-8D48-93F4-8A09B1F9F590}" type="presParOf" srcId="{616A2585-8EA4-AB4A-A681-D25B656A5AD3}" destId="{DE225661-C20E-AF42-8A4D-FD97163E7557}"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305E00-2FAB-9246-8AE7-FA2C8660C7C6}" type="doc">
      <dgm:prSet loTypeId="urn:microsoft.com/office/officeart/2005/8/layout/cycle4" loCatId="list" qsTypeId="urn:microsoft.com/office/officeart/2005/8/quickstyle/simple1" qsCatId="simple" csTypeId="urn:microsoft.com/office/officeart/2005/8/colors/accent3_2" csCatId="accent3" phldr="1"/>
      <dgm:spPr/>
      <dgm:t>
        <a:bodyPr/>
        <a:lstStyle/>
        <a:p>
          <a:endParaRPr lang="es-MX"/>
        </a:p>
      </dgm:t>
    </dgm:pt>
    <dgm:pt modelId="{6E28503E-B7A2-6348-B116-B13CBC9404C2}">
      <dgm:prSet phldrT="[Texto]"/>
      <dgm:spPr/>
      <dgm:t>
        <a:bodyPr/>
        <a:lstStyle/>
        <a:p>
          <a:r>
            <a:rPr lang="es-US" b="1" dirty="0">
              <a:solidFill>
                <a:schemeClr val="tx1"/>
              </a:solidFill>
            </a:rPr>
            <a:t>Sistema armonizado</a:t>
          </a:r>
          <a:endParaRPr lang="es-MX" b="1" dirty="0">
            <a:solidFill>
              <a:schemeClr val="tx1"/>
            </a:solidFill>
          </a:endParaRPr>
        </a:p>
      </dgm:t>
    </dgm:pt>
    <dgm:pt modelId="{2A8E1955-96D1-4149-AB92-DC50CE051A6A}" type="parTrans" cxnId="{1F06CCC0-E625-474A-8B43-CC0E06ED1ED7}">
      <dgm:prSet/>
      <dgm:spPr/>
      <dgm:t>
        <a:bodyPr/>
        <a:lstStyle/>
        <a:p>
          <a:endParaRPr lang="es-MX" b="1">
            <a:solidFill>
              <a:schemeClr val="tx1"/>
            </a:solidFill>
          </a:endParaRPr>
        </a:p>
      </dgm:t>
    </dgm:pt>
    <dgm:pt modelId="{61AC4E43-A226-0C4F-B5E6-405E36263EA7}" type="sibTrans" cxnId="{1F06CCC0-E625-474A-8B43-CC0E06ED1ED7}">
      <dgm:prSet/>
      <dgm:spPr/>
      <dgm:t>
        <a:bodyPr/>
        <a:lstStyle/>
        <a:p>
          <a:endParaRPr lang="es-MX" b="1">
            <a:solidFill>
              <a:schemeClr val="tx1"/>
            </a:solidFill>
          </a:endParaRPr>
        </a:p>
      </dgm:t>
    </dgm:pt>
    <dgm:pt modelId="{932131DE-B21E-EB4B-BDD3-60957AD0B451}">
      <dgm:prSet phldrT="[Texto]"/>
      <dgm:spPr/>
      <dgm:t>
        <a:bodyPr/>
        <a:lstStyle/>
        <a:p>
          <a:r>
            <a:rPr lang="es-MX" b="1" dirty="0">
              <a:solidFill>
                <a:schemeClr val="tx1"/>
              </a:solidFill>
            </a:rPr>
            <a:t>Reglas de clasificación</a:t>
          </a:r>
        </a:p>
      </dgm:t>
    </dgm:pt>
    <dgm:pt modelId="{0685D000-556D-2148-868A-C78C86FD9EC6}" type="parTrans" cxnId="{3F941360-A9F3-0E4B-A571-8A1EE0A75F57}">
      <dgm:prSet/>
      <dgm:spPr/>
      <dgm:t>
        <a:bodyPr/>
        <a:lstStyle/>
        <a:p>
          <a:endParaRPr lang="es-MX" b="1">
            <a:solidFill>
              <a:schemeClr val="tx1"/>
            </a:solidFill>
          </a:endParaRPr>
        </a:p>
      </dgm:t>
    </dgm:pt>
    <dgm:pt modelId="{5CE40404-BB14-894E-A107-8FD773E84421}" type="sibTrans" cxnId="{3F941360-A9F3-0E4B-A571-8A1EE0A75F57}">
      <dgm:prSet/>
      <dgm:spPr/>
      <dgm:t>
        <a:bodyPr/>
        <a:lstStyle/>
        <a:p>
          <a:endParaRPr lang="es-MX" b="1">
            <a:solidFill>
              <a:schemeClr val="tx1"/>
            </a:solidFill>
          </a:endParaRPr>
        </a:p>
      </dgm:t>
    </dgm:pt>
    <dgm:pt modelId="{D98AE48C-CAEF-4A40-BA23-E56638B19225}">
      <dgm:prSet phldrT="[Texto]"/>
      <dgm:spPr/>
      <dgm:t>
        <a:bodyPr/>
        <a:lstStyle/>
        <a:p>
          <a:r>
            <a:rPr lang="es-MX" b="1" dirty="0">
              <a:solidFill>
                <a:schemeClr val="tx1"/>
              </a:solidFill>
            </a:rPr>
            <a:t>ACUERDOS COMERCIALES</a:t>
          </a:r>
        </a:p>
        <a:p>
          <a:r>
            <a:rPr lang="es-MX" b="1" dirty="0">
              <a:solidFill>
                <a:schemeClr val="tx1"/>
              </a:solidFill>
            </a:rPr>
            <a:t>CAN</a:t>
          </a:r>
        </a:p>
      </dgm:t>
    </dgm:pt>
    <dgm:pt modelId="{A34F2DF2-2C7C-4A44-ABB6-392673A7788E}" type="parTrans" cxnId="{AEE33448-0B85-5A4B-8E02-CE06CF32272A}">
      <dgm:prSet/>
      <dgm:spPr/>
      <dgm:t>
        <a:bodyPr/>
        <a:lstStyle/>
        <a:p>
          <a:endParaRPr lang="es-MX" b="1">
            <a:solidFill>
              <a:schemeClr val="tx1"/>
            </a:solidFill>
          </a:endParaRPr>
        </a:p>
      </dgm:t>
    </dgm:pt>
    <dgm:pt modelId="{AA3E8225-4426-F748-A4B0-F16A0ABC0927}" type="sibTrans" cxnId="{AEE33448-0B85-5A4B-8E02-CE06CF32272A}">
      <dgm:prSet/>
      <dgm:spPr/>
      <dgm:t>
        <a:bodyPr/>
        <a:lstStyle/>
        <a:p>
          <a:endParaRPr lang="es-MX" b="1">
            <a:solidFill>
              <a:schemeClr val="tx1"/>
            </a:solidFill>
          </a:endParaRPr>
        </a:p>
      </dgm:t>
    </dgm:pt>
    <dgm:pt modelId="{631F0C9F-E378-444D-ABB0-84B4D67FA66C}">
      <dgm:prSet phldrT="[Texto]"/>
      <dgm:spPr/>
      <dgm:t>
        <a:bodyPr/>
        <a:lstStyle/>
        <a:p>
          <a:r>
            <a:rPr lang="es-MX" b="1" dirty="0">
              <a:solidFill>
                <a:schemeClr val="tx1"/>
              </a:solidFill>
            </a:rPr>
            <a:t>ACUERDO DE CARTAGENA</a:t>
          </a:r>
        </a:p>
      </dgm:t>
    </dgm:pt>
    <dgm:pt modelId="{711D295D-DB83-B245-B305-C01B95FDD5B1}" type="parTrans" cxnId="{1FB98BF2-5F85-6F4B-82F1-4D95A0FBFC39}">
      <dgm:prSet/>
      <dgm:spPr/>
      <dgm:t>
        <a:bodyPr/>
        <a:lstStyle/>
        <a:p>
          <a:endParaRPr lang="es-MX" b="1">
            <a:solidFill>
              <a:schemeClr val="tx1"/>
            </a:solidFill>
          </a:endParaRPr>
        </a:p>
      </dgm:t>
    </dgm:pt>
    <dgm:pt modelId="{0C2A05AE-8811-834B-83BA-F36C41F47ADF}" type="sibTrans" cxnId="{1FB98BF2-5F85-6F4B-82F1-4D95A0FBFC39}">
      <dgm:prSet/>
      <dgm:spPr/>
      <dgm:t>
        <a:bodyPr/>
        <a:lstStyle/>
        <a:p>
          <a:endParaRPr lang="es-MX" b="1">
            <a:solidFill>
              <a:schemeClr val="tx1"/>
            </a:solidFill>
          </a:endParaRPr>
        </a:p>
      </dgm:t>
    </dgm:pt>
    <dgm:pt modelId="{24E9B7A9-9C70-B649-8525-F14C8BB910D2}">
      <dgm:prSet phldrT="[Texto]"/>
      <dgm:spPr/>
      <dgm:t>
        <a:bodyPr/>
        <a:lstStyle/>
        <a:p>
          <a:r>
            <a:rPr lang="es-US" b="1" dirty="0">
              <a:solidFill>
                <a:schemeClr val="tx1"/>
              </a:solidFill>
            </a:rPr>
            <a:t>Sector productor y exportador </a:t>
          </a:r>
          <a:endParaRPr lang="es-MX" b="1" dirty="0">
            <a:solidFill>
              <a:schemeClr val="tx1"/>
            </a:solidFill>
          </a:endParaRPr>
        </a:p>
      </dgm:t>
    </dgm:pt>
    <dgm:pt modelId="{1ECB3A92-F63C-CA4C-881D-E2DEE1FCCB15}" type="parTrans" cxnId="{18172EB5-D89F-CC43-A2C1-2B818D83424F}">
      <dgm:prSet/>
      <dgm:spPr/>
      <dgm:t>
        <a:bodyPr/>
        <a:lstStyle/>
        <a:p>
          <a:endParaRPr lang="es-MX" b="1">
            <a:solidFill>
              <a:schemeClr val="tx1"/>
            </a:solidFill>
          </a:endParaRPr>
        </a:p>
      </dgm:t>
    </dgm:pt>
    <dgm:pt modelId="{89978DF1-50D4-F844-9BB9-74F84BDC285D}" type="sibTrans" cxnId="{18172EB5-D89F-CC43-A2C1-2B818D83424F}">
      <dgm:prSet/>
      <dgm:spPr/>
      <dgm:t>
        <a:bodyPr/>
        <a:lstStyle/>
        <a:p>
          <a:endParaRPr lang="es-MX" b="1">
            <a:solidFill>
              <a:schemeClr val="tx1"/>
            </a:solidFill>
          </a:endParaRPr>
        </a:p>
      </dgm:t>
    </dgm:pt>
    <dgm:pt modelId="{E9354060-AADA-0248-8A97-6DEC680E042A}">
      <dgm:prSet phldrT="[Texto]"/>
      <dgm:spPr/>
      <dgm:t>
        <a:bodyPr/>
        <a:lstStyle/>
        <a:p>
          <a:r>
            <a:rPr lang="es-US" b="1" dirty="0">
              <a:solidFill>
                <a:schemeClr val="tx1"/>
              </a:solidFill>
            </a:rPr>
            <a:t>Tungurahua, Imbabura y Azuay </a:t>
          </a:r>
          <a:endParaRPr lang="es-MX" b="1" dirty="0">
            <a:solidFill>
              <a:schemeClr val="tx1"/>
            </a:solidFill>
          </a:endParaRPr>
        </a:p>
      </dgm:t>
    </dgm:pt>
    <dgm:pt modelId="{9500A0EE-1283-9B48-9B8B-2B37C0ACC557}" type="parTrans" cxnId="{1082B85D-F878-E349-884B-9D40B186A5CA}">
      <dgm:prSet/>
      <dgm:spPr/>
      <dgm:t>
        <a:bodyPr/>
        <a:lstStyle/>
        <a:p>
          <a:endParaRPr lang="es-MX" b="1">
            <a:solidFill>
              <a:schemeClr val="tx1"/>
            </a:solidFill>
          </a:endParaRPr>
        </a:p>
      </dgm:t>
    </dgm:pt>
    <dgm:pt modelId="{D3D793BF-3E17-5141-A69A-72A779F71205}" type="sibTrans" cxnId="{1082B85D-F878-E349-884B-9D40B186A5CA}">
      <dgm:prSet/>
      <dgm:spPr/>
      <dgm:t>
        <a:bodyPr/>
        <a:lstStyle/>
        <a:p>
          <a:endParaRPr lang="es-MX" b="1">
            <a:solidFill>
              <a:schemeClr val="tx1"/>
            </a:solidFill>
          </a:endParaRPr>
        </a:p>
      </dgm:t>
    </dgm:pt>
    <dgm:pt modelId="{0B4F2C95-C706-5448-911D-6B1C3412A367}">
      <dgm:prSet phldrT="[Texto]"/>
      <dgm:spPr/>
      <dgm:t>
        <a:bodyPr/>
        <a:lstStyle/>
        <a:p>
          <a:r>
            <a:rPr lang="es-MX" b="1" dirty="0">
              <a:solidFill>
                <a:schemeClr val="tx1"/>
              </a:solidFill>
            </a:rPr>
            <a:t>Comercio Internacional</a:t>
          </a:r>
        </a:p>
      </dgm:t>
    </dgm:pt>
    <dgm:pt modelId="{18A89CD3-BFFD-F34E-A82F-16D9DC4F9B88}" type="parTrans" cxnId="{4BBF8596-6486-AD4D-A745-A5EA8ABA7C3F}">
      <dgm:prSet/>
      <dgm:spPr/>
      <dgm:t>
        <a:bodyPr/>
        <a:lstStyle/>
        <a:p>
          <a:endParaRPr lang="es-MX" b="1">
            <a:solidFill>
              <a:schemeClr val="tx1"/>
            </a:solidFill>
          </a:endParaRPr>
        </a:p>
      </dgm:t>
    </dgm:pt>
    <dgm:pt modelId="{8BA49014-B082-D741-BA1A-BBB0A3A88EA4}" type="sibTrans" cxnId="{4BBF8596-6486-AD4D-A745-A5EA8ABA7C3F}">
      <dgm:prSet/>
      <dgm:spPr/>
      <dgm:t>
        <a:bodyPr/>
        <a:lstStyle/>
        <a:p>
          <a:endParaRPr lang="es-MX" b="1">
            <a:solidFill>
              <a:schemeClr val="tx1"/>
            </a:solidFill>
          </a:endParaRPr>
        </a:p>
      </dgm:t>
    </dgm:pt>
    <dgm:pt modelId="{92BB54F8-8C97-0A43-9056-465800574314}">
      <dgm:prSet phldrT="[Texto]"/>
      <dgm:spPr/>
      <dgm:t>
        <a:bodyPr/>
        <a:lstStyle/>
        <a:p>
          <a:r>
            <a:rPr lang="es-MX" b="1" dirty="0">
              <a:solidFill>
                <a:schemeClr val="tx1"/>
              </a:solidFill>
            </a:rPr>
            <a:t>Exportación</a:t>
          </a:r>
        </a:p>
      </dgm:t>
    </dgm:pt>
    <dgm:pt modelId="{EC7D7035-0B83-474C-96B6-D04FBBEF5759}" type="parTrans" cxnId="{233354B8-0FAF-7246-87CE-E2DBF30B3789}">
      <dgm:prSet/>
      <dgm:spPr/>
      <dgm:t>
        <a:bodyPr/>
        <a:lstStyle/>
        <a:p>
          <a:endParaRPr lang="es-MX" b="1">
            <a:solidFill>
              <a:schemeClr val="tx1"/>
            </a:solidFill>
          </a:endParaRPr>
        </a:p>
      </dgm:t>
    </dgm:pt>
    <dgm:pt modelId="{A68C3636-C8CC-1640-B990-19E46016F5EA}" type="sibTrans" cxnId="{233354B8-0FAF-7246-87CE-E2DBF30B3789}">
      <dgm:prSet/>
      <dgm:spPr/>
      <dgm:t>
        <a:bodyPr/>
        <a:lstStyle/>
        <a:p>
          <a:endParaRPr lang="es-MX" b="1">
            <a:solidFill>
              <a:schemeClr val="tx1"/>
            </a:solidFill>
          </a:endParaRPr>
        </a:p>
      </dgm:t>
    </dgm:pt>
    <dgm:pt modelId="{6FC3D9C3-CAF4-5944-BA58-4E01102BF015}">
      <dgm:prSet phldrT="[Texto]"/>
      <dgm:spPr/>
      <dgm:t>
        <a:bodyPr/>
        <a:lstStyle/>
        <a:p>
          <a:r>
            <a:rPr lang="es-MX" b="1" dirty="0">
              <a:solidFill>
                <a:schemeClr val="tx1"/>
              </a:solidFill>
            </a:rPr>
            <a:t>DECISIÓN 416</a:t>
          </a:r>
        </a:p>
      </dgm:t>
    </dgm:pt>
    <dgm:pt modelId="{7455A141-E693-134D-AAEE-496DC3235BEA}" type="parTrans" cxnId="{8FFF421F-CB56-C641-ACB8-92869D1EB1F3}">
      <dgm:prSet/>
      <dgm:spPr/>
      <dgm:t>
        <a:bodyPr/>
        <a:lstStyle/>
        <a:p>
          <a:endParaRPr lang="es-MX" b="1">
            <a:solidFill>
              <a:schemeClr val="tx1"/>
            </a:solidFill>
          </a:endParaRPr>
        </a:p>
      </dgm:t>
    </dgm:pt>
    <dgm:pt modelId="{02EF7589-B5D3-E34F-96A3-AE8025949578}" type="sibTrans" cxnId="{8FFF421F-CB56-C641-ACB8-92869D1EB1F3}">
      <dgm:prSet/>
      <dgm:spPr/>
      <dgm:t>
        <a:bodyPr/>
        <a:lstStyle/>
        <a:p>
          <a:endParaRPr lang="es-MX" b="1">
            <a:solidFill>
              <a:schemeClr val="tx1"/>
            </a:solidFill>
          </a:endParaRPr>
        </a:p>
      </dgm:t>
    </dgm:pt>
    <dgm:pt modelId="{E96882EA-1137-2942-904D-C5C9609AC8FC}" type="pres">
      <dgm:prSet presAssocID="{2B305E00-2FAB-9246-8AE7-FA2C8660C7C6}" presName="cycleMatrixDiagram" presStyleCnt="0">
        <dgm:presLayoutVars>
          <dgm:chMax val="1"/>
          <dgm:dir/>
          <dgm:animLvl val="lvl"/>
          <dgm:resizeHandles val="exact"/>
        </dgm:presLayoutVars>
      </dgm:prSet>
      <dgm:spPr/>
    </dgm:pt>
    <dgm:pt modelId="{8FDF503D-E5B2-CA4C-A4F8-FED4ABEADAB0}" type="pres">
      <dgm:prSet presAssocID="{2B305E00-2FAB-9246-8AE7-FA2C8660C7C6}" presName="children" presStyleCnt="0"/>
      <dgm:spPr/>
    </dgm:pt>
    <dgm:pt modelId="{5130DE1D-919A-0F48-925B-838F0FCA2E14}" type="pres">
      <dgm:prSet presAssocID="{2B305E00-2FAB-9246-8AE7-FA2C8660C7C6}" presName="child1group" presStyleCnt="0"/>
      <dgm:spPr/>
    </dgm:pt>
    <dgm:pt modelId="{85FD24C2-0837-A542-ADA2-AD7A5D1A3EBC}" type="pres">
      <dgm:prSet presAssocID="{2B305E00-2FAB-9246-8AE7-FA2C8660C7C6}" presName="child1" presStyleLbl="bgAcc1" presStyleIdx="0" presStyleCnt="4"/>
      <dgm:spPr/>
    </dgm:pt>
    <dgm:pt modelId="{3B77F3F9-9907-7D41-B54F-6E45B84E8AD3}" type="pres">
      <dgm:prSet presAssocID="{2B305E00-2FAB-9246-8AE7-FA2C8660C7C6}" presName="child1Text" presStyleLbl="bgAcc1" presStyleIdx="0" presStyleCnt="4">
        <dgm:presLayoutVars>
          <dgm:bulletEnabled val="1"/>
        </dgm:presLayoutVars>
      </dgm:prSet>
      <dgm:spPr/>
    </dgm:pt>
    <dgm:pt modelId="{38D34FEE-DFA9-3540-8AF9-A8CACCF46D6B}" type="pres">
      <dgm:prSet presAssocID="{2B305E00-2FAB-9246-8AE7-FA2C8660C7C6}" presName="child2group" presStyleCnt="0"/>
      <dgm:spPr/>
    </dgm:pt>
    <dgm:pt modelId="{3B4159E3-4C47-5346-91B4-430B35B07D92}" type="pres">
      <dgm:prSet presAssocID="{2B305E00-2FAB-9246-8AE7-FA2C8660C7C6}" presName="child2" presStyleLbl="bgAcc1" presStyleIdx="1" presStyleCnt="4"/>
      <dgm:spPr/>
    </dgm:pt>
    <dgm:pt modelId="{62217515-C1EB-9845-8C46-C3D6282BB2F7}" type="pres">
      <dgm:prSet presAssocID="{2B305E00-2FAB-9246-8AE7-FA2C8660C7C6}" presName="child2Text" presStyleLbl="bgAcc1" presStyleIdx="1" presStyleCnt="4">
        <dgm:presLayoutVars>
          <dgm:bulletEnabled val="1"/>
        </dgm:presLayoutVars>
      </dgm:prSet>
      <dgm:spPr/>
    </dgm:pt>
    <dgm:pt modelId="{92081D90-1A0B-D24D-A3ED-EAF69BE715BF}" type="pres">
      <dgm:prSet presAssocID="{2B305E00-2FAB-9246-8AE7-FA2C8660C7C6}" presName="child3group" presStyleCnt="0"/>
      <dgm:spPr/>
    </dgm:pt>
    <dgm:pt modelId="{1F59F5D8-4431-1D42-B4B1-A49F4462F204}" type="pres">
      <dgm:prSet presAssocID="{2B305E00-2FAB-9246-8AE7-FA2C8660C7C6}" presName="child3" presStyleLbl="bgAcc1" presStyleIdx="2" presStyleCnt="4"/>
      <dgm:spPr/>
    </dgm:pt>
    <dgm:pt modelId="{94D580F9-E2CC-B24C-A00A-611DFAEC5F85}" type="pres">
      <dgm:prSet presAssocID="{2B305E00-2FAB-9246-8AE7-FA2C8660C7C6}" presName="child3Text" presStyleLbl="bgAcc1" presStyleIdx="2" presStyleCnt="4">
        <dgm:presLayoutVars>
          <dgm:bulletEnabled val="1"/>
        </dgm:presLayoutVars>
      </dgm:prSet>
      <dgm:spPr/>
    </dgm:pt>
    <dgm:pt modelId="{88D06E7C-FB5E-2842-B469-95D6E7041D81}" type="pres">
      <dgm:prSet presAssocID="{2B305E00-2FAB-9246-8AE7-FA2C8660C7C6}" presName="child4group" presStyleCnt="0"/>
      <dgm:spPr/>
    </dgm:pt>
    <dgm:pt modelId="{04057FF8-D431-574C-83C7-3808F2BE4DD9}" type="pres">
      <dgm:prSet presAssocID="{2B305E00-2FAB-9246-8AE7-FA2C8660C7C6}" presName="child4" presStyleLbl="bgAcc1" presStyleIdx="3" presStyleCnt="4"/>
      <dgm:spPr/>
    </dgm:pt>
    <dgm:pt modelId="{99C6012D-3150-6C4D-A0C3-3C3B31B5C47A}" type="pres">
      <dgm:prSet presAssocID="{2B305E00-2FAB-9246-8AE7-FA2C8660C7C6}" presName="child4Text" presStyleLbl="bgAcc1" presStyleIdx="3" presStyleCnt="4">
        <dgm:presLayoutVars>
          <dgm:bulletEnabled val="1"/>
        </dgm:presLayoutVars>
      </dgm:prSet>
      <dgm:spPr/>
    </dgm:pt>
    <dgm:pt modelId="{F0061E87-7CA7-4D4B-8065-7EF7E5E6055A}" type="pres">
      <dgm:prSet presAssocID="{2B305E00-2FAB-9246-8AE7-FA2C8660C7C6}" presName="childPlaceholder" presStyleCnt="0"/>
      <dgm:spPr/>
    </dgm:pt>
    <dgm:pt modelId="{134428E4-BDC5-AE4D-8822-498CD8E2825B}" type="pres">
      <dgm:prSet presAssocID="{2B305E00-2FAB-9246-8AE7-FA2C8660C7C6}" presName="circle" presStyleCnt="0"/>
      <dgm:spPr/>
    </dgm:pt>
    <dgm:pt modelId="{21DFC8F6-BFCA-CE42-BB88-AF9D152497A2}" type="pres">
      <dgm:prSet presAssocID="{2B305E00-2FAB-9246-8AE7-FA2C8660C7C6}" presName="quadrant1" presStyleLbl="node1" presStyleIdx="0" presStyleCnt="4">
        <dgm:presLayoutVars>
          <dgm:chMax val="1"/>
          <dgm:bulletEnabled val="1"/>
        </dgm:presLayoutVars>
      </dgm:prSet>
      <dgm:spPr/>
    </dgm:pt>
    <dgm:pt modelId="{02EC4C8E-C1A5-F745-920B-0189A208A27E}" type="pres">
      <dgm:prSet presAssocID="{2B305E00-2FAB-9246-8AE7-FA2C8660C7C6}" presName="quadrant2" presStyleLbl="node1" presStyleIdx="1" presStyleCnt="4">
        <dgm:presLayoutVars>
          <dgm:chMax val="1"/>
          <dgm:bulletEnabled val="1"/>
        </dgm:presLayoutVars>
      </dgm:prSet>
      <dgm:spPr/>
    </dgm:pt>
    <dgm:pt modelId="{DC8CFB31-FAEA-2740-82E1-CBFEA4B0CA84}" type="pres">
      <dgm:prSet presAssocID="{2B305E00-2FAB-9246-8AE7-FA2C8660C7C6}" presName="quadrant3" presStyleLbl="node1" presStyleIdx="2" presStyleCnt="4">
        <dgm:presLayoutVars>
          <dgm:chMax val="1"/>
          <dgm:bulletEnabled val="1"/>
        </dgm:presLayoutVars>
      </dgm:prSet>
      <dgm:spPr/>
    </dgm:pt>
    <dgm:pt modelId="{6BA60F6A-CF13-EF4A-A315-B82EE85ACF95}" type="pres">
      <dgm:prSet presAssocID="{2B305E00-2FAB-9246-8AE7-FA2C8660C7C6}" presName="quadrant4" presStyleLbl="node1" presStyleIdx="3" presStyleCnt="4">
        <dgm:presLayoutVars>
          <dgm:chMax val="1"/>
          <dgm:bulletEnabled val="1"/>
        </dgm:presLayoutVars>
      </dgm:prSet>
      <dgm:spPr/>
    </dgm:pt>
    <dgm:pt modelId="{B91F3FAE-FFD1-BA48-AB68-362F87B42581}" type="pres">
      <dgm:prSet presAssocID="{2B305E00-2FAB-9246-8AE7-FA2C8660C7C6}" presName="quadrantPlaceholder" presStyleCnt="0"/>
      <dgm:spPr/>
    </dgm:pt>
    <dgm:pt modelId="{5F066B83-C7A5-2141-8F72-3E029ACB151F}" type="pres">
      <dgm:prSet presAssocID="{2B305E00-2FAB-9246-8AE7-FA2C8660C7C6}" presName="center1" presStyleLbl="fgShp" presStyleIdx="0" presStyleCnt="2"/>
      <dgm:spPr/>
    </dgm:pt>
    <dgm:pt modelId="{4907560B-94F5-3946-9420-AD3882D0F672}" type="pres">
      <dgm:prSet presAssocID="{2B305E00-2FAB-9246-8AE7-FA2C8660C7C6}" presName="center2" presStyleLbl="fgShp" presStyleIdx="1" presStyleCnt="2"/>
      <dgm:spPr/>
    </dgm:pt>
  </dgm:ptLst>
  <dgm:cxnLst>
    <dgm:cxn modelId="{7F616B04-D466-D84C-881D-B01ED4BA22F1}" type="presOf" srcId="{932131DE-B21E-EB4B-BDD3-60957AD0B451}" destId="{3B77F3F9-9907-7D41-B54F-6E45B84E8AD3}" srcOrd="1" destOrd="0" presId="urn:microsoft.com/office/officeart/2005/8/layout/cycle4"/>
    <dgm:cxn modelId="{55D34B0A-3FE8-874C-8942-30008B800515}" type="presOf" srcId="{E9354060-AADA-0248-8A97-6DEC680E042A}" destId="{1F59F5D8-4431-1D42-B4B1-A49F4462F204}" srcOrd="0" destOrd="0" presId="urn:microsoft.com/office/officeart/2005/8/layout/cycle4"/>
    <dgm:cxn modelId="{882C1111-9C2C-6C4F-AEC1-DCE4A094D12A}" type="presOf" srcId="{6E28503E-B7A2-6348-B116-B13CBC9404C2}" destId="{21DFC8F6-BFCA-CE42-BB88-AF9D152497A2}" srcOrd="0" destOrd="0" presId="urn:microsoft.com/office/officeart/2005/8/layout/cycle4"/>
    <dgm:cxn modelId="{8FFF421F-CB56-C641-ACB8-92869D1EB1F3}" srcId="{D98AE48C-CAEF-4A40-BA23-E56638B19225}" destId="{6FC3D9C3-CAF4-5944-BA58-4E01102BF015}" srcOrd="1" destOrd="0" parTransId="{7455A141-E693-134D-AAEE-496DC3235BEA}" sibTransId="{02EF7589-B5D3-E34F-96A3-AE8025949578}"/>
    <dgm:cxn modelId="{A8F4613D-BA80-BB4E-B7A6-90FBB3288796}" type="presOf" srcId="{92BB54F8-8C97-0A43-9056-465800574314}" destId="{99C6012D-3150-6C4D-A0C3-3C3B31B5C47A}" srcOrd="1" destOrd="0" presId="urn:microsoft.com/office/officeart/2005/8/layout/cycle4"/>
    <dgm:cxn modelId="{DFC36D40-CAC0-9E45-97B4-A6305C7D0222}" type="presOf" srcId="{631F0C9F-E378-444D-ABB0-84B4D67FA66C}" destId="{3B4159E3-4C47-5346-91B4-430B35B07D92}" srcOrd="0" destOrd="0" presId="urn:microsoft.com/office/officeart/2005/8/layout/cycle4"/>
    <dgm:cxn modelId="{AEE33448-0B85-5A4B-8E02-CE06CF32272A}" srcId="{2B305E00-2FAB-9246-8AE7-FA2C8660C7C6}" destId="{D98AE48C-CAEF-4A40-BA23-E56638B19225}" srcOrd="1" destOrd="0" parTransId="{A34F2DF2-2C7C-4A44-ABB6-392673A7788E}" sibTransId="{AA3E8225-4426-F748-A4B0-F16A0ABC0927}"/>
    <dgm:cxn modelId="{2B2E7450-7E13-1848-B639-8EF282FC760C}" type="presOf" srcId="{92BB54F8-8C97-0A43-9056-465800574314}" destId="{04057FF8-D431-574C-83C7-3808F2BE4DD9}" srcOrd="0" destOrd="0" presId="urn:microsoft.com/office/officeart/2005/8/layout/cycle4"/>
    <dgm:cxn modelId="{67578C5A-1AD6-E14C-B99B-411D46D78B6C}" type="presOf" srcId="{E9354060-AADA-0248-8A97-6DEC680E042A}" destId="{94D580F9-E2CC-B24C-A00A-611DFAEC5F85}" srcOrd="1" destOrd="0" presId="urn:microsoft.com/office/officeart/2005/8/layout/cycle4"/>
    <dgm:cxn modelId="{1082B85D-F878-E349-884B-9D40B186A5CA}" srcId="{24E9B7A9-9C70-B649-8525-F14C8BB910D2}" destId="{E9354060-AADA-0248-8A97-6DEC680E042A}" srcOrd="0" destOrd="0" parTransId="{9500A0EE-1283-9B48-9B8B-2B37C0ACC557}" sibTransId="{D3D793BF-3E17-5141-A69A-72A779F71205}"/>
    <dgm:cxn modelId="{3F941360-A9F3-0E4B-A571-8A1EE0A75F57}" srcId="{6E28503E-B7A2-6348-B116-B13CBC9404C2}" destId="{932131DE-B21E-EB4B-BDD3-60957AD0B451}" srcOrd="0" destOrd="0" parTransId="{0685D000-556D-2148-868A-C78C86FD9EC6}" sibTransId="{5CE40404-BB14-894E-A107-8FD773E84421}"/>
    <dgm:cxn modelId="{1E5BC060-73B0-DD49-AC3A-078697F0805B}" type="presOf" srcId="{24E9B7A9-9C70-B649-8525-F14C8BB910D2}" destId="{DC8CFB31-FAEA-2740-82E1-CBFEA4B0CA84}" srcOrd="0" destOrd="0" presId="urn:microsoft.com/office/officeart/2005/8/layout/cycle4"/>
    <dgm:cxn modelId="{428D4468-7B53-5948-9044-6891A6564438}" type="presOf" srcId="{D98AE48C-CAEF-4A40-BA23-E56638B19225}" destId="{02EC4C8E-C1A5-F745-920B-0189A208A27E}" srcOrd="0" destOrd="0" presId="urn:microsoft.com/office/officeart/2005/8/layout/cycle4"/>
    <dgm:cxn modelId="{AAA7A87B-F6BC-CE48-AE9D-8D5E5792BF85}" type="presOf" srcId="{0B4F2C95-C706-5448-911D-6B1C3412A367}" destId="{6BA60F6A-CF13-EF4A-A315-B82EE85ACF95}" srcOrd="0" destOrd="0" presId="urn:microsoft.com/office/officeart/2005/8/layout/cycle4"/>
    <dgm:cxn modelId="{4BBF8596-6486-AD4D-A745-A5EA8ABA7C3F}" srcId="{2B305E00-2FAB-9246-8AE7-FA2C8660C7C6}" destId="{0B4F2C95-C706-5448-911D-6B1C3412A367}" srcOrd="3" destOrd="0" parTransId="{18A89CD3-BFFD-F34E-A82F-16D9DC4F9B88}" sibTransId="{8BA49014-B082-D741-BA1A-BBB0A3A88EA4}"/>
    <dgm:cxn modelId="{578194AC-3EF3-0140-BD0E-FD01C7D1B794}" type="presOf" srcId="{6FC3D9C3-CAF4-5944-BA58-4E01102BF015}" destId="{62217515-C1EB-9845-8C46-C3D6282BB2F7}" srcOrd="1" destOrd="1" presId="urn:microsoft.com/office/officeart/2005/8/layout/cycle4"/>
    <dgm:cxn modelId="{18172EB5-D89F-CC43-A2C1-2B818D83424F}" srcId="{2B305E00-2FAB-9246-8AE7-FA2C8660C7C6}" destId="{24E9B7A9-9C70-B649-8525-F14C8BB910D2}" srcOrd="2" destOrd="0" parTransId="{1ECB3A92-F63C-CA4C-881D-E2DEE1FCCB15}" sibTransId="{89978DF1-50D4-F844-9BB9-74F84BDC285D}"/>
    <dgm:cxn modelId="{265049B7-5C01-934D-9066-5A209D3EB5C3}" type="presOf" srcId="{6FC3D9C3-CAF4-5944-BA58-4E01102BF015}" destId="{3B4159E3-4C47-5346-91B4-430B35B07D92}" srcOrd="0" destOrd="1" presId="urn:microsoft.com/office/officeart/2005/8/layout/cycle4"/>
    <dgm:cxn modelId="{233354B8-0FAF-7246-87CE-E2DBF30B3789}" srcId="{0B4F2C95-C706-5448-911D-6B1C3412A367}" destId="{92BB54F8-8C97-0A43-9056-465800574314}" srcOrd="0" destOrd="0" parTransId="{EC7D7035-0B83-474C-96B6-D04FBBEF5759}" sibTransId="{A68C3636-C8CC-1640-B990-19E46016F5EA}"/>
    <dgm:cxn modelId="{1F06CCC0-E625-474A-8B43-CC0E06ED1ED7}" srcId="{2B305E00-2FAB-9246-8AE7-FA2C8660C7C6}" destId="{6E28503E-B7A2-6348-B116-B13CBC9404C2}" srcOrd="0" destOrd="0" parTransId="{2A8E1955-96D1-4149-AB92-DC50CE051A6A}" sibTransId="{61AC4E43-A226-0C4F-B5E6-405E36263EA7}"/>
    <dgm:cxn modelId="{2BC1CCE1-2922-BC44-AC9B-D0CF5CC469D1}" type="presOf" srcId="{631F0C9F-E378-444D-ABB0-84B4D67FA66C}" destId="{62217515-C1EB-9845-8C46-C3D6282BB2F7}" srcOrd="1" destOrd="0" presId="urn:microsoft.com/office/officeart/2005/8/layout/cycle4"/>
    <dgm:cxn modelId="{17FC36E4-5DCA-AF49-9332-18EBA1096016}" type="presOf" srcId="{932131DE-B21E-EB4B-BDD3-60957AD0B451}" destId="{85FD24C2-0837-A542-ADA2-AD7A5D1A3EBC}" srcOrd="0" destOrd="0" presId="urn:microsoft.com/office/officeart/2005/8/layout/cycle4"/>
    <dgm:cxn modelId="{BB5E6DEE-A9FF-8A44-BA39-EDC01865C156}" type="presOf" srcId="{2B305E00-2FAB-9246-8AE7-FA2C8660C7C6}" destId="{E96882EA-1137-2942-904D-C5C9609AC8FC}" srcOrd="0" destOrd="0" presId="urn:microsoft.com/office/officeart/2005/8/layout/cycle4"/>
    <dgm:cxn modelId="{1FB98BF2-5F85-6F4B-82F1-4D95A0FBFC39}" srcId="{D98AE48C-CAEF-4A40-BA23-E56638B19225}" destId="{631F0C9F-E378-444D-ABB0-84B4D67FA66C}" srcOrd="0" destOrd="0" parTransId="{711D295D-DB83-B245-B305-C01B95FDD5B1}" sibTransId="{0C2A05AE-8811-834B-83BA-F36C41F47ADF}"/>
    <dgm:cxn modelId="{9A927005-0753-1C4F-B6CF-036DDA6F5186}" type="presParOf" srcId="{E96882EA-1137-2942-904D-C5C9609AC8FC}" destId="{8FDF503D-E5B2-CA4C-A4F8-FED4ABEADAB0}" srcOrd="0" destOrd="0" presId="urn:microsoft.com/office/officeart/2005/8/layout/cycle4"/>
    <dgm:cxn modelId="{A8A99B2A-1744-8849-85EB-BE658BB2483C}" type="presParOf" srcId="{8FDF503D-E5B2-CA4C-A4F8-FED4ABEADAB0}" destId="{5130DE1D-919A-0F48-925B-838F0FCA2E14}" srcOrd="0" destOrd="0" presId="urn:microsoft.com/office/officeart/2005/8/layout/cycle4"/>
    <dgm:cxn modelId="{46DAC562-879F-EC4E-817B-5599FDB60E96}" type="presParOf" srcId="{5130DE1D-919A-0F48-925B-838F0FCA2E14}" destId="{85FD24C2-0837-A542-ADA2-AD7A5D1A3EBC}" srcOrd="0" destOrd="0" presId="urn:microsoft.com/office/officeart/2005/8/layout/cycle4"/>
    <dgm:cxn modelId="{C57DE9C9-9ED0-EC45-9236-1538987E12D0}" type="presParOf" srcId="{5130DE1D-919A-0F48-925B-838F0FCA2E14}" destId="{3B77F3F9-9907-7D41-B54F-6E45B84E8AD3}" srcOrd="1" destOrd="0" presId="urn:microsoft.com/office/officeart/2005/8/layout/cycle4"/>
    <dgm:cxn modelId="{65A3BB3C-08EA-884E-AD8E-B7424CCF5A97}" type="presParOf" srcId="{8FDF503D-E5B2-CA4C-A4F8-FED4ABEADAB0}" destId="{38D34FEE-DFA9-3540-8AF9-A8CACCF46D6B}" srcOrd="1" destOrd="0" presId="urn:microsoft.com/office/officeart/2005/8/layout/cycle4"/>
    <dgm:cxn modelId="{C83562AB-C848-B340-9FFC-6BD558972E7F}" type="presParOf" srcId="{38D34FEE-DFA9-3540-8AF9-A8CACCF46D6B}" destId="{3B4159E3-4C47-5346-91B4-430B35B07D92}" srcOrd="0" destOrd="0" presId="urn:microsoft.com/office/officeart/2005/8/layout/cycle4"/>
    <dgm:cxn modelId="{3651D47D-4D83-C94F-8B43-4A4360AEDC9C}" type="presParOf" srcId="{38D34FEE-DFA9-3540-8AF9-A8CACCF46D6B}" destId="{62217515-C1EB-9845-8C46-C3D6282BB2F7}" srcOrd="1" destOrd="0" presId="urn:microsoft.com/office/officeart/2005/8/layout/cycle4"/>
    <dgm:cxn modelId="{71248431-A382-C148-886A-800999E24492}" type="presParOf" srcId="{8FDF503D-E5B2-CA4C-A4F8-FED4ABEADAB0}" destId="{92081D90-1A0B-D24D-A3ED-EAF69BE715BF}" srcOrd="2" destOrd="0" presId="urn:microsoft.com/office/officeart/2005/8/layout/cycle4"/>
    <dgm:cxn modelId="{164BEA70-2D89-2242-9FBE-931D6BB405C8}" type="presParOf" srcId="{92081D90-1A0B-D24D-A3ED-EAF69BE715BF}" destId="{1F59F5D8-4431-1D42-B4B1-A49F4462F204}" srcOrd="0" destOrd="0" presId="urn:microsoft.com/office/officeart/2005/8/layout/cycle4"/>
    <dgm:cxn modelId="{BDD05AA0-044A-604D-8B7D-1A2043888BD6}" type="presParOf" srcId="{92081D90-1A0B-D24D-A3ED-EAF69BE715BF}" destId="{94D580F9-E2CC-B24C-A00A-611DFAEC5F85}" srcOrd="1" destOrd="0" presId="urn:microsoft.com/office/officeart/2005/8/layout/cycle4"/>
    <dgm:cxn modelId="{87865A17-82B7-314E-B738-C6641A7C3A13}" type="presParOf" srcId="{8FDF503D-E5B2-CA4C-A4F8-FED4ABEADAB0}" destId="{88D06E7C-FB5E-2842-B469-95D6E7041D81}" srcOrd="3" destOrd="0" presId="urn:microsoft.com/office/officeart/2005/8/layout/cycle4"/>
    <dgm:cxn modelId="{97FAF8CB-91C7-5149-8D41-0D75F8C3D5A5}" type="presParOf" srcId="{88D06E7C-FB5E-2842-B469-95D6E7041D81}" destId="{04057FF8-D431-574C-83C7-3808F2BE4DD9}" srcOrd="0" destOrd="0" presId="urn:microsoft.com/office/officeart/2005/8/layout/cycle4"/>
    <dgm:cxn modelId="{D6C5E2EC-5582-9741-8955-F3E3FEEF736E}" type="presParOf" srcId="{88D06E7C-FB5E-2842-B469-95D6E7041D81}" destId="{99C6012D-3150-6C4D-A0C3-3C3B31B5C47A}" srcOrd="1" destOrd="0" presId="urn:microsoft.com/office/officeart/2005/8/layout/cycle4"/>
    <dgm:cxn modelId="{1ADC454B-6746-2148-A483-E920C064D31E}" type="presParOf" srcId="{8FDF503D-E5B2-CA4C-A4F8-FED4ABEADAB0}" destId="{F0061E87-7CA7-4D4B-8065-7EF7E5E6055A}" srcOrd="4" destOrd="0" presId="urn:microsoft.com/office/officeart/2005/8/layout/cycle4"/>
    <dgm:cxn modelId="{24843E34-2547-E048-B01B-5B07B80F65DA}" type="presParOf" srcId="{E96882EA-1137-2942-904D-C5C9609AC8FC}" destId="{134428E4-BDC5-AE4D-8822-498CD8E2825B}" srcOrd="1" destOrd="0" presId="urn:microsoft.com/office/officeart/2005/8/layout/cycle4"/>
    <dgm:cxn modelId="{B747A419-B111-894F-81CD-15E1A781EE67}" type="presParOf" srcId="{134428E4-BDC5-AE4D-8822-498CD8E2825B}" destId="{21DFC8F6-BFCA-CE42-BB88-AF9D152497A2}" srcOrd="0" destOrd="0" presId="urn:microsoft.com/office/officeart/2005/8/layout/cycle4"/>
    <dgm:cxn modelId="{58B049C5-3E47-484F-9717-5F890A0E04CA}" type="presParOf" srcId="{134428E4-BDC5-AE4D-8822-498CD8E2825B}" destId="{02EC4C8E-C1A5-F745-920B-0189A208A27E}" srcOrd="1" destOrd="0" presId="urn:microsoft.com/office/officeart/2005/8/layout/cycle4"/>
    <dgm:cxn modelId="{6FB9F00E-05FD-F844-B954-8CF13A54DAB7}" type="presParOf" srcId="{134428E4-BDC5-AE4D-8822-498CD8E2825B}" destId="{DC8CFB31-FAEA-2740-82E1-CBFEA4B0CA84}" srcOrd="2" destOrd="0" presId="urn:microsoft.com/office/officeart/2005/8/layout/cycle4"/>
    <dgm:cxn modelId="{CA08DE13-17A4-C144-AE8F-5662135014FF}" type="presParOf" srcId="{134428E4-BDC5-AE4D-8822-498CD8E2825B}" destId="{6BA60F6A-CF13-EF4A-A315-B82EE85ACF95}" srcOrd="3" destOrd="0" presId="urn:microsoft.com/office/officeart/2005/8/layout/cycle4"/>
    <dgm:cxn modelId="{8F95494D-F755-B044-B802-D0D03785D734}" type="presParOf" srcId="{134428E4-BDC5-AE4D-8822-498CD8E2825B}" destId="{B91F3FAE-FFD1-BA48-AB68-362F87B42581}" srcOrd="4" destOrd="0" presId="urn:microsoft.com/office/officeart/2005/8/layout/cycle4"/>
    <dgm:cxn modelId="{0748EF9D-13CD-534F-9481-91D16C22BA6E}" type="presParOf" srcId="{E96882EA-1137-2942-904D-C5C9609AC8FC}" destId="{5F066B83-C7A5-2141-8F72-3E029ACB151F}" srcOrd="2" destOrd="0" presId="urn:microsoft.com/office/officeart/2005/8/layout/cycle4"/>
    <dgm:cxn modelId="{54B84BA4-EDDF-C746-8A5D-EAF5DA3FEA17}" type="presParOf" srcId="{E96882EA-1137-2942-904D-C5C9609AC8FC}" destId="{4907560B-94F5-3946-9420-AD3882D0F67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6451D2-9D77-AD4E-994C-804E5C718A7D}" type="doc">
      <dgm:prSet loTypeId="urn:microsoft.com/office/officeart/2005/8/layout/hList1" loCatId="" qsTypeId="urn:microsoft.com/office/officeart/2005/8/quickstyle/simple1" qsCatId="simple" csTypeId="urn:microsoft.com/office/officeart/2005/8/colors/accent3_3" csCatId="accent3" phldr="1"/>
      <dgm:spPr/>
      <dgm:t>
        <a:bodyPr/>
        <a:lstStyle/>
        <a:p>
          <a:endParaRPr lang="es-MX"/>
        </a:p>
      </dgm:t>
    </dgm:pt>
    <dgm:pt modelId="{B998DC6C-B092-454C-BF72-40FF37DF3BC8}">
      <dgm:prSet phldrT="[Texto]"/>
      <dgm:spPr/>
      <dgm:t>
        <a:bodyPr/>
        <a:lstStyle/>
        <a:p>
          <a:r>
            <a:rPr lang="es-MX" dirty="0"/>
            <a:t>Tipología de la Investigación</a:t>
          </a:r>
        </a:p>
      </dgm:t>
    </dgm:pt>
    <dgm:pt modelId="{BDE4B3B4-7CD1-0743-ABFA-F81F8F357621}" type="parTrans" cxnId="{F1156A4D-BA05-AE42-8478-471E378796C3}">
      <dgm:prSet/>
      <dgm:spPr/>
      <dgm:t>
        <a:bodyPr/>
        <a:lstStyle/>
        <a:p>
          <a:endParaRPr lang="es-MX"/>
        </a:p>
      </dgm:t>
    </dgm:pt>
    <dgm:pt modelId="{053706C6-0665-3F44-B200-B22B38C6340D}" type="sibTrans" cxnId="{F1156A4D-BA05-AE42-8478-471E378796C3}">
      <dgm:prSet/>
      <dgm:spPr/>
      <dgm:t>
        <a:bodyPr/>
        <a:lstStyle/>
        <a:p>
          <a:endParaRPr lang="es-MX"/>
        </a:p>
      </dgm:t>
    </dgm:pt>
    <dgm:pt modelId="{F0EB6B87-DA3A-984C-8A27-88A8D6FB0ADC}">
      <dgm:prSet phldrT="[Texto]"/>
      <dgm:spPr/>
      <dgm:t>
        <a:bodyPr/>
        <a:lstStyle/>
        <a:p>
          <a:r>
            <a:rPr lang="es-MX" dirty="0"/>
            <a:t>Descriptiva</a:t>
          </a:r>
        </a:p>
      </dgm:t>
    </dgm:pt>
    <dgm:pt modelId="{21DD969D-1247-2746-94CA-AC47513F4643}" type="parTrans" cxnId="{761D3633-3F4F-2A43-9CDB-9EEF5FBCB612}">
      <dgm:prSet/>
      <dgm:spPr/>
      <dgm:t>
        <a:bodyPr/>
        <a:lstStyle/>
        <a:p>
          <a:endParaRPr lang="es-MX"/>
        </a:p>
      </dgm:t>
    </dgm:pt>
    <dgm:pt modelId="{BFF725B0-DA97-4B47-8AFE-4EFA094D9023}" type="sibTrans" cxnId="{761D3633-3F4F-2A43-9CDB-9EEF5FBCB612}">
      <dgm:prSet/>
      <dgm:spPr/>
      <dgm:t>
        <a:bodyPr/>
        <a:lstStyle/>
        <a:p>
          <a:endParaRPr lang="es-MX"/>
        </a:p>
      </dgm:t>
    </dgm:pt>
    <dgm:pt modelId="{EF82A7E7-C106-2E40-86AE-5885709FF951}">
      <dgm:prSet phldrT="[Texto]"/>
      <dgm:spPr/>
      <dgm:t>
        <a:bodyPr/>
        <a:lstStyle/>
        <a:p>
          <a:r>
            <a:rPr lang="es-MX" dirty="0"/>
            <a:t>Analiza</a:t>
          </a:r>
        </a:p>
      </dgm:t>
    </dgm:pt>
    <dgm:pt modelId="{B74E1151-B549-4744-9718-AB1107D5D2C6}" type="parTrans" cxnId="{92AA74B2-9250-C24C-B706-37785462CA21}">
      <dgm:prSet/>
      <dgm:spPr/>
      <dgm:t>
        <a:bodyPr/>
        <a:lstStyle/>
        <a:p>
          <a:endParaRPr lang="es-MX"/>
        </a:p>
      </dgm:t>
    </dgm:pt>
    <dgm:pt modelId="{15667599-A718-A949-B7B7-D6B5528A74BF}" type="sibTrans" cxnId="{92AA74B2-9250-C24C-B706-37785462CA21}">
      <dgm:prSet/>
      <dgm:spPr/>
      <dgm:t>
        <a:bodyPr/>
        <a:lstStyle/>
        <a:p>
          <a:endParaRPr lang="es-MX"/>
        </a:p>
      </dgm:t>
    </dgm:pt>
    <dgm:pt modelId="{9300A651-A5DF-3142-9180-4A56B056DBB2}">
      <dgm:prSet phldrT="[Texto]"/>
      <dgm:spPr/>
      <dgm:t>
        <a:bodyPr/>
        <a:lstStyle/>
        <a:p>
          <a:r>
            <a:rPr lang="es-MX" dirty="0"/>
            <a:t>Describe el comportamiento</a:t>
          </a:r>
        </a:p>
      </dgm:t>
    </dgm:pt>
    <dgm:pt modelId="{B0673029-EBF3-524D-B713-B851A2D5AC56}" type="parTrans" cxnId="{702F039A-967C-8544-BD3F-4487D3FB665F}">
      <dgm:prSet/>
      <dgm:spPr/>
      <dgm:t>
        <a:bodyPr/>
        <a:lstStyle/>
        <a:p>
          <a:endParaRPr lang="es-MX"/>
        </a:p>
      </dgm:t>
    </dgm:pt>
    <dgm:pt modelId="{D4ABB29D-F7F8-C64B-A6D1-C283A0AD8BB1}" type="sibTrans" cxnId="{702F039A-967C-8544-BD3F-4487D3FB665F}">
      <dgm:prSet/>
      <dgm:spPr/>
      <dgm:t>
        <a:bodyPr/>
        <a:lstStyle/>
        <a:p>
          <a:endParaRPr lang="es-MX"/>
        </a:p>
      </dgm:t>
    </dgm:pt>
    <dgm:pt modelId="{8EA30830-47E4-4240-9713-00B25EB3F6E0}">
      <dgm:prSet phldrT="[Texto]"/>
      <dgm:spPr/>
      <dgm:t>
        <a:bodyPr/>
        <a:lstStyle/>
        <a:p>
          <a:r>
            <a:rPr lang="es-MX" dirty="0"/>
            <a:t>Documental</a:t>
          </a:r>
        </a:p>
      </dgm:t>
    </dgm:pt>
    <dgm:pt modelId="{3F9A1AEF-981F-5E49-837D-274942B23163}" type="parTrans" cxnId="{75ABE087-8C54-9C4F-8C90-A98564E474B6}">
      <dgm:prSet/>
      <dgm:spPr/>
      <dgm:t>
        <a:bodyPr/>
        <a:lstStyle/>
        <a:p>
          <a:endParaRPr lang="es-MX"/>
        </a:p>
      </dgm:t>
    </dgm:pt>
    <dgm:pt modelId="{F1A90CD8-CE0E-724E-B008-45FAF4EAEB22}" type="sibTrans" cxnId="{75ABE087-8C54-9C4F-8C90-A98564E474B6}">
      <dgm:prSet/>
      <dgm:spPr/>
      <dgm:t>
        <a:bodyPr/>
        <a:lstStyle/>
        <a:p>
          <a:endParaRPr lang="es-MX"/>
        </a:p>
      </dgm:t>
    </dgm:pt>
    <dgm:pt modelId="{D0A671D8-123E-874E-82A0-8545912FACAD}">
      <dgm:prSet phldrT="[Texto]"/>
      <dgm:spPr/>
      <dgm:t>
        <a:bodyPr/>
        <a:lstStyle/>
        <a:p>
          <a:r>
            <a:rPr lang="es-US" dirty="0"/>
            <a:t>Recopilación literaria y base de datos</a:t>
          </a:r>
          <a:endParaRPr lang="es-MX" dirty="0"/>
        </a:p>
      </dgm:t>
    </dgm:pt>
    <dgm:pt modelId="{822F56D9-726C-1741-8FB9-F6DD74DE89BF}" type="parTrans" cxnId="{8DD38843-1EE3-E44D-ADEF-8AA29BFB5C21}">
      <dgm:prSet/>
      <dgm:spPr/>
      <dgm:t>
        <a:bodyPr/>
        <a:lstStyle/>
        <a:p>
          <a:endParaRPr lang="es-MX"/>
        </a:p>
      </dgm:t>
    </dgm:pt>
    <dgm:pt modelId="{B1E58775-190F-2B4C-9B9E-BF2223BBF2AD}" type="sibTrans" cxnId="{8DD38843-1EE3-E44D-ADEF-8AA29BFB5C21}">
      <dgm:prSet/>
      <dgm:spPr/>
      <dgm:t>
        <a:bodyPr/>
        <a:lstStyle/>
        <a:p>
          <a:endParaRPr lang="es-MX"/>
        </a:p>
      </dgm:t>
    </dgm:pt>
    <dgm:pt modelId="{FA4B7FE3-E5AB-7248-9D19-7B7E4445BFB9}" type="pres">
      <dgm:prSet presAssocID="{D06451D2-9D77-AD4E-994C-804E5C718A7D}" presName="Name0" presStyleCnt="0">
        <dgm:presLayoutVars>
          <dgm:dir/>
          <dgm:animLvl val="lvl"/>
          <dgm:resizeHandles val="exact"/>
        </dgm:presLayoutVars>
      </dgm:prSet>
      <dgm:spPr/>
    </dgm:pt>
    <dgm:pt modelId="{58FABEA6-5B90-4842-AECA-C94D0599CF51}" type="pres">
      <dgm:prSet presAssocID="{B998DC6C-B092-454C-BF72-40FF37DF3BC8}" presName="composite" presStyleCnt="0"/>
      <dgm:spPr/>
    </dgm:pt>
    <dgm:pt modelId="{71D65BC3-3B3C-2B4A-B1AC-D1C9F03B0919}" type="pres">
      <dgm:prSet presAssocID="{B998DC6C-B092-454C-BF72-40FF37DF3BC8}" presName="parTx" presStyleLbl="alignNode1" presStyleIdx="0" presStyleCnt="1">
        <dgm:presLayoutVars>
          <dgm:chMax val="0"/>
          <dgm:chPref val="0"/>
          <dgm:bulletEnabled val="1"/>
        </dgm:presLayoutVars>
      </dgm:prSet>
      <dgm:spPr/>
    </dgm:pt>
    <dgm:pt modelId="{5CB9B2DC-1C0B-DB47-A0F0-5FFF80C90E99}" type="pres">
      <dgm:prSet presAssocID="{B998DC6C-B092-454C-BF72-40FF37DF3BC8}" presName="desTx" presStyleLbl="alignAccFollowNode1" presStyleIdx="0" presStyleCnt="1">
        <dgm:presLayoutVars>
          <dgm:bulletEnabled val="1"/>
        </dgm:presLayoutVars>
      </dgm:prSet>
      <dgm:spPr/>
    </dgm:pt>
  </dgm:ptLst>
  <dgm:cxnLst>
    <dgm:cxn modelId="{2E1ED428-5B81-5D41-820A-669066CD8C10}" type="presOf" srcId="{EF82A7E7-C106-2E40-86AE-5885709FF951}" destId="{5CB9B2DC-1C0B-DB47-A0F0-5FFF80C90E99}" srcOrd="0" destOrd="1" presId="urn:microsoft.com/office/officeart/2005/8/layout/hList1"/>
    <dgm:cxn modelId="{761D3633-3F4F-2A43-9CDB-9EEF5FBCB612}" srcId="{B998DC6C-B092-454C-BF72-40FF37DF3BC8}" destId="{F0EB6B87-DA3A-984C-8A27-88A8D6FB0ADC}" srcOrd="0" destOrd="0" parTransId="{21DD969D-1247-2746-94CA-AC47513F4643}" sibTransId="{BFF725B0-DA97-4B47-8AFE-4EFA094D9023}"/>
    <dgm:cxn modelId="{8DD38843-1EE3-E44D-ADEF-8AA29BFB5C21}" srcId="{8EA30830-47E4-4240-9713-00B25EB3F6E0}" destId="{D0A671D8-123E-874E-82A0-8545912FACAD}" srcOrd="0" destOrd="0" parTransId="{822F56D9-726C-1741-8FB9-F6DD74DE89BF}" sibTransId="{B1E58775-190F-2B4C-9B9E-BF2223BBF2AD}"/>
    <dgm:cxn modelId="{F1156A4D-BA05-AE42-8478-471E378796C3}" srcId="{D06451D2-9D77-AD4E-994C-804E5C718A7D}" destId="{B998DC6C-B092-454C-BF72-40FF37DF3BC8}" srcOrd="0" destOrd="0" parTransId="{BDE4B3B4-7CD1-0743-ABFA-F81F8F357621}" sibTransId="{053706C6-0665-3F44-B200-B22B38C6340D}"/>
    <dgm:cxn modelId="{BCEB7F4E-2727-A540-A64E-13F68AAD1E36}" type="presOf" srcId="{9300A651-A5DF-3142-9180-4A56B056DBB2}" destId="{5CB9B2DC-1C0B-DB47-A0F0-5FFF80C90E99}" srcOrd="0" destOrd="2" presId="urn:microsoft.com/office/officeart/2005/8/layout/hList1"/>
    <dgm:cxn modelId="{E61D7B66-C84C-EA4E-8077-1B8E4FBC3CEB}" type="presOf" srcId="{D06451D2-9D77-AD4E-994C-804E5C718A7D}" destId="{FA4B7FE3-E5AB-7248-9D19-7B7E4445BFB9}" srcOrd="0" destOrd="0" presId="urn:microsoft.com/office/officeart/2005/8/layout/hList1"/>
    <dgm:cxn modelId="{75ABE087-8C54-9C4F-8C90-A98564E474B6}" srcId="{B998DC6C-B092-454C-BF72-40FF37DF3BC8}" destId="{8EA30830-47E4-4240-9713-00B25EB3F6E0}" srcOrd="1" destOrd="0" parTransId="{3F9A1AEF-981F-5E49-837D-274942B23163}" sibTransId="{F1A90CD8-CE0E-724E-B008-45FAF4EAEB22}"/>
    <dgm:cxn modelId="{702F039A-967C-8544-BD3F-4487D3FB665F}" srcId="{F0EB6B87-DA3A-984C-8A27-88A8D6FB0ADC}" destId="{9300A651-A5DF-3142-9180-4A56B056DBB2}" srcOrd="1" destOrd="0" parTransId="{B0673029-EBF3-524D-B713-B851A2D5AC56}" sibTransId="{D4ABB29D-F7F8-C64B-A6D1-C283A0AD8BB1}"/>
    <dgm:cxn modelId="{92B01EA4-859A-7740-A51C-686B642887ED}" type="presOf" srcId="{F0EB6B87-DA3A-984C-8A27-88A8D6FB0ADC}" destId="{5CB9B2DC-1C0B-DB47-A0F0-5FFF80C90E99}" srcOrd="0" destOrd="0" presId="urn:microsoft.com/office/officeart/2005/8/layout/hList1"/>
    <dgm:cxn modelId="{939E25AD-8CD8-0043-AA21-002921A78339}" type="presOf" srcId="{8EA30830-47E4-4240-9713-00B25EB3F6E0}" destId="{5CB9B2DC-1C0B-DB47-A0F0-5FFF80C90E99}" srcOrd="0" destOrd="3" presId="urn:microsoft.com/office/officeart/2005/8/layout/hList1"/>
    <dgm:cxn modelId="{92AA74B2-9250-C24C-B706-37785462CA21}" srcId="{F0EB6B87-DA3A-984C-8A27-88A8D6FB0ADC}" destId="{EF82A7E7-C106-2E40-86AE-5885709FF951}" srcOrd="0" destOrd="0" parTransId="{B74E1151-B549-4744-9718-AB1107D5D2C6}" sibTransId="{15667599-A718-A949-B7B7-D6B5528A74BF}"/>
    <dgm:cxn modelId="{5E335DCB-5431-2445-85C4-09EA314E4A78}" type="presOf" srcId="{B998DC6C-B092-454C-BF72-40FF37DF3BC8}" destId="{71D65BC3-3B3C-2B4A-B1AC-D1C9F03B0919}" srcOrd="0" destOrd="0" presId="urn:microsoft.com/office/officeart/2005/8/layout/hList1"/>
    <dgm:cxn modelId="{9E836BDE-7890-5B40-9352-793DFA11A965}" type="presOf" srcId="{D0A671D8-123E-874E-82A0-8545912FACAD}" destId="{5CB9B2DC-1C0B-DB47-A0F0-5FFF80C90E99}" srcOrd="0" destOrd="4" presId="urn:microsoft.com/office/officeart/2005/8/layout/hList1"/>
    <dgm:cxn modelId="{7149D41C-E3BB-6548-B75F-B47C83C8779A}" type="presParOf" srcId="{FA4B7FE3-E5AB-7248-9D19-7B7E4445BFB9}" destId="{58FABEA6-5B90-4842-AECA-C94D0599CF51}" srcOrd="0" destOrd="0" presId="urn:microsoft.com/office/officeart/2005/8/layout/hList1"/>
    <dgm:cxn modelId="{9CA9413C-D3DA-6745-BE78-471E905E17A8}" type="presParOf" srcId="{58FABEA6-5B90-4842-AECA-C94D0599CF51}" destId="{71D65BC3-3B3C-2B4A-B1AC-D1C9F03B0919}" srcOrd="0" destOrd="0" presId="urn:microsoft.com/office/officeart/2005/8/layout/hList1"/>
    <dgm:cxn modelId="{EFAE011D-1DBA-8949-975D-8F0C73051628}" type="presParOf" srcId="{58FABEA6-5B90-4842-AECA-C94D0599CF51}" destId="{5CB9B2DC-1C0B-DB47-A0F0-5FFF80C90E9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6451D2-9D77-AD4E-994C-804E5C718A7D}" type="doc">
      <dgm:prSet loTypeId="urn:microsoft.com/office/officeart/2005/8/layout/hList1" loCatId="" qsTypeId="urn:microsoft.com/office/officeart/2005/8/quickstyle/simple1" qsCatId="simple" csTypeId="urn:microsoft.com/office/officeart/2005/8/colors/accent3_3" csCatId="accent3" phldr="1"/>
      <dgm:spPr/>
      <dgm:t>
        <a:bodyPr/>
        <a:lstStyle/>
        <a:p>
          <a:endParaRPr lang="es-MX"/>
        </a:p>
      </dgm:t>
    </dgm:pt>
    <dgm:pt modelId="{B998DC6C-B092-454C-BF72-40FF37DF3BC8}">
      <dgm:prSet phldrT="[Texto]"/>
      <dgm:spPr/>
      <dgm:t>
        <a:bodyPr/>
        <a:lstStyle/>
        <a:p>
          <a:r>
            <a:rPr lang="es-MX" dirty="0"/>
            <a:t>Enfoque de investigación MIXTO</a:t>
          </a:r>
        </a:p>
      </dgm:t>
    </dgm:pt>
    <dgm:pt modelId="{BDE4B3B4-7CD1-0743-ABFA-F81F8F357621}" type="parTrans" cxnId="{F1156A4D-BA05-AE42-8478-471E378796C3}">
      <dgm:prSet/>
      <dgm:spPr/>
      <dgm:t>
        <a:bodyPr/>
        <a:lstStyle/>
        <a:p>
          <a:endParaRPr lang="es-MX"/>
        </a:p>
      </dgm:t>
    </dgm:pt>
    <dgm:pt modelId="{053706C6-0665-3F44-B200-B22B38C6340D}" type="sibTrans" cxnId="{F1156A4D-BA05-AE42-8478-471E378796C3}">
      <dgm:prSet/>
      <dgm:spPr/>
      <dgm:t>
        <a:bodyPr/>
        <a:lstStyle/>
        <a:p>
          <a:endParaRPr lang="es-MX"/>
        </a:p>
      </dgm:t>
    </dgm:pt>
    <dgm:pt modelId="{F0EB6B87-DA3A-984C-8A27-88A8D6FB0ADC}">
      <dgm:prSet phldrT="[Texto]"/>
      <dgm:spPr/>
      <dgm:t>
        <a:bodyPr/>
        <a:lstStyle/>
        <a:p>
          <a:r>
            <a:rPr lang="es-EC" b="1" dirty="0">
              <a:latin typeface="Franklin Gothic Book" panose="020B0503020102020204" pitchFamily="34" charset="0"/>
            </a:rPr>
            <a:t>Investigación cualitativa </a:t>
          </a:r>
          <a:endParaRPr lang="es-MX" dirty="0"/>
        </a:p>
      </dgm:t>
    </dgm:pt>
    <dgm:pt modelId="{21DD969D-1247-2746-94CA-AC47513F4643}" type="parTrans" cxnId="{761D3633-3F4F-2A43-9CDB-9EEF5FBCB612}">
      <dgm:prSet/>
      <dgm:spPr/>
      <dgm:t>
        <a:bodyPr/>
        <a:lstStyle/>
        <a:p>
          <a:endParaRPr lang="es-MX"/>
        </a:p>
      </dgm:t>
    </dgm:pt>
    <dgm:pt modelId="{BFF725B0-DA97-4B47-8AFE-4EFA094D9023}" type="sibTrans" cxnId="{761D3633-3F4F-2A43-9CDB-9EEF5FBCB612}">
      <dgm:prSet/>
      <dgm:spPr/>
      <dgm:t>
        <a:bodyPr/>
        <a:lstStyle/>
        <a:p>
          <a:endParaRPr lang="es-MX"/>
        </a:p>
      </dgm:t>
    </dgm:pt>
    <dgm:pt modelId="{6EDCECFB-70A9-6A44-BBF1-5CD85B5C1F9F}">
      <dgm:prSet/>
      <dgm:spPr/>
      <dgm:t>
        <a:bodyPr/>
        <a:lstStyle/>
        <a:p>
          <a:r>
            <a:rPr lang="es-EC" dirty="0">
              <a:latin typeface="Franklin Gothic Book" panose="020B0503020102020204" pitchFamily="34" charset="0"/>
            </a:rPr>
            <a:t>Métodos de recolección de información y datos</a:t>
          </a:r>
        </a:p>
      </dgm:t>
    </dgm:pt>
    <dgm:pt modelId="{29BD0A2E-2150-4A4D-9BA5-EE700DA3D738}" type="parTrans" cxnId="{A52855AB-0547-E843-A1E7-C952F9AA1DB2}">
      <dgm:prSet/>
      <dgm:spPr/>
      <dgm:t>
        <a:bodyPr/>
        <a:lstStyle/>
        <a:p>
          <a:endParaRPr lang="es-MX"/>
        </a:p>
      </dgm:t>
    </dgm:pt>
    <dgm:pt modelId="{CF95E06D-2D55-B347-B735-FDF19D2303B9}" type="sibTrans" cxnId="{A52855AB-0547-E843-A1E7-C952F9AA1DB2}">
      <dgm:prSet/>
      <dgm:spPr/>
      <dgm:t>
        <a:bodyPr/>
        <a:lstStyle/>
        <a:p>
          <a:endParaRPr lang="es-MX"/>
        </a:p>
      </dgm:t>
    </dgm:pt>
    <dgm:pt modelId="{91B7EC0D-2A90-7043-ACF9-114D0AB2E869}">
      <dgm:prSet/>
      <dgm:spPr/>
      <dgm:t>
        <a:bodyPr/>
        <a:lstStyle/>
        <a:p>
          <a:endParaRPr lang="es-EC" dirty="0">
            <a:latin typeface="Franklin Gothic Book" panose="020B0503020102020204" pitchFamily="34" charset="0"/>
          </a:endParaRPr>
        </a:p>
      </dgm:t>
    </dgm:pt>
    <dgm:pt modelId="{CB56C2EE-7451-6E4A-8A47-214537E106DA}" type="parTrans" cxnId="{AD600737-20A5-B44E-A0F4-E7409405C024}">
      <dgm:prSet/>
      <dgm:spPr/>
      <dgm:t>
        <a:bodyPr/>
        <a:lstStyle/>
        <a:p>
          <a:endParaRPr lang="es-MX"/>
        </a:p>
      </dgm:t>
    </dgm:pt>
    <dgm:pt modelId="{41A40DFC-2585-674A-96C0-BCD3DCFA5DB2}" type="sibTrans" cxnId="{AD600737-20A5-B44E-A0F4-E7409405C024}">
      <dgm:prSet/>
      <dgm:spPr/>
      <dgm:t>
        <a:bodyPr/>
        <a:lstStyle/>
        <a:p>
          <a:endParaRPr lang="es-MX"/>
        </a:p>
      </dgm:t>
    </dgm:pt>
    <dgm:pt modelId="{60D9D19D-FBBC-5447-8F3E-E1898230AAE4}">
      <dgm:prSet/>
      <dgm:spPr/>
      <dgm:t>
        <a:bodyPr/>
        <a:lstStyle/>
        <a:p>
          <a:r>
            <a:rPr lang="es-EC" b="1" dirty="0">
              <a:latin typeface="Franklin Gothic Book" panose="020B0503020102020204" pitchFamily="34" charset="0"/>
            </a:rPr>
            <a:t>Investigación cuantitativa </a:t>
          </a:r>
        </a:p>
      </dgm:t>
    </dgm:pt>
    <dgm:pt modelId="{D10425D2-5BB2-A44C-864F-7785650AB87F}" type="parTrans" cxnId="{31074CDC-B7A5-B444-A0C7-35DBAFFCE25D}">
      <dgm:prSet/>
      <dgm:spPr/>
      <dgm:t>
        <a:bodyPr/>
        <a:lstStyle/>
        <a:p>
          <a:endParaRPr lang="es-MX"/>
        </a:p>
      </dgm:t>
    </dgm:pt>
    <dgm:pt modelId="{81DD4EF9-1FD9-5144-8A6C-5C55E7E4E125}" type="sibTrans" cxnId="{31074CDC-B7A5-B444-A0C7-35DBAFFCE25D}">
      <dgm:prSet/>
      <dgm:spPr/>
      <dgm:t>
        <a:bodyPr/>
        <a:lstStyle/>
        <a:p>
          <a:endParaRPr lang="es-MX"/>
        </a:p>
      </dgm:t>
    </dgm:pt>
    <dgm:pt modelId="{86F35743-2E37-4D4D-80DD-F0FABC2E5C73}">
      <dgm:prSet/>
      <dgm:spPr/>
      <dgm:t>
        <a:bodyPr/>
        <a:lstStyle/>
        <a:p>
          <a:r>
            <a:rPr lang="es-EC" dirty="0">
              <a:latin typeface="Franklin Gothic Book" panose="020B0503020102020204" pitchFamily="34" charset="0"/>
            </a:rPr>
            <a:t>Cifras recolectadas</a:t>
          </a:r>
        </a:p>
      </dgm:t>
    </dgm:pt>
    <dgm:pt modelId="{1A33B569-7124-C248-B282-B6036C5A58F3}" type="parTrans" cxnId="{B2F7A87E-A1A2-9D4B-9F1A-A13EB0A29F87}">
      <dgm:prSet/>
      <dgm:spPr/>
      <dgm:t>
        <a:bodyPr/>
        <a:lstStyle/>
        <a:p>
          <a:endParaRPr lang="es-MX"/>
        </a:p>
      </dgm:t>
    </dgm:pt>
    <dgm:pt modelId="{AABE65CB-0325-A44F-B061-BB0A352D11DA}" type="sibTrans" cxnId="{B2F7A87E-A1A2-9D4B-9F1A-A13EB0A29F87}">
      <dgm:prSet/>
      <dgm:spPr/>
      <dgm:t>
        <a:bodyPr/>
        <a:lstStyle/>
        <a:p>
          <a:endParaRPr lang="es-MX"/>
        </a:p>
      </dgm:t>
    </dgm:pt>
    <dgm:pt modelId="{4D4C755C-B8F5-A646-BE25-D67D7164A8C3}">
      <dgm:prSet/>
      <dgm:spPr/>
      <dgm:t>
        <a:bodyPr/>
        <a:lstStyle/>
        <a:p>
          <a:r>
            <a:rPr lang="es-US" dirty="0"/>
            <a:t>Se apoyan en evidencias ya existentes </a:t>
          </a:r>
          <a:endParaRPr lang="es-EC" b="1" dirty="0">
            <a:latin typeface="Franklin Gothic Book" panose="020B0503020102020204" pitchFamily="34" charset="0"/>
          </a:endParaRPr>
        </a:p>
      </dgm:t>
    </dgm:pt>
    <dgm:pt modelId="{5395A555-9430-8E47-BAD0-3821BB529CFD}" type="parTrans" cxnId="{1C8ECB04-E80F-AA47-8E75-1EAE9335DFF9}">
      <dgm:prSet/>
      <dgm:spPr/>
      <dgm:t>
        <a:bodyPr/>
        <a:lstStyle/>
        <a:p>
          <a:endParaRPr lang="es-MX"/>
        </a:p>
      </dgm:t>
    </dgm:pt>
    <dgm:pt modelId="{AD6ECF33-1082-124F-AA1F-61E9B35C3A90}" type="sibTrans" cxnId="{1C8ECB04-E80F-AA47-8E75-1EAE9335DFF9}">
      <dgm:prSet/>
      <dgm:spPr/>
      <dgm:t>
        <a:bodyPr/>
        <a:lstStyle/>
        <a:p>
          <a:endParaRPr lang="es-MX"/>
        </a:p>
      </dgm:t>
    </dgm:pt>
    <dgm:pt modelId="{AAB9CA68-D2C2-A340-B5C0-536DF41CB527}">
      <dgm:prSet phldrT="[Texto]"/>
      <dgm:spPr/>
      <dgm:t>
        <a:bodyPr/>
        <a:lstStyle/>
        <a:p>
          <a:r>
            <a:rPr lang="es-US" dirty="0"/>
            <a:t>Descripción detallada de los sucesos y se fundamenta en teorías</a:t>
          </a:r>
          <a:endParaRPr lang="es-MX" dirty="0"/>
        </a:p>
      </dgm:t>
    </dgm:pt>
    <dgm:pt modelId="{655DBC64-F398-2945-AC9F-CC02D5C6A5D8}" type="parTrans" cxnId="{72843082-E4B6-4442-9535-74A8EBC2899F}">
      <dgm:prSet/>
      <dgm:spPr/>
      <dgm:t>
        <a:bodyPr/>
        <a:lstStyle/>
        <a:p>
          <a:endParaRPr lang="es-MX"/>
        </a:p>
      </dgm:t>
    </dgm:pt>
    <dgm:pt modelId="{F2E80B4F-E76F-EE40-83D0-9226EA31619C}" type="sibTrans" cxnId="{72843082-E4B6-4442-9535-74A8EBC2899F}">
      <dgm:prSet/>
      <dgm:spPr/>
      <dgm:t>
        <a:bodyPr/>
        <a:lstStyle/>
        <a:p>
          <a:endParaRPr lang="es-MX"/>
        </a:p>
      </dgm:t>
    </dgm:pt>
    <dgm:pt modelId="{FA4B7FE3-E5AB-7248-9D19-7B7E4445BFB9}" type="pres">
      <dgm:prSet presAssocID="{D06451D2-9D77-AD4E-994C-804E5C718A7D}" presName="Name0" presStyleCnt="0">
        <dgm:presLayoutVars>
          <dgm:dir/>
          <dgm:animLvl val="lvl"/>
          <dgm:resizeHandles val="exact"/>
        </dgm:presLayoutVars>
      </dgm:prSet>
      <dgm:spPr/>
    </dgm:pt>
    <dgm:pt modelId="{58FABEA6-5B90-4842-AECA-C94D0599CF51}" type="pres">
      <dgm:prSet presAssocID="{B998DC6C-B092-454C-BF72-40FF37DF3BC8}" presName="composite" presStyleCnt="0"/>
      <dgm:spPr/>
    </dgm:pt>
    <dgm:pt modelId="{71D65BC3-3B3C-2B4A-B1AC-D1C9F03B0919}" type="pres">
      <dgm:prSet presAssocID="{B998DC6C-B092-454C-BF72-40FF37DF3BC8}" presName="parTx" presStyleLbl="alignNode1" presStyleIdx="0" presStyleCnt="1" custLinFactY="-100000" custLinFactNeighborX="-47300" custLinFactNeighborY="-118644">
        <dgm:presLayoutVars>
          <dgm:chMax val="0"/>
          <dgm:chPref val="0"/>
          <dgm:bulletEnabled val="1"/>
        </dgm:presLayoutVars>
      </dgm:prSet>
      <dgm:spPr/>
    </dgm:pt>
    <dgm:pt modelId="{5CB9B2DC-1C0B-DB47-A0F0-5FFF80C90E99}" type="pres">
      <dgm:prSet presAssocID="{B998DC6C-B092-454C-BF72-40FF37DF3BC8}" presName="desTx" presStyleLbl="alignAccFollowNode1" presStyleIdx="0" presStyleCnt="1">
        <dgm:presLayoutVars>
          <dgm:bulletEnabled val="1"/>
        </dgm:presLayoutVars>
      </dgm:prSet>
      <dgm:spPr/>
    </dgm:pt>
  </dgm:ptLst>
  <dgm:cxnLst>
    <dgm:cxn modelId="{1C8ECB04-E80F-AA47-8E75-1EAE9335DFF9}" srcId="{60D9D19D-FBBC-5447-8F3E-E1898230AAE4}" destId="{4D4C755C-B8F5-A646-BE25-D67D7164A8C3}" srcOrd="0" destOrd="0" parTransId="{5395A555-9430-8E47-BAD0-3821BB529CFD}" sibTransId="{AD6ECF33-1082-124F-AA1F-61E9B35C3A90}"/>
    <dgm:cxn modelId="{31193330-20EC-5D4A-BFDD-5C15CDF039B6}" type="presOf" srcId="{86F35743-2E37-4D4D-80DD-F0FABC2E5C73}" destId="{5CB9B2DC-1C0B-DB47-A0F0-5FFF80C90E99}" srcOrd="0" destOrd="6" presId="urn:microsoft.com/office/officeart/2005/8/layout/hList1"/>
    <dgm:cxn modelId="{761D3633-3F4F-2A43-9CDB-9EEF5FBCB612}" srcId="{B998DC6C-B092-454C-BF72-40FF37DF3BC8}" destId="{F0EB6B87-DA3A-984C-8A27-88A8D6FB0ADC}" srcOrd="0" destOrd="0" parTransId="{21DD969D-1247-2746-94CA-AC47513F4643}" sibTransId="{BFF725B0-DA97-4B47-8AFE-4EFA094D9023}"/>
    <dgm:cxn modelId="{AD600737-20A5-B44E-A0F4-E7409405C024}" srcId="{B998DC6C-B092-454C-BF72-40FF37DF3BC8}" destId="{91B7EC0D-2A90-7043-ACF9-114D0AB2E869}" srcOrd="1" destOrd="0" parTransId="{CB56C2EE-7451-6E4A-8A47-214537E106DA}" sibTransId="{41A40DFC-2585-674A-96C0-BCD3DCFA5DB2}"/>
    <dgm:cxn modelId="{869EED3A-B9EB-2943-8A04-E53893AC6978}" type="presOf" srcId="{AAB9CA68-D2C2-A340-B5C0-536DF41CB527}" destId="{5CB9B2DC-1C0B-DB47-A0F0-5FFF80C90E99}" srcOrd="0" destOrd="1" presId="urn:microsoft.com/office/officeart/2005/8/layout/hList1"/>
    <dgm:cxn modelId="{F1156A4D-BA05-AE42-8478-471E378796C3}" srcId="{D06451D2-9D77-AD4E-994C-804E5C718A7D}" destId="{B998DC6C-B092-454C-BF72-40FF37DF3BC8}" srcOrd="0" destOrd="0" parTransId="{BDE4B3B4-7CD1-0743-ABFA-F81F8F357621}" sibTransId="{053706C6-0665-3F44-B200-B22B38C6340D}"/>
    <dgm:cxn modelId="{33160965-F70D-F045-9DFB-2AD4CC1B6506}" type="presOf" srcId="{4D4C755C-B8F5-A646-BE25-D67D7164A8C3}" destId="{5CB9B2DC-1C0B-DB47-A0F0-5FFF80C90E99}" srcOrd="0" destOrd="5" presId="urn:microsoft.com/office/officeart/2005/8/layout/hList1"/>
    <dgm:cxn modelId="{E61D7B66-C84C-EA4E-8077-1B8E4FBC3CEB}" type="presOf" srcId="{D06451D2-9D77-AD4E-994C-804E5C718A7D}" destId="{FA4B7FE3-E5AB-7248-9D19-7B7E4445BFB9}" srcOrd="0" destOrd="0" presId="urn:microsoft.com/office/officeart/2005/8/layout/hList1"/>
    <dgm:cxn modelId="{B2F7A87E-A1A2-9D4B-9F1A-A13EB0A29F87}" srcId="{60D9D19D-FBBC-5447-8F3E-E1898230AAE4}" destId="{86F35743-2E37-4D4D-80DD-F0FABC2E5C73}" srcOrd="1" destOrd="0" parTransId="{1A33B569-7124-C248-B282-B6036C5A58F3}" sibTransId="{AABE65CB-0325-A44F-B061-BB0A352D11DA}"/>
    <dgm:cxn modelId="{72843082-E4B6-4442-9535-74A8EBC2899F}" srcId="{F0EB6B87-DA3A-984C-8A27-88A8D6FB0ADC}" destId="{AAB9CA68-D2C2-A340-B5C0-536DF41CB527}" srcOrd="0" destOrd="0" parTransId="{655DBC64-F398-2945-AC9F-CC02D5C6A5D8}" sibTransId="{F2E80B4F-E76F-EE40-83D0-9226EA31619C}"/>
    <dgm:cxn modelId="{92B01EA4-859A-7740-A51C-686B642887ED}" type="presOf" srcId="{F0EB6B87-DA3A-984C-8A27-88A8D6FB0ADC}" destId="{5CB9B2DC-1C0B-DB47-A0F0-5FFF80C90E99}" srcOrd="0" destOrd="0" presId="urn:microsoft.com/office/officeart/2005/8/layout/hList1"/>
    <dgm:cxn modelId="{789702A8-0444-B04E-9355-27EAC0EDB2A3}" type="presOf" srcId="{60D9D19D-FBBC-5447-8F3E-E1898230AAE4}" destId="{5CB9B2DC-1C0B-DB47-A0F0-5FFF80C90E99}" srcOrd="0" destOrd="4" presId="urn:microsoft.com/office/officeart/2005/8/layout/hList1"/>
    <dgm:cxn modelId="{A52855AB-0547-E843-A1E7-C952F9AA1DB2}" srcId="{F0EB6B87-DA3A-984C-8A27-88A8D6FB0ADC}" destId="{6EDCECFB-70A9-6A44-BBF1-5CD85B5C1F9F}" srcOrd="1" destOrd="0" parTransId="{29BD0A2E-2150-4A4D-9BA5-EE700DA3D738}" sibTransId="{CF95E06D-2D55-B347-B735-FDF19D2303B9}"/>
    <dgm:cxn modelId="{5E335DCB-5431-2445-85C4-09EA314E4A78}" type="presOf" srcId="{B998DC6C-B092-454C-BF72-40FF37DF3BC8}" destId="{71D65BC3-3B3C-2B4A-B1AC-D1C9F03B0919}" srcOrd="0" destOrd="0" presId="urn:microsoft.com/office/officeart/2005/8/layout/hList1"/>
    <dgm:cxn modelId="{E1C9A3D0-812D-DE46-97D5-4E374301B80F}" type="presOf" srcId="{91B7EC0D-2A90-7043-ACF9-114D0AB2E869}" destId="{5CB9B2DC-1C0B-DB47-A0F0-5FFF80C90E99}" srcOrd="0" destOrd="3" presId="urn:microsoft.com/office/officeart/2005/8/layout/hList1"/>
    <dgm:cxn modelId="{31074CDC-B7A5-B444-A0C7-35DBAFFCE25D}" srcId="{B998DC6C-B092-454C-BF72-40FF37DF3BC8}" destId="{60D9D19D-FBBC-5447-8F3E-E1898230AAE4}" srcOrd="2" destOrd="0" parTransId="{D10425D2-5BB2-A44C-864F-7785650AB87F}" sibTransId="{81DD4EF9-1FD9-5144-8A6C-5C55E7E4E125}"/>
    <dgm:cxn modelId="{F54154F9-2522-7B45-BF41-4831C854F310}" type="presOf" srcId="{6EDCECFB-70A9-6A44-BBF1-5CD85B5C1F9F}" destId="{5CB9B2DC-1C0B-DB47-A0F0-5FFF80C90E99}" srcOrd="0" destOrd="2" presId="urn:microsoft.com/office/officeart/2005/8/layout/hList1"/>
    <dgm:cxn modelId="{7149D41C-E3BB-6548-B75F-B47C83C8779A}" type="presParOf" srcId="{FA4B7FE3-E5AB-7248-9D19-7B7E4445BFB9}" destId="{58FABEA6-5B90-4842-AECA-C94D0599CF51}" srcOrd="0" destOrd="0" presId="urn:microsoft.com/office/officeart/2005/8/layout/hList1"/>
    <dgm:cxn modelId="{9CA9413C-D3DA-6745-BE78-471E905E17A8}" type="presParOf" srcId="{58FABEA6-5B90-4842-AECA-C94D0599CF51}" destId="{71D65BC3-3B3C-2B4A-B1AC-D1C9F03B0919}" srcOrd="0" destOrd="0" presId="urn:microsoft.com/office/officeart/2005/8/layout/hList1"/>
    <dgm:cxn modelId="{EFAE011D-1DBA-8949-975D-8F0C73051628}" type="presParOf" srcId="{58FABEA6-5B90-4842-AECA-C94D0599CF51}" destId="{5CB9B2DC-1C0B-DB47-A0F0-5FFF80C90E9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117A49-9D57-C946-BAA5-BBC7F8C4A1E4}" type="doc">
      <dgm:prSet loTypeId="urn:microsoft.com/office/officeart/2005/8/layout/vList5" loCatId="" qsTypeId="urn:microsoft.com/office/officeart/2005/8/quickstyle/simple1" qsCatId="simple" csTypeId="urn:microsoft.com/office/officeart/2005/8/colors/accent3_3" csCatId="accent3" phldr="1"/>
      <dgm:spPr/>
      <dgm:t>
        <a:bodyPr/>
        <a:lstStyle/>
        <a:p>
          <a:endParaRPr lang="es-MX"/>
        </a:p>
      </dgm:t>
    </dgm:pt>
    <dgm:pt modelId="{8A008E8A-2E25-964F-835D-C1F79BBFE9F8}">
      <dgm:prSet phldrT="[Texto]"/>
      <dgm:spPr/>
      <dgm:t>
        <a:bodyPr/>
        <a:lstStyle/>
        <a:p>
          <a:pPr>
            <a:buNone/>
          </a:pPr>
          <a:r>
            <a:rPr lang="es-EC" dirty="0">
              <a:solidFill>
                <a:schemeClr val="tx1"/>
              </a:solidFill>
              <a:latin typeface="Franklin Gothic Book" panose="020B0503020102020204" pitchFamily="34" charset="0"/>
            </a:rPr>
            <a:t>Bases de datos de plataformas </a:t>
          </a:r>
          <a:endParaRPr lang="es-MX" dirty="0">
            <a:solidFill>
              <a:schemeClr val="tx1"/>
            </a:solidFill>
          </a:endParaRPr>
        </a:p>
      </dgm:t>
    </dgm:pt>
    <dgm:pt modelId="{4EEE0464-92CC-3F48-8B03-4744D96DEDA7}" type="parTrans" cxnId="{F1F336E3-41B7-CE4B-81C1-723A4C735AB3}">
      <dgm:prSet/>
      <dgm:spPr/>
      <dgm:t>
        <a:bodyPr/>
        <a:lstStyle/>
        <a:p>
          <a:endParaRPr lang="es-MX">
            <a:solidFill>
              <a:schemeClr val="tx1"/>
            </a:solidFill>
          </a:endParaRPr>
        </a:p>
      </dgm:t>
    </dgm:pt>
    <dgm:pt modelId="{59E3A61C-7E02-A840-BF44-621F7A49CDFC}" type="sibTrans" cxnId="{F1F336E3-41B7-CE4B-81C1-723A4C735AB3}">
      <dgm:prSet/>
      <dgm:spPr/>
      <dgm:t>
        <a:bodyPr/>
        <a:lstStyle/>
        <a:p>
          <a:endParaRPr lang="es-MX">
            <a:solidFill>
              <a:schemeClr val="tx1"/>
            </a:solidFill>
          </a:endParaRPr>
        </a:p>
      </dgm:t>
    </dgm:pt>
    <dgm:pt modelId="{71E6AE82-7DA6-024C-A8A3-6C5BCE95630D}">
      <dgm:prSet/>
      <dgm:spPr/>
      <dgm:t>
        <a:bodyPr/>
        <a:lstStyle/>
        <a:p>
          <a:r>
            <a:rPr lang="es-EC" dirty="0">
              <a:solidFill>
                <a:schemeClr val="tx1"/>
              </a:solidFill>
              <a:latin typeface="Franklin Gothic Book" panose="020B0503020102020204" pitchFamily="34" charset="0"/>
            </a:rPr>
            <a:t>BCE</a:t>
          </a:r>
        </a:p>
      </dgm:t>
    </dgm:pt>
    <dgm:pt modelId="{7EC1B42E-B3F3-1A4A-A4ED-220C3C02984F}" type="parTrans" cxnId="{E95B90A4-05D6-5445-A233-ECC6EE1C2494}">
      <dgm:prSet/>
      <dgm:spPr/>
      <dgm:t>
        <a:bodyPr/>
        <a:lstStyle/>
        <a:p>
          <a:endParaRPr lang="es-MX">
            <a:solidFill>
              <a:schemeClr val="tx1"/>
            </a:solidFill>
          </a:endParaRPr>
        </a:p>
      </dgm:t>
    </dgm:pt>
    <dgm:pt modelId="{C146FDC9-2059-794E-8F72-67A4FB263E42}" type="sibTrans" cxnId="{E95B90A4-05D6-5445-A233-ECC6EE1C2494}">
      <dgm:prSet/>
      <dgm:spPr/>
      <dgm:t>
        <a:bodyPr/>
        <a:lstStyle/>
        <a:p>
          <a:endParaRPr lang="es-MX">
            <a:solidFill>
              <a:schemeClr val="tx1"/>
            </a:solidFill>
          </a:endParaRPr>
        </a:p>
      </dgm:t>
    </dgm:pt>
    <dgm:pt modelId="{752E0147-0B9C-F240-8D92-5B1B9C17C28C}">
      <dgm:prSet/>
      <dgm:spPr/>
      <dgm:t>
        <a:bodyPr/>
        <a:lstStyle/>
        <a:p>
          <a:r>
            <a:rPr lang="es-EC" dirty="0">
              <a:solidFill>
                <a:schemeClr val="tx1"/>
              </a:solidFill>
              <a:latin typeface="Franklin Gothic Book" panose="020B0503020102020204" pitchFamily="34" charset="0"/>
            </a:rPr>
            <a:t>Comex</a:t>
          </a:r>
        </a:p>
      </dgm:t>
    </dgm:pt>
    <dgm:pt modelId="{8B4005A0-20DF-5D40-AB3C-BB59DA032DE4}" type="parTrans" cxnId="{D37D49E3-F3B9-944B-A4C6-9142F683FF7B}">
      <dgm:prSet/>
      <dgm:spPr/>
      <dgm:t>
        <a:bodyPr/>
        <a:lstStyle/>
        <a:p>
          <a:endParaRPr lang="es-MX">
            <a:solidFill>
              <a:schemeClr val="tx1"/>
            </a:solidFill>
          </a:endParaRPr>
        </a:p>
      </dgm:t>
    </dgm:pt>
    <dgm:pt modelId="{7991E510-E7E9-3B4F-918B-4D1BC1A7088A}" type="sibTrans" cxnId="{D37D49E3-F3B9-944B-A4C6-9142F683FF7B}">
      <dgm:prSet/>
      <dgm:spPr/>
      <dgm:t>
        <a:bodyPr/>
        <a:lstStyle/>
        <a:p>
          <a:endParaRPr lang="es-MX">
            <a:solidFill>
              <a:schemeClr val="tx1"/>
            </a:solidFill>
          </a:endParaRPr>
        </a:p>
      </dgm:t>
    </dgm:pt>
    <dgm:pt modelId="{AC1AEA85-3A6A-0D44-822B-279E007BE667}">
      <dgm:prSet/>
      <dgm:spPr/>
      <dgm:t>
        <a:bodyPr/>
        <a:lstStyle/>
        <a:p>
          <a:r>
            <a:rPr lang="es-EC" dirty="0">
              <a:solidFill>
                <a:schemeClr val="tx1"/>
              </a:solidFill>
              <a:latin typeface="Franklin Gothic Book" panose="020B0503020102020204" pitchFamily="34" charset="0"/>
            </a:rPr>
            <a:t>SRI</a:t>
          </a:r>
        </a:p>
      </dgm:t>
    </dgm:pt>
    <dgm:pt modelId="{8F8265BD-7DFA-F44E-8D1A-650B077976AB}" type="parTrans" cxnId="{98785947-CB32-0F48-88F6-0442A6028348}">
      <dgm:prSet/>
      <dgm:spPr/>
      <dgm:t>
        <a:bodyPr/>
        <a:lstStyle/>
        <a:p>
          <a:endParaRPr lang="es-MX">
            <a:solidFill>
              <a:schemeClr val="tx1"/>
            </a:solidFill>
          </a:endParaRPr>
        </a:p>
      </dgm:t>
    </dgm:pt>
    <dgm:pt modelId="{E7ADD046-B6B2-E549-94D2-0DB6EE457C0E}" type="sibTrans" cxnId="{98785947-CB32-0F48-88F6-0442A6028348}">
      <dgm:prSet/>
      <dgm:spPr/>
      <dgm:t>
        <a:bodyPr/>
        <a:lstStyle/>
        <a:p>
          <a:endParaRPr lang="es-MX">
            <a:solidFill>
              <a:schemeClr val="tx1"/>
            </a:solidFill>
          </a:endParaRPr>
        </a:p>
      </dgm:t>
    </dgm:pt>
    <dgm:pt modelId="{371BD930-B262-BE44-8BD6-7BCF2D9BC0D5}">
      <dgm:prSet/>
      <dgm:spPr/>
      <dgm:t>
        <a:bodyPr/>
        <a:lstStyle/>
        <a:p>
          <a:r>
            <a:rPr lang="es-EC" dirty="0">
              <a:solidFill>
                <a:schemeClr val="tx1"/>
              </a:solidFill>
              <a:latin typeface="Franklin Gothic Book" panose="020B0503020102020204" pitchFamily="34" charset="0"/>
            </a:rPr>
            <a:t>INEC</a:t>
          </a:r>
        </a:p>
      </dgm:t>
    </dgm:pt>
    <dgm:pt modelId="{6E22DD57-4093-1248-916F-2CC6D011B87A}" type="parTrans" cxnId="{6E06F15D-1683-ED43-86C5-6EA55BC76B78}">
      <dgm:prSet/>
      <dgm:spPr/>
      <dgm:t>
        <a:bodyPr/>
        <a:lstStyle/>
        <a:p>
          <a:endParaRPr lang="es-MX">
            <a:solidFill>
              <a:schemeClr val="tx1"/>
            </a:solidFill>
          </a:endParaRPr>
        </a:p>
      </dgm:t>
    </dgm:pt>
    <dgm:pt modelId="{C99EBB78-E2B3-FD47-B67F-FCCB1C45F641}" type="sibTrans" cxnId="{6E06F15D-1683-ED43-86C5-6EA55BC76B78}">
      <dgm:prSet/>
      <dgm:spPr/>
      <dgm:t>
        <a:bodyPr/>
        <a:lstStyle/>
        <a:p>
          <a:endParaRPr lang="es-MX">
            <a:solidFill>
              <a:schemeClr val="tx1"/>
            </a:solidFill>
          </a:endParaRPr>
        </a:p>
      </dgm:t>
    </dgm:pt>
    <dgm:pt modelId="{31BB3C08-4C73-6E42-A750-58F5C1819A36}">
      <dgm:prSet/>
      <dgm:spPr/>
      <dgm:t>
        <a:bodyPr/>
        <a:lstStyle/>
        <a:p>
          <a:r>
            <a:rPr lang="es-EC" dirty="0">
              <a:solidFill>
                <a:schemeClr val="tx1"/>
              </a:solidFill>
              <a:latin typeface="Franklin Gothic Book" panose="020B0503020102020204" pitchFamily="34" charset="0"/>
            </a:rPr>
            <a:t>Páginas especializadas</a:t>
          </a:r>
        </a:p>
      </dgm:t>
    </dgm:pt>
    <dgm:pt modelId="{5EF7D689-5EFB-F04B-947A-60046941DBBA}" type="parTrans" cxnId="{8CE2F098-BC20-224D-8C6C-14E61EF5E305}">
      <dgm:prSet/>
      <dgm:spPr/>
      <dgm:t>
        <a:bodyPr/>
        <a:lstStyle/>
        <a:p>
          <a:endParaRPr lang="es-MX">
            <a:solidFill>
              <a:schemeClr val="tx1"/>
            </a:solidFill>
          </a:endParaRPr>
        </a:p>
      </dgm:t>
    </dgm:pt>
    <dgm:pt modelId="{380524D5-4CCA-4E42-803A-1A3A75066277}" type="sibTrans" cxnId="{8CE2F098-BC20-224D-8C6C-14E61EF5E305}">
      <dgm:prSet/>
      <dgm:spPr/>
      <dgm:t>
        <a:bodyPr/>
        <a:lstStyle/>
        <a:p>
          <a:endParaRPr lang="es-MX">
            <a:solidFill>
              <a:schemeClr val="tx1"/>
            </a:solidFill>
          </a:endParaRPr>
        </a:p>
      </dgm:t>
    </dgm:pt>
    <dgm:pt modelId="{7FE45E74-DC31-5342-8A0D-5C7B2AD57427}">
      <dgm:prSet/>
      <dgm:spPr/>
      <dgm:t>
        <a:bodyPr/>
        <a:lstStyle/>
        <a:p>
          <a:r>
            <a:rPr lang="es-EC" dirty="0">
              <a:solidFill>
                <a:schemeClr val="tx1"/>
              </a:solidFill>
              <a:latin typeface="Franklin Gothic Book" panose="020B0503020102020204" pitchFamily="34" charset="0"/>
            </a:rPr>
            <a:t>TradeMaps</a:t>
          </a:r>
        </a:p>
      </dgm:t>
    </dgm:pt>
    <dgm:pt modelId="{90AAA5C5-260D-1D4F-9773-0466D5E2E8F5}" type="parTrans" cxnId="{CA834BF1-4049-DC4B-BCB1-49E754D4C470}">
      <dgm:prSet/>
      <dgm:spPr/>
      <dgm:t>
        <a:bodyPr/>
        <a:lstStyle/>
        <a:p>
          <a:endParaRPr lang="es-MX">
            <a:solidFill>
              <a:schemeClr val="tx1"/>
            </a:solidFill>
          </a:endParaRPr>
        </a:p>
      </dgm:t>
    </dgm:pt>
    <dgm:pt modelId="{44CA20F8-D711-2E43-95F1-1DF41C952616}" type="sibTrans" cxnId="{CA834BF1-4049-DC4B-BCB1-49E754D4C470}">
      <dgm:prSet/>
      <dgm:spPr/>
      <dgm:t>
        <a:bodyPr/>
        <a:lstStyle/>
        <a:p>
          <a:endParaRPr lang="es-MX">
            <a:solidFill>
              <a:schemeClr val="tx1"/>
            </a:solidFill>
          </a:endParaRPr>
        </a:p>
      </dgm:t>
    </dgm:pt>
    <dgm:pt modelId="{97E66CEF-7AF8-C945-9323-BAC60A1573DE}">
      <dgm:prSet/>
      <dgm:spPr/>
      <dgm:t>
        <a:bodyPr/>
        <a:lstStyle/>
        <a:p>
          <a:r>
            <a:rPr lang="es-EC" dirty="0">
              <a:solidFill>
                <a:schemeClr val="tx1"/>
              </a:solidFill>
              <a:latin typeface="Franklin Gothic Book" panose="020B0503020102020204" pitchFamily="34" charset="0"/>
            </a:rPr>
            <a:t>Veritrade Bussines</a:t>
          </a:r>
        </a:p>
      </dgm:t>
    </dgm:pt>
    <dgm:pt modelId="{51D066BD-8ACD-4E4E-A386-BF50FBA081AC}" type="parTrans" cxnId="{23E8EDA9-72A6-F14D-989B-C4B2B4699A98}">
      <dgm:prSet/>
      <dgm:spPr/>
      <dgm:t>
        <a:bodyPr/>
        <a:lstStyle/>
        <a:p>
          <a:endParaRPr lang="es-MX">
            <a:solidFill>
              <a:schemeClr val="tx1"/>
            </a:solidFill>
          </a:endParaRPr>
        </a:p>
      </dgm:t>
    </dgm:pt>
    <dgm:pt modelId="{142EAF65-AC31-E54C-B322-0137C8928560}" type="sibTrans" cxnId="{23E8EDA9-72A6-F14D-989B-C4B2B4699A98}">
      <dgm:prSet/>
      <dgm:spPr/>
      <dgm:t>
        <a:bodyPr/>
        <a:lstStyle/>
        <a:p>
          <a:endParaRPr lang="es-MX">
            <a:solidFill>
              <a:schemeClr val="tx1"/>
            </a:solidFill>
          </a:endParaRPr>
        </a:p>
      </dgm:t>
    </dgm:pt>
    <dgm:pt modelId="{7F062FA9-73EE-3347-B87C-C53098D41A33}">
      <dgm:prSet/>
      <dgm:spPr/>
      <dgm:t>
        <a:bodyPr/>
        <a:lstStyle/>
        <a:p>
          <a:r>
            <a:rPr lang="es-EC" dirty="0">
              <a:solidFill>
                <a:schemeClr val="tx1"/>
              </a:solidFill>
              <a:latin typeface="Franklin Gothic Book" panose="020B0503020102020204" pitchFamily="34" charset="0"/>
            </a:rPr>
            <a:t>Sicoex de la ALADI</a:t>
          </a:r>
        </a:p>
      </dgm:t>
    </dgm:pt>
    <dgm:pt modelId="{41185340-3E34-CF48-9CF8-7F36880B3A16}" type="parTrans" cxnId="{E54DFC9D-6DD7-A242-AD5E-D2A5C073DD44}">
      <dgm:prSet/>
      <dgm:spPr/>
      <dgm:t>
        <a:bodyPr/>
        <a:lstStyle/>
        <a:p>
          <a:endParaRPr lang="es-MX">
            <a:solidFill>
              <a:schemeClr val="tx1"/>
            </a:solidFill>
          </a:endParaRPr>
        </a:p>
      </dgm:t>
    </dgm:pt>
    <dgm:pt modelId="{A1DC4038-1205-A84D-B21E-574A8431ADFA}" type="sibTrans" cxnId="{E54DFC9D-6DD7-A242-AD5E-D2A5C073DD44}">
      <dgm:prSet/>
      <dgm:spPr/>
      <dgm:t>
        <a:bodyPr/>
        <a:lstStyle/>
        <a:p>
          <a:endParaRPr lang="es-MX">
            <a:solidFill>
              <a:schemeClr val="tx1"/>
            </a:solidFill>
          </a:endParaRPr>
        </a:p>
      </dgm:t>
    </dgm:pt>
    <dgm:pt modelId="{B2881A7F-55EA-5A41-BE83-33D79DC0E7E7}">
      <dgm:prSet/>
      <dgm:spPr/>
      <dgm:t>
        <a:bodyPr/>
        <a:lstStyle/>
        <a:p>
          <a:r>
            <a:rPr lang="es-EC" dirty="0">
              <a:solidFill>
                <a:schemeClr val="tx1"/>
              </a:solidFill>
              <a:latin typeface="Franklin Gothic Book" panose="020B0503020102020204" pitchFamily="34" charset="0"/>
            </a:rPr>
            <a:t>Entrevistas</a:t>
          </a:r>
        </a:p>
      </dgm:t>
    </dgm:pt>
    <dgm:pt modelId="{47383EE4-1649-1A4B-B109-9131EC30D018}" type="parTrans" cxnId="{D344C7D6-1EDC-D547-B33B-2668706CFC1A}">
      <dgm:prSet/>
      <dgm:spPr/>
      <dgm:t>
        <a:bodyPr/>
        <a:lstStyle/>
        <a:p>
          <a:endParaRPr lang="es-MX">
            <a:solidFill>
              <a:schemeClr val="tx1"/>
            </a:solidFill>
          </a:endParaRPr>
        </a:p>
      </dgm:t>
    </dgm:pt>
    <dgm:pt modelId="{2529515E-59D2-8F41-BEF0-B292CA3D97D1}" type="sibTrans" cxnId="{D344C7D6-1EDC-D547-B33B-2668706CFC1A}">
      <dgm:prSet/>
      <dgm:spPr/>
      <dgm:t>
        <a:bodyPr/>
        <a:lstStyle/>
        <a:p>
          <a:endParaRPr lang="es-MX">
            <a:solidFill>
              <a:schemeClr val="tx1"/>
            </a:solidFill>
          </a:endParaRPr>
        </a:p>
      </dgm:t>
    </dgm:pt>
    <dgm:pt modelId="{51F307E7-243A-2142-9CED-5DAD015731A3}" type="pres">
      <dgm:prSet presAssocID="{86117A49-9D57-C946-BAA5-BBC7F8C4A1E4}" presName="Name0" presStyleCnt="0">
        <dgm:presLayoutVars>
          <dgm:dir/>
          <dgm:animLvl val="lvl"/>
          <dgm:resizeHandles val="exact"/>
        </dgm:presLayoutVars>
      </dgm:prSet>
      <dgm:spPr/>
    </dgm:pt>
    <dgm:pt modelId="{8B391566-B2BA-634D-BC2C-E32235DA2DCE}" type="pres">
      <dgm:prSet presAssocID="{8A008E8A-2E25-964F-835D-C1F79BBFE9F8}" presName="linNode" presStyleCnt="0"/>
      <dgm:spPr/>
    </dgm:pt>
    <dgm:pt modelId="{B2F58974-F05A-BA42-8287-BAA8C027DFE1}" type="pres">
      <dgm:prSet presAssocID="{8A008E8A-2E25-964F-835D-C1F79BBFE9F8}" presName="parentText" presStyleLbl="node1" presStyleIdx="0" presStyleCnt="2">
        <dgm:presLayoutVars>
          <dgm:chMax val="1"/>
          <dgm:bulletEnabled val="1"/>
        </dgm:presLayoutVars>
      </dgm:prSet>
      <dgm:spPr/>
    </dgm:pt>
    <dgm:pt modelId="{184BB568-F5D4-9B43-AE3D-B2D962027DB3}" type="pres">
      <dgm:prSet presAssocID="{8A008E8A-2E25-964F-835D-C1F79BBFE9F8}" presName="descendantText" presStyleLbl="alignAccFollowNode1" presStyleIdx="0" presStyleCnt="2">
        <dgm:presLayoutVars>
          <dgm:bulletEnabled val="1"/>
        </dgm:presLayoutVars>
      </dgm:prSet>
      <dgm:spPr/>
    </dgm:pt>
    <dgm:pt modelId="{D57A1E8F-D6CE-C34B-B845-7D0AE45A229C}" type="pres">
      <dgm:prSet presAssocID="{59E3A61C-7E02-A840-BF44-621F7A49CDFC}" presName="sp" presStyleCnt="0"/>
      <dgm:spPr/>
    </dgm:pt>
    <dgm:pt modelId="{BFBD2721-9E3D-844B-B62C-2ABC729D3084}" type="pres">
      <dgm:prSet presAssocID="{31BB3C08-4C73-6E42-A750-58F5C1819A36}" presName="linNode" presStyleCnt="0"/>
      <dgm:spPr/>
    </dgm:pt>
    <dgm:pt modelId="{ABCF1B7A-451B-3C49-BF81-11D15188B2C9}" type="pres">
      <dgm:prSet presAssocID="{31BB3C08-4C73-6E42-A750-58F5C1819A36}" presName="parentText" presStyleLbl="node1" presStyleIdx="1" presStyleCnt="2">
        <dgm:presLayoutVars>
          <dgm:chMax val="1"/>
          <dgm:bulletEnabled val="1"/>
        </dgm:presLayoutVars>
      </dgm:prSet>
      <dgm:spPr/>
    </dgm:pt>
    <dgm:pt modelId="{FBA71657-09A9-CA4E-97BF-48AFA3FE40F2}" type="pres">
      <dgm:prSet presAssocID="{31BB3C08-4C73-6E42-A750-58F5C1819A36}" presName="descendantText" presStyleLbl="alignAccFollowNode1" presStyleIdx="1" presStyleCnt="2">
        <dgm:presLayoutVars>
          <dgm:bulletEnabled val="1"/>
        </dgm:presLayoutVars>
      </dgm:prSet>
      <dgm:spPr/>
    </dgm:pt>
  </dgm:ptLst>
  <dgm:cxnLst>
    <dgm:cxn modelId="{77911420-C211-A04E-953C-79C5FEF720BC}" type="presOf" srcId="{B2881A7F-55EA-5A41-BE83-33D79DC0E7E7}" destId="{FBA71657-09A9-CA4E-97BF-48AFA3FE40F2}" srcOrd="0" destOrd="3" presId="urn:microsoft.com/office/officeart/2005/8/layout/vList5"/>
    <dgm:cxn modelId="{BECE6821-6B7D-0D42-9DC4-2CB41210B81A}" type="presOf" srcId="{7F062FA9-73EE-3347-B87C-C53098D41A33}" destId="{FBA71657-09A9-CA4E-97BF-48AFA3FE40F2}" srcOrd="0" destOrd="2" presId="urn:microsoft.com/office/officeart/2005/8/layout/vList5"/>
    <dgm:cxn modelId="{B92EA944-DDBE-2E40-9DE0-8FC4FF6CC0B9}" type="presOf" srcId="{371BD930-B262-BE44-8BD6-7BCF2D9BC0D5}" destId="{184BB568-F5D4-9B43-AE3D-B2D962027DB3}" srcOrd="0" destOrd="3" presId="urn:microsoft.com/office/officeart/2005/8/layout/vList5"/>
    <dgm:cxn modelId="{B0788845-CF9E-3745-8190-D4A33004FE75}" type="presOf" srcId="{752E0147-0B9C-F240-8D92-5B1B9C17C28C}" destId="{184BB568-F5D4-9B43-AE3D-B2D962027DB3}" srcOrd="0" destOrd="1" presId="urn:microsoft.com/office/officeart/2005/8/layout/vList5"/>
    <dgm:cxn modelId="{98785947-CB32-0F48-88F6-0442A6028348}" srcId="{8A008E8A-2E25-964F-835D-C1F79BBFE9F8}" destId="{AC1AEA85-3A6A-0D44-822B-279E007BE667}" srcOrd="2" destOrd="0" parTransId="{8F8265BD-7DFA-F44E-8D1A-650B077976AB}" sibTransId="{E7ADD046-B6B2-E549-94D2-0DB6EE457C0E}"/>
    <dgm:cxn modelId="{6E06F15D-1683-ED43-86C5-6EA55BC76B78}" srcId="{8A008E8A-2E25-964F-835D-C1F79BBFE9F8}" destId="{371BD930-B262-BE44-8BD6-7BCF2D9BC0D5}" srcOrd="3" destOrd="0" parTransId="{6E22DD57-4093-1248-916F-2CC6D011B87A}" sibTransId="{C99EBB78-E2B3-FD47-B67F-FCCB1C45F641}"/>
    <dgm:cxn modelId="{4E25DD83-54F5-8047-8591-48E864FA28E7}" type="presOf" srcId="{31BB3C08-4C73-6E42-A750-58F5C1819A36}" destId="{ABCF1B7A-451B-3C49-BF81-11D15188B2C9}" srcOrd="0" destOrd="0" presId="urn:microsoft.com/office/officeart/2005/8/layout/vList5"/>
    <dgm:cxn modelId="{8CE2F098-BC20-224D-8C6C-14E61EF5E305}" srcId="{86117A49-9D57-C946-BAA5-BBC7F8C4A1E4}" destId="{31BB3C08-4C73-6E42-A750-58F5C1819A36}" srcOrd="1" destOrd="0" parTransId="{5EF7D689-5EFB-F04B-947A-60046941DBBA}" sibTransId="{380524D5-4CCA-4E42-803A-1A3A75066277}"/>
    <dgm:cxn modelId="{E54DFC9D-6DD7-A242-AD5E-D2A5C073DD44}" srcId="{31BB3C08-4C73-6E42-A750-58F5C1819A36}" destId="{7F062FA9-73EE-3347-B87C-C53098D41A33}" srcOrd="2" destOrd="0" parTransId="{41185340-3E34-CF48-9CF8-7F36880B3A16}" sibTransId="{A1DC4038-1205-A84D-B21E-574A8431ADFA}"/>
    <dgm:cxn modelId="{4927F69F-3084-FF49-AF52-AEB59944CD0F}" type="presOf" srcId="{97E66CEF-7AF8-C945-9323-BAC60A1573DE}" destId="{FBA71657-09A9-CA4E-97BF-48AFA3FE40F2}" srcOrd="0" destOrd="1" presId="urn:microsoft.com/office/officeart/2005/8/layout/vList5"/>
    <dgm:cxn modelId="{180008A2-30C1-1841-A1A7-71B21C4101D2}" type="presOf" srcId="{86117A49-9D57-C946-BAA5-BBC7F8C4A1E4}" destId="{51F307E7-243A-2142-9CED-5DAD015731A3}" srcOrd="0" destOrd="0" presId="urn:microsoft.com/office/officeart/2005/8/layout/vList5"/>
    <dgm:cxn modelId="{E95B90A4-05D6-5445-A233-ECC6EE1C2494}" srcId="{8A008E8A-2E25-964F-835D-C1F79BBFE9F8}" destId="{71E6AE82-7DA6-024C-A8A3-6C5BCE95630D}" srcOrd="0" destOrd="0" parTransId="{7EC1B42E-B3F3-1A4A-A4ED-220C3C02984F}" sibTransId="{C146FDC9-2059-794E-8F72-67A4FB263E42}"/>
    <dgm:cxn modelId="{23E8EDA9-72A6-F14D-989B-C4B2B4699A98}" srcId="{31BB3C08-4C73-6E42-A750-58F5C1819A36}" destId="{97E66CEF-7AF8-C945-9323-BAC60A1573DE}" srcOrd="1" destOrd="0" parTransId="{51D066BD-8ACD-4E4E-A386-BF50FBA081AC}" sibTransId="{142EAF65-AC31-E54C-B322-0137C8928560}"/>
    <dgm:cxn modelId="{28AC42B3-BB8C-0549-8B44-BA9FCC230FF1}" type="presOf" srcId="{7FE45E74-DC31-5342-8A0D-5C7B2AD57427}" destId="{FBA71657-09A9-CA4E-97BF-48AFA3FE40F2}" srcOrd="0" destOrd="0" presId="urn:microsoft.com/office/officeart/2005/8/layout/vList5"/>
    <dgm:cxn modelId="{0ED687CD-B4E9-3742-9CC1-0A72E9AE366B}" type="presOf" srcId="{8A008E8A-2E25-964F-835D-C1F79BBFE9F8}" destId="{B2F58974-F05A-BA42-8287-BAA8C027DFE1}" srcOrd="0" destOrd="0" presId="urn:microsoft.com/office/officeart/2005/8/layout/vList5"/>
    <dgm:cxn modelId="{D344C7D6-1EDC-D547-B33B-2668706CFC1A}" srcId="{31BB3C08-4C73-6E42-A750-58F5C1819A36}" destId="{B2881A7F-55EA-5A41-BE83-33D79DC0E7E7}" srcOrd="3" destOrd="0" parTransId="{47383EE4-1649-1A4B-B109-9131EC30D018}" sibTransId="{2529515E-59D2-8F41-BEF0-B292CA3D97D1}"/>
    <dgm:cxn modelId="{F1F336E3-41B7-CE4B-81C1-723A4C735AB3}" srcId="{86117A49-9D57-C946-BAA5-BBC7F8C4A1E4}" destId="{8A008E8A-2E25-964F-835D-C1F79BBFE9F8}" srcOrd="0" destOrd="0" parTransId="{4EEE0464-92CC-3F48-8B03-4744D96DEDA7}" sibTransId="{59E3A61C-7E02-A840-BF44-621F7A49CDFC}"/>
    <dgm:cxn modelId="{D37D49E3-F3B9-944B-A4C6-9142F683FF7B}" srcId="{8A008E8A-2E25-964F-835D-C1F79BBFE9F8}" destId="{752E0147-0B9C-F240-8D92-5B1B9C17C28C}" srcOrd="1" destOrd="0" parTransId="{8B4005A0-20DF-5D40-AB3C-BB59DA032DE4}" sibTransId="{7991E510-E7E9-3B4F-918B-4D1BC1A7088A}"/>
    <dgm:cxn modelId="{CA834BF1-4049-DC4B-BCB1-49E754D4C470}" srcId="{31BB3C08-4C73-6E42-A750-58F5C1819A36}" destId="{7FE45E74-DC31-5342-8A0D-5C7B2AD57427}" srcOrd="0" destOrd="0" parTransId="{90AAA5C5-260D-1D4F-9773-0466D5E2E8F5}" sibTransId="{44CA20F8-D711-2E43-95F1-1DF41C952616}"/>
    <dgm:cxn modelId="{DC8694F2-5554-114F-ACDF-78AD67968EDE}" type="presOf" srcId="{71E6AE82-7DA6-024C-A8A3-6C5BCE95630D}" destId="{184BB568-F5D4-9B43-AE3D-B2D962027DB3}" srcOrd="0" destOrd="0" presId="urn:microsoft.com/office/officeart/2005/8/layout/vList5"/>
    <dgm:cxn modelId="{C56B95F4-31C1-2145-AD37-009A8776DF07}" type="presOf" srcId="{AC1AEA85-3A6A-0D44-822B-279E007BE667}" destId="{184BB568-F5D4-9B43-AE3D-B2D962027DB3}" srcOrd="0" destOrd="2" presId="urn:microsoft.com/office/officeart/2005/8/layout/vList5"/>
    <dgm:cxn modelId="{D8838F1A-AF1D-CE4D-B31D-AB321516EF6B}" type="presParOf" srcId="{51F307E7-243A-2142-9CED-5DAD015731A3}" destId="{8B391566-B2BA-634D-BC2C-E32235DA2DCE}" srcOrd="0" destOrd="0" presId="urn:microsoft.com/office/officeart/2005/8/layout/vList5"/>
    <dgm:cxn modelId="{EE4B698E-85F5-4E4F-A969-27D83B66C70B}" type="presParOf" srcId="{8B391566-B2BA-634D-BC2C-E32235DA2DCE}" destId="{B2F58974-F05A-BA42-8287-BAA8C027DFE1}" srcOrd="0" destOrd="0" presId="urn:microsoft.com/office/officeart/2005/8/layout/vList5"/>
    <dgm:cxn modelId="{C14A0744-A46F-7548-9AEA-371854229E3A}" type="presParOf" srcId="{8B391566-B2BA-634D-BC2C-E32235DA2DCE}" destId="{184BB568-F5D4-9B43-AE3D-B2D962027DB3}" srcOrd="1" destOrd="0" presId="urn:microsoft.com/office/officeart/2005/8/layout/vList5"/>
    <dgm:cxn modelId="{3543F63D-C700-C94B-9D2C-EE7FAB6481A8}" type="presParOf" srcId="{51F307E7-243A-2142-9CED-5DAD015731A3}" destId="{D57A1E8F-D6CE-C34B-B845-7D0AE45A229C}" srcOrd="1" destOrd="0" presId="urn:microsoft.com/office/officeart/2005/8/layout/vList5"/>
    <dgm:cxn modelId="{5BD58854-36E5-874A-8067-44B3CAFC25A4}" type="presParOf" srcId="{51F307E7-243A-2142-9CED-5DAD015731A3}" destId="{BFBD2721-9E3D-844B-B62C-2ABC729D3084}" srcOrd="2" destOrd="0" presId="urn:microsoft.com/office/officeart/2005/8/layout/vList5"/>
    <dgm:cxn modelId="{9E6D8BB0-CFE6-0A49-9708-E91A43D3B576}" type="presParOf" srcId="{BFBD2721-9E3D-844B-B62C-2ABC729D3084}" destId="{ABCF1B7A-451B-3C49-BF81-11D15188B2C9}" srcOrd="0" destOrd="0" presId="urn:microsoft.com/office/officeart/2005/8/layout/vList5"/>
    <dgm:cxn modelId="{FBC03896-C505-7242-A02B-E3181E222A08}" type="presParOf" srcId="{BFBD2721-9E3D-844B-B62C-2ABC729D3084}" destId="{FBA71657-09A9-CA4E-97BF-48AFA3FE40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71E281-03EC-FE4D-82DF-FFA84988407D}"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s-MX"/>
        </a:p>
      </dgm:t>
    </dgm:pt>
    <dgm:pt modelId="{FB3FCD9A-DD6E-F545-9175-BCF687626129}">
      <dgm:prSet phldrT="[Texto]"/>
      <dgm:spPr/>
      <dgm:t>
        <a:bodyPr/>
        <a:lstStyle/>
        <a:p>
          <a:r>
            <a:rPr lang="es-EC" dirty="0">
              <a:solidFill>
                <a:schemeClr val="tx1"/>
              </a:solidFill>
              <a:latin typeface="Franklin Gothic Book" panose="020B0503020102020204" pitchFamily="34" charset="0"/>
            </a:rPr>
            <a:t>No experimental</a:t>
          </a:r>
          <a:endParaRPr lang="es-MX" dirty="0">
            <a:solidFill>
              <a:schemeClr val="tx1"/>
            </a:solidFill>
          </a:endParaRPr>
        </a:p>
      </dgm:t>
    </dgm:pt>
    <dgm:pt modelId="{57C389DD-72D3-9645-B365-BF2F3FB51C91}" type="parTrans" cxnId="{162A3B95-6CEE-9D4B-9C50-B4496ECB8372}">
      <dgm:prSet/>
      <dgm:spPr/>
      <dgm:t>
        <a:bodyPr/>
        <a:lstStyle/>
        <a:p>
          <a:endParaRPr lang="es-MX">
            <a:solidFill>
              <a:schemeClr val="tx1"/>
            </a:solidFill>
          </a:endParaRPr>
        </a:p>
      </dgm:t>
    </dgm:pt>
    <dgm:pt modelId="{EC2A8BD7-ACF1-4542-B060-792F4A07F4C3}" type="sibTrans" cxnId="{162A3B95-6CEE-9D4B-9C50-B4496ECB8372}">
      <dgm:prSet/>
      <dgm:spPr/>
      <dgm:t>
        <a:bodyPr/>
        <a:lstStyle/>
        <a:p>
          <a:endParaRPr lang="es-MX">
            <a:solidFill>
              <a:schemeClr val="tx1"/>
            </a:solidFill>
          </a:endParaRPr>
        </a:p>
      </dgm:t>
    </dgm:pt>
    <dgm:pt modelId="{C9984819-E733-7B48-B224-E84F6DE002DE}">
      <dgm:prSet/>
      <dgm:spPr/>
      <dgm:t>
        <a:bodyPr/>
        <a:lstStyle/>
        <a:p>
          <a:r>
            <a:rPr lang="es-EC" dirty="0">
              <a:solidFill>
                <a:schemeClr val="tx1"/>
              </a:solidFill>
              <a:latin typeface="Franklin Gothic Book" panose="020B0503020102020204" pitchFamily="34" charset="0"/>
            </a:rPr>
            <a:t>Sistemática y empírica</a:t>
          </a:r>
        </a:p>
      </dgm:t>
    </dgm:pt>
    <dgm:pt modelId="{1F4AFE6B-1AE9-4B4A-8630-B316EF966EE8}" type="parTrans" cxnId="{0EF232C4-4A07-4C4E-BADF-09F558D31B3E}">
      <dgm:prSet/>
      <dgm:spPr/>
      <dgm:t>
        <a:bodyPr/>
        <a:lstStyle/>
        <a:p>
          <a:endParaRPr lang="es-MX">
            <a:solidFill>
              <a:schemeClr val="tx1"/>
            </a:solidFill>
          </a:endParaRPr>
        </a:p>
      </dgm:t>
    </dgm:pt>
    <dgm:pt modelId="{1B3D6BD4-A8AA-A44D-A697-E1F173DA9F87}" type="sibTrans" cxnId="{0EF232C4-4A07-4C4E-BADF-09F558D31B3E}">
      <dgm:prSet/>
      <dgm:spPr/>
      <dgm:t>
        <a:bodyPr/>
        <a:lstStyle/>
        <a:p>
          <a:endParaRPr lang="es-MX">
            <a:solidFill>
              <a:schemeClr val="tx1"/>
            </a:solidFill>
          </a:endParaRPr>
        </a:p>
      </dgm:t>
    </dgm:pt>
    <dgm:pt modelId="{06DDA74C-FD1E-F64A-BEA0-8DA3B360775D}">
      <dgm:prSet/>
      <dgm:spPr/>
      <dgm:t>
        <a:bodyPr/>
        <a:lstStyle/>
        <a:p>
          <a:r>
            <a:rPr lang="es-EC" dirty="0">
              <a:solidFill>
                <a:schemeClr val="tx1"/>
              </a:solidFill>
              <a:latin typeface="Franklin Gothic Book" panose="020B0503020102020204" pitchFamily="34" charset="0"/>
            </a:rPr>
            <a:t>Variables independientes </a:t>
          </a:r>
        </a:p>
      </dgm:t>
    </dgm:pt>
    <dgm:pt modelId="{EA1FD4E1-ABBE-B54F-8A15-18447BACE5A8}" type="parTrans" cxnId="{AA9D1D2F-D2FA-0041-B919-5644448B3BDC}">
      <dgm:prSet/>
      <dgm:spPr/>
      <dgm:t>
        <a:bodyPr/>
        <a:lstStyle/>
        <a:p>
          <a:endParaRPr lang="es-MX">
            <a:solidFill>
              <a:schemeClr val="tx1"/>
            </a:solidFill>
          </a:endParaRPr>
        </a:p>
      </dgm:t>
    </dgm:pt>
    <dgm:pt modelId="{CDD69893-FC92-AF45-97A3-52750F8F90AC}" type="sibTrans" cxnId="{AA9D1D2F-D2FA-0041-B919-5644448B3BDC}">
      <dgm:prSet/>
      <dgm:spPr/>
      <dgm:t>
        <a:bodyPr/>
        <a:lstStyle/>
        <a:p>
          <a:endParaRPr lang="es-MX">
            <a:solidFill>
              <a:schemeClr val="tx1"/>
            </a:solidFill>
          </a:endParaRPr>
        </a:p>
      </dgm:t>
    </dgm:pt>
    <dgm:pt modelId="{EF5A9321-31DF-8F4D-816D-F1B74E8EB8A7}">
      <dgm:prSet/>
      <dgm:spPr/>
      <dgm:t>
        <a:bodyPr/>
        <a:lstStyle/>
        <a:p>
          <a:r>
            <a:rPr lang="es-EC" dirty="0">
              <a:solidFill>
                <a:schemeClr val="tx1"/>
              </a:solidFill>
              <a:latin typeface="Franklin Gothic Book" panose="020B0503020102020204" pitchFamily="34" charset="0"/>
            </a:rPr>
            <a:t>No existe manipulación</a:t>
          </a:r>
        </a:p>
      </dgm:t>
    </dgm:pt>
    <dgm:pt modelId="{83B328C9-F67C-8247-A759-25E4C7F13023}" type="parTrans" cxnId="{2C757DEC-E1AF-7447-8272-4769188CC478}">
      <dgm:prSet/>
      <dgm:spPr/>
      <dgm:t>
        <a:bodyPr/>
        <a:lstStyle/>
        <a:p>
          <a:endParaRPr lang="es-MX">
            <a:solidFill>
              <a:schemeClr val="tx1"/>
            </a:solidFill>
          </a:endParaRPr>
        </a:p>
      </dgm:t>
    </dgm:pt>
    <dgm:pt modelId="{10B6CAF6-2A8B-6F4C-95D9-31C9F9424390}" type="sibTrans" cxnId="{2C757DEC-E1AF-7447-8272-4769188CC478}">
      <dgm:prSet/>
      <dgm:spPr/>
      <dgm:t>
        <a:bodyPr/>
        <a:lstStyle/>
        <a:p>
          <a:endParaRPr lang="es-MX">
            <a:solidFill>
              <a:schemeClr val="tx1"/>
            </a:solidFill>
          </a:endParaRPr>
        </a:p>
      </dgm:t>
    </dgm:pt>
    <dgm:pt modelId="{603D4697-590E-5F48-9B9D-55DD0BFA2665}">
      <dgm:prSet/>
      <dgm:spPr/>
      <dgm:t>
        <a:bodyPr/>
        <a:lstStyle/>
        <a:p>
          <a:r>
            <a:rPr lang="es-US" dirty="0">
              <a:solidFill>
                <a:schemeClr val="tx1"/>
              </a:solidFill>
            </a:rPr>
            <a:t>Recopilación de información y su análisis respectivo</a:t>
          </a:r>
          <a:endParaRPr lang="es-EC" dirty="0">
            <a:solidFill>
              <a:schemeClr val="tx1"/>
            </a:solidFill>
            <a:latin typeface="Franklin Gothic Book" panose="020B0503020102020204" pitchFamily="34" charset="0"/>
          </a:endParaRPr>
        </a:p>
      </dgm:t>
    </dgm:pt>
    <dgm:pt modelId="{E3AB7B71-01D1-9047-98B0-BECE8271C2F0}" type="parTrans" cxnId="{012CF9CC-6C8F-F44F-AD33-186138FCB1CE}">
      <dgm:prSet/>
      <dgm:spPr/>
      <dgm:t>
        <a:bodyPr/>
        <a:lstStyle/>
        <a:p>
          <a:endParaRPr lang="es-MX">
            <a:solidFill>
              <a:schemeClr val="tx1"/>
            </a:solidFill>
          </a:endParaRPr>
        </a:p>
      </dgm:t>
    </dgm:pt>
    <dgm:pt modelId="{33EA6476-E2EA-FB40-9F60-BBB03C7AA89B}" type="sibTrans" cxnId="{012CF9CC-6C8F-F44F-AD33-186138FCB1CE}">
      <dgm:prSet/>
      <dgm:spPr/>
      <dgm:t>
        <a:bodyPr/>
        <a:lstStyle/>
        <a:p>
          <a:endParaRPr lang="es-MX">
            <a:solidFill>
              <a:schemeClr val="tx1"/>
            </a:solidFill>
          </a:endParaRPr>
        </a:p>
      </dgm:t>
    </dgm:pt>
    <dgm:pt modelId="{9262234E-DF69-7047-97B4-9DE877109D3E}" type="pres">
      <dgm:prSet presAssocID="{C671E281-03EC-FE4D-82DF-FFA84988407D}" presName="Name0" presStyleCnt="0">
        <dgm:presLayoutVars>
          <dgm:dir/>
          <dgm:animLvl val="lvl"/>
          <dgm:resizeHandles val="exact"/>
        </dgm:presLayoutVars>
      </dgm:prSet>
      <dgm:spPr/>
    </dgm:pt>
    <dgm:pt modelId="{83EC3DE4-3EBE-304B-AD1B-E8F351F9815F}" type="pres">
      <dgm:prSet presAssocID="{FB3FCD9A-DD6E-F545-9175-BCF687626129}" presName="linNode" presStyleCnt="0"/>
      <dgm:spPr/>
    </dgm:pt>
    <dgm:pt modelId="{C4A78801-D8F9-FF42-A2C3-409E718D8E65}" type="pres">
      <dgm:prSet presAssocID="{FB3FCD9A-DD6E-F545-9175-BCF687626129}" presName="parentText" presStyleLbl="node1" presStyleIdx="0" presStyleCnt="1">
        <dgm:presLayoutVars>
          <dgm:chMax val="1"/>
          <dgm:bulletEnabled val="1"/>
        </dgm:presLayoutVars>
      </dgm:prSet>
      <dgm:spPr/>
    </dgm:pt>
    <dgm:pt modelId="{3D193F2F-FA5F-A747-9643-038F560AA9A7}" type="pres">
      <dgm:prSet presAssocID="{FB3FCD9A-DD6E-F545-9175-BCF687626129}" presName="descendantText" presStyleLbl="alignAccFollowNode1" presStyleIdx="0" presStyleCnt="1">
        <dgm:presLayoutVars>
          <dgm:bulletEnabled val="1"/>
        </dgm:presLayoutVars>
      </dgm:prSet>
      <dgm:spPr/>
    </dgm:pt>
  </dgm:ptLst>
  <dgm:cxnLst>
    <dgm:cxn modelId="{323B0308-2D62-E044-AE3A-B448686E8B7E}" type="presOf" srcId="{EF5A9321-31DF-8F4D-816D-F1B74E8EB8A7}" destId="{3D193F2F-FA5F-A747-9643-038F560AA9A7}" srcOrd="0" destOrd="2" presId="urn:microsoft.com/office/officeart/2005/8/layout/vList5"/>
    <dgm:cxn modelId="{AA9D1D2F-D2FA-0041-B919-5644448B3BDC}" srcId="{FB3FCD9A-DD6E-F545-9175-BCF687626129}" destId="{06DDA74C-FD1E-F64A-BEA0-8DA3B360775D}" srcOrd="1" destOrd="0" parTransId="{EA1FD4E1-ABBE-B54F-8A15-18447BACE5A8}" sibTransId="{CDD69893-FC92-AF45-97A3-52750F8F90AC}"/>
    <dgm:cxn modelId="{3E560046-6C1F-2C4C-8AEC-0E613FF7BF1F}" type="presOf" srcId="{06DDA74C-FD1E-F64A-BEA0-8DA3B360775D}" destId="{3D193F2F-FA5F-A747-9643-038F560AA9A7}" srcOrd="0" destOrd="1" presId="urn:microsoft.com/office/officeart/2005/8/layout/vList5"/>
    <dgm:cxn modelId="{A67BF682-53C0-9F46-AD94-136254CFBE7D}" type="presOf" srcId="{603D4697-590E-5F48-9B9D-55DD0BFA2665}" destId="{3D193F2F-FA5F-A747-9643-038F560AA9A7}" srcOrd="0" destOrd="3" presId="urn:microsoft.com/office/officeart/2005/8/layout/vList5"/>
    <dgm:cxn modelId="{162A3B95-6CEE-9D4B-9C50-B4496ECB8372}" srcId="{C671E281-03EC-FE4D-82DF-FFA84988407D}" destId="{FB3FCD9A-DD6E-F545-9175-BCF687626129}" srcOrd="0" destOrd="0" parTransId="{57C389DD-72D3-9645-B365-BF2F3FB51C91}" sibTransId="{EC2A8BD7-ACF1-4542-B060-792F4A07F4C3}"/>
    <dgm:cxn modelId="{0EF232C4-4A07-4C4E-BADF-09F558D31B3E}" srcId="{FB3FCD9A-DD6E-F545-9175-BCF687626129}" destId="{C9984819-E733-7B48-B224-E84F6DE002DE}" srcOrd="0" destOrd="0" parTransId="{1F4AFE6B-1AE9-4B4A-8630-B316EF966EE8}" sibTransId="{1B3D6BD4-A8AA-A44D-A697-E1F173DA9F87}"/>
    <dgm:cxn modelId="{98EE32C8-7EF3-E04F-A9C4-6C7C3821C832}" type="presOf" srcId="{C9984819-E733-7B48-B224-E84F6DE002DE}" destId="{3D193F2F-FA5F-A747-9643-038F560AA9A7}" srcOrd="0" destOrd="0" presId="urn:microsoft.com/office/officeart/2005/8/layout/vList5"/>
    <dgm:cxn modelId="{012CF9CC-6C8F-F44F-AD33-186138FCB1CE}" srcId="{FB3FCD9A-DD6E-F545-9175-BCF687626129}" destId="{603D4697-590E-5F48-9B9D-55DD0BFA2665}" srcOrd="3" destOrd="0" parTransId="{E3AB7B71-01D1-9047-98B0-BECE8271C2F0}" sibTransId="{33EA6476-E2EA-FB40-9F60-BBB03C7AA89B}"/>
    <dgm:cxn modelId="{FEFED4E3-990F-8D47-8029-73700BC361F6}" type="presOf" srcId="{FB3FCD9A-DD6E-F545-9175-BCF687626129}" destId="{C4A78801-D8F9-FF42-A2C3-409E718D8E65}" srcOrd="0" destOrd="0" presId="urn:microsoft.com/office/officeart/2005/8/layout/vList5"/>
    <dgm:cxn modelId="{2C757DEC-E1AF-7447-8272-4769188CC478}" srcId="{FB3FCD9A-DD6E-F545-9175-BCF687626129}" destId="{EF5A9321-31DF-8F4D-816D-F1B74E8EB8A7}" srcOrd="2" destOrd="0" parTransId="{83B328C9-F67C-8247-A759-25E4C7F13023}" sibTransId="{10B6CAF6-2A8B-6F4C-95D9-31C9F9424390}"/>
    <dgm:cxn modelId="{899802F2-8297-3A40-824D-4B3EB495B965}" type="presOf" srcId="{C671E281-03EC-FE4D-82DF-FFA84988407D}" destId="{9262234E-DF69-7047-97B4-9DE877109D3E}" srcOrd="0" destOrd="0" presId="urn:microsoft.com/office/officeart/2005/8/layout/vList5"/>
    <dgm:cxn modelId="{456B34D9-A88B-F44C-B0AD-2FFCBEF46F77}" type="presParOf" srcId="{9262234E-DF69-7047-97B4-9DE877109D3E}" destId="{83EC3DE4-3EBE-304B-AD1B-E8F351F9815F}" srcOrd="0" destOrd="0" presId="urn:microsoft.com/office/officeart/2005/8/layout/vList5"/>
    <dgm:cxn modelId="{EEC9ABA2-2DDC-A443-90F4-664F7CD335C1}" type="presParOf" srcId="{83EC3DE4-3EBE-304B-AD1B-E8F351F9815F}" destId="{C4A78801-D8F9-FF42-A2C3-409E718D8E65}" srcOrd="0" destOrd="0" presId="urn:microsoft.com/office/officeart/2005/8/layout/vList5"/>
    <dgm:cxn modelId="{E2E6228A-0DA2-3844-8D49-49DF689B0978}" type="presParOf" srcId="{83EC3DE4-3EBE-304B-AD1B-E8F351F9815F}" destId="{3D193F2F-FA5F-A747-9643-038F560AA9A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567B6-5934-4BA8-9DA2-5CE8EE8E5228}">
      <dsp:nvSpPr>
        <dsp:cNvPr id="0" name=""/>
        <dsp:cNvSpPr/>
      </dsp:nvSpPr>
      <dsp:spPr>
        <a:xfrm>
          <a:off x="159542" y="993401"/>
          <a:ext cx="2276781" cy="323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US" sz="2000" kern="1200" dirty="0">
              <a:solidFill>
                <a:schemeClr val="tx1"/>
              </a:solidFill>
            </a:rPr>
            <a:t>La industria del calzado en el Ecuador al pasar de los años ha experimentado un gran crecimiento</a:t>
          </a:r>
          <a:endParaRPr lang="en-US" sz="2000" kern="1200" dirty="0">
            <a:solidFill>
              <a:schemeClr val="tx1"/>
            </a:solidFill>
            <a:latin typeface="Franklin Gothic Book" panose="020B0503020102020204" pitchFamily="34" charset="0"/>
          </a:endParaRPr>
        </a:p>
      </dsp:txBody>
      <dsp:txXfrm>
        <a:off x="159542" y="993401"/>
        <a:ext cx="2276781" cy="3237130"/>
      </dsp:txXfrm>
    </dsp:sp>
    <dsp:sp modelId="{D05816D0-8EB6-4273-97BE-25A36A1CA159}">
      <dsp:nvSpPr>
        <dsp:cNvPr id="0" name=""/>
        <dsp:cNvSpPr/>
      </dsp:nvSpPr>
      <dsp:spPr>
        <a:xfrm>
          <a:off x="156955" y="2008619"/>
          <a:ext cx="181107" cy="18110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1A5ABC-5C45-4BD4-B28D-60148209162A}">
      <dsp:nvSpPr>
        <dsp:cNvPr id="0" name=""/>
        <dsp:cNvSpPr/>
      </dsp:nvSpPr>
      <dsp:spPr>
        <a:xfrm>
          <a:off x="283730" y="1755069"/>
          <a:ext cx="181107" cy="18110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1D0DC-3F19-42B0-9036-F4A641D35490}">
      <dsp:nvSpPr>
        <dsp:cNvPr id="0" name=""/>
        <dsp:cNvSpPr/>
      </dsp:nvSpPr>
      <dsp:spPr>
        <a:xfrm flipH="1" flipV="1">
          <a:off x="576062" y="1512169"/>
          <a:ext cx="68112" cy="15979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00FF9-4916-4892-9FDF-D1FC2DB4514D}">
      <dsp:nvSpPr>
        <dsp:cNvPr id="0" name=""/>
        <dsp:cNvSpPr/>
      </dsp:nvSpPr>
      <dsp:spPr>
        <a:xfrm>
          <a:off x="841542" y="1526873"/>
          <a:ext cx="181107" cy="18110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7A905-4B61-4718-97A9-82B0C7908564}">
      <dsp:nvSpPr>
        <dsp:cNvPr id="0" name=""/>
        <dsp:cNvSpPr/>
      </dsp:nvSpPr>
      <dsp:spPr>
        <a:xfrm>
          <a:off x="1171158" y="1425453"/>
          <a:ext cx="181107" cy="18110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B4B4B-BF1F-4809-9410-6C5AD753651A}">
      <dsp:nvSpPr>
        <dsp:cNvPr id="0" name=""/>
        <dsp:cNvSpPr/>
      </dsp:nvSpPr>
      <dsp:spPr>
        <a:xfrm>
          <a:off x="1576839" y="1602938"/>
          <a:ext cx="181107" cy="18110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4D334-3B07-4AC5-AD7B-2AA810CCFDBB}">
      <dsp:nvSpPr>
        <dsp:cNvPr id="0" name=""/>
        <dsp:cNvSpPr/>
      </dsp:nvSpPr>
      <dsp:spPr>
        <a:xfrm flipH="1" flipV="1">
          <a:off x="2016225" y="1440160"/>
          <a:ext cx="68112" cy="15979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CD487-21C8-4F13-B6A4-50A041263DB8}">
      <dsp:nvSpPr>
        <dsp:cNvPr id="0" name=""/>
        <dsp:cNvSpPr/>
      </dsp:nvSpPr>
      <dsp:spPr>
        <a:xfrm>
          <a:off x="2185361" y="2008619"/>
          <a:ext cx="181107" cy="18110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F5037-C470-4209-A96B-C625D0B85C35}">
      <dsp:nvSpPr>
        <dsp:cNvPr id="0" name=""/>
        <dsp:cNvSpPr/>
      </dsp:nvSpPr>
      <dsp:spPr>
        <a:xfrm>
          <a:off x="2337491" y="2287525"/>
          <a:ext cx="181107" cy="18110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F1C85-A6CC-4D56-B595-3CE3B6BB0409}">
      <dsp:nvSpPr>
        <dsp:cNvPr id="0" name=""/>
        <dsp:cNvSpPr/>
      </dsp:nvSpPr>
      <dsp:spPr>
        <a:xfrm flipH="1" flipV="1">
          <a:off x="504057" y="3456386"/>
          <a:ext cx="111457" cy="26148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DEA9B-0422-4D96-9A70-9350F686E965}">
      <dsp:nvSpPr>
        <dsp:cNvPr id="0" name=""/>
        <dsp:cNvSpPr/>
      </dsp:nvSpPr>
      <dsp:spPr>
        <a:xfrm>
          <a:off x="30180" y="2718561"/>
          <a:ext cx="181107" cy="18110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655819-BD0C-4F21-807B-ACF7934C1F3E}">
      <dsp:nvSpPr>
        <dsp:cNvPr id="0" name=""/>
        <dsp:cNvSpPr/>
      </dsp:nvSpPr>
      <dsp:spPr>
        <a:xfrm flipH="1" flipV="1">
          <a:off x="0" y="3024337"/>
          <a:ext cx="68112" cy="15979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DFFE0-8834-41FE-AF3D-D23CB801D5A0}">
      <dsp:nvSpPr>
        <dsp:cNvPr id="0" name=""/>
        <dsp:cNvSpPr/>
      </dsp:nvSpPr>
      <dsp:spPr>
        <a:xfrm flipH="1" flipV="1">
          <a:off x="936105" y="3384377"/>
          <a:ext cx="99073" cy="2324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6A9D34-857E-4DA4-BA7F-4C0B79CA250C}">
      <dsp:nvSpPr>
        <dsp:cNvPr id="0" name=""/>
        <dsp:cNvSpPr/>
      </dsp:nvSpPr>
      <dsp:spPr>
        <a:xfrm>
          <a:off x="1095093" y="3479213"/>
          <a:ext cx="181107" cy="18110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974A6-C1B2-4D3F-84F3-0FAFAA2E0C08}">
      <dsp:nvSpPr>
        <dsp:cNvPr id="0" name=""/>
        <dsp:cNvSpPr/>
      </dsp:nvSpPr>
      <dsp:spPr>
        <a:xfrm flipH="1" flipV="1">
          <a:off x="2232248" y="3312369"/>
          <a:ext cx="68112" cy="15979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BEBA6B-C830-4B56-996A-723DB7D2873A}">
      <dsp:nvSpPr>
        <dsp:cNvPr id="0" name=""/>
        <dsp:cNvSpPr/>
      </dsp:nvSpPr>
      <dsp:spPr>
        <a:xfrm>
          <a:off x="1450064" y="3504568"/>
          <a:ext cx="181107" cy="18110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CC494-1364-4D52-AEDB-383255228056}">
      <dsp:nvSpPr>
        <dsp:cNvPr id="0" name=""/>
        <dsp:cNvSpPr/>
      </dsp:nvSpPr>
      <dsp:spPr>
        <a:xfrm flipH="1" flipV="1">
          <a:off x="2088231" y="3528394"/>
          <a:ext cx="99073" cy="23243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41FE6-2184-4377-A39D-6F3E111B8B68}">
      <dsp:nvSpPr>
        <dsp:cNvPr id="0" name=""/>
        <dsp:cNvSpPr/>
      </dsp:nvSpPr>
      <dsp:spPr>
        <a:xfrm>
          <a:off x="2236071" y="2997467"/>
          <a:ext cx="284597" cy="28459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4170E-0DE7-4F8A-9C78-46F94053BE89}">
      <dsp:nvSpPr>
        <dsp:cNvPr id="0" name=""/>
        <dsp:cNvSpPr/>
      </dsp:nvSpPr>
      <dsp:spPr>
        <a:xfrm>
          <a:off x="2520669" y="1373306"/>
          <a:ext cx="835823" cy="1595677"/>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DCF50A-7AEB-9040-BC91-EC236F8CE5A0}">
      <dsp:nvSpPr>
        <dsp:cNvPr id="0" name=""/>
        <dsp:cNvSpPr/>
      </dsp:nvSpPr>
      <dsp:spPr>
        <a:xfrm>
          <a:off x="3356492" y="1374081"/>
          <a:ext cx="2279517" cy="159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US" sz="2000" kern="1200" dirty="0">
              <a:solidFill>
                <a:schemeClr val="tx1"/>
              </a:solidFill>
            </a:rPr>
            <a:t>la producción nacional no es competitiva con otros países a nivel internacional</a:t>
          </a:r>
        </a:p>
      </dsp:txBody>
      <dsp:txXfrm>
        <a:off x="3356492" y="1374081"/>
        <a:ext cx="2279517" cy="1595662"/>
      </dsp:txXfrm>
    </dsp:sp>
    <dsp:sp modelId="{785E1D3D-B4B0-7945-9876-33517B4FF925}">
      <dsp:nvSpPr>
        <dsp:cNvPr id="0" name=""/>
        <dsp:cNvSpPr/>
      </dsp:nvSpPr>
      <dsp:spPr>
        <a:xfrm>
          <a:off x="5636009" y="1373306"/>
          <a:ext cx="835823" cy="1595677"/>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77BACF-7753-7A44-BFFB-45D600E9B25E}">
      <dsp:nvSpPr>
        <dsp:cNvPr id="0" name=""/>
        <dsp:cNvSpPr/>
      </dsp:nvSpPr>
      <dsp:spPr>
        <a:xfrm>
          <a:off x="6471832" y="1374081"/>
          <a:ext cx="2279517" cy="159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US" sz="2000" kern="1200" dirty="0">
              <a:solidFill>
                <a:schemeClr val="tx1"/>
              </a:solidFill>
            </a:rPr>
            <a:t>los costos de fabricación son más altos en el país en comparación con otros, en los que la mano de obra es más barata y su sueldo mínimo vital en más alto.</a:t>
          </a:r>
        </a:p>
      </dsp:txBody>
      <dsp:txXfrm>
        <a:off x="6471832" y="1374081"/>
        <a:ext cx="2279517" cy="1595662"/>
      </dsp:txXfrm>
    </dsp:sp>
    <dsp:sp modelId="{75FFF980-4C18-1942-B7FC-6F5C2FC49266}">
      <dsp:nvSpPr>
        <dsp:cNvPr id="0" name=""/>
        <dsp:cNvSpPr/>
      </dsp:nvSpPr>
      <dsp:spPr>
        <a:xfrm>
          <a:off x="8751349" y="1373306"/>
          <a:ext cx="835823" cy="1595677"/>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B54C4D-D8AC-8745-B379-7AF10D37080B}">
      <dsp:nvSpPr>
        <dsp:cNvPr id="0" name=""/>
        <dsp:cNvSpPr/>
      </dsp:nvSpPr>
      <dsp:spPr>
        <a:xfrm>
          <a:off x="9678353" y="993401"/>
          <a:ext cx="1937589" cy="38458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US" sz="2000" kern="1200" dirty="0">
              <a:solidFill>
                <a:schemeClr val="tx1"/>
              </a:solidFill>
            </a:rPr>
            <a:t>¿Por qué existe una limitada exportación de Calzado, subpartida 6405.10.00.00 a Colombia en el período 2014 - 2019?.</a:t>
          </a:r>
        </a:p>
      </dsp:txBody>
      <dsp:txXfrm>
        <a:off x="9962106" y="1556612"/>
        <a:ext cx="1370083" cy="27194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841C3-A01A-E94B-BF47-EA196242DF90}">
      <dsp:nvSpPr>
        <dsp:cNvPr id="0" name=""/>
        <dsp:cNvSpPr/>
      </dsp:nvSpPr>
      <dsp:spPr>
        <a:xfrm>
          <a:off x="133" y="1279531"/>
          <a:ext cx="1591798" cy="371224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MX" sz="1600" kern="1200" dirty="0">
              <a:solidFill>
                <a:schemeClr val="tx1"/>
              </a:solidFill>
            </a:rPr>
            <a:t>29 empresas</a:t>
          </a:r>
        </a:p>
        <a:p>
          <a:pPr marL="171450" lvl="1" indent="-171450" algn="l" defTabSz="711200">
            <a:lnSpc>
              <a:spcPct val="90000"/>
            </a:lnSpc>
            <a:spcBef>
              <a:spcPct val="0"/>
            </a:spcBef>
            <a:spcAft>
              <a:spcPct val="15000"/>
            </a:spcAft>
            <a:buChar char="•"/>
          </a:pPr>
          <a:r>
            <a:rPr lang="es-ES" sz="1600" kern="1200" dirty="0">
              <a:solidFill>
                <a:schemeClr val="tx1"/>
              </a:solidFill>
              <a:effectLst/>
            </a:rPr>
            <a:t>Ventas de 202.298 miles de dólares</a:t>
          </a:r>
          <a:endParaRPr lang="es-MX" sz="1600" kern="1200" dirty="0">
            <a:solidFill>
              <a:schemeClr val="tx1"/>
            </a:solidFill>
          </a:endParaRPr>
        </a:p>
      </dsp:txBody>
      <dsp:txXfrm>
        <a:off x="46755" y="1326153"/>
        <a:ext cx="1498554" cy="2823516"/>
      </dsp:txXfrm>
    </dsp:sp>
    <dsp:sp modelId="{7006E74C-D034-9C48-85C8-0AA20520A222}">
      <dsp:nvSpPr>
        <dsp:cNvPr id="0" name=""/>
        <dsp:cNvSpPr/>
      </dsp:nvSpPr>
      <dsp:spPr>
        <a:xfrm>
          <a:off x="-6224" y="3148952"/>
          <a:ext cx="2588997" cy="2588997"/>
        </a:xfrm>
        <a:prstGeom prst="leftCircularArrow">
          <a:avLst>
            <a:gd name="adj1" fmla="val 2059"/>
            <a:gd name="adj2" fmla="val 246981"/>
            <a:gd name="adj3" fmla="val 20852290"/>
            <a:gd name="adj4" fmla="val 6254287"/>
            <a:gd name="adj5" fmla="val 240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4D00AD-108A-F24A-BC91-062FC746FA55}">
      <dsp:nvSpPr>
        <dsp:cNvPr id="0" name=""/>
        <dsp:cNvSpPr/>
      </dsp:nvSpPr>
      <dsp:spPr>
        <a:xfrm>
          <a:off x="276625" y="5079545"/>
          <a:ext cx="1414932" cy="5626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rPr>
            <a:t>2014</a:t>
          </a:r>
        </a:p>
      </dsp:txBody>
      <dsp:txXfrm>
        <a:off x="293105" y="5096025"/>
        <a:ext cx="1381972" cy="529711"/>
      </dsp:txXfrm>
    </dsp:sp>
    <dsp:sp modelId="{2C291270-FF22-1E4D-903A-19C39B7A44C3}">
      <dsp:nvSpPr>
        <dsp:cNvPr id="0" name=""/>
        <dsp:cNvSpPr/>
      </dsp:nvSpPr>
      <dsp:spPr>
        <a:xfrm>
          <a:off x="2022611" y="1279531"/>
          <a:ext cx="1591798" cy="371224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ventas de 222.518 miles de dólares</a:t>
          </a:r>
          <a:endParaRPr lang="es-MX" sz="1600" kern="1200" dirty="0">
            <a:solidFill>
              <a:schemeClr val="tx1"/>
            </a:solidFill>
          </a:endParaRPr>
        </a:p>
      </dsp:txBody>
      <dsp:txXfrm>
        <a:off x="2069233" y="2121633"/>
        <a:ext cx="1498554" cy="2823516"/>
      </dsp:txXfrm>
    </dsp:sp>
    <dsp:sp modelId="{FC700D39-8BEB-7947-96C5-E6D6AD14C593}">
      <dsp:nvSpPr>
        <dsp:cNvPr id="0" name=""/>
        <dsp:cNvSpPr/>
      </dsp:nvSpPr>
      <dsp:spPr>
        <a:xfrm>
          <a:off x="2254907" y="802683"/>
          <a:ext cx="2483660" cy="2483660"/>
        </a:xfrm>
        <a:prstGeom prst="circularArrow">
          <a:avLst>
            <a:gd name="adj1" fmla="val 2146"/>
            <a:gd name="adj2" fmla="val 257972"/>
            <a:gd name="adj3" fmla="val 138372"/>
            <a:gd name="adj4" fmla="val 14747365"/>
            <a:gd name="adj5" fmla="val 2504"/>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5A30A3-5660-C44D-AC46-F443541035D0}">
      <dsp:nvSpPr>
        <dsp:cNvPr id="0" name=""/>
        <dsp:cNvSpPr/>
      </dsp:nvSpPr>
      <dsp:spPr>
        <a:xfrm>
          <a:off x="2303687" y="964572"/>
          <a:ext cx="1414932" cy="5626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2015</a:t>
          </a:r>
          <a:endParaRPr lang="es-MX" sz="1600" kern="1200" dirty="0">
            <a:solidFill>
              <a:schemeClr val="tx1"/>
            </a:solidFill>
          </a:endParaRPr>
        </a:p>
      </dsp:txBody>
      <dsp:txXfrm>
        <a:off x="2320167" y="981052"/>
        <a:ext cx="1381972" cy="529711"/>
      </dsp:txXfrm>
    </dsp:sp>
    <dsp:sp modelId="{18988D84-F100-A241-8158-FC56E7E1B65E}">
      <dsp:nvSpPr>
        <dsp:cNvPr id="0" name=""/>
        <dsp:cNvSpPr/>
      </dsp:nvSpPr>
      <dsp:spPr>
        <a:xfrm>
          <a:off x="4045088" y="1279531"/>
          <a:ext cx="1591798" cy="371224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Ventas de 190.814 miles de dólares</a:t>
          </a:r>
          <a:endParaRPr lang="es-MX" sz="1600" kern="1200" dirty="0">
            <a:solidFill>
              <a:schemeClr val="tx1"/>
            </a:solidFill>
          </a:endParaRPr>
        </a:p>
        <a:p>
          <a:pPr marL="171450" lvl="1" indent="-171450" algn="l" defTabSz="711200">
            <a:lnSpc>
              <a:spcPct val="90000"/>
            </a:lnSpc>
            <a:spcBef>
              <a:spcPct val="0"/>
            </a:spcBef>
            <a:spcAft>
              <a:spcPct val="15000"/>
            </a:spcAft>
            <a:buChar char="•"/>
          </a:pPr>
          <a:r>
            <a:rPr lang="es-ES" sz="1600" kern="1200" dirty="0">
              <a:solidFill>
                <a:schemeClr val="tx1"/>
              </a:solidFill>
            </a:rPr>
            <a:t>refleja una disminución del 0,14 %</a:t>
          </a:r>
          <a:endParaRPr lang="es-MX" sz="1600" kern="1200" dirty="0">
            <a:solidFill>
              <a:schemeClr val="tx1"/>
            </a:solidFill>
          </a:endParaRPr>
        </a:p>
      </dsp:txBody>
      <dsp:txXfrm>
        <a:off x="4091710" y="1326153"/>
        <a:ext cx="1498554" cy="2823516"/>
      </dsp:txXfrm>
    </dsp:sp>
    <dsp:sp modelId="{C965FAFA-631B-A540-8930-168A9569D9A6}">
      <dsp:nvSpPr>
        <dsp:cNvPr id="0" name=""/>
        <dsp:cNvSpPr/>
      </dsp:nvSpPr>
      <dsp:spPr>
        <a:xfrm>
          <a:off x="4406671" y="3155924"/>
          <a:ext cx="2181509" cy="2181509"/>
        </a:xfrm>
        <a:prstGeom prst="leftCircularArrow">
          <a:avLst>
            <a:gd name="adj1" fmla="val 2443"/>
            <a:gd name="adj2" fmla="val 295722"/>
            <a:gd name="adj3" fmla="val 21374231"/>
            <a:gd name="adj4" fmla="val 6727488"/>
            <a:gd name="adj5" fmla="val 285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DB3E8-8DD4-9041-8B20-88A0A223EEDC}">
      <dsp:nvSpPr>
        <dsp:cNvPr id="0" name=""/>
        <dsp:cNvSpPr/>
      </dsp:nvSpPr>
      <dsp:spPr>
        <a:xfrm>
          <a:off x="4400901" y="4640954"/>
          <a:ext cx="1414932" cy="5626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2016</a:t>
          </a:r>
          <a:endParaRPr lang="es-MX" sz="1600" kern="1200" dirty="0">
            <a:solidFill>
              <a:schemeClr val="tx1"/>
            </a:solidFill>
          </a:endParaRPr>
        </a:p>
      </dsp:txBody>
      <dsp:txXfrm>
        <a:off x="4417381" y="4657434"/>
        <a:ext cx="1381972" cy="529711"/>
      </dsp:txXfrm>
    </dsp:sp>
    <dsp:sp modelId="{97CB77B2-AEEC-C344-A85E-EA9406A5651E}">
      <dsp:nvSpPr>
        <dsp:cNvPr id="0" name=""/>
        <dsp:cNvSpPr/>
      </dsp:nvSpPr>
      <dsp:spPr>
        <a:xfrm>
          <a:off x="6067566" y="1279531"/>
          <a:ext cx="1591798" cy="371224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elaboración de 4,9 millones de pares de zapatos</a:t>
          </a:r>
          <a:endParaRPr lang="es-US" sz="1600" kern="1200" dirty="0">
            <a:solidFill>
              <a:schemeClr val="tx1"/>
            </a:solidFill>
          </a:endParaRPr>
        </a:p>
        <a:p>
          <a:pPr marL="171450" lvl="1" indent="-171450" algn="l" defTabSz="711200">
            <a:lnSpc>
              <a:spcPct val="90000"/>
            </a:lnSpc>
            <a:spcBef>
              <a:spcPct val="0"/>
            </a:spcBef>
            <a:spcAft>
              <a:spcPct val="15000"/>
            </a:spcAft>
            <a:buChar char="•"/>
          </a:pPr>
          <a:r>
            <a:rPr lang="es-ES" sz="1600" kern="1200" dirty="0">
              <a:solidFill>
                <a:schemeClr val="tx1"/>
              </a:solidFill>
            </a:rPr>
            <a:t>ventas de 200.441 miles de dólares</a:t>
          </a:r>
          <a:endParaRPr lang="es-US" sz="1600" kern="1200" dirty="0">
            <a:solidFill>
              <a:schemeClr val="tx1"/>
            </a:solidFill>
          </a:endParaRPr>
        </a:p>
      </dsp:txBody>
      <dsp:txXfrm>
        <a:off x="6114188" y="2121633"/>
        <a:ext cx="1498554" cy="2823516"/>
      </dsp:txXfrm>
    </dsp:sp>
    <dsp:sp modelId="{1C9C6157-C4D5-A44F-9805-B3879C6ABE50}">
      <dsp:nvSpPr>
        <dsp:cNvPr id="0" name=""/>
        <dsp:cNvSpPr/>
      </dsp:nvSpPr>
      <dsp:spPr>
        <a:xfrm>
          <a:off x="6308683" y="804327"/>
          <a:ext cx="2475172" cy="2475172"/>
        </a:xfrm>
        <a:prstGeom prst="circularArrow">
          <a:avLst>
            <a:gd name="adj1" fmla="val 2153"/>
            <a:gd name="adj2" fmla="val 258900"/>
            <a:gd name="adj3" fmla="val 146501"/>
            <a:gd name="adj4" fmla="val 14756423"/>
            <a:gd name="adj5" fmla="val 251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3B2E49-0DCA-E243-A7B6-B4C7FA0A2369}">
      <dsp:nvSpPr>
        <dsp:cNvPr id="0" name=""/>
        <dsp:cNvSpPr/>
      </dsp:nvSpPr>
      <dsp:spPr>
        <a:xfrm>
          <a:off x="6357797" y="964572"/>
          <a:ext cx="1414932" cy="5626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2017 </a:t>
          </a:r>
          <a:endParaRPr lang="es-MX" sz="1000" kern="1200" dirty="0">
            <a:solidFill>
              <a:schemeClr val="tx1"/>
            </a:solidFill>
          </a:endParaRPr>
        </a:p>
      </dsp:txBody>
      <dsp:txXfrm>
        <a:off x="6374277" y="981052"/>
        <a:ext cx="1381972" cy="529711"/>
      </dsp:txXfrm>
    </dsp:sp>
    <dsp:sp modelId="{FB10B5D3-5417-BB46-AC63-A0CEB46E7557}">
      <dsp:nvSpPr>
        <dsp:cNvPr id="0" name=""/>
        <dsp:cNvSpPr/>
      </dsp:nvSpPr>
      <dsp:spPr>
        <a:xfrm>
          <a:off x="8090043" y="1279531"/>
          <a:ext cx="1591798" cy="371224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Ventas de 202.932 miles de dólares, representando un aumento en sus ventas. </a:t>
          </a:r>
          <a:endParaRPr lang="es-US" sz="1600" kern="1200" dirty="0">
            <a:solidFill>
              <a:schemeClr val="tx1"/>
            </a:solidFill>
          </a:endParaRPr>
        </a:p>
      </dsp:txBody>
      <dsp:txXfrm>
        <a:off x="8136665" y="1326153"/>
        <a:ext cx="1498554" cy="2823516"/>
      </dsp:txXfrm>
    </dsp:sp>
    <dsp:sp modelId="{B2902B04-35BB-4541-AFBA-AA382B73ADB8}">
      <dsp:nvSpPr>
        <dsp:cNvPr id="0" name=""/>
        <dsp:cNvSpPr/>
      </dsp:nvSpPr>
      <dsp:spPr>
        <a:xfrm>
          <a:off x="8388726" y="3241982"/>
          <a:ext cx="2269940" cy="2269940"/>
        </a:xfrm>
        <a:prstGeom prst="leftCircularArrow">
          <a:avLst>
            <a:gd name="adj1" fmla="val 2348"/>
            <a:gd name="adj2" fmla="val 283577"/>
            <a:gd name="adj3" fmla="val 20975123"/>
            <a:gd name="adj4" fmla="val 6340525"/>
            <a:gd name="adj5" fmla="val 273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30502C-C489-4748-9E57-81B70D04DF02}">
      <dsp:nvSpPr>
        <dsp:cNvPr id="0" name=""/>
        <dsp:cNvSpPr/>
      </dsp:nvSpPr>
      <dsp:spPr>
        <a:xfrm>
          <a:off x="8525177" y="4851444"/>
          <a:ext cx="1414932" cy="5626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2018</a:t>
          </a:r>
          <a:endParaRPr lang="es-US" sz="1000" kern="1200" dirty="0">
            <a:solidFill>
              <a:schemeClr val="tx1"/>
            </a:solidFill>
          </a:endParaRPr>
        </a:p>
      </dsp:txBody>
      <dsp:txXfrm>
        <a:off x="8541657" y="4867924"/>
        <a:ext cx="1381972" cy="529711"/>
      </dsp:txXfrm>
    </dsp:sp>
    <dsp:sp modelId="{AEB2364E-1175-9E4B-A3ED-86B15CDCD745}">
      <dsp:nvSpPr>
        <dsp:cNvPr id="0" name=""/>
        <dsp:cNvSpPr/>
      </dsp:nvSpPr>
      <dsp:spPr>
        <a:xfrm>
          <a:off x="10112521" y="928710"/>
          <a:ext cx="1591798" cy="441388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4500 productores de calzado, entre grandes medianos y artesanos</a:t>
          </a:r>
          <a:endParaRPr lang="es-US" sz="1600" kern="1200" dirty="0">
            <a:solidFill>
              <a:schemeClr val="tx1"/>
            </a:solidFill>
          </a:endParaRPr>
        </a:p>
        <a:p>
          <a:pPr marL="171450" lvl="1" indent="-171450" algn="l" defTabSz="711200">
            <a:lnSpc>
              <a:spcPct val="90000"/>
            </a:lnSpc>
            <a:spcBef>
              <a:spcPct val="0"/>
            </a:spcBef>
            <a:spcAft>
              <a:spcPct val="15000"/>
            </a:spcAft>
            <a:buChar char="•"/>
          </a:pPr>
          <a:r>
            <a:rPr lang="es-ES" sz="1600" kern="1200" dirty="0">
              <a:solidFill>
                <a:schemeClr val="tx1"/>
              </a:solidFill>
            </a:rPr>
            <a:t>aportando con 13 % del PIB</a:t>
          </a:r>
          <a:endParaRPr lang="es-US" sz="1600" kern="1200" dirty="0">
            <a:solidFill>
              <a:schemeClr val="tx1"/>
            </a:solidFill>
          </a:endParaRPr>
        </a:p>
        <a:p>
          <a:pPr marL="171450" lvl="1" indent="-171450" algn="l" defTabSz="711200">
            <a:lnSpc>
              <a:spcPct val="90000"/>
            </a:lnSpc>
            <a:spcBef>
              <a:spcPct val="0"/>
            </a:spcBef>
            <a:spcAft>
              <a:spcPct val="15000"/>
            </a:spcAft>
            <a:buChar char="•"/>
          </a:pPr>
          <a:r>
            <a:rPr lang="es-ES" sz="1600" kern="1200" dirty="0">
              <a:solidFill>
                <a:schemeClr val="tx1"/>
              </a:solidFill>
            </a:rPr>
            <a:t>ventas de 187.279 miles de dólares.</a:t>
          </a:r>
          <a:endParaRPr lang="es-US" sz="1600" kern="1200" dirty="0">
            <a:solidFill>
              <a:schemeClr val="tx1"/>
            </a:solidFill>
          </a:endParaRPr>
        </a:p>
      </dsp:txBody>
      <dsp:txXfrm>
        <a:off x="10159143" y="1921164"/>
        <a:ext cx="1498554" cy="3374805"/>
      </dsp:txXfrm>
    </dsp:sp>
    <dsp:sp modelId="{62564739-6EB7-7E4F-B0BC-9F3DF5D7624E}">
      <dsp:nvSpPr>
        <dsp:cNvPr id="0" name=""/>
        <dsp:cNvSpPr/>
      </dsp:nvSpPr>
      <dsp:spPr>
        <a:xfrm>
          <a:off x="10411906" y="1202931"/>
          <a:ext cx="1414932" cy="5626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2019</a:t>
          </a:r>
          <a:endParaRPr lang="es-US" sz="1600" kern="1200" dirty="0">
            <a:solidFill>
              <a:schemeClr val="tx1"/>
            </a:solidFill>
          </a:endParaRPr>
        </a:p>
      </dsp:txBody>
      <dsp:txXfrm>
        <a:off x="10428386" y="1219411"/>
        <a:ext cx="1381972" cy="5297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42E63-8761-9045-B55F-B86BF784B260}">
      <dsp:nvSpPr>
        <dsp:cNvPr id="0" name=""/>
        <dsp:cNvSpPr/>
      </dsp:nvSpPr>
      <dsp:spPr>
        <a:xfrm rot="5400000">
          <a:off x="1062801" y="1095222"/>
          <a:ext cx="1889851" cy="3144669"/>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077FEF-DE59-754B-957D-B9E43704B224}">
      <dsp:nvSpPr>
        <dsp:cNvPr id="0" name=""/>
        <dsp:cNvSpPr/>
      </dsp:nvSpPr>
      <dsp:spPr>
        <a:xfrm>
          <a:off x="747338" y="2034801"/>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MX" sz="3900" kern="1200"/>
            <a:t>SENAE</a:t>
          </a:r>
        </a:p>
      </dsp:txBody>
      <dsp:txXfrm>
        <a:off x="747338" y="2034801"/>
        <a:ext cx="2839025" cy="2488572"/>
      </dsp:txXfrm>
    </dsp:sp>
    <dsp:sp modelId="{75955A5B-EAE9-9343-960F-FF8A98D2B80F}">
      <dsp:nvSpPr>
        <dsp:cNvPr id="0" name=""/>
        <dsp:cNvSpPr/>
      </dsp:nvSpPr>
      <dsp:spPr>
        <a:xfrm>
          <a:off x="3050698" y="863708"/>
          <a:ext cx="535665" cy="535665"/>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65338-94F8-854E-988B-28CEDBDCF065}">
      <dsp:nvSpPr>
        <dsp:cNvPr id="0" name=""/>
        <dsp:cNvSpPr/>
      </dsp:nvSpPr>
      <dsp:spPr>
        <a:xfrm rot="5400000">
          <a:off x="4538323" y="235201"/>
          <a:ext cx="1889851" cy="3144669"/>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F478F-E089-4E49-8168-D08D2D602E9E}">
      <dsp:nvSpPr>
        <dsp:cNvPr id="0" name=""/>
        <dsp:cNvSpPr/>
      </dsp:nvSpPr>
      <dsp:spPr>
        <a:xfrm>
          <a:off x="4222860" y="1174779"/>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MX" sz="3900" kern="1200" dirty="0"/>
            <a:t>Servicio Nacional de Aduana del Ecuador</a:t>
          </a:r>
        </a:p>
      </dsp:txBody>
      <dsp:txXfrm>
        <a:off x="4222860" y="1174779"/>
        <a:ext cx="2839025" cy="2488572"/>
      </dsp:txXfrm>
    </dsp:sp>
    <dsp:sp modelId="{E792B032-36F3-BC4F-86CA-C3FDDEAB1888}">
      <dsp:nvSpPr>
        <dsp:cNvPr id="0" name=""/>
        <dsp:cNvSpPr/>
      </dsp:nvSpPr>
      <dsp:spPr>
        <a:xfrm>
          <a:off x="6526220" y="3687"/>
          <a:ext cx="535665" cy="535665"/>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894E-5164-1F47-8527-973C58722296}">
      <dsp:nvSpPr>
        <dsp:cNvPr id="0" name=""/>
        <dsp:cNvSpPr/>
      </dsp:nvSpPr>
      <dsp:spPr>
        <a:xfrm rot="5400000">
          <a:off x="8013845" y="-624820"/>
          <a:ext cx="1889851" cy="3144669"/>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E7D6A-F4FC-4142-95F5-5445A62E8AC2}">
      <dsp:nvSpPr>
        <dsp:cNvPr id="0" name=""/>
        <dsp:cNvSpPr/>
      </dsp:nvSpPr>
      <dsp:spPr>
        <a:xfrm>
          <a:off x="7698382" y="314758"/>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US" sz="3900" b="0" i="0" u="none" kern="1200" dirty="0"/>
            <a:t>Facilitadores del Comercio Exterior</a:t>
          </a:r>
          <a:endParaRPr lang="es-MX" sz="3900" kern="1200" dirty="0"/>
        </a:p>
      </dsp:txBody>
      <dsp:txXfrm>
        <a:off x="7698382" y="314758"/>
        <a:ext cx="2839025" cy="24885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C2A7A-C4BE-0E44-A700-B4EC3E782DF6}">
      <dsp:nvSpPr>
        <dsp:cNvPr id="0" name=""/>
        <dsp:cNvSpPr/>
      </dsp:nvSpPr>
      <dsp:spPr>
        <a:xfrm rot="5400000">
          <a:off x="411119" y="2065256"/>
          <a:ext cx="1214252" cy="2020488"/>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DE917-16B4-AA43-859E-8F994D33A8D5}">
      <dsp:nvSpPr>
        <dsp:cNvPr id="0" name=""/>
        <dsp:cNvSpPr/>
      </dsp:nvSpPr>
      <dsp:spPr>
        <a:xfrm>
          <a:off x="208430" y="2668947"/>
          <a:ext cx="1824108" cy="159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MX" sz="3200" kern="1200" dirty="0"/>
            <a:t>DIAN</a:t>
          </a:r>
        </a:p>
      </dsp:txBody>
      <dsp:txXfrm>
        <a:off x="208430" y="2668947"/>
        <a:ext cx="1824108" cy="1598937"/>
      </dsp:txXfrm>
    </dsp:sp>
    <dsp:sp modelId="{01BC59D8-D735-BD46-9CDC-57D003607578}">
      <dsp:nvSpPr>
        <dsp:cNvPr id="0" name=""/>
        <dsp:cNvSpPr/>
      </dsp:nvSpPr>
      <dsp:spPr>
        <a:xfrm>
          <a:off x="1688367" y="1916505"/>
          <a:ext cx="344171" cy="344171"/>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EECF7-BA9A-734A-B6D9-AFC9D03D0B7B}">
      <dsp:nvSpPr>
        <dsp:cNvPr id="0" name=""/>
        <dsp:cNvSpPr/>
      </dsp:nvSpPr>
      <dsp:spPr>
        <a:xfrm rot="5400000">
          <a:off x="2644184" y="1512682"/>
          <a:ext cx="1214252" cy="2020488"/>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1A676-5FFC-5842-8CFE-820E51DEF2FE}">
      <dsp:nvSpPr>
        <dsp:cNvPr id="0" name=""/>
        <dsp:cNvSpPr/>
      </dsp:nvSpPr>
      <dsp:spPr>
        <a:xfrm>
          <a:off x="2441495" y="2116373"/>
          <a:ext cx="1824108" cy="159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La Dirección de Impuestos y Aduanas Nacionales</a:t>
          </a:r>
          <a:endParaRPr lang="es-ES_tradnl" sz="2400" kern="1200" dirty="0"/>
        </a:p>
      </dsp:txBody>
      <dsp:txXfrm>
        <a:off x="2441495" y="2116373"/>
        <a:ext cx="1824108" cy="1598937"/>
      </dsp:txXfrm>
    </dsp:sp>
    <dsp:sp modelId="{72864454-29C1-784C-828D-6FFFBE6132D1}">
      <dsp:nvSpPr>
        <dsp:cNvPr id="0" name=""/>
        <dsp:cNvSpPr/>
      </dsp:nvSpPr>
      <dsp:spPr>
        <a:xfrm>
          <a:off x="3921432" y="1363931"/>
          <a:ext cx="344171" cy="344171"/>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6683F5-9DD0-1446-9F95-BC32335744B7}">
      <dsp:nvSpPr>
        <dsp:cNvPr id="0" name=""/>
        <dsp:cNvSpPr/>
      </dsp:nvSpPr>
      <dsp:spPr>
        <a:xfrm rot="5400000">
          <a:off x="4877249" y="960108"/>
          <a:ext cx="1214252" cy="202048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B5231-3D9A-B148-88BD-CFCC3413C862}">
      <dsp:nvSpPr>
        <dsp:cNvPr id="0" name=""/>
        <dsp:cNvSpPr/>
      </dsp:nvSpPr>
      <dsp:spPr>
        <a:xfrm>
          <a:off x="4674560" y="1563798"/>
          <a:ext cx="1824108" cy="159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constituye un organismo adscrito al Ministerio de Hacienda y Crédito Público</a:t>
          </a:r>
          <a:endParaRPr lang="es-ES_tradnl" sz="2400" kern="1200" dirty="0"/>
        </a:p>
      </dsp:txBody>
      <dsp:txXfrm>
        <a:off x="4674560" y="1563798"/>
        <a:ext cx="1824108" cy="1598937"/>
      </dsp:txXfrm>
    </dsp:sp>
    <dsp:sp modelId="{74AB6F25-7D4E-9649-863E-359C78A95F72}">
      <dsp:nvSpPr>
        <dsp:cNvPr id="0" name=""/>
        <dsp:cNvSpPr/>
      </dsp:nvSpPr>
      <dsp:spPr>
        <a:xfrm>
          <a:off x="6154497" y="811357"/>
          <a:ext cx="344171" cy="344171"/>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364AD-1977-7E4E-B4B4-544F0C610761}">
      <dsp:nvSpPr>
        <dsp:cNvPr id="0" name=""/>
        <dsp:cNvSpPr/>
      </dsp:nvSpPr>
      <dsp:spPr>
        <a:xfrm rot="5400000">
          <a:off x="7110314" y="407534"/>
          <a:ext cx="1214252" cy="2020488"/>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0B601-56D3-E949-A230-254C4C003932}">
      <dsp:nvSpPr>
        <dsp:cNvPr id="0" name=""/>
        <dsp:cNvSpPr/>
      </dsp:nvSpPr>
      <dsp:spPr>
        <a:xfrm>
          <a:off x="6907625" y="1011224"/>
          <a:ext cx="1824108" cy="159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Aduanas Nacionales (DAN) con la Dirección de Impuestos Nacionales (DIN).</a:t>
          </a:r>
          <a:endParaRPr lang="es-ES_tradnl" sz="2400" kern="1200" dirty="0"/>
        </a:p>
      </dsp:txBody>
      <dsp:txXfrm>
        <a:off x="6907625" y="1011224"/>
        <a:ext cx="1824108" cy="1598937"/>
      </dsp:txXfrm>
    </dsp:sp>
    <dsp:sp modelId="{0F72C192-7BCF-374C-AC5F-D670E172AA2E}">
      <dsp:nvSpPr>
        <dsp:cNvPr id="0" name=""/>
        <dsp:cNvSpPr/>
      </dsp:nvSpPr>
      <dsp:spPr>
        <a:xfrm>
          <a:off x="8387562" y="258783"/>
          <a:ext cx="344171" cy="344171"/>
        </a:xfrm>
        <a:prstGeom prst="triangle">
          <a:avLst>
            <a:gd name="adj" fmla="val 10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27CF9-1D04-634F-AC44-D02B762DAFFE}">
      <dsp:nvSpPr>
        <dsp:cNvPr id="0" name=""/>
        <dsp:cNvSpPr/>
      </dsp:nvSpPr>
      <dsp:spPr>
        <a:xfrm rot="5400000">
          <a:off x="9343379" y="-145040"/>
          <a:ext cx="1214252" cy="2020488"/>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DD48D-FE26-CB45-BE7A-C3A25CB4D82F}">
      <dsp:nvSpPr>
        <dsp:cNvPr id="0" name=""/>
        <dsp:cNvSpPr/>
      </dsp:nvSpPr>
      <dsp:spPr>
        <a:xfrm>
          <a:off x="9140690" y="458650"/>
          <a:ext cx="1824108" cy="159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intentar mejorar la seguridad a nivel fiscal del país</a:t>
          </a:r>
          <a:endParaRPr lang="es-MX" sz="2400" kern="1200" dirty="0"/>
        </a:p>
        <a:p>
          <a:pPr marL="171450" lvl="1" indent="-171450" algn="l" defTabSz="711200">
            <a:lnSpc>
              <a:spcPct val="90000"/>
            </a:lnSpc>
            <a:spcBef>
              <a:spcPct val="0"/>
            </a:spcBef>
            <a:spcAft>
              <a:spcPct val="15000"/>
            </a:spcAft>
            <a:buChar char="•"/>
          </a:pPr>
          <a:r>
            <a:rPr lang="es-EC" sz="1600" kern="1200" dirty="0"/>
            <a:t>proteger a la economía nacional</a:t>
          </a:r>
          <a:endParaRPr lang="es-MX" sz="1600" kern="1200" dirty="0"/>
        </a:p>
        <a:p>
          <a:pPr marL="171450" lvl="1" indent="-171450" algn="l" defTabSz="711200">
            <a:lnSpc>
              <a:spcPct val="90000"/>
            </a:lnSpc>
            <a:spcBef>
              <a:spcPct val="0"/>
            </a:spcBef>
            <a:spcAft>
              <a:spcPct val="15000"/>
            </a:spcAft>
            <a:buChar char="•"/>
          </a:pPr>
          <a:r>
            <a:rPr lang="es-EC" sz="1600" kern="1200" dirty="0"/>
            <a:t>administración tributaria de Colombia</a:t>
          </a:r>
          <a:endParaRPr lang="es-MX" sz="1600" kern="1200" dirty="0"/>
        </a:p>
        <a:p>
          <a:pPr marL="171450" lvl="1" indent="-171450" algn="l" defTabSz="711200">
            <a:lnSpc>
              <a:spcPct val="90000"/>
            </a:lnSpc>
            <a:spcBef>
              <a:spcPct val="0"/>
            </a:spcBef>
            <a:spcAft>
              <a:spcPct val="15000"/>
            </a:spcAft>
            <a:buChar char="•"/>
          </a:pPr>
          <a:r>
            <a:rPr lang="es-EC" sz="1600" kern="1200" dirty="0"/>
            <a:t>procesos aduaneros del país y de comercio exterior</a:t>
          </a:r>
          <a:endParaRPr lang="es-MX" sz="1600" kern="1200" dirty="0"/>
        </a:p>
      </dsp:txBody>
      <dsp:txXfrm>
        <a:off x="9140690" y="458650"/>
        <a:ext cx="1824108" cy="15989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2BF9D-45FB-F348-92B4-41ECDBBAB69D}">
      <dsp:nvSpPr>
        <dsp:cNvPr id="0" name=""/>
        <dsp:cNvSpPr/>
      </dsp:nvSpPr>
      <dsp:spPr>
        <a:xfrm>
          <a:off x="3429" y="99149"/>
          <a:ext cx="3343274" cy="126527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s-MX" sz="3500" kern="1200" dirty="0"/>
            <a:t>Ad valorem</a:t>
          </a:r>
        </a:p>
      </dsp:txBody>
      <dsp:txXfrm>
        <a:off x="3429" y="99149"/>
        <a:ext cx="3343274" cy="1265273"/>
      </dsp:txXfrm>
    </dsp:sp>
    <dsp:sp modelId="{9DD2E517-BAF3-7841-A664-D1A11DA1AD0F}">
      <dsp:nvSpPr>
        <dsp:cNvPr id="0" name=""/>
        <dsp:cNvSpPr/>
      </dsp:nvSpPr>
      <dsp:spPr>
        <a:xfrm>
          <a:off x="3429" y="1364422"/>
          <a:ext cx="3343274" cy="306239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s-MX" sz="3500" kern="1200" dirty="0"/>
            <a:t>Subpartida arancelaria 6405.10.00.00 10% </a:t>
          </a:r>
        </a:p>
      </dsp:txBody>
      <dsp:txXfrm>
        <a:off x="3429" y="1364422"/>
        <a:ext cx="3343274" cy="3062390"/>
      </dsp:txXfrm>
    </dsp:sp>
    <dsp:sp modelId="{9B15A80C-4E19-FE46-8F59-D79FCCB41B7E}">
      <dsp:nvSpPr>
        <dsp:cNvPr id="0" name=""/>
        <dsp:cNvSpPr/>
      </dsp:nvSpPr>
      <dsp:spPr>
        <a:xfrm>
          <a:off x="3814762" y="99149"/>
          <a:ext cx="3343274" cy="1265273"/>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s-MX" sz="3500" kern="1200" dirty="0"/>
            <a:t>Preferencias arancelarias</a:t>
          </a:r>
        </a:p>
      </dsp:txBody>
      <dsp:txXfrm>
        <a:off x="3814762" y="99149"/>
        <a:ext cx="3343274" cy="1265273"/>
      </dsp:txXfrm>
    </dsp:sp>
    <dsp:sp modelId="{4604E29E-7748-1C46-8571-BF33EC18D7FA}">
      <dsp:nvSpPr>
        <dsp:cNvPr id="0" name=""/>
        <dsp:cNvSpPr/>
      </dsp:nvSpPr>
      <dsp:spPr>
        <a:xfrm>
          <a:off x="3814762" y="1364422"/>
          <a:ext cx="3343274" cy="3062390"/>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s-MX" sz="3500" kern="1200" dirty="0"/>
            <a:t>CAN</a:t>
          </a:r>
        </a:p>
        <a:p>
          <a:pPr marL="285750" lvl="1" indent="-285750" algn="l" defTabSz="1555750">
            <a:lnSpc>
              <a:spcPct val="90000"/>
            </a:lnSpc>
            <a:spcBef>
              <a:spcPct val="0"/>
            </a:spcBef>
            <a:spcAft>
              <a:spcPct val="15000"/>
            </a:spcAft>
            <a:buChar char="•"/>
          </a:pPr>
          <a:r>
            <a:rPr lang="es-MX" sz="3500" kern="1200" dirty="0"/>
            <a:t>0 % de arancel</a:t>
          </a:r>
        </a:p>
      </dsp:txBody>
      <dsp:txXfrm>
        <a:off x="3814762" y="1364422"/>
        <a:ext cx="3343274" cy="3062390"/>
      </dsp:txXfrm>
    </dsp:sp>
    <dsp:sp modelId="{C00BE264-BECD-4045-BBDC-282457B68BAA}">
      <dsp:nvSpPr>
        <dsp:cNvPr id="0" name=""/>
        <dsp:cNvSpPr/>
      </dsp:nvSpPr>
      <dsp:spPr>
        <a:xfrm>
          <a:off x="7626096" y="99149"/>
          <a:ext cx="3343274" cy="1265273"/>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s-MX" sz="3500" kern="1200" dirty="0"/>
            <a:t>Decision 416</a:t>
          </a:r>
        </a:p>
      </dsp:txBody>
      <dsp:txXfrm>
        <a:off x="7626096" y="99149"/>
        <a:ext cx="3343274" cy="1265273"/>
      </dsp:txXfrm>
    </dsp:sp>
    <dsp:sp modelId="{12E9ABCC-D86E-E84C-A23F-6427512DD34C}">
      <dsp:nvSpPr>
        <dsp:cNvPr id="0" name=""/>
        <dsp:cNvSpPr/>
      </dsp:nvSpPr>
      <dsp:spPr>
        <a:xfrm>
          <a:off x="7626096" y="1364422"/>
          <a:ext cx="3343274" cy="3062390"/>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s-US" sz="3500" kern="1200" dirty="0"/>
            <a:t>Normas para la clasificación del origen</a:t>
          </a:r>
          <a:endParaRPr lang="es-MX" sz="3500" kern="1200" dirty="0"/>
        </a:p>
        <a:p>
          <a:pPr marL="285750" lvl="1" indent="-285750" algn="l" defTabSz="1555750">
            <a:lnSpc>
              <a:spcPct val="90000"/>
            </a:lnSpc>
            <a:spcBef>
              <a:spcPct val="0"/>
            </a:spcBef>
            <a:spcAft>
              <a:spcPct val="15000"/>
            </a:spcAft>
            <a:buChar char="•"/>
          </a:pPr>
          <a:r>
            <a:rPr lang="es-MX" sz="3500" kern="1200" dirty="0"/>
            <a:t>Certificado de origen</a:t>
          </a:r>
        </a:p>
      </dsp:txBody>
      <dsp:txXfrm>
        <a:off x="7626096" y="1364422"/>
        <a:ext cx="3343274" cy="30623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A5B61-5A4B-5F4C-894D-140861D2D86D}">
      <dsp:nvSpPr>
        <dsp:cNvPr id="0" name=""/>
        <dsp:cNvSpPr/>
      </dsp:nvSpPr>
      <dsp:spPr>
        <a:xfrm>
          <a:off x="2952810" y="1748061"/>
          <a:ext cx="2221862" cy="1922001"/>
        </a:xfrm>
        <a:prstGeom prst="hexagon">
          <a:avLst>
            <a:gd name="adj" fmla="val 28570"/>
            <a:gd name="vf" fmla="val 115470"/>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b="1" kern="1200" dirty="0">
            <a:latin typeface="Franklin Gothic Book" panose="020B0503020102020204" pitchFamily="34" charset="0"/>
          </a:endParaRPr>
        </a:p>
      </dsp:txBody>
      <dsp:txXfrm>
        <a:off x="3321004" y="2066564"/>
        <a:ext cx="1485474" cy="1284995"/>
      </dsp:txXfrm>
    </dsp:sp>
    <dsp:sp modelId="{34AB6342-B20A-BE42-82CC-C405B2B49658}">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77FB45A4-411E-D344-BC1B-2308B194FDB5}">
      <dsp:nvSpPr>
        <dsp:cNvPr id="0" name=""/>
        <dsp:cNvSpPr/>
      </dsp:nvSpPr>
      <dsp:spPr>
        <a:xfrm>
          <a:off x="3157475" y="0"/>
          <a:ext cx="1820800" cy="1575206"/>
        </a:xfrm>
        <a:prstGeom prst="hexagon">
          <a:avLst>
            <a:gd name="adj" fmla="val 2857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US" sz="1300" kern="1200" dirty="0"/>
            <a:t>Barreras que impiden una libre comercialización de los productos </a:t>
          </a:r>
          <a:endParaRPr lang="en-US" sz="1300" b="1" kern="1200" dirty="0">
            <a:latin typeface="Franklin Gothic Book" panose="020B0503020102020204" pitchFamily="34" charset="0"/>
          </a:endParaRPr>
        </a:p>
      </dsp:txBody>
      <dsp:txXfrm>
        <a:off x="3459220" y="261045"/>
        <a:ext cx="1217310" cy="1053116"/>
      </dsp:txXfrm>
    </dsp:sp>
    <dsp:sp modelId="{EB0C73C9-507E-624B-9E89-21079B36D23A}">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131C40A-8075-8C41-A6DE-4AA12A747CFE}">
      <dsp:nvSpPr>
        <dsp:cNvPr id="0" name=""/>
        <dsp:cNvSpPr/>
      </dsp:nvSpPr>
      <dsp:spPr>
        <a:xfrm>
          <a:off x="4827361" y="968857"/>
          <a:ext cx="1820800" cy="1575206"/>
        </a:xfrm>
        <a:prstGeom prst="hexagon">
          <a:avLst>
            <a:gd name="adj" fmla="val 2857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US" sz="1300" kern="1200" dirty="0"/>
            <a:t>Se aplican una o varias medidas a los productos ecuatoriano</a:t>
          </a:r>
          <a:endParaRPr lang="en-US" sz="1300" b="1" kern="1200" dirty="0">
            <a:latin typeface="Franklin Gothic Book" panose="020B0503020102020204" pitchFamily="34" charset="0"/>
          </a:endParaRPr>
        </a:p>
      </dsp:txBody>
      <dsp:txXfrm>
        <a:off x="5129106" y="1229902"/>
        <a:ext cx="1217310" cy="1053116"/>
      </dsp:txXfrm>
    </dsp:sp>
    <dsp:sp modelId="{FAB26F36-5EB8-164E-891A-4D54F4DD181A}">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6B2802FE-BB20-D244-87D9-B40325820533}">
      <dsp:nvSpPr>
        <dsp:cNvPr id="0" name=""/>
        <dsp:cNvSpPr/>
      </dsp:nvSpPr>
      <dsp:spPr>
        <a:xfrm>
          <a:off x="4827361" y="2873519"/>
          <a:ext cx="1820800" cy="1575206"/>
        </a:xfrm>
        <a:prstGeom prst="hexagon">
          <a:avLst>
            <a:gd name="adj" fmla="val 2857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US" sz="1300" kern="1200" dirty="0"/>
            <a:t>medidas de control de precios e impuestos adicionales</a:t>
          </a:r>
          <a:endParaRPr lang="en-US" sz="1300" b="1" kern="1200" dirty="0">
            <a:latin typeface="Franklin Gothic Book" panose="020B0503020102020204" pitchFamily="34" charset="0"/>
          </a:endParaRPr>
        </a:p>
      </dsp:txBody>
      <dsp:txXfrm>
        <a:off x="5129106" y="3134564"/>
        <a:ext cx="1217310" cy="1053116"/>
      </dsp:txXfrm>
    </dsp:sp>
    <dsp:sp modelId="{A2270F60-0E76-CF48-BF66-00BC40CCF667}">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260EA89-24A6-714D-82C1-FE0AC83C79FC}">
      <dsp:nvSpPr>
        <dsp:cNvPr id="0" name=""/>
        <dsp:cNvSpPr/>
      </dsp:nvSpPr>
      <dsp:spPr>
        <a:xfrm>
          <a:off x="3157475" y="3843460"/>
          <a:ext cx="1820800" cy="1575206"/>
        </a:xfrm>
        <a:prstGeom prst="hexagon">
          <a:avLst>
            <a:gd name="adj" fmla="val 2857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US" sz="1300" kern="1200" dirty="0"/>
            <a:t>licencias no automáticas contingentes</a:t>
          </a:r>
          <a:endParaRPr lang="en-US" sz="1300" b="1" kern="1200" dirty="0">
            <a:latin typeface="Franklin Gothic Book" panose="020B0503020102020204" pitchFamily="34" charset="0"/>
          </a:endParaRPr>
        </a:p>
      </dsp:txBody>
      <dsp:txXfrm>
        <a:off x="3459220" y="4104505"/>
        <a:ext cx="1217310" cy="1053116"/>
      </dsp:txXfrm>
    </dsp:sp>
    <dsp:sp modelId="{04E5697E-0AF0-A34D-A715-382D5C59D171}">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4E78ED1-98C3-9B40-A451-FE18411B0DB4}">
      <dsp:nvSpPr>
        <dsp:cNvPr id="0" name=""/>
        <dsp:cNvSpPr/>
      </dsp:nvSpPr>
      <dsp:spPr>
        <a:xfrm>
          <a:off x="1479837" y="2874602"/>
          <a:ext cx="1820800" cy="1575206"/>
        </a:xfrm>
        <a:prstGeom prst="hexagon">
          <a:avLst>
            <a:gd name="adj" fmla="val 2857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US" sz="1300" kern="1200" dirty="0"/>
            <a:t>medidas de protección del comercio (en un bajo porcentaje)</a:t>
          </a:r>
          <a:endParaRPr lang="en-US" sz="1300" b="1" kern="1200" dirty="0">
            <a:latin typeface="Franklin Gothic Book" panose="020B0503020102020204" pitchFamily="34" charset="0"/>
          </a:endParaRPr>
        </a:p>
      </dsp:txBody>
      <dsp:txXfrm>
        <a:off x="1781582" y="3135647"/>
        <a:ext cx="1217310" cy="1053116"/>
      </dsp:txXfrm>
    </dsp:sp>
    <dsp:sp modelId="{9B6F46B8-BD9A-FB47-B16B-F7F6023DCCAE}">
      <dsp:nvSpPr>
        <dsp:cNvPr id="0" name=""/>
        <dsp:cNvSpPr/>
      </dsp:nvSpPr>
      <dsp:spPr>
        <a:xfrm>
          <a:off x="1479837" y="966690"/>
          <a:ext cx="1820800" cy="1575206"/>
        </a:xfrm>
        <a:prstGeom prst="hexagon">
          <a:avLst>
            <a:gd name="adj" fmla="val 2857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US" sz="1300" kern="1200" dirty="0"/>
            <a:t>obstáculos técnicos al comercio. </a:t>
          </a:r>
          <a:endParaRPr lang="en-US" sz="1300" b="1" kern="1200" dirty="0">
            <a:latin typeface="Franklin Gothic Book" panose="020B0503020102020204" pitchFamily="34" charset="0"/>
          </a:endParaRPr>
        </a:p>
      </dsp:txBody>
      <dsp:txXfrm>
        <a:off x="1781582" y="1227735"/>
        <a:ext cx="1217310" cy="10531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46F68-E173-5D45-A67C-FA2FFD9CCD05}">
      <dsp:nvSpPr>
        <dsp:cNvPr id="0" name=""/>
        <dsp:cNvSpPr/>
      </dsp:nvSpPr>
      <dsp:spPr>
        <a:xfrm>
          <a:off x="4497883" y="3723"/>
          <a:ext cx="1977032" cy="12850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US" sz="1600" kern="1200" dirty="0">
              <a:solidFill>
                <a:schemeClr val="tx1"/>
              </a:solidFill>
            </a:rPr>
            <a:t>La balanza comercial se inclina de manera negativa a favor de Colombia</a:t>
          </a:r>
          <a:endParaRPr lang="es-MX" sz="1600" b="0" kern="1200" dirty="0">
            <a:solidFill>
              <a:schemeClr val="tx1"/>
            </a:solidFill>
          </a:endParaRPr>
        </a:p>
      </dsp:txBody>
      <dsp:txXfrm>
        <a:off x="4560615" y="66455"/>
        <a:ext cx="1851568" cy="1159607"/>
      </dsp:txXfrm>
    </dsp:sp>
    <dsp:sp modelId="{4DB603B6-7B60-2E41-BB2B-0109D22BC672}">
      <dsp:nvSpPr>
        <dsp:cNvPr id="0" name=""/>
        <dsp:cNvSpPr/>
      </dsp:nvSpPr>
      <dsp:spPr>
        <a:xfrm>
          <a:off x="2919369" y="646259"/>
          <a:ext cx="5134061" cy="5134061"/>
        </a:xfrm>
        <a:custGeom>
          <a:avLst/>
          <a:gdLst/>
          <a:ahLst/>
          <a:cxnLst/>
          <a:rect l="0" t="0" r="0" b="0"/>
          <a:pathLst>
            <a:path>
              <a:moveTo>
                <a:pt x="3820303" y="326728"/>
              </a:moveTo>
              <a:arcTo wR="2567030" hR="2567030" stAng="17953416" swAng="121157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BAAFB4B-9FD9-4B41-8BCD-5F693182198F}">
      <dsp:nvSpPr>
        <dsp:cNvPr id="0" name=""/>
        <dsp:cNvSpPr/>
      </dsp:nvSpPr>
      <dsp:spPr>
        <a:xfrm>
          <a:off x="6939274" y="1777498"/>
          <a:ext cx="1977032" cy="128507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US" sz="1600" kern="1200" dirty="0">
              <a:solidFill>
                <a:schemeClr val="tx1"/>
              </a:solidFill>
            </a:rPr>
            <a:t> el cual por citar un ejemplo en 2018 llegó a importar 1922,6 millones de dólares</a:t>
          </a:r>
          <a:endParaRPr lang="es-MX" sz="1600" b="0" kern="1200" dirty="0">
            <a:solidFill>
              <a:schemeClr val="tx1"/>
            </a:solidFill>
          </a:endParaRPr>
        </a:p>
      </dsp:txBody>
      <dsp:txXfrm>
        <a:off x="7002006" y="1840230"/>
        <a:ext cx="1851568" cy="1159607"/>
      </dsp:txXfrm>
    </dsp:sp>
    <dsp:sp modelId="{9D16E671-E0A9-1047-8D60-6A7A1B1D9634}">
      <dsp:nvSpPr>
        <dsp:cNvPr id="0" name=""/>
        <dsp:cNvSpPr/>
      </dsp:nvSpPr>
      <dsp:spPr>
        <a:xfrm>
          <a:off x="2919369" y="646259"/>
          <a:ext cx="5134061" cy="5134061"/>
        </a:xfrm>
        <a:custGeom>
          <a:avLst/>
          <a:gdLst/>
          <a:ahLst/>
          <a:cxnLst/>
          <a:rect l="0" t="0" r="0" b="0"/>
          <a:pathLst>
            <a:path>
              <a:moveTo>
                <a:pt x="5127903" y="2744720"/>
              </a:moveTo>
              <a:arcTo wR="2567030" hR="2567030" stAng="21838152" swAng="1359750"/>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D561BC-6133-CE41-A11D-F0FEAFC054F8}">
      <dsp:nvSpPr>
        <dsp:cNvPr id="0" name=""/>
        <dsp:cNvSpPr/>
      </dsp:nvSpPr>
      <dsp:spPr>
        <a:xfrm>
          <a:off x="6006746" y="4647525"/>
          <a:ext cx="1977032" cy="12850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US" sz="1600" kern="1200" dirty="0">
              <a:solidFill>
                <a:schemeClr val="tx1"/>
              </a:solidFill>
            </a:rPr>
            <a:t>Ecuador cifra llegó a importar  832,5 millones de dólares. </a:t>
          </a:r>
          <a:endParaRPr lang="es-MX" sz="1600" b="0" kern="1200" dirty="0">
            <a:solidFill>
              <a:schemeClr val="tx1"/>
            </a:solidFill>
          </a:endParaRPr>
        </a:p>
      </dsp:txBody>
      <dsp:txXfrm>
        <a:off x="6069478" y="4710257"/>
        <a:ext cx="1851568" cy="1159607"/>
      </dsp:txXfrm>
    </dsp:sp>
    <dsp:sp modelId="{C466C80B-03F2-7648-BD07-F2909EC60BD7}">
      <dsp:nvSpPr>
        <dsp:cNvPr id="0" name=""/>
        <dsp:cNvSpPr/>
      </dsp:nvSpPr>
      <dsp:spPr>
        <a:xfrm>
          <a:off x="2919369" y="646259"/>
          <a:ext cx="5134061" cy="5134061"/>
        </a:xfrm>
        <a:custGeom>
          <a:avLst/>
          <a:gdLst/>
          <a:ahLst/>
          <a:cxnLst/>
          <a:rect l="0" t="0" r="0" b="0"/>
          <a:pathLst>
            <a:path>
              <a:moveTo>
                <a:pt x="2882073" y="5114655"/>
              </a:moveTo>
              <a:arcTo wR="2567030" hR="2567030" stAng="4977031" swAng="845937"/>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923B915-96AB-1042-ACD9-60AAD6725CB2}">
      <dsp:nvSpPr>
        <dsp:cNvPr id="0" name=""/>
        <dsp:cNvSpPr/>
      </dsp:nvSpPr>
      <dsp:spPr>
        <a:xfrm>
          <a:off x="2989020" y="4647525"/>
          <a:ext cx="1977032" cy="128507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US" sz="1600" kern="1200" dirty="0">
              <a:solidFill>
                <a:schemeClr val="tx1"/>
              </a:solidFill>
            </a:rPr>
            <a:t>De parte de Ecuador se exporta mayormente productos ya elaborados a Colombia</a:t>
          </a:r>
          <a:endParaRPr lang="es-MX" sz="1600" b="0" kern="1200" dirty="0">
            <a:solidFill>
              <a:schemeClr val="tx1"/>
            </a:solidFill>
          </a:endParaRPr>
        </a:p>
      </dsp:txBody>
      <dsp:txXfrm>
        <a:off x="3051752" y="4710257"/>
        <a:ext cx="1851568" cy="1159607"/>
      </dsp:txXfrm>
    </dsp:sp>
    <dsp:sp modelId="{DDFCF1F3-9C43-0245-A77E-4E81FC6025E8}">
      <dsp:nvSpPr>
        <dsp:cNvPr id="0" name=""/>
        <dsp:cNvSpPr/>
      </dsp:nvSpPr>
      <dsp:spPr>
        <a:xfrm>
          <a:off x="2919369" y="646259"/>
          <a:ext cx="5134061" cy="5134061"/>
        </a:xfrm>
        <a:custGeom>
          <a:avLst/>
          <a:gdLst/>
          <a:ahLst/>
          <a:cxnLst/>
          <a:rect l="0" t="0" r="0" b="0"/>
          <a:pathLst>
            <a:path>
              <a:moveTo>
                <a:pt x="272345" y="3717711"/>
              </a:moveTo>
              <a:arcTo wR="2567030" hR="2567030" stAng="9202098" swAng="1359750"/>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0FD3F4-E871-A34A-B725-00E8D51B0D47}">
      <dsp:nvSpPr>
        <dsp:cNvPr id="0" name=""/>
        <dsp:cNvSpPr/>
      </dsp:nvSpPr>
      <dsp:spPr>
        <a:xfrm>
          <a:off x="2056492" y="1777498"/>
          <a:ext cx="1977032" cy="128507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US" sz="1600" kern="1200" dirty="0">
              <a:solidFill>
                <a:schemeClr val="tx1"/>
              </a:solidFill>
            </a:rPr>
            <a:t>Desde colombiano son las materias primas las que mayormente se aprecia por el ecuatoriano</a:t>
          </a:r>
          <a:r>
            <a:rPr lang="es-US" sz="1600" b="0" kern="1200" dirty="0">
              <a:solidFill>
                <a:schemeClr val="tx1"/>
              </a:solidFill>
            </a:rPr>
            <a:t>.</a:t>
          </a:r>
          <a:endParaRPr lang="es-MX" sz="1600" b="0" kern="1200" dirty="0">
            <a:solidFill>
              <a:schemeClr val="tx1"/>
            </a:solidFill>
          </a:endParaRPr>
        </a:p>
      </dsp:txBody>
      <dsp:txXfrm>
        <a:off x="2119224" y="1840230"/>
        <a:ext cx="1851568" cy="1159607"/>
      </dsp:txXfrm>
    </dsp:sp>
    <dsp:sp modelId="{4F0A9283-9F30-F04B-B240-F0807C8A1DCF}">
      <dsp:nvSpPr>
        <dsp:cNvPr id="0" name=""/>
        <dsp:cNvSpPr/>
      </dsp:nvSpPr>
      <dsp:spPr>
        <a:xfrm>
          <a:off x="2919369" y="646259"/>
          <a:ext cx="5134061" cy="5134061"/>
        </a:xfrm>
        <a:custGeom>
          <a:avLst/>
          <a:gdLst/>
          <a:ahLst/>
          <a:cxnLst/>
          <a:rect l="0" t="0" r="0" b="0"/>
          <a:pathLst>
            <a:path>
              <a:moveTo>
                <a:pt x="617479" y="897032"/>
              </a:moveTo>
              <a:arcTo wR="2567030" hR="2567030" stAng="13235014" swAng="1211570"/>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F34BE-D81E-7148-AD4A-C8075D7FA613}">
      <dsp:nvSpPr>
        <dsp:cNvPr id="0" name=""/>
        <dsp:cNvSpPr/>
      </dsp:nvSpPr>
      <dsp:spPr>
        <a:xfrm>
          <a:off x="85807" y="0"/>
          <a:ext cx="9326880" cy="203668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US" sz="2200" kern="1200" dirty="0"/>
            <a:t>Los valores de exportación a Colombia no han sufrido muchos cambios en lo que va desde </a:t>
          </a:r>
          <a:r>
            <a:rPr lang="es-US" sz="2200" kern="1200"/>
            <a:t>el 2014</a:t>
          </a:r>
          <a:endParaRPr lang="es-MX" sz="2200" kern="1200" dirty="0"/>
        </a:p>
      </dsp:txBody>
      <dsp:txXfrm>
        <a:off x="145459" y="59652"/>
        <a:ext cx="7221809" cy="1917379"/>
      </dsp:txXfrm>
    </dsp:sp>
    <dsp:sp modelId="{7725E4EA-2B8D-FD49-BB9E-B04E52EBC249}">
      <dsp:nvSpPr>
        <dsp:cNvPr id="0" name=""/>
        <dsp:cNvSpPr/>
      </dsp:nvSpPr>
      <dsp:spPr>
        <a:xfrm>
          <a:off x="1645919" y="2489279"/>
          <a:ext cx="9326880" cy="203668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US" sz="2200" kern="1200" dirty="0"/>
            <a:t>En tanto que las importaciones si han tenido variaciones importantes dadas especialmente por la devaluación del peso colombiano respecto al dólar</a:t>
          </a:r>
          <a:endParaRPr lang="es-MX" sz="2200" kern="1200" dirty="0"/>
        </a:p>
        <a:p>
          <a:pPr marL="171450" lvl="1" indent="-171450" algn="l" defTabSz="755650">
            <a:lnSpc>
              <a:spcPct val="90000"/>
            </a:lnSpc>
            <a:spcBef>
              <a:spcPct val="0"/>
            </a:spcBef>
            <a:spcAft>
              <a:spcPct val="15000"/>
            </a:spcAft>
            <a:buChar char="•"/>
          </a:pPr>
          <a:r>
            <a:rPr lang="es-US" sz="1700" kern="1200" dirty="0"/>
            <a:t>la imposición de salvaguardas a los productos importados, y la caída del precio del barril de petróleo.</a:t>
          </a:r>
          <a:endParaRPr lang="es-MX" sz="1700" kern="1200" dirty="0"/>
        </a:p>
      </dsp:txBody>
      <dsp:txXfrm>
        <a:off x="1705571" y="2548931"/>
        <a:ext cx="6237811" cy="1917379"/>
      </dsp:txXfrm>
    </dsp:sp>
    <dsp:sp modelId="{C1D960F1-8202-364E-A1C6-3251DE8E6C82}">
      <dsp:nvSpPr>
        <dsp:cNvPr id="0" name=""/>
        <dsp:cNvSpPr/>
      </dsp:nvSpPr>
      <dsp:spPr>
        <a:xfrm>
          <a:off x="8003035" y="1601059"/>
          <a:ext cx="1323844" cy="132384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a:off x="8300900" y="1601059"/>
        <a:ext cx="728114" cy="9961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3D512-1BC1-AF4A-8357-9E1AD20FCFE0}">
      <dsp:nvSpPr>
        <dsp:cNvPr id="0" name=""/>
        <dsp:cNvSpPr/>
      </dsp:nvSpPr>
      <dsp:spPr>
        <a:xfrm>
          <a:off x="1015999" y="1070223"/>
          <a:ext cx="6096000" cy="3278220"/>
        </a:xfrm>
        <a:prstGeom prst="round2DiagRect">
          <a:avLst>
            <a:gd name="adj1" fmla="val 0"/>
            <a:gd name="adj2"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56FA3-4BC2-E14A-8CE6-1EAB99377368}">
      <dsp:nvSpPr>
        <dsp:cNvPr id="0" name=""/>
        <dsp:cNvSpPr/>
      </dsp:nvSpPr>
      <dsp:spPr>
        <a:xfrm>
          <a:off x="4063999" y="1417913"/>
          <a:ext cx="812" cy="258284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F7760B-7788-554F-9945-8F5F1DB7EA87}">
      <dsp:nvSpPr>
        <dsp:cNvPr id="0" name=""/>
        <dsp:cNvSpPr/>
      </dsp:nvSpPr>
      <dsp:spPr>
        <a:xfrm>
          <a:off x="1219199" y="1318573"/>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S" sz="1800" kern="1200" dirty="0">
              <a:solidFill>
                <a:schemeClr val="tx1"/>
              </a:solidFill>
            </a:rPr>
            <a:t>Ecuador ocupa una posición bastante alejada de las primeras posiciones en cuanto a exportación de calzado respecto a los primeros lugares ocupados por</a:t>
          </a:r>
          <a:endParaRPr lang="es-MX" sz="1800" kern="1200" dirty="0">
            <a:solidFill>
              <a:schemeClr val="tx1"/>
            </a:solidFill>
          </a:endParaRPr>
        </a:p>
        <a:p>
          <a:pPr marL="114300" lvl="1" indent="-114300" algn="l" defTabSz="622300">
            <a:lnSpc>
              <a:spcPct val="90000"/>
            </a:lnSpc>
            <a:spcBef>
              <a:spcPct val="0"/>
            </a:spcBef>
            <a:spcAft>
              <a:spcPct val="15000"/>
            </a:spcAft>
            <a:buChar char="•"/>
          </a:pPr>
          <a:r>
            <a:rPr lang="es-US" sz="1400" kern="1200" dirty="0">
              <a:solidFill>
                <a:schemeClr val="tx1"/>
              </a:solidFill>
            </a:rPr>
            <a:t> China, Italia y Singapur. </a:t>
          </a:r>
          <a:endParaRPr lang="es-MX" sz="1400" kern="1200" dirty="0">
            <a:solidFill>
              <a:schemeClr val="tx1"/>
            </a:solidFill>
          </a:endParaRPr>
        </a:p>
        <a:p>
          <a:pPr marL="114300" lvl="1" indent="-114300" algn="l" defTabSz="622300">
            <a:lnSpc>
              <a:spcPct val="90000"/>
            </a:lnSpc>
            <a:spcBef>
              <a:spcPct val="0"/>
            </a:spcBef>
            <a:spcAft>
              <a:spcPct val="15000"/>
            </a:spcAft>
            <a:buChar char="•"/>
          </a:pPr>
          <a:r>
            <a:rPr lang="es-US" sz="1400" kern="1200" dirty="0">
              <a:solidFill>
                <a:schemeClr val="tx1"/>
              </a:solidFill>
            </a:rPr>
            <a:t>Ecuador se encuentra en el puesto 80.</a:t>
          </a:r>
          <a:endParaRPr lang="es-MX" sz="1400" kern="1200" dirty="0">
            <a:solidFill>
              <a:schemeClr val="tx1"/>
            </a:solidFill>
          </a:endParaRPr>
        </a:p>
      </dsp:txBody>
      <dsp:txXfrm>
        <a:off x="1219199" y="1318573"/>
        <a:ext cx="2641600" cy="2781520"/>
      </dsp:txXfrm>
    </dsp:sp>
    <dsp:sp modelId="{132DB810-99C7-D143-A53F-73F27957D063}">
      <dsp:nvSpPr>
        <dsp:cNvPr id="0" name=""/>
        <dsp:cNvSpPr/>
      </dsp:nvSpPr>
      <dsp:spPr>
        <a:xfrm>
          <a:off x="4267199" y="1318573"/>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S" sz="1800" kern="1200" dirty="0">
              <a:solidFill>
                <a:schemeClr val="tx1"/>
              </a:solidFill>
            </a:rPr>
            <a:t>Alemania, Estados Unidos se establecen como los principales compradores del producto. </a:t>
          </a:r>
        </a:p>
        <a:p>
          <a:pPr marL="0" lvl="0" indent="0" algn="l" defTabSz="800100">
            <a:lnSpc>
              <a:spcPct val="90000"/>
            </a:lnSpc>
            <a:spcBef>
              <a:spcPct val="0"/>
            </a:spcBef>
            <a:spcAft>
              <a:spcPct val="35000"/>
            </a:spcAft>
            <a:buNone/>
          </a:pPr>
          <a:r>
            <a:rPr lang="es-US" sz="1800" kern="1200" dirty="0">
              <a:solidFill>
                <a:schemeClr val="tx1"/>
              </a:solidFill>
            </a:rPr>
            <a:t>Principal comprador del producto ecuatoriano bajo la subpartida 6405.10.00.00 es actualmente Estados Unidos</a:t>
          </a:r>
        </a:p>
      </dsp:txBody>
      <dsp:txXfrm>
        <a:off x="4267199" y="1318573"/>
        <a:ext cx="2641600" cy="2781520"/>
      </dsp:txXfrm>
    </dsp:sp>
    <dsp:sp modelId="{A2FB740B-A65B-9844-A9C1-961996A295FE}">
      <dsp:nvSpPr>
        <dsp:cNvPr id="0" name=""/>
        <dsp:cNvSpPr/>
      </dsp:nvSpPr>
      <dsp:spPr>
        <a:xfrm rot="16200000">
          <a:off x="-1280120" y="1505953"/>
          <a:ext cx="3576240" cy="1016000"/>
        </a:xfrm>
        <a:prstGeom prst="rightArrow">
          <a:avLst>
            <a:gd name="adj1" fmla="val 49830"/>
            <a:gd name="adj2" fmla="val 6066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r" defTabSz="1022350">
            <a:lnSpc>
              <a:spcPct val="90000"/>
            </a:lnSpc>
            <a:spcBef>
              <a:spcPct val="0"/>
            </a:spcBef>
            <a:spcAft>
              <a:spcPct val="35000"/>
            </a:spcAft>
            <a:buNone/>
          </a:pPr>
          <a:r>
            <a:rPr lang="es-MX" sz="2300" kern="1200" dirty="0">
              <a:solidFill>
                <a:schemeClr val="tx1"/>
              </a:solidFill>
            </a:rPr>
            <a:t>Exportaciones de calzado</a:t>
          </a:r>
        </a:p>
      </dsp:txBody>
      <dsp:txXfrm>
        <a:off x="-1126567" y="1914370"/>
        <a:ext cx="3269135" cy="506272"/>
      </dsp:txXfrm>
    </dsp:sp>
    <dsp:sp modelId="{9A160B57-29F3-EE49-9E0B-F63D30FECDEC}">
      <dsp:nvSpPr>
        <dsp:cNvPr id="0" name=""/>
        <dsp:cNvSpPr/>
      </dsp:nvSpPr>
      <dsp:spPr>
        <a:xfrm rot="5400000">
          <a:off x="5831879" y="2896713"/>
          <a:ext cx="3576240" cy="1016000"/>
        </a:xfrm>
        <a:prstGeom prst="rightArrow">
          <a:avLst>
            <a:gd name="adj1" fmla="val 49830"/>
            <a:gd name="adj2" fmla="val 6066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r" defTabSz="1022350">
            <a:lnSpc>
              <a:spcPct val="90000"/>
            </a:lnSpc>
            <a:spcBef>
              <a:spcPct val="0"/>
            </a:spcBef>
            <a:spcAft>
              <a:spcPct val="35000"/>
            </a:spcAft>
            <a:buNone/>
          </a:pPr>
          <a:r>
            <a:rPr lang="es-US" sz="2300" kern="1200" dirty="0">
              <a:solidFill>
                <a:schemeClr val="tx1"/>
              </a:solidFill>
            </a:rPr>
            <a:t>Importaciones de Calzado</a:t>
          </a:r>
        </a:p>
      </dsp:txBody>
      <dsp:txXfrm>
        <a:off x="5985432" y="2998025"/>
        <a:ext cx="3269135" cy="5062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A5657-D0BB-F541-BA83-3B9E42E77C05}">
      <dsp:nvSpPr>
        <dsp:cNvPr id="0" name=""/>
        <dsp:cNvSpPr/>
      </dsp:nvSpPr>
      <dsp:spPr>
        <a:xfrm>
          <a:off x="992" y="194138"/>
          <a:ext cx="3869531" cy="23217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US" sz="2200" kern="1200" dirty="0"/>
            <a:t>En Colombia el mercado de calzado no ha tenido mayores variaciones</a:t>
          </a:r>
          <a:endParaRPr lang="es-MX" sz="2200" kern="1200" dirty="0"/>
        </a:p>
        <a:p>
          <a:pPr marL="171450" lvl="1" indent="-171450" algn="l" defTabSz="755650">
            <a:lnSpc>
              <a:spcPct val="90000"/>
            </a:lnSpc>
            <a:spcBef>
              <a:spcPct val="0"/>
            </a:spcBef>
            <a:spcAft>
              <a:spcPct val="15000"/>
            </a:spcAft>
            <a:buChar char="•"/>
          </a:pPr>
          <a:r>
            <a:rPr lang="es-US" sz="1700" kern="1200" dirty="0"/>
            <a:t>producción</a:t>
          </a:r>
          <a:endParaRPr lang="es-MX" sz="1700" kern="1200" dirty="0"/>
        </a:p>
      </dsp:txBody>
      <dsp:txXfrm>
        <a:off x="992" y="194138"/>
        <a:ext cx="3869531" cy="2321718"/>
      </dsp:txXfrm>
    </dsp:sp>
    <dsp:sp modelId="{3F30D370-E50C-D740-AB9F-AE62E0F7AA8E}">
      <dsp:nvSpPr>
        <dsp:cNvPr id="0" name=""/>
        <dsp:cNvSpPr/>
      </dsp:nvSpPr>
      <dsp:spPr>
        <a:xfrm>
          <a:off x="4257476" y="194138"/>
          <a:ext cx="3869531" cy="23217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US" sz="2200" kern="1200" dirty="0"/>
            <a:t>Mercado interno si se ha visto afectado en cuanto a las ventas</a:t>
          </a:r>
          <a:endParaRPr lang="es-MX" sz="2200" kern="1200" dirty="0"/>
        </a:p>
        <a:p>
          <a:pPr marL="171450" lvl="1" indent="-171450" algn="l" defTabSz="755650">
            <a:lnSpc>
              <a:spcPct val="90000"/>
            </a:lnSpc>
            <a:spcBef>
              <a:spcPct val="0"/>
            </a:spcBef>
            <a:spcAft>
              <a:spcPct val="15000"/>
            </a:spcAft>
            <a:buChar char="•"/>
          </a:pPr>
          <a:r>
            <a:rPr lang="es-US" sz="1700" kern="1200" dirty="0"/>
            <a:t>consumidor local presenta una preferencia cada vez mayor por el producto importado</a:t>
          </a:r>
          <a:endParaRPr lang="es-MX" sz="1700" kern="1200" dirty="0"/>
        </a:p>
        <a:p>
          <a:pPr marL="171450" lvl="1" indent="-171450" algn="l" defTabSz="755650">
            <a:lnSpc>
              <a:spcPct val="90000"/>
            </a:lnSpc>
            <a:spcBef>
              <a:spcPct val="0"/>
            </a:spcBef>
            <a:spcAft>
              <a:spcPct val="15000"/>
            </a:spcAft>
            <a:buChar char="•"/>
          </a:pPr>
          <a:r>
            <a:rPr lang="es-US" sz="1700" kern="1200" dirty="0"/>
            <a:t>El segmento de mayor variación el de las zapatillas deportivas.</a:t>
          </a:r>
          <a:endParaRPr lang="es-MX" sz="1700" kern="1200" dirty="0"/>
        </a:p>
      </dsp:txBody>
      <dsp:txXfrm>
        <a:off x="4257476" y="194138"/>
        <a:ext cx="3869531" cy="2321718"/>
      </dsp:txXfrm>
    </dsp:sp>
    <dsp:sp modelId="{219D2406-15C9-A94E-A852-AB7D75BEFC1C}">
      <dsp:nvSpPr>
        <dsp:cNvPr id="0" name=""/>
        <dsp:cNvSpPr/>
      </dsp:nvSpPr>
      <dsp:spPr>
        <a:xfrm>
          <a:off x="2129234" y="2902810"/>
          <a:ext cx="3869531" cy="23217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US" sz="2200" kern="1200" dirty="0"/>
            <a:t> El país recibe productos especialmente de China, Vietnam y Brasil.</a:t>
          </a:r>
          <a:endParaRPr lang="es-MX" sz="2200" kern="1200" dirty="0"/>
        </a:p>
      </dsp:txBody>
      <dsp:txXfrm>
        <a:off x="2129234" y="2902810"/>
        <a:ext cx="3869531" cy="23217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DF0C8-71B9-6F4C-B217-8FDDE95123C8}">
      <dsp:nvSpPr>
        <dsp:cNvPr id="0" name=""/>
        <dsp:cNvSpPr/>
      </dsp:nvSpPr>
      <dsp:spPr>
        <a:xfrm>
          <a:off x="2661046" y="1572"/>
          <a:ext cx="2805906" cy="14029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US" sz="1900" kern="1200" dirty="0"/>
            <a:t>Colombia no constituye un mercado muy atractivo</a:t>
          </a:r>
          <a:endParaRPr lang="es-MX" sz="1900" kern="1200" dirty="0"/>
        </a:p>
      </dsp:txBody>
      <dsp:txXfrm>
        <a:off x="2702137" y="42663"/>
        <a:ext cx="2723724" cy="1320771"/>
      </dsp:txXfrm>
    </dsp:sp>
    <dsp:sp modelId="{DAD8FEAD-876B-2C4C-8A5D-3C7BC726A8D8}">
      <dsp:nvSpPr>
        <dsp:cNvPr id="0" name=""/>
        <dsp:cNvSpPr/>
      </dsp:nvSpPr>
      <dsp:spPr>
        <a:xfrm rot="3600000">
          <a:off x="4491365" y="2463816"/>
          <a:ext cx="1461927" cy="49103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4638675" y="2562023"/>
        <a:ext cx="1167307" cy="294619"/>
      </dsp:txXfrm>
    </dsp:sp>
    <dsp:sp modelId="{99E2878D-3AC9-A04D-AB4F-9B64A7FFFFFD}">
      <dsp:nvSpPr>
        <dsp:cNvPr id="0" name=""/>
        <dsp:cNvSpPr/>
      </dsp:nvSpPr>
      <dsp:spPr>
        <a:xfrm>
          <a:off x="4977704" y="4014141"/>
          <a:ext cx="2805906" cy="14029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US" sz="1900" kern="1200" dirty="0"/>
            <a:t> para quienes se dedican a producir los artículos bajo la subpartida arancelaria 6405.10.00.00</a:t>
          </a:r>
          <a:endParaRPr lang="es-MX" sz="1900" kern="1200" dirty="0"/>
        </a:p>
      </dsp:txBody>
      <dsp:txXfrm>
        <a:off x="5018795" y="4055232"/>
        <a:ext cx="2723724" cy="1320771"/>
      </dsp:txXfrm>
    </dsp:sp>
    <dsp:sp modelId="{E294C478-992A-9046-A5C2-274D4B3620E8}">
      <dsp:nvSpPr>
        <dsp:cNvPr id="0" name=""/>
        <dsp:cNvSpPr/>
      </dsp:nvSpPr>
      <dsp:spPr>
        <a:xfrm rot="10800000">
          <a:off x="3333036" y="4470101"/>
          <a:ext cx="1461927" cy="49103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rot="10800000">
        <a:off x="3480346" y="4568308"/>
        <a:ext cx="1167307" cy="294619"/>
      </dsp:txXfrm>
    </dsp:sp>
    <dsp:sp modelId="{A177D8E3-9231-BE4E-B30A-97A293F27A8F}">
      <dsp:nvSpPr>
        <dsp:cNvPr id="0" name=""/>
        <dsp:cNvSpPr/>
      </dsp:nvSpPr>
      <dsp:spPr>
        <a:xfrm>
          <a:off x="344389" y="4014141"/>
          <a:ext cx="2805906" cy="140295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US" sz="1900" kern="1200" dirty="0"/>
            <a:t> contribuyendo con un bajo margen a la economía nacional.</a:t>
          </a:r>
          <a:endParaRPr lang="es-MX" sz="1900" kern="1200" dirty="0"/>
        </a:p>
      </dsp:txBody>
      <dsp:txXfrm>
        <a:off x="385480" y="4055232"/>
        <a:ext cx="2723724" cy="1320771"/>
      </dsp:txXfrm>
    </dsp:sp>
    <dsp:sp modelId="{47280415-8319-CD4B-95EF-E5AF647D4C72}">
      <dsp:nvSpPr>
        <dsp:cNvPr id="0" name=""/>
        <dsp:cNvSpPr/>
      </dsp:nvSpPr>
      <dsp:spPr>
        <a:xfrm rot="18000000">
          <a:off x="2174707" y="2463816"/>
          <a:ext cx="1461927" cy="49103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2322017" y="2562023"/>
        <a:ext cx="1167307" cy="294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42339-7CC6-48C6-9B09-CFA23054D73A}">
      <dsp:nvSpPr>
        <dsp:cNvPr id="0" name=""/>
        <dsp:cNvSpPr/>
      </dsp:nvSpPr>
      <dsp:spPr>
        <a:xfrm>
          <a:off x="2054" y="328"/>
          <a:ext cx="5713317" cy="22628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US" sz="2400" kern="1200" dirty="0"/>
            <a:t>Analizar la evolución de las exportaciones de calzado a Colombia de la subpartida arancelaria 6405.10.00.00, con la finalidad de conocer su impacto socio económico en el país. </a:t>
          </a:r>
          <a:endParaRPr lang="en-US" sz="2400" kern="1200" dirty="0">
            <a:latin typeface="Franklin Gothic Book" panose="020B0503020102020204" pitchFamily="34" charset="0"/>
          </a:endParaRPr>
        </a:p>
      </dsp:txBody>
      <dsp:txXfrm>
        <a:off x="68331" y="66605"/>
        <a:ext cx="5580763" cy="2130304"/>
      </dsp:txXfrm>
    </dsp:sp>
    <dsp:sp modelId="{7FD0B494-5696-5B4D-AEA8-1E6546D438E7}">
      <dsp:nvSpPr>
        <dsp:cNvPr id="0" name=""/>
        <dsp:cNvSpPr/>
      </dsp:nvSpPr>
      <dsp:spPr>
        <a:xfrm>
          <a:off x="2054" y="2417958"/>
          <a:ext cx="1803446" cy="226285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US" sz="1600" kern="1200" dirty="0"/>
            <a:t>Describir el desarrollo de la política comercial del calzado entre Colombia y Ecuador en el periodo 2014 – 2019. </a:t>
          </a:r>
          <a:endParaRPr lang="en-US" sz="1600" kern="1200" dirty="0">
            <a:latin typeface="Franklin Gothic Book" panose="020B0503020102020204" pitchFamily="34" charset="0"/>
          </a:endParaRPr>
        </a:p>
      </dsp:txBody>
      <dsp:txXfrm>
        <a:off x="54875" y="2470779"/>
        <a:ext cx="1697804" cy="2157216"/>
      </dsp:txXfrm>
    </dsp:sp>
    <dsp:sp modelId="{3385B91B-7223-8545-B391-95AA57D7D317}">
      <dsp:nvSpPr>
        <dsp:cNvPr id="0" name=""/>
        <dsp:cNvSpPr/>
      </dsp:nvSpPr>
      <dsp:spPr>
        <a:xfrm>
          <a:off x="1956990" y="2417958"/>
          <a:ext cx="1803446" cy="226285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US" sz="1600" kern="1200" dirty="0"/>
            <a:t>Realizar un análisis del sector productivo referente a la manufactura de calzado entre el periodo 2014 y 2019. </a:t>
          </a:r>
        </a:p>
      </dsp:txBody>
      <dsp:txXfrm>
        <a:off x="2009811" y="2470779"/>
        <a:ext cx="1697804" cy="2157216"/>
      </dsp:txXfrm>
    </dsp:sp>
    <dsp:sp modelId="{53D92E15-9853-A949-B4D9-0FFB428F97ED}">
      <dsp:nvSpPr>
        <dsp:cNvPr id="0" name=""/>
        <dsp:cNvSpPr/>
      </dsp:nvSpPr>
      <dsp:spPr>
        <a:xfrm>
          <a:off x="3911926" y="2417958"/>
          <a:ext cx="1803446" cy="226285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US" sz="1600" kern="1200"/>
            <a:t>Detallar la incidencia económica que tiene la exportación a Colombia del sector productivo del calzado en el Ecuador. </a:t>
          </a:r>
        </a:p>
      </dsp:txBody>
      <dsp:txXfrm>
        <a:off x="3964747" y="2470779"/>
        <a:ext cx="1697804" cy="21572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106B0-02F2-3841-A34C-B8C04B8B5F0D}">
      <dsp:nvSpPr>
        <dsp:cNvPr id="0" name=""/>
        <dsp:cNvSpPr/>
      </dsp:nvSpPr>
      <dsp:spPr>
        <a:xfrm>
          <a:off x="1543674" y="3322"/>
          <a:ext cx="3686662" cy="579903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792D0B-15E1-4D44-A79C-EE85DA528C6F}">
      <dsp:nvSpPr>
        <dsp:cNvPr id="0" name=""/>
        <dsp:cNvSpPr/>
      </dsp:nvSpPr>
      <dsp:spPr>
        <a:xfrm>
          <a:off x="1728007" y="907704"/>
          <a:ext cx="3317996" cy="281921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09FB2-F621-964B-903C-C58C35C696C9}">
      <dsp:nvSpPr>
        <dsp:cNvPr id="0" name=""/>
        <dsp:cNvSpPr/>
      </dsp:nvSpPr>
      <dsp:spPr>
        <a:xfrm>
          <a:off x="1728007" y="3726916"/>
          <a:ext cx="3317996" cy="117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US" sz="1400" kern="1200" dirty="0"/>
            <a:t>Ecuador y Colombia han celebrado una serie de tratados internacionales que les permiten ingresar mercaderías en ambos territorios con mayor facilidad comparado con otros países incluso de la región. Aun así, se presentan todavía una serie de obstáculos a superar, tanto técnicos como económicos, que impiden una mayor fluidez entre ambos comercios.</a:t>
          </a:r>
          <a:endParaRPr lang="es-MX" sz="1400" kern="1200" dirty="0"/>
        </a:p>
      </dsp:txBody>
      <dsp:txXfrm>
        <a:off x="1728007" y="3726916"/>
        <a:ext cx="3317996" cy="1171057"/>
      </dsp:txXfrm>
    </dsp:sp>
    <dsp:sp modelId="{5A6BFFB3-6E8B-4B41-86D5-BD612A5F7057}">
      <dsp:nvSpPr>
        <dsp:cNvPr id="0" name=""/>
        <dsp:cNvSpPr/>
      </dsp:nvSpPr>
      <dsp:spPr>
        <a:xfrm>
          <a:off x="6074919" y="3322"/>
          <a:ext cx="3686662" cy="579903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4ED0B9-8AC0-4541-8821-A329E7200D80}">
      <dsp:nvSpPr>
        <dsp:cNvPr id="0" name=""/>
        <dsp:cNvSpPr/>
      </dsp:nvSpPr>
      <dsp:spPr>
        <a:xfrm>
          <a:off x="6259252" y="907704"/>
          <a:ext cx="3317996" cy="281921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E838F-DA5B-DA45-AFB7-30538C6EC597}">
      <dsp:nvSpPr>
        <dsp:cNvPr id="0" name=""/>
        <dsp:cNvSpPr/>
      </dsp:nvSpPr>
      <dsp:spPr>
        <a:xfrm>
          <a:off x="6259252" y="3726916"/>
          <a:ext cx="3317996" cy="117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US" sz="1400" kern="1200"/>
            <a:t>La balanza comercial para el país es negativa en cuanto a calzado y similares, producido por la devaluación de la moneda colombiana que hace que sea mas atractivo para el ecuatoriano comprar en el país vecino. Aún con este detalle, internamente Colombia está cambiando sus preferencias de consumo en cuanto a calzado, siendo ahora los artículos de importación, especialmente de China, los que ahora van en aumento de consumo.</a:t>
          </a:r>
        </a:p>
      </dsp:txBody>
      <dsp:txXfrm>
        <a:off x="6259252" y="3726916"/>
        <a:ext cx="3317996" cy="117105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A2F3C-62C0-164A-8700-265A6CB91294}">
      <dsp:nvSpPr>
        <dsp:cNvPr id="0" name=""/>
        <dsp:cNvSpPr/>
      </dsp:nvSpPr>
      <dsp:spPr>
        <a:xfrm>
          <a:off x="2807220" y="0"/>
          <a:ext cx="4197493" cy="580567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1558EC-4B3C-FB49-ADB2-E24360C7EE48}">
      <dsp:nvSpPr>
        <dsp:cNvPr id="0" name=""/>
        <dsp:cNvSpPr/>
      </dsp:nvSpPr>
      <dsp:spPr>
        <a:xfrm>
          <a:off x="3079679" y="868365"/>
          <a:ext cx="3777744" cy="273562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7FEEE3-FA75-8F4B-894C-D2E2BA82F4F9}">
      <dsp:nvSpPr>
        <dsp:cNvPr id="0" name=""/>
        <dsp:cNvSpPr/>
      </dsp:nvSpPr>
      <dsp:spPr>
        <a:xfrm>
          <a:off x="3079679" y="3841102"/>
          <a:ext cx="3777744" cy="133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US" sz="1400" kern="1200" dirty="0"/>
            <a:t>Evidenciar el que los proceso productivos del sector del calzado no se encuentran tecnificados, pues, muchos de los productores no cuentan con el conocimiento, ni con los recursos  necesarios por lo que el proceso de exportación se limita y no puede ser desarrollado de manera fluida. Lo que brinda nuevas líneas de investigación  que pueda facilitar y dinamizar el comercio internacional a nivel mundial.</a:t>
          </a:r>
        </a:p>
      </dsp:txBody>
      <dsp:txXfrm>
        <a:off x="3079679" y="3841102"/>
        <a:ext cx="3777744" cy="1333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2E905-261F-464F-9DB7-FDF13B08C205}">
      <dsp:nvSpPr>
        <dsp:cNvPr id="0" name=""/>
        <dsp:cNvSpPr/>
      </dsp:nvSpPr>
      <dsp:spPr>
        <a:xfrm>
          <a:off x="735360" y="876210"/>
          <a:ext cx="4145903" cy="487753"/>
        </a:xfrm>
        <a:prstGeom prst="rect">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B771B-0E7E-8944-8434-507C8096027E}">
      <dsp:nvSpPr>
        <dsp:cNvPr id="0" name=""/>
        <dsp:cNvSpPr/>
      </dsp:nvSpPr>
      <dsp:spPr>
        <a:xfrm>
          <a:off x="735360" y="1059390"/>
          <a:ext cx="304573" cy="304573"/>
        </a:xfrm>
        <a:prstGeom prst="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B6E8F9-901C-3247-92AB-C0D4833F29D5}">
      <dsp:nvSpPr>
        <dsp:cNvPr id="0" name=""/>
        <dsp:cNvSpPr/>
      </dsp:nvSpPr>
      <dsp:spPr>
        <a:xfrm>
          <a:off x="735360" y="0"/>
          <a:ext cx="4145903" cy="87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s-MX" sz="2800" kern="1200" dirty="0"/>
            <a:t>Incentivar las exportaciones</a:t>
          </a:r>
        </a:p>
      </dsp:txBody>
      <dsp:txXfrm>
        <a:off x="735360" y="0"/>
        <a:ext cx="4145903" cy="876210"/>
      </dsp:txXfrm>
    </dsp:sp>
    <dsp:sp modelId="{E33F7F6D-B13B-0548-800F-466A07DDD73E}">
      <dsp:nvSpPr>
        <dsp:cNvPr id="0" name=""/>
        <dsp:cNvSpPr/>
      </dsp:nvSpPr>
      <dsp:spPr>
        <a:xfrm>
          <a:off x="735360" y="1769340"/>
          <a:ext cx="304565" cy="30456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FA28EC-CE63-994D-A17B-9BA5DF6453C4}">
      <dsp:nvSpPr>
        <dsp:cNvPr id="0" name=""/>
        <dsp:cNvSpPr/>
      </dsp:nvSpPr>
      <dsp:spPr>
        <a:xfrm>
          <a:off x="1025573" y="1566652"/>
          <a:ext cx="3855690" cy="70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Mecanismos de protección del gobierno</a:t>
          </a:r>
        </a:p>
      </dsp:txBody>
      <dsp:txXfrm>
        <a:off x="1025573" y="1566652"/>
        <a:ext cx="3855690" cy="709943"/>
      </dsp:txXfrm>
    </dsp:sp>
    <dsp:sp modelId="{667A05BF-B8F9-DB4A-9611-E56847C3AA01}">
      <dsp:nvSpPr>
        <dsp:cNvPr id="0" name=""/>
        <dsp:cNvSpPr/>
      </dsp:nvSpPr>
      <dsp:spPr>
        <a:xfrm>
          <a:off x="735360" y="2479284"/>
          <a:ext cx="304565" cy="304565"/>
        </a:xfrm>
        <a:prstGeom prst="rect">
          <a:avLst/>
        </a:prstGeom>
        <a:solidFill>
          <a:schemeClr val="lt1">
            <a:hueOff val="0"/>
            <a:satOff val="0"/>
            <a:lumOff val="0"/>
            <a:alphaOff val="0"/>
          </a:schemeClr>
        </a:solidFill>
        <a:ln w="25400" cap="flat" cmpd="sng" algn="ctr">
          <a:solidFill>
            <a:schemeClr val="accent3">
              <a:shade val="80000"/>
              <a:hueOff val="109454"/>
              <a:satOff val="-716"/>
              <a:lumOff val="12277"/>
              <a:alphaOff val="0"/>
            </a:schemeClr>
          </a:solidFill>
          <a:prstDash val="solid"/>
        </a:ln>
        <a:effectLst/>
      </dsp:spPr>
      <dsp:style>
        <a:lnRef idx="2">
          <a:scrgbClr r="0" g="0" b="0"/>
        </a:lnRef>
        <a:fillRef idx="1">
          <a:scrgbClr r="0" g="0" b="0"/>
        </a:fillRef>
        <a:effectRef idx="0">
          <a:scrgbClr r="0" g="0" b="0"/>
        </a:effectRef>
        <a:fontRef idx="minor"/>
      </dsp:style>
    </dsp:sp>
    <dsp:sp modelId="{A836A299-D777-674C-8AC0-10FB4796C4D6}">
      <dsp:nvSpPr>
        <dsp:cNvPr id="0" name=""/>
        <dsp:cNvSpPr/>
      </dsp:nvSpPr>
      <dsp:spPr>
        <a:xfrm>
          <a:off x="1025573" y="2276595"/>
          <a:ext cx="3855690" cy="70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Barreras arancelarias a las importaciones</a:t>
          </a:r>
        </a:p>
      </dsp:txBody>
      <dsp:txXfrm>
        <a:off x="1025573" y="2276595"/>
        <a:ext cx="3855690" cy="709943"/>
      </dsp:txXfrm>
    </dsp:sp>
    <dsp:sp modelId="{82DDFA6A-BC20-DD43-B129-65956667ADAC}">
      <dsp:nvSpPr>
        <dsp:cNvPr id="0" name=""/>
        <dsp:cNvSpPr/>
      </dsp:nvSpPr>
      <dsp:spPr>
        <a:xfrm>
          <a:off x="735360" y="3189227"/>
          <a:ext cx="304565" cy="304565"/>
        </a:xfrm>
        <a:prstGeom prst="rect">
          <a:avLst/>
        </a:prstGeom>
        <a:solidFill>
          <a:schemeClr val="lt1">
            <a:hueOff val="0"/>
            <a:satOff val="0"/>
            <a:lumOff val="0"/>
            <a:alphaOff val="0"/>
          </a:schemeClr>
        </a:solidFill>
        <a:ln w="25400" cap="flat" cmpd="sng" algn="ctr">
          <a:solidFill>
            <a:schemeClr val="accent3">
              <a:shade val="80000"/>
              <a:hueOff val="218907"/>
              <a:satOff val="-1431"/>
              <a:lumOff val="24554"/>
              <a:alphaOff val="0"/>
            </a:schemeClr>
          </a:solidFill>
          <a:prstDash val="solid"/>
        </a:ln>
        <a:effectLst/>
      </dsp:spPr>
      <dsp:style>
        <a:lnRef idx="2">
          <a:scrgbClr r="0" g="0" b="0"/>
        </a:lnRef>
        <a:fillRef idx="1">
          <a:scrgbClr r="0" g="0" b="0"/>
        </a:fillRef>
        <a:effectRef idx="0">
          <a:scrgbClr r="0" g="0" b="0"/>
        </a:effectRef>
        <a:fontRef idx="minor"/>
      </dsp:style>
    </dsp:sp>
    <dsp:sp modelId="{DE225661-C20E-AF42-8A4D-FD97163E7557}">
      <dsp:nvSpPr>
        <dsp:cNvPr id="0" name=""/>
        <dsp:cNvSpPr/>
      </dsp:nvSpPr>
      <dsp:spPr>
        <a:xfrm>
          <a:off x="1025573" y="2986538"/>
          <a:ext cx="3855690" cy="70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Fomentar la producción - exportaciones</a:t>
          </a:r>
        </a:p>
      </dsp:txBody>
      <dsp:txXfrm>
        <a:off x="1025573" y="2986538"/>
        <a:ext cx="3855690" cy="709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2E905-261F-464F-9DB7-FDF13B08C205}">
      <dsp:nvSpPr>
        <dsp:cNvPr id="0" name=""/>
        <dsp:cNvSpPr/>
      </dsp:nvSpPr>
      <dsp:spPr>
        <a:xfrm>
          <a:off x="735360" y="876210"/>
          <a:ext cx="4145903" cy="487753"/>
        </a:xfrm>
        <a:prstGeom prst="rect">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B771B-0E7E-8944-8434-507C8096027E}">
      <dsp:nvSpPr>
        <dsp:cNvPr id="0" name=""/>
        <dsp:cNvSpPr/>
      </dsp:nvSpPr>
      <dsp:spPr>
        <a:xfrm>
          <a:off x="735360" y="1059390"/>
          <a:ext cx="304573" cy="304573"/>
        </a:xfrm>
        <a:prstGeom prst="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B6E8F9-901C-3247-92AB-C0D4833F29D5}">
      <dsp:nvSpPr>
        <dsp:cNvPr id="0" name=""/>
        <dsp:cNvSpPr/>
      </dsp:nvSpPr>
      <dsp:spPr>
        <a:xfrm>
          <a:off x="72015" y="0"/>
          <a:ext cx="5472592" cy="87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l" defTabSz="1289050">
            <a:lnSpc>
              <a:spcPct val="90000"/>
            </a:lnSpc>
            <a:spcBef>
              <a:spcPct val="0"/>
            </a:spcBef>
            <a:spcAft>
              <a:spcPct val="35000"/>
            </a:spcAft>
            <a:buNone/>
          </a:pPr>
          <a:r>
            <a:rPr lang="es-US" sz="2900" kern="1200" dirty="0"/>
            <a:t>Efectos sobre el sistema productivo </a:t>
          </a:r>
          <a:endParaRPr lang="es-MX" sz="2900" kern="1200" dirty="0"/>
        </a:p>
      </dsp:txBody>
      <dsp:txXfrm>
        <a:off x="72015" y="0"/>
        <a:ext cx="5472592" cy="876210"/>
      </dsp:txXfrm>
    </dsp:sp>
    <dsp:sp modelId="{E33F7F6D-B13B-0548-800F-466A07DDD73E}">
      <dsp:nvSpPr>
        <dsp:cNvPr id="0" name=""/>
        <dsp:cNvSpPr/>
      </dsp:nvSpPr>
      <dsp:spPr>
        <a:xfrm>
          <a:off x="72015" y="1769340"/>
          <a:ext cx="304565" cy="30456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FA28EC-CE63-994D-A17B-9BA5DF6453C4}">
      <dsp:nvSpPr>
        <dsp:cNvPr id="0" name=""/>
        <dsp:cNvSpPr/>
      </dsp:nvSpPr>
      <dsp:spPr>
        <a:xfrm>
          <a:off x="362228" y="1566652"/>
          <a:ext cx="3855690" cy="70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s-US" sz="1600" kern="1200" dirty="0"/>
            <a:t>Aprovechamiento de las ventajas comparativas </a:t>
          </a:r>
          <a:endParaRPr lang="es-MX" sz="1600" kern="1200" dirty="0"/>
        </a:p>
      </dsp:txBody>
      <dsp:txXfrm>
        <a:off x="362228" y="1566652"/>
        <a:ext cx="3855690" cy="709943"/>
      </dsp:txXfrm>
    </dsp:sp>
    <dsp:sp modelId="{667A05BF-B8F9-DB4A-9611-E56847C3AA01}">
      <dsp:nvSpPr>
        <dsp:cNvPr id="0" name=""/>
        <dsp:cNvSpPr/>
      </dsp:nvSpPr>
      <dsp:spPr>
        <a:xfrm>
          <a:off x="72015" y="2479284"/>
          <a:ext cx="304565" cy="304565"/>
        </a:xfrm>
        <a:prstGeom prst="rect">
          <a:avLst/>
        </a:prstGeom>
        <a:solidFill>
          <a:schemeClr val="lt1">
            <a:hueOff val="0"/>
            <a:satOff val="0"/>
            <a:lumOff val="0"/>
            <a:alphaOff val="0"/>
          </a:schemeClr>
        </a:solidFill>
        <a:ln w="25400" cap="flat" cmpd="sng" algn="ctr">
          <a:solidFill>
            <a:schemeClr val="accent3">
              <a:shade val="80000"/>
              <a:hueOff val="109454"/>
              <a:satOff val="-716"/>
              <a:lumOff val="12277"/>
              <a:alphaOff val="0"/>
            </a:schemeClr>
          </a:solidFill>
          <a:prstDash val="solid"/>
        </a:ln>
        <a:effectLst/>
      </dsp:spPr>
      <dsp:style>
        <a:lnRef idx="2">
          <a:scrgbClr r="0" g="0" b="0"/>
        </a:lnRef>
        <a:fillRef idx="1">
          <a:scrgbClr r="0" g="0" b="0"/>
        </a:fillRef>
        <a:effectRef idx="0">
          <a:scrgbClr r="0" g="0" b="0"/>
        </a:effectRef>
        <a:fontRef idx="minor"/>
      </dsp:style>
    </dsp:sp>
    <dsp:sp modelId="{A836A299-D777-674C-8AC0-10FB4796C4D6}">
      <dsp:nvSpPr>
        <dsp:cNvPr id="0" name=""/>
        <dsp:cNvSpPr/>
      </dsp:nvSpPr>
      <dsp:spPr>
        <a:xfrm>
          <a:off x="362228" y="2276595"/>
          <a:ext cx="3855690" cy="70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s-US" sz="1600" kern="1200" dirty="0"/>
            <a:t>Mayor acceso a economías a escalas </a:t>
          </a:r>
          <a:endParaRPr lang="es-MX" sz="1600" kern="1200" dirty="0"/>
        </a:p>
      </dsp:txBody>
      <dsp:txXfrm>
        <a:off x="362228" y="2276595"/>
        <a:ext cx="3855690" cy="709943"/>
      </dsp:txXfrm>
    </dsp:sp>
    <dsp:sp modelId="{82DDFA6A-BC20-DD43-B129-65956667ADAC}">
      <dsp:nvSpPr>
        <dsp:cNvPr id="0" name=""/>
        <dsp:cNvSpPr/>
      </dsp:nvSpPr>
      <dsp:spPr>
        <a:xfrm>
          <a:off x="72015" y="3189227"/>
          <a:ext cx="304565" cy="304565"/>
        </a:xfrm>
        <a:prstGeom prst="rect">
          <a:avLst/>
        </a:prstGeom>
        <a:solidFill>
          <a:schemeClr val="lt1">
            <a:hueOff val="0"/>
            <a:satOff val="0"/>
            <a:lumOff val="0"/>
            <a:alphaOff val="0"/>
          </a:schemeClr>
        </a:solidFill>
        <a:ln w="25400" cap="flat" cmpd="sng" algn="ctr">
          <a:solidFill>
            <a:schemeClr val="accent3">
              <a:shade val="80000"/>
              <a:hueOff val="218907"/>
              <a:satOff val="-1431"/>
              <a:lumOff val="24554"/>
              <a:alphaOff val="0"/>
            </a:schemeClr>
          </a:solidFill>
          <a:prstDash val="solid"/>
        </a:ln>
        <a:effectLst/>
      </dsp:spPr>
      <dsp:style>
        <a:lnRef idx="2">
          <a:scrgbClr r="0" g="0" b="0"/>
        </a:lnRef>
        <a:fillRef idx="1">
          <a:scrgbClr r="0" g="0" b="0"/>
        </a:fillRef>
        <a:effectRef idx="0">
          <a:scrgbClr r="0" g="0" b="0"/>
        </a:effectRef>
        <a:fontRef idx="minor"/>
      </dsp:style>
    </dsp:sp>
    <dsp:sp modelId="{DE225661-C20E-AF42-8A4D-FD97163E7557}">
      <dsp:nvSpPr>
        <dsp:cNvPr id="0" name=""/>
        <dsp:cNvSpPr/>
      </dsp:nvSpPr>
      <dsp:spPr>
        <a:xfrm>
          <a:off x="362228" y="2986538"/>
          <a:ext cx="3855690" cy="70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s-US" sz="1600" kern="1200" dirty="0"/>
            <a:t>Reducción de costos</a:t>
          </a:r>
          <a:endParaRPr lang="es-MX" sz="1600" kern="1200" dirty="0"/>
        </a:p>
        <a:p>
          <a:pPr marL="114300" lvl="1" indent="-114300" algn="l" defTabSz="533400">
            <a:lnSpc>
              <a:spcPct val="90000"/>
            </a:lnSpc>
            <a:spcBef>
              <a:spcPct val="0"/>
            </a:spcBef>
            <a:spcAft>
              <a:spcPct val="15000"/>
            </a:spcAft>
            <a:buChar char="•"/>
          </a:pPr>
          <a:r>
            <a:rPr lang="es-US" sz="1200" kern="1200" dirty="0"/>
            <a:t>aumento de la producción y la competencia </a:t>
          </a:r>
          <a:endParaRPr lang="es-MX" sz="1200" kern="1200" dirty="0"/>
        </a:p>
      </dsp:txBody>
      <dsp:txXfrm>
        <a:off x="362228" y="2986538"/>
        <a:ext cx="3855690" cy="709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9F5D8-4431-1D42-B4B1-A49F4462F204}">
      <dsp:nvSpPr>
        <dsp:cNvPr id="0" name=""/>
        <dsp:cNvSpPr/>
      </dsp:nvSpPr>
      <dsp:spPr>
        <a:xfrm>
          <a:off x="4705582" y="3336229"/>
          <a:ext cx="2423672" cy="156999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s-US" sz="1700" b="1" kern="1200" dirty="0">
              <a:solidFill>
                <a:schemeClr val="tx1"/>
              </a:solidFill>
            </a:rPr>
            <a:t>Tungurahua, Imbabura y Azuay </a:t>
          </a:r>
          <a:endParaRPr lang="es-MX" sz="1700" b="1" kern="1200" dirty="0">
            <a:solidFill>
              <a:schemeClr val="tx1"/>
            </a:solidFill>
          </a:endParaRPr>
        </a:p>
      </dsp:txBody>
      <dsp:txXfrm>
        <a:off x="5467172" y="3763215"/>
        <a:ext cx="1627594" cy="1108516"/>
      </dsp:txXfrm>
    </dsp:sp>
    <dsp:sp modelId="{04057FF8-D431-574C-83C7-3808F2BE4DD9}">
      <dsp:nvSpPr>
        <dsp:cNvPr id="0" name=""/>
        <dsp:cNvSpPr/>
      </dsp:nvSpPr>
      <dsp:spPr>
        <a:xfrm>
          <a:off x="751168" y="3336229"/>
          <a:ext cx="2423672" cy="156999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s-MX" sz="1700" b="1" kern="1200" dirty="0">
              <a:solidFill>
                <a:schemeClr val="tx1"/>
              </a:solidFill>
            </a:rPr>
            <a:t>Exportación</a:t>
          </a:r>
        </a:p>
      </dsp:txBody>
      <dsp:txXfrm>
        <a:off x="785656" y="3763215"/>
        <a:ext cx="1627594" cy="1108516"/>
      </dsp:txXfrm>
    </dsp:sp>
    <dsp:sp modelId="{3B4159E3-4C47-5346-91B4-430B35B07D92}">
      <dsp:nvSpPr>
        <dsp:cNvPr id="0" name=""/>
        <dsp:cNvSpPr/>
      </dsp:nvSpPr>
      <dsp:spPr>
        <a:xfrm>
          <a:off x="4705582" y="0"/>
          <a:ext cx="2423672" cy="156999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s-MX" sz="1700" b="1" kern="1200" dirty="0">
              <a:solidFill>
                <a:schemeClr val="tx1"/>
              </a:solidFill>
            </a:rPr>
            <a:t>ACUERDO DE CARTAGENA</a:t>
          </a:r>
        </a:p>
        <a:p>
          <a:pPr marL="171450" lvl="1" indent="-171450" algn="l" defTabSz="755650">
            <a:lnSpc>
              <a:spcPct val="90000"/>
            </a:lnSpc>
            <a:spcBef>
              <a:spcPct val="0"/>
            </a:spcBef>
            <a:spcAft>
              <a:spcPct val="15000"/>
            </a:spcAft>
            <a:buChar char="•"/>
          </a:pPr>
          <a:r>
            <a:rPr lang="es-MX" sz="1700" b="1" kern="1200" dirty="0">
              <a:solidFill>
                <a:schemeClr val="tx1"/>
              </a:solidFill>
            </a:rPr>
            <a:t>DECISIÓN 416</a:t>
          </a:r>
        </a:p>
      </dsp:txBody>
      <dsp:txXfrm>
        <a:off x="5467172" y="34488"/>
        <a:ext cx="1627594" cy="1108516"/>
      </dsp:txXfrm>
    </dsp:sp>
    <dsp:sp modelId="{85FD24C2-0837-A542-ADA2-AD7A5D1A3EBC}">
      <dsp:nvSpPr>
        <dsp:cNvPr id="0" name=""/>
        <dsp:cNvSpPr/>
      </dsp:nvSpPr>
      <dsp:spPr>
        <a:xfrm>
          <a:off x="751168" y="0"/>
          <a:ext cx="2423672" cy="156999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s-MX" sz="1700" b="1" kern="1200" dirty="0">
              <a:solidFill>
                <a:schemeClr val="tx1"/>
              </a:solidFill>
            </a:rPr>
            <a:t>Reglas de clasificación</a:t>
          </a:r>
        </a:p>
      </dsp:txBody>
      <dsp:txXfrm>
        <a:off x="785656" y="34488"/>
        <a:ext cx="1627594" cy="1108516"/>
      </dsp:txXfrm>
    </dsp:sp>
    <dsp:sp modelId="{21DFC8F6-BFCA-CE42-BB88-AF9D152497A2}">
      <dsp:nvSpPr>
        <dsp:cNvPr id="0" name=""/>
        <dsp:cNvSpPr/>
      </dsp:nvSpPr>
      <dsp:spPr>
        <a:xfrm>
          <a:off x="1766756" y="279654"/>
          <a:ext cx="2124393" cy="2124393"/>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US" sz="1600" b="1" kern="1200" dirty="0">
              <a:solidFill>
                <a:schemeClr val="tx1"/>
              </a:solidFill>
            </a:rPr>
            <a:t>Sistema armonizado</a:t>
          </a:r>
          <a:endParaRPr lang="es-MX" sz="1600" b="1" kern="1200" dirty="0">
            <a:solidFill>
              <a:schemeClr val="tx1"/>
            </a:solidFill>
          </a:endParaRPr>
        </a:p>
      </dsp:txBody>
      <dsp:txXfrm>
        <a:off x="2388976" y="901874"/>
        <a:ext cx="1502173" cy="1502173"/>
      </dsp:txXfrm>
    </dsp:sp>
    <dsp:sp modelId="{02EC4C8E-C1A5-F745-920B-0189A208A27E}">
      <dsp:nvSpPr>
        <dsp:cNvPr id="0" name=""/>
        <dsp:cNvSpPr/>
      </dsp:nvSpPr>
      <dsp:spPr>
        <a:xfrm rot="5400000">
          <a:off x="3989274" y="279654"/>
          <a:ext cx="2124393" cy="2124393"/>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ACUERDOS COMERCIALES</a:t>
          </a:r>
        </a:p>
        <a:p>
          <a:pPr marL="0" lvl="0" indent="0" algn="ctr" defTabSz="711200">
            <a:lnSpc>
              <a:spcPct val="90000"/>
            </a:lnSpc>
            <a:spcBef>
              <a:spcPct val="0"/>
            </a:spcBef>
            <a:spcAft>
              <a:spcPct val="35000"/>
            </a:spcAft>
            <a:buNone/>
          </a:pPr>
          <a:r>
            <a:rPr lang="es-MX" sz="1600" b="1" kern="1200" dirty="0">
              <a:solidFill>
                <a:schemeClr val="tx1"/>
              </a:solidFill>
            </a:rPr>
            <a:t>CAN</a:t>
          </a:r>
        </a:p>
      </dsp:txBody>
      <dsp:txXfrm rot="-5400000">
        <a:off x="3989274" y="901874"/>
        <a:ext cx="1502173" cy="1502173"/>
      </dsp:txXfrm>
    </dsp:sp>
    <dsp:sp modelId="{DC8CFB31-FAEA-2740-82E1-CBFEA4B0CA84}">
      <dsp:nvSpPr>
        <dsp:cNvPr id="0" name=""/>
        <dsp:cNvSpPr/>
      </dsp:nvSpPr>
      <dsp:spPr>
        <a:xfrm rot="10800000">
          <a:off x="3989274" y="2502172"/>
          <a:ext cx="2124393" cy="2124393"/>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US" sz="1600" b="1" kern="1200" dirty="0">
              <a:solidFill>
                <a:schemeClr val="tx1"/>
              </a:solidFill>
            </a:rPr>
            <a:t>Sector productor y exportador </a:t>
          </a:r>
          <a:endParaRPr lang="es-MX" sz="1600" b="1" kern="1200" dirty="0">
            <a:solidFill>
              <a:schemeClr val="tx1"/>
            </a:solidFill>
          </a:endParaRPr>
        </a:p>
      </dsp:txBody>
      <dsp:txXfrm rot="10800000">
        <a:off x="3989274" y="2502172"/>
        <a:ext cx="1502173" cy="1502173"/>
      </dsp:txXfrm>
    </dsp:sp>
    <dsp:sp modelId="{6BA60F6A-CF13-EF4A-A315-B82EE85ACF95}">
      <dsp:nvSpPr>
        <dsp:cNvPr id="0" name=""/>
        <dsp:cNvSpPr/>
      </dsp:nvSpPr>
      <dsp:spPr>
        <a:xfrm rot="16200000">
          <a:off x="1766756" y="2502172"/>
          <a:ext cx="2124393" cy="2124393"/>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Comercio Internacional</a:t>
          </a:r>
        </a:p>
      </dsp:txBody>
      <dsp:txXfrm rot="5400000">
        <a:off x="2388976" y="2502172"/>
        <a:ext cx="1502173" cy="1502173"/>
      </dsp:txXfrm>
    </dsp:sp>
    <dsp:sp modelId="{5F066B83-C7A5-2141-8F72-3E029ACB151F}">
      <dsp:nvSpPr>
        <dsp:cNvPr id="0" name=""/>
        <dsp:cNvSpPr/>
      </dsp:nvSpPr>
      <dsp:spPr>
        <a:xfrm>
          <a:off x="3573472" y="2011550"/>
          <a:ext cx="733479" cy="637808"/>
        </a:xfrm>
        <a:prstGeom prst="circular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7560B-94F5-3946-9420-AD3882D0F672}">
      <dsp:nvSpPr>
        <dsp:cNvPr id="0" name=""/>
        <dsp:cNvSpPr/>
      </dsp:nvSpPr>
      <dsp:spPr>
        <a:xfrm rot="10800000">
          <a:off x="3573472" y="2256861"/>
          <a:ext cx="733479" cy="637808"/>
        </a:xfrm>
        <a:prstGeom prst="circular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65BC3-3B3C-2B4A-B1AC-D1C9F03B0919}">
      <dsp:nvSpPr>
        <dsp:cNvPr id="0" name=""/>
        <dsp:cNvSpPr/>
      </dsp:nvSpPr>
      <dsp:spPr>
        <a:xfrm>
          <a:off x="0" y="2099"/>
          <a:ext cx="4460304" cy="691200"/>
        </a:xfrm>
        <a:prstGeom prst="rect">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MX" sz="2400" kern="1200" dirty="0"/>
            <a:t>Tipología de la Investigación</a:t>
          </a:r>
        </a:p>
      </dsp:txBody>
      <dsp:txXfrm>
        <a:off x="0" y="2099"/>
        <a:ext cx="4460304" cy="691200"/>
      </dsp:txXfrm>
    </dsp:sp>
    <dsp:sp modelId="{5CB9B2DC-1C0B-DB47-A0F0-5FFF80C90E99}">
      <dsp:nvSpPr>
        <dsp:cNvPr id="0" name=""/>
        <dsp:cNvSpPr/>
      </dsp:nvSpPr>
      <dsp:spPr>
        <a:xfrm>
          <a:off x="0" y="693299"/>
          <a:ext cx="4460304" cy="256931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MX" sz="2400" kern="1200" dirty="0"/>
            <a:t>Descriptiva</a:t>
          </a:r>
        </a:p>
        <a:p>
          <a:pPr marL="457200" lvl="2" indent="-228600" algn="l" defTabSz="1066800">
            <a:lnSpc>
              <a:spcPct val="90000"/>
            </a:lnSpc>
            <a:spcBef>
              <a:spcPct val="0"/>
            </a:spcBef>
            <a:spcAft>
              <a:spcPct val="15000"/>
            </a:spcAft>
            <a:buChar char="•"/>
          </a:pPr>
          <a:r>
            <a:rPr lang="es-MX" sz="2400" kern="1200" dirty="0"/>
            <a:t>Analiza</a:t>
          </a:r>
        </a:p>
        <a:p>
          <a:pPr marL="457200" lvl="2" indent="-228600" algn="l" defTabSz="1066800">
            <a:lnSpc>
              <a:spcPct val="90000"/>
            </a:lnSpc>
            <a:spcBef>
              <a:spcPct val="0"/>
            </a:spcBef>
            <a:spcAft>
              <a:spcPct val="15000"/>
            </a:spcAft>
            <a:buChar char="•"/>
          </a:pPr>
          <a:r>
            <a:rPr lang="es-MX" sz="2400" kern="1200" dirty="0"/>
            <a:t>Describe el comportamiento</a:t>
          </a:r>
        </a:p>
        <a:p>
          <a:pPr marL="228600" lvl="1" indent="-228600" algn="l" defTabSz="1066800">
            <a:lnSpc>
              <a:spcPct val="90000"/>
            </a:lnSpc>
            <a:spcBef>
              <a:spcPct val="0"/>
            </a:spcBef>
            <a:spcAft>
              <a:spcPct val="15000"/>
            </a:spcAft>
            <a:buChar char="•"/>
          </a:pPr>
          <a:r>
            <a:rPr lang="es-MX" sz="2400" kern="1200" dirty="0"/>
            <a:t>Documental</a:t>
          </a:r>
        </a:p>
        <a:p>
          <a:pPr marL="457200" lvl="2" indent="-228600" algn="l" defTabSz="1066800">
            <a:lnSpc>
              <a:spcPct val="90000"/>
            </a:lnSpc>
            <a:spcBef>
              <a:spcPct val="0"/>
            </a:spcBef>
            <a:spcAft>
              <a:spcPct val="15000"/>
            </a:spcAft>
            <a:buChar char="•"/>
          </a:pPr>
          <a:r>
            <a:rPr lang="es-US" sz="2400" kern="1200" dirty="0"/>
            <a:t>Recopilación literaria y base de datos</a:t>
          </a:r>
          <a:endParaRPr lang="es-MX" sz="2400" kern="1200" dirty="0"/>
        </a:p>
      </dsp:txBody>
      <dsp:txXfrm>
        <a:off x="0" y="693299"/>
        <a:ext cx="4460304" cy="25693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65BC3-3B3C-2B4A-B1AC-D1C9F03B0919}">
      <dsp:nvSpPr>
        <dsp:cNvPr id="0" name=""/>
        <dsp:cNvSpPr/>
      </dsp:nvSpPr>
      <dsp:spPr>
        <a:xfrm>
          <a:off x="0" y="0"/>
          <a:ext cx="4460304" cy="518400"/>
        </a:xfrm>
        <a:prstGeom prst="rect">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MX" sz="1800" kern="1200" dirty="0"/>
            <a:t>Enfoque de investigación MIXTO</a:t>
          </a:r>
        </a:p>
      </dsp:txBody>
      <dsp:txXfrm>
        <a:off x="0" y="0"/>
        <a:ext cx="4460304" cy="518400"/>
      </dsp:txXfrm>
    </dsp:sp>
    <dsp:sp modelId="{5CB9B2DC-1C0B-DB47-A0F0-5FFF80C90E99}">
      <dsp:nvSpPr>
        <dsp:cNvPr id="0" name=""/>
        <dsp:cNvSpPr/>
      </dsp:nvSpPr>
      <dsp:spPr>
        <a:xfrm>
          <a:off x="0" y="557489"/>
          <a:ext cx="4460304" cy="26681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b="1" kern="1200" dirty="0">
              <a:latin typeface="Franklin Gothic Book" panose="020B0503020102020204" pitchFamily="34" charset="0"/>
            </a:rPr>
            <a:t>Investigación cualitativa </a:t>
          </a:r>
          <a:endParaRPr lang="es-MX" sz="1800" kern="1200" dirty="0"/>
        </a:p>
        <a:p>
          <a:pPr marL="342900" lvl="2" indent="-171450" algn="l" defTabSz="800100">
            <a:lnSpc>
              <a:spcPct val="90000"/>
            </a:lnSpc>
            <a:spcBef>
              <a:spcPct val="0"/>
            </a:spcBef>
            <a:spcAft>
              <a:spcPct val="15000"/>
            </a:spcAft>
            <a:buChar char="•"/>
          </a:pPr>
          <a:r>
            <a:rPr lang="es-US" sz="1800" kern="1200" dirty="0"/>
            <a:t>Descripción detallada de los sucesos y se fundamenta en teorías</a:t>
          </a:r>
          <a:endParaRPr lang="es-MX" sz="1800" kern="1200" dirty="0"/>
        </a:p>
        <a:p>
          <a:pPr marL="342900" lvl="2" indent="-171450" algn="l" defTabSz="800100">
            <a:lnSpc>
              <a:spcPct val="90000"/>
            </a:lnSpc>
            <a:spcBef>
              <a:spcPct val="0"/>
            </a:spcBef>
            <a:spcAft>
              <a:spcPct val="15000"/>
            </a:spcAft>
            <a:buChar char="•"/>
          </a:pPr>
          <a:r>
            <a:rPr lang="es-EC" sz="1800" kern="1200" dirty="0">
              <a:latin typeface="Franklin Gothic Book" panose="020B0503020102020204" pitchFamily="34" charset="0"/>
            </a:rPr>
            <a:t>Métodos de recolección de información y datos</a:t>
          </a:r>
        </a:p>
        <a:p>
          <a:pPr marL="171450" lvl="1" indent="-171450" algn="l" defTabSz="800100">
            <a:lnSpc>
              <a:spcPct val="90000"/>
            </a:lnSpc>
            <a:spcBef>
              <a:spcPct val="0"/>
            </a:spcBef>
            <a:spcAft>
              <a:spcPct val="15000"/>
            </a:spcAft>
            <a:buChar char="•"/>
          </a:pPr>
          <a:endParaRPr lang="es-EC" sz="1800" kern="1200" dirty="0">
            <a:latin typeface="Franklin Gothic Book" panose="020B0503020102020204" pitchFamily="34" charset="0"/>
          </a:endParaRPr>
        </a:p>
        <a:p>
          <a:pPr marL="171450" lvl="1" indent="-171450" algn="l" defTabSz="800100">
            <a:lnSpc>
              <a:spcPct val="90000"/>
            </a:lnSpc>
            <a:spcBef>
              <a:spcPct val="0"/>
            </a:spcBef>
            <a:spcAft>
              <a:spcPct val="15000"/>
            </a:spcAft>
            <a:buChar char="•"/>
          </a:pPr>
          <a:r>
            <a:rPr lang="es-EC" sz="1800" b="1" kern="1200" dirty="0">
              <a:latin typeface="Franklin Gothic Book" panose="020B0503020102020204" pitchFamily="34" charset="0"/>
            </a:rPr>
            <a:t>Investigación cuantitativa </a:t>
          </a:r>
        </a:p>
        <a:p>
          <a:pPr marL="342900" lvl="2" indent="-171450" algn="l" defTabSz="800100">
            <a:lnSpc>
              <a:spcPct val="90000"/>
            </a:lnSpc>
            <a:spcBef>
              <a:spcPct val="0"/>
            </a:spcBef>
            <a:spcAft>
              <a:spcPct val="15000"/>
            </a:spcAft>
            <a:buChar char="•"/>
          </a:pPr>
          <a:r>
            <a:rPr lang="es-US" sz="1800" kern="1200" dirty="0"/>
            <a:t>Se apoyan en evidencias ya existentes </a:t>
          </a:r>
          <a:endParaRPr lang="es-EC" sz="1800" b="1" kern="1200" dirty="0">
            <a:latin typeface="Franklin Gothic Book" panose="020B0503020102020204" pitchFamily="34" charset="0"/>
          </a:endParaRPr>
        </a:p>
        <a:p>
          <a:pPr marL="342900" lvl="2" indent="-171450" algn="l" defTabSz="800100">
            <a:lnSpc>
              <a:spcPct val="90000"/>
            </a:lnSpc>
            <a:spcBef>
              <a:spcPct val="0"/>
            </a:spcBef>
            <a:spcAft>
              <a:spcPct val="15000"/>
            </a:spcAft>
            <a:buChar char="•"/>
          </a:pPr>
          <a:r>
            <a:rPr lang="es-EC" sz="1800" kern="1200" dirty="0">
              <a:latin typeface="Franklin Gothic Book" panose="020B0503020102020204" pitchFamily="34" charset="0"/>
            </a:rPr>
            <a:t>Cifras recolectadas</a:t>
          </a:r>
        </a:p>
      </dsp:txBody>
      <dsp:txXfrm>
        <a:off x="0" y="557489"/>
        <a:ext cx="4460304" cy="26681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BB568-F5D4-9B43-AE3D-B2D962027DB3}">
      <dsp:nvSpPr>
        <dsp:cNvPr id="0" name=""/>
        <dsp:cNvSpPr/>
      </dsp:nvSpPr>
      <dsp:spPr>
        <a:xfrm rot="5400000">
          <a:off x="2788368" y="-751788"/>
          <a:ext cx="1437852" cy="330098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solidFill>
                <a:schemeClr val="tx1"/>
              </a:solidFill>
              <a:latin typeface="Franklin Gothic Book" panose="020B0503020102020204" pitchFamily="34" charset="0"/>
            </a:rPr>
            <a:t>BCE</a:t>
          </a:r>
        </a:p>
        <a:p>
          <a:pPr marL="228600" lvl="1" indent="-228600" algn="l" defTabSz="889000">
            <a:lnSpc>
              <a:spcPct val="90000"/>
            </a:lnSpc>
            <a:spcBef>
              <a:spcPct val="0"/>
            </a:spcBef>
            <a:spcAft>
              <a:spcPct val="15000"/>
            </a:spcAft>
            <a:buChar char="•"/>
          </a:pPr>
          <a:r>
            <a:rPr lang="es-EC" sz="2000" kern="1200" dirty="0">
              <a:solidFill>
                <a:schemeClr val="tx1"/>
              </a:solidFill>
              <a:latin typeface="Franklin Gothic Book" panose="020B0503020102020204" pitchFamily="34" charset="0"/>
            </a:rPr>
            <a:t>Comex</a:t>
          </a:r>
        </a:p>
        <a:p>
          <a:pPr marL="228600" lvl="1" indent="-228600" algn="l" defTabSz="889000">
            <a:lnSpc>
              <a:spcPct val="90000"/>
            </a:lnSpc>
            <a:spcBef>
              <a:spcPct val="0"/>
            </a:spcBef>
            <a:spcAft>
              <a:spcPct val="15000"/>
            </a:spcAft>
            <a:buChar char="•"/>
          </a:pPr>
          <a:r>
            <a:rPr lang="es-EC" sz="2000" kern="1200" dirty="0">
              <a:solidFill>
                <a:schemeClr val="tx1"/>
              </a:solidFill>
              <a:latin typeface="Franklin Gothic Book" panose="020B0503020102020204" pitchFamily="34" charset="0"/>
            </a:rPr>
            <a:t>SRI</a:t>
          </a:r>
        </a:p>
        <a:p>
          <a:pPr marL="228600" lvl="1" indent="-228600" algn="l" defTabSz="889000">
            <a:lnSpc>
              <a:spcPct val="90000"/>
            </a:lnSpc>
            <a:spcBef>
              <a:spcPct val="0"/>
            </a:spcBef>
            <a:spcAft>
              <a:spcPct val="15000"/>
            </a:spcAft>
            <a:buChar char="•"/>
          </a:pPr>
          <a:r>
            <a:rPr lang="es-EC" sz="2000" kern="1200" dirty="0">
              <a:solidFill>
                <a:schemeClr val="tx1"/>
              </a:solidFill>
              <a:latin typeface="Franklin Gothic Book" panose="020B0503020102020204" pitchFamily="34" charset="0"/>
            </a:rPr>
            <a:t>INEC</a:t>
          </a:r>
        </a:p>
      </dsp:txBody>
      <dsp:txXfrm rot="-5400000">
        <a:off x="1856803" y="249967"/>
        <a:ext cx="3230793" cy="1297472"/>
      </dsp:txXfrm>
    </dsp:sp>
    <dsp:sp modelId="{B2F58974-F05A-BA42-8287-BAA8C027DFE1}">
      <dsp:nvSpPr>
        <dsp:cNvPr id="0" name=""/>
        <dsp:cNvSpPr/>
      </dsp:nvSpPr>
      <dsp:spPr>
        <a:xfrm>
          <a:off x="0" y="44"/>
          <a:ext cx="1856803" cy="1797316"/>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C" sz="1900" kern="1200" dirty="0">
              <a:solidFill>
                <a:schemeClr val="tx1"/>
              </a:solidFill>
              <a:latin typeface="Franklin Gothic Book" panose="020B0503020102020204" pitchFamily="34" charset="0"/>
            </a:rPr>
            <a:t>Bases de datos de plataformas </a:t>
          </a:r>
          <a:endParaRPr lang="es-MX" sz="1900" kern="1200" dirty="0">
            <a:solidFill>
              <a:schemeClr val="tx1"/>
            </a:solidFill>
          </a:endParaRPr>
        </a:p>
      </dsp:txBody>
      <dsp:txXfrm>
        <a:off x="87738" y="87782"/>
        <a:ext cx="1681327" cy="1621840"/>
      </dsp:txXfrm>
    </dsp:sp>
    <dsp:sp modelId="{FBA71657-09A9-CA4E-97BF-48AFA3FE40F2}">
      <dsp:nvSpPr>
        <dsp:cNvPr id="0" name=""/>
        <dsp:cNvSpPr/>
      </dsp:nvSpPr>
      <dsp:spPr>
        <a:xfrm rot="5400000">
          <a:off x="2788368" y="1135393"/>
          <a:ext cx="1437852" cy="330098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solidFill>
                <a:schemeClr val="tx1"/>
              </a:solidFill>
              <a:latin typeface="Franklin Gothic Book" panose="020B0503020102020204" pitchFamily="34" charset="0"/>
            </a:rPr>
            <a:t>TradeMaps</a:t>
          </a:r>
        </a:p>
        <a:p>
          <a:pPr marL="228600" lvl="1" indent="-228600" algn="l" defTabSz="889000">
            <a:lnSpc>
              <a:spcPct val="90000"/>
            </a:lnSpc>
            <a:spcBef>
              <a:spcPct val="0"/>
            </a:spcBef>
            <a:spcAft>
              <a:spcPct val="15000"/>
            </a:spcAft>
            <a:buChar char="•"/>
          </a:pPr>
          <a:r>
            <a:rPr lang="es-EC" sz="2000" kern="1200" dirty="0">
              <a:solidFill>
                <a:schemeClr val="tx1"/>
              </a:solidFill>
              <a:latin typeface="Franklin Gothic Book" panose="020B0503020102020204" pitchFamily="34" charset="0"/>
            </a:rPr>
            <a:t>Veritrade Bussines</a:t>
          </a:r>
        </a:p>
        <a:p>
          <a:pPr marL="228600" lvl="1" indent="-228600" algn="l" defTabSz="889000">
            <a:lnSpc>
              <a:spcPct val="90000"/>
            </a:lnSpc>
            <a:spcBef>
              <a:spcPct val="0"/>
            </a:spcBef>
            <a:spcAft>
              <a:spcPct val="15000"/>
            </a:spcAft>
            <a:buChar char="•"/>
          </a:pPr>
          <a:r>
            <a:rPr lang="es-EC" sz="2000" kern="1200" dirty="0">
              <a:solidFill>
                <a:schemeClr val="tx1"/>
              </a:solidFill>
              <a:latin typeface="Franklin Gothic Book" panose="020B0503020102020204" pitchFamily="34" charset="0"/>
            </a:rPr>
            <a:t>Sicoex de la ALADI</a:t>
          </a:r>
        </a:p>
        <a:p>
          <a:pPr marL="228600" lvl="1" indent="-228600" algn="l" defTabSz="889000">
            <a:lnSpc>
              <a:spcPct val="90000"/>
            </a:lnSpc>
            <a:spcBef>
              <a:spcPct val="0"/>
            </a:spcBef>
            <a:spcAft>
              <a:spcPct val="15000"/>
            </a:spcAft>
            <a:buChar char="•"/>
          </a:pPr>
          <a:r>
            <a:rPr lang="es-EC" sz="2000" kern="1200" dirty="0">
              <a:solidFill>
                <a:schemeClr val="tx1"/>
              </a:solidFill>
              <a:latin typeface="Franklin Gothic Book" panose="020B0503020102020204" pitchFamily="34" charset="0"/>
            </a:rPr>
            <a:t>Entrevistas</a:t>
          </a:r>
        </a:p>
      </dsp:txBody>
      <dsp:txXfrm rot="-5400000">
        <a:off x="1856803" y="2137148"/>
        <a:ext cx="3230793" cy="1297472"/>
      </dsp:txXfrm>
    </dsp:sp>
    <dsp:sp modelId="{ABCF1B7A-451B-3C49-BF81-11D15188B2C9}">
      <dsp:nvSpPr>
        <dsp:cNvPr id="0" name=""/>
        <dsp:cNvSpPr/>
      </dsp:nvSpPr>
      <dsp:spPr>
        <a:xfrm>
          <a:off x="0" y="1887226"/>
          <a:ext cx="1856803" cy="1797316"/>
        </a:xfrm>
        <a:prstGeom prst="roundRect">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C" sz="1900" kern="1200" dirty="0">
              <a:solidFill>
                <a:schemeClr val="tx1"/>
              </a:solidFill>
              <a:latin typeface="Franklin Gothic Book" panose="020B0503020102020204" pitchFamily="34" charset="0"/>
            </a:rPr>
            <a:t>Páginas especializadas</a:t>
          </a:r>
        </a:p>
      </dsp:txBody>
      <dsp:txXfrm>
        <a:off x="87738" y="1974964"/>
        <a:ext cx="1681327" cy="1621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93F2F-FA5F-A747-9643-038F560AA9A7}">
      <dsp:nvSpPr>
        <dsp:cNvPr id="0" name=""/>
        <dsp:cNvSpPr/>
      </dsp:nvSpPr>
      <dsp:spPr>
        <a:xfrm rot="5400000">
          <a:off x="2050732" y="183673"/>
          <a:ext cx="2947670" cy="331724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a:solidFill>
                <a:schemeClr val="tx1"/>
              </a:solidFill>
              <a:latin typeface="Franklin Gothic Book" panose="020B0503020102020204" pitchFamily="34" charset="0"/>
            </a:rPr>
            <a:t>Sistemática y empírica</a:t>
          </a:r>
        </a:p>
        <a:p>
          <a:pPr marL="228600" lvl="1" indent="-228600" algn="l" defTabSz="977900">
            <a:lnSpc>
              <a:spcPct val="90000"/>
            </a:lnSpc>
            <a:spcBef>
              <a:spcPct val="0"/>
            </a:spcBef>
            <a:spcAft>
              <a:spcPct val="15000"/>
            </a:spcAft>
            <a:buChar char="•"/>
          </a:pPr>
          <a:r>
            <a:rPr lang="es-EC" sz="2200" kern="1200" dirty="0">
              <a:solidFill>
                <a:schemeClr val="tx1"/>
              </a:solidFill>
              <a:latin typeface="Franklin Gothic Book" panose="020B0503020102020204" pitchFamily="34" charset="0"/>
            </a:rPr>
            <a:t>Variables independientes </a:t>
          </a:r>
        </a:p>
        <a:p>
          <a:pPr marL="228600" lvl="1" indent="-228600" algn="l" defTabSz="977900">
            <a:lnSpc>
              <a:spcPct val="90000"/>
            </a:lnSpc>
            <a:spcBef>
              <a:spcPct val="0"/>
            </a:spcBef>
            <a:spcAft>
              <a:spcPct val="15000"/>
            </a:spcAft>
            <a:buChar char="•"/>
          </a:pPr>
          <a:r>
            <a:rPr lang="es-EC" sz="2200" kern="1200" dirty="0">
              <a:solidFill>
                <a:schemeClr val="tx1"/>
              </a:solidFill>
              <a:latin typeface="Franklin Gothic Book" panose="020B0503020102020204" pitchFamily="34" charset="0"/>
            </a:rPr>
            <a:t>No existe manipulación</a:t>
          </a:r>
        </a:p>
        <a:p>
          <a:pPr marL="228600" lvl="1" indent="-228600" algn="l" defTabSz="977900">
            <a:lnSpc>
              <a:spcPct val="90000"/>
            </a:lnSpc>
            <a:spcBef>
              <a:spcPct val="0"/>
            </a:spcBef>
            <a:spcAft>
              <a:spcPct val="15000"/>
            </a:spcAft>
            <a:buChar char="•"/>
          </a:pPr>
          <a:r>
            <a:rPr lang="es-US" sz="2200" kern="1200" dirty="0">
              <a:solidFill>
                <a:schemeClr val="tx1"/>
              </a:solidFill>
            </a:rPr>
            <a:t>Recopilación de información y su análisis respectivo</a:t>
          </a:r>
          <a:endParaRPr lang="es-EC" sz="2200" kern="1200" dirty="0">
            <a:solidFill>
              <a:schemeClr val="tx1"/>
            </a:solidFill>
            <a:latin typeface="Franklin Gothic Book" panose="020B0503020102020204" pitchFamily="34" charset="0"/>
          </a:endParaRPr>
        </a:p>
      </dsp:txBody>
      <dsp:txXfrm rot="-5400000">
        <a:off x="1865948" y="512351"/>
        <a:ext cx="3173347" cy="2659884"/>
      </dsp:txXfrm>
    </dsp:sp>
    <dsp:sp modelId="{C4A78801-D8F9-FF42-A2C3-409E718D8E65}">
      <dsp:nvSpPr>
        <dsp:cNvPr id="0" name=""/>
        <dsp:cNvSpPr/>
      </dsp:nvSpPr>
      <dsp:spPr>
        <a:xfrm>
          <a:off x="0" y="0"/>
          <a:ext cx="1865947" cy="36845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EC" sz="2100" kern="1200" dirty="0">
              <a:solidFill>
                <a:schemeClr val="tx1"/>
              </a:solidFill>
              <a:latin typeface="Franklin Gothic Book" panose="020B0503020102020204" pitchFamily="34" charset="0"/>
            </a:rPr>
            <a:t>No experimental</a:t>
          </a:r>
          <a:endParaRPr lang="es-MX" sz="2100" kern="1200" dirty="0">
            <a:solidFill>
              <a:schemeClr val="tx1"/>
            </a:solidFill>
          </a:endParaRPr>
        </a:p>
      </dsp:txBody>
      <dsp:txXfrm>
        <a:off x="91088" y="91088"/>
        <a:ext cx="1683771" cy="3502412"/>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7EF14-F189-4C10-9292-EB1222F2DF49}" type="datetimeFigureOut">
              <a:rPr lang="es-ES" smtClean="0"/>
              <a:t>14/9/21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67F852-C08D-4974-9547-8410F05FF6CB}" type="slidenum">
              <a:rPr lang="es-ES" smtClean="0"/>
              <a:t>‹Nº›</a:t>
            </a:fld>
            <a:endParaRPr lang="es-ES"/>
          </a:p>
        </p:txBody>
      </p:sp>
    </p:spTree>
    <p:extLst>
      <p:ext uri="{BB962C8B-B14F-4D97-AF65-F5344CB8AC3E}">
        <p14:creationId xmlns:p14="http://schemas.microsoft.com/office/powerpoint/2010/main" val="1971755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7149D-02C6-467F-8806-EA0D360EB915}" type="datetimeFigureOut">
              <a:rPr lang="es-MX" smtClean="0"/>
              <a:t>14/09/21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72FAF-F591-4AA9-8F62-A0A9EA231851}" type="slidenum">
              <a:rPr lang="es-MX" smtClean="0"/>
              <a:t>‹Nº›</a:t>
            </a:fld>
            <a:endParaRPr lang="es-MX"/>
          </a:p>
        </p:txBody>
      </p:sp>
    </p:spTree>
    <p:extLst>
      <p:ext uri="{BB962C8B-B14F-4D97-AF65-F5344CB8AC3E}">
        <p14:creationId xmlns:p14="http://schemas.microsoft.com/office/powerpoint/2010/main" val="203174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BF472FAF-F591-4AA9-8F62-A0A9EA231851}" type="slidenum">
              <a:rPr lang="es-MX" smtClean="0"/>
              <a:t>2</a:t>
            </a:fld>
            <a:endParaRPr lang="es-MX"/>
          </a:p>
        </p:txBody>
      </p:sp>
    </p:spTree>
    <p:extLst>
      <p:ext uri="{BB962C8B-B14F-4D97-AF65-F5344CB8AC3E}">
        <p14:creationId xmlns:p14="http://schemas.microsoft.com/office/powerpoint/2010/main" val="56459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F472FAF-F591-4AA9-8F62-A0A9EA231851}" type="slidenum">
              <a:rPr lang="es-MX" smtClean="0"/>
              <a:t>29</a:t>
            </a:fld>
            <a:endParaRPr lang="es-MX"/>
          </a:p>
        </p:txBody>
      </p:sp>
    </p:spTree>
    <p:extLst>
      <p:ext uri="{BB962C8B-B14F-4D97-AF65-F5344CB8AC3E}">
        <p14:creationId xmlns:p14="http://schemas.microsoft.com/office/powerpoint/2010/main" val="343833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Tree>
    <p:extLst>
      <p:ext uri="{BB962C8B-B14F-4D97-AF65-F5344CB8AC3E}">
        <p14:creationId xmlns:p14="http://schemas.microsoft.com/office/powerpoint/2010/main" val="211315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dirty="0"/>
              <a:t>Haga clic para modificar el estilo de texto</a:t>
            </a:r>
          </a:p>
        </p:txBody>
      </p:sp>
    </p:spTree>
    <p:extLst>
      <p:ext uri="{BB962C8B-B14F-4D97-AF65-F5344CB8AC3E}">
        <p14:creationId xmlns:p14="http://schemas.microsoft.com/office/powerpoint/2010/main" val="6055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Tree>
    <p:extLst>
      <p:ext uri="{BB962C8B-B14F-4D97-AF65-F5344CB8AC3E}">
        <p14:creationId xmlns:p14="http://schemas.microsoft.com/office/powerpoint/2010/main" val="209369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23392" y="2564904"/>
            <a:ext cx="10972800" cy="1143000"/>
          </a:xfrm>
        </p:spPr>
        <p:txBody>
          <a:bodyPr/>
          <a:lstStyle/>
          <a:p>
            <a:r>
              <a:rPr lang="es-ES" dirty="0"/>
              <a:t>Haga clic para modificar el estilo de título del patrón</a:t>
            </a:r>
          </a:p>
        </p:txBody>
      </p:sp>
    </p:spTree>
    <p:extLst>
      <p:ext uri="{BB962C8B-B14F-4D97-AF65-F5344CB8AC3E}">
        <p14:creationId xmlns:p14="http://schemas.microsoft.com/office/powerpoint/2010/main" val="161790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19403" y="2132856"/>
            <a:ext cx="10972800" cy="1143000"/>
          </a:xfr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360072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23392" y="2708920"/>
            <a:ext cx="10972800" cy="1143000"/>
          </a:xfrm>
        </p:spPr>
        <p:txBody>
          <a:bodyPr/>
          <a:lstStyle/>
          <a:p>
            <a:r>
              <a:rPr lang="es-ES" dirty="0"/>
              <a:t>Haga clic para modificar el estilo de título del patrón</a:t>
            </a:r>
          </a:p>
        </p:txBody>
      </p:sp>
    </p:spTree>
    <p:extLst>
      <p:ext uri="{BB962C8B-B14F-4D97-AF65-F5344CB8AC3E}">
        <p14:creationId xmlns:p14="http://schemas.microsoft.com/office/powerpoint/2010/main" val="339185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364D-91EF-41E7-80EC-6B58335F90B4}" type="datetimeFigureOut">
              <a:rPr lang="es-ES" smtClean="0"/>
              <a:t>14/9/21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4EEA9B4-8383-4A07-BFE9-168DA1471756}" type="slidenum">
              <a:rPr lang="es-ES" smtClean="0"/>
              <a:t>‹Nº›</a:t>
            </a:fld>
            <a:endParaRPr lang="es-ES"/>
          </a:p>
        </p:txBody>
      </p:sp>
    </p:spTree>
    <p:extLst>
      <p:ext uri="{BB962C8B-B14F-4D97-AF65-F5344CB8AC3E}">
        <p14:creationId xmlns:p14="http://schemas.microsoft.com/office/powerpoint/2010/main" val="179291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67E78-B79E-421F-8BEF-7ACAFC5C64F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EF31AE8A-7040-44DB-B2A6-DAD50E741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0E98CBE9-19F7-4E63-B99E-ED61319B4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BDF19B0-B72D-479C-AC30-D5980D61DF76}"/>
              </a:ext>
            </a:extLst>
          </p:cNvPr>
          <p:cNvSpPr>
            <a:spLocks noGrp="1"/>
          </p:cNvSpPr>
          <p:nvPr>
            <p:ph type="dt" sz="half" idx="10"/>
          </p:nvPr>
        </p:nvSpPr>
        <p:spPr/>
        <p:txBody>
          <a:bodyPr/>
          <a:lstStyle/>
          <a:p>
            <a:fld id="{7AB86040-2DC8-49B0-BE7C-8EDE93B664CD}" type="datetimeFigureOut">
              <a:rPr lang="en-US" smtClean="0"/>
              <a:t>9/14/21</a:t>
            </a:fld>
            <a:endParaRPr lang="en-US"/>
          </a:p>
        </p:txBody>
      </p:sp>
      <p:sp>
        <p:nvSpPr>
          <p:cNvPr id="6" name="Marcador de pie de página 5">
            <a:extLst>
              <a:ext uri="{FF2B5EF4-FFF2-40B4-BE49-F238E27FC236}">
                <a16:creationId xmlns:a16="http://schemas.microsoft.com/office/drawing/2014/main" id="{B92E4CBB-8912-49B1-8A49-28589D92E26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BFC5C130-D53C-482C-8133-3396403D86A0}"/>
              </a:ext>
            </a:extLst>
          </p:cNvPr>
          <p:cNvSpPr>
            <a:spLocks noGrp="1"/>
          </p:cNvSpPr>
          <p:nvPr>
            <p:ph type="sldNum" sz="quarter" idx="12"/>
          </p:nvPr>
        </p:nvSpPr>
        <p:spPr/>
        <p:txBody>
          <a:bodyPr/>
          <a:lstStyle/>
          <a:p>
            <a:fld id="{2C6B0D18-6BAF-455A-BDC3-30AC0B59F485}" type="slidenum">
              <a:rPr lang="en-US" smtClean="0"/>
              <a:t>‹Nº›</a:t>
            </a:fld>
            <a:endParaRPr lang="en-US"/>
          </a:p>
        </p:txBody>
      </p:sp>
    </p:spTree>
    <p:extLst>
      <p:ext uri="{BB962C8B-B14F-4D97-AF65-F5344CB8AC3E}">
        <p14:creationId xmlns:p14="http://schemas.microsoft.com/office/powerpoint/2010/main" val="128730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90743-FCDE-4B63-ACF3-A2313A4D4F9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F53ACF6E-6465-4CD8-AB4B-540F67EC4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6CCF16A-B99D-4C5A-BB0B-FAFED46B58D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974F6A6F-FA33-4A8C-8F30-0C1EC756D9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9C602E5-3495-4DFC-9CBB-CAFEE6594FC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7714DD3C-82E9-45E8-A64A-DE6DA786401A}"/>
              </a:ext>
            </a:extLst>
          </p:cNvPr>
          <p:cNvSpPr>
            <a:spLocks noGrp="1"/>
          </p:cNvSpPr>
          <p:nvPr>
            <p:ph type="dt" sz="half" idx="10"/>
          </p:nvPr>
        </p:nvSpPr>
        <p:spPr/>
        <p:txBody>
          <a:bodyPr/>
          <a:lstStyle/>
          <a:p>
            <a:fld id="{7AB86040-2DC8-49B0-BE7C-8EDE93B664CD}" type="datetimeFigureOut">
              <a:rPr lang="en-US" smtClean="0"/>
              <a:t>9/14/21</a:t>
            </a:fld>
            <a:endParaRPr lang="en-US"/>
          </a:p>
        </p:txBody>
      </p:sp>
      <p:sp>
        <p:nvSpPr>
          <p:cNvPr id="8" name="Marcador de pie de página 7">
            <a:extLst>
              <a:ext uri="{FF2B5EF4-FFF2-40B4-BE49-F238E27FC236}">
                <a16:creationId xmlns:a16="http://schemas.microsoft.com/office/drawing/2014/main" id="{251CC3BE-479E-4485-9994-D611E2F244DC}"/>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6402174E-117D-4776-B953-7E22D5976A7B}"/>
              </a:ext>
            </a:extLst>
          </p:cNvPr>
          <p:cNvSpPr>
            <a:spLocks noGrp="1"/>
          </p:cNvSpPr>
          <p:nvPr>
            <p:ph type="sldNum" sz="quarter" idx="12"/>
          </p:nvPr>
        </p:nvSpPr>
        <p:spPr/>
        <p:txBody>
          <a:bodyPr/>
          <a:lstStyle/>
          <a:p>
            <a:fld id="{2C6B0D18-6BAF-455A-BDC3-30AC0B59F485}" type="slidenum">
              <a:rPr lang="en-US" smtClean="0"/>
              <a:t>‹Nº›</a:t>
            </a:fld>
            <a:endParaRPr lang="en-US"/>
          </a:p>
        </p:txBody>
      </p:sp>
    </p:spTree>
    <p:extLst>
      <p:ext uri="{BB962C8B-B14F-4D97-AF65-F5344CB8AC3E}">
        <p14:creationId xmlns:p14="http://schemas.microsoft.com/office/powerpoint/2010/main" val="133466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EE45-1C5A-4A46-B816-15B39BA2BC02}" type="datetimeFigureOut">
              <a:rPr lang="es-ES" smtClean="0"/>
              <a:t>14/9/21</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84975-45B3-4810-BB4F-D48E5E3B2ED4}" type="slidenum">
              <a:rPr lang="es-ES" smtClean="0"/>
              <a:t>‹Nº›</a:t>
            </a:fld>
            <a:endParaRPr lang="es-ES"/>
          </a:p>
        </p:txBody>
      </p:sp>
      <p:pic>
        <p:nvPicPr>
          <p:cNvPr id="1028" name="Picture 4" descr="F:\Documents\trabajos\ESPE\tercer semestre\PORTADA\Nueva carpeta\point_tema.jp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3968" y="1"/>
            <a:ext cx="12215968" cy="687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4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5.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6.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1356-DE94-4508-9203-E0A4F23316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E18FE3-DA62-41FE-8F4B-9A1167DC0701}"/>
              </a:ext>
            </a:extLst>
          </p:cNvPr>
          <p:cNvSpPr>
            <a:spLocks noGrp="1"/>
          </p:cNvSpPr>
          <p:nvPr>
            <p:ph idx="1"/>
          </p:nvPr>
        </p:nvSpPr>
        <p:spPr/>
        <p:txBody>
          <a:bodyPr/>
          <a:lstStyle/>
          <a:p>
            <a:endParaRPr lang="en-US"/>
          </a:p>
        </p:txBody>
      </p:sp>
      <p:pic>
        <p:nvPicPr>
          <p:cNvPr id="4" name="Picture 4" descr="https://fbcdn-sphotos-h-a.akamaihd.net/hphotos-ak-xfp1/v/t1.0-9/1609950_474480686031997_4013702184283281724_n.jpg?oh=86348bf57ed2af7ccab1214bd0a9e80b&amp;oe=5706C29B&amp;__gda__=1459302912_82f9d34c0d467f5ef23285eaad6e2801">
            <a:extLst>
              <a:ext uri="{FF2B5EF4-FFF2-40B4-BE49-F238E27FC236}">
                <a16:creationId xmlns:a16="http://schemas.microsoft.com/office/drawing/2014/main" id="{1FBFB84B-F847-4A2A-BF64-22457895A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60841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81EC8-416D-E64A-AA4C-5981246B8811}"/>
              </a:ext>
            </a:extLst>
          </p:cNvPr>
          <p:cNvSpPr>
            <a:spLocks noGrp="1"/>
          </p:cNvSpPr>
          <p:nvPr>
            <p:ph type="title"/>
          </p:nvPr>
        </p:nvSpPr>
        <p:spPr>
          <a:xfrm>
            <a:off x="2495600" y="1124744"/>
            <a:ext cx="5846440" cy="292894"/>
          </a:xfrm>
        </p:spPr>
        <p:txBody>
          <a:bodyPr>
            <a:noAutofit/>
          </a:bodyPr>
          <a:lstStyle/>
          <a:p>
            <a:r>
              <a:rPr lang="es-ES_tradnl" sz="2400" dirty="0"/>
              <a:t>Países Importadores de Calzado-millones de dólares </a:t>
            </a:r>
          </a:p>
        </p:txBody>
      </p:sp>
      <p:graphicFrame>
        <p:nvGraphicFramePr>
          <p:cNvPr id="4" name="Marcador de contenido 3">
            <a:extLst>
              <a:ext uri="{FF2B5EF4-FFF2-40B4-BE49-F238E27FC236}">
                <a16:creationId xmlns:a16="http://schemas.microsoft.com/office/drawing/2014/main" id="{FE3E7043-A6D3-A548-8CC1-017E67D4A3B0}"/>
              </a:ext>
            </a:extLst>
          </p:cNvPr>
          <p:cNvGraphicFramePr>
            <a:graphicFrameLocks noGrp="1"/>
          </p:cNvGraphicFramePr>
          <p:nvPr>
            <p:ph idx="1"/>
            <p:extLst>
              <p:ext uri="{D42A27DB-BD31-4B8C-83A1-F6EECF244321}">
                <p14:modId xmlns:p14="http://schemas.microsoft.com/office/powerpoint/2010/main" val="2903789548"/>
              </p:ext>
            </p:extLst>
          </p:nvPr>
        </p:nvGraphicFramePr>
        <p:xfrm>
          <a:off x="609600" y="1867438"/>
          <a:ext cx="10972799" cy="4039487"/>
        </p:xfrm>
        <a:graphic>
          <a:graphicData uri="http://schemas.openxmlformats.org/drawingml/2006/table">
            <a:tbl>
              <a:tblPr firstRow="1" firstCol="1" bandRow="1">
                <a:tableStyleId>{F2DE63D5-997A-4646-A377-4702673A728D}</a:tableStyleId>
              </a:tblPr>
              <a:tblGrid>
                <a:gridCol w="2615915">
                  <a:extLst>
                    <a:ext uri="{9D8B030D-6E8A-4147-A177-3AD203B41FA5}">
                      <a16:colId xmlns:a16="http://schemas.microsoft.com/office/drawing/2014/main" val="2553458462"/>
                    </a:ext>
                  </a:extLst>
                </a:gridCol>
                <a:gridCol w="1392814">
                  <a:extLst>
                    <a:ext uri="{9D8B030D-6E8A-4147-A177-3AD203B41FA5}">
                      <a16:colId xmlns:a16="http://schemas.microsoft.com/office/drawing/2014/main" val="3860054100"/>
                    </a:ext>
                  </a:extLst>
                </a:gridCol>
                <a:gridCol w="1392814">
                  <a:extLst>
                    <a:ext uri="{9D8B030D-6E8A-4147-A177-3AD203B41FA5}">
                      <a16:colId xmlns:a16="http://schemas.microsoft.com/office/drawing/2014/main" val="1272990379"/>
                    </a:ext>
                  </a:extLst>
                </a:gridCol>
                <a:gridCol w="1392814">
                  <a:extLst>
                    <a:ext uri="{9D8B030D-6E8A-4147-A177-3AD203B41FA5}">
                      <a16:colId xmlns:a16="http://schemas.microsoft.com/office/drawing/2014/main" val="2760125428"/>
                    </a:ext>
                  </a:extLst>
                </a:gridCol>
                <a:gridCol w="1392814">
                  <a:extLst>
                    <a:ext uri="{9D8B030D-6E8A-4147-A177-3AD203B41FA5}">
                      <a16:colId xmlns:a16="http://schemas.microsoft.com/office/drawing/2014/main" val="1341111846"/>
                    </a:ext>
                  </a:extLst>
                </a:gridCol>
                <a:gridCol w="1392814">
                  <a:extLst>
                    <a:ext uri="{9D8B030D-6E8A-4147-A177-3AD203B41FA5}">
                      <a16:colId xmlns:a16="http://schemas.microsoft.com/office/drawing/2014/main" val="947839254"/>
                    </a:ext>
                  </a:extLst>
                </a:gridCol>
                <a:gridCol w="1392814">
                  <a:extLst>
                    <a:ext uri="{9D8B030D-6E8A-4147-A177-3AD203B41FA5}">
                      <a16:colId xmlns:a16="http://schemas.microsoft.com/office/drawing/2014/main" val="301524611"/>
                    </a:ext>
                  </a:extLst>
                </a:gridCol>
              </a:tblGrid>
              <a:tr h="599258">
                <a:tc>
                  <a:txBody>
                    <a:bodyPr/>
                    <a:lstStyle/>
                    <a:p>
                      <a:pPr indent="457200" algn="ctr">
                        <a:lnSpc>
                          <a:spcPct val="200000"/>
                        </a:lnSpc>
                      </a:pPr>
                      <a:r>
                        <a:rPr lang="es-US" sz="1100">
                          <a:effectLst/>
                        </a:rPr>
                        <a:t>Importadores</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ctr">
                        <a:lnSpc>
                          <a:spcPct val="200000"/>
                        </a:lnSpc>
                      </a:pPr>
                      <a:r>
                        <a:rPr lang="es-US" sz="1100" dirty="0">
                          <a:effectLst/>
                        </a:rPr>
                        <a:t>Valor importado en 2014</a:t>
                      </a:r>
                      <a:endParaRPr lang="es-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ctr">
                        <a:lnSpc>
                          <a:spcPct val="200000"/>
                        </a:lnSpc>
                      </a:pPr>
                      <a:r>
                        <a:rPr lang="es-US" sz="1100">
                          <a:effectLst/>
                        </a:rPr>
                        <a:t>Valor importado en 2015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ctr">
                        <a:lnSpc>
                          <a:spcPct val="200000"/>
                        </a:lnSpc>
                      </a:pPr>
                      <a:r>
                        <a:rPr lang="es-US" sz="1100">
                          <a:effectLst/>
                        </a:rPr>
                        <a:t>Valor importado en 2016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ctr">
                        <a:lnSpc>
                          <a:spcPct val="200000"/>
                        </a:lnSpc>
                      </a:pPr>
                      <a:r>
                        <a:rPr lang="es-US" sz="1100">
                          <a:effectLst/>
                        </a:rPr>
                        <a:t>Valor importado en 2017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ctr">
                        <a:lnSpc>
                          <a:spcPct val="200000"/>
                        </a:lnSpc>
                      </a:pPr>
                      <a:r>
                        <a:rPr lang="es-US" sz="1100">
                          <a:effectLst/>
                        </a:rPr>
                        <a:t>Valor importado en 2018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ctr">
                        <a:lnSpc>
                          <a:spcPct val="200000"/>
                        </a:lnSpc>
                      </a:pPr>
                      <a:r>
                        <a:rPr lang="es-US" sz="1100">
                          <a:effectLst/>
                        </a:rPr>
                        <a:t>Valor importado en 2019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401461424"/>
                  </a:ext>
                </a:extLst>
              </a:tr>
              <a:tr h="213533">
                <a:tc>
                  <a:txBody>
                    <a:bodyPr/>
                    <a:lstStyle/>
                    <a:p>
                      <a:pPr indent="457200" algn="just">
                        <a:lnSpc>
                          <a:spcPct val="150000"/>
                        </a:lnSpc>
                        <a:spcBef>
                          <a:spcPts val="600"/>
                        </a:spcBef>
                      </a:pPr>
                      <a:r>
                        <a:rPr lang="es-US" sz="1100">
                          <a:effectLst/>
                        </a:rPr>
                        <a:t>Mundo</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766.065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910.566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866.338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972.810</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561.815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508.067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2627542007"/>
                  </a:ext>
                </a:extLst>
              </a:tr>
              <a:tr h="213533">
                <a:tc>
                  <a:txBody>
                    <a:bodyPr/>
                    <a:lstStyle/>
                    <a:p>
                      <a:pPr indent="457200">
                        <a:lnSpc>
                          <a:spcPct val="150000"/>
                        </a:lnSpc>
                        <a:spcBef>
                          <a:spcPts val="600"/>
                        </a:spcBef>
                      </a:pPr>
                      <a:r>
                        <a:rPr lang="es-US" sz="1100">
                          <a:effectLst/>
                        </a:rPr>
                        <a:t>1. Alemania</a:t>
                      </a:r>
                      <a:r>
                        <a:rPr lang="es-US" sz="1100" cap="all">
                          <a:effectLst/>
                        </a:rPr>
                        <a:t>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325.901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410.128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436.947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500.272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94.139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81.207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1308655458"/>
                  </a:ext>
                </a:extLst>
              </a:tr>
              <a:tr h="382649">
                <a:tc>
                  <a:txBody>
                    <a:bodyPr/>
                    <a:lstStyle/>
                    <a:p>
                      <a:pPr indent="457200">
                        <a:lnSpc>
                          <a:spcPct val="150000"/>
                        </a:lnSpc>
                        <a:spcBef>
                          <a:spcPts val="600"/>
                        </a:spcBef>
                      </a:pPr>
                      <a:r>
                        <a:rPr lang="es-US" sz="1100">
                          <a:effectLst/>
                        </a:rPr>
                        <a:t>2. Estados Unidos de América</a:t>
                      </a:r>
                      <a:r>
                        <a:rPr lang="es-US" sz="1100" cap="all">
                          <a:effectLst/>
                        </a:rPr>
                        <a:t>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33.667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38.336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36.687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46.534</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50.369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150000"/>
                        </a:lnSpc>
                        <a:spcBef>
                          <a:spcPts val="600"/>
                        </a:spcBef>
                      </a:pPr>
                      <a:r>
                        <a:rPr lang="es-US" sz="1100" cap="all">
                          <a:effectLst/>
                        </a:rPr>
                        <a:t>40.991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504992286"/>
                  </a:ext>
                </a:extLst>
              </a:tr>
              <a:tr h="274437">
                <a:tc>
                  <a:txBody>
                    <a:bodyPr/>
                    <a:lstStyle/>
                    <a:p>
                      <a:pPr indent="457200">
                        <a:lnSpc>
                          <a:spcPct val="200000"/>
                        </a:lnSpc>
                      </a:pPr>
                      <a:r>
                        <a:rPr lang="es-US" sz="1100" cap="all">
                          <a:effectLst/>
                        </a:rPr>
                        <a:t>3. </a:t>
                      </a:r>
                      <a:r>
                        <a:rPr lang="es-US" sz="1100">
                          <a:effectLst/>
                        </a:rPr>
                        <a:t>Reino Unido</a:t>
                      </a:r>
                      <a:r>
                        <a:rPr lang="es-US" sz="1100" cap="all">
                          <a:effectLst/>
                        </a:rPr>
                        <a:t>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21.228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22.324</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28.145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46.718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37.056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36.460</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3465352975"/>
                  </a:ext>
                </a:extLst>
              </a:tr>
              <a:tr h="274437">
                <a:tc>
                  <a:txBody>
                    <a:bodyPr/>
                    <a:lstStyle/>
                    <a:p>
                      <a:pPr indent="457200">
                        <a:lnSpc>
                          <a:spcPct val="200000"/>
                        </a:lnSpc>
                      </a:pPr>
                      <a:r>
                        <a:rPr lang="es-US" sz="1100">
                          <a:effectLst/>
                        </a:rPr>
                        <a:t>4. Polonia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4.153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15.333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7.555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9.897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24.389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30.355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2910533031"/>
                  </a:ext>
                </a:extLst>
              </a:tr>
              <a:tr h="274437">
                <a:tc>
                  <a:txBody>
                    <a:bodyPr/>
                    <a:lstStyle/>
                    <a:p>
                      <a:pPr indent="457200">
                        <a:lnSpc>
                          <a:spcPct val="200000"/>
                        </a:lnSpc>
                      </a:pPr>
                      <a:r>
                        <a:rPr lang="es-US" sz="1100">
                          <a:effectLst/>
                        </a:rPr>
                        <a:t>5. Francia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24.987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21.447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26.598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27.602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22.406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23.185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3008808938"/>
                  </a:ext>
                </a:extLst>
              </a:tr>
              <a:tr h="274437">
                <a:tc>
                  <a:txBody>
                    <a:bodyPr/>
                    <a:lstStyle/>
                    <a:p>
                      <a:pPr indent="457200">
                        <a:lnSpc>
                          <a:spcPct val="200000"/>
                        </a:lnSpc>
                      </a:pPr>
                      <a:r>
                        <a:rPr lang="es-US" sz="1100">
                          <a:effectLst/>
                        </a:rPr>
                        <a:t>6. China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5.440</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5.203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6.953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3.228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8.120</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16.201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3504838020"/>
                  </a:ext>
                </a:extLst>
              </a:tr>
              <a:tr h="274437">
                <a:tc>
                  <a:txBody>
                    <a:bodyPr/>
                    <a:lstStyle/>
                    <a:p>
                      <a:pPr indent="457200">
                        <a:lnSpc>
                          <a:spcPct val="200000"/>
                        </a:lnSpc>
                      </a:pPr>
                      <a:r>
                        <a:rPr lang="es-US" sz="1100">
                          <a:effectLst/>
                        </a:rPr>
                        <a:t>7. Rusia, Federación de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18.682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11.557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21.128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27.341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28.479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14.555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2829780339"/>
                  </a:ext>
                </a:extLst>
              </a:tr>
              <a:tr h="274437">
                <a:tc>
                  <a:txBody>
                    <a:bodyPr/>
                    <a:lstStyle/>
                    <a:p>
                      <a:pPr indent="457200">
                        <a:lnSpc>
                          <a:spcPct val="200000"/>
                        </a:lnSpc>
                      </a:pPr>
                      <a:r>
                        <a:rPr lang="es-US" sz="1100">
                          <a:effectLst/>
                        </a:rPr>
                        <a:t>8. Italia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19.542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11.703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10.222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14.193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9.847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14.302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2307963117"/>
                  </a:ext>
                </a:extLst>
              </a:tr>
              <a:tr h="274437">
                <a:tc>
                  <a:txBody>
                    <a:bodyPr/>
                    <a:lstStyle/>
                    <a:p>
                      <a:pPr indent="457200">
                        <a:lnSpc>
                          <a:spcPct val="200000"/>
                        </a:lnSpc>
                      </a:pPr>
                      <a:r>
                        <a:rPr lang="es-US" sz="1100">
                          <a:effectLst/>
                        </a:rPr>
                        <a:t>9. Irlanda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9.905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8.314</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11.018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12.469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12.251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13.490</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750815372"/>
                  </a:ext>
                </a:extLst>
              </a:tr>
              <a:tr h="274437">
                <a:tc>
                  <a:txBody>
                    <a:bodyPr/>
                    <a:lstStyle/>
                    <a:p>
                      <a:pPr indent="457200">
                        <a:lnSpc>
                          <a:spcPct val="200000"/>
                        </a:lnSpc>
                      </a:pPr>
                      <a:r>
                        <a:rPr lang="es-US" sz="1100">
                          <a:effectLst/>
                        </a:rPr>
                        <a:t>10. Singapur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22.344</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12.473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10.307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8.180</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8.481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12.382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678165151"/>
                  </a:ext>
                </a:extLst>
              </a:tr>
              <a:tr h="274437">
                <a:tc>
                  <a:txBody>
                    <a:bodyPr/>
                    <a:lstStyle/>
                    <a:p>
                      <a:pPr indent="457200">
                        <a:lnSpc>
                          <a:spcPct val="200000"/>
                        </a:lnSpc>
                      </a:pPr>
                      <a:r>
                        <a:rPr lang="es-US" sz="1100">
                          <a:effectLst/>
                        </a:rPr>
                        <a:t>122. Colombia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328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136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31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98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a:effectLst/>
                        </a:rPr>
                        <a:t>226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tc>
                  <a:txBody>
                    <a:bodyPr/>
                    <a:lstStyle/>
                    <a:p>
                      <a:pPr indent="457200" algn="r">
                        <a:lnSpc>
                          <a:spcPct val="200000"/>
                        </a:lnSpc>
                      </a:pPr>
                      <a:r>
                        <a:rPr lang="es-US" sz="1100" dirty="0">
                          <a:effectLst/>
                        </a:rPr>
                        <a:t>108</a:t>
                      </a:r>
                      <a:endParaRPr lang="es-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441" marR="66441" marT="0" marB="0"/>
                </a:tc>
                <a:extLst>
                  <a:ext uri="{0D108BD9-81ED-4DB2-BD59-A6C34878D82A}">
                    <a16:rowId xmlns:a16="http://schemas.microsoft.com/office/drawing/2014/main" val="3776630411"/>
                  </a:ext>
                </a:extLst>
              </a:tr>
            </a:tbl>
          </a:graphicData>
        </a:graphic>
      </p:graphicFrame>
    </p:spTree>
    <p:extLst>
      <p:ext uri="{BB962C8B-B14F-4D97-AF65-F5344CB8AC3E}">
        <p14:creationId xmlns:p14="http://schemas.microsoft.com/office/powerpoint/2010/main" val="80460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3F5E75-DA55-BB4A-AFA5-F8AD708F3FD7}"/>
              </a:ext>
            </a:extLst>
          </p:cNvPr>
          <p:cNvSpPr>
            <a:spLocks noGrp="1"/>
          </p:cNvSpPr>
          <p:nvPr>
            <p:ph type="title"/>
          </p:nvPr>
        </p:nvSpPr>
        <p:spPr>
          <a:xfrm>
            <a:off x="1219200" y="544328"/>
            <a:ext cx="10972800" cy="1143000"/>
          </a:xfrm>
        </p:spPr>
        <p:txBody>
          <a:bodyPr/>
          <a:lstStyle/>
          <a:p>
            <a:r>
              <a:rPr lang="es-ES_tradnl" dirty="0"/>
              <a:t>Producción y Exportación de Calzado</a:t>
            </a:r>
          </a:p>
        </p:txBody>
      </p:sp>
      <p:graphicFrame>
        <p:nvGraphicFramePr>
          <p:cNvPr id="5" name="Tabla 4">
            <a:extLst>
              <a:ext uri="{FF2B5EF4-FFF2-40B4-BE49-F238E27FC236}">
                <a16:creationId xmlns:a16="http://schemas.microsoft.com/office/drawing/2014/main" id="{C0F0F200-4998-2042-B52C-4994E7C5843B}"/>
              </a:ext>
            </a:extLst>
          </p:cNvPr>
          <p:cNvGraphicFramePr>
            <a:graphicFrameLocks noGrp="1"/>
          </p:cNvGraphicFramePr>
          <p:nvPr>
            <p:extLst>
              <p:ext uri="{D42A27DB-BD31-4B8C-83A1-F6EECF244321}">
                <p14:modId xmlns:p14="http://schemas.microsoft.com/office/powerpoint/2010/main" val="227508781"/>
              </p:ext>
            </p:extLst>
          </p:nvPr>
        </p:nvGraphicFramePr>
        <p:xfrm>
          <a:off x="3013040" y="2629744"/>
          <a:ext cx="6165919" cy="2089087"/>
        </p:xfrm>
        <a:graphic>
          <a:graphicData uri="http://schemas.openxmlformats.org/drawingml/2006/table">
            <a:tbl>
              <a:tblPr firstRow="1" firstCol="1" bandRow="1">
                <a:tableStyleId>{F5AB1C69-6EDB-4FF4-983F-18BD219EF322}</a:tableStyleId>
              </a:tblPr>
              <a:tblGrid>
                <a:gridCol w="2781544">
                  <a:extLst>
                    <a:ext uri="{9D8B030D-6E8A-4147-A177-3AD203B41FA5}">
                      <a16:colId xmlns:a16="http://schemas.microsoft.com/office/drawing/2014/main" val="3229508839"/>
                    </a:ext>
                  </a:extLst>
                </a:gridCol>
                <a:gridCol w="3384375">
                  <a:extLst>
                    <a:ext uri="{9D8B030D-6E8A-4147-A177-3AD203B41FA5}">
                      <a16:colId xmlns:a16="http://schemas.microsoft.com/office/drawing/2014/main" val="266680929"/>
                    </a:ext>
                  </a:extLst>
                </a:gridCol>
              </a:tblGrid>
              <a:tr h="311150">
                <a:tc>
                  <a:txBody>
                    <a:bodyPr/>
                    <a:lstStyle/>
                    <a:p>
                      <a:pPr indent="457200" algn="ctr">
                        <a:lnSpc>
                          <a:spcPct val="200000"/>
                        </a:lnSpc>
                      </a:pPr>
                      <a:r>
                        <a:rPr lang="es-EC" sz="1600">
                          <a:solidFill>
                            <a:schemeClr val="tx1"/>
                          </a:solidFill>
                          <a:effectLst/>
                        </a:rPr>
                        <a:t>Costos de Producción</a:t>
                      </a:r>
                      <a:endParaRPr lang="es-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pPr>
                      <a:r>
                        <a:rPr lang="es-EC" sz="1600">
                          <a:solidFill>
                            <a:schemeClr val="tx1"/>
                          </a:solidFill>
                          <a:effectLst/>
                        </a:rPr>
                        <a:t>Cantidad en Dólares</a:t>
                      </a:r>
                      <a:endParaRPr lang="es-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8020712"/>
                  </a:ext>
                </a:extLst>
              </a:tr>
              <a:tr h="153035">
                <a:tc>
                  <a:txBody>
                    <a:bodyPr/>
                    <a:lstStyle/>
                    <a:p>
                      <a:pPr indent="457200" algn="ctr">
                        <a:lnSpc>
                          <a:spcPct val="200000"/>
                        </a:lnSpc>
                      </a:pPr>
                      <a:r>
                        <a:rPr lang="es-US" sz="1600">
                          <a:solidFill>
                            <a:schemeClr val="tx1"/>
                          </a:solidFill>
                          <a:effectLst/>
                        </a:rPr>
                        <a:t>Materias primas: </a:t>
                      </a:r>
                      <a:endParaRPr lang="es-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pPr>
                      <a:r>
                        <a:rPr lang="es-US" sz="1600" dirty="0">
                          <a:solidFill>
                            <a:schemeClr val="tx1"/>
                          </a:solidFill>
                          <a:effectLst/>
                        </a:rPr>
                        <a:t>$13.320</a:t>
                      </a:r>
                      <a:endParaRPr lang="es-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5808093"/>
                  </a:ext>
                </a:extLst>
              </a:tr>
              <a:tr h="153035">
                <a:tc>
                  <a:txBody>
                    <a:bodyPr/>
                    <a:lstStyle/>
                    <a:p>
                      <a:pPr indent="457200" algn="ctr">
                        <a:lnSpc>
                          <a:spcPct val="200000"/>
                        </a:lnSpc>
                      </a:pPr>
                      <a:r>
                        <a:rPr lang="es-US" sz="1600">
                          <a:solidFill>
                            <a:schemeClr val="tx1"/>
                          </a:solidFill>
                          <a:effectLst/>
                        </a:rPr>
                        <a:t>Mano de Obra: </a:t>
                      </a:r>
                      <a:endParaRPr lang="es-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pPr>
                      <a:r>
                        <a:rPr lang="es-US" sz="1600" dirty="0">
                          <a:solidFill>
                            <a:schemeClr val="tx1"/>
                          </a:solidFill>
                          <a:effectLst/>
                        </a:rPr>
                        <a:t>$1.152</a:t>
                      </a:r>
                      <a:endParaRPr lang="es-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6738529"/>
                  </a:ext>
                </a:extLst>
              </a:tr>
              <a:tr h="153035">
                <a:tc>
                  <a:txBody>
                    <a:bodyPr/>
                    <a:lstStyle/>
                    <a:p>
                      <a:pPr indent="457200" algn="ctr">
                        <a:lnSpc>
                          <a:spcPct val="200000"/>
                        </a:lnSpc>
                      </a:pPr>
                      <a:r>
                        <a:rPr lang="es-US" sz="1600">
                          <a:solidFill>
                            <a:schemeClr val="tx1"/>
                          </a:solidFill>
                          <a:effectLst/>
                        </a:rPr>
                        <a:t>Costos Indirectos: </a:t>
                      </a:r>
                      <a:endParaRPr lang="es-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pPr>
                      <a:r>
                        <a:rPr lang="es-US" sz="1600" dirty="0">
                          <a:solidFill>
                            <a:schemeClr val="tx1"/>
                          </a:solidFill>
                          <a:effectLst/>
                        </a:rPr>
                        <a:t>$5.800</a:t>
                      </a:r>
                      <a:endParaRPr lang="es-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648255"/>
                  </a:ext>
                </a:extLst>
              </a:tr>
              <a:tr h="153035">
                <a:tc>
                  <a:txBody>
                    <a:bodyPr/>
                    <a:lstStyle/>
                    <a:p>
                      <a:pPr indent="457200" algn="ctr">
                        <a:lnSpc>
                          <a:spcPct val="200000"/>
                        </a:lnSpc>
                      </a:pPr>
                      <a:r>
                        <a:rPr lang="es-US" sz="1600">
                          <a:solidFill>
                            <a:schemeClr val="tx1"/>
                          </a:solidFill>
                          <a:effectLst/>
                        </a:rPr>
                        <a:t>Total </a:t>
                      </a:r>
                      <a:endParaRPr lang="es-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lnSpc>
                          <a:spcPct val="200000"/>
                        </a:lnSpc>
                      </a:pPr>
                      <a:r>
                        <a:rPr lang="es-EC" sz="1600" dirty="0">
                          <a:solidFill>
                            <a:schemeClr val="tx1"/>
                          </a:solidFill>
                          <a:effectLst/>
                        </a:rPr>
                        <a:t>$20272</a:t>
                      </a:r>
                      <a:endParaRPr lang="es-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0862029"/>
                  </a:ext>
                </a:extLst>
              </a:tr>
            </a:tbl>
          </a:graphicData>
        </a:graphic>
      </p:graphicFrame>
      <p:sp>
        <p:nvSpPr>
          <p:cNvPr id="6" name="Rectángulo 5">
            <a:extLst>
              <a:ext uri="{FF2B5EF4-FFF2-40B4-BE49-F238E27FC236}">
                <a16:creationId xmlns:a16="http://schemas.microsoft.com/office/drawing/2014/main" id="{D47C0E45-3E27-6E44-943E-56D28BE104E1}"/>
              </a:ext>
            </a:extLst>
          </p:cNvPr>
          <p:cNvSpPr/>
          <p:nvPr/>
        </p:nvSpPr>
        <p:spPr>
          <a:xfrm>
            <a:off x="3935760" y="4929680"/>
            <a:ext cx="3730508" cy="560346"/>
          </a:xfrm>
          <a:prstGeom prst="rect">
            <a:avLst/>
          </a:prstGeom>
        </p:spPr>
        <p:txBody>
          <a:bodyPr wrap="none">
            <a:spAutoFit/>
          </a:bodyPr>
          <a:lstStyle/>
          <a:p>
            <a:pPr indent="457200">
              <a:lnSpc>
                <a:spcPct val="200000"/>
              </a:lnSpc>
            </a:pPr>
            <a:r>
              <a:rPr lang="es-US" dirty="0">
                <a:latin typeface="Arial" panose="020B0604020202020204" pitchFamily="34" charset="0"/>
                <a:ea typeface="Times New Roman" panose="02020603050405020304" pitchFamily="18" charset="0"/>
                <a:cs typeface="Arial" panose="020B0604020202020204" pitchFamily="34" charset="0"/>
              </a:rPr>
              <a:t>$ 20272 / 960 pares = $ 21,17</a:t>
            </a:r>
            <a:endParaRPr lang="es-US"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C40B9FC6-046A-634A-B148-016E4139D610}"/>
              </a:ext>
            </a:extLst>
          </p:cNvPr>
          <p:cNvSpPr txBox="1"/>
          <p:nvPr/>
        </p:nvSpPr>
        <p:spPr>
          <a:xfrm>
            <a:off x="2639615" y="1687328"/>
            <a:ext cx="6165919" cy="461665"/>
          </a:xfrm>
          <a:prstGeom prst="rect">
            <a:avLst/>
          </a:prstGeom>
          <a:noFill/>
        </p:spPr>
        <p:txBody>
          <a:bodyPr wrap="square" rtlCol="0">
            <a:spAutoFit/>
          </a:bodyPr>
          <a:lstStyle/>
          <a:p>
            <a:r>
              <a:rPr lang="es-ES_tradnl" sz="2400" b="1" dirty="0"/>
              <a:t>Costo de Producción de 1 par de zapatos </a:t>
            </a:r>
          </a:p>
        </p:txBody>
      </p:sp>
    </p:spTree>
    <p:extLst>
      <p:ext uri="{BB962C8B-B14F-4D97-AF65-F5344CB8AC3E}">
        <p14:creationId xmlns:p14="http://schemas.microsoft.com/office/powerpoint/2010/main" val="91602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31EC0-3E53-2248-A5A2-B1BD50C75648}"/>
              </a:ext>
            </a:extLst>
          </p:cNvPr>
          <p:cNvSpPr>
            <a:spLocks noGrp="1"/>
          </p:cNvSpPr>
          <p:nvPr>
            <p:ph type="title"/>
          </p:nvPr>
        </p:nvSpPr>
        <p:spPr/>
        <p:txBody>
          <a:bodyPr/>
          <a:lstStyle/>
          <a:p>
            <a:r>
              <a:rPr lang="es-ES_tradnl" dirty="0"/>
              <a:t>Producto Analizado</a:t>
            </a:r>
          </a:p>
        </p:txBody>
      </p:sp>
      <p:sp>
        <p:nvSpPr>
          <p:cNvPr id="3" name="Marcador de contenido 2">
            <a:extLst>
              <a:ext uri="{FF2B5EF4-FFF2-40B4-BE49-F238E27FC236}">
                <a16:creationId xmlns:a16="http://schemas.microsoft.com/office/drawing/2014/main" id="{A216D635-E20A-3E46-8AA0-8CA64DD3250A}"/>
              </a:ext>
            </a:extLst>
          </p:cNvPr>
          <p:cNvSpPr>
            <a:spLocks noGrp="1"/>
          </p:cNvSpPr>
          <p:nvPr>
            <p:ph idx="1"/>
          </p:nvPr>
        </p:nvSpPr>
        <p:spPr/>
        <p:txBody>
          <a:bodyPr>
            <a:normAutofit/>
          </a:bodyPr>
          <a:lstStyle/>
          <a:p>
            <a:r>
              <a:rPr lang="es-US" dirty="0"/>
              <a:t>64 Calzado, polainas y artículos análogos; partes de estos artículos</a:t>
            </a:r>
          </a:p>
          <a:p>
            <a:r>
              <a:rPr lang="es-US" dirty="0"/>
              <a:t>64.05 Los demás calzados</a:t>
            </a:r>
          </a:p>
          <a:p>
            <a:r>
              <a:rPr lang="es-US" dirty="0"/>
              <a:t>6405.10.00.00 Con la parte superior de cuero natural o regenerado</a:t>
            </a:r>
          </a:p>
          <a:p>
            <a:endParaRPr lang="es-US" dirty="0"/>
          </a:p>
          <a:p>
            <a:r>
              <a:rPr lang="es-US" dirty="0"/>
              <a:t>Regla de clasificación 1 y 6</a:t>
            </a:r>
          </a:p>
        </p:txBody>
      </p:sp>
      <p:pic>
        <p:nvPicPr>
          <p:cNvPr id="2050" name="Picture 2" descr="Cuál es la importancia de una buena suela - CalzadosClubVerde - Calzados  ClubVerde">
            <a:extLst>
              <a:ext uri="{FF2B5EF4-FFF2-40B4-BE49-F238E27FC236}">
                <a16:creationId xmlns:a16="http://schemas.microsoft.com/office/drawing/2014/main" id="{0445E6A9-8DC2-254C-8805-FA047CC4D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192" y="4215799"/>
            <a:ext cx="3555504" cy="206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5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2E212-2E48-C248-8EFF-06BE87BA2EC2}"/>
              </a:ext>
            </a:extLst>
          </p:cNvPr>
          <p:cNvSpPr>
            <a:spLocks noGrp="1"/>
          </p:cNvSpPr>
          <p:nvPr>
            <p:ph type="title"/>
          </p:nvPr>
        </p:nvSpPr>
        <p:spPr>
          <a:xfrm>
            <a:off x="609600" y="457201"/>
            <a:ext cx="10972800" cy="1143000"/>
          </a:xfrm>
        </p:spPr>
        <p:txBody>
          <a:bodyPr>
            <a:normAutofit/>
          </a:bodyPr>
          <a:lstStyle/>
          <a:p>
            <a:r>
              <a:rPr lang="es-ES" b="1" dirty="0"/>
              <a:t>Producción nacional de calzado</a:t>
            </a:r>
            <a:endParaRPr lang="es-ES_tradnl" dirty="0"/>
          </a:p>
        </p:txBody>
      </p:sp>
      <p:graphicFrame>
        <p:nvGraphicFramePr>
          <p:cNvPr id="5" name="Diagrama 4">
            <a:extLst>
              <a:ext uri="{FF2B5EF4-FFF2-40B4-BE49-F238E27FC236}">
                <a16:creationId xmlns:a16="http://schemas.microsoft.com/office/drawing/2014/main" id="{BEB0A563-94E7-B142-8113-1639CD8F71D9}"/>
              </a:ext>
            </a:extLst>
          </p:cNvPr>
          <p:cNvGraphicFramePr/>
          <p:nvPr>
            <p:extLst>
              <p:ext uri="{D42A27DB-BD31-4B8C-83A1-F6EECF244321}">
                <p14:modId xmlns:p14="http://schemas.microsoft.com/office/powerpoint/2010/main" val="4153725482"/>
              </p:ext>
            </p:extLst>
          </p:nvPr>
        </p:nvGraphicFramePr>
        <p:xfrm>
          <a:off x="191344" y="692696"/>
          <a:ext cx="11881320" cy="6271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14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692A9B-E36D-8742-B0AC-3C6EDF3F56BA}"/>
              </a:ext>
            </a:extLst>
          </p:cNvPr>
          <p:cNvSpPr>
            <a:spLocks noGrp="1"/>
          </p:cNvSpPr>
          <p:nvPr>
            <p:ph type="title"/>
          </p:nvPr>
        </p:nvSpPr>
        <p:spPr/>
        <p:txBody>
          <a:bodyPr/>
          <a:lstStyle/>
          <a:p>
            <a:r>
              <a:rPr lang="es-ES_tradnl" dirty="0"/>
              <a:t>Ecuador</a:t>
            </a:r>
          </a:p>
        </p:txBody>
      </p:sp>
      <p:graphicFrame>
        <p:nvGraphicFramePr>
          <p:cNvPr id="4" name="Marcador de contenido 3">
            <a:extLst>
              <a:ext uri="{FF2B5EF4-FFF2-40B4-BE49-F238E27FC236}">
                <a16:creationId xmlns:a16="http://schemas.microsoft.com/office/drawing/2014/main" id="{54B39D6C-45CB-F04C-ACB8-ABFE3B670931}"/>
              </a:ext>
            </a:extLst>
          </p:cNvPr>
          <p:cNvGraphicFramePr>
            <a:graphicFrameLocks noGrp="1"/>
          </p:cNvGraphicFramePr>
          <p:nvPr>
            <p:ph idx="1"/>
            <p:extLst>
              <p:ext uri="{D42A27DB-BD31-4B8C-83A1-F6EECF244321}">
                <p14:modId xmlns:p14="http://schemas.microsoft.com/office/powerpoint/2010/main" val="1281327281"/>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265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B5FCA3-8E0C-E147-AEC0-9C3C4924B082}"/>
              </a:ext>
            </a:extLst>
          </p:cNvPr>
          <p:cNvSpPr>
            <a:spLocks noGrp="1"/>
          </p:cNvSpPr>
          <p:nvPr>
            <p:ph type="title"/>
          </p:nvPr>
        </p:nvSpPr>
        <p:spPr>
          <a:xfrm>
            <a:off x="636713" y="457200"/>
            <a:ext cx="10972800" cy="1143000"/>
          </a:xfrm>
        </p:spPr>
        <p:txBody>
          <a:bodyPr/>
          <a:lstStyle/>
          <a:p>
            <a:r>
              <a:rPr lang="es-ES_tradnl" dirty="0"/>
              <a:t>Colombia</a:t>
            </a:r>
          </a:p>
        </p:txBody>
      </p:sp>
      <p:graphicFrame>
        <p:nvGraphicFramePr>
          <p:cNvPr id="4" name="Marcador de contenido 3">
            <a:extLst>
              <a:ext uri="{FF2B5EF4-FFF2-40B4-BE49-F238E27FC236}">
                <a16:creationId xmlns:a16="http://schemas.microsoft.com/office/drawing/2014/main" id="{386A7632-449B-1B43-AD71-08093EFD8D6F}"/>
              </a:ext>
            </a:extLst>
          </p:cNvPr>
          <p:cNvGraphicFramePr>
            <a:graphicFrameLocks noGrp="1"/>
          </p:cNvGraphicFramePr>
          <p:nvPr>
            <p:ph idx="1"/>
            <p:extLst>
              <p:ext uri="{D42A27DB-BD31-4B8C-83A1-F6EECF244321}">
                <p14:modId xmlns:p14="http://schemas.microsoft.com/office/powerpoint/2010/main" val="2617213313"/>
              </p:ext>
            </p:extLst>
          </p:nvPr>
        </p:nvGraphicFramePr>
        <p:xfrm>
          <a:off x="609600" y="1166018"/>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890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7D23C-7734-BE42-AA56-DF1735C2C2BE}"/>
              </a:ext>
            </a:extLst>
          </p:cNvPr>
          <p:cNvSpPr>
            <a:spLocks noGrp="1"/>
          </p:cNvSpPr>
          <p:nvPr>
            <p:ph type="title"/>
          </p:nvPr>
        </p:nvSpPr>
        <p:spPr/>
        <p:txBody>
          <a:bodyPr/>
          <a:lstStyle/>
          <a:p>
            <a:r>
              <a:rPr lang="es-ES_tradnl" dirty="0"/>
              <a:t>Exportación a Colombia</a:t>
            </a:r>
          </a:p>
        </p:txBody>
      </p:sp>
      <p:graphicFrame>
        <p:nvGraphicFramePr>
          <p:cNvPr id="4" name="Marcador de contenido 3">
            <a:extLst>
              <a:ext uri="{FF2B5EF4-FFF2-40B4-BE49-F238E27FC236}">
                <a16:creationId xmlns:a16="http://schemas.microsoft.com/office/drawing/2014/main" id="{1AF7BFC8-542B-2142-B293-09FEC13220C0}"/>
              </a:ext>
            </a:extLst>
          </p:cNvPr>
          <p:cNvGraphicFramePr>
            <a:graphicFrameLocks noGrp="1"/>
          </p:cNvGraphicFramePr>
          <p:nvPr>
            <p:ph idx="1"/>
            <p:extLst>
              <p:ext uri="{D42A27DB-BD31-4B8C-83A1-F6EECF244321}">
                <p14:modId xmlns:p14="http://schemas.microsoft.com/office/powerpoint/2010/main" val="1431047659"/>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629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B19DF-7087-3340-B265-3C4D56FEB653}"/>
              </a:ext>
            </a:extLst>
          </p:cNvPr>
          <p:cNvSpPr>
            <a:spLocks noGrp="1"/>
          </p:cNvSpPr>
          <p:nvPr>
            <p:ph type="title"/>
          </p:nvPr>
        </p:nvSpPr>
        <p:spPr>
          <a:xfrm>
            <a:off x="1055440" y="764704"/>
            <a:ext cx="10972800" cy="1143000"/>
          </a:xfrm>
        </p:spPr>
        <p:txBody>
          <a:bodyPr>
            <a:normAutofit/>
          </a:bodyPr>
          <a:lstStyle/>
          <a:p>
            <a:r>
              <a:rPr lang="es-ES_tradnl" dirty="0"/>
              <a:t>Exportación a Colombia</a:t>
            </a:r>
          </a:p>
        </p:txBody>
      </p:sp>
      <p:pic>
        <p:nvPicPr>
          <p:cNvPr id="7" name="Imagen 6">
            <a:extLst>
              <a:ext uri="{FF2B5EF4-FFF2-40B4-BE49-F238E27FC236}">
                <a16:creationId xmlns:a16="http://schemas.microsoft.com/office/drawing/2014/main" id="{86A75597-91C9-C840-87A1-42CB6710262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0"/>
                    </a14:imgEffect>
                  </a14:imgLayer>
                </a14:imgProps>
              </a:ext>
            </a:extLst>
          </a:blip>
          <a:stretch>
            <a:fillRect/>
          </a:stretch>
        </p:blipFill>
        <p:spPr>
          <a:xfrm>
            <a:off x="335360" y="3552836"/>
            <a:ext cx="11521280" cy="926976"/>
          </a:xfrm>
          <a:prstGeom prst="rect">
            <a:avLst/>
          </a:prstGeom>
        </p:spPr>
      </p:pic>
      <p:pic>
        <p:nvPicPr>
          <p:cNvPr id="8" name="Imagen 7">
            <a:extLst>
              <a:ext uri="{FF2B5EF4-FFF2-40B4-BE49-F238E27FC236}">
                <a16:creationId xmlns:a16="http://schemas.microsoft.com/office/drawing/2014/main" id="{26596345-4729-A44E-9845-1F9E4B360AF8}"/>
              </a:ext>
            </a:extLst>
          </p:cNvPr>
          <p:cNvPicPr>
            <a:picLocks noChangeAspect="1"/>
          </p:cNvPicPr>
          <p:nvPr/>
        </p:nvPicPr>
        <p:blipFill>
          <a:blip r:embed="rId4"/>
          <a:stretch>
            <a:fillRect/>
          </a:stretch>
        </p:blipFill>
        <p:spPr>
          <a:xfrm>
            <a:off x="335360" y="2667968"/>
            <a:ext cx="11521280" cy="1172308"/>
          </a:xfrm>
          <a:prstGeom prst="rect">
            <a:avLst/>
          </a:prstGeom>
        </p:spPr>
      </p:pic>
      <p:sp>
        <p:nvSpPr>
          <p:cNvPr id="9" name="Rectángulo 8">
            <a:extLst>
              <a:ext uri="{FF2B5EF4-FFF2-40B4-BE49-F238E27FC236}">
                <a16:creationId xmlns:a16="http://schemas.microsoft.com/office/drawing/2014/main" id="{61B2FBE1-D156-8F45-A302-A5F483996881}"/>
              </a:ext>
            </a:extLst>
          </p:cNvPr>
          <p:cNvSpPr/>
          <p:nvPr/>
        </p:nvSpPr>
        <p:spPr>
          <a:xfrm>
            <a:off x="25043" y="4860032"/>
            <a:ext cx="6070957" cy="560410"/>
          </a:xfrm>
          <a:prstGeom prst="rect">
            <a:avLst/>
          </a:prstGeom>
        </p:spPr>
        <p:txBody>
          <a:bodyPr wrap="none">
            <a:spAutoFit/>
          </a:bodyPr>
          <a:lstStyle/>
          <a:p>
            <a:pPr indent="457200">
              <a:lnSpc>
                <a:spcPct val="200000"/>
              </a:lnSpc>
            </a:pPr>
            <a:r>
              <a:rPr lang="es-US" i="1" dirty="0">
                <a:latin typeface="Arial" panose="020B0604020202020204" pitchFamily="34" charset="0"/>
                <a:ea typeface="Times New Roman" panose="02020603050405020304" pitchFamily="18" charset="0"/>
                <a:cs typeface="Times New Roman" panose="02020603050405020304" pitchFamily="18" charset="0"/>
              </a:rPr>
              <a:t>Nota: </a:t>
            </a:r>
            <a:r>
              <a:rPr lang="es-US" dirty="0">
                <a:latin typeface="Arial" panose="020B0604020202020204" pitchFamily="34" charset="0"/>
                <a:ea typeface="Times New Roman" panose="02020603050405020304" pitchFamily="18" charset="0"/>
                <a:cs typeface="Times New Roman" panose="02020603050405020304" pitchFamily="18" charset="0"/>
              </a:rPr>
              <a:t>Tomado del Banco Central del Ecuador (2020).</a:t>
            </a:r>
          </a:p>
        </p:txBody>
      </p:sp>
    </p:spTree>
    <p:extLst>
      <p:ext uri="{BB962C8B-B14F-4D97-AF65-F5344CB8AC3E}">
        <p14:creationId xmlns:p14="http://schemas.microsoft.com/office/powerpoint/2010/main" val="21726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B6E9A7C1-6B38-3842-B705-8B01DA329DA2}"/>
              </a:ext>
            </a:extLst>
          </p:cNvPr>
          <p:cNvPicPr>
            <a:picLocks noGrp="1" noChangeAspect="1"/>
          </p:cNvPicPr>
          <p:nvPr>
            <p:ph idx="1"/>
          </p:nvPr>
        </p:nvPicPr>
        <p:blipFill>
          <a:blip r:embed="rId2"/>
          <a:stretch>
            <a:fillRect/>
          </a:stretch>
        </p:blipFill>
        <p:spPr>
          <a:xfrm>
            <a:off x="647700" y="2389981"/>
            <a:ext cx="10896600" cy="2946400"/>
          </a:xfrm>
          <a:prstGeom prst="rect">
            <a:avLst/>
          </a:prstGeom>
        </p:spPr>
      </p:pic>
      <p:sp>
        <p:nvSpPr>
          <p:cNvPr id="10" name="Título 1">
            <a:extLst>
              <a:ext uri="{FF2B5EF4-FFF2-40B4-BE49-F238E27FC236}">
                <a16:creationId xmlns:a16="http://schemas.microsoft.com/office/drawing/2014/main" id="{F0503A8F-C9CE-3746-9C3B-7984B4F8B37E}"/>
              </a:ext>
            </a:extLst>
          </p:cNvPr>
          <p:cNvSpPr txBox="1">
            <a:spLocks/>
          </p:cNvSpPr>
          <p:nvPr/>
        </p:nvSpPr>
        <p:spPr>
          <a:xfrm>
            <a:off x="1192494" y="950119"/>
            <a:ext cx="10972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t>Exportación de la subpartida arancelaria 6405.10.00.00</a:t>
            </a:r>
          </a:p>
        </p:txBody>
      </p:sp>
      <p:sp>
        <p:nvSpPr>
          <p:cNvPr id="13" name="Rectángulo 12">
            <a:extLst>
              <a:ext uri="{FF2B5EF4-FFF2-40B4-BE49-F238E27FC236}">
                <a16:creationId xmlns:a16="http://schemas.microsoft.com/office/drawing/2014/main" id="{05E0221E-49D0-5448-9085-8BCA25633A6C}"/>
              </a:ext>
            </a:extLst>
          </p:cNvPr>
          <p:cNvSpPr/>
          <p:nvPr/>
        </p:nvSpPr>
        <p:spPr>
          <a:xfrm>
            <a:off x="33359" y="5072833"/>
            <a:ext cx="6070957" cy="560410"/>
          </a:xfrm>
          <a:prstGeom prst="rect">
            <a:avLst/>
          </a:prstGeom>
        </p:spPr>
        <p:txBody>
          <a:bodyPr wrap="none">
            <a:spAutoFit/>
          </a:bodyPr>
          <a:lstStyle/>
          <a:p>
            <a:pPr indent="457200">
              <a:lnSpc>
                <a:spcPct val="200000"/>
              </a:lnSpc>
            </a:pPr>
            <a:r>
              <a:rPr lang="es-US" i="1" dirty="0">
                <a:latin typeface="Arial" panose="020B0604020202020204" pitchFamily="34" charset="0"/>
                <a:ea typeface="Times New Roman" panose="02020603050405020304" pitchFamily="18" charset="0"/>
                <a:cs typeface="Times New Roman" panose="02020603050405020304" pitchFamily="18" charset="0"/>
              </a:rPr>
              <a:t>Nota: </a:t>
            </a:r>
            <a:r>
              <a:rPr lang="es-US" dirty="0">
                <a:latin typeface="Arial" panose="020B0604020202020204" pitchFamily="34" charset="0"/>
                <a:ea typeface="Times New Roman" panose="02020603050405020304" pitchFamily="18" charset="0"/>
                <a:cs typeface="Times New Roman" panose="02020603050405020304" pitchFamily="18" charset="0"/>
              </a:rPr>
              <a:t>Tomado del Banco Central del Ecuador (2020).</a:t>
            </a:r>
          </a:p>
        </p:txBody>
      </p:sp>
    </p:spTree>
    <p:extLst>
      <p:ext uri="{BB962C8B-B14F-4D97-AF65-F5344CB8AC3E}">
        <p14:creationId xmlns:p14="http://schemas.microsoft.com/office/powerpoint/2010/main" val="91983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41F0AD-440C-BF49-86D4-560F56E92965}"/>
              </a:ext>
            </a:extLst>
          </p:cNvPr>
          <p:cNvSpPr>
            <a:spLocks noGrp="1"/>
          </p:cNvSpPr>
          <p:nvPr>
            <p:ph type="title"/>
          </p:nvPr>
        </p:nvSpPr>
        <p:spPr>
          <a:xfrm>
            <a:off x="2279576" y="908720"/>
            <a:ext cx="9721080" cy="1143000"/>
          </a:xfrm>
        </p:spPr>
        <p:txBody>
          <a:bodyPr>
            <a:normAutofit fontScale="90000"/>
          </a:bodyPr>
          <a:lstStyle/>
          <a:p>
            <a:r>
              <a:rPr lang="es-US" i="1" dirty="0"/>
              <a:t>Principales países destino de exportaciones a Colombia</a:t>
            </a:r>
            <a:endParaRPr lang="es-ES_tradnl" dirty="0"/>
          </a:p>
        </p:txBody>
      </p:sp>
      <p:pic>
        <p:nvPicPr>
          <p:cNvPr id="4" name="Imagen 3">
            <a:extLst>
              <a:ext uri="{FF2B5EF4-FFF2-40B4-BE49-F238E27FC236}">
                <a16:creationId xmlns:a16="http://schemas.microsoft.com/office/drawing/2014/main" id="{D0E87530-E282-3C40-B04A-1197FC20E3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23984" y="2051585"/>
            <a:ext cx="7232263" cy="3855239"/>
          </a:xfrm>
          <a:prstGeom prst="rect">
            <a:avLst/>
          </a:prstGeom>
          <a:noFill/>
          <a:ln>
            <a:noFill/>
          </a:ln>
        </p:spPr>
      </p:pic>
      <p:sp>
        <p:nvSpPr>
          <p:cNvPr id="5" name="Rectángulo 4">
            <a:extLst>
              <a:ext uri="{FF2B5EF4-FFF2-40B4-BE49-F238E27FC236}">
                <a16:creationId xmlns:a16="http://schemas.microsoft.com/office/drawing/2014/main" id="{83AB9FB0-1CAA-0040-9B12-88602CA430FF}"/>
              </a:ext>
            </a:extLst>
          </p:cNvPr>
          <p:cNvSpPr/>
          <p:nvPr/>
        </p:nvSpPr>
        <p:spPr>
          <a:xfrm>
            <a:off x="3559076" y="5764614"/>
            <a:ext cx="2610010" cy="369332"/>
          </a:xfrm>
          <a:prstGeom prst="rect">
            <a:avLst/>
          </a:prstGeom>
        </p:spPr>
        <p:txBody>
          <a:bodyPr wrap="none">
            <a:spAutoFit/>
          </a:bodyPr>
          <a:lstStyle/>
          <a:p>
            <a:r>
              <a:rPr lang="es-US" i="1" dirty="0">
                <a:latin typeface="Arial" panose="020B0604020202020204" pitchFamily="34" charset="0"/>
                <a:ea typeface="Times New Roman" panose="02020603050405020304" pitchFamily="18" charset="0"/>
              </a:rPr>
              <a:t>Nota</a:t>
            </a:r>
            <a:r>
              <a:rPr lang="es-US" dirty="0">
                <a:latin typeface="Arial" panose="020B0604020202020204" pitchFamily="34" charset="0"/>
                <a:ea typeface="Times New Roman" panose="02020603050405020304" pitchFamily="18" charset="0"/>
              </a:rPr>
              <a:t>: Cifras de la OMS</a:t>
            </a:r>
            <a:r>
              <a:rPr lang="es-US" dirty="0"/>
              <a:t> </a:t>
            </a:r>
            <a:endParaRPr lang="es-ES_tradnl" dirty="0"/>
          </a:p>
        </p:txBody>
      </p:sp>
    </p:spTree>
    <p:extLst>
      <p:ext uri="{BB962C8B-B14F-4D97-AF65-F5344CB8AC3E}">
        <p14:creationId xmlns:p14="http://schemas.microsoft.com/office/powerpoint/2010/main" val="359253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b="31667"/>
          <a:stretch/>
        </p:blipFill>
        <p:spPr bwMode="auto">
          <a:xfrm>
            <a:off x="0" y="-324465"/>
            <a:ext cx="12192000" cy="2279561"/>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377685" y="2092377"/>
            <a:ext cx="11436625" cy="830997"/>
          </a:xfrm>
          <a:prstGeom prst="rect">
            <a:avLst/>
          </a:prstGeom>
        </p:spPr>
        <p:txBody>
          <a:bodyPr wrap="square" lIns="90000" anchor="ctr">
            <a:spAutoFit/>
          </a:bodyPr>
          <a:lstStyle/>
          <a:p>
            <a:pPr algn="ctr"/>
            <a:r>
              <a:rPr lang="es-EC" sz="2400" dirty="0">
                <a:solidFill>
                  <a:srgbClr val="002060"/>
                </a:solidFill>
                <a:latin typeface="Franklin Gothic Book" panose="020B0503020102020204" pitchFamily="34" charset="0"/>
                <a:cs typeface="Arial" panose="020B0604020202020204" pitchFamily="34" charset="0"/>
              </a:rPr>
              <a:t>TRABAJO DE TITULACIÓN, PREVIO A LA OBTENCIÓN DEL TÍTULO DE INGENIERA EN COMERCIO EXTERIOR Y NEGOCIACIÓN INTERNACIONAL</a:t>
            </a:r>
            <a:endParaRPr lang="es-EC" sz="2400" dirty="0">
              <a:solidFill>
                <a:srgbClr val="002060"/>
              </a:solidFill>
              <a:latin typeface="Franklin Gothic Book" panose="020B0503020102020204" pitchFamily="34" charset="0"/>
            </a:endParaRPr>
          </a:p>
        </p:txBody>
      </p:sp>
      <p:sp>
        <p:nvSpPr>
          <p:cNvPr id="4" name="Rectángulo 3"/>
          <p:cNvSpPr/>
          <p:nvPr/>
        </p:nvSpPr>
        <p:spPr>
          <a:xfrm>
            <a:off x="1148925" y="3233821"/>
            <a:ext cx="9894147" cy="707886"/>
          </a:xfrm>
          <a:prstGeom prst="rect">
            <a:avLst/>
          </a:prstGeom>
        </p:spPr>
        <p:txBody>
          <a:bodyPr wrap="square" lIns="90000" anchor="ctr">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US" sz="2000" b="1" dirty="0"/>
              <a:t>Tema: Análisis de la evolución de las exportaciones de calzado subpartida arancelaria 6405.10.00.00 a Colombia periodo 2014-2019 </a:t>
            </a:r>
            <a:endParaRPr lang="es-US" sz="2000" dirty="0"/>
          </a:p>
        </p:txBody>
      </p:sp>
      <p:sp>
        <p:nvSpPr>
          <p:cNvPr id="5" name="Rectángulo 4"/>
          <p:cNvSpPr/>
          <p:nvPr/>
        </p:nvSpPr>
        <p:spPr>
          <a:xfrm>
            <a:off x="2519965" y="4354827"/>
            <a:ext cx="7152068" cy="367216"/>
          </a:xfrm>
          <a:prstGeom prst="rect">
            <a:avLst/>
          </a:prstGeom>
        </p:spPr>
        <p:txBody>
          <a:bodyPr wrap="square" lIns="90000" anchor="ctr">
            <a:spAutoFit/>
          </a:bodyPr>
          <a:lstStyle/>
          <a:p>
            <a:pPr algn="ctr">
              <a:lnSpc>
                <a:spcPct val="107000"/>
              </a:lnSpc>
              <a:spcAft>
                <a:spcPts val="800"/>
              </a:spcAft>
            </a:pPr>
            <a:r>
              <a:rPr lang="es-EC" b="1"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AUTORA: BOSSANO PAREDES, DAGMAR CAROLINA</a:t>
            </a:r>
          </a:p>
        </p:txBody>
      </p:sp>
      <p:sp>
        <p:nvSpPr>
          <p:cNvPr id="6" name="Rectángulo 5"/>
          <p:cNvSpPr/>
          <p:nvPr/>
        </p:nvSpPr>
        <p:spPr>
          <a:xfrm>
            <a:off x="3201617" y="5173265"/>
            <a:ext cx="5788764" cy="736997"/>
          </a:xfrm>
          <a:prstGeom prst="rect">
            <a:avLst/>
          </a:prstGeom>
        </p:spPr>
        <p:txBody>
          <a:bodyPr wrap="none" lIns="90000" anchor="ctr">
            <a:spAutoFit/>
          </a:bodyPr>
          <a:lstStyle/>
          <a:p>
            <a:pPr algn="ctr">
              <a:lnSpc>
                <a:spcPct val="107000"/>
              </a:lnSpc>
              <a:spcAft>
                <a:spcPts val="800"/>
              </a:spcAft>
            </a:pPr>
            <a:r>
              <a:rPr lang="es-EC" b="1" dirty="0">
                <a:ln w="0"/>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DIRECTOR: ING. RIVERA VALLEJO, RAMIRO ABEL</a:t>
            </a:r>
          </a:p>
          <a:p>
            <a:pPr algn="ctr">
              <a:lnSpc>
                <a:spcPct val="107000"/>
              </a:lnSpc>
              <a:spcAft>
                <a:spcPts val="800"/>
              </a:spcAft>
            </a:pPr>
            <a:endParaRPr lang="es-EC" sz="1600" b="1" dirty="0">
              <a:ln w="0"/>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EB779D08-9FCF-4101-8BA9-01D39061489C}"/>
              </a:ext>
            </a:extLst>
          </p:cNvPr>
          <p:cNvSpPr/>
          <p:nvPr/>
        </p:nvSpPr>
        <p:spPr>
          <a:xfrm>
            <a:off x="5009805" y="5726045"/>
            <a:ext cx="2172390" cy="368434"/>
          </a:xfrm>
          <a:prstGeom prst="rect">
            <a:avLst/>
          </a:prstGeom>
        </p:spPr>
        <p:txBody>
          <a:bodyPr wrap="none">
            <a:spAutoFit/>
          </a:bodyPr>
          <a:lstStyle/>
          <a:p>
            <a:pPr algn="ctr">
              <a:lnSpc>
                <a:spcPct val="107000"/>
              </a:lnSpc>
              <a:spcAft>
                <a:spcPts val="800"/>
              </a:spcAft>
            </a:pPr>
            <a:r>
              <a:rPr lang="es-EC" b="1" dirty="0">
                <a:ln w="0"/>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SANGOLQUÍ-2021</a:t>
            </a:r>
            <a:endParaRPr lang="es-EC" sz="1600" b="1" dirty="0">
              <a:ln w="0"/>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699104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8EB55-F1E5-9B43-BE33-E7196506F467}"/>
              </a:ext>
            </a:extLst>
          </p:cNvPr>
          <p:cNvSpPr>
            <a:spLocks noGrp="1"/>
          </p:cNvSpPr>
          <p:nvPr>
            <p:ph type="title"/>
          </p:nvPr>
        </p:nvSpPr>
        <p:spPr>
          <a:xfrm>
            <a:off x="1343472" y="987222"/>
            <a:ext cx="10972800" cy="1143000"/>
          </a:xfrm>
        </p:spPr>
        <p:txBody>
          <a:bodyPr>
            <a:normAutofit fontScale="90000"/>
          </a:bodyPr>
          <a:lstStyle/>
          <a:p>
            <a:r>
              <a:rPr lang="es-US" i="1" dirty="0"/>
              <a:t>Principales países origen de importaciones a Colombia</a:t>
            </a:r>
            <a:endParaRPr lang="es-ES_tradnl" dirty="0"/>
          </a:p>
        </p:txBody>
      </p:sp>
      <p:pic>
        <p:nvPicPr>
          <p:cNvPr id="4" name="Marcador de contenido 3">
            <a:extLst>
              <a:ext uri="{FF2B5EF4-FFF2-40B4-BE49-F238E27FC236}">
                <a16:creationId xmlns:a16="http://schemas.microsoft.com/office/drawing/2014/main" id="{AEAAABF6-1A04-084D-99FE-72B36B68F7F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6050" y="2148681"/>
            <a:ext cx="6819900" cy="3429000"/>
          </a:xfrm>
          <a:prstGeom prst="rect">
            <a:avLst/>
          </a:prstGeom>
          <a:noFill/>
          <a:ln>
            <a:noFill/>
          </a:ln>
        </p:spPr>
      </p:pic>
      <p:sp>
        <p:nvSpPr>
          <p:cNvPr id="5" name="Rectángulo 4">
            <a:extLst>
              <a:ext uri="{FF2B5EF4-FFF2-40B4-BE49-F238E27FC236}">
                <a16:creationId xmlns:a16="http://schemas.microsoft.com/office/drawing/2014/main" id="{A95B6BE9-FAE8-044E-BD45-DC666729171E}"/>
              </a:ext>
            </a:extLst>
          </p:cNvPr>
          <p:cNvSpPr/>
          <p:nvPr/>
        </p:nvSpPr>
        <p:spPr>
          <a:xfrm>
            <a:off x="2650283" y="5577681"/>
            <a:ext cx="2610010" cy="369332"/>
          </a:xfrm>
          <a:prstGeom prst="rect">
            <a:avLst/>
          </a:prstGeom>
        </p:spPr>
        <p:txBody>
          <a:bodyPr wrap="none">
            <a:spAutoFit/>
          </a:bodyPr>
          <a:lstStyle/>
          <a:p>
            <a:r>
              <a:rPr lang="es-US" i="1" dirty="0">
                <a:latin typeface="Arial" panose="020B0604020202020204" pitchFamily="34" charset="0"/>
                <a:ea typeface="Times New Roman" panose="02020603050405020304" pitchFamily="18" charset="0"/>
              </a:rPr>
              <a:t>Nota</a:t>
            </a:r>
            <a:r>
              <a:rPr lang="es-US" dirty="0">
                <a:latin typeface="Arial" panose="020B0604020202020204" pitchFamily="34" charset="0"/>
                <a:ea typeface="Times New Roman" panose="02020603050405020304" pitchFamily="18" charset="0"/>
              </a:rPr>
              <a:t>: Cifras de la OMS</a:t>
            </a:r>
            <a:r>
              <a:rPr lang="es-US" dirty="0"/>
              <a:t> </a:t>
            </a:r>
            <a:endParaRPr lang="es-ES_tradnl" dirty="0"/>
          </a:p>
        </p:txBody>
      </p:sp>
    </p:spTree>
    <p:extLst>
      <p:ext uri="{BB962C8B-B14F-4D97-AF65-F5344CB8AC3E}">
        <p14:creationId xmlns:p14="http://schemas.microsoft.com/office/powerpoint/2010/main" val="4065698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E8A74-B811-234B-A762-DF82AC9FA524}"/>
              </a:ext>
            </a:extLst>
          </p:cNvPr>
          <p:cNvSpPr>
            <a:spLocks noGrp="1"/>
          </p:cNvSpPr>
          <p:nvPr>
            <p:ph type="title"/>
          </p:nvPr>
        </p:nvSpPr>
        <p:spPr>
          <a:xfrm>
            <a:off x="1080660" y="629022"/>
            <a:ext cx="10972800" cy="1143000"/>
          </a:xfrm>
        </p:spPr>
        <p:txBody>
          <a:bodyPr>
            <a:normAutofit/>
          </a:bodyPr>
          <a:lstStyle/>
          <a:p>
            <a:r>
              <a:rPr lang="es-US" i="1" dirty="0"/>
              <a:t>Importaciones por capítulo de Arancel</a:t>
            </a:r>
            <a:endParaRPr lang="es-ES_tradnl" dirty="0"/>
          </a:p>
        </p:txBody>
      </p:sp>
      <p:pic>
        <p:nvPicPr>
          <p:cNvPr id="4" name="Imagen 3">
            <a:extLst>
              <a:ext uri="{FF2B5EF4-FFF2-40B4-BE49-F238E27FC236}">
                <a16:creationId xmlns:a16="http://schemas.microsoft.com/office/drawing/2014/main" id="{8F61247C-C454-7349-A9B1-A227B3AC71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5440" y="1595227"/>
            <a:ext cx="9878888" cy="3667546"/>
          </a:xfrm>
          <a:prstGeom prst="rect">
            <a:avLst/>
          </a:prstGeom>
          <a:noFill/>
          <a:ln>
            <a:noFill/>
          </a:ln>
        </p:spPr>
      </p:pic>
      <p:sp>
        <p:nvSpPr>
          <p:cNvPr id="5" name="Rectángulo 4">
            <a:extLst>
              <a:ext uri="{FF2B5EF4-FFF2-40B4-BE49-F238E27FC236}">
                <a16:creationId xmlns:a16="http://schemas.microsoft.com/office/drawing/2014/main" id="{4995FCA1-2F0A-EF4F-BF8A-B08FC4CBDA19}"/>
              </a:ext>
            </a:extLst>
          </p:cNvPr>
          <p:cNvSpPr/>
          <p:nvPr/>
        </p:nvSpPr>
        <p:spPr>
          <a:xfrm>
            <a:off x="839416" y="5084958"/>
            <a:ext cx="2610010" cy="369332"/>
          </a:xfrm>
          <a:prstGeom prst="rect">
            <a:avLst/>
          </a:prstGeom>
        </p:spPr>
        <p:txBody>
          <a:bodyPr wrap="none">
            <a:spAutoFit/>
          </a:bodyPr>
          <a:lstStyle/>
          <a:p>
            <a:r>
              <a:rPr lang="es-US" i="1" dirty="0">
                <a:latin typeface="Arial" panose="020B0604020202020204" pitchFamily="34" charset="0"/>
                <a:ea typeface="Times New Roman" panose="02020603050405020304" pitchFamily="18" charset="0"/>
              </a:rPr>
              <a:t>Nota</a:t>
            </a:r>
            <a:r>
              <a:rPr lang="es-US" dirty="0">
                <a:latin typeface="Arial" panose="020B0604020202020204" pitchFamily="34" charset="0"/>
                <a:ea typeface="Times New Roman" panose="02020603050405020304" pitchFamily="18" charset="0"/>
              </a:rPr>
              <a:t>: Cifras de la OMS</a:t>
            </a:r>
            <a:r>
              <a:rPr lang="es-US" dirty="0"/>
              <a:t> </a:t>
            </a:r>
            <a:endParaRPr lang="es-ES_tradnl" dirty="0"/>
          </a:p>
        </p:txBody>
      </p:sp>
    </p:spTree>
    <p:extLst>
      <p:ext uri="{BB962C8B-B14F-4D97-AF65-F5344CB8AC3E}">
        <p14:creationId xmlns:p14="http://schemas.microsoft.com/office/powerpoint/2010/main" val="919175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2D0ADAD-CE07-4D46-B004-62B7BCFD7953}"/>
              </a:ext>
            </a:extLst>
          </p:cNvPr>
          <p:cNvSpPr/>
          <p:nvPr/>
        </p:nvSpPr>
        <p:spPr>
          <a:xfrm>
            <a:off x="987287" y="2705725"/>
            <a:ext cx="10217426" cy="1446550"/>
          </a:xfrm>
          <a:prstGeom prst="rect">
            <a:avLst/>
          </a:prstGeom>
          <a:noFill/>
        </p:spPr>
        <p:txBody>
          <a:bodyPr wrap="square" lIns="91440" tIns="45720" rIns="91440" bIns="45720">
            <a:spAutoFit/>
          </a:bodyPr>
          <a:lstStyle/>
          <a:p>
            <a:pPr algn="ctr"/>
            <a:r>
              <a:rPr lang="es-ES" sz="8800" dirty="0">
                <a:ln w="0"/>
                <a:solidFill>
                  <a:srgbClr val="92D050"/>
                </a:solidFill>
                <a:effectLst>
                  <a:outerShdw blurRad="38100" dist="25400" dir="5400000" algn="ctr" rotWithShape="0">
                    <a:srgbClr val="6E747A">
                      <a:alpha val="43000"/>
                    </a:srgbClr>
                  </a:outerShdw>
                </a:effectLst>
                <a:latin typeface="Franklin Gothic Book" panose="020B0503020102020204" pitchFamily="34" charset="0"/>
              </a:rPr>
              <a:t>PROPUESTA</a:t>
            </a:r>
          </a:p>
        </p:txBody>
      </p:sp>
    </p:spTree>
    <p:extLst>
      <p:ext uri="{BB962C8B-B14F-4D97-AF65-F5344CB8AC3E}">
        <p14:creationId xmlns:p14="http://schemas.microsoft.com/office/powerpoint/2010/main" val="58087182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0DC326B-1EEE-40F7-9C86-DB064457C959}"/>
              </a:ext>
            </a:extLst>
          </p:cNvPr>
          <p:cNvGraphicFramePr/>
          <p:nvPr>
            <p:extLst>
              <p:ext uri="{D42A27DB-BD31-4B8C-83A1-F6EECF244321}">
                <p14:modId xmlns:p14="http://schemas.microsoft.com/office/powerpoint/2010/main" val="1830005357"/>
              </p:ext>
            </p:extLst>
          </p:nvPr>
        </p:nvGraphicFramePr>
        <p:xfrm>
          <a:off x="245145" y="40927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B452BE05-3A89-9E40-B0A5-41928058336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281076" y="2034540"/>
            <a:ext cx="4648200" cy="2788920"/>
          </a:xfrm>
          <a:prstGeom prst="rect">
            <a:avLst/>
          </a:prstGeom>
          <a:noFill/>
          <a:ln>
            <a:noFill/>
          </a:ln>
        </p:spPr>
      </p:pic>
      <p:sp>
        <p:nvSpPr>
          <p:cNvPr id="5" name="Rectángulo 4">
            <a:extLst>
              <a:ext uri="{FF2B5EF4-FFF2-40B4-BE49-F238E27FC236}">
                <a16:creationId xmlns:a16="http://schemas.microsoft.com/office/drawing/2014/main" id="{82A29978-98F2-E34D-829D-11353793BA83}"/>
              </a:ext>
            </a:extLst>
          </p:cNvPr>
          <p:cNvSpPr/>
          <p:nvPr/>
        </p:nvSpPr>
        <p:spPr>
          <a:xfrm>
            <a:off x="6744072" y="4543255"/>
            <a:ext cx="3848298" cy="560410"/>
          </a:xfrm>
          <a:prstGeom prst="rect">
            <a:avLst/>
          </a:prstGeom>
        </p:spPr>
        <p:txBody>
          <a:bodyPr wrap="none">
            <a:spAutoFit/>
          </a:bodyPr>
          <a:lstStyle/>
          <a:p>
            <a:pPr indent="457200">
              <a:lnSpc>
                <a:spcPct val="200000"/>
              </a:lnSpc>
            </a:pPr>
            <a:r>
              <a:rPr lang="es-US" i="1">
                <a:latin typeface="Arial" panose="020B0604020202020204" pitchFamily="34" charset="0"/>
                <a:ea typeface="Times New Roman" panose="02020603050405020304" pitchFamily="18" charset="0"/>
                <a:cs typeface="Arial" panose="020B0604020202020204" pitchFamily="34" charset="0"/>
              </a:rPr>
              <a:t>Nota</a:t>
            </a:r>
            <a:r>
              <a:rPr lang="es-US">
                <a:latin typeface="Arial" panose="020B0604020202020204" pitchFamily="34" charset="0"/>
                <a:ea typeface="Times New Roman" panose="02020603050405020304" pitchFamily="18" charset="0"/>
                <a:cs typeface="Arial" panose="020B0604020202020204" pitchFamily="34" charset="0"/>
              </a:rPr>
              <a:t>: Tomado de</a:t>
            </a:r>
            <a:r>
              <a:rPr lang="es-ES" dirty="0">
                <a:latin typeface="Arial" panose="020B0604020202020204" pitchFamily="34" charset="0"/>
                <a:ea typeface="Times New Roman" panose="02020603050405020304" pitchFamily="18" charset="0"/>
                <a:cs typeface="Arial" panose="020B0604020202020204" pitchFamily="34" charset="0"/>
              </a:rPr>
              <a:t> ALADI (2017)</a:t>
            </a:r>
            <a:endParaRPr lang="es-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37484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8EB7A32-B466-AE42-B7E0-90ECBAB7C092}"/>
              </a:ext>
            </a:extLst>
          </p:cNvPr>
          <p:cNvGraphicFramePr>
            <a:graphicFrameLocks noGrp="1"/>
          </p:cNvGraphicFramePr>
          <p:nvPr>
            <p:ph idx="1"/>
            <p:extLst>
              <p:ext uri="{D42A27DB-BD31-4B8C-83A1-F6EECF244321}">
                <p14:modId xmlns:p14="http://schemas.microsoft.com/office/powerpoint/2010/main" val="1450514170"/>
              </p:ext>
            </p:extLst>
          </p:nvPr>
        </p:nvGraphicFramePr>
        <p:xfrm>
          <a:off x="-1896888" y="836712"/>
          <a:ext cx="10972800"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6" descr="En 2019 Colombia acercó su déficit comercial a niveles de 2016 - Forbes  Colombia">
            <a:extLst>
              <a:ext uri="{FF2B5EF4-FFF2-40B4-BE49-F238E27FC236}">
                <a16:creationId xmlns:a16="http://schemas.microsoft.com/office/drawing/2014/main" id="{4DB35316-39D3-2547-BB24-C7701BB10B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8168" y="1988840"/>
            <a:ext cx="4456614"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22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F36DD-FCBD-D044-A4E9-3E86AF242EE4}"/>
              </a:ext>
            </a:extLst>
          </p:cNvPr>
          <p:cNvSpPr>
            <a:spLocks noGrp="1"/>
          </p:cNvSpPr>
          <p:nvPr>
            <p:ph type="title"/>
          </p:nvPr>
        </p:nvSpPr>
        <p:spPr>
          <a:xfrm>
            <a:off x="695400" y="2636912"/>
            <a:ext cx="10972800" cy="1143000"/>
          </a:xfrm>
        </p:spPr>
        <p:txBody>
          <a:bodyPr>
            <a:normAutofit fontScale="90000"/>
          </a:bodyPr>
          <a:lstStyle/>
          <a:p>
            <a:r>
              <a:rPr lang="es-ES_tradnl" dirty="0"/>
              <a:t>Comparativa de la Balanza Comercial % del PIB de Colombia vs Ecuador</a:t>
            </a:r>
          </a:p>
        </p:txBody>
      </p:sp>
    </p:spTree>
    <p:extLst>
      <p:ext uri="{BB962C8B-B14F-4D97-AF65-F5344CB8AC3E}">
        <p14:creationId xmlns:p14="http://schemas.microsoft.com/office/powerpoint/2010/main" val="156793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646EE9A7-6184-EF46-B6D5-8B3BC47202DA}"/>
              </a:ext>
            </a:extLst>
          </p:cNvPr>
          <p:cNvPicPr>
            <a:picLocks noGrp="1" noChangeAspect="1"/>
          </p:cNvPicPr>
          <p:nvPr>
            <p:ph idx="1"/>
          </p:nvPr>
        </p:nvPicPr>
        <p:blipFill>
          <a:blip r:embed="rId2"/>
          <a:stretch>
            <a:fillRect/>
          </a:stretch>
        </p:blipFill>
        <p:spPr>
          <a:xfrm>
            <a:off x="163295" y="260649"/>
            <a:ext cx="6448604" cy="3068516"/>
          </a:xfrm>
          <a:prstGeom prst="rect">
            <a:avLst/>
          </a:prstGeom>
        </p:spPr>
      </p:pic>
      <p:pic>
        <p:nvPicPr>
          <p:cNvPr id="5" name="Imagen 4">
            <a:extLst>
              <a:ext uri="{FF2B5EF4-FFF2-40B4-BE49-F238E27FC236}">
                <a16:creationId xmlns:a16="http://schemas.microsoft.com/office/drawing/2014/main" id="{48781B1E-C678-0F4E-8E2B-E4FBF28B6CDF}"/>
              </a:ext>
            </a:extLst>
          </p:cNvPr>
          <p:cNvPicPr>
            <a:picLocks noChangeAspect="1"/>
          </p:cNvPicPr>
          <p:nvPr/>
        </p:nvPicPr>
        <p:blipFill>
          <a:blip r:embed="rId3"/>
          <a:stretch>
            <a:fillRect/>
          </a:stretch>
        </p:blipFill>
        <p:spPr>
          <a:xfrm>
            <a:off x="5015880" y="3429000"/>
            <a:ext cx="6658412" cy="3168352"/>
          </a:xfrm>
          <a:prstGeom prst="rect">
            <a:avLst/>
          </a:prstGeom>
        </p:spPr>
      </p:pic>
      <p:sp>
        <p:nvSpPr>
          <p:cNvPr id="3" name="Rectángulo 2">
            <a:extLst>
              <a:ext uri="{FF2B5EF4-FFF2-40B4-BE49-F238E27FC236}">
                <a16:creationId xmlns:a16="http://schemas.microsoft.com/office/drawing/2014/main" id="{DE9364A9-53DD-A942-91B8-D27EEB3CBDE5}"/>
              </a:ext>
            </a:extLst>
          </p:cNvPr>
          <p:cNvSpPr/>
          <p:nvPr/>
        </p:nvSpPr>
        <p:spPr>
          <a:xfrm>
            <a:off x="7464152" y="1311151"/>
            <a:ext cx="1588897" cy="923330"/>
          </a:xfrm>
          <a:prstGeom prst="rect">
            <a:avLst/>
          </a:prstGeom>
          <a:noFill/>
        </p:spPr>
        <p:txBody>
          <a:bodyPr wrap="none" lIns="91440" tIns="45720" rIns="91440" bIns="45720">
            <a:spAutoFit/>
          </a:bodyPr>
          <a:lstStyle/>
          <a:p>
            <a:pPr algn="ctr"/>
            <a:r>
              <a:rPr lang="es-MX"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2014</a:t>
            </a:r>
          </a:p>
        </p:txBody>
      </p:sp>
      <p:sp>
        <p:nvSpPr>
          <p:cNvPr id="6" name="Rectángulo 5">
            <a:extLst>
              <a:ext uri="{FF2B5EF4-FFF2-40B4-BE49-F238E27FC236}">
                <a16:creationId xmlns:a16="http://schemas.microsoft.com/office/drawing/2014/main" id="{BF404A18-4D61-C143-A452-7CAA36617116}"/>
              </a:ext>
            </a:extLst>
          </p:cNvPr>
          <p:cNvSpPr/>
          <p:nvPr/>
        </p:nvSpPr>
        <p:spPr>
          <a:xfrm>
            <a:off x="2207568" y="4221088"/>
            <a:ext cx="1588897" cy="923330"/>
          </a:xfrm>
          <a:prstGeom prst="rect">
            <a:avLst/>
          </a:prstGeom>
          <a:noFill/>
        </p:spPr>
        <p:txBody>
          <a:bodyPr wrap="none" lIns="91440" tIns="45720" rIns="91440" bIns="45720">
            <a:spAutoFit/>
          </a:bodyPr>
          <a:lstStyle/>
          <a:p>
            <a:pPr algn="ctr"/>
            <a:r>
              <a:rPr lang="es-MX"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2015</a:t>
            </a:r>
          </a:p>
        </p:txBody>
      </p:sp>
    </p:spTree>
    <p:extLst>
      <p:ext uri="{BB962C8B-B14F-4D97-AF65-F5344CB8AC3E}">
        <p14:creationId xmlns:p14="http://schemas.microsoft.com/office/powerpoint/2010/main" val="285559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4FA1ECE-6F0A-BE48-9110-274866FDE7E3}"/>
              </a:ext>
            </a:extLst>
          </p:cNvPr>
          <p:cNvPicPr>
            <a:picLocks noChangeAspect="1"/>
          </p:cNvPicPr>
          <p:nvPr/>
        </p:nvPicPr>
        <p:blipFill>
          <a:blip r:embed="rId2"/>
          <a:stretch>
            <a:fillRect/>
          </a:stretch>
        </p:blipFill>
        <p:spPr>
          <a:xfrm>
            <a:off x="191344" y="188640"/>
            <a:ext cx="6449202" cy="3068801"/>
          </a:xfrm>
          <a:prstGeom prst="rect">
            <a:avLst/>
          </a:prstGeom>
        </p:spPr>
      </p:pic>
      <p:pic>
        <p:nvPicPr>
          <p:cNvPr id="5" name="Imagen 4">
            <a:extLst>
              <a:ext uri="{FF2B5EF4-FFF2-40B4-BE49-F238E27FC236}">
                <a16:creationId xmlns:a16="http://schemas.microsoft.com/office/drawing/2014/main" id="{8AF69BF3-04F9-2849-BFC5-338E3843325E}"/>
              </a:ext>
            </a:extLst>
          </p:cNvPr>
          <p:cNvPicPr>
            <a:picLocks noChangeAspect="1"/>
          </p:cNvPicPr>
          <p:nvPr/>
        </p:nvPicPr>
        <p:blipFill>
          <a:blip r:embed="rId3"/>
          <a:stretch>
            <a:fillRect/>
          </a:stretch>
        </p:blipFill>
        <p:spPr>
          <a:xfrm>
            <a:off x="5447929" y="3474740"/>
            <a:ext cx="6449202" cy="3068801"/>
          </a:xfrm>
          <a:prstGeom prst="rect">
            <a:avLst/>
          </a:prstGeom>
        </p:spPr>
      </p:pic>
      <p:sp>
        <p:nvSpPr>
          <p:cNvPr id="6" name="Rectángulo 5">
            <a:extLst>
              <a:ext uri="{FF2B5EF4-FFF2-40B4-BE49-F238E27FC236}">
                <a16:creationId xmlns:a16="http://schemas.microsoft.com/office/drawing/2014/main" id="{7BCF1399-23F4-1F45-A45E-7CCEF06A7063}"/>
              </a:ext>
            </a:extLst>
          </p:cNvPr>
          <p:cNvSpPr/>
          <p:nvPr/>
        </p:nvSpPr>
        <p:spPr>
          <a:xfrm>
            <a:off x="6816080" y="1052736"/>
            <a:ext cx="1588897" cy="923330"/>
          </a:xfrm>
          <a:prstGeom prst="rect">
            <a:avLst/>
          </a:prstGeom>
          <a:noFill/>
        </p:spPr>
        <p:txBody>
          <a:bodyPr wrap="none" lIns="91440" tIns="45720" rIns="91440" bIns="45720">
            <a:spAutoFit/>
          </a:bodyPr>
          <a:lstStyle/>
          <a:p>
            <a:pPr algn="ctr"/>
            <a:r>
              <a:rPr lang="es-MX"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2016</a:t>
            </a:r>
          </a:p>
        </p:txBody>
      </p:sp>
      <p:sp>
        <p:nvSpPr>
          <p:cNvPr id="7" name="Rectángulo 6">
            <a:extLst>
              <a:ext uri="{FF2B5EF4-FFF2-40B4-BE49-F238E27FC236}">
                <a16:creationId xmlns:a16="http://schemas.microsoft.com/office/drawing/2014/main" id="{6AC86BF6-45C3-B645-AA5B-B919139ECD58}"/>
              </a:ext>
            </a:extLst>
          </p:cNvPr>
          <p:cNvSpPr/>
          <p:nvPr/>
        </p:nvSpPr>
        <p:spPr>
          <a:xfrm>
            <a:off x="3071664" y="4547475"/>
            <a:ext cx="1588897" cy="923330"/>
          </a:xfrm>
          <a:prstGeom prst="rect">
            <a:avLst/>
          </a:prstGeom>
          <a:noFill/>
        </p:spPr>
        <p:txBody>
          <a:bodyPr wrap="none" lIns="91440" tIns="45720" rIns="91440" bIns="45720">
            <a:spAutoFit/>
          </a:bodyPr>
          <a:lstStyle/>
          <a:p>
            <a:pPr algn="ctr"/>
            <a:r>
              <a:rPr lang="es-MX"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2017</a:t>
            </a:r>
          </a:p>
        </p:txBody>
      </p:sp>
    </p:spTree>
    <p:extLst>
      <p:ext uri="{BB962C8B-B14F-4D97-AF65-F5344CB8AC3E}">
        <p14:creationId xmlns:p14="http://schemas.microsoft.com/office/powerpoint/2010/main" val="3128657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0B79361-A6B4-B34B-A1C5-3581E7BDA0DE}"/>
              </a:ext>
            </a:extLst>
          </p:cNvPr>
          <p:cNvPicPr>
            <a:picLocks noChangeAspect="1"/>
          </p:cNvPicPr>
          <p:nvPr/>
        </p:nvPicPr>
        <p:blipFill>
          <a:blip r:embed="rId2"/>
          <a:stretch>
            <a:fillRect/>
          </a:stretch>
        </p:blipFill>
        <p:spPr>
          <a:xfrm>
            <a:off x="263352" y="145994"/>
            <a:ext cx="6409732" cy="3050019"/>
          </a:xfrm>
          <a:prstGeom prst="rect">
            <a:avLst/>
          </a:prstGeom>
        </p:spPr>
      </p:pic>
      <p:pic>
        <p:nvPicPr>
          <p:cNvPr id="3" name="Imagen 2">
            <a:extLst>
              <a:ext uri="{FF2B5EF4-FFF2-40B4-BE49-F238E27FC236}">
                <a16:creationId xmlns:a16="http://schemas.microsoft.com/office/drawing/2014/main" id="{7A8EC22E-627F-044A-92C8-9C45E39692D4}"/>
              </a:ext>
            </a:extLst>
          </p:cNvPr>
          <p:cNvPicPr>
            <a:picLocks noChangeAspect="1"/>
          </p:cNvPicPr>
          <p:nvPr/>
        </p:nvPicPr>
        <p:blipFill>
          <a:blip r:embed="rId3"/>
          <a:stretch>
            <a:fillRect/>
          </a:stretch>
        </p:blipFill>
        <p:spPr>
          <a:xfrm>
            <a:off x="5447928" y="3405877"/>
            <a:ext cx="6409732" cy="3050019"/>
          </a:xfrm>
          <a:prstGeom prst="rect">
            <a:avLst/>
          </a:prstGeom>
        </p:spPr>
      </p:pic>
      <p:sp>
        <p:nvSpPr>
          <p:cNvPr id="4" name="Rectángulo 3">
            <a:extLst>
              <a:ext uri="{FF2B5EF4-FFF2-40B4-BE49-F238E27FC236}">
                <a16:creationId xmlns:a16="http://schemas.microsoft.com/office/drawing/2014/main" id="{CA459D3A-38E9-344A-9870-1315C3BF5BAB}"/>
              </a:ext>
            </a:extLst>
          </p:cNvPr>
          <p:cNvSpPr/>
          <p:nvPr/>
        </p:nvSpPr>
        <p:spPr>
          <a:xfrm>
            <a:off x="7320136" y="1209338"/>
            <a:ext cx="1588897" cy="923330"/>
          </a:xfrm>
          <a:prstGeom prst="rect">
            <a:avLst/>
          </a:prstGeom>
          <a:noFill/>
        </p:spPr>
        <p:txBody>
          <a:bodyPr wrap="none" lIns="91440" tIns="45720" rIns="91440" bIns="45720">
            <a:spAutoFit/>
          </a:bodyPr>
          <a:lstStyle/>
          <a:p>
            <a:pPr algn="ctr"/>
            <a:r>
              <a:rPr lang="es-MX"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2018</a:t>
            </a:r>
          </a:p>
        </p:txBody>
      </p:sp>
      <p:sp>
        <p:nvSpPr>
          <p:cNvPr id="5" name="Rectángulo 4">
            <a:extLst>
              <a:ext uri="{FF2B5EF4-FFF2-40B4-BE49-F238E27FC236}">
                <a16:creationId xmlns:a16="http://schemas.microsoft.com/office/drawing/2014/main" id="{CD24CE71-1FCA-2C49-84BA-1659E028B5D8}"/>
              </a:ext>
            </a:extLst>
          </p:cNvPr>
          <p:cNvSpPr/>
          <p:nvPr/>
        </p:nvSpPr>
        <p:spPr>
          <a:xfrm>
            <a:off x="2351584" y="4365104"/>
            <a:ext cx="1588897" cy="923330"/>
          </a:xfrm>
          <a:prstGeom prst="rect">
            <a:avLst/>
          </a:prstGeom>
          <a:noFill/>
        </p:spPr>
        <p:txBody>
          <a:bodyPr wrap="none" lIns="91440" tIns="45720" rIns="91440" bIns="45720">
            <a:spAutoFit/>
          </a:bodyPr>
          <a:lstStyle/>
          <a:p>
            <a:pPr algn="ctr"/>
            <a:r>
              <a:rPr lang="es-MX"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2019</a:t>
            </a:r>
          </a:p>
        </p:txBody>
      </p:sp>
    </p:spTree>
    <p:extLst>
      <p:ext uri="{BB962C8B-B14F-4D97-AF65-F5344CB8AC3E}">
        <p14:creationId xmlns:p14="http://schemas.microsoft.com/office/powerpoint/2010/main" val="3566399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273AE20E-E962-5646-9066-6897849FA8A5}"/>
              </a:ext>
            </a:extLst>
          </p:cNvPr>
          <p:cNvGraphicFramePr>
            <a:graphicFrameLocks noGrp="1"/>
          </p:cNvGraphicFramePr>
          <p:nvPr>
            <p:ph idx="1"/>
            <p:extLst>
              <p:ext uri="{D42A27DB-BD31-4B8C-83A1-F6EECF244321}">
                <p14:modId xmlns:p14="http://schemas.microsoft.com/office/powerpoint/2010/main" val="3094502071"/>
              </p:ext>
            </p:extLst>
          </p:nvPr>
        </p:nvGraphicFramePr>
        <p:xfrm>
          <a:off x="609600" y="1166018"/>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225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5BC7506-89DB-4926-ADBB-6E05373F9568}"/>
              </a:ext>
            </a:extLst>
          </p:cNvPr>
          <p:cNvGraphicFramePr/>
          <p:nvPr>
            <p:extLst>
              <p:ext uri="{D42A27DB-BD31-4B8C-83A1-F6EECF244321}">
                <p14:modId xmlns:p14="http://schemas.microsoft.com/office/powerpoint/2010/main" val="970424151"/>
              </p:ext>
            </p:extLst>
          </p:nvPr>
        </p:nvGraphicFramePr>
        <p:xfrm>
          <a:off x="191344" y="836712"/>
          <a:ext cx="1173730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una sola esquina redondeada 4">
            <a:extLst>
              <a:ext uri="{FF2B5EF4-FFF2-40B4-BE49-F238E27FC236}">
                <a16:creationId xmlns:a16="http://schemas.microsoft.com/office/drawing/2014/main" id="{A6CFDFE1-9A92-431A-B71A-6B343DF8A6DA}"/>
              </a:ext>
            </a:extLst>
          </p:cNvPr>
          <p:cNvSpPr/>
          <p:nvPr/>
        </p:nvSpPr>
        <p:spPr>
          <a:xfrm>
            <a:off x="2908135" y="836712"/>
            <a:ext cx="4850296" cy="583095"/>
          </a:xfrm>
          <a:prstGeom prst="round1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800" b="1" dirty="0">
                <a:latin typeface="Franklin Gothic Book" panose="020B0503020102020204" pitchFamily="34" charset="0"/>
              </a:rPr>
              <a:t>El Problema </a:t>
            </a:r>
            <a:endParaRPr lang="en-US" sz="2800" b="1" dirty="0">
              <a:latin typeface="Franklin Gothic Book" panose="020B0503020102020204" pitchFamily="34" charset="0"/>
            </a:endParaRPr>
          </a:p>
        </p:txBody>
      </p:sp>
    </p:spTree>
    <p:extLst>
      <p:ext uri="{BB962C8B-B14F-4D97-AF65-F5344CB8AC3E}">
        <p14:creationId xmlns:p14="http://schemas.microsoft.com/office/powerpoint/2010/main" val="780354121"/>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1968A19-9A6E-104B-B8E8-A3B68B385079}"/>
              </a:ext>
            </a:extLst>
          </p:cNvPr>
          <p:cNvGraphicFramePr/>
          <p:nvPr>
            <p:extLst>
              <p:ext uri="{D42A27DB-BD31-4B8C-83A1-F6EECF244321}">
                <p14:modId xmlns:p14="http://schemas.microsoft.com/office/powerpoint/2010/main" val="51955268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433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310A308-F597-9F4C-9D6B-F3F441734E85}"/>
              </a:ext>
            </a:extLst>
          </p:cNvPr>
          <p:cNvGraphicFramePr/>
          <p:nvPr>
            <p:extLst>
              <p:ext uri="{D42A27DB-BD31-4B8C-83A1-F6EECF244321}">
                <p14:modId xmlns:p14="http://schemas.microsoft.com/office/powerpoint/2010/main" val="2249977981"/>
              </p:ext>
            </p:extLst>
          </p:nvPr>
        </p:nvGraphicFramePr>
        <p:xfrm>
          <a:off x="2351584" y="83671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9155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ipos de calzado ¿Sabes cuál es el adecuado y qué debes tener en cuenta  según la ocasión? | Podoactiva. Líderes en Podología">
            <a:extLst>
              <a:ext uri="{FF2B5EF4-FFF2-40B4-BE49-F238E27FC236}">
                <a16:creationId xmlns:a16="http://schemas.microsoft.com/office/drawing/2014/main" id="{033EDB75-C883-9B4F-9BCB-1F08B87D6A0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908720"/>
            <a:ext cx="12288688" cy="59492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4E7E5CC1-BFF7-D04D-BCD1-064EC27013A6}"/>
              </a:ext>
            </a:extLst>
          </p:cNvPr>
          <p:cNvGraphicFramePr/>
          <p:nvPr>
            <p:extLst>
              <p:ext uri="{D42A27DB-BD31-4B8C-83A1-F6EECF244321}">
                <p14:modId xmlns:p14="http://schemas.microsoft.com/office/powerpoint/2010/main" val="182515785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581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2D0ADAD-CE07-4D46-B004-62B7BCFD7953}"/>
              </a:ext>
            </a:extLst>
          </p:cNvPr>
          <p:cNvSpPr/>
          <p:nvPr/>
        </p:nvSpPr>
        <p:spPr>
          <a:xfrm>
            <a:off x="987287" y="1844824"/>
            <a:ext cx="10217426" cy="280076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8800" b="1" dirty="0">
                <a:ln/>
                <a:solidFill>
                  <a:schemeClr val="accent3"/>
                </a:solidFill>
              </a:rPr>
              <a:t>CAPITULO V</a:t>
            </a:r>
          </a:p>
          <a:p>
            <a:pPr algn="ctr"/>
            <a:r>
              <a:rPr lang="es-ES" sz="8800" b="1" dirty="0">
                <a:ln/>
                <a:solidFill>
                  <a:schemeClr val="accent3"/>
                </a:solidFill>
              </a:rPr>
              <a:t>CONCLUSIONES </a:t>
            </a:r>
          </a:p>
        </p:txBody>
      </p:sp>
    </p:spTree>
    <p:extLst>
      <p:ext uri="{BB962C8B-B14F-4D97-AF65-F5344CB8AC3E}">
        <p14:creationId xmlns:p14="http://schemas.microsoft.com/office/powerpoint/2010/main" val="326227114"/>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DD6D0FE-EE8B-B74C-AB8A-F4BA61D9F050}"/>
              </a:ext>
            </a:extLst>
          </p:cNvPr>
          <p:cNvGraphicFramePr/>
          <p:nvPr>
            <p:extLst>
              <p:ext uri="{D42A27DB-BD31-4B8C-83A1-F6EECF244321}">
                <p14:modId xmlns:p14="http://schemas.microsoft.com/office/powerpoint/2010/main" val="4039724039"/>
              </p:ext>
            </p:extLst>
          </p:nvPr>
        </p:nvGraphicFramePr>
        <p:xfrm>
          <a:off x="623392" y="526161"/>
          <a:ext cx="11305256" cy="5805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718813"/>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F216597-373C-7F4F-BEE9-65200E5DBA9B}"/>
              </a:ext>
            </a:extLst>
          </p:cNvPr>
          <p:cNvGraphicFramePr/>
          <p:nvPr>
            <p:extLst>
              <p:ext uri="{D42A27DB-BD31-4B8C-83A1-F6EECF244321}">
                <p14:modId xmlns:p14="http://schemas.microsoft.com/office/powerpoint/2010/main" val="380359718"/>
              </p:ext>
            </p:extLst>
          </p:nvPr>
        </p:nvGraphicFramePr>
        <p:xfrm>
          <a:off x="1127448" y="404664"/>
          <a:ext cx="9937104" cy="5805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762198"/>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1356-DE94-4508-9203-E0A4F23316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E18FE3-DA62-41FE-8F4B-9A1167DC0701}"/>
              </a:ext>
            </a:extLst>
          </p:cNvPr>
          <p:cNvSpPr>
            <a:spLocks noGrp="1"/>
          </p:cNvSpPr>
          <p:nvPr>
            <p:ph idx="1"/>
          </p:nvPr>
        </p:nvSpPr>
        <p:spPr/>
        <p:txBody>
          <a:bodyPr/>
          <a:lstStyle/>
          <a:p>
            <a:endParaRPr lang="en-US"/>
          </a:p>
        </p:txBody>
      </p:sp>
      <p:pic>
        <p:nvPicPr>
          <p:cNvPr id="4" name="Picture 4" descr="https://fbcdn-sphotos-h-a.akamaihd.net/hphotos-ak-xfp1/v/t1.0-9/1609950_474480686031997_4013702184283281724_n.jpg?oh=86348bf57ed2af7ccab1214bd0a9e80b&amp;oe=5706C29B&amp;__gda__=1459302912_82f9d34c0d467f5ef23285eaad6e2801">
            <a:extLst>
              <a:ext uri="{FF2B5EF4-FFF2-40B4-BE49-F238E27FC236}">
                <a16:creationId xmlns:a16="http://schemas.microsoft.com/office/drawing/2014/main" id="{1FBFB84B-F847-4A2A-BF64-22457895A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822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4230FF2-50D5-4C97-8DB7-0D2BC1DA2947}"/>
              </a:ext>
            </a:extLst>
          </p:cNvPr>
          <p:cNvPicPr>
            <a:picLocks noChangeAspect="1"/>
          </p:cNvPicPr>
          <p:nvPr/>
        </p:nvPicPr>
        <p:blipFill rotWithShape="1">
          <a:blip r:embed="rId2">
            <a:extLst>
              <a:ext uri="{28A0092B-C50C-407E-A947-70E740481C1C}">
                <a14:useLocalDpi xmlns:a14="http://schemas.microsoft.com/office/drawing/2010/main" val="0"/>
              </a:ext>
            </a:extLst>
          </a:blip>
          <a:srcRect l="21356" r="23263" b="2"/>
          <a:stretch/>
        </p:blipFill>
        <p:spPr>
          <a:xfrm>
            <a:off x="113077"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1028" name="Picture 4" descr="Fotos En Uno Ecuador: imágenes, fotos de stock y vectores | Shutterstock">
            <a:extLst>
              <a:ext uri="{FF2B5EF4-FFF2-40B4-BE49-F238E27FC236}">
                <a16:creationId xmlns:a16="http://schemas.microsoft.com/office/drawing/2014/main" id="{239A2315-4D0A-FE43-85A2-929D1C7E46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65"/>
          <a:stretch/>
        </p:blipFill>
        <p:spPr bwMode="auto">
          <a:xfrm>
            <a:off x="8885485" y="1043671"/>
            <a:ext cx="3302843" cy="19159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0D9CBDFA-A25B-455D-9891-7944FCD71A2B}"/>
              </a:ext>
            </a:extLst>
          </p:cNvPr>
          <p:cNvGraphicFramePr/>
          <p:nvPr>
            <p:extLst>
              <p:ext uri="{D42A27DB-BD31-4B8C-83A1-F6EECF244321}">
                <p14:modId xmlns:p14="http://schemas.microsoft.com/office/powerpoint/2010/main" val="3433875330"/>
              </p:ext>
            </p:extLst>
          </p:nvPr>
        </p:nvGraphicFramePr>
        <p:xfrm>
          <a:off x="3291989" y="1366328"/>
          <a:ext cx="5717427" cy="46811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9999A062-D01A-4C20-9B7A-DD138F2D10D9}"/>
              </a:ext>
            </a:extLst>
          </p:cNvPr>
          <p:cNvSpPr txBox="1"/>
          <p:nvPr/>
        </p:nvSpPr>
        <p:spPr>
          <a:xfrm>
            <a:off x="-3209511" y="7936665"/>
            <a:ext cx="1694420" cy="675383"/>
          </a:xfrm>
          <a:prstGeom prst="rect">
            <a:avLst/>
          </a:prstGeom>
          <a:noFill/>
        </p:spPr>
        <p:txBody>
          <a:bodyPr wrap="square" rtlCol="0">
            <a:spAutoFit/>
          </a:bodyPr>
          <a:lstStyle/>
          <a:p>
            <a:endParaRPr lang="en-US" dirty="0"/>
          </a:p>
        </p:txBody>
      </p:sp>
      <p:sp>
        <p:nvSpPr>
          <p:cNvPr id="10" name="CuadroTexto 9">
            <a:extLst>
              <a:ext uri="{FF2B5EF4-FFF2-40B4-BE49-F238E27FC236}">
                <a16:creationId xmlns:a16="http://schemas.microsoft.com/office/drawing/2014/main" id="{406DF4DE-879F-45B6-BCD5-00FE635CEFF1}"/>
              </a:ext>
            </a:extLst>
          </p:cNvPr>
          <p:cNvSpPr txBox="1"/>
          <p:nvPr/>
        </p:nvSpPr>
        <p:spPr>
          <a:xfrm>
            <a:off x="2521253" y="714750"/>
            <a:ext cx="4189863" cy="646331"/>
          </a:xfrm>
          <a:prstGeom prst="rect">
            <a:avLst/>
          </a:prstGeom>
          <a:noFill/>
        </p:spPr>
        <p:txBody>
          <a:bodyPr wrap="square" rtlCol="0">
            <a:spAutoFit/>
          </a:bodyPr>
          <a:lstStyle/>
          <a:p>
            <a:r>
              <a:rPr lang="es-EC" sz="3600" dirty="0">
                <a:latin typeface="Franklin Gothic Book" panose="020B0503020102020204" pitchFamily="34" charset="0"/>
              </a:rPr>
              <a:t>OBJETIVOS </a:t>
            </a:r>
            <a:endParaRPr lang="en-US" sz="3600" dirty="0">
              <a:latin typeface="Franklin Gothic Book" panose="020B0503020102020204" pitchFamily="34" charset="0"/>
            </a:endParaRPr>
          </a:p>
        </p:txBody>
      </p:sp>
    </p:spTree>
    <p:extLst>
      <p:ext uri="{BB962C8B-B14F-4D97-AF65-F5344CB8AC3E}">
        <p14:creationId xmlns:p14="http://schemas.microsoft.com/office/powerpoint/2010/main" val="94977747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723809C-EA52-4E8A-B8F1-2C14FC88492D}"/>
              </a:ext>
            </a:extLst>
          </p:cNvPr>
          <p:cNvSpPr>
            <a:spLocks noGrp="1"/>
          </p:cNvSpPr>
          <p:nvPr>
            <p:ph type="title"/>
          </p:nvPr>
        </p:nvSpPr>
        <p:spPr>
          <a:xfrm>
            <a:off x="623392" y="1556792"/>
            <a:ext cx="3932237" cy="619355"/>
          </a:xfrm>
        </p:spPr>
        <p:txBody>
          <a:bodyPr/>
          <a:lstStyle/>
          <a:p>
            <a:r>
              <a:rPr lang="es-US" b="1" i="1" dirty="0"/>
              <a:t>Mercantilismo </a:t>
            </a:r>
            <a:endParaRPr lang="es-US" dirty="0"/>
          </a:p>
        </p:txBody>
      </p:sp>
      <p:sp>
        <p:nvSpPr>
          <p:cNvPr id="7" name="Título 7">
            <a:extLst>
              <a:ext uri="{FF2B5EF4-FFF2-40B4-BE49-F238E27FC236}">
                <a16:creationId xmlns:a16="http://schemas.microsoft.com/office/drawing/2014/main" id="{5B0DD0A4-6301-4E6B-91FA-4358072B5198}"/>
              </a:ext>
            </a:extLst>
          </p:cNvPr>
          <p:cNvSpPr txBox="1">
            <a:spLocks/>
          </p:cNvSpPr>
          <p:nvPr/>
        </p:nvSpPr>
        <p:spPr>
          <a:xfrm>
            <a:off x="7248128" y="575947"/>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US" b="1" i="1" dirty="0"/>
              <a:t>Teoría económica de la Integración </a:t>
            </a:r>
            <a:endParaRPr lang="es-US" dirty="0">
              <a:effectLst/>
            </a:endParaRPr>
          </a:p>
        </p:txBody>
      </p:sp>
      <p:graphicFrame>
        <p:nvGraphicFramePr>
          <p:cNvPr id="5" name="Marcador de contenido 4">
            <a:extLst>
              <a:ext uri="{FF2B5EF4-FFF2-40B4-BE49-F238E27FC236}">
                <a16:creationId xmlns:a16="http://schemas.microsoft.com/office/drawing/2014/main" id="{8D34C32E-F98F-AC47-8897-A3E3F19687FD}"/>
              </a:ext>
            </a:extLst>
          </p:cNvPr>
          <p:cNvGraphicFramePr>
            <a:graphicFrameLocks noGrp="1"/>
          </p:cNvGraphicFramePr>
          <p:nvPr>
            <p:ph idx="1"/>
            <p:extLst>
              <p:ext uri="{D42A27DB-BD31-4B8C-83A1-F6EECF244321}">
                <p14:modId xmlns:p14="http://schemas.microsoft.com/office/powerpoint/2010/main" val="2754759056"/>
              </p:ext>
            </p:extLst>
          </p:nvPr>
        </p:nvGraphicFramePr>
        <p:xfrm>
          <a:off x="407368" y="2177408"/>
          <a:ext cx="5616624" cy="369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Marcador de contenido 4">
            <a:extLst>
              <a:ext uri="{FF2B5EF4-FFF2-40B4-BE49-F238E27FC236}">
                <a16:creationId xmlns:a16="http://schemas.microsoft.com/office/drawing/2014/main" id="{DB7A1B7B-E528-4C4E-ACA6-E18DE29EEF30}"/>
              </a:ext>
            </a:extLst>
          </p:cNvPr>
          <p:cNvGraphicFramePr>
            <a:graphicFrameLocks/>
          </p:cNvGraphicFramePr>
          <p:nvPr>
            <p:extLst>
              <p:ext uri="{D42A27DB-BD31-4B8C-83A1-F6EECF244321}">
                <p14:modId xmlns:p14="http://schemas.microsoft.com/office/powerpoint/2010/main" val="918211138"/>
              </p:ext>
            </p:extLst>
          </p:nvPr>
        </p:nvGraphicFramePr>
        <p:xfrm>
          <a:off x="6023992" y="1866469"/>
          <a:ext cx="5616624" cy="36998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uadroTexto 5">
            <a:extLst>
              <a:ext uri="{FF2B5EF4-FFF2-40B4-BE49-F238E27FC236}">
                <a16:creationId xmlns:a16="http://schemas.microsoft.com/office/drawing/2014/main" id="{07649ABD-42A5-504B-BE1C-5DE6D14AA884}"/>
              </a:ext>
            </a:extLst>
          </p:cNvPr>
          <p:cNvSpPr txBox="1"/>
          <p:nvPr/>
        </p:nvSpPr>
        <p:spPr>
          <a:xfrm>
            <a:off x="3719736" y="711314"/>
            <a:ext cx="4104456" cy="523220"/>
          </a:xfrm>
          <a:prstGeom prst="rect">
            <a:avLst/>
          </a:prstGeom>
          <a:noFill/>
        </p:spPr>
        <p:txBody>
          <a:bodyPr wrap="square" rtlCol="0">
            <a:spAutoFit/>
          </a:bodyPr>
          <a:lstStyle/>
          <a:p>
            <a:pPr algn="ctr"/>
            <a:r>
              <a:rPr lang="es-ES_tradnl" sz="2800" b="1" dirty="0"/>
              <a:t>TEORÍAS DE SOPORTE</a:t>
            </a:r>
          </a:p>
        </p:txBody>
      </p:sp>
    </p:spTree>
    <p:extLst>
      <p:ext uri="{BB962C8B-B14F-4D97-AF65-F5344CB8AC3E}">
        <p14:creationId xmlns:p14="http://schemas.microsoft.com/office/powerpoint/2010/main" val="22904523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ómo diferenciar unos zapatos de calidad?">
            <a:extLst>
              <a:ext uri="{FF2B5EF4-FFF2-40B4-BE49-F238E27FC236}">
                <a16:creationId xmlns:a16="http://schemas.microsoft.com/office/drawing/2014/main" id="{1F441A9B-DBCE-C84A-849C-CEF13900948B}"/>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767408" y="771693"/>
            <a:ext cx="10369152" cy="527985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F161EB78-98B8-4DDB-90F0-7E9785F5AA72}"/>
              </a:ext>
            </a:extLst>
          </p:cNvPr>
          <p:cNvSpPr txBox="1"/>
          <p:nvPr/>
        </p:nvSpPr>
        <p:spPr>
          <a:xfrm>
            <a:off x="3719736" y="647338"/>
            <a:ext cx="4104456" cy="584775"/>
          </a:xfrm>
          <a:prstGeom prst="rect">
            <a:avLst/>
          </a:prstGeom>
          <a:noFill/>
        </p:spPr>
        <p:txBody>
          <a:bodyPr wrap="square" rtlCol="0">
            <a:spAutoFit/>
          </a:bodyPr>
          <a:lstStyle/>
          <a:p>
            <a:pPr algn="ctr"/>
            <a:r>
              <a:rPr lang="es-EC" sz="3200" dirty="0">
                <a:latin typeface="Franklin Gothic Book" panose="020B0503020102020204" pitchFamily="34" charset="0"/>
              </a:rPr>
              <a:t>MARCO REFERENCIAL</a:t>
            </a:r>
            <a:endParaRPr lang="en-US" sz="3200" dirty="0">
              <a:latin typeface="Franklin Gothic Book" panose="020B0503020102020204" pitchFamily="34" charset="0"/>
            </a:endParaRPr>
          </a:p>
        </p:txBody>
      </p:sp>
      <p:graphicFrame>
        <p:nvGraphicFramePr>
          <p:cNvPr id="6" name="Diagrama 5">
            <a:extLst>
              <a:ext uri="{FF2B5EF4-FFF2-40B4-BE49-F238E27FC236}">
                <a16:creationId xmlns:a16="http://schemas.microsoft.com/office/drawing/2014/main" id="{D8B09153-9BAE-7544-BB28-482AB05A3F8A}"/>
              </a:ext>
            </a:extLst>
          </p:cNvPr>
          <p:cNvGraphicFramePr/>
          <p:nvPr>
            <p:extLst>
              <p:ext uri="{D42A27DB-BD31-4B8C-83A1-F6EECF244321}">
                <p14:modId xmlns:p14="http://schemas.microsoft.com/office/powerpoint/2010/main" val="3889857029"/>
              </p:ext>
            </p:extLst>
          </p:nvPr>
        </p:nvGraphicFramePr>
        <p:xfrm>
          <a:off x="2032000" y="1259084"/>
          <a:ext cx="7880424" cy="490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51220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69DDA7B-3062-4ED7-8FCE-9A7073EAF903}"/>
              </a:ext>
            </a:extLst>
          </p:cNvPr>
          <p:cNvSpPr>
            <a:spLocks noGrp="1"/>
          </p:cNvSpPr>
          <p:nvPr>
            <p:ph type="title"/>
          </p:nvPr>
        </p:nvSpPr>
        <p:spPr/>
        <p:txBody>
          <a:bodyPr/>
          <a:lstStyle/>
          <a:p>
            <a:pPr algn="ctr"/>
            <a:r>
              <a:rPr lang="es-EC" b="1" dirty="0">
                <a:latin typeface="Franklin Gothic Book" panose="020B0503020102020204" pitchFamily="34" charset="0"/>
              </a:rPr>
              <a:t>DISEÑO METODOLOGÍCO</a:t>
            </a:r>
          </a:p>
        </p:txBody>
      </p:sp>
      <p:graphicFrame>
        <p:nvGraphicFramePr>
          <p:cNvPr id="10" name="Marcador de contenido 9">
            <a:extLst>
              <a:ext uri="{FF2B5EF4-FFF2-40B4-BE49-F238E27FC236}">
                <a16:creationId xmlns:a16="http://schemas.microsoft.com/office/drawing/2014/main" id="{EEEF2A56-218C-0548-9855-3F34A98DE30C}"/>
              </a:ext>
            </a:extLst>
          </p:cNvPr>
          <p:cNvGraphicFramePr>
            <a:graphicFrameLocks noGrp="1"/>
          </p:cNvGraphicFramePr>
          <p:nvPr>
            <p:ph sz="quarter" idx="4"/>
            <p:extLst>
              <p:ext uri="{D42A27DB-BD31-4B8C-83A1-F6EECF244321}">
                <p14:modId xmlns:p14="http://schemas.microsoft.com/office/powerpoint/2010/main" val="1254154747"/>
              </p:ext>
            </p:extLst>
          </p:nvPr>
        </p:nvGraphicFramePr>
        <p:xfrm>
          <a:off x="7104112" y="1604644"/>
          <a:ext cx="4460304" cy="3264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Marcador de contenido 9">
            <a:extLst>
              <a:ext uri="{FF2B5EF4-FFF2-40B4-BE49-F238E27FC236}">
                <a16:creationId xmlns:a16="http://schemas.microsoft.com/office/drawing/2014/main" id="{84EB85DB-C160-7642-95C5-E5CC8F072BEE}"/>
              </a:ext>
            </a:extLst>
          </p:cNvPr>
          <p:cNvGraphicFramePr>
            <a:graphicFrameLocks/>
          </p:cNvGraphicFramePr>
          <p:nvPr>
            <p:extLst>
              <p:ext uri="{D42A27DB-BD31-4B8C-83A1-F6EECF244321}">
                <p14:modId xmlns:p14="http://schemas.microsoft.com/office/powerpoint/2010/main" val="1563848469"/>
              </p:ext>
            </p:extLst>
          </p:nvPr>
        </p:nvGraphicFramePr>
        <p:xfrm>
          <a:off x="1415480" y="1796640"/>
          <a:ext cx="4460304" cy="32647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4613819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56A655-ED23-4E38-BC5C-17A88987A4E9}"/>
              </a:ext>
            </a:extLst>
          </p:cNvPr>
          <p:cNvSpPr>
            <a:spLocks noGrp="1"/>
          </p:cNvSpPr>
          <p:nvPr>
            <p:ph type="title"/>
          </p:nvPr>
        </p:nvSpPr>
        <p:spPr/>
        <p:txBody>
          <a:bodyPr/>
          <a:lstStyle/>
          <a:p>
            <a:pPr algn="ctr"/>
            <a:r>
              <a:rPr lang="es-EC" b="1" dirty="0">
                <a:latin typeface="Franklin Gothic Book" panose="020B0503020102020204" pitchFamily="34" charset="0"/>
              </a:rPr>
              <a:t>DISEÑO METODOLOGÍCO</a:t>
            </a:r>
            <a:endParaRPr lang="es-EC" dirty="0">
              <a:latin typeface="Franklin Gothic Book" panose="020B0503020102020204" pitchFamily="34" charset="0"/>
            </a:endParaRPr>
          </a:p>
        </p:txBody>
      </p:sp>
      <p:sp>
        <p:nvSpPr>
          <p:cNvPr id="3" name="Marcador de texto 2">
            <a:extLst>
              <a:ext uri="{FF2B5EF4-FFF2-40B4-BE49-F238E27FC236}">
                <a16:creationId xmlns:a16="http://schemas.microsoft.com/office/drawing/2014/main" id="{7EDEEFA2-A9E9-459A-B8E1-8C6DDF8C6A6A}"/>
              </a:ext>
            </a:extLst>
          </p:cNvPr>
          <p:cNvSpPr>
            <a:spLocks noGrp="1"/>
          </p:cNvSpPr>
          <p:nvPr>
            <p:ph type="body" idx="1"/>
          </p:nvPr>
        </p:nvSpPr>
        <p:spPr/>
        <p:txBody>
          <a:bodyPr/>
          <a:lstStyle/>
          <a:p>
            <a:pPr algn="ctr"/>
            <a:r>
              <a:rPr lang="es-EC" dirty="0">
                <a:latin typeface="Franklin Gothic Book" panose="020B0503020102020204" pitchFamily="34" charset="0"/>
              </a:rPr>
              <a:t>Instrumentos de recolección de información BIBLIOGRÁFICA</a:t>
            </a:r>
          </a:p>
        </p:txBody>
      </p:sp>
      <p:graphicFrame>
        <p:nvGraphicFramePr>
          <p:cNvPr id="11" name="Marcador de contenido 10">
            <a:extLst>
              <a:ext uri="{FF2B5EF4-FFF2-40B4-BE49-F238E27FC236}">
                <a16:creationId xmlns:a16="http://schemas.microsoft.com/office/drawing/2014/main" id="{C998B178-AA9B-1140-9B9D-DB14DC6AA6C7}"/>
              </a:ext>
            </a:extLst>
          </p:cNvPr>
          <p:cNvGraphicFramePr>
            <a:graphicFrameLocks noGrp="1"/>
          </p:cNvGraphicFramePr>
          <p:nvPr>
            <p:ph sz="half" idx="2"/>
            <p:extLst>
              <p:ext uri="{D42A27DB-BD31-4B8C-83A1-F6EECF244321}">
                <p14:modId xmlns:p14="http://schemas.microsoft.com/office/powerpoint/2010/main" val="73580443"/>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Marcador de contenido 8">
            <a:extLst>
              <a:ext uri="{FF2B5EF4-FFF2-40B4-BE49-F238E27FC236}">
                <a16:creationId xmlns:a16="http://schemas.microsoft.com/office/drawing/2014/main" id="{3D04D4DB-0AA4-3947-9128-65D11E2E766E}"/>
              </a:ext>
            </a:extLst>
          </p:cNvPr>
          <p:cNvGraphicFramePr>
            <a:graphicFrameLocks noGrp="1"/>
          </p:cNvGraphicFramePr>
          <p:nvPr>
            <p:ph sz="quarter" idx="4"/>
            <p:extLst>
              <p:ext uri="{D42A27DB-BD31-4B8C-83A1-F6EECF244321}">
                <p14:modId xmlns:p14="http://schemas.microsoft.com/office/powerpoint/2010/main" val="2828016652"/>
              </p:ext>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CuadroTexto 9">
            <a:extLst>
              <a:ext uri="{FF2B5EF4-FFF2-40B4-BE49-F238E27FC236}">
                <a16:creationId xmlns:a16="http://schemas.microsoft.com/office/drawing/2014/main" id="{CCDF134C-A1F4-5248-9ACB-EA71EC5E0F95}"/>
              </a:ext>
            </a:extLst>
          </p:cNvPr>
          <p:cNvSpPr txBox="1"/>
          <p:nvPr/>
        </p:nvSpPr>
        <p:spPr>
          <a:xfrm>
            <a:off x="7320136" y="1556792"/>
            <a:ext cx="2952328" cy="369332"/>
          </a:xfrm>
          <a:prstGeom prst="rect">
            <a:avLst/>
          </a:prstGeom>
          <a:noFill/>
        </p:spPr>
        <p:txBody>
          <a:bodyPr wrap="square" rtlCol="0">
            <a:spAutoFit/>
          </a:bodyPr>
          <a:lstStyle/>
          <a:p>
            <a:pPr algn="ctr"/>
            <a:r>
              <a:rPr lang="es-ES_tradnl" b="1" dirty="0"/>
              <a:t>Por el Control de Variables</a:t>
            </a:r>
          </a:p>
        </p:txBody>
      </p:sp>
    </p:spTree>
    <p:extLst>
      <p:ext uri="{BB962C8B-B14F-4D97-AF65-F5344CB8AC3E}">
        <p14:creationId xmlns:p14="http://schemas.microsoft.com/office/powerpoint/2010/main" val="102386064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3A146-8DA4-8E4C-85B8-D0920B148CB4}"/>
              </a:ext>
            </a:extLst>
          </p:cNvPr>
          <p:cNvSpPr>
            <a:spLocks noGrp="1"/>
          </p:cNvSpPr>
          <p:nvPr>
            <p:ph type="title"/>
          </p:nvPr>
        </p:nvSpPr>
        <p:spPr>
          <a:xfrm>
            <a:off x="401298" y="549365"/>
            <a:ext cx="10972800" cy="940966"/>
          </a:xfrm>
        </p:spPr>
        <p:txBody>
          <a:bodyPr/>
          <a:lstStyle/>
          <a:p>
            <a:r>
              <a:rPr lang="es-ES_tradnl" dirty="0"/>
              <a:t>RESULTADOS</a:t>
            </a:r>
          </a:p>
        </p:txBody>
      </p:sp>
      <p:graphicFrame>
        <p:nvGraphicFramePr>
          <p:cNvPr id="6" name="Tabla 5">
            <a:extLst>
              <a:ext uri="{FF2B5EF4-FFF2-40B4-BE49-F238E27FC236}">
                <a16:creationId xmlns:a16="http://schemas.microsoft.com/office/drawing/2014/main" id="{73D91D18-FD3F-AE41-9474-582C74211157}"/>
              </a:ext>
            </a:extLst>
          </p:cNvPr>
          <p:cNvGraphicFramePr>
            <a:graphicFrameLocks noGrp="1"/>
          </p:cNvGraphicFramePr>
          <p:nvPr>
            <p:extLst>
              <p:ext uri="{D42A27DB-BD31-4B8C-83A1-F6EECF244321}">
                <p14:modId xmlns:p14="http://schemas.microsoft.com/office/powerpoint/2010/main" val="2825444795"/>
              </p:ext>
            </p:extLst>
          </p:nvPr>
        </p:nvGraphicFramePr>
        <p:xfrm>
          <a:off x="1664472" y="1662914"/>
          <a:ext cx="8863055" cy="3704755"/>
        </p:xfrm>
        <a:graphic>
          <a:graphicData uri="http://schemas.openxmlformats.org/drawingml/2006/table">
            <a:tbl>
              <a:tblPr firstRow="1" firstCol="1" bandRow="1">
                <a:tableStyleId>{F2DE63D5-997A-4646-A377-4702673A728D}</a:tableStyleId>
              </a:tblPr>
              <a:tblGrid>
                <a:gridCol w="1902011">
                  <a:extLst>
                    <a:ext uri="{9D8B030D-6E8A-4147-A177-3AD203B41FA5}">
                      <a16:colId xmlns:a16="http://schemas.microsoft.com/office/drawing/2014/main" val="2109270718"/>
                    </a:ext>
                  </a:extLst>
                </a:gridCol>
                <a:gridCol w="1160174">
                  <a:extLst>
                    <a:ext uri="{9D8B030D-6E8A-4147-A177-3AD203B41FA5}">
                      <a16:colId xmlns:a16="http://schemas.microsoft.com/office/drawing/2014/main" val="3304871074"/>
                    </a:ext>
                  </a:extLst>
                </a:gridCol>
                <a:gridCol w="1160174">
                  <a:extLst>
                    <a:ext uri="{9D8B030D-6E8A-4147-A177-3AD203B41FA5}">
                      <a16:colId xmlns:a16="http://schemas.microsoft.com/office/drawing/2014/main" val="1002697688"/>
                    </a:ext>
                  </a:extLst>
                </a:gridCol>
                <a:gridCol w="1160174">
                  <a:extLst>
                    <a:ext uri="{9D8B030D-6E8A-4147-A177-3AD203B41FA5}">
                      <a16:colId xmlns:a16="http://schemas.microsoft.com/office/drawing/2014/main" val="188229672"/>
                    </a:ext>
                  </a:extLst>
                </a:gridCol>
                <a:gridCol w="1160174">
                  <a:extLst>
                    <a:ext uri="{9D8B030D-6E8A-4147-A177-3AD203B41FA5}">
                      <a16:colId xmlns:a16="http://schemas.microsoft.com/office/drawing/2014/main" val="1208162188"/>
                    </a:ext>
                  </a:extLst>
                </a:gridCol>
                <a:gridCol w="1160174">
                  <a:extLst>
                    <a:ext uri="{9D8B030D-6E8A-4147-A177-3AD203B41FA5}">
                      <a16:colId xmlns:a16="http://schemas.microsoft.com/office/drawing/2014/main" val="2504365422"/>
                    </a:ext>
                  </a:extLst>
                </a:gridCol>
                <a:gridCol w="1160174">
                  <a:extLst>
                    <a:ext uri="{9D8B030D-6E8A-4147-A177-3AD203B41FA5}">
                      <a16:colId xmlns:a16="http://schemas.microsoft.com/office/drawing/2014/main" val="4152570701"/>
                    </a:ext>
                  </a:extLst>
                </a:gridCol>
              </a:tblGrid>
              <a:tr h="780847">
                <a:tc>
                  <a:txBody>
                    <a:bodyPr/>
                    <a:lstStyle/>
                    <a:p>
                      <a:pPr indent="23495" algn="ctr">
                        <a:lnSpc>
                          <a:spcPct val="150000"/>
                        </a:lnSpc>
                        <a:spcBef>
                          <a:spcPts val="600"/>
                        </a:spcBef>
                      </a:pPr>
                      <a:r>
                        <a:rPr lang="es-US" sz="1100">
                          <a:effectLst/>
                        </a:rPr>
                        <a:t>Exportadores</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ctr">
                        <a:lnSpc>
                          <a:spcPct val="150000"/>
                        </a:lnSpc>
                        <a:spcBef>
                          <a:spcPts val="600"/>
                        </a:spcBef>
                      </a:pPr>
                      <a:r>
                        <a:rPr lang="es-US" sz="1100" dirty="0">
                          <a:effectLst/>
                        </a:rPr>
                        <a:t>Valor exportado en 2014</a:t>
                      </a:r>
                      <a:endParaRPr lang="es-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ctr">
                        <a:lnSpc>
                          <a:spcPct val="150000"/>
                        </a:lnSpc>
                        <a:spcBef>
                          <a:spcPts val="600"/>
                        </a:spcBef>
                      </a:pPr>
                      <a:r>
                        <a:rPr lang="es-US" sz="1100">
                          <a:effectLst/>
                        </a:rPr>
                        <a:t>Valor exportado en 2015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ctr">
                        <a:lnSpc>
                          <a:spcPct val="150000"/>
                        </a:lnSpc>
                        <a:spcBef>
                          <a:spcPts val="600"/>
                        </a:spcBef>
                      </a:pPr>
                      <a:r>
                        <a:rPr lang="es-US" sz="1100">
                          <a:effectLst/>
                        </a:rPr>
                        <a:t>Valor exportado en 2016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ctr">
                        <a:lnSpc>
                          <a:spcPct val="150000"/>
                        </a:lnSpc>
                        <a:spcBef>
                          <a:spcPts val="600"/>
                        </a:spcBef>
                      </a:pPr>
                      <a:r>
                        <a:rPr lang="es-US" sz="1100">
                          <a:effectLst/>
                        </a:rPr>
                        <a:t>Valor exportado en 2017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ctr">
                        <a:lnSpc>
                          <a:spcPct val="150000"/>
                        </a:lnSpc>
                        <a:spcBef>
                          <a:spcPts val="600"/>
                        </a:spcBef>
                      </a:pPr>
                      <a:r>
                        <a:rPr lang="es-US" sz="1100">
                          <a:effectLst/>
                        </a:rPr>
                        <a:t>Valor exportado en 2018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ctr">
                        <a:lnSpc>
                          <a:spcPct val="150000"/>
                        </a:lnSpc>
                        <a:spcBef>
                          <a:spcPts val="600"/>
                        </a:spcBef>
                      </a:pPr>
                      <a:r>
                        <a:rPr lang="es-US" sz="1100" dirty="0">
                          <a:effectLst/>
                        </a:rPr>
                        <a:t>Valor exportado en 2019</a:t>
                      </a:r>
                      <a:endParaRPr lang="es-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3464324"/>
                  </a:ext>
                </a:extLst>
              </a:tr>
              <a:tr h="243659">
                <a:tc>
                  <a:txBody>
                    <a:bodyPr/>
                    <a:lstStyle/>
                    <a:p>
                      <a:pPr indent="23495">
                        <a:lnSpc>
                          <a:spcPct val="150000"/>
                        </a:lnSpc>
                        <a:spcBef>
                          <a:spcPts val="600"/>
                        </a:spcBef>
                      </a:pPr>
                      <a:r>
                        <a:rPr lang="es-US" sz="1100">
                          <a:effectLst/>
                        </a:rPr>
                        <a:t>Mundo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1.963.083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1.977.559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1.395.100</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1.027.172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968.569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699.360</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2465102"/>
                  </a:ext>
                </a:extLst>
              </a:tr>
              <a:tr h="243659">
                <a:tc>
                  <a:txBody>
                    <a:bodyPr/>
                    <a:lstStyle/>
                    <a:p>
                      <a:pPr indent="457200">
                        <a:lnSpc>
                          <a:spcPct val="150000"/>
                        </a:lnSpc>
                        <a:spcBef>
                          <a:spcPts val="600"/>
                        </a:spcBef>
                      </a:pPr>
                      <a:r>
                        <a:rPr lang="es-US" sz="1100">
                          <a:effectLst/>
                        </a:rPr>
                        <a:t>1. China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1.166.793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1.217.858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676.351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271.527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261.502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238.133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1468567"/>
                  </a:ext>
                </a:extLst>
              </a:tr>
              <a:tr h="243659">
                <a:tc>
                  <a:txBody>
                    <a:bodyPr/>
                    <a:lstStyle/>
                    <a:p>
                      <a:pPr indent="457200">
                        <a:lnSpc>
                          <a:spcPct val="150000"/>
                        </a:lnSpc>
                        <a:spcBef>
                          <a:spcPts val="600"/>
                        </a:spcBef>
                      </a:pPr>
                      <a:r>
                        <a:rPr lang="es-US" sz="1100">
                          <a:effectLst/>
                        </a:rPr>
                        <a:t>2. Italia</a:t>
                      </a:r>
                      <a:r>
                        <a:rPr lang="es-US" sz="1100" cap="all">
                          <a:effectLst/>
                        </a:rPr>
                        <a:t>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82.546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77.455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96.666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100.163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89.932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3495" algn="r">
                        <a:lnSpc>
                          <a:spcPct val="150000"/>
                        </a:lnSpc>
                        <a:spcBef>
                          <a:spcPts val="600"/>
                        </a:spcBef>
                      </a:pPr>
                      <a:r>
                        <a:rPr lang="es-US" sz="1100">
                          <a:effectLst/>
                        </a:rPr>
                        <a:t>82.094</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1171829"/>
                  </a:ext>
                </a:extLst>
              </a:tr>
              <a:tr h="243659">
                <a:tc>
                  <a:txBody>
                    <a:bodyPr/>
                    <a:lstStyle/>
                    <a:p>
                      <a:pPr indent="457200">
                        <a:lnSpc>
                          <a:spcPct val="150000"/>
                        </a:lnSpc>
                        <a:spcBef>
                          <a:spcPts val="600"/>
                        </a:spcBef>
                      </a:pPr>
                      <a:r>
                        <a:rPr lang="es-US" sz="1100">
                          <a:effectLst/>
                        </a:rPr>
                        <a:t>3. Singapur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19.231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26.896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36.651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35.024</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48.611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42.192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953069"/>
                  </a:ext>
                </a:extLst>
              </a:tr>
              <a:tr h="243659">
                <a:tc>
                  <a:txBody>
                    <a:bodyPr/>
                    <a:lstStyle/>
                    <a:p>
                      <a:pPr indent="457200">
                        <a:lnSpc>
                          <a:spcPct val="150000"/>
                        </a:lnSpc>
                        <a:spcBef>
                          <a:spcPts val="600"/>
                        </a:spcBef>
                      </a:pPr>
                      <a:r>
                        <a:rPr lang="es-US" sz="1100" dirty="0">
                          <a:effectLst/>
                        </a:rPr>
                        <a:t>4. Alemania </a:t>
                      </a:r>
                      <a:endParaRPr lang="es-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19.570</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15.752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23.597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35.279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30.912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36.664</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5598916"/>
                  </a:ext>
                </a:extLst>
              </a:tr>
              <a:tr h="243659">
                <a:tc>
                  <a:txBody>
                    <a:bodyPr/>
                    <a:lstStyle/>
                    <a:p>
                      <a:pPr indent="457200">
                        <a:lnSpc>
                          <a:spcPct val="150000"/>
                        </a:lnSpc>
                        <a:spcBef>
                          <a:spcPts val="600"/>
                        </a:spcBef>
                      </a:pPr>
                      <a:r>
                        <a:rPr lang="es-US" sz="1100">
                          <a:effectLst/>
                        </a:rPr>
                        <a:t>5. Rumania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55.142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29.867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23.214</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30.986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32.221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24.369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0591535"/>
                  </a:ext>
                </a:extLst>
              </a:tr>
              <a:tr h="243659">
                <a:tc>
                  <a:txBody>
                    <a:bodyPr/>
                    <a:lstStyle/>
                    <a:p>
                      <a:pPr indent="457200">
                        <a:lnSpc>
                          <a:spcPct val="150000"/>
                        </a:lnSpc>
                        <a:spcBef>
                          <a:spcPts val="600"/>
                        </a:spcBef>
                      </a:pPr>
                      <a:r>
                        <a:rPr lang="es-US" sz="1100">
                          <a:effectLst/>
                        </a:rPr>
                        <a:t>6. Polonia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3.746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17.539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7.349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13.659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21.879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22.083</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1327835"/>
                  </a:ext>
                </a:extLst>
              </a:tr>
              <a:tr h="243659">
                <a:tc>
                  <a:txBody>
                    <a:bodyPr/>
                    <a:lstStyle/>
                    <a:p>
                      <a:pPr indent="457200">
                        <a:lnSpc>
                          <a:spcPct val="150000"/>
                        </a:lnSpc>
                        <a:spcBef>
                          <a:spcPts val="600"/>
                        </a:spcBef>
                      </a:pPr>
                      <a:r>
                        <a:rPr lang="es-US" sz="1100">
                          <a:effectLst/>
                        </a:rPr>
                        <a:t>7. Viet Nam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59.297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13.191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8.142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7.435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14.832</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20.715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0936275"/>
                  </a:ext>
                </a:extLst>
              </a:tr>
              <a:tr h="243659">
                <a:tc>
                  <a:txBody>
                    <a:bodyPr/>
                    <a:lstStyle/>
                    <a:p>
                      <a:pPr indent="457200">
                        <a:lnSpc>
                          <a:spcPct val="150000"/>
                        </a:lnSpc>
                        <a:spcBef>
                          <a:spcPts val="600"/>
                        </a:spcBef>
                      </a:pPr>
                      <a:r>
                        <a:rPr lang="es-US" sz="1100">
                          <a:effectLst/>
                        </a:rPr>
                        <a:t>8. Turquía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15.257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16.270</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13.811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17.185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22.995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18.361</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7128040"/>
                  </a:ext>
                </a:extLst>
              </a:tr>
              <a:tr h="243659">
                <a:tc>
                  <a:txBody>
                    <a:bodyPr/>
                    <a:lstStyle/>
                    <a:p>
                      <a:pPr indent="457200">
                        <a:lnSpc>
                          <a:spcPct val="150000"/>
                        </a:lnSpc>
                        <a:spcBef>
                          <a:spcPts val="600"/>
                        </a:spcBef>
                      </a:pPr>
                      <a:r>
                        <a:rPr lang="es-US" sz="1100">
                          <a:effectLst/>
                        </a:rPr>
                        <a:t>9. España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60.320</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26.094</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19.064</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20.138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21.967</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18.179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3340088"/>
                  </a:ext>
                </a:extLst>
              </a:tr>
              <a:tr h="243659">
                <a:tc>
                  <a:txBody>
                    <a:bodyPr/>
                    <a:lstStyle/>
                    <a:p>
                      <a:pPr indent="457200">
                        <a:lnSpc>
                          <a:spcPct val="150000"/>
                        </a:lnSpc>
                        <a:spcBef>
                          <a:spcPts val="600"/>
                        </a:spcBef>
                      </a:pPr>
                      <a:r>
                        <a:rPr lang="es-US" sz="1100">
                          <a:effectLst/>
                        </a:rPr>
                        <a:t>10. Marruecos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9.995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16.295</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24.659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31.174</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a:effectLst/>
                        </a:rPr>
                        <a:t>23.009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spcBef>
                          <a:spcPts val="600"/>
                        </a:spcBef>
                      </a:pPr>
                      <a:r>
                        <a:rPr lang="es-US" sz="1100" dirty="0">
                          <a:effectLst/>
                        </a:rPr>
                        <a:t>18.142</a:t>
                      </a:r>
                      <a:endParaRPr lang="es-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507077"/>
                  </a:ext>
                </a:extLst>
              </a:tr>
              <a:tr h="243659">
                <a:tc>
                  <a:txBody>
                    <a:bodyPr/>
                    <a:lstStyle/>
                    <a:p>
                      <a:pPr indent="457200">
                        <a:lnSpc>
                          <a:spcPct val="150000"/>
                        </a:lnSpc>
                      </a:pPr>
                      <a:r>
                        <a:rPr lang="es-US" sz="1100">
                          <a:effectLst/>
                        </a:rPr>
                        <a:t>80. Ecuador </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pPr>
                      <a:r>
                        <a:rPr lang="es-US" sz="1100">
                          <a:effectLst/>
                        </a:rPr>
                        <a:t>18</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pPr>
                      <a:r>
                        <a:rPr lang="es-US" sz="1100" dirty="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tc>
                <a:tc>
                  <a:txBody>
                    <a:bodyPr/>
                    <a:lstStyle/>
                    <a:p>
                      <a:pPr indent="457200" algn="r">
                        <a:lnSpc>
                          <a:spcPct val="150000"/>
                        </a:lnSpc>
                      </a:pPr>
                      <a:r>
                        <a:rPr lang="es-US" sz="1100">
                          <a:effectLst/>
                        </a:rPr>
                        <a:t>6</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pPr>
                      <a:r>
                        <a:rPr lang="es-US" sz="1100" dirty="0">
                          <a:effectLst/>
                        </a:rPr>
                        <a:t>33</a:t>
                      </a:r>
                      <a:endParaRPr lang="es-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pPr>
                      <a:r>
                        <a:rPr lang="es-US" sz="1100">
                          <a:effectLst/>
                        </a:rPr>
                        <a:t>9</a:t>
                      </a:r>
                      <a:endParaRPr lang="es-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r">
                        <a:lnSpc>
                          <a:spcPct val="150000"/>
                        </a:lnSpc>
                      </a:pPr>
                      <a:r>
                        <a:rPr lang="es-US" sz="1100" dirty="0">
                          <a:effectLst/>
                        </a:rPr>
                        <a:t>28</a:t>
                      </a:r>
                      <a:endParaRPr lang="es-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157141"/>
                  </a:ext>
                </a:extLst>
              </a:tr>
            </a:tbl>
          </a:graphicData>
        </a:graphic>
      </p:graphicFrame>
      <p:sp>
        <p:nvSpPr>
          <p:cNvPr id="9" name="Rectángulo 8">
            <a:extLst>
              <a:ext uri="{FF2B5EF4-FFF2-40B4-BE49-F238E27FC236}">
                <a16:creationId xmlns:a16="http://schemas.microsoft.com/office/drawing/2014/main" id="{C1CF9FE5-3CE6-1341-8EAB-28966895BF74}"/>
              </a:ext>
            </a:extLst>
          </p:cNvPr>
          <p:cNvSpPr/>
          <p:nvPr/>
        </p:nvSpPr>
        <p:spPr>
          <a:xfrm>
            <a:off x="983432" y="5461582"/>
            <a:ext cx="6493274" cy="253916"/>
          </a:xfrm>
          <a:prstGeom prst="rect">
            <a:avLst/>
          </a:prstGeom>
        </p:spPr>
        <p:txBody>
          <a:bodyPr wrap="square">
            <a:spAutoFit/>
          </a:bodyPr>
          <a:lstStyle/>
          <a:p>
            <a:r>
              <a:rPr lang="es-US" sz="1050" i="1" dirty="0">
                <a:latin typeface="Arial" panose="020B0604020202020204" pitchFamily="34" charset="0"/>
                <a:ea typeface="Times New Roman" panose="02020603050405020304" pitchFamily="18" charset="0"/>
              </a:rPr>
              <a:t>Nota</a:t>
            </a:r>
            <a:r>
              <a:rPr lang="es-US" sz="1050" dirty="0">
                <a:latin typeface="Arial" panose="020B0604020202020204" pitchFamily="34" charset="0"/>
                <a:ea typeface="Times New Roman" panose="02020603050405020304" pitchFamily="18" charset="0"/>
              </a:rPr>
              <a:t>. Tomado de (</a:t>
            </a:r>
            <a:r>
              <a:rPr lang="es-US" sz="1050" dirty="0" err="1">
                <a:latin typeface="Arial" panose="020B0604020202020204" pitchFamily="34" charset="0"/>
                <a:ea typeface="Times New Roman" panose="02020603050405020304" pitchFamily="18" charset="0"/>
              </a:rPr>
              <a:t>Trade</a:t>
            </a:r>
            <a:r>
              <a:rPr lang="es-US" sz="1050" dirty="0">
                <a:latin typeface="Arial" panose="020B0604020202020204" pitchFamily="34" charset="0"/>
                <a:ea typeface="Times New Roman" panose="02020603050405020304" pitchFamily="18" charset="0"/>
              </a:rPr>
              <a:t> </a:t>
            </a:r>
            <a:r>
              <a:rPr lang="es-US" sz="1050" dirty="0" err="1">
                <a:latin typeface="Arial" panose="020B0604020202020204" pitchFamily="34" charset="0"/>
                <a:ea typeface="Times New Roman" panose="02020603050405020304" pitchFamily="18" charset="0"/>
              </a:rPr>
              <a:t>Map</a:t>
            </a:r>
            <a:r>
              <a:rPr lang="es-US" sz="1050" dirty="0">
                <a:latin typeface="Arial" panose="020B0604020202020204" pitchFamily="34" charset="0"/>
                <a:ea typeface="Times New Roman" panose="02020603050405020304" pitchFamily="18" charset="0"/>
              </a:rPr>
              <a:t>, 2020)</a:t>
            </a:r>
            <a:r>
              <a:rPr lang="es-US" sz="1050" dirty="0"/>
              <a:t> </a:t>
            </a:r>
            <a:endParaRPr lang="es-ES_tradnl" sz="1050" dirty="0"/>
          </a:p>
        </p:txBody>
      </p:sp>
      <p:sp>
        <p:nvSpPr>
          <p:cNvPr id="10" name="CuadroTexto 9">
            <a:extLst>
              <a:ext uri="{FF2B5EF4-FFF2-40B4-BE49-F238E27FC236}">
                <a16:creationId xmlns:a16="http://schemas.microsoft.com/office/drawing/2014/main" id="{DDAA8CA2-BB81-594F-8237-BD2FFB40AC01}"/>
              </a:ext>
            </a:extLst>
          </p:cNvPr>
          <p:cNvSpPr txBox="1"/>
          <p:nvPr/>
        </p:nvSpPr>
        <p:spPr>
          <a:xfrm>
            <a:off x="2495600" y="1199669"/>
            <a:ext cx="5544616" cy="369332"/>
          </a:xfrm>
          <a:prstGeom prst="rect">
            <a:avLst/>
          </a:prstGeom>
          <a:noFill/>
        </p:spPr>
        <p:txBody>
          <a:bodyPr wrap="square" rtlCol="0">
            <a:spAutoFit/>
          </a:bodyPr>
          <a:lstStyle/>
          <a:p>
            <a:r>
              <a:rPr lang="es-ES_tradnl" dirty="0"/>
              <a:t>Países Exportadores de Calzado-millones de dólares </a:t>
            </a:r>
          </a:p>
        </p:txBody>
      </p:sp>
    </p:spTree>
    <p:extLst>
      <p:ext uri="{BB962C8B-B14F-4D97-AF65-F5344CB8AC3E}">
        <p14:creationId xmlns:p14="http://schemas.microsoft.com/office/powerpoint/2010/main" val="20021375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22138</TotalTime>
  <Words>1601</Words>
  <Application>Microsoft Macintosh PowerPoint</Application>
  <PresentationFormat>Panorámica</PresentationFormat>
  <Paragraphs>371</Paragraphs>
  <Slides>36</Slides>
  <Notes>2</Notes>
  <HiddenSlides>2</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Calibri</vt:lpstr>
      <vt:lpstr>Franklin Gothic Book</vt:lpstr>
      <vt:lpstr>Times New Roman</vt:lpstr>
      <vt:lpstr>Tema de Office</vt:lpstr>
      <vt:lpstr>Presentación de PowerPoint</vt:lpstr>
      <vt:lpstr>Presentación de PowerPoint</vt:lpstr>
      <vt:lpstr>Presentación de PowerPoint</vt:lpstr>
      <vt:lpstr>Presentación de PowerPoint</vt:lpstr>
      <vt:lpstr>Mercantilismo </vt:lpstr>
      <vt:lpstr>Presentación de PowerPoint</vt:lpstr>
      <vt:lpstr>DISEÑO METODOLOGÍCO</vt:lpstr>
      <vt:lpstr>DISEÑO METODOLOGÍCO</vt:lpstr>
      <vt:lpstr>RESULTADOS</vt:lpstr>
      <vt:lpstr>Países Importadores de Calzado-millones de dólares </vt:lpstr>
      <vt:lpstr>Producción y Exportación de Calzado</vt:lpstr>
      <vt:lpstr>Producto Analizado</vt:lpstr>
      <vt:lpstr>Producción nacional de calzado</vt:lpstr>
      <vt:lpstr>Ecuador</vt:lpstr>
      <vt:lpstr>Colombia</vt:lpstr>
      <vt:lpstr>Exportación a Colombia</vt:lpstr>
      <vt:lpstr>Exportación a Colombia</vt:lpstr>
      <vt:lpstr>Presentación de PowerPoint</vt:lpstr>
      <vt:lpstr>Principales países destino de exportaciones a Colombia</vt:lpstr>
      <vt:lpstr>Principales países origen de importaciones a Colombia</vt:lpstr>
      <vt:lpstr>Importaciones por capítulo de Arancel</vt:lpstr>
      <vt:lpstr>Presentación de PowerPoint</vt:lpstr>
      <vt:lpstr>Presentación de PowerPoint</vt:lpstr>
      <vt:lpstr>Presentación de PowerPoint</vt:lpstr>
      <vt:lpstr>Comparativa de la Balanza Comercial % del PIB de Colombia vs Ecuador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dcbossano95@hotmail.com</cp:lastModifiedBy>
  <cp:revision>102</cp:revision>
  <dcterms:created xsi:type="dcterms:W3CDTF">2014-04-30T18:03:23Z</dcterms:created>
  <dcterms:modified xsi:type="dcterms:W3CDTF">2021-09-14T16:53:17Z</dcterms:modified>
</cp:coreProperties>
</file>