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61" r:id="rId4"/>
    <p:sldId id="260" r:id="rId5"/>
    <p:sldId id="259" r:id="rId6"/>
    <p:sldId id="262" r:id="rId7"/>
    <p:sldId id="263" r:id="rId8"/>
    <p:sldId id="285" r:id="rId9"/>
    <p:sldId id="264" r:id="rId10"/>
    <p:sldId id="265" r:id="rId11"/>
    <p:sldId id="295" r:id="rId12"/>
    <p:sldId id="266" r:id="rId13"/>
    <p:sldId id="296" r:id="rId14"/>
    <p:sldId id="286" r:id="rId15"/>
    <p:sldId id="284" r:id="rId16"/>
    <p:sldId id="297" r:id="rId17"/>
    <p:sldId id="276" r:id="rId18"/>
    <p:sldId id="290" r:id="rId19"/>
    <p:sldId id="292" r:id="rId20"/>
    <p:sldId id="293" r:id="rId21"/>
    <p:sldId id="294" r:id="rId22"/>
    <p:sldId id="279" r:id="rId23"/>
    <p:sldId id="280" r:id="rId24"/>
    <p:sldId id="282" r:id="rId25"/>
    <p:sldId id="283" r:id="rId2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fy Montalvo" initials="TM" lastIdx="1" clrIdx="0">
    <p:extLst>
      <p:ext uri="{19B8F6BF-5375-455C-9EA6-DF929625EA0E}">
        <p15:presenceInfo xmlns:p15="http://schemas.microsoft.com/office/powerpoint/2012/main" userId="06768680fca900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0F0F0"/>
    <a:srgbClr val="C4E59F"/>
    <a:srgbClr val="00A251"/>
    <a:srgbClr val="ABFFD5"/>
    <a:srgbClr val="D5FFEA"/>
    <a:srgbClr val="99FFCC"/>
    <a:srgbClr val="FFDCB9"/>
    <a:srgbClr val="CDFFE6"/>
    <a:srgbClr val="FFE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5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8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323C2B-6B8D-4559-B217-65589B2F7C46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F0E6184-BC42-49EE-9137-8B13E43000D8}">
      <dgm:prSet phldrT="[Texto]" custT="1"/>
      <dgm:spPr/>
      <dgm:t>
        <a:bodyPr/>
        <a:lstStyle/>
        <a:p>
          <a:r>
            <a:rPr lang="es-ES" sz="1600" b="0" i="0" dirty="0">
              <a:latin typeface="+mj-lt"/>
              <a:cs typeface="Calibri" panose="020F0502020204030204" pitchFamily="34" charset="0"/>
            </a:rPr>
            <a:t>Introducción</a:t>
          </a:r>
        </a:p>
        <a:p>
          <a:r>
            <a:rPr lang="es-ES" sz="1600" b="0" i="0" dirty="0">
              <a:latin typeface="+mj-lt"/>
              <a:cs typeface="Calibri" panose="020F0502020204030204" pitchFamily="34" charset="0"/>
            </a:rPr>
            <a:t>Planteamiento del problema</a:t>
          </a:r>
        </a:p>
        <a:p>
          <a:r>
            <a:rPr lang="es-ES" sz="1600" b="0" i="0" dirty="0">
              <a:latin typeface="+mj-lt"/>
              <a:cs typeface="Calibri" panose="020F0502020204030204" pitchFamily="34" charset="0"/>
            </a:rPr>
            <a:t>Objetivos </a:t>
          </a:r>
          <a:endParaRPr lang="es-ES" sz="1600" b="0" i="0" dirty="0">
            <a:latin typeface="+mj-lt"/>
          </a:endParaRPr>
        </a:p>
      </dgm:t>
    </dgm:pt>
    <dgm:pt modelId="{6DD10A61-92B6-4FB6-AC35-10913DF0E391}" type="parTrans" cxnId="{76C77665-79E2-4BDA-8FA6-7C265297B83C}">
      <dgm:prSet/>
      <dgm:spPr/>
      <dgm:t>
        <a:bodyPr/>
        <a:lstStyle/>
        <a:p>
          <a:endParaRPr lang="es-ES" sz="1500"/>
        </a:p>
      </dgm:t>
    </dgm:pt>
    <dgm:pt modelId="{10978190-0D8C-4838-BA07-876CF4D572AD}" type="sibTrans" cxnId="{76C77665-79E2-4BDA-8FA6-7C265297B83C}">
      <dgm:prSet/>
      <dgm:spPr/>
      <dgm:t>
        <a:bodyPr/>
        <a:lstStyle/>
        <a:p>
          <a:endParaRPr lang="es-ES" sz="1500"/>
        </a:p>
      </dgm:t>
    </dgm:pt>
    <dgm:pt modelId="{56610565-5B95-4179-A6F1-B50F8F597740}">
      <dgm:prSet phldrT="[Texto]" custT="1"/>
      <dgm:spPr/>
      <dgm:t>
        <a:bodyPr/>
        <a:lstStyle/>
        <a:p>
          <a:r>
            <a:rPr lang="es-ES" sz="1600" b="0" i="0" dirty="0">
              <a:latin typeface="+mj-lt"/>
              <a:cs typeface="Calibri" panose="020F0502020204030204" pitchFamily="34" charset="0"/>
            </a:rPr>
            <a:t>Gestión por procesos </a:t>
          </a:r>
        </a:p>
        <a:p>
          <a:r>
            <a:rPr lang="es-ES" sz="1600" b="0" i="0" dirty="0">
              <a:latin typeface="+mj-lt"/>
              <a:cs typeface="Calibri" panose="020F0502020204030204" pitchFamily="34" charset="0"/>
            </a:rPr>
            <a:t>Modelos y Niveles de madurez </a:t>
          </a:r>
        </a:p>
        <a:p>
          <a:r>
            <a:rPr lang="es-ES" sz="1600" b="0" i="0" dirty="0">
              <a:latin typeface="+mj-lt"/>
              <a:cs typeface="Calibri" panose="020F0502020204030204" pitchFamily="34" charset="0"/>
            </a:rPr>
            <a:t>Mejoramiento de procesos y Metodología 5W + 1H</a:t>
          </a:r>
          <a:endParaRPr lang="es-ES" sz="1600" b="0" i="0" dirty="0">
            <a:latin typeface="+mj-lt"/>
          </a:endParaRPr>
        </a:p>
      </dgm:t>
    </dgm:pt>
    <dgm:pt modelId="{D175722C-BE2A-41FC-A811-607433FD257A}" type="parTrans" cxnId="{44746F6C-7D44-4E0E-812D-FF1B4015D9EF}">
      <dgm:prSet/>
      <dgm:spPr/>
      <dgm:t>
        <a:bodyPr/>
        <a:lstStyle/>
        <a:p>
          <a:endParaRPr lang="es-ES" sz="1500"/>
        </a:p>
      </dgm:t>
    </dgm:pt>
    <dgm:pt modelId="{A0623B56-70E8-4560-8663-254CB00C15A7}" type="sibTrans" cxnId="{44746F6C-7D44-4E0E-812D-FF1B4015D9EF}">
      <dgm:prSet/>
      <dgm:spPr/>
      <dgm:t>
        <a:bodyPr/>
        <a:lstStyle/>
        <a:p>
          <a:endParaRPr lang="es-ES" sz="1500"/>
        </a:p>
      </dgm:t>
    </dgm:pt>
    <dgm:pt modelId="{24674E04-3CF9-41DD-AB5B-F275AFD6AF97}">
      <dgm:prSet phldrT="[Texto]" custT="1"/>
      <dgm:spPr/>
      <dgm:t>
        <a:bodyPr/>
        <a:lstStyle/>
        <a:p>
          <a:r>
            <a:rPr lang="es-ES" sz="1600" b="0" i="0" dirty="0">
              <a:latin typeface="+mj-lt"/>
              <a:cs typeface="Calibri" panose="020F0502020204030204" pitchFamily="34" charset="0"/>
            </a:rPr>
            <a:t>Metodología</a:t>
          </a:r>
        </a:p>
        <a:p>
          <a:r>
            <a:rPr lang="es-ES" sz="1600" b="0" i="0" dirty="0">
              <a:latin typeface="+mj-lt"/>
              <a:cs typeface="Calibri" panose="020F0502020204030204" pitchFamily="34" charset="0"/>
            </a:rPr>
            <a:t>Situación Inicial de los procesos</a:t>
          </a:r>
        </a:p>
        <a:p>
          <a:r>
            <a:rPr lang="es-ES" sz="1600" b="0" i="0" dirty="0">
              <a:latin typeface="+mj-lt"/>
              <a:cs typeface="Calibri" panose="020F0502020204030204" pitchFamily="34" charset="0"/>
            </a:rPr>
            <a:t>Análisis de Resultados</a:t>
          </a:r>
          <a:endParaRPr lang="es-ES" sz="1600" b="0" i="0" dirty="0">
            <a:latin typeface="+mj-lt"/>
          </a:endParaRPr>
        </a:p>
      </dgm:t>
    </dgm:pt>
    <dgm:pt modelId="{14E84EB4-7D1C-4EC0-971D-7F8124F377C5}" type="parTrans" cxnId="{4209421A-ADC6-4753-B320-F8544A0E45F4}">
      <dgm:prSet/>
      <dgm:spPr/>
      <dgm:t>
        <a:bodyPr/>
        <a:lstStyle/>
        <a:p>
          <a:endParaRPr lang="es-ES" sz="1500"/>
        </a:p>
      </dgm:t>
    </dgm:pt>
    <dgm:pt modelId="{B51B12B3-A533-49B9-9A37-5CA8A3C8058E}" type="sibTrans" cxnId="{4209421A-ADC6-4753-B320-F8544A0E45F4}">
      <dgm:prSet/>
      <dgm:spPr/>
      <dgm:t>
        <a:bodyPr/>
        <a:lstStyle/>
        <a:p>
          <a:endParaRPr lang="es-ES" sz="1500"/>
        </a:p>
      </dgm:t>
    </dgm:pt>
    <dgm:pt modelId="{915A1651-4B1D-4F32-A098-FD37D01F5F51}">
      <dgm:prSet phldrT="[Texto]" custT="1"/>
      <dgm:spPr/>
      <dgm:t>
        <a:bodyPr/>
        <a:lstStyle/>
        <a:p>
          <a:r>
            <a:rPr lang="es-ES" sz="1600" b="0" i="0" dirty="0">
              <a:latin typeface="+mj-lt"/>
              <a:cs typeface="Calibri" panose="020F0502020204030204" pitchFamily="34" charset="0"/>
            </a:rPr>
            <a:t>Propuesta de Mejora</a:t>
          </a:r>
        </a:p>
      </dgm:t>
    </dgm:pt>
    <dgm:pt modelId="{376B3B7B-A7C7-4A01-A318-00EA43CCA05F}" type="parTrans" cxnId="{FB2AD240-AC43-45A5-80D2-C784A372CB37}">
      <dgm:prSet/>
      <dgm:spPr/>
      <dgm:t>
        <a:bodyPr/>
        <a:lstStyle/>
        <a:p>
          <a:endParaRPr lang="es-ES" sz="1500"/>
        </a:p>
      </dgm:t>
    </dgm:pt>
    <dgm:pt modelId="{558F0C0F-39EE-425E-B387-B3D996655D4A}" type="sibTrans" cxnId="{FB2AD240-AC43-45A5-80D2-C784A372CB37}">
      <dgm:prSet/>
      <dgm:spPr/>
      <dgm:t>
        <a:bodyPr/>
        <a:lstStyle/>
        <a:p>
          <a:endParaRPr lang="es-ES" sz="1500"/>
        </a:p>
      </dgm:t>
    </dgm:pt>
    <dgm:pt modelId="{4F414CA9-A8F6-4BAF-B03B-6B2D6BC69C7B}">
      <dgm:prSet phldrT="[Texto]" custT="1"/>
      <dgm:spPr/>
      <dgm:t>
        <a:bodyPr/>
        <a:lstStyle/>
        <a:p>
          <a:r>
            <a:rPr lang="es-ES" sz="1600" b="0" i="0" dirty="0">
              <a:latin typeface="+mj-lt"/>
              <a:cs typeface="Calibri" panose="020F0502020204030204" pitchFamily="34" charset="0"/>
            </a:rPr>
            <a:t>Conclusiones</a:t>
          </a:r>
        </a:p>
        <a:p>
          <a:r>
            <a:rPr lang="es-ES" sz="1600" b="0" i="0" dirty="0">
              <a:latin typeface="+mj-lt"/>
              <a:cs typeface="Calibri" panose="020F0502020204030204" pitchFamily="34" charset="0"/>
            </a:rPr>
            <a:t>Recomendaciones </a:t>
          </a:r>
          <a:endParaRPr lang="es-ES" sz="1600" b="0" i="0" dirty="0">
            <a:latin typeface="+mj-lt"/>
          </a:endParaRPr>
        </a:p>
      </dgm:t>
    </dgm:pt>
    <dgm:pt modelId="{17ECE961-BF8C-4800-829F-4A26B9849651}" type="parTrans" cxnId="{C8CC4C3D-DCB9-4821-824C-CE74CEEA4869}">
      <dgm:prSet/>
      <dgm:spPr/>
      <dgm:t>
        <a:bodyPr/>
        <a:lstStyle/>
        <a:p>
          <a:endParaRPr lang="es-ES" sz="1500"/>
        </a:p>
      </dgm:t>
    </dgm:pt>
    <dgm:pt modelId="{0138AD9B-2874-4FAD-B84E-CC28DD8E4F17}" type="sibTrans" cxnId="{C8CC4C3D-DCB9-4821-824C-CE74CEEA4869}">
      <dgm:prSet/>
      <dgm:spPr/>
      <dgm:t>
        <a:bodyPr/>
        <a:lstStyle/>
        <a:p>
          <a:endParaRPr lang="es-ES" sz="1500"/>
        </a:p>
      </dgm:t>
    </dgm:pt>
    <dgm:pt modelId="{0D816E3D-E4F5-4728-9BD1-7643E0C284A0}" type="pres">
      <dgm:prSet presAssocID="{53323C2B-6B8D-4559-B217-65589B2F7C46}" presName="Name0" presStyleCnt="0">
        <dgm:presLayoutVars>
          <dgm:chMax val="7"/>
          <dgm:chPref val="7"/>
          <dgm:dir/>
        </dgm:presLayoutVars>
      </dgm:prSet>
      <dgm:spPr/>
    </dgm:pt>
    <dgm:pt modelId="{B78C2DD2-5274-47AC-BCF8-6D0F0169D152}" type="pres">
      <dgm:prSet presAssocID="{53323C2B-6B8D-4559-B217-65589B2F7C46}" presName="Name1" presStyleCnt="0"/>
      <dgm:spPr/>
    </dgm:pt>
    <dgm:pt modelId="{EB389CA7-F6FC-4F5B-9308-12BF01708248}" type="pres">
      <dgm:prSet presAssocID="{53323C2B-6B8D-4559-B217-65589B2F7C46}" presName="cycle" presStyleCnt="0"/>
      <dgm:spPr/>
    </dgm:pt>
    <dgm:pt modelId="{01812C21-38EC-4F6D-8937-13B66B3EEB77}" type="pres">
      <dgm:prSet presAssocID="{53323C2B-6B8D-4559-B217-65589B2F7C46}" presName="srcNode" presStyleLbl="node1" presStyleIdx="0" presStyleCnt="5"/>
      <dgm:spPr/>
    </dgm:pt>
    <dgm:pt modelId="{BE0C2D81-B1D3-466F-B925-692237B5B08E}" type="pres">
      <dgm:prSet presAssocID="{53323C2B-6B8D-4559-B217-65589B2F7C46}" presName="conn" presStyleLbl="parChTrans1D2" presStyleIdx="0" presStyleCnt="1"/>
      <dgm:spPr/>
    </dgm:pt>
    <dgm:pt modelId="{E1FF9DBF-589A-4E49-81D3-F0110DC20C28}" type="pres">
      <dgm:prSet presAssocID="{53323C2B-6B8D-4559-B217-65589B2F7C46}" presName="extraNode" presStyleLbl="node1" presStyleIdx="0" presStyleCnt="5"/>
      <dgm:spPr/>
    </dgm:pt>
    <dgm:pt modelId="{A8093734-B179-40D6-9B91-B07259A99EA0}" type="pres">
      <dgm:prSet presAssocID="{53323C2B-6B8D-4559-B217-65589B2F7C46}" presName="dstNode" presStyleLbl="node1" presStyleIdx="0" presStyleCnt="5"/>
      <dgm:spPr/>
    </dgm:pt>
    <dgm:pt modelId="{B0601539-566E-432A-A3DA-25ED5C4FB0CB}" type="pres">
      <dgm:prSet presAssocID="{3F0E6184-BC42-49EE-9137-8B13E43000D8}" presName="text_1" presStyleLbl="node1" presStyleIdx="0" presStyleCnt="5" custScaleY="130280">
        <dgm:presLayoutVars>
          <dgm:bulletEnabled val="1"/>
        </dgm:presLayoutVars>
      </dgm:prSet>
      <dgm:spPr/>
    </dgm:pt>
    <dgm:pt modelId="{5685B958-1390-4B55-87DF-F6DB732A772C}" type="pres">
      <dgm:prSet presAssocID="{3F0E6184-BC42-49EE-9137-8B13E43000D8}" presName="accent_1" presStyleCnt="0"/>
      <dgm:spPr/>
    </dgm:pt>
    <dgm:pt modelId="{E8CD5820-48B6-48D8-B25C-7EEF736B7404}" type="pres">
      <dgm:prSet presAssocID="{3F0E6184-BC42-49EE-9137-8B13E43000D8}" presName="accentRepeatNode" presStyleLbl="solidFgAcc1" presStyleIdx="0" presStyleCnt="5"/>
      <dgm:spPr/>
    </dgm:pt>
    <dgm:pt modelId="{63805A3F-F6D5-4187-B0BB-0EEDBB1E22DB}" type="pres">
      <dgm:prSet presAssocID="{56610565-5B95-4179-A6F1-B50F8F597740}" presName="text_2" presStyleLbl="node1" presStyleIdx="1" presStyleCnt="5" custScaleY="130280">
        <dgm:presLayoutVars>
          <dgm:bulletEnabled val="1"/>
        </dgm:presLayoutVars>
      </dgm:prSet>
      <dgm:spPr/>
    </dgm:pt>
    <dgm:pt modelId="{57D17E47-9F89-4E35-83C3-39E5D22B2DA1}" type="pres">
      <dgm:prSet presAssocID="{56610565-5B95-4179-A6F1-B50F8F597740}" presName="accent_2" presStyleCnt="0"/>
      <dgm:spPr/>
    </dgm:pt>
    <dgm:pt modelId="{E2300BFC-D87D-4EBD-A88C-C863643E973F}" type="pres">
      <dgm:prSet presAssocID="{56610565-5B95-4179-A6F1-B50F8F597740}" presName="accentRepeatNode" presStyleLbl="solidFgAcc1" presStyleIdx="1" presStyleCnt="5"/>
      <dgm:spPr/>
    </dgm:pt>
    <dgm:pt modelId="{2838BD9F-E885-4E39-AC74-D7A6BCA88AE4}" type="pres">
      <dgm:prSet presAssocID="{24674E04-3CF9-41DD-AB5B-F275AFD6AF97}" presName="text_3" presStyleLbl="node1" presStyleIdx="2" presStyleCnt="5" custScaleY="130280">
        <dgm:presLayoutVars>
          <dgm:bulletEnabled val="1"/>
        </dgm:presLayoutVars>
      </dgm:prSet>
      <dgm:spPr/>
    </dgm:pt>
    <dgm:pt modelId="{D3937A9C-FBF7-4D63-AAB4-A242F66ADBEA}" type="pres">
      <dgm:prSet presAssocID="{24674E04-3CF9-41DD-AB5B-F275AFD6AF97}" presName="accent_3" presStyleCnt="0"/>
      <dgm:spPr/>
    </dgm:pt>
    <dgm:pt modelId="{5C83436C-042D-4E64-8CA5-BBC19F848386}" type="pres">
      <dgm:prSet presAssocID="{24674E04-3CF9-41DD-AB5B-F275AFD6AF97}" presName="accentRepeatNode" presStyleLbl="solidFgAcc1" presStyleIdx="2" presStyleCnt="5"/>
      <dgm:spPr/>
    </dgm:pt>
    <dgm:pt modelId="{36766651-C0EF-4127-AC6B-81AFB68DE47E}" type="pres">
      <dgm:prSet presAssocID="{915A1651-4B1D-4F32-A098-FD37D01F5F51}" presName="text_4" presStyleLbl="node1" presStyleIdx="3" presStyleCnt="5" custScaleY="130280">
        <dgm:presLayoutVars>
          <dgm:bulletEnabled val="1"/>
        </dgm:presLayoutVars>
      </dgm:prSet>
      <dgm:spPr/>
    </dgm:pt>
    <dgm:pt modelId="{DD48B0AC-D78B-4EDD-BDB3-82BABE82E45C}" type="pres">
      <dgm:prSet presAssocID="{915A1651-4B1D-4F32-A098-FD37D01F5F51}" presName="accent_4" presStyleCnt="0"/>
      <dgm:spPr/>
    </dgm:pt>
    <dgm:pt modelId="{DBF82514-3C72-4D85-A39E-CDEBCA0AA806}" type="pres">
      <dgm:prSet presAssocID="{915A1651-4B1D-4F32-A098-FD37D01F5F51}" presName="accentRepeatNode" presStyleLbl="solidFgAcc1" presStyleIdx="3" presStyleCnt="5"/>
      <dgm:spPr/>
    </dgm:pt>
    <dgm:pt modelId="{CE647AE9-4092-4AAF-991A-4C2A38818E8B}" type="pres">
      <dgm:prSet presAssocID="{4F414CA9-A8F6-4BAF-B03B-6B2D6BC69C7B}" presName="text_5" presStyleLbl="node1" presStyleIdx="4" presStyleCnt="5" custScaleY="130280">
        <dgm:presLayoutVars>
          <dgm:bulletEnabled val="1"/>
        </dgm:presLayoutVars>
      </dgm:prSet>
      <dgm:spPr/>
    </dgm:pt>
    <dgm:pt modelId="{D0F8D974-B534-4869-8C78-7CA4E7B15652}" type="pres">
      <dgm:prSet presAssocID="{4F414CA9-A8F6-4BAF-B03B-6B2D6BC69C7B}" presName="accent_5" presStyleCnt="0"/>
      <dgm:spPr/>
    </dgm:pt>
    <dgm:pt modelId="{1EBEF224-7112-4E87-9C5B-C1F3D1E59B6C}" type="pres">
      <dgm:prSet presAssocID="{4F414CA9-A8F6-4BAF-B03B-6B2D6BC69C7B}" presName="accentRepeatNode" presStyleLbl="solidFgAcc1" presStyleIdx="4" presStyleCnt="5"/>
      <dgm:spPr/>
    </dgm:pt>
  </dgm:ptLst>
  <dgm:cxnLst>
    <dgm:cxn modelId="{4209421A-ADC6-4753-B320-F8544A0E45F4}" srcId="{53323C2B-6B8D-4559-B217-65589B2F7C46}" destId="{24674E04-3CF9-41DD-AB5B-F275AFD6AF97}" srcOrd="2" destOrd="0" parTransId="{14E84EB4-7D1C-4EC0-971D-7F8124F377C5}" sibTransId="{B51B12B3-A533-49B9-9A37-5CA8A3C8058E}"/>
    <dgm:cxn modelId="{76AAED22-029D-426F-A915-1C439C75B692}" type="presOf" srcId="{24674E04-3CF9-41DD-AB5B-F275AFD6AF97}" destId="{2838BD9F-E885-4E39-AC74-D7A6BCA88AE4}" srcOrd="0" destOrd="0" presId="urn:microsoft.com/office/officeart/2008/layout/VerticalCurvedList"/>
    <dgm:cxn modelId="{ADC7F528-3AA1-4C7B-8FFE-436A6ECEF9AB}" type="presOf" srcId="{56610565-5B95-4179-A6F1-B50F8F597740}" destId="{63805A3F-F6D5-4187-B0BB-0EEDBB1E22DB}" srcOrd="0" destOrd="0" presId="urn:microsoft.com/office/officeart/2008/layout/VerticalCurvedList"/>
    <dgm:cxn modelId="{C8CC4C3D-DCB9-4821-824C-CE74CEEA4869}" srcId="{53323C2B-6B8D-4559-B217-65589B2F7C46}" destId="{4F414CA9-A8F6-4BAF-B03B-6B2D6BC69C7B}" srcOrd="4" destOrd="0" parTransId="{17ECE961-BF8C-4800-829F-4A26B9849651}" sibTransId="{0138AD9B-2874-4FAD-B84E-CC28DD8E4F17}"/>
    <dgm:cxn modelId="{9754833D-AD4A-4967-A5ED-E1309E7015E3}" type="presOf" srcId="{3F0E6184-BC42-49EE-9137-8B13E43000D8}" destId="{B0601539-566E-432A-A3DA-25ED5C4FB0CB}" srcOrd="0" destOrd="0" presId="urn:microsoft.com/office/officeart/2008/layout/VerticalCurvedList"/>
    <dgm:cxn modelId="{FB2AD240-AC43-45A5-80D2-C784A372CB37}" srcId="{53323C2B-6B8D-4559-B217-65589B2F7C46}" destId="{915A1651-4B1D-4F32-A098-FD37D01F5F51}" srcOrd="3" destOrd="0" parTransId="{376B3B7B-A7C7-4A01-A318-00EA43CCA05F}" sibTransId="{558F0C0F-39EE-425E-B387-B3D996655D4A}"/>
    <dgm:cxn modelId="{76C77665-79E2-4BDA-8FA6-7C265297B83C}" srcId="{53323C2B-6B8D-4559-B217-65589B2F7C46}" destId="{3F0E6184-BC42-49EE-9137-8B13E43000D8}" srcOrd="0" destOrd="0" parTransId="{6DD10A61-92B6-4FB6-AC35-10913DF0E391}" sibTransId="{10978190-0D8C-4838-BA07-876CF4D572AD}"/>
    <dgm:cxn modelId="{44746F6C-7D44-4E0E-812D-FF1B4015D9EF}" srcId="{53323C2B-6B8D-4559-B217-65589B2F7C46}" destId="{56610565-5B95-4179-A6F1-B50F8F597740}" srcOrd="1" destOrd="0" parTransId="{D175722C-BE2A-41FC-A811-607433FD257A}" sibTransId="{A0623B56-70E8-4560-8663-254CB00C15A7}"/>
    <dgm:cxn modelId="{A2904D82-1FBF-4E7A-B994-44BAC0BA670F}" type="presOf" srcId="{4F414CA9-A8F6-4BAF-B03B-6B2D6BC69C7B}" destId="{CE647AE9-4092-4AAF-991A-4C2A38818E8B}" srcOrd="0" destOrd="0" presId="urn:microsoft.com/office/officeart/2008/layout/VerticalCurvedList"/>
    <dgm:cxn modelId="{DCAC8FAE-2998-444C-8E77-4ABCEB74A9CB}" type="presOf" srcId="{10978190-0D8C-4838-BA07-876CF4D572AD}" destId="{BE0C2D81-B1D3-466F-B925-692237B5B08E}" srcOrd="0" destOrd="0" presId="urn:microsoft.com/office/officeart/2008/layout/VerticalCurvedList"/>
    <dgm:cxn modelId="{32286AE1-0325-491E-B17C-0D79B4B35E28}" type="presOf" srcId="{915A1651-4B1D-4F32-A098-FD37D01F5F51}" destId="{36766651-C0EF-4127-AC6B-81AFB68DE47E}" srcOrd="0" destOrd="0" presId="urn:microsoft.com/office/officeart/2008/layout/VerticalCurvedList"/>
    <dgm:cxn modelId="{96D968F9-7DBA-4FE1-9449-66F4DA5BD119}" type="presOf" srcId="{53323C2B-6B8D-4559-B217-65589B2F7C46}" destId="{0D816E3D-E4F5-4728-9BD1-7643E0C284A0}" srcOrd="0" destOrd="0" presId="urn:microsoft.com/office/officeart/2008/layout/VerticalCurvedList"/>
    <dgm:cxn modelId="{D9D02F02-2E11-4E5B-86B6-FE69AC65BCEB}" type="presParOf" srcId="{0D816E3D-E4F5-4728-9BD1-7643E0C284A0}" destId="{B78C2DD2-5274-47AC-BCF8-6D0F0169D152}" srcOrd="0" destOrd="0" presId="urn:microsoft.com/office/officeart/2008/layout/VerticalCurvedList"/>
    <dgm:cxn modelId="{211BA7F2-F976-4EFB-A130-C82759254B34}" type="presParOf" srcId="{B78C2DD2-5274-47AC-BCF8-6D0F0169D152}" destId="{EB389CA7-F6FC-4F5B-9308-12BF01708248}" srcOrd="0" destOrd="0" presId="urn:microsoft.com/office/officeart/2008/layout/VerticalCurvedList"/>
    <dgm:cxn modelId="{91DAAFB5-CE5F-456F-8FC4-9D9FDB3E91DC}" type="presParOf" srcId="{EB389CA7-F6FC-4F5B-9308-12BF01708248}" destId="{01812C21-38EC-4F6D-8937-13B66B3EEB77}" srcOrd="0" destOrd="0" presId="urn:microsoft.com/office/officeart/2008/layout/VerticalCurvedList"/>
    <dgm:cxn modelId="{36C45DFD-0922-42EA-A298-D3DACFFFB39C}" type="presParOf" srcId="{EB389CA7-F6FC-4F5B-9308-12BF01708248}" destId="{BE0C2D81-B1D3-466F-B925-692237B5B08E}" srcOrd="1" destOrd="0" presId="urn:microsoft.com/office/officeart/2008/layout/VerticalCurvedList"/>
    <dgm:cxn modelId="{2A4A1C6F-D8C5-45D7-A3A4-EE110E7B2CE9}" type="presParOf" srcId="{EB389CA7-F6FC-4F5B-9308-12BF01708248}" destId="{E1FF9DBF-589A-4E49-81D3-F0110DC20C28}" srcOrd="2" destOrd="0" presId="urn:microsoft.com/office/officeart/2008/layout/VerticalCurvedList"/>
    <dgm:cxn modelId="{C32CF7AB-F68F-4E13-8238-FBACEB448325}" type="presParOf" srcId="{EB389CA7-F6FC-4F5B-9308-12BF01708248}" destId="{A8093734-B179-40D6-9B91-B07259A99EA0}" srcOrd="3" destOrd="0" presId="urn:microsoft.com/office/officeart/2008/layout/VerticalCurvedList"/>
    <dgm:cxn modelId="{A135104D-D215-460B-B840-A098E1C4890A}" type="presParOf" srcId="{B78C2DD2-5274-47AC-BCF8-6D0F0169D152}" destId="{B0601539-566E-432A-A3DA-25ED5C4FB0CB}" srcOrd="1" destOrd="0" presId="urn:microsoft.com/office/officeart/2008/layout/VerticalCurvedList"/>
    <dgm:cxn modelId="{B43895FB-8BF2-473F-918A-4816722D420A}" type="presParOf" srcId="{B78C2DD2-5274-47AC-BCF8-6D0F0169D152}" destId="{5685B958-1390-4B55-87DF-F6DB732A772C}" srcOrd="2" destOrd="0" presId="urn:microsoft.com/office/officeart/2008/layout/VerticalCurvedList"/>
    <dgm:cxn modelId="{B64D97B5-DA5A-4E8B-AD5A-29C93EAF3ECC}" type="presParOf" srcId="{5685B958-1390-4B55-87DF-F6DB732A772C}" destId="{E8CD5820-48B6-48D8-B25C-7EEF736B7404}" srcOrd="0" destOrd="0" presId="urn:microsoft.com/office/officeart/2008/layout/VerticalCurvedList"/>
    <dgm:cxn modelId="{CD4989A4-D602-43BA-9713-44C8DED836FE}" type="presParOf" srcId="{B78C2DD2-5274-47AC-BCF8-6D0F0169D152}" destId="{63805A3F-F6D5-4187-B0BB-0EEDBB1E22DB}" srcOrd="3" destOrd="0" presId="urn:microsoft.com/office/officeart/2008/layout/VerticalCurvedList"/>
    <dgm:cxn modelId="{4EA638A5-421C-4F77-A914-7671CA18E80C}" type="presParOf" srcId="{B78C2DD2-5274-47AC-BCF8-6D0F0169D152}" destId="{57D17E47-9F89-4E35-83C3-39E5D22B2DA1}" srcOrd="4" destOrd="0" presId="urn:microsoft.com/office/officeart/2008/layout/VerticalCurvedList"/>
    <dgm:cxn modelId="{C2675B66-2EC4-4A48-B7ED-3B5D8ACD2D35}" type="presParOf" srcId="{57D17E47-9F89-4E35-83C3-39E5D22B2DA1}" destId="{E2300BFC-D87D-4EBD-A88C-C863643E973F}" srcOrd="0" destOrd="0" presId="urn:microsoft.com/office/officeart/2008/layout/VerticalCurvedList"/>
    <dgm:cxn modelId="{97BFFF13-B254-43DF-B1A9-D7F1153FC178}" type="presParOf" srcId="{B78C2DD2-5274-47AC-BCF8-6D0F0169D152}" destId="{2838BD9F-E885-4E39-AC74-D7A6BCA88AE4}" srcOrd="5" destOrd="0" presId="urn:microsoft.com/office/officeart/2008/layout/VerticalCurvedList"/>
    <dgm:cxn modelId="{FBBF9EE1-EECB-47D5-B233-E302DE560F50}" type="presParOf" srcId="{B78C2DD2-5274-47AC-BCF8-6D0F0169D152}" destId="{D3937A9C-FBF7-4D63-AAB4-A242F66ADBEA}" srcOrd="6" destOrd="0" presId="urn:microsoft.com/office/officeart/2008/layout/VerticalCurvedList"/>
    <dgm:cxn modelId="{9752B76D-51BA-48B6-826D-CF1726D04E4B}" type="presParOf" srcId="{D3937A9C-FBF7-4D63-AAB4-A242F66ADBEA}" destId="{5C83436C-042D-4E64-8CA5-BBC19F848386}" srcOrd="0" destOrd="0" presId="urn:microsoft.com/office/officeart/2008/layout/VerticalCurvedList"/>
    <dgm:cxn modelId="{4F41F149-6861-4B0A-B1CC-C8F6A999E1B6}" type="presParOf" srcId="{B78C2DD2-5274-47AC-BCF8-6D0F0169D152}" destId="{36766651-C0EF-4127-AC6B-81AFB68DE47E}" srcOrd="7" destOrd="0" presId="urn:microsoft.com/office/officeart/2008/layout/VerticalCurvedList"/>
    <dgm:cxn modelId="{0730B918-0C44-4168-86E3-8F9EB4219082}" type="presParOf" srcId="{B78C2DD2-5274-47AC-BCF8-6D0F0169D152}" destId="{DD48B0AC-D78B-4EDD-BDB3-82BABE82E45C}" srcOrd="8" destOrd="0" presId="urn:microsoft.com/office/officeart/2008/layout/VerticalCurvedList"/>
    <dgm:cxn modelId="{270CA737-C9AA-45F6-BCA6-D09114AD468A}" type="presParOf" srcId="{DD48B0AC-D78B-4EDD-BDB3-82BABE82E45C}" destId="{DBF82514-3C72-4D85-A39E-CDEBCA0AA806}" srcOrd="0" destOrd="0" presId="urn:microsoft.com/office/officeart/2008/layout/VerticalCurvedList"/>
    <dgm:cxn modelId="{5001F743-1A01-4864-8ACB-79D602347284}" type="presParOf" srcId="{B78C2DD2-5274-47AC-BCF8-6D0F0169D152}" destId="{CE647AE9-4092-4AAF-991A-4C2A38818E8B}" srcOrd="9" destOrd="0" presId="urn:microsoft.com/office/officeart/2008/layout/VerticalCurvedList"/>
    <dgm:cxn modelId="{6A6CB339-744D-4875-B6DA-8A516BA36D54}" type="presParOf" srcId="{B78C2DD2-5274-47AC-BCF8-6D0F0169D152}" destId="{D0F8D974-B534-4869-8C78-7CA4E7B15652}" srcOrd="10" destOrd="0" presId="urn:microsoft.com/office/officeart/2008/layout/VerticalCurvedList"/>
    <dgm:cxn modelId="{2B630013-F37A-4BCE-AE54-02F4AA9222CD}" type="presParOf" srcId="{D0F8D974-B534-4869-8C78-7CA4E7B15652}" destId="{1EBEF224-7112-4E87-9C5B-C1F3D1E59B6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F6A2C83-9502-405E-8665-5CB73561333D}" type="doc">
      <dgm:prSet loTypeId="urn:microsoft.com/office/officeart/2005/8/layout/hProcess9" loCatId="process" qsTypeId="urn:microsoft.com/office/officeart/2005/8/quickstyle/simple3" qsCatId="simple" csTypeId="urn:microsoft.com/office/officeart/2005/8/colors/colorful4" csCatId="colorful" phldr="1"/>
      <dgm:spPr/>
    </dgm:pt>
    <dgm:pt modelId="{9EB50DD7-29D3-432E-9E6D-588257EEF9BA}">
      <dgm:prSet phldrT="[Texto]" custT="1"/>
      <dgm:spPr/>
      <dgm:t>
        <a:bodyPr/>
        <a:lstStyle/>
        <a:p>
          <a:r>
            <a:rPr lang="es-EC" sz="1600" dirty="0">
              <a:latin typeface="Calibri" panose="020F0502020204030204" pitchFamily="34" charset="0"/>
              <a:cs typeface="Calibri" panose="020F0502020204030204" pitchFamily="34" charset="0"/>
            </a:rPr>
            <a:t>Fase I. Organización para el mejoramiento</a:t>
          </a:r>
        </a:p>
      </dgm:t>
    </dgm:pt>
    <dgm:pt modelId="{EF33ADC9-19D0-43BD-AA73-501841CA17A7}" type="parTrans" cxnId="{D4573781-F46D-4C86-A2A6-3AF3DEFAE01D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CD44BD-507F-4862-A4D8-AFE4032A51D6}" type="sibTrans" cxnId="{D4573781-F46D-4C86-A2A6-3AF3DEFAE01D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CCC0B40-D2E8-4724-AD77-128472E15B56}">
      <dgm:prSet phldrT="[Texto]" custT="1"/>
      <dgm:spPr/>
      <dgm:t>
        <a:bodyPr/>
        <a:lstStyle/>
        <a:p>
          <a:r>
            <a:rPr lang="es-EC" sz="1600" dirty="0">
              <a:latin typeface="Calibri" panose="020F0502020204030204" pitchFamily="34" charset="0"/>
              <a:cs typeface="Calibri" panose="020F0502020204030204" pitchFamily="34" charset="0"/>
            </a:rPr>
            <a:t>Fase II. Comprensión del proceso</a:t>
          </a:r>
        </a:p>
      </dgm:t>
    </dgm:pt>
    <dgm:pt modelId="{3E5876F5-D548-4546-8551-310982A07567}" type="parTrans" cxnId="{8C26C67A-D491-443B-BD44-0248446CB95A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95A5C8-BBCF-4820-B11B-55A5CA1E0212}" type="sibTrans" cxnId="{8C26C67A-D491-443B-BD44-0248446CB95A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DE44DB-52E2-44E6-8EA8-8823BACF9E9B}">
      <dgm:prSet phldrT="[Texto]" custT="1"/>
      <dgm:spPr/>
      <dgm:t>
        <a:bodyPr/>
        <a:lstStyle/>
        <a:p>
          <a:r>
            <a:rPr lang="es-EC" sz="1600">
              <a:latin typeface="Calibri" panose="020F0502020204030204" pitchFamily="34" charset="0"/>
              <a:cs typeface="Calibri" panose="020F0502020204030204" pitchFamily="34" charset="0"/>
            </a:rPr>
            <a:t>Fase V. Mejoramiento continuo</a:t>
          </a:r>
          <a:endParaRPr lang="es-EC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962CC4-84D0-4FB4-9448-EB270AE50FD8}" type="parTrans" cxnId="{D5F5BC35-4716-4476-BA4B-F712BF0D09A7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B117C2C-532A-4B0F-A379-0738B8A43C54}" type="sibTrans" cxnId="{D5F5BC35-4716-4476-BA4B-F712BF0D09A7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8BFEC8-A5B7-493B-9B29-18A538955852}">
      <dgm:prSet phldrT="[Texto]" custT="1"/>
      <dgm:spPr/>
      <dgm:t>
        <a:bodyPr/>
        <a:lstStyle/>
        <a:p>
          <a:r>
            <a:rPr lang="es-EC" sz="1600" dirty="0">
              <a:latin typeface="Calibri" panose="020F0502020204030204" pitchFamily="34" charset="0"/>
              <a:cs typeface="Calibri" panose="020F0502020204030204" pitchFamily="34" charset="0"/>
            </a:rPr>
            <a:t>Fase III. Modernización</a:t>
          </a:r>
        </a:p>
      </dgm:t>
    </dgm:pt>
    <dgm:pt modelId="{AC0B0216-B2E6-490A-85AC-B941113B1C7C}" type="parTrans" cxnId="{2A7F3B85-2B37-4ECB-8950-D0E7C79D8044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D0DE89B-DA96-4879-9F60-CF4FC0712341}" type="sibTrans" cxnId="{2A7F3B85-2B37-4ECB-8950-D0E7C79D8044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A473C5-76E1-49E7-9E39-65A136BDF27E}">
      <dgm:prSet phldrT="[Texto]" custT="1"/>
      <dgm:spPr/>
      <dgm:t>
        <a:bodyPr/>
        <a:lstStyle/>
        <a:p>
          <a:r>
            <a:rPr lang="es-EC" sz="1600">
              <a:latin typeface="Calibri" panose="020F0502020204030204" pitchFamily="34" charset="0"/>
              <a:cs typeface="Calibri" panose="020F0502020204030204" pitchFamily="34" charset="0"/>
            </a:rPr>
            <a:t>Fase IV. Mediciones y Controles</a:t>
          </a:r>
          <a:endParaRPr lang="es-EC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57FC7AF-DA4F-4BAE-9AFB-80A0E0FE42C3}" type="parTrans" cxnId="{A1047F4B-9ECA-4619-BD81-C2F7380C79CA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E00703-D02C-4DBC-B1CA-85EA0534E2F8}" type="sibTrans" cxnId="{A1047F4B-9ECA-4619-BD81-C2F7380C79CA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27E380-A11E-4732-BEDC-AC7044052086}" type="pres">
      <dgm:prSet presAssocID="{EF6A2C83-9502-405E-8665-5CB73561333D}" presName="CompostProcess" presStyleCnt="0">
        <dgm:presLayoutVars>
          <dgm:dir/>
          <dgm:resizeHandles val="exact"/>
        </dgm:presLayoutVars>
      </dgm:prSet>
      <dgm:spPr/>
    </dgm:pt>
    <dgm:pt modelId="{D2845383-5669-4BBA-893A-4C072E3C7ED6}" type="pres">
      <dgm:prSet presAssocID="{EF6A2C83-9502-405E-8665-5CB73561333D}" presName="arrow" presStyleLbl="bgShp" presStyleIdx="0" presStyleCnt="1"/>
      <dgm:spPr/>
    </dgm:pt>
    <dgm:pt modelId="{E692650E-D899-4EDA-9C34-B6C103750D7A}" type="pres">
      <dgm:prSet presAssocID="{EF6A2C83-9502-405E-8665-5CB73561333D}" presName="linearProcess" presStyleCnt="0"/>
      <dgm:spPr/>
    </dgm:pt>
    <dgm:pt modelId="{C0064F09-5488-4E2E-97D0-9C2C93CC532F}" type="pres">
      <dgm:prSet presAssocID="{9EB50DD7-29D3-432E-9E6D-588257EEF9BA}" presName="textNode" presStyleLbl="node1" presStyleIdx="0" presStyleCnt="5">
        <dgm:presLayoutVars>
          <dgm:bulletEnabled val="1"/>
        </dgm:presLayoutVars>
      </dgm:prSet>
      <dgm:spPr/>
    </dgm:pt>
    <dgm:pt modelId="{42CCFD6D-4E83-48ED-8330-F3277D793536}" type="pres">
      <dgm:prSet presAssocID="{30CD44BD-507F-4862-A4D8-AFE4032A51D6}" presName="sibTrans" presStyleCnt="0"/>
      <dgm:spPr/>
    </dgm:pt>
    <dgm:pt modelId="{DA8AD081-C79E-4A15-8C4B-9637833A50BD}" type="pres">
      <dgm:prSet presAssocID="{DCCC0B40-D2E8-4724-AD77-128472E15B56}" presName="textNode" presStyleLbl="node1" presStyleIdx="1" presStyleCnt="5">
        <dgm:presLayoutVars>
          <dgm:bulletEnabled val="1"/>
        </dgm:presLayoutVars>
      </dgm:prSet>
      <dgm:spPr/>
    </dgm:pt>
    <dgm:pt modelId="{46B73C72-90CD-4D8E-86C4-D8B63BE800A8}" type="pres">
      <dgm:prSet presAssocID="{AD95A5C8-BBCF-4820-B11B-55A5CA1E0212}" presName="sibTrans" presStyleCnt="0"/>
      <dgm:spPr/>
    </dgm:pt>
    <dgm:pt modelId="{B642290C-9280-4DE1-B67B-56CA70712F81}" type="pres">
      <dgm:prSet presAssocID="{DB8BFEC8-A5B7-493B-9B29-18A538955852}" presName="textNode" presStyleLbl="node1" presStyleIdx="2" presStyleCnt="5">
        <dgm:presLayoutVars>
          <dgm:bulletEnabled val="1"/>
        </dgm:presLayoutVars>
      </dgm:prSet>
      <dgm:spPr/>
    </dgm:pt>
    <dgm:pt modelId="{C07525DB-1215-465F-A438-70BFFC8B2C86}" type="pres">
      <dgm:prSet presAssocID="{DD0DE89B-DA96-4879-9F60-CF4FC0712341}" presName="sibTrans" presStyleCnt="0"/>
      <dgm:spPr/>
    </dgm:pt>
    <dgm:pt modelId="{0248C833-E188-4E87-9211-6AEE4E96E81A}" type="pres">
      <dgm:prSet presAssocID="{4EA473C5-76E1-49E7-9E39-65A136BDF27E}" presName="textNode" presStyleLbl="node1" presStyleIdx="3" presStyleCnt="5">
        <dgm:presLayoutVars>
          <dgm:bulletEnabled val="1"/>
        </dgm:presLayoutVars>
      </dgm:prSet>
      <dgm:spPr/>
    </dgm:pt>
    <dgm:pt modelId="{431C69FF-5D37-4F3C-A31A-BC9C4C8F4283}" type="pres">
      <dgm:prSet presAssocID="{E2E00703-D02C-4DBC-B1CA-85EA0534E2F8}" presName="sibTrans" presStyleCnt="0"/>
      <dgm:spPr/>
    </dgm:pt>
    <dgm:pt modelId="{5C25E580-8822-40CB-8F79-764DA730B98C}" type="pres">
      <dgm:prSet presAssocID="{02DE44DB-52E2-44E6-8EA8-8823BACF9E9B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9D172D24-731F-4830-9458-156F976E22E0}" type="presOf" srcId="{4EA473C5-76E1-49E7-9E39-65A136BDF27E}" destId="{0248C833-E188-4E87-9211-6AEE4E96E81A}" srcOrd="0" destOrd="0" presId="urn:microsoft.com/office/officeart/2005/8/layout/hProcess9"/>
    <dgm:cxn modelId="{D5F5BC35-4716-4476-BA4B-F712BF0D09A7}" srcId="{EF6A2C83-9502-405E-8665-5CB73561333D}" destId="{02DE44DB-52E2-44E6-8EA8-8823BACF9E9B}" srcOrd="4" destOrd="0" parTransId="{C5962CC4-84D0-4FB4-9448-EB270AE50FD8}" sibTransId="{9B117C2C-532A-4B0F-A379-0738B8A43C54}"/>
    <dgm:cxn modelId="{A1047F4B-9ECA-4619-BD81-C2F7380C79CA}" srcId="{EF6A2C83-9502-405E-8665-5CB73561333D}" destId="{4EA473C5-76E1-49E7-9E39-65A136BDF27E}" srcOrd="3" destOrd="0" parTransId="{157FC7AF-DA4F-4BAE-9AFB-80A0E0FE42C3}" sibTransId="{E2E00703-D02C-4DBC-B1CA-85EA0534E2F8}"/>
    <dgm:cxn modelId="{4E22216E-B7A6-4BF7-8471-E4DAF5E76441}" type="presOf" srcId="{02DE44DB-52E2-44E6-8EA8-8823BACF9E9B}" destId="{5C25E580-8822-40CB-8F79-764DA730B98C}" srcOrd="0" destOrd="0" presId="urn:microsoft.com/office/officeart/2005/8/layout/hProcess9"/>
    <dgm:cxn modelId="{7C23657A-E1B5-4768-8D88-8D7059DBD8CF}" type="presOf" srcId="{EF6A2C83-9502-405E-8665-5CB73561333D}" destId="{F527E380-A11E-4732-BEDC-AC7044052086}" srcOrd="0" destOrd="0" presId="urn:microsoft.com/office/officeart/2005/8/layout/hProcess9"/>
    <dgm:cxn modelId="{8C26C67A-D491-443B-BD44-0248446CB95A}" srcId="{EF6A2C83-9502-405E-8665-5CB73561333D}" destId="{DCCC0B40-D2E8-4724-AD77-128472E15B56}" srcOrd="1" destOrd="0" parTransId="{3E5876F5-D548-4546-8551-310982A07567}" sibTransId="{AD95A5C8-BBCF-4820-B11B-55A5CA1E0212}"/>
    <dgm:cxn modelId="{D4573781-F46D-4C86-A2A6-3AF3DEFAE01D}" srcId="{EF6A2C83-9502-405E-8665-5CB73561333D}" destId="{9EB50DD7-29D3-432E-9E6D-588257EEF9BA}" srcOrd="0" destOrd="0" parTransId="{EF33ADC9-19D0-43BD-AA73-501841CA17A7}" sibTransId="{30CD44BD-507F-4862-A4D8-AFE4032A51D6}"/>
    <dgm:cxn modelId="{2A7F3B85-2B37-4ECB-8950-D0E7C79D8044}" srcId="{EF6A2C83-9502-405E-8665-5CB73561333D}" destId="{DB8BFEC8-A5B7-493B-9B29-18A538955852}" srcOrd="2" destOrd="0" parTransId="{AC0B0216-B2E6-490A-85AC-B941113B1C7C}" sibTransId="{DD0DE89B-DA96-4879-9F60-CF4FC0712341}"/>
    <dgm:cxn modelId="{249E6388-8996-4DE3-8E62-389F1E35CAE5}" type="presOf" srcId="{DB8BFEC8-A5B7-493B-9B29-18A538955852}" destId="{B642290C-9280-4DE1-B67B-56CA70712F81}" srcOrd="0" destOrd="0" presId="urn:microsoft.com/office/officeart/2005/8/layout/hProcess9"/>
    <dgm:cxn modelId="{AD450E92-7546-43A9-9F7E-6BB9375AE79C}" type="presOf" srcId="{9EB50DD7-29D3-432E-9E6D-588257EEF9BA}" destId="{C0064F09-5488-4E2E-97D0-9C2C93CC532F}" srcOrd="0" destOrd="0" presId="urn:microsoft.com/office/officeart/2005/8/layout/hProcess9"/>
    <dgm:cxn modelId="{54C1C8F3-A796-470D-9816-148D5BEEF4E9}" type="presOf" srcId="{DCCC0B40-D2E8-4724-AD77-128472E15B56}" destId="{DA8AD081-C79E-4A15-8C4B-9637833A50BD}" srcOrd="0" destOrd="0" presId="urn:microsoft.com/office/officeart/2005/8/layout/hProcess9"/>
    <dgm:cxn modelId="{85DD3A0A-D4A7-43B2-81E5-D78EAB319CAD}" type="presParOf" srcId="{F527E380-A11E-4732-BEDC-AC7044052086}" destId="{D2845383-5669-4BBA-893A-4C072E3C7ED6}" srcOrd="0" destOrd="0" presId="urn:microsoft.com/office/officeart/2005/8/layout/hProcess9"/>
    <dgm:cxn modelId="{3862AF90-5A4F-4464-8283-AA88F0926580}" type="presParOf" srcId="{F527E380-A11E-4732-BEDC-AC7044052086}" destId="{E692650E-D899-4EDA-9C34-B6C103750D7A}" srcOrd="1" destOrd="0" presId="urn:microsoft.com/office/officeart/2005/8/layout/hProcess9"/>
    <dgm:cxn modelId="{CB57284C-8E07-4137-9ADA-879596A518DE}" type="presParOf" srcId="{E692650E-D899-4EDA-9C34-B6C103750D7A}" destId="{C0064F09-5488-4E2E-97D0-9C2C93CC532F}" srcOrd="0" destOrd="0" presId="urn:microsoft.com/office/officeart/2005/8/layout/hProcess9"/>
    <dgm:cxn modelId="{2EEBFB55-702A-4CF2-8466-4C5684DD412F}" type="presParOf" srcId="{E692650E-D899-4EDA-9C34-B6C103750D7A}" destId="{42CCFD6D-4E83-48ED-8330-F3277D793536}" srcOrd="1" destOrd="0" presId="urn:microsoft.com/office/officeart/2005/8/layout/hProcess9"/>
    <dgm:cxn modelId="{676488FA-2479-4837-87C8-5429A4BCA5B9}" type="presParOf" srcId="{E692650E-D899-4EDA-9C34-B6C103750D7A}" destId="{DA8AD081-C79E-4A15-8C4B-9637833A50BD}" srcOrd="2" destOrd="0" presId="urn:microsoft.com/office/officeart/2005/8/layout/hProcess9"/>
    <dgm:cxn modelId="{8FEE169B-7904-459F-A31A-3E022693DF87}" type="presParOf" srcId="{E692650E-D899-4EDA-9C34-B6C103750D7A}" destId="{46B73C72-90CD-4D8E-86C4-D8B63BE800A8}" srcOrd="3" destOrd="0" presId="urn:microsoft.com/office/officeart/2005/8/layout/hProcess9"/>
    <dgm:cxn modelId="{63D7B55B-4D63-45AE-AD9A-4CEF4DBF802A}" type="presParOf" srcId="{E692650E-D899-4EDA-9C34-B6C103750D7A}" destId="{B642290C-9280-4DE1-B67B-56CA70712F81}" srcOrd="4" destOrd="0" presId="urn:microsoft.com/office/officeart/2005/8/layout/hProcess9"/>
    <dgm:cxn modelId="{983D7218-D613-4859-B590-E1A69B5040D0}" type="presParOf" srcId="{E692650E-D899-4EDA-9C34-B6C103750D7A}" destId="{C07525DB-1215-465F-A438-70BFFC8B2C86}" srcOrd="5" destOrd="0" presId="urn:microsoft.com/office/officeart/2005/8/layout/hProcess9"/>
    <dgm:cxn modelId="{42F021C2-D638-429C-ACEB-2ED9FFD326D2}" type="presParOf" srcId="{E692650E-D899-4EDA-9C34-B6C103750D7A}" destId="{0248C833-E188-4E87-9211-6AEE4E96E81A}" srcOrd="6" destOrd="0" presId="urn:microsoft.com/office/officeart/2005/8/layout/hProcess9"/>
    <dgm:cxn modelId="{94E47F92-0B9C-4ADE-B71F-2128C8420134}" type="presParOf" srcId="{E692650E-D899-4EDA-9C34-B6C103750D7A}" destId="{431C69FF-5D37-4F3C-A31A-BC9C4C8F4283}" srcOrd="7" destOrd="0" presId="urn:microsoft.com/office/officeart/2005/8/layout/hProcess9"/>
    <dgm:cxn modelId="{110C2FF1-EA13-4D09-A473-E4464E495579}" type="presParOf" srcId="{E692650E-D899-4EDA-9C34-B6C103750D7A}" destId="{5C25E580-8822-40CB-8F79-764DA730B98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18DDCD5-19BA-4741-AF34-2E5A64CF8FA2}" type="doc">
      <dgm:prSet loTypeId="urn:microsoft.com/office/officeart/2005/8/layout/equation1" loCatId="process" qsTypeId="urn:microsoft.com/office/officeart/2005/8/quickstyle/simple2" qsCatId="simple" csTypeId="urn:microsoft.com/office/officeart/2005/8/colors/colorful4" csCatId="colorful" phldr="1"/>
      <dgm:spPr/>
    </dgm:pt>
    <dgm:pt modelId="{41CF7130-F004-42F5-83E8-1D74C5BDEDC5}">
      <dgm:prSet phldrT="[Texto]" custT="1"/>
      <dgm:spPr/>
      <dgm:t>
        <a:bodyPr/>
        <a:lstStyle/>
        <a:p>
          <a:r>
            <a:rPr lang="es-EC" sz="1400" b="1">
              <a:latin typeface="Calibri" panose="020F0502020204030204" pitchFamily="34" charset="0"/>
              <a:cs typeface="Calibri" panose="020F0502020204030204" pitchFamily="34" charset="0"/>
            </a:rPr>
            <a:t>¿Qué? (WHAT)</a:t>
          </a:r>
          <a:endParaRPr lang="es-EC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DD3CEE-E2E3-41D0-A5C0-024C59AB0268}" type="parTrans" cxnId="{7FB6B735-7672-4991-9D2E-CF47AD3AE482}">
      <dgm:prSet/>
      <dgm:spPr/>
      <dgm:t>
        <a:bodyPr/>
        <a:lstStyle/>
        <a:p>
          <a:endParaRPr lang="es-EC" sz="1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12BF89-6928-4C87-9BC9-1BEAC0E868DE}" type="sibTrans" cxnId="{7FB6B735-7672-4991-9D2E-CF47AD3AE482}">
      <dgm:prSet custT="1"/>
      <dgm:spPr/>
      <dgm:t>
        <a:bodyPr/>
        <a:lstStyle/>
        <a:p>
          <a:endParaRPr lang="es-EC" sz="1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30FB63-51F9-4BF5-98AE-40322FA4AFDF}">
      <dgm:prSet phldrT="[Texto]" custT="1"/>
      <dgm:spPr/>
      <dgm:t>
        <a:bodyPr/>
        <a:lstStyle/>
        <a:p>
          <a:r>
            <a:rPr lang="es-EC" sz="1400" b="1">
              <a:latin typeface="Calibri" panose="020F0502020204030204" pitchFamily="34" charset="0"/>
              <a:cs typeface="Calibri" panose="020F0502020204030204" pitchFamily="34" charset="0"/>
            </a:rPr>
            <a:t>¿Por qué? (WHY)</a:t>
          </a:r>
          <a:endParaRPr lang="es-EC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82083E-7F16-4013-9D0E-E46766C193E0}" type="parTrans" cxnId="{938813A9-9EED-4B47-952F-2C93F099517E}">
      <dgm:prSet/>
      <dgm:spPr/>
      <dgm:t>
        <a:bodyPr/>
        <a:lstStyle/>
        <a:p>
          <a:endParaRPr lang="es-EC" sz="1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61E016-B035-4737-BF80-9AAC0A5BD187}" type="sibTrans" cxnId="{938813A9-9EED-4B47-952F-2C93F099517E}">
      <dgm:prSet custT="1"/>
      <dgm:spPr/>
      <dgm:t>
        <a:bodyPr/>
        <a:lstStyle/>
        <a:p>
          <a:endParaRPr lang="es-EC" sz="1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9C8DF9-C2D4-4772-9FA2-1D3EEA5E4FD1}">
      <dgm:prSet phldrT="[Texto]" custT="1"/>
      <dgm:spPr/>
      <dgm:t>
        <a:bodyPr/>
        <a:lstStyle/>
        <a:p>
          <a:r>
            <a:rPr lang="es-EC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5W + 1H</a:t>
          </a:r>
        </a:p>
      </dgm:t>
    </dgm:pt>
    <dgm:pt modelId="{5EDBD610-4668-428A-82C2-AF8E201B8400}" type="parTrans" cxnId="{89B4A06B-4DFF-4DF8-94FC-3BA107161FB1}">
      <dgm:prSet/>
      <dgm:spPr/>
      <dgm:t>
        <a:bodyPr/>
        <a:lstStyle/>
        <a:p>
          <a:endParaRPr lang="es-EC" sz="1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E46311-8D2E-445D-AFFA-93230B57F459}" type="sibTrans" cxnId="{89B4A06B-4DFF-4DF8-94FC-3BA107161FB1}">
      <dgm:prSet/>
      <dgm:spPr/>
      <dgm:t>
        <a:bodyPr/>
        <a:lstStyle/>
        <a:p>
          <a:endParaRPr lang="es-EC" sz="1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9BA6B5-4EC8-432D-AB2D-4292EC7EFE8C}">
      <dgm:prSet phldrT="[Texto]" custT="1"/>
      <dgm:spPr/>
      <dgm:t>
        <a:bodyPr/>
        <a:lstStyle/>
        <a:p>
          <a:r>
            <a:rPr lang="es-EC" sz="1400" b="1" dirty="0">
              <a:latin typeface="Calibri" panose="020F0502020204030204" pitchFamily="34" charset="0"/>
              <a:cs typeface="Calibri" panose="020F0502020204030204" pitchFamily="34" charset="0"/>
            </a:rPr>
            <a:t>¿Cuándo? (WHEN)</a:t>
          </a:r>
        </a:p>
      </dgm:t>
    </dgm:pt>
    <dgm:pt modelId="{07A655FA-0B31-4429-9C27-9EB82B2D10C0}" type="parTrans" cxnId="{432B5F98-47CB-4217-BB24-90101760E4AF}">
      <dgm:prSet/>
      <dgm:spPr/>
      <dgm:t>
        <a:bodyPr/>
        <a:lstStyle/>
        <a:p>
          <a:endParaRPr lang="es-EC" sz="1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7AFC4DC-6DFC-48E7-93D7-34E645BD1BFE}" type="sibTrans" cxnId="{432B5F98-47CB-4217-BB24-90101760E4AF}">
      <dgm:prSet custT="1"/>
      <dgm:spPr/>
      <dgm:t>
        <a:bodyPr/>
        <a:lstStyle/>
        <a:p>
          <a:endParaRPr lang="es-EC" sz="1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B0288D-B277-47EA-B3F3-E5BACD09BEAA}">
      <dgm:prSet phldrT="[Texto]" custT="1"/>
      <dgm:spPr/>
      <dgm:t>
        <a:bodyPr/>
        <a:lstStyle/>
        <a:p>
          <a:r>
            <a:rPr lang="es-EC" sz="1400" b="1">
              <a:latin typeface="Calibri" panose="020F0502020204030204" pitchFamily="34" charset="0"/>
              <a:cs typeface="Calibri" panose="020F0502020204030204" pitchFamily="34" charset="0"/>
            </a:rPr>
            <a:t>¿Dónde? (WHERE)</a:t>
          </a:r>
          <a:endParaRPr lang="es-EC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B4E106-E6F0-4E6D-9C31-F99136F62F54}" type="parTrans" cxnId="{43D51018-3062-4DC8-BC4E-E1EBDA91AF91}">
      <dgm:prSet/>
      <dgm:spPr/>
      <dgm:t>
        <a:bodyPr/>
        <a:lstStyle/>
        <a:p>
          <a:endParaRPr lang="es-EC" sz="1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DE6504-914A-49C4-8C81-E32CDC08BE1F}" type="sibTrans" cxnId="{43D51018-3062-4DC8-BC4E-E1EBDA91AF91}">
      <dgm:prSet custT="1"/>
      <dgm:spPr/>
      <dgm:t>
        <a:bodyPr/>
        <a:lstStyle/>
        <a:p>
          <a:endParaRPr lang="es-EC" sz="1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72B6E30-34CF-4E55-A133-21B7F8641211}">
      <dgm:prSet phldrT="[Texto]" custT="1"/>
      <dgm:spPr/>
      <dgm:t>
        <a:bodyPr/>
        <a:lstStyle/>
        <a:p>
          <a:r>
            <a:rPr lang="es-EC" sz="1400" b="1">
              <a:latin typeface="Calibri" panose="020F0502020204030204" pitchFamily="34" charset="0"/>
              <a:cs typeface="Calibri" panose="020F0502020204030204" pitchFamily="34" charset="0"/>
            </a:rPr>
            <a:t>¿Quién? (WHO)</a:t>
          </a:r>
          <a:endParaRPr lang="es-EC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835224A-2962-46ED-9B5F-A783582F6863}" type="parTrans" cxnId="{CD7A0396-B111-4EE9-84AF-206A22B8691C}">
      <dgm:prSet/>
      <dgm:spPr/>
      <dgm:t>
        <a:bodyPr/>
        <a:lstStyle/>
        <a:p>
          <a:endParaRPr lang="es-EC" sz="1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D9D721-6C73-446F-854F-96F450341098}" type="sibTrans" cxnId="{CD7A0396-B111-4EE9-84AF-206A22B8691C}">
      <dgm:prSet custT="1"/>
      <dgm:spPr/>
      <dgm:t>
        <a:bodyPr/>
        <a:lstStyle/>
        <a:p>
          <a:endParaRPr lang="es-EC" sz="1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7A0AAD-58CB-4006-820F-5C79387A116D}">
      <dgm:prSet phldrT="[Texto]" custT="1"/>
      <dgm:spPr/>
      <dgm:t>
        <a:bodyPr/>
        <a:lstStyle/>
        <a:p>
          <a:r>
            <a:rPr lang="es-EC" sz="1400" b="1">
              <a:latin typeface="Calibri" panose="020F0502020204030204" pitchFamily="34" charset="0"/>
              <a:cs typeface="Calibri" panose="020F0502020204030204" pitchFamily="34" charset="0"/>
            </a:rPr>
            <a:t>¿Cómo? (HOW)</a:t>
          </a:r>
          <a:endParaRPr lang="es-EC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058969-E894-4C73-B187-78662BFF9F5C}" type="parTrans" cxnId="{084D17BD-9292-4C39-BF0F-C796416C06E0}">
      <dgm:prSet/>
      <dgm:spPr/>
      <dgm:t>
        <a:bodyPr/>
        <a:lstStyle/>
        <a:p>
          <a:endParaRPr lang="es-EC" sz="1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B1D69B-5844-47D5-BA1E-62FEF6E13218}" type="sibTrans" cxnId="{084D17BD-9292-4C39-BF0F-C796416C06E0}">
      <dgm:prSet custT="1"/>
      <dgm:spPr/>
      <dgm:t>
        <a:bodyPr/>
        <a:lstStyle/>
        <a:p>
          <a:endParaRPr lang="es-EC" sz="1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86503B-0E01-4427-BA7E-1F35980EBF0A}" type="pres">
      <dgm:prSet presAssocID="{118DDCD5-19BA-4741-AF34-2E5A64CF8FA2}" presName="linearFlow" presStyleCnt="0">
        <dgm:presLayoutVars>
          <dgm:dir/>
          <dgm:resizeHandles val="exact"/>
        </dgm:presLayoutVars>
      </dgm:prSet>
      <dgm:spPr/>
    </dgm:pt>
    <dgm:pt modelId="{1CD7E61F-C7EC-452F-8558-A5EAFDB7A6E4}" type="pres">
      <dgm:prSet presAssocID="{41CF7130-F004-42F5-83E8-1D74C5BDEDC5}" presName="node" presStyleLbl="node1" presStyleIdx="0" presStyleCnt="7">
        <dgm:presLayoutVars>
          <dgm:bulletEnabled val="1"/>
        </dgm:presLayoutVars>
      </dgm:prSet>
      <dgm:spPr/>
    </dgm:pt>
    <dgm:pt modelId="{00AC5CAA-9836-41AB-86B9-12719563FC3C}" type="pres">
      <dgm:prSet presAssocID="{8912BF89-6928-4C87-9BC9-1BEAC0E868DE}" presName="spacerL" presStyleCnt="0"/>
      <dgm:spPr/>
    </dgm:pt>
    <dgm:pt modelId="{EEC56A93-D5F6-4CDC-BE24-77F87787D03A}" type="pres">
      <dgm:prSet presAssocID="{8912BF89-6928-4C87-9BC9-1BEAC0E868DE}" presName="sibTrans" presStyleLbl="sibTrans2D1" presStyleIdx="0" presStyleCnt="6"/>
      <dgm:spPr/>
    </dgm:pt>
    <dgm:pt modelId="{3064AE5C-660B-4DF5-AACC-2743A8B84D67}" type="pres">
      <dgm:prSet presAssocID="{8912BF89-6928-4C87-9BC9-1BEAC0E868DE}" presName="spacerR" presStyleCnt="0"/>
      <dgm:spPr/>
    </dgm:pt>
    <dgm:pt modelId="{FBDCC238-CADE-477A-B9A0-19E1017AB1FB}" type="pres">
      <dgm:prSet presAssocID="{A430FB63-51F9-4BF5-98AE-40322FA4AFDF}" presName="node" presStyleLbl="node1" presStyleIdx="1" presStyleCnt="7">
        <dgm:presLayoutVars>
          <dgm:bulletEnabled val="1"/>
        </dgm:presLayoutVars>
      </dgm:prSet>
      <dgm:spPr/>
    </dgm:pt>
    <dgm:pt modelId="{C8F93AC2-4EE8-4147-BDF8-ED3A4CC1D714}" type="pres">
      <dgm:prSet presAssocID="{B961E016-B035-4737-BF80-9AAC0A5BD187}" presName="spacerL" presStyleCnt="0"/>
      <dgm:spPr/>
    </dgm:pt>
    <dgm:pt modelId="{64E72E84-8793-4AF6-B3FB-A2D92FCA3F3F}" type="pres">
      <dgm:prSet presAssocID="{B961E016-B035-4737-BF80-9AAC0A5BD187}" presName="sibTrans" presStyleLbl="sibTrans2D1" presStyleIdx="1" presStyleCnt="6"/>
      <dgm:spPr/>
    </dgm:pt>
    <dgm:pt modelId="{EB393A90-3C75-4258-8215-ADD5D788ACF3}" type="pres">
      <dgm:prSet presAssocID="{B961E016-B035-4737-BF80-9AAC0A5BD187}" presName="spacerR" presStyleCnt="0"/>
      <dgm:spPr/>
    </dgm:pt>
    <dgm:pt modelId="{E950DB86-FD21-4B0A-AAC8-4C637ADC8134}" type="pres">
      <dgm:prSet presAssocID="{AD9BA6B5-4EC8-432D-AB2D-4292EC7EFE8C}" presName="node" presStyleLbl="node1" presStyleIdx="2" presStyleCnt="7" custScaleX="110737">
        <dgm:presLayoutVars>
          <dgm:bulletEnabled val="1"/>
        </dgm:presLayoutVars>
      </dgm:prSet>
      <dgm:spPr/>
    </dgm:pt>
    <dgm:pt modelId="{E627DF50-8B0C-4308-B09B-DAD063778ECB}" type="pres">
      <dgm:prSet presAssocID="{57AFC4DC-6DFC-48E7-93D7-34E645BD1BFE}" presName="spacerL" presStyleCnt="0"/>
      <dgm:spPr/>
    </dgm:pt>
    <dgm:pt modelId="{95BD306E-6E55-41F5-B485-20E34A72BB79}" type="pres">
      <dgm:prSet presAssocID="{57AFC4DC-6DFC-48E7-93D7-34E645BD1BFE}" presName="sibTrans" presStyleLbl="sibTrans2D1" presStyleIdx="2" presStyleCnt="6"/>
      <dgm:spPr/>
    </dgm:pt>
    <dgm:pt modelId="{6097A515-DAC5-46A9-9436-C16CDFBF554D}" type="pres">
      <dgm:prSet presAssocID="{57AFC4DC-6DFC-48E7-93D7-34E645BD1BFE}" presName="spacerR" presStyleCnt="0"/>
      <dgm:spPr/>
    </dgm:pt>
    <dgm:pt modelId="{566D2F0D-4DB8-4AA0-9C75-1B999FF60219}" type="pres">
      <dgm:prSet presAssocID="{F2B0288D-B277-47EA-B3F3-E5BACD09BEAA}" presName="node" presStyleLbl="node1" presStyleIdx="3" presStyleCnt="7">
        <dgm:presLayoutVars>
          <dgm:bulletEnabled val="1"/>
        </dgm:presLayoutVars>
      </dgm:prSet>
      <dgm:spPr/>
    </dgm:pt>
    <dgm:pt modelId="{329181B6-B037-4DF3-9DC9-733AB7DD06A2}" type="pres">
      <dgm:prSet presAssocID="{D1DE6504-914A-49C4-8C81-E32CDC08BE1F}" presName="spacerL" presStyleCnt="0"/>
      <dgm:spPr/>
    </dgm:pt>
    <dgm:pt modelId="{245177F0-42C2-4AEB-8BAB-20BB405B466F}" type="pres">
      <dgm:prSet presAssocID="{D1DE6504-914A-49C4-8C81-E32CDC08BE1F}" presName="sibTrans" presStyleLbl="sibTrans2D1" presStyleIdx="3" presStyleCnt="6"/>
      <dgm:spPr/>
    </dgm:pt>
    <dgm:pt modelId="{C0FE2159-E3EE-450D-9640-288F0E8A42FA}" type="pres">
      <dgm:prSet presAssocID="{D1DE6504-914A-49C4-8C81-E32CDC08BE1F}" presName="spacerR" presStyleCnt="0"/>
      <dgm:spPr/>
    </dgm:pt>
    <dgm:pt modelId="{78647A80-B709-4EB2-9E24-CB5847ABA3A7}" type="pres">
      <dgm:prSet presAssocID="{C72B6E30-34CF-4E55-A133-21B7F8641211}" presName="node" presStyleLbl="node1" presStyleIdx="4" presStyleCnt="7">
        <dgm:presLayoutVars>
          <dgm:bulletEnabled val="1"/>
        </dgm:presLayoutVars>
      </dgm:prSet>
      <dgm:spPr/>
    </dgm:pt>
    <dgm:pt modelId="{4B7F422D-5914-4769-9409-A6CA538ED75E}" type="pres">
      <dgm:prSet presAssocID="{60D9D721-6C73-446F-854F-96F450341098}" presName="spacerL" presStyleCnt="0"/>
      <dgm:spPr/>
    </dgm:pt>
    <dgm:pt modelId="{653941DD-C9E0-44B9-834E-B9C2F96CF88B}" type="pres">
      <dgm:prSet presAssocID="{60D9D721-6C73-446F-854F-96F450341098}" presName="sibTrans" presStyleLbl="sibTrans2D1" presStyleIdx="4" presStyleCnt="6"/>
      <dgm:spPr/>
    </dgm:pt>
    <dgm:pt modelId="{4411A5A4-ECD2-4CC8-813C-BC79FBBB59DB}" type="pres">
      <dgm:prSet presAssocID="{60D9D721-6C73-446F-854F-96F450341098}" presName="spacerR" presStyleCnt="0"/>
      <dgm:spPr/>
    </dgm:pt>
    <dgm:pt modelId="{B3E086D5-EF83-42B0-84FD-6676BBA98CC2}" type="pres">
      <dgm:prSet presAssocID="{D17A0AAD-58CB-4006-820F-5C79387A116D}" presName="node" presStyleLbl="node1" presStyleIdx="5" presStyleCnt="7">
        <dgm:presLayoutVars>
          <dgm:bulletEnabled val="1"/>
        </dgm:presLayoutVars>
      </dgm:prSet>
      <dgm:spPr/>
    </dgm:pt>
    <dgm:pt modelId="{F8D0C049-DD15-461E-8F01-46DB1DE4B78B}" type="pres">
      <dgm:prSet presAssocID="{7EB1D69B-5844-47D5-BA1E-62FEF6E13218}" presName="spacerL" presStyleCnt="0"/>
      <dgm:spPr/>
    </dgm:pt>
    <dgm:pt modelId="{61873854-BF12-4468-ABEC-8B0ABC221F38}" type="pres">
      <dgm:prSet presAssocID="{7EB1D69B-5844-47D5-BA1E-62FEF6E13218}" presName="sibTrans" presStyleLbl="sibTrans2D1" presStyleIdx="5" presStyleCnt="6"/>
      <dgm:spPr/>
    </dgm:pt>
    <dgm:pt modelId="{F371FD75-6B0F-4DC1-8AB3-66C33281FE79}" type="pres">
      <dgm:prSet presAssocID="{7EB1D69B-5844-47D5-BA1E-62FEF6E13218}" presName="spacerR" presStyleCnt="0"/>
      <dgm:spPr/>
    </dgm:pt>
    <dgm:pt modelId="{0C3A62E2-4C42-4213-A56A-9769B4410BAA}" type="pres">
      <dgm:prSet presAssocID="{559C8DF9-C2D4-4772-9FA2-1D3EEA5E4FD1}" presName="node" presStyleLbl="node1" presStyleIdx="6" presStyleCnt="7">
        <dgm:presLayoutVars>
          <dgm:bulletEnabled val="1"/>
        </dgm:presLayoutVars>
      </dgm:prSet>
      <dgm:spPr/>
    </dgm:pt>
  </dgm:ptLst>
  <dgm:cxnLst>
    <dgm:cxn modelId="{3C52B404-000E-497D-80BE-0C469554A486}" type="presOf" srcId="{60D9D721-6C73-446F-854F-96F450341098}" destId="{653941DD-C9E0-44B9-834E-B9C2F96CF88B}" srcOrd="0" destOrd="0" presId="urn:microsoft.com/office/officeart/2005/8/layout/equation1"/>
    <dgm:cxn modelId="{088CB40B-F350-413E-B8D6-7ABD86C79C2F}" type="presOf" srcId="{F2B0288D-B277-47EA-B3F3-E5BACD09BEAA}" destId="{566D2F0D-4DB8-4AA0-9C75-1B999FF60219}" srcOrd="0" destOrd="0" presId="urn:microsoft.com/office/officeart/2005/8/layout/equation1"/>
    <dgm:cxn modelId="{43D51018-3062-4DC8-BC4E-E1EBDA91AF91}" srcId="{118DDCD5-19BA-4741-AF34-2E5A64CF8FA2}" destId="{F2B0288D-B277-47EA-B3F3-E5BACD09BEAA}" srcOrd="3" destOrd="0" parTransId="{8BB4E106-E6F0-4E6D-9C31-F99136F62F54}" sibTransId="{D1DE6504-914A-49C4-8C81-E32CDC08BE1F}"/>
    <dgm:cxn modelId="{F26B5122-3577-4607-8E87-01D7FC043B0E}" type="presOf" srcId="{AD9BA6B5-4EC8-432D-AB2D-4292EC7EFE8C}" destId="{E950DB86-FD21-4B0A-AAC8-4C637ADC8134}" srcOrd="0" destOrd="0" presId="urn:microsoft.com/office/officeart/2005/8/layout/equation1"/>
    <dgm:cxn modelId="{7FB6B735-7672-4991-9D2E-CF47AD3AE482}" srcId="{118DDCD5-19BA-4741-AF34-2E5A64CF8FA2}" destId="{41CF7130-F004-42F5-83E8-1D74C5BDEDC5}" srcOrd="0" destOrd="0" parTransId="{44DD3CEE-E2E3-41D0-A5C0-024C59AB0268}" sibTransId="{8912BF89-6928-4C87-9BC9-1BEAC0E868DE}"/>
    <dgm:cxn modelId="{4555D93C-D393-40CE-A326-C212EFCEC74A}" type="presOf" srcId="{41CF7130-F004-42F5-83E8-1D74C5BDEDC5}" destId="{1CD7E61F-C7EC-452F-8558-A5EAFDB7A6E4}" srcOrd="0" destOrd="0" presId="urn:microsoft.com/office/officeart/2005/8/layout/equation1"/>
    <dgm:cxn modelId="{E8352F5C-8E32-4EE5-B73F-27E2A58EC0DE}" type="presOf" srcId="{7EB1D69B-5844-47D5-BA1E-62FEF6E13218}" destId="{61873854-BF12-4468-ABEC-8B0ABC221F38}" srcOrd="0" destOrd="0" presId="urn:microsoft.com/office/officeart/2005/8/layout/equation1"/>
    <dgm:cxn modelId="{43D64D6B-49EC-4D65-A6E7-DA8E9B82D129}" type="presOf" srcId="{57AFC4DC-6DFC-48E7-93D7-34E645BD1BFE}" destId="{95BD306E-6E55-41F5-B485-20E34A72BB79}" srcOrd="0" destOrd="0" presId="urn:microsoft.com/office/officeart/2005/8/layout/equation1"/>
    <dgm:cxn modelId="{89B4A06B-4DFF-4DF8-94FC-3BA107161FB1}" srcId="{118DDCD5-19BA-4741-AF34-2E5A64CF8FA2}" destId="{559C8DF9-C2D4-4772-9FA2-1D3EEA5E4FD1}" srcOrd="6" destOrd="0" parTransId="{5EDBD610-4668-428A-82C2-AF8E201B8400}" sibTransId="{71E46311-8D2E-445D-AFFA-93230B57F459}"/>
    <dgm:cxn modelId="{3CCA8074-1BC8-4BB9-BF0C-BE241E2DFE26}" type="presOf" srcId="{D1DE6504-914A-49C4-8C81-E32CDC08BE1F}" destId="{245177F0-42C2-4AEB-8BAB-20BB405B466F}" srcOrd="0" destOrd="0" presId="urn:microsoft.com/office/officeart/2005/8/layout/equation1"/>
    <dgm:cxn modelId="{36733980-9D44-48EF-B8E3-8797BEEB737B}" type="presOf" srcId="{559C8DF9-C2D4-4772-9FA2-1D3EEA5E4FD1}" destId="{0C3A62E2-4C42-4213-A56A-9769B4410BAA}" srcOrd="0" destOrd="0" presId="urn:microsoft.com/office/officeart/2005/8/layout/equation1"/>
    <dgm:cxn modelId="{3A655294-BD75-4399-A032-75B97A0D8330}" type="presOf" srcId="{A430FB63-51F9-4BF5-98AE-40322FA4AFDF}" destId="{FBDCC238-CADE-477A-B9A0-19E1017AB1FB}" srcOrd="0" destOrd="0" presId="urn:microsoft.com/office/officeart/2005/8/layout/equation1"/>
    <dgm:cxn modelId="{CD7A0396-B111-4EE9-84AF-206A22B8691C}" srcId="{118DDCD5-19BA-4741-AF34-2E5A64CF8FA2}" destId="{C72B6E30-34CF-4E55-A133-21B7F8641211}" srcOrd="4" destOrd="0" parTransId="{3835224A-2962-46ED-9B5F-A783582F6863}" sibTransId="{60D9D721-6C73-446F-854F-96F450341098}"/>
    <dgm:cxn modelId="{432B5F98-47CB-4217-BB24-90101760E4AF}" srcId="{118DDCD5-19BA-4741-AF34-2E5A64CF8FA2}" destId="{AD9BA6B5-4EC8-432D-AB2D-4292EC7EFE8C}" srcOrd="2" destOrd="0" parTransId="{07A655FA-0B31-4429-9C27-9EB82B2D10C0}" sibTransId="{57AFC4DC-6DFC-48E7-93D7-34E645BD1BFE}"/>
    <dgm:cxn modelId="{C7AC59A5-D20A-4FD7-A56B-5BE641BD3879}" type="presOf" srcId="{D17A0AAD-58CB-4006-820F-5C79387A116D}" destId="{B3E086D5-EF83-42B0-84FD-6676BBA98CC2}" srcOrd="0" destOrd="0" presId="urn:microsoft.com/office/officeart/2005/8/layout/equation1"/>
    <dgm:cxn modelId="{938813A9-9EED-4B47-952F-2C93F099517E}" srcId="{118DDCD5-19BA-4741-AF34-2E5A64CF8FA2}" destId="{A430FB63-51F9-4BF5-98AE-40322FA4AFDF}" srcOrd="1" destOrd="0" parTransId="{8C82083E-7F16-4013-9D0E-E46766C193E0}" sibTransId="{B961E016-B035-4737-BF80-9AAC0A5BD187}"/>
    <dgm:cxn modelId="{084D17BD-9292-4C39-BF0F-C796416C06E0}" srcId="{118DDCD5-19BA-4741-AF34-2E5A64CF8FA2}" destId="{D17A0AAD-58CB-4006-820F-5C79387A116D}" srcOrd="5" destOrd="0" parTransId="{89058969-E894-4C73-B187-78662BFF9F5C}" sibTransId="{7EB1D69B-5844-47D5-BA1E-62FEF6E13218}"/>
    <dgm:cxn modelId="{AE0EB1BF-4E73-44F0-9522-1FEDCF8FE91C}" type="presOf" srcId="{B961E016-B035-4737-BF80-9AAC0A5BD187}" destId="{64E72E84-8793-4AF6-B3FB-A2D92FCA3F3F}" srcOrd="0" destOrd="0" presId="urn:microsoft.com/office/officeart/2005/8/layout/equation1"/>
    <dgm:cxn modelId="{E4DDB3CD-A5DB-403A-B2ED-55056E42A8E4}" type="presOf" srcId="{C72B6E30-34CF-4E55-A133-21B7F8641211}" destId="{78647A80-B709-4EB2-9E24-CB5847ABA3A7}" srcOrd="0" destOrd="0" presId="urn:microsoft.com/office/officeart/2005/8/layout/equation1"/>
    <dgm:cxn modelId="{4616D9E8-25A3-4279-A7A1-102F213781E7}" type="presOf" srcId="{118DDCD5-19BA-4741-AF34-2E5A64CF8FA2}" destId="{6C86503B-0E01-4427-BA7E-1F35980EBF0A}" srcOrd="0" destOrd="0" presId="urn:microsoft.com/office/officeart/2005/8/layout/equation1"/>
    <dgm:cxn modelId="{3A6BDFE8-FDFE-4316-837E-14FBA7E6E240}" type="presOf" srcId="{8912BF89-6928-4C87-9BC9-1BEAC0E868DE}" destId="{EEC56A93-D5F6-4CDC-BE24-77F87787D03A}" srcOrd="0" destOrd="0" presId="urn:microsoft.com/office/officeart/2005/8/layout/equation1"/>
    <dgm:cxn modelId="{FB20D870-9FDA-47FF-8FED-A7F199DB6401}" type="presParOf" srcId="{6C86503B-0E01-4427-BA7E-1F35980EBF0A}" destId="{1CD7E61F-C7EC-452F-8558-A5EAFDB7A6E4}" srcOrd="0" destOrd="0" presId="urn:microsoft.com/office/officeart/2005/8/layout/equation1"/>
    <dgm:cxn modelId="{BE3D58D9-7FF7-42BB-8D56-984F9B69AC8C}" type="presParOf" srcId="{6C86503B-0E01-4427-BA7E-1F35980EBF0A}" destId="{00AC5CAA-9836-41AB-86B9-12719563FC3C}" srcOrd="1" destOrd="0" presId="urn:microsoft.com/office/officeart/2005/8/layout/equation1"/>
    <dgm:cxn modelId="{2C1E89D8-702E-486D-8733-B3F854C0210C}" type="presParOf" srcId="{6C86503B-0E01-4427-BA7E-1F35980EBF0A}" destId="{EEC56A93-D5F6-4CDC-BE24-77F87787D03A}" srcOrd="2" destOrd="0" presId="urn:microsoft.com/office/officeart/2005/8/layout/equation1"/>
    <dgm:cxn modelId="{3CD3E16D-E8D5-4992-86BF-5FAA40F2FC38}" type="presParOf" srcId="{6C86503B-0E01-4427-BA7E-1F35980EBF0A}" destId="{3064AE5C-660B-4DF5-AACC-2743A8B84D67}" srcOrd="3" destOrd="0" presId="urn:microsoft.com/office/officeart/2005/8/layout/equation1"/>
    <dgm:cxn modelId="{CB36F850-2504-4A59-95EF-3E09B83BDA6C}" type="presParOf" srcId="{6C86503B-0E01-4427-BA7E-1F35980EBF0A}" destId="{FBDCC238-CADE-477A-B9A0-19E1017AB1FB}" srcOrd="4" destOrd="0" presId="urn:microsoft.com/office/officeart/2005/8/layout/equation1"/>
    <dgm:cxn modelId="{3C735329-3081-47ED-B0AE-E36765522842}" type="presParOf" srcId="{6C86503B-0E01-4427-BA7E-1F35980EBF0A}" destId="{C8F93AC2-4EE8-4147-BDF8-ED3A4CC1D714}" srcOrd="5" destOrd="0" presId="urn:microsoft.com/office/officeart/2005/8/layout/equation1"/>
    <dgm:cxn modelId="{41A0F2BC-6AB7-4017-9B3A-6011924CF38A}" type="presParOf" srcId="{6C86503B-0E01-4427-BA7E-1F35980EBF0A}" destId="{64E72E84-8793-4AF6-B3FB-A2D92FCA3F3F}" srcOrd="6" destOrd="0" presId="urn:microsoft.com/office/officeart/2005/8/layout/equation1"/>
    <dgm:cxn modelId="{FE81C890-1E8A-40A6-93D2-6B0ABA92847C}" type="presParOf" srcId="{6C86503B-0E01-4427-BA7E-1F35980EBF0A}" destId="{EB393A90-3C75-4258-8215-ADD5D788ACF3}" srcOrd="7" destOrd="0" presId="urn:microsoft.com/office/officeart/2005/8/layout/equation1"/>
    <dgm:cxn modelId="{9028C9B6-CBD1-4FC3-8BEF-E66F985BF65B}" type="presParOf" srcId="{6C86503B-0E01-4427-BA7E-1F35980EBF0A}" destId="{E950DB86-FD21-4B0A-AAC8-4C637ADC8134}" srcOrd="8" destOrd="0" presId="urn:microsoft.com/office/officeart/2005/8/layout/equation1"/>
    <dgm:cxn modelId="{5CF23254-9787-4DA8-8D72-035B38881B8E}" type="presParOf" srcId="{6C86503B-0E01-4427-BA7E-1F35980EBF0A}" destId="{E627DF50-8B0C-4308-B09B-DAD063778ECB}" srcOrd="9" destOrd="0" presId="urn:microsoft.com/office/officeart/2005/8/layout/equation1"/>
    <dgm:cxn modelId="{7991C1D0-1B64-4BC2-B298-87387A388355}" type="presParOf" srcId="{6C86503B-0E01-4427-BA7E-1F35980EBF0A}" destId="{95BD306E-6E55-41F5-B485-20E34A72BB79}" srcOrd="10" destOrd="0" presId="urn:microsoft.com/office/officeart/2005/8/layout/equation1"/>
    <dgm:cxn modelId="{B284D9B5-5B6D-416A-9370-20D0E2E7695A}" type="presParOf" srcId="{6C86503B-0E01-4427-BA7E-1F35980EBF0A}" destId="{6097A515-DAC5-46A9-9436-C16CDFBF554D}" srcOrd="11" destOrd="0" presId="urn:microsoft.com/office/officeart/2005/8/layout/equation1"/>
    <dgm:cxn modelId="{86AC0337-C421-4DE3-8629-3DE182F43A56}" type="presParOf" srcId="{6C86503B-0E01-4427-BA7E-1F35980EBF0A}" destId="{566D2F0D-4DB8-4AA0-9C75-1B999FF60219}" srcOrd="12" destOrd="0" presId="urn:microsoft.com/office/officeart/2005/8/layout/equation1"/>
    <dgm:cxn modelId="{484C2AF0-9325-44EB-8DDD-FE3ACCC61682}" type="presParOf" srcId="{6C86503B-0E01-4427-BA7E-1F35980EBF0A}" destId="{329181B6-B037-4DF3-9DC9-733AB7DD06A2}" srcOrd="13" destOrd="0" presId="urn:microsoft.com/office/officeart/2005/8/layout/equation1"/>
    <dgm:cxn modelId="{F1ACA7A3-B4C2-4D7A-9620-6B3C5B9D864F}" type="presParOf" srcId="{6C86503B-0E01-4427-BA7E-1F35980EBF0A}" destId="{245177F0-42C2-4AEB-8BAB-20BB405B466F}" srcOrd="14" destOrd="0" presId="urn:microsoft.com/office/officeart/2005/8/layout/equation1"/>
    <dgm:cxn modelId="{ACBCA0E4-BB87-4B0E-8BF5-40AAAEF4ACA5}" type="presParOf" srcId="{6C86503B-0E01-4427-BA7E-1F35980EBF0A}" destId="{C0FE2159-E3EE-450D-9640-288F0E8A42FA}" srcOrd="15" destOrd="0" presId="urn:microsoft.com/office/officeart/2005/8/layout/equation1"/>
    <dgm:cxn modelId="{F8B91E14-D9DA-4187-9302-C237CCDA7AFA}" type="presParOf" srcId="{6C86503B-0E01-4427-BA7E-1F35980EBF0A}" destId="{78647A80-B709-4EB2-9E24-CB5847ABA3A7}" srcOrd="16" destOrd="0" presId="urn:microsoft.com/office/officeart/2005/8/layout/equation1"/>
    <dgm:cxn modelId="{BD4E207F-8687-47B6-A048-2106EC4ECA54}" type="presParOf" srcId="{6C86503B-0E01-4427-BA7E-1F35980EBF0A}" destId="{4B7F422D-5914-4769-9409-A6CA538ED75E}" srcOrd="17" destOrd="0" presId="urn:microsoft.com/office/officeart/2005/8/layout/equation1"/>
    <dgm:cxn modelId="{29B14BCF-54CE-4A4C-B748-70E0EC334660}" type="presParOf" srcId="{6C86503B-0E01-4427-BA7E-1F35980EBF0A}" destId="{653941DD-C9E0-44B9-834E-B9C2F96CF88B}" srcOrd="18" destOrd="0" presId="urn:microsoft.com/office/officeart/2005/8/layout/equation1"/>
    <dgm:cxn modelId="{F01FAE1A-DA42-4D33-BE73-18680FE56F14}" type="presParOf" srcId="{6C86503B-0E01-4427-BA7E-1F35980EBF0A}" destId="{4411A5A4-ECD2-4CC8-813C-BC79FBBB59DB}" srcOrd="19" destOrd="0" presId="urn:microsoft.com/office/officeart/2005/8/layout/equation1"/>
    <dgm:cxn modelId="{1A172D90-0749-4909-B56C-064F2EB2BFDC}" type="presParOf" srcId="{6C86503B-0E01-4427-BA7E-1F35980EBF0A}" destId="{B3E086D5-EF83-42B0-84FD-6676BBA98CC2}" srcOrd="20" destOrd="0" presId="urn:microsoft.com/office/officeart/2005/8/layout/equation1"/>
    <dgm:cxn modelId="{50CD7329-0C9F-4F3B-B4AD-EB289E0F07B8}" type="presParOf" srcId="{6C86503B-0E01-4427-BA7E-1F35980EBF0A}" destId="{F8D0C049-DD15-461E-8F01-46DB1DE4B78B}" srcOrd="21" destOrd="0" presId="urn:microsoft.com/office/officeart/2005/8/layout/equation1"/>
    <dgm:cxn modelId="{B5E4863E-E094-4864-8883-F273DD63E03F}" type="presParOf" srcId="{6C86503B-0E01-4427-BA7E-1F35980EBF0A}" destId="{61873854-BF12-4468-ABEC-8B0ABC221F38}" srcOrd="22" destOrd="0" presId="urn:microsoft.com/office/officeart/2005/8/layout/equation1"/>
    <dgm:cxn modelId="{AEFC8C96-150B-49A8-AE66-CA144B9CF904}" type="presParOf" srcId="{6C86503B-0E01-4427-BA7E-1F35980EBF0A}" destId="{F371FD75-6B0F-4DC1-8AB3-66C33281FE79}" srcOrd="23" destOrd="0" presId="urn:microsoft.com/office/officeart/2005/8/layout/equation1"/>
    <dgm:cxn modelId="{F0B96268-A083-4B86-A414-AA257D95D313}" type="presParOf" srcId="{6C86503B-0E01-4427-BA7E-1F35980EBF0A}" destId="{0C3A62E2-4C42-4213-A56A-9769B4410BAA}" srcOrd="2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BC91FCB-7961-4381-AA49-723C95257806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D729FA5-1A01-476E-B7C8-8E607C9E3BB0}">
      <dgm:prSet phldrT="[Texto]" custT="1"/>
      <dgm:spPr/>
      <dgm:t>
        <a:bodyPr/>
        <a:lstStyle/>
        <a:p>
          <a:r>
            <a:rPr lang="es-ES" sz="2000" dirty="0">
              <a:latin typeface="Calibri" panose="020F0502020204030204" pitchFamily="34" charset="0"/>
              <a:cs typeface="Calibri" panose="020F0502020204030204" pitchFamily="34" charset="0"/>
            </a:rPr>
            <a:t>Estudio descriptivo</a:t>
          </a:r>
        </a:p>
      </dgm:t>
    </dgm:pt>
    <dgm:pt modelId="{BD5CF2BB-15E4-41AE-B642-865A9B747C94}" type="parTrans" cxnId="{0EB7FEF7-D757-406F-9E06-93FAB9942C1F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168495-1CAA-4A00-B09E-2EA2F6B11DBA}" type="sibTrans" cxnId="{0EB7FEF7-D757-406F-9E06-93FAB9942C1F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0BCEA3-F481-457C-A053-871BB2BCB1F3}">
      <dgm:prSet phldrT="[Texto]" custT="1"/>
      <dgm:spPr/>
      <dgm:t>
        <a:bodyPr/>
        <a:lstStyle/>
        <a:p>
          <a:r>
            <a:rPr lang="es-ES" sz="2000" b="1" dirty="0">
              <a:latin typeface="Calibri" panose="020F0502020204030204" pitchFamily="34" charset="0"/>
              <a:cs typeface="Calibri" panose="020F0502020204030204" pitchFamily="34" charset="0"/>
            </a:rPr>
            <a:t>Tipo de estudio </a:t>
          </a:r>
        </a:p>
      </dgm:t>
    </dgm:pt>
    <dgm:pt modelId="{6377F210-A47E-4F43-9B34-53C890F674B6}" type="sibTrans" cxnId="{A61CAF91-02B4-448E-B6E2-4519A754CB24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B7466D-62C5-485E-87E1-8C65A7940DD4}" type="parTrans" cxnId="{A61CAF91-02B4-448E-B6E2-4519A754CB24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13D8A7A-693F-48E5-9A17-9136824C52EF}" type="pres">
      <dgm:prSet presAssocID="{BBC91FCB-7961-4381-AA49-723C95257806}" presName="linear" presStyleCnt="0">
        <dgm:presLayoutVars>
          <dgm:animLvl val="lvl"/>
          <dgm:resizeHandles val="exact"/>
        </dgm:presLayoutVars>
      </dgm:prSet>
      <dgm:spPr/>
    </dgm:pt>
    <dgm:pt modelId="{D13EE3CE-75E8-48C4-AA97-7FA08B023EB5}" type="pres">
      <dgm:prSet presAssocID="{7D729FA5-1A01-476E-B7C8-8E607C9E3BB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9D334C1-215A-40BB-A5D0-574E9933CB84}" type="pres">
      <dgm:prSet presAssocID="{7D729FA5-1A01-476E-B7C8-8E607C9E3BB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7D7330A-6042-443F-B791-37683B88839B}" type="presOf" srcId="{3E0BCEA3-F481-457C-A053-871BB2BCB1F3}" destId="{B9D334C1-215A-40BB-A5D0-574E9933CB84}" srcOrd="0" destOrd="0" presId="urn:microsoft.com/office/officeart/2005/8/layout/vList2"/>
    <dgm:cxn modelId="{A61CAF91-02B4-448E-B6E2-4519A754CB24}" srcId="{7D729FA5-1A01-476E-B7C8-8E607C9E3BB0}" destId="{3E0BCEA3-F481-457C-A053-871BB2BCB1F3}" srcOrd="0" destOrd="0" parTransId="{D1B7466D-62C5-485E-87E1-8C65A7940DD4}" sibTransId="{6377F210-A47E-4F43-9B34-53C890F674B6}"/>
    <dgm:cxn modelId="{2475B793-653A-4670-A81A-3D2D41DC0F07}" type="presOf" srcId="{7D729FA5-1A01-476E-B7C8-8E607C9E3BB0}" destId="{D13EE3CE-75E8-48C4-AA97-7FA08B023EB5}" srcOrd="0" destOrd="0" presId="urn:microsoft.com/office/officeart/2005/8/layout/vList2"/>
    <dgm:cxn modelId="{68ED92C2-E78D-4FEE-A003-D62319656005}" type="presOf" srcId="{BBC91FCB-7961-4381-AA49-723C95257806}" destId="{213D8A7A-693F-48E5-9A17-9136824C52EF}" srcOrd="0" destOrd="0" presId="urn:microsoft.com/office/officeart/2005/8/layout/vList2"/>
    <dgm:cxn modelId="{0EB7FEF7-D757-406F-9E06-93FAB9942C1F}" srcId="{BBC91FCB-7961-4381-AA49-723C95257806}" destId="{7D729FA5-1A01-476E-B7C8-8E607C9E3BB0}" srcOrd="0" destOrd="0" parTransId="{BD5CF2BB-15E4-41AE-B642-865A9B747C94}" sibTransId="{B7168495-1CAA-4A00-B09E-2EA2F6B11DBA}"/>
    <dgm:cxn modelId="{8A24DC48-1C3D-45B9-9074-76FAE44BE4CD}" type="presParOf" srcId="{213D8A7A-693F-48E5-9A17-9136824C52EF}" destId="{D13EE3CE-75E8-48C4-AA97-7FA08B023EB5}" srcOrd="0" destOrd="0" presId="urn:microsoft.com/office/officeart/2005/8/layout/vList2"/>
    <dgm:cxn modelId="{E48D836F-66F5-4949-9CB7-4BD6BBC13085}" type="presParOf" srcId="{213D8A7A-693F-48E5-9A17-9136824C52EF}" destId="{B9D334C1-215A-40BB-A5D0-574E9933CB8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C010808-C1BD-4BD4-A71F-7DAC58EC5AD2}" type="doc">
      <dgm:prSet loTypeId="urn:microsoft.com/office/officeart/2005/8/layout/radial4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s-EC"/>
        </a:p>
      </dgm:t>
    </dgm:pt>
    <dgm:pt modelId="{5F2D0074-4D1E-4957-8E09-7DCBB9E9CA5B}">
      <dgm:prSet phldrT="[Texto]" custT="1"/>
      <dgm:spPr/>
      <dgm:t>
        <a:bodyPr/>
        <a:lstStyle/>
        <a:p>
          <a:r>
            <a:rPr lang="es-EC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Instrumentos de Investigación</a:t>
          </a:r>
        </a:p>
      </dgm:t>
    </dgm:pt>
    <dgm:pt modelId="{44861DC8-0E2D-4724-9E4C-DBA43971F078}" type="parTrans" cxnId="{72BECEDA-D4EF-484B-A215-78E84BA40DE0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3AB138-CB84-48C1-91D6-B034BF7855A2}" type="sibTrans" cxnId="{72BECEDA-D4EF-484B-A215-78E84BA40DE0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CFC716-3EE5-4024-A282-FEF8CF88F6CC}">
      <dgm:prSet phldrT="[Texto]" custT="1"/>
      <dgm:spPr>
        <a:solidFill>
          <a:schemeClr val="bg1">
            <a:lumMod val="95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es-EC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Entrevista</a:t>
          </a:r>
        </a:p>
      </dgm:t>
    </dgm:pt>
    <dgm:pt modelId="{D1C04CC6-C8CE-452F-A5B2-FAE39828A627}" type="parTrans" cxnId="{FA11F35F-1ECE-4B3C-9DE5-B681756EC2E3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B6F150-FB16-4CA1-8491-A0D2A7AADA59}" type="sibTrans" cxnId="{FA11F35F-1ECE-4B3C-9DE5-B681756EC2E3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6403D8-999A-48BC-BDA0-E1E83C86AB11}">
      <dgm:prSet phldrT="[Texto]" custT="1"/>
      <dgm:spPr>
        <a:solidFill>
          <a:schemeClr val="bg1">
            <a:lumMod val="95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es-EC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Encuesta</a:t>
          </a:r>
        </a:p>
      </dgm:t>
    </dgm:pt>
    <dgm:pt modelId="{CDC955C2-31B7-4678-AED9-EA9A23C7F053}" type="parTrans" cxnId="{EA79B61F-461D-4923-B0DB-3F0C902ADAB2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C1CD72-7300-4662-A5BF-D40DB0A7B804}" type="sibTrans" cxnId="{EA79B61F-461D-4923-B0DB-3F0C902ADAB2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F7D322-C8C4-4CD4-B0B3-3E9B3F717C4A}" type="pres">
      <dgm:prSet presAssocID="{4C010808-C1BD-4BD4-A71F-7DAC58EC5AD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752AFD9-CC73-4ED7-94AB-4E983F67213B}" type="pres">
      <dgm:prSet presAssocID="{5F2D0074-4D1E-4957-8E09-7DCBB9E9CA5B}" presName="centerShape" presStyleLbl="node0" presStyleIdx="0" presStyleCnt="1" custScaleX="124410"/>
      <dgm:spPr/>
    </dgm:pt>
    <dgm:pt modelId="{45B0D0C4-2975-42E3-BC73-AC89AC43550F}" type="pres">
      <dgm:prSet presAssocID="{D1C04CC6-C8CE-452F-A5B2-FAE39828A627}" presName="parTrans" presStyleLbl="bgSibTrans2D1" presStyleIdx="0" presStyleCnt="2"/>
      <dgm:spPr/>
    </dgm:pt>
    <dgm:pt modelId="{564F2680-C16A-418C-B72B-70AEA8A84DAA}" type="pres">
      <dgm:prSet presAssocID="{55CFC716-3EE5-4024-A282-FEF8CF88F6CC}" presName="node" presStyleLbl="node1" presStyleIdx="0" presStyleCnt="2">
        <dgm:presLayoutVars>
          <dgm:bulletEnabled val="1"/>
        </dgm:presLayoutVars>
      </dgm:prSet>
      <dgm:spPr/>
    </dgm:pt>
    <dgm:pt modelId="{2107BC09-1A8B-45D1-B511-D0DDEA70572A}" type="pres">
      <dgm:prSet presAssocID="{CDC955C2-31B7-4678-AED9-EA9A23C7F053}" presName="parTrans" presStyleLbl="bgSibTrans2D1" presStyleIdx="1" presStyleCnt="2"/>
      <dgm:spPr/>
    </dgm:pt>
    <dgm:pt modelId="{85C18CF4-9D1D-4C88-A746-B3B11FE9A72F}" type="pres">
      <dgm:prSet presAssocID="{676403D8-999A-48BC-BDA0-E1E83C86AB11}" presName="node" presStyleLbl="node1" presStyleIdx="1" presStyleCnt="2">
        <dgm:presLayoutVars>
          <dgm:bulletEnabled val="1"/>
        </dgm:presLayoutVars>
      </dgm:prSet>
      <dgm:spPr/>
    </dgm:pt>
  </dgm:ptLst>
  <dgm:cxnLst>
    <dgm:cxn modelId="{EA79B61F-461D-4923-B0DB-3F0C902ADAB2}" srcId="{5F2D0074-4D1E-4957-8E09-7DCBB9E9CA5B}" destId="{676403D8-999A-48BC-BDA0-E1E83C86AB11}" srcOrd="1" destOrd="0" parTransId="{CDC955C2-31B7-4678-AED9-EA9A23C7F053}" sibTransId="{FAC1CD72-7300-4662-A5BF-D40DB0A7B804}"/>
    <dgm:cxn modelId="{DB39D622-644C-4F9B-884D-4141126CCAFC}" type="presOf" srcId="{D1C04CC6-C8CE-452F-A5B2-FAE39828A627}" destId="{45B0D0C4-2975-42E3-BC73-AC89AC43550F}" srcOrd="0" destOrd="0" presId="urn:microsoft.com/office/officeart/2005/8/layout/radial4"/>
    <dgm:cxn modelId="{FA11F35F-1ECE-4B3C-9DE5-B681756EC2E3}" srcId="{5F2D0074-4D1E-4957-8E09-7DCBB9E9CA5B}" destId="{55CFC716-3EE5-4024-A282-FEF8CF88F6CC}" srcOrd="0" destOrd="0" parTransId="{D1C04CC6-C8CE-452F-A5B2-FAE39828A627}" sibTransId="{8BB6F150-FB16-4CA1-8491-A0D2A7AADA59}"/>
    <dgm:cxn modelId="{EE019D4F-3A41-4D7B-B2CC-174D003D90BE}" type="presOf" srcId="{5F2D0074-4D1E-4957-8E09-7DCBB9E9CA5B}" destId="{1752AFD9-CC73-4ED7-94AB-4E983F67213B}" srcOrd="0" destOrd="0" presId="urn:microsoft.com/office/officeart/2005/8/layout/radial4"/>
    <dgm:cxn modelId="{62C0C98A-C912-4B70-94B8-5B9F6ED0E399}" type="presOf" srcId="{676403D8-999A-48BC-BDA0-E1E83C86AB11}" destId="{85C18CF4-9D1D-4C88-A746-B3B11FE9A72F}" srcOrd="0" destOrd="0" presId="urn:microsoft.com/office/officeart/2005/8/layout/radial4"/>
    <dgm:cxn modelId="{2DA69D8E-64D3-4835-B013-0FE1504A8DA1}" type="presOf" srcId="{CDC955C2-31B7-4678-AED9-EA9A23C7F053}" destId="{2107BC09-1A8B-45D1-B511-D0DDEA70572A}" srcOrd="0" destOrd="0" presId="urn:microsoft.com/office/officeart/2005/8/layout/radial4"/>
    <dgm:cxn modelId="{2A0019B9-9B69-41E3-87D5-E10162797D8C}" type="presOf" srcId="{55CFC716-3EE5-4024-A282-FEF8CF88F6CC}" destId="{564F2680-C16A-418C-B72B-70AEA8A84DAA}" srcOrd="0" destOrd="0" presId="urn:microsoft.com/office/officeart/2005/8/layout/radial4"/>
    <dgm:cxn modelId="{72BECEDA-D4EF-484B-A215-78E84BA40DE0}" srcId="{4C010808-C1BD-4BD4-A71F-7DAC58EC5AD2}" destId="{5F2D0074-4D1E-4957-8E09-7DCBB9E9CA5B}" srcOrd="0" destOrd="0" parTransId="{44861DC8-0E2D-4724-9E4C-DBA43971F078}" sibTransId="{8E3AB138-CB84-48C1-91D6-B034BF7855A2}"/>
    <dgm:cxn modelId="{DF2DF1FD-804B-4402-85BE-1E02F1E4721D}" type="presOf" srcId="{4C010808-C1BD-4BD4-A71F-7DAC58EC5AD2}" destId="{A2F7D322-C8C4-4CD4-B0B3-3E9B3F717C4A}" srcOrd="0" destOrd="0" presId="urn:microsoft.com/office/officeart/2005/8/layout/radial4"/>
    <dgm:cxn modelId="{C15BA4A2-FC74-4663-AC1B-E3165E883E28}" type="presParOf" srcId="{A2F7D322-C8C4-4CD4-B0B3-3E9B3F717C4A}" destId="{1752AFD9-CC73-4ED7-94AB-4E983F67213B}" srcOrd="0" destOrd="0" presId="urn:microsoft.com/office/officeart/2005/8/layout/radial4"/>
    <dgm:cxn modelId="{2C6D00AF-E0B7-43C5-91EE-8E0E492B03D7}" type="presParOf" srcId="{A2F7D322-C8C4-4CD4-B0B3-3E9B3F717C4A}" destId="{45B0D0C4-2975-42E3-BC73-AC89AC43550F}" srcOrd="1" destOrd="0" presId="urn:microsoft.com/office/officeart/2005/8/layout/radial4"/>
    <dgm:cxn modelId="{7C940A6F-DEE8-4173-AB49-16D24D7556F3}" type="presParOf" srcId="{A2F7D322-C8C4-4CD4-B0B3-3E9B3F717C4A}" destId="{564F2680-C16A-418C-B72B-70AEA8A84DAA}" srcOrd="2" destOrd="0" presId="urn:microsoft.com/office/officeart/2005/8/layout/radial4"/>
    <dgm:cxn modelId="{B9687864-BD6C-4738-B55F-18A88B70C5EA}" type="presParOf" srcId="{A2F7D322-C8C4-4CD4-B0B3-3E9B3F717C4A}" destId="{2107BC09-1A8B-45D1-B511-D0DDEA70572A}" srcOrd="3" destOrd="0" presId="urn:microsoft.com/office/officeart/2005/8/layout/radial4"/>
    <dgm:cxn modelId="{5237AF4F-9831-4A42-85AB-5332E66CDD4A}" type="presParOf" srcId="{A2F7D322-C8C4-4CD4-B0B3-3E9B3F717C4A}" destId="{85C18CF4-9D1D-4C88-A746-B3B11FE9A72F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B0FA03E-593E-4EB1-8A08-AC9963944196}" type="doc">
      <dgm:prSet loTypeId="urn:microsoft.com/office/officeart/2005/8/layout/lProcess2" loCatId="relationship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es-EC"/>
        </a:p>
      </dgm:t>
    </dgm:pt>
    <dgm:pt modelId="{B946BD6C-FA60-4BC7-A093-96A085BECD40}">
      <dgm:prSet phldrT="[Texto]" custT="1"/>
      <dgm:spPr/>
      <dgm:t>
        <a:bodyPr/>
        <a:lstStyle/>
        <a:p>
          <a:r>
            <a:rPr lang="es-EC" sz="1500" b="1" dirty="0">
              <a:latin typeface="Arial" panose="020B0604020202020204" pitchFamily="34" charset="0"/>
              <a:cs typeface="Arial" panose="020B0604020202020204" pitchFamily="34" charset="0"/>
            </a:rPr>
            <a:t>MACROPROCESO</a:t>
          </a:r>
        </a:p>
      </dgm:t>
    </dgm:pt>
    <dgm:pt modelId="{ED1318C3-E53C-40EF-BB4D-EB6E2EC56CE2}" type="parTrans" cxnId="{BE599ACE-1924-4142-8B68-9BB8E8078652}">
      <dgm:prSet/>
      <dgm:spPr/>
      <dgm:t>
        <a:bodyPr/>
        <a:lstStyle/>
        <a:p>
          <a:endParaRPr lang="es-EC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9CDDE3-8B40-42D5-AFA6-D223BF0BD63E}" type="sibTrans" cxnId="{BE599ACE-1924-4142-8B68-9BB8E8078652}">
      <dgm:prSet/>
      <dgm:spPr/>
      <dgm:t>
        <a:bodyPr/>
        <a:lstStyle/>
        <a:p>
          <a:endParaRPr lang="es-EC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44E370-3CCF-4091-8199-92C3F35ED9B3}">
      <dgm:prSet phldrT="[Texto]" custT="1"/>
      <dgm:spPr/>
      <dgm:t>
        <a:bodyPr/>
        <a:lstStyle/>
        <a:p>
          <a:r>
            <a:rPr lang="es-EC" sz="1500" dirty="0">
              <a:latin typeface="Arial" panose="020B0604020202020204" pitchFamily="34" charset="0"/>
              <a:cs typeface="Arial" panose="020B0604020202020204" pitchFamily="34" charset="0"/>
            </a:rPr>
            <a:t>Gestión Documental (GD)</a:t>
          </a:r>
        </a:p>
      </dgm:t>
    </dgm:pt>
    <dgm:pt modelId="{7E74C0F7-6689-4EC2-930C-6736390D3A61}" type="parTrans" cxnId="{D94E6E57-6ACD-49FE-9914-BD9026E9A8B8}">
      <dgm:prSet/>
      <dgm:spPr/>
      <dgm:t>
        <a:bodyPr/>
        <a:lstStyle/>
        <a:p>
          <a:endParaRPr lang="es-EC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AB1984-F4BF-453A-A3B5-9546F49AB611}" type="sibTrans" cxnId="{D94E6E57-6ACD-49FE-9914-BD9026E9A8B8}">
      <dgm:prSet/>
      <dgm:spPr/>
      <dgm:t>
        <a:bodyPr/>
        <a:lstStyle/>
        <a:p>
          <a:endParaRPr lang="es-EC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5CCAA0-9EC5-4D7E-9E8E-5D4D24F61CC0}">
      <dgm:prSet phldrT="[Texto]" custT="1"/>
      <dgm:spPr/>
      <dgm:t>
        <a:bodyPr/>
        <a:lstStyle/>
        <a:p>
          <a:r>
            <a:rPr lang="es-EC" sz="1500" b="1" dirty="0">
              <a:latin typeface="Arial" panose="020B0604020202020204" pitchFamily="34" charset="0"/>
              <a:cs typeface="Arial" panose="020B0604020202020204" pitchFamily="34" charset="0"/>
            </a:rPr>
            <a:t>PROCESO</a:t>
          </a:r>
        </a:p>
      </dgm:t>
    </dgm:pt>
    <dgm:pt modelId="{0148847C-F6F2-4B90-8319-877EAA489E55}" type="parTrans" cxnId="{DF100F85-F282-4A26-980B-EBCDA88E9722}">
      <dgm:prSet/>
      <dgm:spPr/>
      <dgm:t>
        <a:bodyPr/>
        <a:lstStyle/>
        <a:p>
          <a:endParaRPr lang="es-EC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17FA8A-569E-454F-829F-B79FAF7872F4}" type="sibTrans" cxnId="{DF100F85-F282-4A26-980B-EBCDA88E9722}">
      <dgm:prSet/>
      <dgm:spPr/>
      <dgm:t>
        <a:bodyPr/>
        <a:lstStyle/>
        <a:p>
          <a:endParaRPr lang="es-EC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AC8D-7410-42D1-B8D9-201897331C03}">
      <dgm:prSet phldrT="[Texto]" custT="1"/>
      <dgm:spPr/>
      <dgm:t>
        <a:bodyPr/>
        <a:lstStyle/>
        <a:p>
          <a:r>
            <a:rPr lang="es-EC" sz="1500">
              <a:latin typeface="Arial" panose="020B0604020202020204" pitchFamily="34" charset="0"/>
              <a:cs typeface="Arial" panose="020B0604020202020204" pitchFamily="34" charset="0"/>
            </a:rPr>
            <a:t>Elaboración de Órdenes de Rectorado </a:t>
          </a:r>
          <a:r>
            <a:rPr lang="es-EC" sz="1500">
              <a:effectLst/>
              <a:latin typeface="Arial" panose="020B0604020202020204" pitchFamily="34" charset="0"/>
              <a:cs typeface="Arial" panose="020B0604020202020204" pitchFamily="34" charset="0"/>
            </a:rPr>
            <a:t>(GD.2.1)</a:t>
          </a:r>
          <a:endParaRPr lang="es-EC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FF7649-44BA-4E4D-94E1-FE1E2A45E13A}" type="parTrans" cxnId="{D3665CFE-F60C-4C37-A54C-1582303A608B}">
      <dgm:prSet/>
      <dgm:spPr/>
      <dgm:t>
        <a:bodyPr/>
        <a:lstStyle/>
        <a:p>
          <a:endParaRPr lang="es-EC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224802-C151-4D65-9DB7-DFFD8B6803FD}" type="sibTrans" cxnId="{D3665CFE-F60C-4C37-A54C-1582303A608B}">
      <dgm:prSet/>
      <dgm:spPr/>
      <dgm:t>
        <a:bodyPr/>
        <a:lstStyle/>
        <a:p>
          <a:endParaRPr lang="es-EC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6CE954-E069-475C-A1D6-F2DA1DC4D150}">
      <dgm:prSet phldrT="[Texto]" custT="1"/>
      <dgm:spPr/>
      <dgm:t>
        <a:bodyPr/>
        <a:lstStyle/>
        <a:p>
          <a:r>
            <a:rPr lang="es-EC" sz="1500" dirty="0">
              <a:latin typeface="Arial" panose="020B0604020202020204" pitchFamily="34" charset="0"/>
              <a:cs typeface="Arial" panose="020B0604020202020204" pitchFamily="34" charset="0"/>
            </a:rPr>
            <a:t>Certificaciones y Autenticaciones (GD.3)</a:t>
          </a:r>
        </a:p>
      </dgm:t>
    </dgm:pt>
    <dgm:pt modelId="{E5BBEC73-D552-447B-A274-4D50C6FB1B59}" type="parTrans" cxnId="{6FFB8097-48D8-4978-8784-654CB17AB6A3}">
      <dgm:prSet/>
      <dgm:spPr/>
      <dgm:t>
        <a:bodyPr/>
        <a:lstStyle/>
        <a:p>
          <a:endParaRPr lang="es-EC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95ED2B-06B0-43A5-B0A6-5D6C31112809}" type="sibTrans" cxnId="{6FFB8097-48D8-4978-8784-654CB17AB6A3}">
      <dgm:prSet/>
      <dgm:spPr/>
      <dgm:t>
        <a:bodyPr/>
        <a:lstStyle/>
        <a:p>
          <a:endParaRPr lang="es-EC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6BAB9C-CD44-4FD3-9D5B-083C0BFB7CEA}">
      <dgm:prSet phldrT="[Texto]" custT="1"/>
      <dgm:spPr/>
      <dgm:t>
        <a:bodyPr/>
        <a:lstStyle/>
        <a:p>
          <a:r>
            <a:rPr lang="es-EC" sz="1500" b="1" dirty="0">
              <a:latin typeface="Arial" panose="020B0604020202020204" pitchFamily="34" charset="0"/>
              <a:cs typeface="Arial" panose="020B0604020202020204" pitchFamily="34" charset="0"/>
            </a:rPr>
            <a:t>SUBPROCESO</a:t>
          </a:r>
        </a:p>
      </dgm:t>
    </dgm:pt>
    <dgm:pt modelId="{D48FA0FC-4ECB-43F7-97E2-E726CD7F86B9}" type="parTrans" cxnId="{8C1985E5-F0FC-468A-9BD9-BC0390DEF106}">
      <dgm:prSet/>
      <dgm:spPr/>
      <dgm:t>
        <a:bodyPr/>
        <a:lstStyle/>
        <a:p>
          <a:endParaRPr lang="es-EC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DC7D5F-E475-4E3B-82F9-245848BED0FA}" type="sibTrans" cxnId="{8C1985E5-F0FC-468A-9BD9-BC0390DEF106}">
      <dgm:prSet/>
      <dgm:spPr/>
      <dgm:t>
        <a:bodyPr/>
        <a:lstStyle/>
        <a:p>
          <a:endParaRPr lang="es-EC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0C81BF-FDA2-488A-BFA9-5B5C449445C4}">
      <dgm:prSet phldrT="[Texto]" custT="1"/>
      <dgm:spPr/>
      <dgm:t>
        <a:bodyPr/>
        <a:lstStyle/>
        <a:p>
          <a:pPr algn="l">
            <a:buFont typeface="Wingdings" panose="05000000000000000000" pitchFamily="2" charset="2"/>
            <a:buNone/>
          </a:pPr>
          <a:r>
            <a:rPr lang="es-EC" sz="1500" dirty="0">
              <a:latin typeface="Arial" panose="020B0604020202020204" pitchFamily="34" charset="0"/>
              <a:cs typeface="Arial" panose="020B0604020202020204" pitchFamily="34" charset="0"/>
            </a:rPr>
            <a:t>Certificaciones (GD.3.1)</a:t>
          </a:r>
        </a:p>
        <a:p>
          <a:pPr algn="l">
            <a:buFont typeface="Arial" panose="020B0604020202020204" pitchFamily="34" charset="0"/>
            <a:buNone/>
          </a:pPr>
          <a:r>
            <a:rPr lang="es-EC" sz="1500" dirty="0">
              <a:latin typeface="Arial" panose="020B0604020202020204" pitchFamily="34" charset="0"/>
              <a:cs typeface="Arial" panose="020B0604020202020204" pitchFamily="34" charset="0"/>
            </a:rPr>
            <a:t>Autenticaciones (GD.3.2)</a:t>
          </a:r>
        </a:p>
      </dgm:t>
    </dgm:pt>
    <dgm:pt modelId="{8FFFB98A-CD37-45EE-B723-E401F247E406}" type="parTrans" cxnId="{70A40BE0-6D97-47AF-A151-FD8880997DE5}">
      <dgm:prSet/>
      <dgm:spPr/>
      <dgm:t>
        <a:bodyPr/>
        <a:lstStyle/>
        <a:p>
          <a:endParaRPr lang="es-EC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A7C469-FAF9-401C-B192-30ECE53E5D13}" type="sibTrans" cxnId="{70A40BE0-6D97-47AF-A151-FD8880997DE5}">
      <dgm:prSet/>
      <dgm:spPr/>
      <dgm:t>
        <a:bodyPr/>
        <a:lstStyle/>
        <a:p>
          <a:endParaRPr lang="es-EC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27975D-C552-4914-A1CD-8ABD1D73FC00}">
      <dgm:prSet phldrT="[Texto]" custT="1"/>
      <dgm:spPr/>
      <dgm:t>
        <a:bodyPr/>
        <a:lstStyle/>
        <a:p>
          <a:pPr algn="just"/>
          <a:r>
            <a:rPr lang="es-EC" sz="1500" dirty="0">
              <a:latin typeface="Arial" panose="020B0604020202020204" pitchFamily="34" charset="0"/>
              <a:cs typeface="Arial" panose="020B0604020202020204" pitchFamily="34" charset="0"/>
            </a:rPr>
            <a:t>Préstamos y copias de documentos del Archivo General (GD.5.3)</a:t>
          </a:r>
        </a:p>
        <a:p>
          <a:pPr algn="just"/>
          <a:endParaRPr lang="es-EC" sz="15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r>
            <a:rPr lang="es-EC" sz="1500" dirty="0">
              <a:latin typeface="Arial" panose="020B0604020202020204" pitchFamily="34" charset="0"/>
              <a:cs typeface="Arial" panose="020B0604020202020204" pitchFamily="34" charset="0"/>
            </a:rPr>
            <a:t>Capacitación, Asesoramiento Técnico e Inspección del Archivo (GD.5.4)</a:t>
          </a:r>
        </a:p>
      </dgm:t>
    </dgm:pt>
    <dgm:pt modelId="{3EABE0F6-897A-4F08-8A55-46C086FABEC5}" type="parTrans" cxnId="{BCB770D0-B61C-4BDA-A164-1AE8C9C3E514}">
      <dgm:prSet/>
      <dgm:spPr/>
      <dgm:t>
        <a:bodyPr/>
        <a:lstStyle/>
        <a:p>
          <a:endParaRPr lang="es-EC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83350B-3CC5-4D92-A0C0-5300BE1A9710}" type="sibTrans" cxnId="{BCB770D0-B61C-4BDA-A164-1AE8C9C3E514}">
      <dgm:prSet/>
      <dgm:spPr/>
      <dgm:t>
        <a:bodyPr/>
        <a:lstStyle/>
        <a:p>
          <a:endParaRPr lang="es-EC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C9F5D6-12E8-4B15-A213-70DE9B7421E3}">
      <dgm:prSet phldrT="[Texto]" custT="1"/>
      <dgm:spPr/>
      <dgm:t>
        <a:bodyPr/>
        <a:lstStyle/>
        <a:p>
          <a:endParaRPr lang="es-EC" sz="15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C" sz="1500" dirty="0">
              <a:latin typeface="Arial" panose="020B0604020202020204" pitchFamily="34" charset="0"/>
              <a:cs typeface="Arial" panose="020B0604020202020204" pitchFamily="34" charset="0"/>
            </a:rPr>
            <a:t>Manejo Documental (GD.4.1)</a:t>
          </a:r>
        </a:p>
        <a:p>
          <a:endParaRPr lang="es-EC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5593B0-DCC2-4DDC-A617-2F67CE01D40B}" type="parTrans" cxnId="{66782987-D550-4377-B899-D6ED442D4CDB}">
      <dgm:prSet/>
      <dgm:spPr/>
      <dgm:t>
        <a:bodyPr/>
        <a:lstStyle/>
        <a:p>
          <a:endParaRPr lang="es-EC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9FD129-AFB3-49BC-A1BB-9A47F834A84E}" type="sibTrans" cxnId="{66782987-D550-4377-B899-D6ED442D4CDB}">
      <dgm:prSet/>
      <dgm:spPr/>
      <dgm:t>
        <a:bodyPr/>
        <a:lstStyle/>
        <a:p>
          <a:endParaRPr lang="es-EC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D5CF03-FC21-473F-A386-FEEBA3BB08E7}">
      <dgm:prSet phldrT="[Texto]" custT="1"/>
      <dgm:spPr/>
      <dgm:t>
        <a:bodyPr/>
        <a:lstStyle/>
        <a:p>
          <a:r>
            <a:rPr lang="es-MX" sz="1500" dirty="0">
              <a:latin typeface="Arial" panose="020B0604020202020204" pitchFamily="34" charset="0"/>
              <a:cs typeface="Arial" panose="020B0604020202020204" pitchFamily="34" charset="0"/>
            </a:rPr>
            <a:t>Administración del Archivo Intermedio o General (GD.5)</a:t>
          </a:r>
          <a:endParaRPr lang="es-EC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7F9523-F6A1-418C-B83D-C92361B8EFD7}" type="parTrans" cxnId="{C3BE4C63-DBA0-4FBA-AB25-5B5E875A3B57}">
      <dgm:prSet/>
      <dgm:spPr/>
      <dgm:t>
        <a:bodyPr/>
        <a:lstStyle/>
        <a:p>
          <a:endParaRPr lang="es-EC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25F0D5-C790-4471-9E52-1AFE02121C73}" type="sibTrans" cxnId="{C3BE4C63-DBA0-4FBA-AB25-5B5E875A3B57}">
      <dgm:prSet/>
      <dgm:spPr/>
      <dgm:t>
        <a:bodyPr/>
        <a:lstStyle/>
        <a:p>
          <a:endParaRPr lang="es-EC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0113FC-F3D6-4804-924F-37F3F4682157}" type="pres">
      <dgm:prSet presAssocID="{1B0FA03E-593E-4EB1-8A08-AC9963944196}" presName="theList" presStyleCnt="0">
        <dgm:presLayoutVars>
          <dgm:dir/>
          <dgm:animLvl val="lvl"/>
          <dgm:resizeHandles val="exact"/>
        </dgm:presLayoutVars>
      </dgm:prSet>
      <dgm:spPr/>
    </dgm:pt>
    <dgm:pt modelId="{76D7D705-7088-4196-BD15-09375F5F6FE5}" type="pres">
      <dgm:prSet presAssocID="{B946BD6C-FA60-4BC7-A093-96A085BECD40}" presName="compNode" presStyleCnt="0"/>
      <dgm:spPr/>
    </dgm:pt>
    <dgm:pt modelId="{2B7220F7-A2D2-4D74-AF73-31684BFF1E64}" type="pres">
      <dgm:prSet presAssocID="{B946BD6C-FA60-4BC7-A093-96A085BECD40}" presName="aNode" presStyleLbl="bgShp" presStyleIdx="0" presStyleCnt="3" custScaleX="77675"/>
      <dgm:spPr/>
    </dgm:pt>
    <dgm:pt modelId="{919B5CEF-2259-4779-A36A-749F64F76987}" type="pres">
      <dgm:prSet presAssocID="{B946BD6C-FA60-4BC7-A093-96A085BECD40}" presName="textNode" presStyleLbl="bgShp" presStyleIdx="0" presStyleCnt="3"/>
      <dgm:spPr/>
    </dgm:pt>
    <dgm:pt modelId="{B7B17FE4-0512-4637-B92B-9481E7CCFC1E}" type="pres">
      <dgm:prSet presAssocID="{B946BD6C-FA60-4BC7-A093-96A085BECD40}" presName="compChildNode" presStyleCnt="0"/>
      <dgm:spPr/>
    </dgm:pt>
    <dgm:pt modelId="{0CF3782A-46E4-4C0B-A877-B5DC9D5316D9}" type="pres">
      <dgm:prSet presAssocID="{B946BD6C-FA60-4BC7-A093-96A085BECD40}" presName="theInnerList" presStyleCnt="0"/>
      <dgm:spPr/>
    </dgm:pt>
    <dgm:pt modelId="{A0DA5D0A-7BF4-4454-95E7-019B34BD08B7}" type="pres">
      <dgm:prSet presAssocID="{E544E370-3CCF-4091-8199-92C3F35ED9B3}" presName="childNode" presStyleLbl="node1" presStyleIdx="0" presStyleCnt="7" custScaleX="85586" custLinFactNeighborX="401" custLinFactNeighborY="-11196">
        <dgm:presLayoutVars>
          <dgm:bulletEnabled val="1"/>
        </dgm:presLayoutVars>
      </dgm:prSet>
      <dgm:spPr/>
    </dgm:pt>
    <dgm:pt modelId="{F0B785B7-E40F-477B-BC4F-2B2DEA1537D1}" type="pres">
      <dgm:prSet presAssocID="{B946BD6C-FA60-4BC7-A093-96A085BECD40}" presName="aSpace" presStyleCnt="0"/>
      <dgm:spPr/>
    </dgm:pt>
    <dgm:pt modelId="{C77E62F8-C1C3-4059-B886-52009400CB61}" type="pres">
      <dgm:prSet presAssocID="{CB5CCAA0-9EC5-4D7E-9E8E-5D4D24F61CC0}" presName="compNode" presStyleCnt="0"/>
      <dgm:spPr/>
    </dgm:pt>
    <dgm:pt modelId="{C2C12F4E-6A46-43DB-80A6-7A51C45196AD}" type="pres">
      <dgm:prSet presAssocID="{CB5CCAA0-9EC5-4D7E-9E8E-5D4D24F61CC0}" presName="aNode" presStyleLbl="bgShp" presStyleIdx="1" presStyleCnt="3" custScaleX="92952"/>
      <dgm:spPr/>
    </dgm:pt>
    <dgm:pt modelId="{3853A318-B411-4BF0-866F-D0E38E6B53F7}" type="pres">
      <dgm:prSet presAssocID="{CB5CCAA0-9EC5-4D7E-9E8E-5D4D24F61CC0}" presName="textNode" presStyleLbl="bgShp" presStyleIdx="1" presStyleCnt="3"/>
      <dgm:spPr/>
    </dgm:pt>
    <dgm:pt modelId="{32A1F656-314A-436E-BBB6-2936437B375F}" type="pres">
      <dgm:prSet presAssocID="{CB5CCAA0-9EC5-4D7E-9E8E-5D4D24F61CC0}" presName="compChildNode" presStyleCnt="0"/>
      <dgm:spPr/>
    </dgm:pt>
    <dgm:pt modelId="{C2532163-EC1B-4CBE-A0FC-B9E8FC7EFD11}" type="pres">
      <dgm:prSet presAssocID="{CB5CCAA0-9EC5-4D7E-9E8E-5D4D24F61CC0}" presName="theInnerList" presStyleCnt="0"/>
      <dgm:spPr/>
    </dgm:pt>
    <dgm:pt modelId="{29A5271C-AD84-4FF5-A806-48581D6BACAB}" type="pres">
      <dgm:prSet presAssocID="{B641AC8D-7410-42D1-B8D9-201897331C03}" presName="childNode" presStyleLbl="node1" presStyleIdx="1" presStyleCnt="7" custScaleY="109341" custLinFactY="-51480" custLinFactNeighborX="-802" custLinFactNeighborY="-100000">
        <dgm:presLayoutVars>
          <dgm:bulletEnabled val="1"/>
        </dgm:presLayoutVars>
      </dgm:prSet>
      <dgm:spPr/>
    </dgm:pt>
    <dgm:pt modelId="{84757CFF-6402-4BE3-BECC-A3546A0F0D8C}" type="pres">
      <dgm:prSet presAssocID="{B641AC8D-7410-42D1-B8D9-201897331C03}" presName="aSpace2" presStyleCnt="0"/>
      <dgm:spPr/>
    </dgm:pt>
    <dgm:pt modelId="{36DD0CFE-140B-4430-B1B9-A3C1CB5C063F}" type="pres">
      <dgm:prSet presAssocID="{E46CE954-E069-475C-A1D6-F2DA1DC4D150}" presName="childNode" presStyleLbl="node1" presStyleIdx="2" presStyleCnt="7" custScaleY="105660" custLinFactY="-39350" custLinFactNeighborX="-1605" custLinFactNeighborY="-100000">
        <dgm:presLayoutVars>
          <dgm:bulletEnabled val="1"/>
        </dgm:presLayoutVars>
      </dgm:prSet>
      <dgm:spPr/>
    </dgm:pt>
    <dgm:pt modelId="{569F0CC4-AC4D-440E-96ED-CA919A6962DB}" type="pres">
      <dgm:prSet presAssocID="{E46CE954-E069-475C-A1D6-F2DA1DC4D150}" presName="aSpace2" presStyleCnt="0"/>
      <dgm:spPr/>
    </dgm:pt>
    <dgm:pt modelId="{74C1425D-0A81-489F-A68A-6C47EA222090}" type="pres">
      <dgm:prSet presAssocID="{A3C9F5D6-12E8-4B15-A213-70DE9B7421E3}" presName="childNode" presStyleLbl="node1" presStyleIdx="3" presStyleCnt="7" custScaleY="100165" custLinFactY="-24976" custLinFactNeighborY="-100000">
        <dgm:presLayoutVars>
          <dgm:bulletEnabled val="1"/>
        </dgm:presLayoutVars>
      </dgm:prSet>
      <dgm:spPr/>
    </dgm:pt>
    <dgm:pt modelId="{BD0F7327-6D2B-4FB9-BCFD-409014CA655C}" type="pres">
      <dgm:prSet presAssocID="{A3C9F5D6-12E8-4B15-A213-70DE9B7421E3}" presName="aSpace2" presStyleCnt="0"/>
      <dgm:spPr/>
    </dgm:pt>
    <dgm:pt modelId="{B686EBE4-79E2-408C-A93D-884B103494A7}" type="pres">
      <dgm:prSet presAssocID="{8CD5CF03-FC21-473F-A386-FEEBA3BB08E7}" presName="childNode" presStyleLbl="node1" presStyleIdx="4" presStyleCnt="7" custScaleY="111066" custLinFactY="-13204" custLinFactNeighborY="-100000">
        <dgm:presLayoutVars>
          <dgm:bulletEnabled val="1"/>
        </dgm:presLayoutVars>
      </dgm:prSet>
      <dgm:spPr/>
    </dgm:pt>
    <dgm:pt modelId="{7FC84BAE-887E-40A6-A426-0D317E4E384C}" type="pres">
      <dgm:prSet presAssocID="{CB5CCAA0-9EC5-4D7E-9E8E-5D4D24F61CC0}" presName="aSpace" presStyleCnt="0"/>
      <dgm:spPr/>
    </dgm:pt>
    <dgm:pt modelId="{EEA71CA8-0DB8-45AF-8C02-B5A1186BCDBA}" type="pres">
      <dgm:prSet presAssocID="{016BAB9C-CD44-4FD3-9D5B-083C0BFB7CEA}" presName="compNode" presStyleCnt="0"/>
      <dgm:spPr/>
    </dgm:pt>
    <dgm:pt modelId="{B9B515ED-8A14-4EB4-B50C-C6A6EB0BBFF3}" type="pres">
      <dgm:prSet presAssocID="{016BAB9C-CD44-4FD3-9D5B-083C0BFB7CEA}" presName="aNode" presStyleLbl="bgShp" presStyleIdx="2" presStyleCnt="3" custLinFactNeighborY="647"/>
      <dgm:spPr/>
    </dgm:pt>
    <dgm:pt modelId="{1AA4D313-B53F-4589-AC5E-85B25110E145}" type="pres">
      <dgm:prSet presAssocID="{016BAB9C-CD44-4FD3-9D5B-083C0BFB7CEA}" presName="textNode" presStyleLbl="bgShp" presStyleIdx="2" presStyleCnt="3"/>
      <dgm:spPr/>
    </dgm:pt>
    <dgm:pt modelId="{CA667412-B24E-4477-A902-1497D893FF9C}" type="pres">
      <dgm:prSet presAssocID="{016BAB9C-CD44-4FD3-9D5B-083C0BFB7CEA}" presName="compChildNode" presStyleCnt="0"/>
      <dgm:spPr/>
    </dgm:pt>
    <dgm:pt modelId="{39F4FCC4-13B4-4F06-A0C3-3F87E36B33FE}" type="pres">
      <dgm:prSet presAssocID="{016BAB9C-CD44-4FD3-9D5B-083C0BFB7CEA}" presName="theInnerList" presStyleCnt="0"/>
      <dgm:spPr/>
    </dgm:pt>
    <dgm:pt modelId="{767372B1-30D2-436E-A5D3-FAEE580C02AE}" type="pres">
      <dgm:prSet presAssocID="{CD0C81BF-FDA2-488A-BFA9-5B5C449445C4}" presName="childNode" presStyleLbl="node1" presStyleIdx="5" presStyleCnt="7" custScaleY="15531" custLinFactNeighborX="2955" custLinFactNeighborY="61691">
        <dgm:presLayoutVars>
          <dgm:bulletEnabled val="1"/>
        </dgm:presLayoutVars>
      </dgm:prSet>
      <dgm:spPr/>
    </dgm:pt>
    <dgm:pt modelId="{BC6471A7-9948-495E-A87E-1AB4D34042B6}" type="pres">
      <dgm:prSet presAssocID="{CD0C81BF-FDA2-488A-BFA9-5B5C449445C4}" presName="aSpace2" presStyleCnt="0"/>
      <dgm:spPr/>
    </dgm:pt>
    <dgm:pt modelId="{71E50CD0-8CB2-4DF9-8BA9-2DA6B7B7736E}" type="pres">
      <dgm:prSet presAssocID="{D227975D-C552-4914-A1CD-8ABD1D73FC00}" presName="childNode" presStyleLbl="node1" presStyleIdx="6" presStyleCnt="7" custScaleY="50919" custLinFactY="695" custLinFactNeighborX="548" custLinFactNeighborY="100000">
        <dgm:presLayoutVars>
          <dgm:bulletEnabled val="1"/>
        </dgm:presLayoutVars>
      </dgm:prSet>
      <dgm:spPr/>
    </dgm:pt>
  </dgm:ptLst>
  <dgm:cxnLst>
    <dgm:cxn modelId="{94860607-B2CC-4204-A7CF-148B818CB167}" type="presOf" srcId="{CD0C81BF-FDA2-488A-BFA9-5B5C449445C4}" destId="{767372B1-30D2-436E-A5D3-FAEE580C02AE}" srcOrd="0" destOrd="0" presId="urn:microsoft.com/office/officeart/2005/8/layout/lProcess2"/>
    <dgm:cxn modelId="{8CD4C30E-E1C6-4394-8ABE-D8754972078B}" type="presOf" srcId="{A3C9F5D6-12E8-4B15-A213-70DE9B7421E3}" destId="{74C1425D-0A81-489F-A68A-6C47EA222090}" srcOrd="0" destOrd="0" presId="urn:microsoft.com/office/officeart/2005/8/layout/lProcess2"/>
    <dgm:cxn modelId="{D7D84D3B-9DE7-4FD6-BED2-FC71E7636CBA}" type="presOf" srcId="{016BAB9C-CD44-4FD3-9D5B-083C0BFB7CEA}" destId="{1AA4D313-B53F-4589-AC5E-85B25110E145}" srcOrd="1" destOrd="0" presId="urn:microsoft.com/office/officeart/2005/8/layout/lProcess2"/>
    <dgm:cxn modelId="{C3BE4C63-DBA0-4FBA-AB25-5B5E875A3B57}" srcId="{CB5CCAA0-9EC5-4D7E-9E8E-5D4D24F61CC0}" destId="{8CD5CF03-FC21-473F-A386-FEEBA3BB08E7}" srcOrd="3" destOrd="0" parTransId="{4A7F9523-F6A1-418C-B83D-C92361B8EFD7}" sibTransId="{4725F0D5-C790-4471-9E52-1AFE02121C73}"/>
    <dgm:cxn modelId="{4A250D44-844E-4EDA-AAA3-EDE1E4EF1D62}" type="presOf" srcId="{B641AC8D-7410-42D1-B8D9-201897331C03}" destId="{29A5271C-AD84-4FF5-A806-48581D6BACAB}" srcOrd="0" destOrd="0" presId="urn:microsoft.com/office/officeart/2005/8/layout/lProcess2"/>
    <dgm:cxn modelId="{01951868-2E1B-404E-BE66-D704C34708BD}" type="presOf" srcId="{E46CE954-E069-475C-A1D6-F2DA1DC4D150}" destId="{36DD0CFE-140B-4430-B1B9-A3C1CB5C063F}" srcOrd="0" destOrd="0" presId="urn:microsoft.com/office/officeart/2005/8/layout/lProcess2"/>
    <dgm:cxn modelId="{89022C6E-9796-4B3E-8455-D4C5F7607F5C}" type="presOf" srcId="{CB5CCAA0-9EC5-4D7E-9E8E-5D4D24F61CC0}" destId="{C2C12F4E-6A46-43DB-80A6-7A51C45196AD}" srcOrd="0" destOrd="0" presId="urn:microsoft.com/office/officeart/2005/8/layout/lProcess2"/>
    <dgm:cxn modelId="{DF8F7B4F-BDE5-42D0-B3C2-DF0A0E9A06D7}" type="presOf" srcId="{B946BD6C-FA60-4BC7-A093-96A085BECD40}" destId="{2B7220F7-A2D2-4D74-AF73-31684BFF1E64}" srcOrd="0" destOrd="0" presId="urn:microsoft.com/office/officeart/2005/8/layout/lProcess2"/>
    <dgm:cxn modelId="{EF571076-1C5D-499C-84A1-5C44B0D7861A}" type="presOf" srcId="{8CD5CF03-FC21-473F-A386-FEEBA3BB08E7}" destId="{B686EBE4-79E2-408C-A93D-884B103494A7}" srcOrd="0" destOrd="0" presId="urn:microsoft.com/office/officeart/2005/8/layout/lProcess2"/>
    <dgm:cxn modelId="{D94E6E57-6ACD-49FE-9914-BD9026E9A8B8}" srcId="{B946BD6C-FA60-4BC7-A093-96A085BECD40}" destId="{E544E370-3CCF-4091-8199-92C3F35ED9B3}" srcOrd="0" destOrd="0" parTransId="{7E74C0F7-6689-4EC2-930C-6736390D3A61}" sibTransId="{05AB1984-F4BF-453A-A3B5-9546F49AB611}"/>
    <dgm:cxn modelId="{DF100F85-F282-4A26-980B-EBCDA88E9722}" srcId="{1B0FA03E-593E-4EB1-8A08-AC9963944196}" destId="{CB5CCAA0-9EC5-4D7E-9E8E-5D4D24F61CC0}" srcOrd="1" destOrd="0" parTransId="{0148847C-F6F2-4B90-8319-877EAA489E55}" sibTransId="{D417FA8A-569E-454F-829F-B79FAF7872F4}"/>
    <dgm:cxn modelId="{66782987-D550-4377-B899-D6ED442D4CDB}" srcId="{CB5CCAA0-9EC5-4D7E-9E8E-5D4D24F61CC0}" destId="{A3C9F5D6-12E8-4B15-A213-70DE9B7421E3}" srcOrd="2" destOrd="0" parTransId="{485593B0-DCC2-4DDC-A617-2F67CE01D40B}" sibTransId="{BE9FD129-AFB3-49BC-A1BB-9A47F834A84E}"/>
    <dgm:cxn modelId="{6FFB8097-48D8-4978-8784-654CB17AB6A3}" srcId="{CB5CCAA0-9EC5-4D7E-9E8E-5D4D24F61CC0}" destId="{E46CE954-E069-475C-A1D6-F2DA1DC4D150}" srcOrd="1" destOrd="0" parTransId="{E5BBEC73-D552-447B-A274-4D50C6FB1B59}" sibTransId="{FB95ED2B-06B0-43A5-B0A6-5D6C31112809}"/>
    <dgm:cxn modelId="{58C919BF-9703-4306-84F1-C12A7818A2AF}" type="presOf" srcId="{D227975D-C552-4914-A1CD-8ABD1D73FC00}" destId="{71E50CD0-8CB2-4DF9-8BA9-2DA6B7B7736E}" srcOrd="0" destOrd="0" presId="urn:microsoft.com/office/officeart/2005/8/layout/lProcess2"/>
    <dgm:cxn modelId="{E1DBF8C0-512F-4A5C-B7A6-7181F1FB8C9A}" type="presOf" srcId="{016BAB9C-CD44-4FD3-9D5B-083C0BFB7CEA}" destId="{B9B515ED-8A14-4EB4-B50C-C6A6EB0BBFF3}" srcOrd="0" destOrd="0" presId="urn:microsoft.com/office/officeart/2005/8/layout/lProcess2"/>
    <dgm:cxn modelId="{1D2A6EC8-2452-4730-9C79-F394714E52FE}" type="presOf" srcId="{CB5CCAA0-9EC5-4D7E-9E8E-5D4D24F61CC0}" destId="{3853A318-B411-4BF0-866F-D0E38E6B53F7}" srcOrd="1" destOrd="0" presId="urn:microsoft.com/office/officeart/2005/8/layout/lProcess2"/>
    <dgm:cxn modelId="{BE599ACE-1924-4142-8B68-9BB8E8078652}" srcId="{1B0FA03E-593E-4EB1-8A08-AC9963944196}" destId="{B946BD6C-FA60-4BC7-A093-96A085BECD40}" srcOrd="0" destOrd="0" parTransId="{ED1318C3-E53C-40EF-BB4D-EB6E2EC56CE2}" sibTransId="{9E9CDDE3-8B40-42D5-AFA6-D223BF0BD63E}"/>
    <dgm:cxn modelId="{BCB770D0-B61C-4BDA-A164-1AE8C9C3E514}" srcId="{016BAB9C-CD44-4FD3-9D5B-083C0BFB7CEA}" destId="{D227975D-C552-4914-A1CD-8ABD1D73FC00}" srcOrd="1" destOrd="0" parTransId="{3EABE0F6-897A-4F08-8A55-46C086FABEC5}" sibTransId="{C783350B-3CC5-4D92-A0C0-5300BE1A9710}"/>
    <dgm:cxn modelId="{5B1C5AD4-71F3-4E0D-A5AD-851B0D30CF70}" type="presOf" srcId="{B946BD6C-FA60-4BC7-A093-96A085BECD40}" destId="{919B5CEF-2259-4779-A36A-749F64F76987}" srcOrd="1" destOrd="0" presId="urn:microsoft.com/office/officeart/2005/8/layout/lProcess2"/>
    <dgm:cxn modelId="{70A40BE0-6D97-47AF-A151-FD8880997DE5}" srcId="{016BAB9C-CD44-4FD3-9D5B-083C0BFB7CEA}" destId="{CD0C81BF-FDA2-488A-BFA9-5B5C449445C4}" srcOrd="0" destOrd="0" parTransId="{8FFFB98A-CD37-45EE-B723-E401F247E406}" sibTransId="{53A7C469-FAF9-401C-B192-30ECE53E5D13}"/>
    <dgm:cxn modelId="{8C1985E5-F0FC-468A-9BD9-BC0390DEF106}" srcId="{1B0FA03E-593E-4EB1-8A08-AC9963944196}" destId="{016BAB9C-CD44-4FD3-9D5B-083C0BFB7CEA}" srcOrd="2" destOrd="0" parTransId="{D48FA0FC-4ECB-43F7-97E2-E726CD7F86B9}" sibTransId="{AFDC7D5F-E475-4E3B-82F9-245848BED0FA}"/>
    <dgm:cxn modelId="{11D3CDE8-06EE-470C-9843-CF23E0FDE305}" type="presOf" srcId="{1B0FA03E-593E-4EB1-8A08-AC9963944196}" destId="{AC0113FC-F3D6-4804-924F-37F3F4682157}" srcOrd="0" destOrd="0" presId="urn:microsoft.com/office/officeart/2005/8/layout/lProcess2"/>
    <dgm:cxn modelId="{520D94FA-C836-4713-9D59-47E327800840}" type="presOf" srcId="{E544E370-3CCF-4091-8199-92C3F35ED9B3}" destId="{A0DA5D0A-7BF4-4454-95E7-019B34BD08B7}" srcOrd="0" destOrd="0" presId="urn:microsoft.com/office/officeart/2005/8/layout/lProcess2"/>
    <dgm:cxn modelId="{D3665CFE-F60C-4C37-A54C-1582303A608B}" srcId="{CB5CCAA0-9EC5-4D7E-9E8E-5D4D24F61CC0}" destId="{B641AC8D-7410-42D1-B8D9-201897331C03}" srcOrd="0" destOrd="0" parTransId="{88FF7649-44BA-4E4D-94E1-FE1E2A45E13A}" sibTransId="{56224802-C151-4D65-9DB7-DFFD8B6803FD}"/>
    <dgm:cxn modelId="{657A9E0D-B1CD-4293-88BE-5CC01004FC24}" type="presParOf" srcId="{AC0113FC-F3D6-4804-924F-37F3F4682157}" destId="{76D7D705-7088-4196-BD15-09375F5F6FE5}" srcOrd="0" destOrd="0" presId="urn:microsoft.com/office/officeart/2005/8/layout/lProcess2"/>
    <dgm:cxn modelId="{EAF2004E-FB55-42D2-B0FA-C844F5873C63}" type="presParOf" srcId="{76D7D705-7088-4196-BD15-09375F5F6FE5}" destId="{2B7220F7-A2D2-4D74-AF73-31684BFF1E64}" srcOrd="0" destOrd="0" presId="urn:microsoft.com/office/officeart/2005/8/layout/lProcess2"/>
    <dgm:cxn modelId="{9F6D851C-2808-4A02-8034-8E7F48D2DA01}" type="presParOf" srcId="{76D7D705-7088-4196-BD15-09375F5F6FE5}" destId="{919B5CEF-2259-4779-A36A-749F64F76987}" srcOrd="1" destOrd="0" presId="urn:microsoft.com/office/officeart/2005/8/layout/lProcess2"/>
    <dgm:cxn modelId="{B1195B2A-1C0D-47BD-984B-D201E36435B5}" type="presParOf" srcId="{76D7D705-7088-4196-BD15-09375F5F6FE5}" destId="{B7B17FE4-0512-4637-B92B-9481E7CCFC1E}" srcOrd="2" destOrd="0" presId="urn:microsoft.com/office/officeart/2005/8/layout/lProcess2"/>
    <dgm:cxn modelId="{F64B8A5C-E038-4CE8-BC73-E641CED0423D}" type="presParOf" srcId="{B7B17FE4-0512-4637-B92B-9481E7CCFC1E}" destId="{0CF3782A-46E4-4C0B-A877-B5DC9D5316D9}" srcOrd="0" destOrd="0" presId="urn:microsoft.com/office/officeart/2005/8/layout/lProcess2"/>
    <dgm:cxn modelId="{A521E25E-E195-42FE-AA9D-CC21DF0FC455}" type="presParOf" srcId="{0CF3782A-46E4-4C0B-A877-B5DC9D5316D9}" destId="{A0DA5D0A-7BF4-4454-95E7-019B34BD08B7}" srcOrd="0" destOrd="0" presId="urn:microsoft.com/office/officeart/2005/8/layout/lProcess2"/>
    <dgm:cxn modelId="{32445D7D-E12B-4A41-81B9-F691BA6BE28A}" type="presParOf" srcId="{AC0113FC-F3D6-4804-924F-37F3F4682157}" destId="{F0B785B7-E40F-477B-BC4F-2B2DEA1537D1}" srcOrd="1" destOrd="0" presId="urn:microsoft.com/office/officeart/2005/8/layout/lProcess2"/>
    <dgm:cxn modelId="{0E51AD83-46DA-451F-AF39-3979A046F42D}" type="presParOf" srcId="{AC0113FC-F3D6-4804-924F-37F3F4682157}" destId="{C77E62F8-C1C3-4059-B886-52009400CB61}" srcOrd="2" destOrd="0" presId="urn:microsoft.com/office/officeart/2005/8/layout/lProcess2"/>
    <dgm:cxn modelId="{BA3C3457-2D35-444A-897C-20E7F84E415D}" type="presParOf" srcId="{C77E62F8-C1C3-4059-B886-52009400CB61}" destId="{C2C12F4E-6A46-43DB-80A6-7A51C45196AD}" srcOrd="0" destOrd="0" presId="urn:microsoft.com/office/officeart/2005/8/layout/lProcess2"/>
    <dgm:cxn modelId="{E29842E1-2431-4A80-B939-826C0C71FF2A}" type="presParOf" srcId="{C77E62F8-C1C3-4059-B886-52009400CB61}" destId="{3853A318-B411-4BF0-866F-D0E38E6B53F7}" srcOrd="1" destOrd="0" presId="urn:microsoft.com/office/officeart/2005/8/layout/lProcess2"/>
    <dgm:cxn modelId="{4BFF330C-30F6-4063-9838-559EC0258073}" type="presParOf" srcId="{C77E62F8-C1C3-4059-B886-52009400CB61}" destId="{32A1F656-314A-436E-BBB6-2936437B375F}" srcOrd="2" destOrd="0" presId="urn:microsoft.com/office/officeart/2005/8/layout/lProcess2"/>
    <dgm:cxn modelId="{A4F38758-DAE7-49D5-A9C8-7CAD7D6938B4}" type="presParOf" srcId="{32A1F656-314A-436E-BBB6-2936437B375F}" destId="{C2532163-EC1B-4CBE-A0FC-B9E8FC7EFD11}" srcOrd="0" destOrd="0" presId="urn:microsoft.com/office/officeart/2005/8/layout/lProcess2"/>
    <dgm:cxn modelId="{7D1D851E-F56F-4A00-8045-C65475876A91}" type="presParOf" srcId="{C2532163-EC1B-4CBE-A0FC-B9E8FC7EFD11}" destId="{29A5271C-AD84-4FF5-A806-48581D6BACAB}" srcOrd="0" destOrd="0" presId="urn:microsoft.com/office/officeart/2005/8/layout/lProcess2"/>
    <dgm:cxn modelId="{CBE91C54-B5A9-4460-A153-852FECEB011D}" type="presParOf" srcId="{C2532163-EC1B-4CBE-A0FC-B9E8FC7EFD11}" destId="{84757CFF-6402-4BE3-BECC-A3546A0F0D8C}" srcOrd="1" destOrd="0" presId="urn:microsoft.com/office/officeart/2005/8/layout/lProcess2"/>
    <dgm:cxn modelId="{C2F738A7-9154-4277-AC91-46BF933A8BFA}" type="presParOf" srcId="{C2532163-EC1B-4CBE-A0FC-B9E8FC7EFD11}" destId="{36DD0CFE-140B-4430-B1B9-A3C1CB5C063F}" srcOrd="2" destOrd="0" presId="urn:microsoft.com/office/officeart/2005/8/layout/lProcess2"/>
    <dgm:cxn modelId="{7B2CF249-1AB9-4E7E-92DD-D2656A9E9CEB}" type="presParOf" srcId="{C2532163-EC1B-4CBE-A0FC-B9E8FC7EFD11}" destId="{569F0CC4-AC4D-440E-96ED-CA919A6962DB}" srcOrd="3" destOrd="0" presId="urn:microsoft.com/office/officeart/2005/8/layout/lProcess2"/>
    <dgm:cxn modelId="{5AB39571-EF11-4B0E-B011-5EC98606E939}" type="presParOf" srcId="{C2532163-EC1B-4CBE-A0FC-B9E8FC7EFD11}" destId="{74C1425D-0A81-489F-A68A-6C47EA222090}" srcOrd="4" destOrd="0" presId="urn:microsoft.com/office/officeart/2005/8/layout/lProcess2"/>
    <dgm:cxn modelId="{34631BD5-A037-435F-8936-D1220E81DB17}" type="presParOf" srcId="{C2532163-EC1B-4CBE-A0FC-B9E8FC7EFD11}" destId="{BD0F7327-6D2B-4FB9-BCFD-409014CA655C}" srcOrd="5" destOrd="0" presId="urn:microsoft.com/office/officeart/2005/8/layout/lProcess2"/>
    <dgm:cxn modelId="{F81C9400-1BA8-4DC3-81E3-3182E62DC552}" type="presParOf" srcId="{C2532163-EC1B-4CBE-A0FC-B9E8FC7EFD11}" destId="{B686EBE4-79E2-408C-A93D-884B103494A7}" srcOrd="6" destOrd="0" presId="urn:microsoft.com/office/officeart/2005/8/layout/lProcess2"/>
    <dgm:cxn modelId="{748D1BF9-A004-49DC-A286-88C27B825090}" type="presParOf" srcId="{AC0113FC-F3D6-4804-924F-37F3F4682157}" destId="{7FC84BAE-887E-40A6-A426-0D317E4E384C}" srcOrd="3" destOrd="0" presId="urn:microsoft.com/office/officeart/2005/8/layout/lProcess2"/>
    <dgm:cxn modelId="{D32A373A-E4B6-486D-AA90-AC2966E3EB84}" type="presParOf" srcId="{AC0113FC-F3D6-4804-924F-37F3F4682157}" destId="{EEA71CA8-0DB8-45AF-8C02-B5A1186BCDBA}" srcOrd="4" destOrd="0" presId="urn:microsoft.com/office/officeart/2005/8/layout/lProcess2"/>
    <dgm:cxn modelId="{8B3B9503-1553-4263-85C4-5F71A3D816CC}" type="presParOf" srcId="{EEA71CA8-0DB8-45AF-8C02-B5A1186BCDBA}" destId="{B9B515ED-8A14-4EB4-B50C-C6A6EB0BBFF3}" srcOrd="0" destOrd="0" presId="urn:microsoft.com/office/officeart/2005/8/layout/lProcess2"/>
    <dgm:cxn modelId="{603B3B34-A77B-4BC2-869B-06DCE2699BEE}" type="presParOf" srcId="{EEA71CA8-0DB8-45AF-8C02-B5A1186BCDBA}" destId="{1AA4D313-B53F-4589-AC5E-85B25110E145}" srcOrd="1" destOrd="0" presId="urn:microsoft.com/office/officeart/2005/8/layout/lProcess2"/>
    <dgm:cxn modelId="{1111D6A2-3BCB-42B5-B82B-2440DC5892E4}" type="presParOf" srcId="{EEA71CA8-0DB8-45AF-8C02-B5A1186BCDBA}" destId="{CA667412-B24E-4477-A902-1497D893FF9C}" srcOrd="2" destOrd="0" presId="urn:microsoft.com/office/officeart/2005/8/layout/lProcess2"/>
    <dgm:cxn modelId="{0CEA5C55-D737-444D-A191-8530EDEB271B}" type="presParOf" srcId="{CA667412-B24E-4477-A902-1497D893FF9C}" destId="{39F4FCC4-13B4-4F06-A0C3-3F87E36B33FE}" srcOrd="0" destOrd="0" presId="urn:microsoft.com/office/officeart/2005/8/layout/lProcess2"/>
    <dgm:cxn modelId="{496E75EE-FFFA-421C-92B6-8802E45ED1E4}" type="presParOf" srcId="{39F4FCC4-13B4-4F06-A0C3-3F87E36B33FE}" destId="{767372B1-30D2-436E-A5D3-FAEE580C02AE}" srcOrd="0" destOrd="0" presId="urn:microsoft.com/office/officeart/2005/8/layout/lProcess2"/>
    <dgm:cxn modelId="{42A81A80-C14C-49EA-AA9C-908C52B2F370}" type="presParOf" srcId="{39F4FCC4-13B4-4F06-A0C3-3F87E36B33FE}" destId="{BC6471A7-9948-495E-A87E-1AB4D34042B6}" srcOrd="1" destOrd="0" presId="urn:microsoft.com/office/officeart/2005/8/layout/lProcess2"/>
    <dgm:cxn modelId="{819D5DCE-B00B-4344-B916-02EA029FD43A}" type="presParOf" srcId="{39F4FCC4-13B4-4F06-A0C3-3F87E36B33FE}" destId="{71E50CD0-8CB2-4DF9-8BA9-2DA6B7B7736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5597883-28DB-4298-BDCD-C5D2FE3A3434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3CCFD157-1DF2-4844-9425-9E6D9DE8F938}">
      <dgm:prSet phldrT="[Texto]" custT="1"/>
      <dgm:spPr/>
      <dgm:t>
        <a:bodyPr/>
        <a:lstStyle/>
        <a:p>
          <a:r>
            <a:rPr lang="es-EC" sz="1800" b="1">
              <a:latin typeface="Arial" panose="020B0604020202020204" pitchFamily="34" charset="0"/>
              <a:cs typeface="Arial" panose="020B0604020202020204" pitchFamily="34" charset="0"/>
            </a:rPr>
            <a:t>Los procesos de la Gestión Documental (pregunta 5 a 12)</a:t>
          </a:r>
          <a:endParaRPr lang="es-EC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99767F-9527-4ED0-B966-91866FE1A65D}" type="parTrans" cxnId="{148BEB38-A9DF-4625-BC45-41E8CA200900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2B1BE9-BCD9-4397-BB12-B2F8B86163DC}" type="sibTrans" cxnId="{148BEB38-A9DF-4625-BC45-41E8CA200900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B4EC58-A164-421B-81B8-FA3615D86360}">
      <dgm:prSet phldrT="[Texto]" custT="1"/>
      <dgm:spPr/>
      <dgm:t>
        <a:bodyPr/>
        <a:lstStyle/>
        <a:p>
          <a:pPr algn="just"/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La documentación que tienen de los procesos es del año 2012.</a:t>
          </a:r>
        </a:p>
      </dgm:t>
    </dgm:pt>
    <dgm:pt modelId="{B8F0DF41-C2F9-4E9B-917E-6CE005C4F2A1}" type="parTrans" cxnId="{3BAF8241-724B-4854-9A82-CF9F32C18AD4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7744A7-4307-45B2-B940-4569D16FFDC1}" type="sibTrans" cxnId="{3BAF8241-724B-4854-9A82-CF9F32C18AD4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E9A882-DC77-41FF-A718-C58992424C69}">
      <dgm:prSet phldrT="[Texto]" custT="1"/>
      <dgm:spPr/>
      <dgm:t>
        <a:bodyPr/>
        <a:lstStyle/>
        <a:p>
          <a:pPr algn="just"/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Consideran que es importante la gestión por procesos pero no existe un grupo de trabajo encargado de monitorear los procesos.</a:t>
          </a:r>
        </a:p>
      </dgm:t>
    </dgm:pt>
    <dgm:pt modelId="{5184BFDD-B4EA-440A-9AA6-5053E29E7C23}" type="parTrans" cxnId="{646AA01F-4449-4227-8AA5-2DB552420C04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936E2E-C0DC-4CB2-8DA1-1A5262EF17FB}" type="sibTrans" cxnId="{646AA01F-4449-4227-8AA5-2DB552420C04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7FA493-8C6A-42AD-AB44-8B03D8746747}">
      <dgm:prSet phldrT="[Texto]" custT="1"/>
      <dgm:spPr/>
      <dgm:t>
        <a:bodyPr/>
        <a:lstStyle/>
        <a:p>
          <a:r>
            <a:rPr lang="es-EC" sz="1800" b="1">
              <a:latin typeface="Arial" panose="020B0604020202020204" pitchFamily="34" charset="0"/>
              <a:cs typeface="Arial" panose="020B0604020202020204" pitchFamily="34" charset="0"/>
            </a:rPr>
            <a:t>Enfoque al usuario</a:t>
          </a:r>
        </a:p>
        <a:p>
          <a:r>
            <a:rPr lang="es-EC" sz="1800" b="1">
              <a:latin typeface="Arial" panose="020B0604020202020204" pitchFamily="34" charset="0"/>
              <a:cs typeface="Arial" panose="020B0604020202020204" pitchFamily="34" charset="0"/>
            </a:rPr>
            <a:t> (pregunta 13 a 15)</a:t>
          </a:r>
          <a:endParaRPr lang="es-EC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FE08CB-CF37-4E1C-8393-35A4186102A0}" type="parTrans" cxnId="{91735715-D40A-4F86-8779-59AFBA2179D9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8209A3-1F22-48DB-8ED5-907222650491}" type="sibTrans" cxnId="{91735715-D40A-4F86-8779-59AFBA2179D9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449AF6-3126-40AF-9DAD-32B0B69299A7}">
      <dgm:prSet phldrT="[Texto]" custT="1"/>
      <dgm:spPr/>
      <dgm:t>
        <a:bodyPr/>
        <a:lstStyle/>
        <a:p>
          <a:pPr algn="just"/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Reciben reclamos y quejas por parte de los usuarios para que atiendan sus necesidades, por lo que existe una retroalimentación junto con USGN.</a:t>
          </a:r>
        </a:p>
      </dgm:t>
    </dgm:pt>
    <dgm:pt modelId="{923B1BCD-B180-4621-9D5E-B375500F2B7C}" type="parTrans" cxnId="{18716E76-7A7D-437E-8A72-7E2DCF7E2419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CCCF1E-DDBE-40C6-93D8-4DB20D2EED8F}" type="sibTrans" cxnId="{18716E76-7A7D-437E-8A72-7E2DCF7E2419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925833-302A-4C2A-9819-755AA368EC4D}">
      <dgm:prSet phldrT="[Texto]" custT="1"/>
      <dgm:spPr>
        <a:solidFill>
          <a:srgbClr val="F0F0F0"/>
        </a:solidFill>
      </dgm:spPr>
      <dgm:t>
        <a:bodyPr/>
        <a:lstStyle/>
        <a:p>
          <a:r>
            <a:rPr lang="es-EC" sz="1800" b="1" dirty="0">
              <a:latin typeface="Arial" panose="020B0604020202020204" pitchFamily="34" charset="0"/>
              <a:cs typeface="Arial" panose="020B0604020202020204" pitchFamily="34" charset="0"/>
            </a:rPr>
            <a:t>Diseño y documentación </a:t>
          </a:r>
        </a:p>
        <a:p>
          <a:r>
            <a:rPr lang="es-EC" sz="1800" b="1" dirty="0">
              <a:latin typeface="Arial" panose="020B0604020202020204" pitchFamily="34" charset="0"/>
              <a:cs typeface="Arial" panose="020B0604020202020204" pitchFamily="34" charset="0"/>
            </a:rPr>
            <a:t>(pregunta 16 a 26)</a:t>
          </a:r>
        </a:p>
      </dgm:t>
    </dgm:pt>
    <dgm:pt modelId="{8C2B1406-1066-41EE-AA61-C57C63FAA8A5}" type="parTrans" cxnId="{5D37A0AE-96BA-45FC-92D9-777968BF7CF4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F4382C-A757-4F3D-93F8-1005A8181521}" type="sibTrans" cxnId="{5D37A0AE-96BA-45FC-92D9-777968BF7CF4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3D1BEA-41FB-4B67-812E-ED56CD8DFB61}">
      <dgm:prSet phldrT="[Texto]" custT="1"/>
      <dgm:spPr>
        <a:solidFill>
          <a:srgbClr val="F0F0F0">
            <a:alpha val="89804"/>
          </a:srgbClr>
        </a:solidFill>
      </dgm:spPr>
      <dgm:t>
        <a:bodyPr/>
        <a:lstStyle/>
        <a:p>
          <a:pPr algn="just"/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Algunos procesos tienen diagramas de flujo y caracterizaciones, pero no se identifica los recursos necesarios para ejecutarlo por lo que el producto/servicio que deben obtener no es claro.</a:t>
          </a:r>
        </a:p>
      </dgm:t>
    </dgm:pt>
    <dgm:pt modelId="{AA935B52-1EC2-42ED-84ED-F96F06530A2F}" type="parTrans" cxnId="{32982EF8-E303-425A-89A2-34F34D610C93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573CE2-F588-418D-8791-417146BB53C3}" type="sibTrans" cxnId="{32982EF8-E303-425A-89A2-34F34D610C93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042DB8-2F32-455D-9F32-919040CA37B0}" type="pres">
      <dgm:prSet presAssocID="{85597883-28DB-4298-BDCD-C5D2FE3A3434}" presName="Name0" presStyleCnt="0">
        <dgm:presLayoutVars>
          <dgm:dir/>
          <dgm:animLvl val="lvl"/>
          <dgm:resizeHandles val="exact"/>
        </dgm:presLayoutVars>
      </dgm:prSet>
      <dgm:spPr/>
    </dgm:pt>
    <dgm:pt modelId="{B7DE4D55-D0B1-4DB1-B788-7351B1FAA570}" type="pres">
      <dgm:prSet presAssocID="{3CCFD157-1DF2-4844-9425-9E6D9DE8F938}" presName="linNode" presStyleCnt="0"/>
      <dgm:spPr/>
    </dgm:pt>
    <dgm:pt modelId="{9E7BEECE-F8D4-4363-8760-C70F397C9028}" type="pres">
      <dgm:prSet presAssocID="{3CCFD157-1DF2-4844-9425-9E6D9DE8F93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45101C9-CAEC-4DDF-9842-091FAEBB3089}" type="pres">
      <dgm:prSet presAssocID="{3CCFD157-1DF2-4844-9425-9E6D9DE8F938}" presName="descendantText" presStyleLbl="alignAccFollowNode1" presStyleIdx="0" presStyleCnt="3">
        <dgm:presLayoutVars>
          <dgm:bulletEnabled val="1"/>
        </dgm:presLayoutVars>
      </dgm:prSet>
      <dgm:spPr/>
    </dgm:pt>
    <dgm:pt modelId="{A55F3105-4F29-4CD2-96FE-7846C7514F6C}" type="pres">
      <dgm:prSet presAssocID="{352B1BE9-BCD9-4397-BB12-B2F8B86163DC}" presName="sp" presStyleCnt="0"/>
      <dgm:spPr/>
    </dgm:pt>
    <dgm:pt modelId="{4DE4B618-5597-44A4-8945-9591D6149718}" type="pres">
      <dgm:prSet presAssocID="{667FA493-8C6A-42AD-AB44-8B03D8746747}" presName="linNode" presStyleCnt="0"/>
      <dgm:spPr/>
    </dgm:pt>
    <dgm:pt modelId="{A2ED1CA0-756A-4920-8C5C-C3D1B63293C7}" type="pres">
      <dgm:prSet presAssocID="{667FA493-8C6A-42AD-AB44-8B03D874674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5D2E348-3AD7-4623-9E09-AC01E90D63BC}" type="pres">
      <dgm:prSet presAssocID="{667FA493-8C6A-42AD-AB44-8B03D8746747}" presName="descendantText" presStyleLbl="alignAccFollowNode1" presStyleIdx="1" presStyleCnt="3" custLinFactNeighborY="0">
        <dgm:presLayoutVars>
          <dgm:bulletEnabled val="1"/>
        </dgm:presLayoutVars>
      </dgm:prSet>
      <dgm:spPr/>
    </dgm:pt>
    <dgm:pt modelId="{D01BAD79-FC83-4290-B192-5EE9790F4FB3}" type="pres">
      <dgm:prSet presAssocID="{1D8209A3-1F22-48DB-8ED5-907222650491}" presName="sp" presStyleCnt="0"/>
      <dgm:spPr/>
    </dgm:pt>
    <dgm:pt modelId="{37D77C29-E03C-4AB9-A9D9-42F0AA25BD02}" type="pres">
      <dgm:prSet presAssocID="{BF925833-302A-4C2A-9819-755AA368EC4D}" presName="linNode" presStyleCnt="0"/>
      <dgm:spPr/>
    </dgm:pt>
    <dgm:pt modelId="{174A8435-815B-4FCF-8324-2F54F9BF26D4}" type="pres">
      <dgm:prSet presAssocID="{BF925833-302A-4C2A-9819-755AA368EC4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B80480D-8FB6-4273-927B-25855F3BB1DB}" type="pres">
      <dgm:prSet presAssocID="{BF925833-302A-4C2A-9819-755AA368EC4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C3DBF00-B06E-4FE9-B7BE-8DE7DCA75601}" type="presOf" srcId="{15E9A882-DC77-41FF-A718-C58992424C69}" destId="{445101C9-CAEC-4DDF-9842-091FAEBB3089}" srcOrd="0" destOrd="1" presId="urn:microsoft.com/office/officeart/2005/8/layout/vList5"/>
    <dgm:cxn modelId="{91735715-D40A-4F86-8779-59AFBA2179D9}" srcId="{85597883-28DB-4298-BDCD-C5D2FE3A3434}" destId="{667FA493-8C6A-42AD-AB44-8B03D8746747}" srcOrd="1" destOrd="0" parTransId="{FBFE08CB-CF37-4E1C-8393-35A4186102A0}" sibTransId="{1D8209A3-1F22-48DB-8ED5-907222650491}"/>
    <dgm:cxn modelId="{646AA01F-4449-4227-8AA5-2DB552420C04}" srcId="{3CCFD157-1DF2-4844-9425-9E6D9DE8F938}" destId="{15E9A882-DC77-41FF-A718-C58992424C69}" srcOrd="1" destOrd="0" parTransId="{5184BFDD-B4EA-440A-9AA6-5053E29E7C23}" sibTransId="{A5936E2E-C0DC-4CB2-8DA1-1A5262EF17FB}"/>
    <dgm:cxn modelId="{148BEB38-A9DF-4625-BC45-41E8CA200900}" srcId="{85597883-28DB-4298-BDCD-C5D2FE3A3434}" destId="{3CCFD157-1DF2-4844-9425-9E6D9DE8F938}" srcOrd="0" destOrd="0" parTransId="{A999767F-9527-4ED0-B966-91866FE1A65D}" sibTransId="{352B1BE9-BCD9-4397-BB12-B2F8B86163DC}"/>
    <dgm:cxn modelId="{3BAF8241-724B-4854-9A82-CF9F32C18AD4}" srcId="{3CCFD157-1DF2-4844-9425-9E6D9DE8F938}" destId="{80B4EC58-A164-421B-81B8-FA3615D86360}" srcOrd="0" destOrd="0" parTransId="{B8F0DF41-C2F9-4E9B-917E-6CE005C4F2A1}" sibTransId="{1C7744A7-4307-45B2-B940-4569D16FFDC1}"/>
    <dgm:cxn modelId="{18716E76-7A7D-437E-8A72-7E2DCF7E2419}" srcId="{667FA493-8C6A-42AD-AB44-8B03D8746747}" destId="{4E449AF6-3126-40AF-9DAD-32B0B69299A7}" srcOrd="0" destOrd="0" parTransId="{923B1BCD-B180-4621-9D5E-B375500F2B7C}" sibTransId="{3ACCCF1E-DDBE-40C6-93D8-4DB20D2EED8F}"/>
    <dgm:cxn modelId="{3421B891-E60D-4A39-A19A-884E732B273B}" type="presOf" srcId="{3CCFD157-1DF2-4844-9425-9E6D9DE8F938}" destId="{9E7BEECE-F8D4-4363-8760-C70F397C9028}" srcOrd="0" destOrd="0" presId="urn:microsoft.com/office/officeart/2005/8/layout/vList5"/>
    <dgm:cxn modelId="{853FE99B-E65A-4597-9F5A-FB601F5A63F3}" type="presOf" srcId="{4E449AF6-3126-40AF-9DAD-32B0B69299A7}" destId="{25D2E348-3AD7-4623-9E09-AC01E90D63BC}" srcOrd="0" destOrd="0" presId="urn:microsoft.com/office/officeart/2005/8/layout/vList5"/>
    <dgm:cxn modelId="{555D81AD-B673-4E86-8B04-555D47696515}" type="presOf" srcId="{BF925833-302A-4C2A-9819-755AA368EC4D}" destId="{174A8435-815B-4FCF-8324-2F54F9BF26D4}" srcOrd="0" destOrd="0" presId="urn:microsoft.com/office/officeart/2005/8/layout/vList5"/>
    <dgm:cxn modelId="{5D37A0AE-96BA-45FC-92D9-777968BF7CF4}" srcId="{85597883-28DB-4298-BDCD-C5D2FE3A3434}" destId="{BF925833-302A-4C2A-9819-755AA368EC4D}" srcOrd="2" destOrd="0" parTransId="{8C2B1406-1066-41EE-AA61-C57C63FAA8A5}" sibTransId="{AAF4382C-A757-4F3D-93F8-1005A8181521}"/>
    <dgm:cxn modelId="{6B7EC2D4-B0E5-4659-86A1-242180D40A37}" type="presOf" srcId="{C63D1BEA-41FB-4B67-812E-ED56CD8DFB61}" destId="{0B80480D-8FB6-4273-927B-25855F3BB1DB}" srcOrd="0" destOrd="0" presId="urn:microsoft.com/office/officeart/2005/8/layout/vList5"/>
    <dgm:cxn modelId="{B15180DD-3348-4668-88F7-1CCEBF23A064}" type="presOf" srcId="{80B4EC58-A164-421B-81B8-FA3615D86360}" destId="{445101C9-CAEC-4DDF-9842-091FAEBB3089}" srcOrd="0" destOrd="0" presId="urn:microsoft.com/office/officeart/2005/8/layout/vList5"/>
    <dgm:cxn modelId="{415BA4E0-07AD-494E-8B75-FCED21ABC776}" type="presOf" srcId="{85597883-28DB-4298-BDCD-C5D2FE3A3434}" destId="{A8042DB8-2F32-455D-9F32-919040CA37B0}" srcOrd="0" destOrd="0" presId="urn:microsoft.com/office/officeart/2005/8/layout/vList5"/>
    <dgm:cxn modelId="{22D641E5-A2BC-496E-81A7-1650E6B40D31}" type="presOf" srcId="{667FA493-8C6A-42AD-AB44-8B03D8746747}" destId="{A2ED1CA0-756A-4920-8C5C-C3D1B63293C7}" srcOrd="0" destOrd="0" presId="urn:microsoft.com/office/officeart/2005/8/layout/vList5"/>
    <dgm:cxn modelId="{32982EF8-E303-425A-89A2-34F34D610C93}" srcId="{BF925833-302A-4C2A-9819-755AA368EC4D}" destId="{C63D1BEA-41FB-4B67-812E-ED56CD8DFB61}" srcOrd="0" destOrd="0" parTransId="{AA935B52-1EC2-42ED-84ED-F96F06530A2F}" sibTransId="{1E573CE2-F588-418D-8791-417146BB53C3}"/>
    <dgm:cxn modelId="{E7A9BF69-9BBD-4F58-ABF1-872A1ACC274F}" type="presParOf" srcId="{A8042DB8-2F32-455D-9F32-919040CA37B0}" destId="{B7DE4D55-D0B1-4DB1-B788-7351B1FAA570}" srcOrd="0" destOrd="0" presId="urn:microsoft.com/office/officeart/2005/8/layout/vList5"/>
    <dgm:cxn modelId="{00A8494D-F9B6-4E0C-94EE-C01D7FD2AC66}" type="presParOf" srcId="{B7DE4D55-D0B1-4DB1-B788-7351B1FAA570}" destId="{9E7BEECE-F8D4-4363-8760-C70F397C9028}" srcOrd="0" destOrd="0" presId="urn:microsoft.com/office/officeart/2005/8/layout/vList5"/>
    <dgm:cxn modelId="{D20D1F09-CC78-4E31-A82E-0771BDD04FA0}" type="presParOf" srcId="{B7DE4D55-D0B1-4DB1-B788-7351B1FAA570}" destId="{445101C9-CAEC-4DDF-9842-091FAEBB3089}" srcOrd="1" destOrd="0" presId="urn:microsoft.com/office/officeart/2005/8/layout/vList5"/>
    <dgm:cxn modelId="{5CF70C39-0914-412E-93B7-9CE37FBA1932}" type="presParOf" srcId="{A8042DB8-2F32-455D-9F32-919040CA37B0}" destId="{A55F3105-4F29-4CD2-96FE-7846C7514F6C}" srcOrd="1" destOrd="0" presId="urn:microsoft.com/office/officeart/2005/8/layout/vList5"/>
    <dgm:cxn modelId="{8A10BAA2-A523-4EA9-89A1-6FB99D623AB3}" type="presParOf" srcId="{A8042DB8-2F32-455D-9F32-919040CA37B0}" destId="{4DE4B618-5597-44A4-8945-9591D6149718}" srcOrd="2" destOrd="0" presId="urn:microsoft.com/office/officeart/2005/8/layout/vList5"/>
    <dgm:cxn modelId="{5580D77F-DA93-4AC6-A1DF-F2D2C32A97D3}" type="presParOf" srcId="{4DE4B618-5597-44A4-8945-9591D6149718}" destId="{A2ED1CA0-756A-4920-8C5C-C3D1B63293C7}" srcOrd="0" destOrd="0" presId="urn:microsoft.com/office/officeart/2005/8/layout/vList5"/>
    <dgm:cxn modelId="{93245982-E590-4D08-8923-96FB5782F540}" type="presParOf" srcId="{4DE4B618-5597-44A4-8945-9591D6149718}" destId="{25D2E348-3AD7-4623-9E09-AC01E90D63BC}" srcOrd="1" destOrd="0" presId="urn:microsoft.com/office/officeart/2005/8/layout/vList5"/>
    <dgm:cxn modelId="{57C2B89A-76FA-4F34-BDCD-CEB44BDBF352}" type="presParOf" srcId="{A8042DB8-2F32-455D-9F32-919040CA37B0}" destId="{D01BAD79-FC83-4290-B192-5EE9790F4FB3}" srcOrd="3" destOrd="0" presId="urn:microsoft.com/office/officeart/2005/8/layout/vList5"/>
    <dgm:cxn modelId="{1ADA3D53-3C1F-48A1-BEBC-60D92EAF6069}" type="presParOf" srcId="{A8042DB8-2F32-455D-9F32-919040CA37B0}" destId="{37D77C29-E03C-4AB9-A9D9-42F0AA25BD02}" srcOrd="4" destOrd="0" presId="urn:microsoft.com/office/officeart/2005/8/layout/vList5"/>
    <dgm:cxn modelId="{0EE332C6-212F-4723-BC64-D3720856AFE0}" type="presParOf" srcId="{37D77C29-E03C-4AB9-A9D9-42F0AA25BD02}" destId="{174A8435-815B-4FCF-8324-2F54F9BF26D4}" srcOrd="0" destOrd="0" presId="urn:microsoft.com/office/officeart/2005/8/layout/vList5"/>
    <dgm:cxn modelId="{6D2CEFDB-8FA8-45CC-8FF7-FB89EFEF66ED}" type="presParOf" srcId="{37D77C29-E03C-4AB9-A9D9-42F0AA25BD02}" destId="{0B80480D-8FB6-4273-927B-25855F3BB1D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5597883-28DB-4298-BDCD-C5D2FE3A3434}" type="doc">
      <dgm:prSet loTypeId="urn:microsoft.com/office/officeart/2005/8/layout/vList5" loCatId="list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s-EC"/>
        </a:p>
      </dgm:t>
    </dgm:pt>
    <dgm:pt modelId="{3CCFD157-1DF2-4844-9425-9E6D9DE8F938}">
      <dgm:prSet phldrT="[Texto]" custT="1"/>
      <dgm:spPr>
        <a:xfrm>
          <a:off x="0" y="2383"/>
          <a:ext cx="3615621" cy="1572989"/>
        </a:xfrm>
        <a:prstGeom prst="roundRect">
          <a:avLst/>
        </a:prstGeom>
        <a:solidFill>
          <a:srgbClr val="ED7D31">
            <a:lumMod val="40000"/>
            <a:lumOff val="60000"/>
            <a:alpha val="90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C" sz="18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Los Indicadores </a:t>
          </a:r>
        </a:p>
        <a:p>
          <a:r>
            <a:rPr lang="es-EC" sz="18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(pregunta 27 a 29)</a:t>
          </a:r>
        </a:p>
      </dgm:t>
    </dgm:pt>
    <dgm:pt modelId="{A999767F-9527-4ED0-B966-91866FE1A65D}" type="parTrans" cxnId="{148BEB38-A9DF-4625-BC45-41E8CA200900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2B1BE9-BCD9-4397-BB12-B2F8B86163DC}" type="sibTrans" cxnId="{148BEB38-A9DF-4625-BC45-41E8CA200900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B4EC58-A164-421B-81B8-FA3615D86360}">
      <dgm:prSet phldrT="[Texto]" custT="1"/>
      <dgm:spPr>
        <a:xfrm rot="5400000">
          <a:off x="6200310" y="-2425007"/>
          <a:ext cx="1258391" cy="6427770"/>
        </a:xfrm>
        <a:prstGeom prst="round2SameRect">
          <a:avLst/>
        </a:prstGeom>
        <a:solidFill>
          <a:srgbClr val="ED7D31">
            <a:lumMod val="20000"/>
            <a:lumOff val="80000"/>
            <a:alpha val="90000"/>
          </a:srgbClr>
        </a:solidFill>
        <a:ln w="12700" cap="flat" cmpd="sng" algn="ctr">
          <a:solidFill>
            <a:srgbClr val="FFC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es-EC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Desconocen si existen indicadores como métodos de vigilancia, medición y evaluación de los procesos.</a:t>
          </a:r>
        </a:p>
      </dgm:t>
    </dgm:pt>
    <dgm:pt modelId="{B8F0DF41-C2F9-4E9B-917E-6CE005C4F2A1}" type="parTrans" cxnId="{3BAF8241-724B-4854-9A82-CF9F32C18AD4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7744A7-4307-45B2-B940-4569D16FFDC1}" type="sibTrans" cxnId="{3BAF8241-724B-4854-9A82-CF9F32C18AD4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7FA493-8C6A-42AD-AB44-8B03D8746747}">
      <dgm:prSet phldrT="[Texto]" custT="1"/>
      <dgm:spPr>
        <a:xfrm>
          <a:off x="0" y="1654021"/>
          <a:ext cx="3615621" cy="1572989"/>
        </a:xfrm>
        <a:prstGeom prst="roundRect">
          <a:avLst/>
        </a:prstGeom>
        <a:solidFill>
          <a:srgbClr val="4472C4">
            <a:lumMod val="40000"/>
            <a:lumOff val="60000"/>
            <a:alpha val="90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C" sz="18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Mejoramiento </a:t>
          </a:r>
        </a:p>
        <a:p>
          <a:r>
            <a:rPr lang="es-EC" sz="18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(pregunta 30 a 34)</a:t>
          </a:r>
        </a:p>
      </dgm:t>
    </dgm:pt>
    <dgm:pt modelId="{FBFE08CB-CF37-4E1C-8393-35A4186102A0}" type="parTrans" cxnId="{91735715-D40A-4F86-8779-59AFBA2179D9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8209A3-1F22-48DB-8ED5-907222650491}" type="sibTrans" cxnId="{91735715-D40A-4F86-8779-59AFBA2179D9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449AF6-3126-40AF-9DAD-32B0B69299A7}">
      <dgm:prSet phldrT="[Texto]" custT="1"/>
      <dgm:spPr>
        <a:xfrm rot="5400000">
          <a:off x="6200310" y="-773368"/>
          <a:ext cx="1258391" cy="6427770"/>
        </a:xfrm>
        <a:prstGeom prst="round2SameRect">
          <a:avLst/>
        </a:prstGeom>
        <a:solidFill>
          <a:srgbClr val="4472C4">
            <a:lumMod val="20000"/>
            <a:lumOff val="80000"/>
            <a:alpha val="90000"/>
          </a:srgbClr>
        </a:solidFill>
        <a:ln w="12700" cap="flat" cmpd="sng" algn="ctr">
          <a:solidFill>
            <a:srgbClr val="FFC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es-EC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Son conscientes de la importancia del mejoramiento continuo, pero no tienen una metodologías/herramientas para lograrlo.</a:t>
          </a:r>
        </a:p>
      </dgm:t>
    </dgm:pt>
    <dgm:pt modelId="{923B1BCD-B180-4621-9D5E-B375500F2B7C}" type="parTrans" cxnId="{18716E76-7A7D-437E-8A72-7E2DCF7E2419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CCCF1E-DDBE-40C6-93D8-4DB20D2EED8F}" type="sibTrans" cxnId="{18716E76-7A7D-437E-8A72-7E2DCF7E2419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925833-302A-4C2A-9819-755AA368EC4D}">
      <dgm:prSet phldrT="[Texto]" custT="1"/>
      <dgm:spPr>
        <a:xfrm>
          <a:off x="0" y="3305660"/>
          <a:ext cx="3615621" cy="1572989"/>
        </a:xfrm>
        <a:prstGeom prst="roundRect">
          <a:avLst/>
        </a:prstGeom>
        <a:solidFill>
          <a:srgbClr val="97FF97">
            <a:alpha val="49804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C" sz="18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Automatización de procesos (pregunta 35 a 45)</a:t>
          </a:r>
        </a:p>
      </dgm:t>
    </dgm:pt>
    <dgm:pt modelId="{8C2B1406-1066-41EE-AA61-C57C63FAA8A5}" type="parTrans" cxnId="{5D37A0AE-96BA-45FC-92D9-777968BF7CF4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F4382C-A757-4F3D-93F8-1005A8181521}" type="sibTrans" cxnId="{5D37A0AE-96BA-45FC-92D9-777968BF7CF4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3D1BEA-41FB-4B67-812E-ED56CD8DFB61}">
      <dgm:prSet phldrT="[Texto]" custT="1"/>
      <dgm:spPr>
        <a:xfrm rot="5400000">
          <a:off x="6200310" y="878269"/>
          <a:ext cx="1258391" cy="6427770"/>
        </a:xfrm>
        <a:prstGeom prst="round2SameRect">
          <a:avLst/>
        </a:prstGeom>
        <a:solidFill>
          <a:srgbClr val="D9FFD9">
            <a:alpha val="89804"/>
          </a:srgbClr>
        </a:solidFill>
        <a:ln w="12700" cap="flat" cmpd="sng" algn="ctr">
          <a:solidFill>
            <a:srgbClr val="FFC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es-EC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Consideran que los procesos están entre el 50% y 75% automatizados, pero no tienen un software para automatizar los procesos.</a:t>
          </a:r>
        </a:p>
      </dgm:t>
    </dgm:pt>
    <dgm:pt modelId="{AA935B52-1EC2-42ED-84ED-F96F06530A2F}" type="parTrans" cxnId="{32982EF8-E303-425A-89A2-34F34D610C93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573CE2-F588-418D-8791-417146BB53C3}" type="sibTrans" cxnId="{32982EF8-E303-425A-89A2-34F34D610C93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042DB8-2F32-455D-9F32-919040CA37B0}" type="pres">
      <dgm:prSet presAssocID="{85597883-28DB-4298-BDCD-C5D2FE3A3434}" presName="Name0" presStyleCnt="0">
        <dgm:presLayoutVars>
          <dgm:dir/>
          <dgm:animLvl val="lvl"/>
          <dgm:resizeHandles val="exact"/>
        </dgm:presLayoutVars>
      </dgm:prSet>
      <dgm:spPr/>
    </dgm:pt>
    <dgm:pt modelId="{B7DE4D55-D0B1-4DB1-B788-7351B1FAA570}" type="pres">
      <dgm:prSet presAssocID="{3CCFD157-1DF2-4844-9425-9E6D9DE8F938}" presName="linNode" presStyleCnt="0"/>
      <dgm:spPr/>
    </dgm:pt>
    <dgm:pt modelId="{9E7BEECE-F8D4-4363-8760-C70F397C9028}" type="pres">
      <dgm:prSet presAssocID="{3CCFD157-1DF2-4844-9425-9E6D9DE8F93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45101C9-CAEC-4DDF-9842-091FAEBB3089}" type="pres">
      <dgm:prSet presAssocID="{3CCFD157-1DF2-4844-9425-9E6D9DE8F938}" presName="descendantText" presStyleLbl="alignAccFollowNode1" presStyleIdx="0" presStyleCnt="3">
        <dgm:presLayoutVars>
          <dgm:bulletEnabled val="1"/>
        </dgm:presLayoutVars>
      </dgm:prSet>
      <dgm:spPr/>
    </dgm:pt>
    <dgm:pt modelId="{A55F3105-4F29-4CD2-96FE-7846C7514F6C}" type="pres">
      <dgm:prSet presAssocID="{352B1BE9-BCD9-4397-BB12-B2F8B86163DC}" presName="sp" presStyleCnt="0"/>
      <dgm:spPr/>
    </dgm:pt>
    <dgm:pt modelId="{4DE4B618-5597-44A4-8945-9591D6149718}" type="pres">
      <dgm:prSet presAssocID="{667FA493-8C6A-42AD-AB44-8B03D8746747}" presName="linNode" presStyleCnt="0"/>
      <dgm:spPr/>
    </dgm:pt>
    <dgm:pt modelId="{A2ED1CA0-756A-4920-8C5C-C3D1B63293C7}" type="pres">
      <dgm:prSet presAssocID="{667FA493-8C6A-42AD-AB44-8B03D874674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5D2E348-3AD7-4623-9E09-AC01E90D63BC}" type="pres">
      <dgm:prSet presAssocID="{667FA493-8C6A-42AD-AB44-8B03D8746747}" presName="descendantText" presStyleLbl="alignAccFollowNode1" presStyleIdx="1" presStyleCnt="3" custLinFactNeighborY="0">
        <dgm:presLayoutVars>
          <dgm:bulletEnabled val="1"/>
        </dgm:presLayoutVars>
      </dgm:prSet>
      <dgm:spPr/>
    </dgm:pt>
    <dgm:pt modelId="{D01BAD79-FC83-4290-B192-5EE9790F4FB3}" type="pres">
      <dgm:prSet presAssocID="{1D8209A3-1F22-48DB-8ED5-907222650491}" presName="sp" presStyleCnt="0"/>
      <dgm:spPr/>
    </dgm:pt>
    <dgm:pt modelId="{37D77C29-E03C-4AB9-A9D9-42F0AA25BD02}" type="pres">
      <dgm:prSet presAssocID="{BF925833-302A-4C2A-9819-755AA368EC4D}" presName="linNode" presStyleCnt="0"/>
      <dgm:spPr/>
    </dgm:pt>
    <dgm:pt modelId="{174A8435-815B-4FCF-8324-2F54F9BF26D4}" type="pres">
      <dgm:prSet presAssocID="{BF925833-302A-4C2A-9819-755AA368EC4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B80480D-8FB6-4273-927B-25855F3BB1DB}" type="pres">
      <dgm:prSet presAssocID="{BF925833-302A-4C2A-9819-755AA368EC4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1735715-D40A-4F86-8779-59AFBA2179D9}" srcId="{85597883-28DB-4298-BDCD-C5D2FE3A3434}" destId="{667FA493-8C6A-42AD-AB44-8B03D8746747}" srcOrd="1" destOrd="0" parTransId="{FBFE08CB-CF37-4E1C-8393-35A4186102A0}" sibTransId="{1D8209A3-1F22-48DB-8ED5-907222650491}"/>
    <dgm:cxn modelId="{148BEB38-A9DF-4625-BC45-41E8CA200900}" srcId="{85597883-28DB-4298-BDCD-C5D2FE3A3434}" destId="{3CCFD157-1DF2-4844-9425-9E6D9DE8F938}" srcOrd="0" destOrd="0" parTransId="{A999767F-9527-4ED0-B966-91866FE1A65D}" sibTransId="{352B1BE9-BCD9-4397-BB12-B2F8B86163DC}"/>
    <dgm:cxn modelId="{3BAF8241-724B-4854-9A82-CF9F32C18AD4}" srcId="{3CCFD157-1DF2-4844-9425-9E6D9DE8F938}" destId="{80B4EC58-A164-421B-81B8-FA3615D86360}" srcOrd="0" destOrd="0" parTransId="{B8F0DF41-C2F9-4E9B-917E-6CE005C4F2A1}" sibTransId="{1C7744A7-4307-45B2-B940-4569D16FFDC1}"/>
    <dgm:cxn modelId="{18716E76-7A7D-437E-8A72-7E2DCF7E2419}" srcId="{667FA493-8C6A-42AD-AB44-8B03D8746747}" destId="{4E449AF6-3126-40AF-9DAD-32B0B69299A7}" srcOrd="0" destOrd="0" parTransId="{923B1BCD-B180-4621-9D5E-B375500F2B7C}" sibTransId="{3ACCCF1E-DDBE-40C6-93D8-4DB20D2EED8F}"/>
    <dgm:cxn modelId="{3421B891-E60D-4A39-A19A-884E732B273B}" type="presOf" srcId="{3CCFD157-1DF2-4844-9425-9E6D9DE8F938}" destId="{9E7BEECE-F8D4-4363-8760-C70F397C9028}" srcOrd="0" destOrd="0" presId="urn:microsoft.com/office/officeart/2005/8/layout/vList5"/>
    <dgm:cxn modelId="{853FE99B-E65A-4597-9F5A-FB601F5A63F3}" type="presOf" srcId="{4E449AF6-3126-40AF-9DAD-32B0B69299A7}" destId="{25D2E348-3AD7-4623-9E09-AC01E90D63BC}" srcOrd="0" destOrd="0" presId="urn:microsoft.com/office/officeart/2005/8/layout/vList5"/>
    <dgm:cxn modelId="{555D81AD-B673-4E86-8B04-555D47696515}" type="presOf" srcId="{BF925833-302A-4C2A-9819-755AA368EC4D}" destId="{174A8435-815B-4FCF-8324-2F54F9BF26D4}" srcOrd="0" destOrd="0" presId="urn:microsoft.com/office/officeart/2005/8/layout/vList5"/>
    <dgm:cxn modelId="{5D37A0AE-96BA-45FC-92D9-777968BF7CF4}" srcId="{85597883-28DB-4298-BDCD-C5D2FE3A3434}" destId="{BF925833-302A-4C2A-9819-755AA368EC4D}" srcOrd="2" destOrd="0" parTransId="{8C2B1406-1066-41EE-AA61-C57C63FAA8A5}" sibTransId="{AAF4382C-A757-4F3D-93F8-1005A8181521}"/>
    <dgm:cxn modelId="{6B7EC2D4-B0E5-4659-86A1-242180D40A37}" type="presOf" srcId="{C63D1BEA-41FB-4B67-812E-ED56CD8DFB61}" destId="{0B80480D-8FB6-4273-927B-25855F3BB1DB}" srcOrd="0" destOrd="0" presId="urn:microsoft.com/office/officeart/2005/8/layout/vList5"/>
    <dgm:cxn modelId="{B15180DD-3348-4668-88F7-1CCEBF23A064}" type="presOf" srcId="{80B4EC58-A164-421B-81B8-FA3615D86360}" destId="{445101C9-CAEC-4DDF-9842-091FAEBB3089}" srcOrd="0" destOrd="0" presId="urn:microsoft.com/office/officeart/2005/8/layout/vList5"/>
    <dgm:cxn modelId="{415BA4E0-07AD-494E-8B75-FCED21ABC776}" type="presOf" srcId="{85597883-28DB-4298-BDCD-C5D2FE3A3434}" destId="{A8042DB8-2F32-455D-9F32-919040CA37B0}" srcOrd="0" destOrd="0" presId="urn:microsoft.com/office/officeart/2005/8/layout/vList5"/>
    <dgm:cxn modelId="{22D641E5-A2BC-496E-81A7-1650E6B40D31}" type="presOf" srcId="{667FA493-8C6A-42AD-AB44-8B03D8746747}" destId="{A2ED1CA0-756A-4920-8C5C-C3D1B63293C7}" srcOrd="0" destOrd="0" presId="urn:microsoft.com/office/officeart/2005/8/layout/vList5"/>
    <dgm:cxn modelId="{32982EF8-E303-425A-89A2-34F34D610C93}" srcId="{BF925833-302A-4C2A-9819-755AA368EC4D}" destId="{C63D1BEA-41FB-4B67-812E-ED56CD8DFB61}" srcOrd="0" destOrd="0" parTransId="{AA935B52-1EC2-42ED-84ED-F96F06530A2F}" sibTransId="{1E573CE2-F588-418D-8791-417146BB53C3}"/>
    <dgm:cxn modelId="{E7A9BF69-9BBD-4F58-ABF1-872A1ACC274F}" type="presParOf" srcId="{A8042DB8-2F32-455D-9F32-919040CA37B0}" destId="{B7DE4D55-D0B1-4DB1-B788-7351B1FAA570}" srcOrd="0" destOrd="0" presId="urn:microsoft.com/office/officeart/2005/8/layout/vList5"/>
    <dgm:cxn modelId="{00A8494D-F9B6-4E0C-94EE-C01D7FD2AC66}" type="presParOf" srcId="{B7DE4D55-D0B1-4DB1-B788-7351B1FAA570}" destId="{9E7BEECE-F8D4-4363-8760-C70F397C9028}" srcOrd="0" destOrd="0" presId="urn:microsoft.com/office/officeart/2005/8/layout/vList5"/>
    <dgm:cxn modelId="{D20D1F09-CC78-4E31-A82E-0771BDD04FA0}" type="presParOf" srcId="{B7DE4D55-D0B1-4DB1-B788-7351B1FAA570}" destId="{445101C9-CAEC-4DDF-9842-091FAEBB3089}" srcOrd="1" destOrd="0" presId="urn:microsoft.com/office/officeart/2005/8/layout/vList5"/>
    <dgm:cxn modelId="{5CF70C39-0914-412E-93B7-9CE37FBA1932}" type="presParOf" srcId="{A8042DB8-2F32-455D-9F32-919040CA37B0}" destId="{A55F3105-4F29-4CD2-96FE-7846C7514F6C}" srcOrd="1" destOrd="0" presId="urn:microsoft.com/office/officeart/2005/8/layout/vList5"/>
    <dgm:cxn modelId="{8A10BAA2-A523-4EA9-89A1-6FB99D623AB3}" type="presParOf" srcId="{A8042DB8-2F32-455D-9F32-919040CA37B0}" destId="{4DE4B618-5597-44A4-8945-9591D6149718}" srcOrd="2" destOrd="0" presId="urn:microsoft.com/office/officeart/2005/8/layout/vList5"/>
    <dgm:cxn modelId="{5580D77F-DA93-4AC6-A1DF-F2D2C32A97D3}" type="presParOf" srcId="{4DE4B618-5597-44A4-8945-9591D6149718}" destId="{A2ED1CA0-756A-4920-8C5C-C3D1B63293C7}" srcOrd="0" destOrd="0" presId="urn:microsoft.com/office/officeart/2005/8/layout/vList5"/>
    <dgm:cxn modelId="{93245982-E590-4D08-8923-96FB5782F540}" type="presParOf" srcId="{4DE4B618-5597-44A4-8945-9591D6149718}" destId="{25D2E348-3AD7-4623-9E09-AC01E90D63BC}" srcOrd="1" destOrd="0" presId="urn:microsoft.com/office/officeart/2005/8/layout/vList5"/>
    <dgm:cxn modelId="{57C2B89A-76FA-4F34-BDCD-CEB44BDBF352}" type="presParOf" srcId="{A8042DB8-2F32-455D-9F32-919040CA37B0}" destId="{D01BAD79-FC83-4290-B192-5EE9790F4FB3}" srcOrd="3" destOrd="0" presId="urn:microsoft.com/office/officeart/2005/8/layout/vList5"/>
    <dgm:cxn modelId="{1ADA3D53-3C1F-48A1-BEBC-60D92EAF6069}" type="presParOf" srcId="{A8042DB8-2F32-455D-9F32-919040CA37B0}" destId="{37D77C29-E03C-4AB9-A9D9-42F0AA25BD02}" srcOrd="4" destOrd="0" presId="urn:microsoft.com/office/officeart/2005/8/layout/vList5"/>
    <dgm:cxn modelId="{0EE332C6-212F-4723-BC64-D3720856AFE0}" type="presParOf" srcId="{37D77C29-E03C-4AB9-A9D9-42F0AA25BD02}" destId="{174A8435-815B-4FCF-8324-2F54F9BF26D4}" srcOrd="0" destOrd="0" presId="urn:microsoft.com/office/officeart/2005/8/layout/vList5"/>
    <dgm:cxn modelId="{6D2CEFDB-8FA8-45CC-8FF7-FB89EFEF66ED}" type="presParOf" srcId="{37D77C29-E03C-4AB9-A9D9-42F0AA25BD02}" destId="{0B80480D-8FB6-4273-927B-25855F3BB1D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A766C16-47CF-4070-861C-EB47D99C71CE}" type="doc">
      <dgm:prSet loTypeId="urn:microsoft.com/office/officeart/2005/8/layout/process2" loCatId="process" qsTypeId="urn:microsoft.com/office/officeart/2005/8/quickstyle/simple2" qsCatId="simple" csTypeId="urn:microsoft.com/office/officeart/2005/8/colors/accent2_4" csCatId="accent2" phldr="1"/>
      <dgm:spPr/>
    </dgm:pt>
    <dgm:pt modelId="{7E621001-92E9-45EF-B855-80431D77F7CA}" type="pres">
      <dgm:prSet presAssocID="{AA766C16-47CF-4070-861C-EB47D99C71CE}" presName="linearFlow" presStyleCnt="0">
        <dgm:presLayoutVars>
          <dgm:resizeHandles val="exact"/>
        </dgm:presLayoutVars>
      </dgm:prSet>
      <dgm:spPr/>
    </dgm:pt>
  </dgm:ptLst>
  <dgm:cxnLst>
    <dgm:cxn modelId="{F9970F39-7139-4A3D-9E02-C965088A3853}" type="presOf" srcId="{AA766C16-47CF-4070-861C-EB47D99C71CE}" destId="{7E621001-92E9-45EF-B855-80431D77F7CA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9711C3A-5428-4A1A-A6F9-033040003693}" type="doc">
      <dgm:prSet loTypeId="urn:microsoft.com/office/officeart/2005/8/layout/radial4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D434B57B-5602-489E-B2F6-367F02F74011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C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Metodología de Harrington</a:t>
          </a:r>
        </a:p>
      </dgm:t>
    </dgm:pt>
    <dgm:pt modelId="{254543E9-E3A0-4F15-B49D-8E6CCC6D0E51}" type="parTrans" cxnId="{0EC3D6B6-8C21-4E22-BFE4-20B5ED25C45D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E0A451-EFA1-44C4-BD29-68C6172E9AFB}" type="sibTrans" cxnId="{0EC3D6B6-8C21-4E22-BFE4-20B5ED25C45D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F5EB27-A3A7-425D-85E3-E7EF94E9CB4F}">
      <dgm:prSet phldrT="[Texto]" custT="1"/>
      <dgm:spPr/>
      <dgm:t>
        <a:bodyPr/>
        <a:lstStyle/>
        <a:p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Elaborar diagramas de flujo</a:t>
          </a:r>
        </a:p>
      </dgm:t>
    </dgm:pt>
    <dgm:pt modelId="{46D45275-3A5C-4489-B3A4-CA7D5CD964F9}" type="parTrans" cxnId="{F440F976-EC94-4120-A5F6-B57D6416AD85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BEB445-A2D7-49F2-BEFC-CF451D1D5C44}" type="sibTrans" cxnId="{F440F976-EC94-4120-A5F6-B57D6416AD85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E074EF-5BF7-4F1A-AA1E-485EC1EC57C7}">
      <dgm:prSet phldrT="[Texto]" custT="1"/>
      <dgm:spPr/>
      <dgm:t>
        <a:bodyPr/>
        <a:lstStyle/>
        <a:p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Determinar actividades críticas</a:t>
          </a:r>
        </a:p>
      </dgm:t>
    </dgm:pt>
    <dgm:pt modelId="{39E8ED66-BE8C-4597-8268-396920BCC41E}" type="parTrans" cxnId="{5E36BB39-0BD4-4B59-904D-5F2027924AF6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0DF05E-0D83-4681-8895-ACD3AB4FB2DE}" type="sibTrans" cxnId="{5E36BB39-0BD4-4B59-904D-5F2027924AF6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A6A81B-2E0B-4400-921E-43E40E0BA3F6}">
      <dgm:prSet phldrT="[Texto]" custT="1"/>
      <dgm:spPr/>
      <dgm:t>
        <a:bodyPr/>
        <a:lstStyle/>
        <a:p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Determinar responsables del proceso</a:t>
          </a:r>
        </a:p>
      </dgm:t>
    </dgm:pt>
    <dgm:pt modelId="{E5F5C614-0C80-48C4-A4A1-E425B1B31256}" type="parTrans" cxnId="{738C986B-FFDB-4280-B587-054ABFC64AEA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41A592-264A-4536-B9F8-E1EFC3427BD9}" type="sibTrans" cxnId="{738C986B-FFDB-4280-B587-054ABFC64AEA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FA1F05-7687-4C88-9EA1-7EAD0C42FD9F}">
      <dgm:prSet phldrT="[Texto]" custT="1"/>
      <dgm:spPr/>
      <dgm:t>
        <a:bodyPr/>
        <a:lstStyle/>
        <a:p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Elaborar caracterizaciones de los procesos</a:t>
          </a:r>
        </a:p>
      </dgm:t>
    </dgm:pt>
    <dgm:pt modelId="{D995387C-E798-483A-82A8-F631EAFD4780}" type="parTrans" cxnId="{FD58120B-73DB-4791-A30A-2085D07299F0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9380D8-A650-4D65-BB6E-57645ABF89CB}" type="sibTrans" cxnId="{FD58120B-73DB-4791-A30A-2085D07299F0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55B91E-1EB8-48F7-BBE8-BA7D531AC62A}">
      <dgm:prSet phldrT="[Texto]" custT="1"/>
      <dgm:spPr/>
      <dgm:t>
        <a:bodyPr/>
        <a:lstStyle/>
        <a:p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Estrategias con la metodología 5W+ 1H</a:t>
          </a:r>
        </a:p>
      </dgm:t>
    </dgm:pt>
    <dgm:pt modelId="{AB02E452-3E8B-4397-A0AF-33CB85210236}" type="parTrans" cxnId="{462C88A4-4B32-41D2-901A-9B2D45D446CF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FBB80D-92BA-4838-8C09-8EAD1CE55527}" type="sibTrans" cxnId="{462C88A4-4B32-41D2-901A-9B2D45D446CF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F574B9-26A8-44CB-8F77-25658497485A}" type="pres">
      <dgm:prSet presAssocID="{19711C3A-5428-4A1A-A6F9-03304000369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AA25414-8754-4FAD-AB5E-6779F5B51085}" type="pres">
      <dgm:prSet presAssocID="{D434B57B-5602-489E-B2F6-367F02F74011}" presName="centerShape" presStyleLbl="node0" presStyleIdx="0" presStyleCnt="1"/>
      <dgm:spPr/>
    </dgm:pt>
    <dgm:pt modelId="{7918C4D1-BDA3-49AC-A1BD-4FE04201BC1A}" type="pres">
      <dgm:prSet presAssocID="{46D45275-3A5C-4489-B3A4-CA7D5CD964F9}" presName="parTrans" presStyleLbl="bgSibTrans2D1" presStyleIdx="0" presStyleCnt="5"/>
      <dgm:spPr/>
    </dgm:pt>
    <dgm:pt modelId="{CD5F0508-9782-44B3-8467-0D9961009C2C}" type="pres">
      <dgm:prSet presAssocID="{2CF5EB27-A3A7-425D-85E3-E7EF94E9CB4F}" presName="node" presStyleLbl="node1" presStyleIdx="0" presStyleCnt="5">
        <dgm:presLayoutVars>
          <dgm:bulletEnabled val="1"/>
        </dgm:presLayoutVars>
      </dgm:prSet>
      <dgm:spPr/>
    </dgm:pt>
    <dgm:pt modelId="{117C7166-A5AD-4859-A99E-59B92BB3346B}" type="pres">
      <dgm:prSet presAssocID="{39E8ED66-BE8C-4597-8268-396920BCC41E}" presName="parTrans" presStyleLbl="bgSibTrans2D1" presStyleIdx="1" presStyleCnt="5"/>
      <dgm:spPr/>
    </dgm:pt>
    <dgm:pt modelId="{9ACB1E8A-CF86-458A-9149-A59406CEC582}" type="pres">
      <dgm:prSet presAssocID="{25E074EF-5BF7-4F1A-AA1E-485EC1EC57C7}" presName="node" presStyleLbl="node1" presStyleIdx="1" presStyleCnt="5">
        <dgm:presLayoutVars>
          <dgm:bulletEnabled val="1"/>
        </dgm:presLayoutVars>
      </dgm:prSet>
      <dgm:spPr/>
    </dgm:pt>
    <dgm:pt modelId="{134F17D7-853C-4FF2-96B0-D9944D185FD3}" type="pres">
      <dgm:prSet presAssocID="{E5F5C614-0C80-48C4-A4A1-E425B1B31256}" presName="parTrans" presStyleLbl="bgSibTrans2D1" presStyleIdx="2" presStyleCnt="5"/>
      <dgm:spPr/>
    </dgm:pt>
    <dgm:pt modelId="{FC0AEF44-943B-40EE-90B4-CEB2A31F57A2}" type="pres">
      <dgm:prSet presAssocID="{20A6A81B-2E0B-4400-921E-43E40E0BA3F6}" presName="node" presStyleLbl="node1" presStyleIdx="2" presStyleCnt="5">
        <dgm:presLayoutVars>
          <dgm:bulletEnabled val="1"/>
        </dgm:presLayoutVars>
      </dgm:prSet>
      <dgm:spPr/>
    </dgm:pt>
    <dgm:pt modelId="{2C5AC88D-B4A5-4A01-A152-0040389AB5C2}" type="pres">
      <dgm:prSet presAssocID="{D995387C-E798-483A-82A8-F631EAFD4780}" presName="parTrans" presStyleLbl="bgSibTrans2D1" presStyleIdx="3" presStyleCnt="5"/>
      <dgm:spPr/>
    </dgm:pt>
    <dgm:pt modelId="{6E41ECB4-828A-4C33-829B-97DBA9D1D064}" type="pres">
      <dgm:prSet presAssocID="{CDFA1F05-7687-4C88-9EA1-7EAD0C42FD9F}" presName="node" presStyleLbl="node1" presStyleIdx="3" presStyleCnt="5">
        <dgm:presLayoutVars>
          <dgm:bulletEnabled val="1"/>
        </dgm:presLayoutVars>
      </dgm:prSet>
      <dgm:spPr/>
    </dgm:pt>
    <dgm:pt modelId="{B692FBF5-1944-4F67-A25A-096D22C1CCA0}" type="pres">
      <dgm:prSet presAssocID="{AB02E452-3E8B-4397-A0AF-33CB85210236}" presName="parTrans" presStyleLbl="bgSibTrans2D1" presStyleIdx="4" presStyleCnt="5"/>
      <dgm:spPr/>
    </dgm:pt>
    <dgm:pt modelId="{8A7196C4-0771-4CE5-980A-44C1F1A7C4A5}" type="pres">
      <dgm:prSet presAssocID="{AA55B91E-1EB8-48F7-BBE8-BA7D531AC62A}" presName="node" presStyleLbl="node1" presStyleIdx="4" presStyleCnt="5">
        <dgm:presLayoutVars>
          <dgm:bulletEnabled val="1"/>
        </dgm:presLayoutVars>
      </dgm:prSet>
      <dgm:spPr/>
    </dgm:pt>
  </dgm:ptLst>
  <dgm:cxnLst>
    <dgm:cxn modelId="{1A4B1408-83F3-4A49-9D2F-AC8C9247E403}" type="presOf" srcId="{D434B57B-5602-489E-B2F6-367F02F74011}" destId="{5AA25414-8754-4FAD-AB5E-6779F5B51085}" srcOrd="0" destOrd="0" presId="urn:microsoft.com/office/officeart/2005/8/layout/radial4"/>
    <dgm:cxn modelId="{FD58120B-73DB-4791-A30A-2085D07299F0}" srcId="{D434B57B-5602-489E-B2F6-367F02F74011}" destId="{CDFA1F05-7687-4C88-9EA1-7EAD0C42FD9F}" srcOrd="3" destOrd="0" parTransId="{D995387C-E798-483A-82A8-F631EAFD4780}" sibTransId="{289380D8-A650-4D65-BB6E-57645ABF89CB}"/>
    <dgm:cxn modelId="{6889620F-5DD3-4E08-BF07-A1E67BBAC907}" type="presOf" srcId="{20A6A81B-2E0B-4400-921E-43E40E0BA3F6}" destId="{FC0AEF44-943B-40EE-90B4-CEB2A31F57A2}" srcOrd="0" destOrd="0" presId="urn:microsoft.com/office/officeart/2005/8/layout/radial4"/>
    <dgm:cxn modelId="{A3F45D37-B371-40A2-85CA-FA211DD7F041}" type="presOf" srcId="{39E8ED66-BE8C-4597-8268-396920BCC41E}" destId="{117C7166-A5AD-4859-A99E-59B92BB3346B}" srcOrd="0" destOrd="0" presId="urn:microsoft.com/office/officeart/2005/8/layout/radial4"/>
    <dgm:cxn modelId="{5E36BB39-0BD4-4B59-904D-5F2027924AF6}" srcId="{D434B57B-5602-489E-B2F6-367F02F74011}" destId="{25E074EF-5BF7-4F1A-AA1E-485EC1EC57C7}" srcOrd="1" destOrd="0" parTransId="{39E8ED66-BE8C-4597-8268-396920BCC41E}" sibTransId="{F10DF05E-0D83-4681-8895-ACD3AB4FB2DE}"/>
    <dgm:cxn modelId="{738C986B-FFDB-4280-B587-054ABFC64AEA}" srcId="{D434B57B-5602-489E-B2F6-367F02F74011}" destId="{20A6A81B-2E0B-4400-921E-43E40E0BA3F6}" srcOrd="2" destOrd="0" parTransId="{E5F5C614-0C80-48C4-A4A1-E425B1B31256}" sibTransId="{5641A592-264A-4536-B9F8-E1EFC3427BD9}"/>
    <dgm:cxn modelId="{02376555-37FE-4D33-9A84-E71E9321261F}" type="presOf" srcId="{46D45275-3A5C-4489-B3A4-CA7D5CD964F9}" destId="{7918C4D1-BDA3-49AC-A1BD-4FE04201BC1A}" srcOrd="0" destOrd="0" presId="urn:microsoft.com/office/officeart/2005/8/layout/radial4"/>
    <dgm:cxn modelId="{F440F976-EC94-4120-A5F6-B57D6416AD85}" srcId="{D434B57B-5602-489E-B2F6-367F02F74011}" destId="{2CF5EB27-A3A7-425D-85E3-E7EF94E9CB4F}" srcOrd="0" destOrd="0" parTransId="{46D45275-3A5C-4489-B3A4-CA7D5CD964F9}" sibTransId="{92BEB445-A2D7-49F2-BEFC-CF451D1D5C44}"/>
    <dgm:cxn modelId="{B903EC5A-6687-421C-8DE8-9EDB4CA02885}" type="presOf" srcId="{AB02E452-3E8B-4397-A0AF-33CB85210236}" destId="{B692FBF5-1944-4F67-A25A-096D22C1CCA0}" srcOrd="0" destOrd="0" presId="urn:microsoft.com/office/officeart/2005/8/layout/radial4"/>
    <dgm:cxn modelId="{DCC80E85-3E2E-4D0E-B726-CEF071945AFB}" type="presOf" srcId="{AA55B91E-1EB8-48F7-BBE8-BA7D531AC62A}" destId="{8A7196C4-0771-4CE5-980A-44C1F1A7C4A5}" srcOrd="0" destOrd="0" presId="urn:microsoft.com/office/officeart/2005/8/layout/radial4"/>
    <dgm:cxn modelId="{289E1386-9E04-427E-92D3-743430414CE4}" type="presOf" srcId="{D995387C-E798-483A-82A8-F631EAFD4780}" destId="{2C5AC88D-B4A5-4A01-A152-0040389AB5C2}" srcOrd="0" destOrd="0" presId="urn:microsoft.com/office/officeart/2005/8/layout/radial4"/>
    <dgm:cxn modelId="{94EB35A0-0615-4F8E-B133-2BA949178FE9}" type="presOf" srcId="{19711C3A-5428-4A1A-A6F9-033040003693}" destId="{CFF574B9-26A8-44CB-8F77-25658497485A}" srcOrd="0" destOrd="0" presId="urn:microsoft.com/office/officeart/2005/8/layout/radial4"/>
    <dgm:cxn modelId="{462C88A4-4B32-41D2-901A-9B2D45D446CF}" srcId="{D434B57B-5602-489E-B2F6-367F02F74011}" destId="{AA55B91E-1EB8-48F7-BBE8-BA7D531AC62A}" srcOrd="4" destOrd="0" parTransId="{AB02E452-3E8B-4397-A0AF-33CB85210236}" sibTransId="{78FBB80D-92BA-4838-8C09-8EAD1CE55527}"/>
    <dgm:cxn modelId="{664872AF-45ED-4F93-A108-D85BDB09A319}" type="presOf" srcId="{25E074EF-5BF7-4F1A-AA1E-485EC1EC57C7}" destId="{9ACB1E8A-CF86-458A-9149-A59406CEC582}" srcOrd="0" destOrd="0" presId="urn:microsoft.com/office/officeart/2005/8/layout/radial4"/>
    <dgm:cxn modelId="{0EC3D6B6-8C21-4E22-BFE4-20B5ED25C45D}" srcId="{19711C3A-5428-4A1A-A6F9-033040003693}" destId="{D434B57B-5602-489E-B2F6-367F02F74011}" srcOrd="0" destOrd="0" parTransId="{254543E9-E3A0-4F15-B49D-8E6CCC6D0E51}" sibTransId="{24E0A451-EFA1-44C4-BD29-68C6172E9AFB}"/>
    <dgm:cxn modelId="{98C0FAEB-EB25-4C96-A9A2-F4BB7AFEA8B8}" type="presOf" srcId="{E5F5C614-0C80-48C4-A4A1-E425B1B31256}" destId="{134F17D7-853C-4FF2-96B0-D9944D185FD3}" srcOrd="0" destOrd="0" presId="urn:microsoft.com/office/officeart/2005/8/layout/radial4"/>
    <dgm:cxn modelId="{D754D5EE-94CB-4F4C-8D20-B3D0E3AAECB4}" type="presOf" srcId="{2CF5EB27-A3A7-425D-85E3-E7EF94E9CB4F}" destId="{CD5F0508-9782-44B3-8467-0D9961009C2C}" srcOrd="0" destOrd="0" presId="urn:microsoft.com/office/officeart/2005/8/layout/radial4"/>
    <dgm:cxn modelId="{29E7C9F6-4C1C-470B-9126-B78EA3BEECF2}" type="presOf" srcId="{CDFA1F05-7687-4C88-9EA1-7EAD0C42FD9F}" destId="{6E41ECB4-828A-4C33-829B-97DBA9D1D064}" srcOrd="0" destOrd="0" presId="urn:microsoft.com/office/officeart/2005/8/layout/radial4"/>
    <dgm:cxn modelId="{7A8F0775-9D11-4EBE-BD3D-D4102562A29E}" type="presParOf" srcId="{CFF574B9-26A8-44CB-8F77-25658497485A}" destId="{5AA25414-8754-4FAD-AB5E-6779F5B51085}" srcOrd="0" destOrd="0" presId="urn:microsoft.com/office/officeart/2005/8/layout/radial4"/>
    <dgm:cxn modelId="{48B2FE2D-0D48-44B2-9B55-4145F4DCE1FE}" type="presParOf" srcId="{CFF574B9-26A8-44CB-8F77-25658497485A}" destId="{7918C4D1-BDA3-49AC-A1BD-4FE04201BC1A}" srcOrd="1" destOrd="0" presId="urn:microsoft.com/office/officeart/2005/8/layout/radial4"/>
    <dgm:cxn modelId="{259982A4-BD59-400C-86A1-15630EC78876}" type="presParOf" srcId="{CFF574B9-26A8-44CB-8F77-25658497485A}" destId="{CD5F0508-9782-44B3-8467-0D9961009C2C}" srcOrd="2" destOrd="0" presId="urn:microsoft.com/office/officeart/2005/8/layout/radial4"/>
    <dgm:cxn modelId="{C4BC5956-D473-4A6B-80A7-A8D951A8644E}" type="presParOf" srcId="{CFF574B9-26A8-44CB-8F77-25658497485A}" destId="{117C7166-A5AD-4859-A99E-59B92BB3346B}" srcOrd="3" destOrd="0" presId="urn:microsoft.com/office/officeart/2005/8/layout/radial4"/>
    <dgm:cxn modelId="{0DEC4B8A-B538-4920-952A-EF4DE6D2D119}" type="presParOf" srcId="{CFF574B9-26A8-44CB-8F77-25658497485A}" destId="{9ACB1E8A-CF86-458A-9149-A59406CEC582}" srcOrd="4" destOrd="0" presId="urn:microsoft.com/office/officeart/2005/8/layout/radial4"/>
    <dgm:cxn modelId="{5D01A020-F0B2-4B9C-9694-40EB8F7F0186}" type="presParOf" srcId="{CFF574B9-26A8-44CB-8F77-25658497485A}" destId="{134F17D7-853C-4FF2-96B0-D9944D185FD3}" srcOrd="5" destOrd="0" presId="urn:microsoft.com/office/officeart/2005/8/layout/radial4"/>
    <dgm:cxn modelId="{7A2D4AA8-406C-4C53-B132-815362B2E463}" type="presParOf" srcId="{CFF574B9-26A8-44CB-8F77-25658497485A}" destId="{FC0AEF44-943B-40EE-90B4-CEB2A31F57A2}" srcOrd="6" destOrd="0" presId="urn:microsoft.com/office/officeart/2005/8/layout/radial4"/>
    <dgm:cxn modelId="{77C2EA4A-FC97-49E4-9A8F-E2D92AB92ED5}" type="presParOf" srcId="{CFF574B9-26A8-44CB-8F77-25658497485A}" destId="{2C5AC88D-B4A5-4A01-A152-0040389AB5C2}" srcOrd="7" destOrd="0" presId="urn:microsoft.com/office/officeart/2005/8/layout/radial4"/>
    <dgm:cxn modelId="{DA7BD76F-90D9-4990-BD93-B4BC9EC7E024}" type="presParOf" srcId="{CFF574B9-26A8-44CB-8F77-25658497485A}" destId="{6E41ECB4-828A-4C33-829B-97DBA9D1D064}" srcOrd="8" destOrd="0" presId="urn:microsoft.com/office/officeart/2005/8/layout/radial4"/>
    <dgm:cxn modelId="{3CC78153-E2A3-4308-9683-167A4F992F62}" type="presParOf" srcId="{CFF574B9-26A8-44CB-8F77-25658497485A}" destId="{B692FBF5-1944-4F67-A25A-096D22C1CCA0}" srcOrd="9" destOrd="0" presId="urn:microsoft.com/office/officeart/2005/8/layout/radial4"/>
    <dgm:cxn modelId="{4509174C-E326-4272-B5C5-3D01DB734DF2}" type="presParOf" srcId="{CFF574B9-26A8-44CB-8F77-25658497485A}" destId="{8A7196C4-0771-4CE5-980A-44C1F1A7C4A5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B0FA03E-593E-4EB1-8A08-AC9963944196}" type="doc">
      <dgm:prSet loTypeId="urn:microsoft.com/office/officeart/2005/8/layout/lProcess2" loCatId="relationship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EC"/>
        </a:p>
      </dgm:t>
    </dgm:pt>
    <dgm:pt modelId="{B946BD6C-FA60-4BC7-A093-96A085BECD40}">
      <dgm:prSet phldrT="[Texto]" custT="1"/>
      <dgm:spPr>
        <a:solidFill>
          <a:srgbClr val="FFF8E5"/>
        </a:solidFill>
      </dgm:spPr>
      <dgm:t>
        <a:bodyPr/>
        <a:lstStyle/>
        <a:p>
          <a:r>
            <a:rPr lang="es-EC" sz="1600" b="1" dirty="0">
              <a:latin typeface="Arial" panose="020B0604020202020204" pitchFamily="34" charset="0"/>
              <a:cs typeface="Arial" panose="020B0604020202020204" pitchFamily="34" charset="0"/>
            </a:rPr>
            <a:t>MACROPROCESO</a:t>
          </a:r>
        </a:p>
      </dgm:t>
    </dgm:pt>
    <dgm:pt modelId="{ED1318C3-E53C-40EF-BB4D-EB6E2EC56CE2}" type="parTrans" cxnId="{BE599ACE-1924-4142-8B68-9BB8E8078652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9CDDE3-8B40-42D5-AFA6-D223BF0BD63E}" type="sibTrans" cxnId="{BE599ACE-1924-4142-8B68-9BB8E8078652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44E370-3CCF-4091-8199-92C3F35ED9B3}">
      <dgm:prSet phldrT="[Texto]" custT="1"/>
      <dgm:spPr/>
      <dgm:t>
        <a:bodyPr/>
        <a:lstStyle/>
        <a:p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Gestión Documental (GDC)</a:t>
          </a:r>
        </a:p>
      </dgm:t>
    </dgm:pt>
    <dgm:pt modelId="{7E74C0F7-6689-4EC2-930C-6736390D3A61}" type="parTrans" cxnId="{D94E6E57-6ACD-49FE-9914-BD9026E9A8B8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AB1984-F4BF-453A-A3B5-9546F49AB611}" type="sibTrans" cxnId="{D94E6E57-6ACD-49FE-9914-BD9026E9A8B8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5CCAA0-9EC5-4D7E-9E8E-5D4D24F61CC0}">
      <dgm:prSet phldrT="[Texto]" custT="1"/>
      <dgm:spPr>
        <a:solidFill>
          <a:srgbClr val="FFF8E5"/>
        </a:solidFill>
      </dgm:spPr>
      <dgm:t>
        <a:bodyPr/>
        <a:lstStyle/>
        <a:p>
          <a:r>
            <a:rPr lang="es-EC" sz="1600" b="1" dirty="0">
              <a:latin typeface="Arial" panose="020B0604020202020204" pitchFamily="34" charset="0"/>
              <a:cs typeface="Arial" panose="020B0604020202020204" pitchFamily="34" charset="0"/>
            </a:rPr>
            <a:t>PROCESO</a:t>
          </a:r>
        </a:p>
      </dgm:t>
    </dgm:pt>
    <dgm:pt modelId="{0148847C-F6F2-4B90-8319-877EAA489E55}" type="parTrans" cxnId="{DF100F85-F282-4A26-980B-EBCDA88E9722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17FA8A-569E-454F-829F-B79FAF7872F4}" type="sibTrans" cxnId="{DF100F85-F282-4A26-980B-EBCDA88E9722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AC8D-7410-42D1-B8D9-201897331C03}">
      <dgm:prSet phldrT="[Texto]" custT="1"/>
      <dgm:spPr/>
      <dgm:t>
        <a:bodyPr/>
        <a:lstStyle/>
        <a:p>
          <a:r>
            <a:rPr lang="es-EC" sz="1600">
              <a:latin typeface="Arial" panose="020B0604020202020204" pitchFamily="34" charset="0"/>
              <a:cs typeface="Arial" panose="020B0604020202020204" pitchFamily="34" charset="0"/>
            </a:rPr>
            <a:t>Elaboración de Órdenes de Rectorado </a:t>
          </a:r>
          <a:r>
            <a:rPr lang="es-EC" sz="1600">
              <a:effectLst/>
              <a:latin typeface="Arial" panose="020B0604020202020204" pitchFamily="34" charset="0"/>
              <a:cs typeface="Arial" panose="020B0604020202020204" pitchFamily="34" charset="0"/>
            </a:rPr>
            <a:t>(GDC.1.1)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FF7649-44BA-4E4D-94E1-FE1E2A45E13A}" type="parTrans" cxnId="{D3665CFE-F60C-4C37-A54C-1582303A608B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224802-C151-4D65-9DB7-DFFD8B6803FD}" type="sibTrans" cxnId="{D3665CFE-F60C-4C37-A54C-1582303A608B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6CE954-E069-475C-A1D6-F2DA1DC4D150}">
      <dgm:prSet phldrT="[Texto]" custT="1"/>
      <dgm:spPr/>
      <dgm:t>
        <a:bodyPr/>
        <a:lstStyle/>
        <a:p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Capacitación, Asesoramiento Técnico e Inspección del Archivo (GDC.7.1)</a:t>
          </a:r>
        </a:p>
      </dgm:t>
    </dgm:pt>
    <dgm:pt modelId="{E5BBEC73-D552-447B-A274-4D50C6FB1B59}" type="parTrans" cxnId="{6FFB8097-48D8-4978-8784-654CB17AB6A3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95ED2B-06B0-43A5-B0A6-5D6C31112809}" type="sibTrans" cxnId="{6FFB8097-48D8-4978-8784-654CB17AB6A3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A99A92-5A18-475E-BE23-53C6DB752EF7}">
      <dgm:prSet phldrT="[Texto]" custT="1"/>
      <dgm:spPr/>
      <dgm:t>
        <a:bodyPr/>
        <a:lstStyle/>
        <a:p>
          <a:r>
            <a:rPr lang="es-EC" sz="1600">
              <a:latin typeface="Arial" panose="020B0604020202020204" pitchFamily="34" charset="0"/>
              <a:cs typeface="Arial" panose="020B0604020202020204" pitchFamily="34" charset="0"/>
            </a:rPr>
            <a:t>Elaboración de Certificaciones y Autenticaciones (</a:t>
          </a:r>
          <a:r>
            <a:rPr lang="es-EC" sz="1600">
              <a:effectLst/>
              <a:latin typeface="Arial" panose="020B0604020202020204" pitchFamily="34" charset="0"/>
              <a:cs typeface="Arial" panose="020B0604020202020204" pitchFamily="34" charset="0"/>
            </a:rPr>
            <a:t>GDC.2.1)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5D40A9-3313-45AC-8212-58489A22836C}" type="parTrans" cxnId="{35219FE7-7976-45C4-BD55-D0D21929559E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0F950D-47EC-421D-9C15-39AA57892B6B}" type="sibTrans" cxnId="{35219FE7-7976-45C4-BD55-D0D21929559E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346DA4-D96F-4CD4-B51A-54B94285CD74}">
      <dgm:prSet phldrT="[Texto]" custT="1"/>
      <dgm:spPr/>
      <dgm:t>
        <a:bodyPr/>
        <a:lstStyle/>
        <a:p>
          <a:r>
            <a:rPr lang="es-EC" sz="1600">
              <a:latin typeface="Arial" panose="020B0604020202020204" pitchFamily="34" charset="0"/>
              <a:cs typeface="Arial" panose="020B0604020202020204" pitchFamily="34" charset="0"/>
            </a:rPr>
            <a:t>Administración del Archivo de Gestión </a:t>
          </a:r>
          <a:r>
            <a:rPr lang="es-EC" sz="1600">
              <a:effectLst/>
              <a:latin typeface="Arial" panose="020B0604020202020204" pitchFamily="34" charset="0"/>
              <a:cs typeface="Arial" panose="020B0604020202020204" pitchFamily="34" charset="0"/>
            </a:rPr>
            <a:t>(GDC.5.1)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EFE941-2AB5-4D02-85FB-D5666579526C}" type="parTrans" cxnId="{7766CDEF-65C6-4439-9484-9C9BFF14A071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28E6A1-FCF2-4647-B181-A103A3E91565}" type="sibTrans" cxnId="{7766CDEF-65C6-4439-9484-9C9BFF14A071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41DCA6-5B62-4DE3-B5A9-E22728481A4E}">
      <dgm:prSet phldrT="[Texto]" custT="1"/>
      <dgm:spPr/>
      <dgm:t>
        <a:bodyPr/>
        <a:lstStyle/>
        <a:p>
          <a:r>
            <a:rPr lang="es-EC" sz="1600">
              <a:latin typeface="Arial" panose="020B0604020202020204" pitchFamily="34" charset="0"/>
              <a:cs typeface="Arial" panose="020B0604020202020204" pitchFamily="34" charset="0"/>
            </a:rPr>
            <a:t>Administración del Archivo  Intermedio, General e Histórico </a:t>
          </a:r>
          <a:r>
            <a:rPr lang="es-EC" sz="1600">
              <a:effectLst/>
              <a:latin typeface="Arial" panose="020B0604020202020204" pitchFamily="34" charset="0"/>
              <a:cs typeface="Arial" panose="020B0604020202020204" pitchFamily="34" charset="0"/>
            </a:rPr>
            <a:t>(GD.6.1)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D59EAB-4214-4181-923B-93D62CC13E46}" type="parTrans" cxnId="{D1AF1DE4-561B-404A-91A3-14C4316221BE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E44267-F974-42FA-895B-9CE4ACC882A8}" type="sibTrans" cxnId="{D1AF1DE4-561B-404A-91A3-14C4316221BE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FCB129-EDF8-447B-814D-C74E9A822A19}">
      <dgm:prSet phldrT="[Texto]" custT="1"/>
      <dgm:spPr/>
      <dgm:t>
        <a:bodyPr/>
        <a:lstStyle/>
        <a:p>
          <a:r>
            <a:rPr lang="es-EC" sz="1600">
              <a:latin typeface="Arial" panose="020B0604020202020204" pitchFamily="34" charset="0"/>
              <a:cs typeface="Arial" panose="020B0604020202020204" pitchFamily="34" charset="0"/>
            </a:rPr>
            <a:t>Atención al Usuario (</a:t>
          </a:r>
          <a:r>
            <a:rPr lang="es-EC" sz="1600">
              <a:effectLst/>
              <a:latin typeface="Arial" panose="020B0604020202020204" pitchFamily="34" charset="0"/>
              <a:cs typeface="Arial" panose="020B0604020202020204" pitchFamily="34" charset="0"/>
            </a:rPr>
            <a:t>GDC.3.1)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40CA75-55DA-455E-8E73-5B7B1927A70B}" type="parTrans" cxnId="{098E5864-F49C-4885-98F4-6F3FC948ABB5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90193C-64C7-4987-9018-B732AFD07338}" type="sibTrans" cxnId="{098E5864-F49C-4885-98F4-6F3FC948ABB5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7EE4F6-6876-4BC1-A126-64ABC3642471}">
      <dgm:prSet phldrT="[Texto]" custT="1"/>
      <dgm:spPr/>
      <dgm:t>
        <a:bodyPr/>
        <a:lstStyle/>
        <a:p>
          <a:r>
            <a:rPr lang="es-EC" sz="1600">
              <a:latin typeface="Arial" panose="020B0604020202020204" pitchFamily="34" charset="0"/>
              <a:cs typeface="Arial" panose="020B0604020202020204" pitchFamily="34" charset="0"/>
            </a:rPr>
            <a:t>Administración del Sistema de Gestión Documental (</a:t>
          </a:r>
          <a:r>
            <a:rPr lang="es-EC" sz="1600">
              <a:effectLst/>
              <a:latin typeface="Arial" panose="020B0604020202020204" pitchFamily="34" charset="0"/>
              <a:cs typeface="Arial" panose="020B0604020202020204" pitchFamily="34" charset="0"/>
            </a:rPr>
            <a:t>GDC.4.1)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DC864A-F3AA-406D-9444-03FA0380A186}" type="parTrans" cxnId="{EE776FDD-6DDF-45EF-AEB7-CF230F3D5442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073BA5-7CB3-4D3D-A967-D10CCDD84075}" type="sibTrans" cxnId="{EE776FDD-6DDF-45EF-AEB7-CF230F3D5442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0113FC-F3D6-4804-924F-37F3F4682157}" type="pres">
      <dgm:prSet presAssocID="{1B0FA03E-593E-4EB1-8A08-AC9963944196}" presName="theList" presStyleCnt="0">
        <dgm:presLayoutVars>
          <dgm:dir/>
          <dgm:animLvl val="lvl"/>
          <dgm:resizeHandles val="exact"/>
        </dgm:presLayoutVars>
      </dgm:prSet>
      <dgm:spPr/>
    </dgm:pt>
    <dgm:pt modelId="{76D7D705-7088-4196-BD15-09375F5F6FE5}" type="pres">
      <dgm:prSet presAssocID="{B946BD6C-FA60-4BC7-A093-96A085BECD40}" presName="compNode" presStyleCnt="0"/>
      <dgm:spPr/>
    </dgm:pt>
    <dgm:pt modelId="{2B7220F7-A2D2-4D74-AF73-31684BFF1E64}" type="pres">
      <dgm:prSet presAssocID="{B946BD6C-FA60-4BC7-A093-96A085BECD40}" presName="aNode" presStyleLbl="bgShp" presStyleIdx="0" presStyleCnt="2" custScaleX="83064"/>
      <dgm:spPr/>
    </dgm:pt>
    <dgm:pt modelId="{919B5CEF-2259-4779-A36A-749F64F76987}" type="pres">
      <dgm:prSet presAssocID="{B946BD6C-FA60-4BC7-A093-96A085BECD40}" presName="textNode" presStyleLbl="bgShp" presStyleIdx="0" presStyleCnt="2"/>
      <dgm:spPr/>
    </dgm:pt>
    <dgm:pt modelId="{B7B17FE4-0512-4637-B92B-9481E7CCFC1E}" type="pres">
      <dgm:prSet presAssocID="{B946BD6C-FA60-4BC7-A093-96A085BECD40}" presName="compChildNode" presStyleCnt="0"/>
      <dgm:spPr/>
    </dgm:pt>
    <dgm:pt modelId="{0CF3782A-46E4-4C0B-A877-B5DC9D5316D9}" type="pres">
      <dgm:prSet presAssocID="{B946BD6C-FA60-4BC7-A093-96A085BECD40}" presName="theInnerList" presStyleCnt="0"/>
      <dgm:spPr/>
    </dgm:pt>
    <dgm:pt modelId="{A0DA5D0A-7BF4-4454-95E7-019B34BD08B7}" type="pres">
      <dgm:prSet presAssocID="{E544E370-3CCF-4091-8199-92C3F35ED9B3}" presName="childNode" presStyleLbl="node1" presStyleIdx="0" presStyleCnt="8" custScaleX="90858" custScaleY="111570" custLinFactNeighborX="401" custLinFactNeighborY="-11196">
        <dgm:presLayoutVars>
          <dgm:bulletEnabled val="1"/>
        </dgm:presLayoutVars>
      </dgm:prSet>
      <dgm:spPr/>
    </dgm:pt>
    <dgm:pt modelId="{F0B785B7-E40F-477B-BC4F-2B2DEA1537D1}" type="pres">
      <dgm:prSet presAssocID="{B946BD6C-FA60-4BC7-A093-96A085BECD40}" presName="aSpace" presStyleCnt="0"/>
      <dgm:spPr/>
    </dgm:pt>
    <dgm:pt modelId="{C77E62F8-C1C3-4059-B886-52009400CB61}" type="pres">
      <dgm:prSet presAssocID="{CB5CCAA0-9EC5-4D7E-9E8E-5D4D24F61CC0}" presName="compNode" presStyleCnt="0"/>
      <dgm:spPr/>
    </dgm:pt>
    <dgm:pt modelId="{C2C12F4E-6A46-43DB-80A6-7A51C45196AD}" type="pres">
      <dgm:prSet presAssocID="{CB5CCAA0-9EC5-4D7E-9E8E-5D4D24F61CC0}" presName="aNode" presStyleLbl="bgShp" presStyleIdx="1" presStyleCnt="2" custScaleX="115786" custLinFactNeighborY="658"/>
      <dgm:spPr/>
    </dgm:pt>
    <dgm:pt modelId="{3853A318-B411-4BF0-866F-D0E38E6B53F7}" type="pres">
      <dgm:prSet presAssocID="{CB5CCAA0-9EC5-4D7E-9E8E-5D4D24F61CC0}" presName="textNode" presStyleLbl="bgShp" presStyleIdx="1" presStyleCnt="2"/>
      <dgm:spPr/>
    </dgm:pt>
    <dgm:pt modelId="{32A1F656-314A-436E-BBB6-2936437B375F}" type="pres">
      <dgm:prSet presAssocID="{CB5CCAA0-9EC5-4D7E-9E8E-5D4D24F61CC0}" presName="compChildNode" presStyleCnt="0"/>
      <dgm:spPr/>
    </dgm:pt>
    <dgm:pt modelId="{C2532163-EC1B-4CBE-A0FC-B9E8FC7EFD11}" type="pres">
      <dgm:prSet presAssocID="{CB5CCAA0-9EC5-4D7E-9E8E-5D4D24F61CC0}" presName="theInnerList" presStyleCnt="0"/>
      <dgm:spPr/>
    </dgm:pt>
    <dgm:pt modelId="{29A5271C-AD84-4FF5-A806-48581D6BACAB}" type="pres">
      <dgm:prSet presAssocID="{B641AC8D-7410-42D1-B8D9-201897331C03}" presName="childNode" presStyleLbl="node1" presStyleIdx="1" presStyleCnt="8" custScaleX="130259" custScaleY="209441" custLinFactY="-200000" custLinFactNeighborX="-1586" custLinFactNeighborY="-253535">
        <dgm:presLayoutVars>
          <dgm:bulletEnabled val="1"/>
        </dgm:presLayoutVars>
      </dgm:prSet>
      <dgm:spPr/>
    </dgm:pt>
    <dgm:pt modelId="{84757CFF-6402-4BE3-BECC-A3546A0F0D8C}" type="pres">
      <dgm:prSet presAssocID="{B641AC8D-7410-42D1-B8D9-201897331C03}" presName="aSpace2" presStyleCnt="0"/>
      <dgm:spPr/>
    </dgm:pt>
    <dgm:pt modelId="{028C4614-2658-4262-8305-C331E087972E}" type="pres">
      <dgm:prSet presAssocID="{8DA99A92-5A18-475E-BE23-53C6DB752EF7}" presName="childNode" presStyleLbl="node1" presStyleIdx="2" presStyleCnt="8" custScaleX="130259" custScaleY="215997" custLinFactY="-185279" custLinFactNeighborX="-1623" custLinFactNeighborY="-200000">
        <dgm:presLayoutVars>
          <dgm:bulletEnabled val="1"/>
        </dgm:presLayoutVars>
      </dgm:prSet>
      <dgm:spPr/>
    </dgm:pt>
    <dgm:pt modelId="{03CFE9BD-65F1-4708-97DE-950B6257D5A9}" type="pres">
      <dgm:prSet presAssocID="{8DA99A92-5A18-475E-BE23-53C6DB752EF7}" presName="aSpace2" presStyleCnt="0"/>
      <dgm:spPr/>
    </dgm:pt>
    <dgm:pt modelId="{134D0D92-DC86-4A12-805C-940131F4DC62}" type="pres">
      <dgm:prSet presAssocID="{F1FCB129-EDF8-447B-814D-C74E9A822A19}" presName="childNode" presStyleLbl="node1" presStyleIdx="3" presStyleCnt="8" custScaleX="130259" custScaleY="194303" custLinFactY="-140237" custLinFactNeighborX="-2639" custLinFactNeighborY="-200000">
        <dgm:presLayoutVars>
          <dgm:bulletEnabled val="1"/>
        </dgm:presLayoutVars>
      </dgm:prSet>
      <dgm:spPr/>
    </dgm:pt>
    <dgm:pt modelId="{BD5A764A-EE72-4D91-A0AD-1A08A7466FE6}" type="pres">
      <dgm:prSet presAssocID="{F1FCB129-EDF8-447B-814D-C74E9A822A19}" presName="aSpace2" presStyleCnt="0"/>
      <dgm:spPr/>
    </dgm:pt>
    <dgm:pt modelId="{5EA183B8-1389-4F74-BF69-9D435A954424}" type="pres">
      <dgm:prSet presAssocID="{517EE4F6-6876-4BC1-A126-64ABC3642471}" presName="childNode" presStyleLbl="node1" presStyleIdx="4" presStyleCnt="8" custScaleX="130259" custScaleY="227887" custLinFactY="-101897" custLinFactNeighborX="-1837" custLinFactNeighborY="-200000">
        <dgm:presLayoutVars>
          <dgm:bulletEnabled val="1"/>
        </dgm:presLayoutVars>
      </dgm:prSet>
      <dgm:spPr/>
    </dgm:pt>
    <dgm:pt modelId="{7BB8DC88-D98D-458C-B911-3E045B997323}" type="pres">
      <dgm:prSet presAssocID="{517EE4F6-6876-4BC1-A126-64ABC3642471}" presName="aSpace2" presStyleCnt="0"/>
      <dgm:spPr/>
    </dgm:pt>
    <dgm:pt modelId="{CB714EBA-5CA0-4148-A0FE-EA71BFD7CF15}" type="pres">
      <dgm:prSet presAssocID="{3E346DA4-D96F-4CD4-B51A-54B94285CD74}" presName="childNode" presStyleLbl="node1" presStyleIdx="5" presStyleCnt="8" custScaleX="130259" custScaleY="239765" custLinFactY="-74064" custLinFactNeighborX="-2006" custLinFactNeighborY="-100000">
        <dgm:presLayoutVars>
          <dgm:bulletEnabled val="1"/>
        </dgm:presLayoutVars>
      </dgm:prSet>
      <dgm:spPr/>
    </dgm:pt>
    <dgm:pt modelId="{E6470AF2-B98A-468F-9F7C-41F2EE9AC87F}" type="pres">
      <dgm:prSet presAssocID="{3E346DA4-D96F-4CD4-B51A-54B94285CD74}" presName="aSpace2" presStyleCnt="0"/>
      <dgm:spPr/>
    </dgm:pt>
    <dgm:pt modelId="{CACBC087-AED6-4E2D-9742-303C0727F06E}" type="pres">
      <dgm:prSet presAssocID="{ED41DCA6-5B62-4DE3-B5A9-E22728481A4E}" presName="childNode" presStyleLbl="node1" presStyleIdx="6" presStyleCnt="8" custScaleX="130259" custScaleY="251414" custLinFactY="-34402" custLinFactNeighborX="-802" custLinFactNeighborY="-100000">
        <dgm:presLayoutVars>
          <dgm:bulletEnabled val="1"/>
        </dgm:presLayoutVars>
      </dgm:prSet>
      <dgm:spPr/>
    </dgm:pt>
    <dgm:pt modelId="{70DA0DD5-BA4A-4247-B80A-9F4DD4A15CD1}" type="pres">
      <dgm:prSet presAssocID="{ED41DCA6-5B62-4DE3-B5A9-E22728481A4E}" presName="aSpace2" presStyleCnt="0"/>
      <dgm:spPr/>
    </dgm:pt>
    <dgm:pt modelId="{36DD0CFE-140B-4430-B1B9-A3C1CB5C063F}" type="pres">
      <dgm:prSet presAssocID="{E46CE954-E069-475C-A1D6-F2DA1DC4D150}" presName="childNode" presStyleLbl="node1" presStyleIdx="7" presStyleCnt="8" custScaleX="128812" custScaleY="255815" custLinFactY="-5193" custLinFactNeighborX="-1605" custLinFactNeighborY="-100000">
        <dgm:presLayoutVars>
          <dgm:bulletEnabled val="1"/>
        </dgm:presLayoutVars>
      </dgm:prSet>
      <dgm:spPr/>
    </dgm:pt>
  </dgm:ptLst>
  <dgm:cxnLst>
    <dgm:cxn modelId="{A2FA4705-DF74-4C46-A967-7DAF84B3170A}" type="presOf" srcId="{517EE4F6-6876-4BC1-A126-64ABC3642471}" destId="{5EA183B8-1389-4F74-BF69-9D435A954424}" srcOrd="0" destOrd="0" presId="urn:microsoft.com/office/officeart/2005/8/layout/lProcess2"/>
    <dgm:cxn modelId="{3BD04A27-6439-4FE4-807B-305F65401EE2}" type="presOf" srcId="{3E346DA4-D96F-4CD4-B51A-54B94285CD74}" destId="{CB714EBA-5CA0-4148-A0FE-EA71BFD7CF15}" srcOrd="0" destOrd="0" presId="urn:microsoft.com/office/officeart/2005/8/layout/lProcess2"/>
    <dgm:cxn modelId="{4A250D44-844E-4EDA-AAA3-EDE1E4EF1D62}" type="presOf" srcId="{B641AC8D-7410-42D1-B8D9-201897331C03}" destId="{29A5271C-AD84-4FF5-A806-48581D6BACAB}" srcOrd="0" destOrd="0" presId="urn:microsoft.com/office/officeart/2005/8/layout/lProcess2"/>
    <dgm:cxn modelId="{098E5864-F49C-4885-98F4-6F3FC948ABB5}" srcId="{CB5CCAA0-9EC5-4D7E-9E8E-5D4D24F61CC0}" destId="{F1FCB129-EDF8-447B-814D-C74E9A822A19}" srcOrd="2" destOrd="0" parTransId="{5740CA75-55DA-455E-8E73-5B7B1927A70B}" sibTransId="{F890193C-64C7-4987-9018-B732AFD07338}"/>
    <dgm:cxn modelId="{01951868-2E1B-404E-BE66-D704C34708BD}" type="presOf" srcId="{E46CE954-E069-475C-A1D6-F2DA1DC4D150}" destId="{36DD0CFE-140B-4430-B1B9-A3C1CB5C063F}" srcOrd="0" destOrd="0" presId="urn:microsoft.com/office/officeart/2005/8/layout/lProcess2"/>
    <dgm:cxn modelId="{89022C6E-9796-4B3E-8455-D4C5F7607F5C}" type="presOf" srcId="{CB5CCAA0-9EC5-4D7E-9E8E-5D4D24F61CC0}" destId="{C2C12F4E-6A46-43DB-80A6-7A51C45196AD}" srcOrd="0" destOrd="0" presId="urn:microsoft.com/office/officeart/2005/8/layout/lProcess2"/>
    <dgm:cxn modelId="{DF8F7B4F-BDE5-42D0-B3C2-DF0A0E9A06D7}" type="presOf" srcId="{B946BD6C-FA60-4BC7-A093-96A085BECD40}" destId="{2B7220F7-A2D2-4D74-AF73-31684BFF1E64}" srcOrd="0" destOrd="0" presId="urn:microsoft.com/office/officeart/2005/8/layout/lProcess2"/>
    <dgm:cxn modelId="{D94E6E57-6ACD-49FE-9914-BD9026E9A8B8}" srcId="{B946BD6C-FA60-4BC7-A093-96A085BECD40}" destId="{E544E370-3CCF-4091-8199-92C3F35ED9B3}" srcOrd="0" destOrd="0" parTransId="{7E74C0F7-6689-4EC2-930C-6736390D3A61}" sibTransId="{05AB1984-F4BF-453A-A3B5-9546F49AB611}"/>
    <dgm:cxn modelId="{DF100F85-F282-4A26-980B-EBCDA88E9722}" srcId="{1B0FA03E-593E-4EB1-8A08-AC9963944196}" destId="{CB5CCAA0-9EC5-4D7E-9E8E-5D4D24F61CC0}" srcOrd="1" destOrd="0" parTransId="{0148847C-F6F2-4B90-8319-877EAA489E55}" sibTransId="{D417FA8A-569E-454F-829F-B79FAF7872F4}"/>
    <dgm:cxn modelId="{6FFB8097-48D8-4978-8784-654CB17AB6A3}" srcId="{CB5CCAA0-9EC5-4D7E-9E8E-5D4D24F61CC0}" destId="{E46CE954-E069-475C-A1D6-F2DA1DC4D150}" srcOrd="6" destOrd="0" parTransId="{E5BBEC73-D552-447B-A274-4D50C6FB1B59}" sibTransId="{FB95ED2B-06B0-43A5-B0A6-5D6C31112809}"/>
    <dgm:cxn modelId="{AF612AAF-3469-4996-963A-4CEF56CE5647}" type="presOf" srcId="{8DA99A92-5A18-475E-BE23-53C6DB752EF7}" destId="{028C4614-2658-4262-8305-C331E087972E}" srcOrd="0" destOrd="0" presId="urn:microsoft.com/office/officeart/2005/8/layout/lProcess2"/>
    <dgm:cxn modelId="{3D4D72B3-4DD4-40CE-843B-7D987FB7BA91}" type="presOf" srcId="{ED41DCA6-5B62-4DE3-B5A9-E22728481A4E}" destId="{CACBC087-AED6-4E2D-9742-303C0727F06E}" srcOrd="0" destOrd="0" presId="urn:microsoft.com/office/officeart/2005/8/layout/lProcess2"/>
    <dgm:cxn modelId="{1D2A6EC8-2452-4730-9C79-F394714E52FE}" type="presOf" srcId="{CB5CCAA0-9EC5-4D7E-9E8E-5D4D24F61CC0}" destId="{3853A318-B411-4BF0-866F-D0E38E6B53F7}" srcOrd="1" destOrd="0" presId="urn:microsoft.com/office/officeart/2005/8/layout/lProcess2"/>
    <dgm:cxn modelId="{BE599ACE-1924-4142-8B68-9BB8E8078652}" srcId="{1B0FA03E-593E-4EB1-8A08-AC9963944196}" destId="{B946BD6C-FA60-4BC7-A093-96A085BECD40}" srcOrd="0" destOrd="0" parTransId="{ED1318C3-E53C-40EF-BB4D-EB6E2EC56CE2}" sibTransId="{9E9CDDE3-8B40-42D5-AFA6-D223BF0BD63E}"/>
    <dgm:cxn modelId="{5B1C5AD4-71F3-4E0D-A5AD-851B0D30CF70}" type="presOf" srcId="{B946BD6C-FA60-4BC7-A093-96A085BECD40}" destId="{919B5CEF-2259-4779-A36A-749F64F76987}" srcOrd="1" destOrd="0" presId="urn:microsoft.com/office/officeart/2005/8/layout/lProcess2"/>
    <dgm:cxn modelId="{EE776FDD-6DDF-45EF-AEB7-CF230F3D5442}" srcId="{CB5CCAA0-9EC5-4D7E-9E8E-5D4D24F61CC0}" destId="{517EE4F6-6876-4BC1-A126-64ABC3642471}" srcOrd="3" destOrd="0" parTransId="{EADC864A-F3AA-406D-9444-03FA0380A186}" sibTransId="{53073BA5-7CB3-4D3D-A967-D10CCDD84075}"/>
    <dgm:cxn modelId="{D1AF1DE4-561B-404A-91A3-14C4316221BE}" srcId="{CB5CCAA0-9EC5-4D7E-9E8E-5D4D24F61CC0}" destId="{ED41DCA6-5B62-4DE3-B5A9-E22728481A4E}" srcOrd="5" destOrd="0" parTransId="{87D59EAB-4214-4181-923B-93D62CC13E46}" sibTransId="{81E44267-F974-42FA-895B-9CE4ACC882A8}"/>
    <dgm:cxn modelId="{35219FE7-7976-45C4-BD55-D0D21929559E}" srcId="{CB5CCAA0-9EC5-4D7E-9E8E-5D4D24F61CC0}" destId="{8DA99A92-5A18-475E-BE23-53C6DB752EF7}" srcOrd="1" destOrd="0" parTransId="{435D40A9-3313-45AC-8212-58489A22836C}" sibTransId="{C10F950D-47EC-421D-9C15-39AA57892B6B}"/>
    <dgm:cxn modelId="{11D3CDE8-06EE-470C-9843-CF23E0FDE305}" type="presOf" srcId="{1B0FA03E-593E-4EB1-8A08-AC9963944196}" destId="{AC0113FC-F3D6-4804-924F-37F3F4682157}" srcOrd="0" destOrd="0" presId="urn:microsoft.com/office/officeart/2005/8/layout/lProcess2"/>
    <dgm:cxn modelId="{7766CDEF-65C6-4439-9484-9C9BFF14A071}" srcId="{CB5CCAA0-9EC5-4D7E-9E8E-5D4D24F61CC0}" destId="{3E346DA4-D96F-4CD4-B51A-54B94285CD74}" srcOrd="4" destOrd="0" parTransId="{29EFE941-2AB5-4D02-85FB-D5666579526C}" sibTransId="{7328E6A1-FCF2-4647-B181-A103A3E91565}"/>
    <dgm:cxn modelId="{520D94FA-C836-4713-9D59-47E327800840}" type="presOf" srcId="{E544E370-3CCF-4091-8199-92C3F35ED9B3}" destId="{A0DA5D0A-7BF4-4454-95E7-019B34BD08B7}" srcOrd="0" destOrd="0" presId="urn:microsoft.com/office/officeart/2005/8/layout/lProcess2"/>
    <dgm:cxn modelId="{9317B5FD-718F-4B55-BEA9-5762A2DAFDD8}" type="presOf" srcId="{F1FCB129-EDF8-447B-814D-C74E9A822A19}" destId="{134D0D92-DC86-4A12-805C-940131F4DC62}" srcOrd="0" destOrd="0" presId="urn:microsoft.com/office/officeart/2005/8/layout/lProcess2"/>
    <dgm:cxn modelId="{D3665CFE-F60C-4C37-A54C-1582303A608B}" srcId="{CB5CCAA0-9EC5-4D7E-9E8E-5D4D24F61CC0}" destId="{B641AC8D-7410-42D1-B8D9-201897331C03}" srcOrd="0" destOrd="0" parTransId="{88FF7649-44BA-4E4D-94E1-FE1E2A45E13A}" sibTransId="{56224802-C151-4D65-9DB7-DFFD8B6803FD}"/>
    <dgm:cxn modelId="{657A9E0D-B1CD-4293-88BE-5CC01004FC24}" type="presParOf" srcId="{AC0113FC-F3D6-4804-924F-37F3F4682157}" destId="{76D7D705-7088-4196-BD15-09375F5F6FE5}" srcOrd="0" destOrd="0" presId="urn:microsoft.com/office/officeart/2005/8/layout/lProcess2"/>
    <dgm:cxn modelId="{EAF2004E-FB55-42D2-B0FA-C844F5873C63}" type="presParOf" srcId="{76D7D705-7088-4196-BD15-09375F5F6FE5}" destId="{2B7220F7-A2D2-4D74-AF73-31684BFF1E64}" srcOrd="0" destOrd="0" presId="urn:microsoft.com/office/officeart/2005/8/layout/lProcess2"/>
    <dgm:cxn modelId="{9F6D851C-2808-4A02-8034-8E7F48D2DA01}" type="presParOf" srcId="{76D7D705-7088-4196-BD15-09375F5F6FE5}" destId="{919B5CEF-2259-4779-A36A-749F64F76987}" srcOrd="1" destOrd="0" presId="urn:microsoft.com/office/officeart/2005/8/layout/lProcess2"/>
    <dgm:cxn modelId="{B1195B2A-1C0D-47BD-984B-D201E36435B5}" type="presParOf" srcId="{76D7D705-7088-4196-BD15-09375F5F6FE5}" destId="{B7B17FE4-0512-4637-B92B-9481E7CCFC1E}" srcOrd="2" destOrd="0" presId="urn:microsoft.com/office/officeart/2005/8/layout/lProcess2"/>
    <dgm:cxn modelId="{F64B8A5C-E038-4CE8-BC73-E641CED0423D}" type="presParOf" srcId="{B7B17FE4-0512-4637-B92B-9481E7CCFC1E}" destId="{0CF3782A-46E4-4C0B-A877-B5DC9D5316D9}" srcOrd="0" destOrd="0" presId="urn:microsoft.com/office/officeart/2005/8/layout/lProcess2"/>
    <dgm:cxn modelId="{A521E25E-E195-42FE-AA9D-CC21DF0FC455}" type="presParOf" srcId="{0CF3782A-46E4-4C0B-A877-B5DC9D5316D9}" destId="{A0DA5D0A-7BF4-4454-95E7-019B34BD08B7}" srcOrd="0" destOrd="0" presId="urn:microsoft.com/office/officeart/2005/8/layout/lProcess2"/>
    <dgm:cxn modelId="{32445D7D-E12B-4A41-81B9-F691BA6BE28A}" type="presParOf" srcId="{AC0113FC-F3D6-4804-924F-37F3F4682157}" destId="{F0B785B7-E40F-477B-BC4F-2B2DEA1537D1}" srcOrd="1" destOrd="0" presId="urn:microsoft.com/office/officeart/2005/8/layout/lProcess2"/>
    <dgm:cxn modelId="{0E51AD83-46DA-451F-AF39-3979A046F42D}" type="presParOf" srcId="{AC0113FC-F3D6-4804-924F-37F3F4682157}" destId="{C77E62F8-C1C3-4059-B886-52009400CB61}" srcOrd="2" destOrd="0" presId="urn:microsoft.com/office/officeart/2005/8/layout/lProcess2"/>
    <dgm:cxn modelId="{BA3C3457-2D35-444A-897C-20E7F84E415D}" type="presParOf" srcId="{C77E62F8-C1C3-4059-B886-52009400CB61}" destId="{C2C12F4E-6A46-43DB-80A6-7A51C45196AD}" srcOrd="0" destOrd="0" presId="urn:microsoft.com/office/officeart/2005/8/layout/lProcess2"/>
    <dgm:cxn modelId="{E29842E1-2431-4A80-B939-826C0C71FF2A}" type="presParOf" srcId="{C77E62F8-C1C3-4059-B886-52009400CB61}" destId="{3853A318-B411-4BF0-866F-D0E38E6B53F7}" srcOrd="1" destOrd="0" presId="urn:microsoft.com/office/officeart/2005/8/layout/lProcess2"/>
    <dgm:cxn modelId="{4BFF330C-30F6-4063-9838-559EC0258073}" type="presParOf" srcId="{C77E62F8-C1C3-4059-B886-52009400CB61}" destId="{32A1F656-314A-436E-BBB6-2936437B375F}" srcOrd="2" destOrd="0" presId="urn:microsoft.com/office/officeart/2005/8/layout/lProcess2"/>
    <dgm:cxn modelId="{A4F38758-DAE7-49D5-A9C8-7CAD7D6938B4}" type="presParOf" srcId="{32A1F656-314A-436E-BBB6-2936437B375F}" destId="{C2532163-EC1B-4CBE-A0FC-B9E8FC7EFD11}" srcOrd="0" destOrd="0" presId="urn:microsoft.com/office/officeart/2005/8/layout/lProcess2"/>
    <dgm:cxn modelId="{7D1D851E-F56F-4A00-8045-C65475876A91}" type="presParOf" srcId="{C2532163-EC1B-4CBE-A0FC-B9E8FC7EFD11}" destId="{29A5271C-AD84-4FF5-A806-48581D6BACAB}" srcOrd="0" destOrd="0" presId="urn:microsoft.com/office/officeart/2005/8/layout/lProcess2"/>
    <dgm:cxn modelId="{CBE91C54-B5A9-4460-A153-852FECEB011D}" type="presParOf" srcId="{C2532163-EC1B-4CBE-A0FC-B9E8FC7EFD11}" destId="{84757CFF-6402-4BE3-BECC-A3546A0F0D8C}" srcOrd="1" destOrd="0" presId="urn:microsoft.com/office/officeart/2005/8/layout/lProcess2"/>
    <dgm:cxn modelId="{6C84D3F8-D06C-4D18-9178-B7BAA67FAD1F}" type="presParOf" srcId="{C2532163-EC1B-4CBE-A0FC-B9E8FC7EFD11}" destId="{028C4614-2658-4262-8305-C331E087972E}" srcOrd="2" destOrd="0" presId="urn:microsoft.com/office/officeart/2005/8/layout/lProcess2"/>
    <dgm:cxn modelId="{B30B7DE8-65A3-4A4A-A914-2EB4F3FADFF5}" type="presParOf" srcId="{C2532163-EC1B-4CBE-A0FC-B9E8FC7EFD11}" destId="{03CFE9BD-65F1-4708-97DE-950B6257D5A9}" srcOrd="3" destOrd="0" presId="urn:microsoft.com/office/officeart/2005/8/layout/lProcess2"/>
    <dgm:cxn modelId="{BEAEC3E7-0870-4C78-9824-C5C5D64FDF24}" type="presParOf" srcId="{C2532163-EC1B-4CBE-A0FC-B9E8FC7EFD11}" destId="{134D0D92-DC86-4A12-805C-940131F4DC62}" srcOrd="4" destOrd="0" presId="urn:microsoft.com/office/officeart/2005/8/layout/lProcess2"/>
    <dgm:cxn modelId="{1A109B12-03CA-471C-9D14-CCFFC92DC830}" type="presParOf" srcId="{C2532163-EC1B-4CBE-A0FC-B9E8FC7EFD11}" destId="{BD5A764A-EE72-4D91-A0AD-1A08A7466FE6}" srcOrd="5" destOrd="0" presId="urn:microsoft.com/office/officeart/2005/8/layout/lProcess2"/>
    <dgm:cxn modelId="{31C061DA-402F-4E75-A01B-D6B262D12F6A}" type="presParOf" srcId="{C2532163-EC1B-4CBE-A0FC-B9E8FC7EFD11}" destId="{5EA183B8-1389-4F74-BF69-9D435A954424}" srcOrd="6" destOrd="0" presId="urn:microsoft.com/office/officeart/2005/8/layout/lProcess2"/>
    <dgm:cxn modelId="{788E139C-2091-4CB2-AFF0-C0C6999CD5A4}" type="presParOf" srcId="{C2532163-EC1B-4CBE-A0FC-B9E8FC7EFD11}" destId="{7BB8DC88-D98D-458C-B911-3E045B997323}" srcOrd="7" destOrd="0" presId="urn:microsoft.com/office/officeart/2005/8/layout/lProcess2"/>
    <dgm:cxn modelId="{B2EB9C61-2448-4FD7-B904-1D71A2184CC3}" type="presParOf" srcId="{C2532163-EC1B-4CBE-A0FC-B9E8FC7EFD11}" destId="{CB714EBA-5CA0-4148-A0FE-EA71BFD7CF15}" srcOrd="8" destOrd="0" presId="urn:microsoft.com/office/officeart/2005/8/layout/lProcess2"/>
    <dgm:cxn modelId="{B800E051-30EE-4126-966E-E765172AE416}" type="presParOf" srcId="{C2532163-EC1B-4CBE-A0FC-B9E8FC7EFD11}" destId="{E6470AF2-B98A-468F-9F7C-41F2EE9AC87F}" srcOrd="9" destOrd="0" presId="urn:microsoft.com/office/officeart/2005/8/layout/lProcess2"/>
    <dgm:cxn modelId="{27BC56A1-CB28-4365-8E77-6DF98BB232C6}" type="presParOf" srcId="{C2532163-EC1B-4CBE-A0FC-B9E8FC7EFD11}" destId="{CACBC087-AED6-4E2D-9742-303C0727F06E}" srcOrd="10" destOrd="0" presId="urn:microsoft.com/office/officeart/2005/8/layout/lProcess2"/>
    <dgm:cxn modelId="{92CE95C7-6D14-4B0F-9E9B-784AC50C22AD}" type="presParOf" srcId="{C2532163-EC1B-4CBE-A0FC-B9E8FC7EFD11}" destId="{70DA0DD5-BA4A-4247-B80A-9F4DD4A15CD1}" srcOrd="11" destOrd="0" presId="urn:microsoft.com/office/officeart/2005/8/layout/lProcess2"/>
    <dgm:cxn modelId="{C2F738A7-9154-4277-AC91-46BF933A8BFA}" type="presParOf" srcId="{C2532163-EC1B-4CBE-A0FC-B9E8FC7EFD11}" destId="{36DD0CFE-140B-4430-B1B9-A3C1CB5C063F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CC920C-00FE-4384-8290-19A99A9B2ACB}" type="doc">
      <dgm:prSet loTypeId="urn:microsoft.com/office/officeart/2009/3/layout/RandomtoResultProcess" loCatId="process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s-EC"/>
        </a:p>
      </dgm:t>
    </dgm:pt>
    <dgm:pt modelId="{445469AC-0A26-4B9D-894F-8BC4239E84E4}">
      <dgm:prSet phldrT="[Texto]" custT="1"/>
      <dgm:spPr/>
      <dgm:t>
        <a:bodyPr/>
        <a:lstStyle/>
        <a:p>
          <a:r>
            <a:rPr lang="es-EC" sz="1800" dirty="0">
              <a:latin typeface="+mn-lt"/>
            </a:rPr>
            <a:t>Reglamento Orgánico de Gestión Organizacional por Procesos Codificados</a:t>
          </a:r>
        </a:p>
      </dgm:t>
    </dgm:pt>
    <dgm:pt modelId="{2FCD9E06-71FA-413D-AA00-9D4D90CBFA0B}" type="parTrans" cxnId="{A6F850E4-EE93-4F48-A9D6-03201167FB06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74012648-D4B2-41E8-BA67-77DCF236326A}" type="sibTrans" cxnId="{A6F850E4-EE93-4F48-A9D6-03201167FB06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60469C65-8BF3-4DA3-A239-EEAA1127C430}">
      <dgm:prSet phldrT="[Texto]" custT="1"/>
      <dgm:spPr/>
      <dgm:t>
        <a:bodyPr/>
        <a:lstStyle/>
        <a:p>
          <a:r>
            <a:rPr lang="es-EC" sz="1800" dirty="0">
              <a:latin typeface="+mn-lt"/>
            </a:rPr>
            <a:t>Procesos habilitantes de apoyo</a:t>
          </a:r>
        </a:p>
      </dgm:t>
    </dgm:pt>
    <dgm:pt modelId="{767BC812-E641-4A95-88F1-D19DC3CBA6F6}" type="parTrans" cxnId="{21C5C35B-D953-444F-9CA4-207BB3A766E9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52B92DFC-E8ED-4A2C-86D1-DB6696C3EE4A}" type="sibTrans" cxnId="{21C5C35B-D953-444F-9CA4-207BB3A766E9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612870CB-D097-4F0E-88BF-195F6D842D65}">
      <dgm:prSet phldrT="[Texto]" custT="1"/>
      <dgm:spPr/>
      <dgm:t>
        <a:bodyPr/>
        <a:lstStyle/>
        <a:p>
          <a:r>
            <a:rPr lang="es-EC" sz="1800" b="1" dirty="0">
              <a:solidFill>
                <a:srgbClr val="0070C0"/>
              </a:solidFill>
              <a:latin typeface="+mn-lt"/>
            </a:rPr>
            <a:t>SECRETARÍA GENERAL</a:t>
          </a:r>
        </a:p>
      </dgm:t>
    </dgm:pt>
    <dgm:pt modelId="{CAEB1FB9-B7B2-4D10-B96A-10FE23C76D29}" type="parTrans" cxnId="{83A59DF8-F2F0-44A7-98EE-4D9AA1A5223C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8553F311-45DD-4FF8-ACFF-A0D33EE105F3}" type="sibTrans" cxnId="{83A59DF8-F2F0-44A7-98EE-4D9AA1A5223C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69239F48-5691-4E32-908D-CB2B64EBDD89}" type="pres">
      <dgm:prSet presAssocID="{21CC920C-00FE-4384-8290-19A99A9B2ACB}" presName="Name0" presStyleCnt="0">
        <dgm:presLayoutVars>
          <dgm:dir/>
          <dgm:animOne val="branch"/>
          <dgm:animLvl val="lvl"/>
        </dgm:presLayoutVars>
      </dgm:prSet>
      <dgm:spPr/>
    </dgm:pt>
    <dgm:pt modelId="{A3EED031-93D9-4684-80BD-AB4265DCB30F}" type="pres">
      <dgm:prSet presAssocID="{445469AC-0A26-4B9D-894F-8BC4239E84E4}" presName="chaos" presStyleCnt="0"/>
      <dgm:spPr/>
    </dgm:pt>
    <dgm:pt modelId="{3BC6C24C-EE47-49A4-8D7D-B8CDD076CB8E}" type="pres">
      <dgm:prSet presAssocID="{445469AC-0A26-4B9D-894F-8BC4239E84E4}" presName="parTx1" presStyleLbl="revTx" presStyleIdx="0" presStyleCnt="2" custScaleX="88526" custScaleY="147143" custLinFactNeighborX="955" custLinFactNeighborY="5795"/>
      <dgm:spPr/>
    </dgm:pt>
    <dgm:pt modelId="{F9CADC4C-4592-4728-B330-13423DEBDA5A}" type="pres">
      <dgm:prSet presAssocID="{445469AC-0A26-4B9D-894F-8BC4239E84E4}" presName="c1" presStyleLbl="node1" presStyleIdx="0" presStyleCnt="19"/>
      <dgm:spPr/>
    </dgm:pt>
    <dgm:pt modelId="{7BF41A27-956C-467B-874D-F97D50A14C4C}" type="pres">
      <dgm:prSet presAssocID="{445469AC-0A26-4B9D-894F-8BC4239E84E4}" presName="c2" presStyleLbl="node1" presStyleIdx="1" presStyleCnt="19"/>
      <dgm:spPr/>
    </dgm:pt>
    <dgm:pt modelId="{1155B836-6E64-4AB0-8BC0-1BE697177408}" type="pres">
      <dgm:prSet presAssocID="{445469AC-0A26-4B9D-894F-8BC4239E84E4}" presName="c3" presStyleLbl="node1" presStyleIdx="2" presStyleCnt="19"/>
      <dgm:spPr/>
    </dgm:pt>
    <dgm:pt modelId="{9CAE317A-10C4-4578-9376-A55F146B10C2}" type="pres">
      <dgm:prSet presAssocID="{445469AC-0A26-4B9D-894F-8BC4239E84E4}" presName="c4" presStyleLbl="node1" presStyleIdx="3" presStyleCnt="19"/>
      <dgm:spPr/>
    </dgm:pt>
    <dgm:pt modelId="{DCD974C6-DBFC-4C0A-A4D2-F1804971EDF5}" type="pres">
      <dgm:prSet presAssocID="{445469AC-0A26-4B9D-894F-8BC4239E84E4}" presName="c5" presStyleLbl="node1" presStyleIdx="4" presStyleCnt="19"/>
      <dgm:spPr/>
    </dgm:pt>
    <dgm:pt modelId="{8A80296F-681B-4A32-A887-A027A8EB0A39}" type="pres">
      <dgm:prSet presAssocID="{445469AC-0A26-4B9D-894F-8BC4239E84E4}" presName="c6" presStyleLbl="node1" presStyleIdx="5" presStyleCnt="19"/>
      <dgm:spPr/>
    </dgm:pt>
    <dgm:pt modelId="{F8AFF029-8FAD-4430-BC8F-0C59F21A02D5}" type="pres">
      <dgm:prSet presAssocID="{445469AC-0A26-4B9D-894F-8BC4239E84E4}" presName="c7" presStyleLbl="node1" presStyleIdx="6" presStyleCnt="19"/>
      <dgm:spPr/>
    </dgm:pt>
    <dgm:pt modelId="{8D54B7B2-0504-462C-95DA-6B75871EBFA4}" type="pres">
      <dgm:prSet presAssocID="{445469AC-0A26-4B9D-894F-8BC4239E84E4}" presName="c8" presStyleLbl="node1" presStyleIdx="7" presStyleCnt="19"/>
      <dgm:spPr/>
    </dgm:pt>
    <dgm:pt modelId="{0D0A31D4-8A9C-4F48-81DE-CA82D771F196}" type="pres">
      <dgm:prSet presAssocID="{445469AC-0A26-4B9D-894F-8BC4239E84E4}" presName="c9" presStyleLbl="node1" presStyleIdx="8" presStyleCnt="19"/>
      <dgm:spPr/>
    </dgm:pt>
    <dgm:pt modelId="{B09E9468-AC0A-4468-B211-A400269D98B2}" type="pres">
      <dgm:prSet presAssocID="{445469AC-0A26-4B9D-894F-8BC4239E84E4}" presName="c10" presStyleLbl="node1" presStyleIdx="9" presStyleCnt="19"/>
      <dgm:spPr/>
    </dgm:pt>
    <dgm:pt modelId="{BEE3CA4C-F44F-4A85-9AAC-FF8EF1B2FEF4}" type="pres">
      <dgm:prSet presAssocID="{445469AC-0A26-4B9D-894F-8BC4239E84E4}" presName="c11" presStyleLbl="node1" presStyleIdx="10" presStyleCnt="19"/>
      <dgm:spPr/>
    </dgm:pt>
    <dgm:pt modelId="{D53D6D63-F850-4E83-830D-B43A78F6AF40}" type="pres">
      <dgm:prSet presAssocID="{445469AC-0A26-4B9D-894F-8BC4239E84E4}" presName="c12" presStyleLbl="node1" presStyleIdx="11" presStyleCnt="19" custLinFactNeighborY="19099"/>
      <dgm:spPr/>
    </dgm:pt>
    <dgm:pt modelId="{208E55F9-75B7-4417-8343-C8E5D4694EE4}" type="pres">
      <dgm:prSet presAssocID="{445469AC-0A26-4B9D-894F-8BC4239E84E4}" presName="c13" presStyleLbl="node1" presStyleIdx="12" presStyleCnt="19"/>
      <dgm:spPr/>
    </dgm:pt>
    <dgm:pt modelId="{B8F45F12-B8C2-4828-8311-4242AA59D0B1}" type="pres">
      <dgm:prSet presAssocID="{445469AC-0A26-4B9D-894F-8BC4239E84E4}" presName="c14" presStyleLbl="node1" presStyleIdx="13" presStyleCnt="19"/>
      <dgm:spPr/>
    </dgm:pt>
    <dgm:pt modelId="{C55BF521-4AB0-405D-889D-C1744BC82F3E}" type="pres">
      <dgm:prSet presAssocID="{445469AC-0A26-4B9D-894F-8BC4239E84E4}" presName="c15" presStyleLbl="node1" presStyleIdx="14" presStyleCnt="19"/>
      <dgm:spPr/>
    </dgm:pt>
    <dgm:pt modelId="{BFCF2D95-8B45-4939-9C9A-51A1576739C3}" type="pres">
      <dgm:prSet presAssocID="{445469AC-0A26-4B9D-894F-8BC4239E84E4}" presName="c16" presStyleLbl="node1" presStyleIdx="15" presStyleCnt="19"/>
      <dgm:spPr/>
    </dgm:pt>
    <dgm:pt modelId="{5B87837A-29F0-4A21-B2AF-D7A88017CF16}" type="pres">
      <dgm:prSet presAssocID="{445469AC-0A26-4B9D-894F-8BC4239E84E4}" presName="c17" presStyleLbl="node1" presStyleIdx="16" presStyleCnt="19"/>
      <dgm:spPr/>
    </dgm:pt>
    <dgm:pt modelId="{801189CF-9F5B-4C6D-B68B-7A6FDD642A23}" type="pres">
      <dgm:prSet presAssocID="{445469AC-0A26-4B9D-894F-8BC4239E84E4}" presName="c18" presStyleLbl="node1" presStyleIdx="17" presStyleCnt="19"/>
      <dgm:spPr/>
    </dgm:pt>
    <dgm:pt modelId="{15B9E454-6666-4830-B20C-017A79EE6DE6}" type="pres">
      <dgm:prSet presAssocID="{74012648-D4B2-41E8-BA67-77DCF236326A}" presName="chevronComposite1" presStyleCnt="0"/>
      <dgm:spPr/>
    </dgm:pt>
    <dgm:pt modelId="{6EA7BE21-BEF7-4C55-94A1-8DB90F578C72}" type="pres">
      <dgm:prSet presAssocID="{74012648-D4B2-41E8-BA67-77DCF236326A}" presName="chevron1" presStyleLbl="sibTrans2D1" presStyleIdx="0" presStyleCnt="2"/>
      <dgm:spPr/>
    </dgm:pt>
    <dgm:pt modelId="{82A4FC42-66ED-4FEB-8A91-EE807B4D88A8}" type="pres">
      <dgm:prSet presAssocID="{74012648-D4B2-41E8-BA67-77DCF236326A}" presName="spChevron1" presStyleCnt="0"/>
      <dgm:spPr/>
    </dgm:pt>
    <dgm:pt modelId="{AC103B9B-CE15-48D8-94E0-373F97673595}" type="pres">
      <dgm:prSet presAssocID="{74012648-D4B2-41E8-BA67-77DCF236326A}" presName="overlap" presStyleCnt="0"/>
      <dgm:spPr/>
    </dgm:pt>
    <dgm:pt modelId="{A493C051-CEE1-4ABF-9AE1-83FB55BB68F4}" type="pres">
      <dgm:prSet presAssocID="{74012648-D4B2-41E8-BA67-77DCF236326A}" presName="chevronComposite2" presStyleCnt="0"/>
      <dgm:spPr/>
    </dgm:pt>
    <dgm:pt modelId="{D79830C7-4CDA-47E0-90F9-B730886F1AEB}" type="pres">
      <dgm:prSet presAssocID="{74012648-D4B2-41E8-BA67-77DCF236326A}" presName="chevron2" presStyleLbl="sibTrans2D1" presStyleIdx="1" presStyleCnt="2"/>
      <dgm:spPr/>
    </dgm:pt>
    <dgm:pt modelId="{78488F22-ADD5-4DD8-B031-C696F39EB2AB}" type="pres">
      <dgm:prSet presAssocID="{74012648-D4B2-41E8-BA67-77DCF236326A}" presName="spChevron2" presStyleCnt="0"/>
      <dgm:spPr/>
    </dgm:pt>
    <dgm:pt modelId="{7610A194-C30C-4B3B-9C63-3746068AA44A}" type="pres">
      <dgm:prSet presAssocID="{60469C65-8BF3-4DA3-A239-EEAA1127C430}" presName="last" presStyleCnt="0"/>
      <dgm:spPr/>
    </dgm:pt>
    <dgm:pt modelId="{EA3E1E5E-659F-48C6-A9E8-C06680B7BBED}" type="pres">
      <dgm:prSet presAssocID="{60469C65-8BF3-4DA3-A239-EEAA1127C430}" presName="circleTx" presStyleLbl="node1" presStyleIdx="18" presStyleCnt="19" custScaleX="92807" custScaleY="83745" custLinFactNeighborX="-9377"/>
      <dgm:spPr/>
    </dgm:pt>
    <dgm:pt modelId="{C6E360AD-15A0-42DE-B5D7-84108CB7EE42}" type="pres">
      <dgm:prSet presAssocID="{60469C65-8BF3-4DA3-A239-EEAA1127C430}" presName="desTxN" presStyleLbl="revTx" presStyleIdx="1" presStyleCnt="2" custLinFactNeighborX="-5600" custLinFactNeighborY="14313">
        <dgm:presLayoutVars>
          <dgm:bulletEnabled val="1"/>
        </dgm:presLayoutVars>
      </dgm:prSet>
      <dgm:spPr/>
    </dgm:pt>
    <dgm:pt modelId="{39ECA7E8-26E9-463B-AF58-17E60D4A4515}" type="pres">
      <dgm:prSet presAssocID="{60469C65-8BF3-4DA3-A239-EEAA1127C430}" presName="spN" presStyleCnt="0"/>
      <dgm:spPr/>
    </dgm:pt>
  </dgm:ptLst>
  <dgm:cxnLst>
    <dgm:cxn modelId="{998DB114-4563-4555-BACE-ED0FA7790162}" type="presOf" srcId="{612870CB-D097-4F0E-88BF-195F6D842D65}" destId="{C6E360AD-15A0-42DE-B5D7-84108CB7EE42}" srcOrd="0" destOrd="0" presId="urn:microsoft.com/office/officeart/2009/3/layout/RandomtoResultProcess"/>
    <dgm:cxn modelId="{21C5C35B-D953-444F-9CA4-207BB3A766E9}" srcId="{21CC920C-00FE-4384-8290-19A99A9B2ACB}" destId="{60469C65-8BF3-4DA3-A239-EEAA1127C430}" srcOrd="1" destOrd="0" parTransId="{767BC812-E641-4A95-88F1-D19DC3CBA6F6}" sibTransId="{52B92DFC-E8ED-4A2C-86D1-DB6696C3EE4A}"/>
    <dgm:cxn modelId="{5AFEA8A9-0ACB-4549-8297-187593CD6447}" type="presOf" srcId="{60469C65-8BF3-4DA3-A239-EEAA1127C430}" destId="{EA3E1E5E-659F-48C6-A9E8-C06680B7BBED}" srcOrd="0" destOrd="0" presId="urn:microsoft.com/office/officeart/2009/3/layout/RandomtoResultProcess"/>
    <dgm:cxn modelId="{E788A6B1-2C08-448E-B24F-02B0E015996D}" type="presOf" srcId="{21CC920C-00FE-4384-8290-19A99A9B2ACB}" destId="{69239F48-5691-4E32-908D-CB2B64EBDD89}" srcOrd="0" destOrd="0" presId="urn:microsoft.com/office/officeart/2009/3/layout/RandomtoResultProcess"/>
    <dgm:cxn modelId="{48FEA0C0-EFB0-4FE0-A50F-E74B1C939373}" type="presOf" srcId="{445469AC-0A26-4B9D-894F-8BC4239E84E4}" destId="{3BC6C24C-EE47-49A4-8D7D-B8CDD076CB8E}" srcOrd="0" destOrd="0" presId="urn:microsoft.com/office/officeart/2009/3/layout/RandomtoResultProcess"/>
    <dgm:cxn modelId="{A6F850E4-EE93-4F48-A9D6-03201167FB06}" srcId="{21CC920C-00FE-4384-8290-19A99A9B2ACB}" destId="{445469AC-0A26-4B9D-894F-8BC4239E84E4}" srcOrd="0" destOrd="0" parTransId="{2FCD9E06-71FA-413D-AA00-9D4D90CBFA0B}" sibTransId="{74012648-D4B2-41E8-BA67-77DCF236326A}"/>
    <dgm:cxn modelId="{83A59DF8-F2F0-44A7-98EE-4D9AA1A5223C}" srcId="{60469C65-8BF3-4DA3-A239-EEAA1127C430}" destId="{612870CB-D097-4F0E-88BF-195F6D842D65}" srcOrd="0" destOrd="0" parTransId="{CAEB1FB9-B7B2-4D10-B96A-10FE23C76D29}" sibTransId="{8553F311-45DD-4FF8-ACFF-A0D33EE105F3}"/>
    <dgm:cxn modelId="{BF85AB51-3B1F-42B5-AAE9-66F8A6985A4A}" type="presParOf" srcId="{69239F48-5691-4E32-908D-CB2B64EBDD89}" destId="{A3EED031-93D9-4684-80BD-AB4265DCB30F}" srcOrd="0" destOrd="0" presId="urn:microsoft.com/office/officeart/2009/3/layout/RandomtoResultProcess"/>
    <dgm:cxn modelId="{7A6C2D84-0D48-4E55-9BA6-0051A2F266C8}" type="presParOf" srcId="{A3EED031-93D9-4684-80BD-AB4265DCB30F}" destId="{3BC6C24C-EE47-49A4-8D7D-B8CDD076CB8E}" srcOrd="0" destOrd="0" presId="urn:microsoft.com/office/officeart/2009/3/layout/RandomtoResultProcess"/>
    <dgm:cxn modelId="{9E539F06-32EE-45C2-96B1-7B34992C406B}" type="presParOf" srcId="{A3EED031-93D9-4684-80BD-AB4265DCB30F}" destId="{F9CADC4C-4592-4728-B330-13423DEBDA5A}" srcOrd="1" destOrd="0" presId="urn:microsoft.com/office/officeart/2009/3/layout/RandomtoResultProcess"/>
    <dgm:cxn modelId="{EA8329F4-8DBB-40B3-BC3D-D702179C22DE}" type="presParOf" srcId="{A3EED031-93D9-4684-80BD-AB4265DCB30F}" destId="{7BF41A27-956C-467B-874D-F97D50A14C4C}" srcOrd="2" destOrd="0" presId="urn:microsoft.com/office/officeart/2009/3/layout/RandomtoResultProcess"/>
    <dgm:cxn modelId="{EC2F238A-A156-4CF9-A0AB-29133800E681}" type="presParOf" srcId="{A3EED031-93D9-4684-80BD-AB4265DCB30F}" destId="{1155B836-6E64-4AB0-8BC0-1BE697177408}" srcOrd="3" destOrd="0" presId="urn:microsoft.com/office/officeart/2009/3/layout/RandomtoResultProcess"/>
    <dgm:cxn modelId="{A98AEC9A-EC38-417B-8D36-16C2C205C032}" type="presParOf" srcId="{A3EED031-93D9-4684-80BD-AB4265DCB30F}" destId="{9CAE317A-10C4-4578-9376-A55F146B10C2}" srcOrd="4" destOrd="0" presId="urn:microsoft.com/office/officeart/2009/3/layout/RandomtoResultProcess"/>
    <dgm:cxn modelId="{01FC2540-F3AB-4249-AD73-161BAE1CBBF0}" type="presParOf" srcId="{A3EED031-93D9-4684-80BD-AB4265DCB30F}" destId="{DCD974C6-DBFC-4C0A-A4D2-F1804971EDF5}" srcOrd="5" destOrd="0" presId="urn:microsoft.com/office/officeart/2009/3/layout/RandomtoResultProcess"/>
    <dgm:cxn modelId="{9FC7F26C-9E56-4036-A21A-16967834DFC5}" type="presParOf" srcId="{A3EED031-93D9-4684-80BD-AB4265DCB30F}" destId="{8A80296F-681B-4A32-A887-A027A8EB0A39}" srcOrd="6" destOrd="0" presId="urn:microsoft.com/office/officeart/2009/3/layout/RandomtoResultProcess"/>
    <dgm:cxn modelId="{24B47621-246D-4306-A0B7-EA526E43629D}" type="presParOf" srcId="{A3EED031-93D9-4684-80BD-AB4265DCB30F}" destId="{F8AFF029-8FAD-4430-BC8F-0C59F21A02D5}" srcOrd="7" destOrd="0" presId="urn:microsoft.com/office/officeart/2009/3/layout/RandomtoResultProcess"/>
    <dgm:cxn modelId="{1CA90D6A-338D-4F38-9095-CC518E75104F}" type="presParOf" srcId="{A3EED031-93D9-4684-80BD-AB4265DCB30F}" destId="{8D54B7B2-0504-462C-95DA-6B75871EBFA4}" srcOrd="8" destOrd="0" presId="urn:microsoft.com/office/officeart/2009/3/layout/RandomtoResultProcess"/>
    <dgm:cxn modelId="{0EDD5A56-7296-4D3F-981B-CFED2ED8365B}" type="presParOf" srcId="{A3EED031-93D9-4684-80BD-AB4265DCB30F}" destId="{0D0A31D4-8A9C-4F48-81DE-CA82D771F196}" srcOrd="9" destOrd="0" presId="urn:microsoft.com/office/officeart/2009/3/layout/RandomtoResultProcess"/>
    <dgm:cxn modelId="{2E172BBC-EE1A-42C0-97A2-2281A2ED6807}" type="presParOf" srcId="{A3EED031-93D9-4684-80BD-AB4265DCB30F}" destId="{B09E9468-AC0A-4468-B211-A400269D98B2}" srcOrd="10" destOrd="0" presId="urn:microsoft.com/office/officeart/2009/3/layout/RandomtoResultProcess"/>
    <dgm:cxn modelId="{B55E9273-F6EE-490C-B954-42584FEF1BEB}" type="presParOf" srcId="{A3EED031-93D9-4684-80BD-AB4265DCB30F}" destId="{BEE3CA4C-F44F-4A85-9AAC-FF8EF1B2FEF4}" srcOrd="11" destOrd="0" presId="urn:microsoft.com/office/officeart/2009/3/layout/RandomtoResultProcess"/>
    <dgm:cxn modelId="{F54C58E1-24A4-4E9D-B362-0DD561A3E30F}" type="presParOf" srcId="{A3EED031-93D9-4684-80BD-AB4265DCB30F}" destId="{D53D6D63-F850-4E83-830D-B43A78F6AF40}" srcOrd="12" destOrd="0" presId="urn:microsoft.com/office/officeart/2009/3/layout/RandomtoResultProcess"/>
    <dgm:cxn modelId="{B0250B86-7413-4239-836E-23F6ADE82E50}" type="presParOf" srcId="{A3EED031-93D9-4684-80BD-AB4265DCB30F}" destId="{208E55F9-75B7-4417-8343-C8E5D4694EE4}" srcOrd="13" destOrd="0" presId="urn:microsoft.com/office/officeart/2009/3/layout/RandomtoResultProcess"/>
    <dgm:cxn modelId="{471A245E-2BCF-4AD2-8D60-4A4CF7F649DC}" type="presParOf" srcId="{A3EED031-93D9-4684-80BD-AB4265DCB30F}" destId="{B8F45F12-B8C2-4828-8311-4242AA59D0B1}" srcOrd="14" destOrd="0" presId="urn:microsoft.com/office/officeart/2009/3/layout/RandomtoResultProcess"/>
    <dgm:cxn modelId="{4A9D2B47-A7E2-4246-AB2B-3C0F889B8ABB}" type="presParOf" srcId="{A3EED031-93D9-4684-80BD-AB4265DCB30F}" destId="{C55BF521-4AB0-405D-889D-C1744BC82F3E}" srcOrd="15" destOrd="0" presId="urn:microsoft.com/office/officeart/2009/3/layout/RandomtoResultProcess"/>
    <dgm:cxn modelId="{5FBB7A25-B47F-4243-B2FD-33F5C6449AAC}" type="presParOf" srcId="{A3EED031-93D9-4684-80BD-AB4265DCB30F}" destId="{BFCF2D95-8B45-4939-9C9A-51A1576739C3}" srcOrd="16" destOrd="0" presId="urn:microsoft.com/office/officeart/2009/3/layout/RandomtoResultProcess"/>
    <dgm:cxn modelId="{3B7D253E-CFE4-469F-9661-2ED86CE0961B}" type="presParOf" srcId="{A3EED031-93D9-4684-80BD-AB4265DCB30F}" destId="{5B87837A-29F0-4A21-B2AF-D7A88017CF16}" srcOrd="17" destOrd="0" presId="urn:microsoft.com/office/officeart/2009/3/layout/RandomtoResultProcess"/>
    <dgm:cxn modelId="{1FAD7FEA-179F-400D-8C00-3D369DB5C16F}" type="presParOf" srcId="{A3EED031-93D9-4684-80BD-AB4265DCB30F}" destId="{801189CF-9F5B-4C6D-B68B-7A6FDD642A23}" srcOrd="18" destOrd="0" presId="urn:microsoft.com/office/officeart/2009/3/layout/RandomtoResultProcess"/>
    <dgm:cxn modelId="{9A8104E4-386D-4B06-BCF4-77DF33D7F0B6}" type="presParOf" srcId="{69239F48-5691-4E32-908D-CB2B64EBDD89}" destId="{15B9E454-6666-4830-B20C-017A79EE6DE6}" srcOrd="1" destOrd="0" presId="urn:microsoft.com/office/officeart/2009/3/layout/RandomtoResultProcess"/>
    <dgm:cxn modelId="{BC4784DD-818B-4835-BBCB-8B7E51671A32}" type="presParOf" srcId="{15B9E454-6666-4830-B20C-017A79EE6DE6}" destId="{6EA7BE21-BEF7-4C55-94A1-8DB90F578C72}" srcOrd="0" destOrd="0" presId="urn:microsoft.com/office/officeart/2009/3/layout/RandomtoResultProcess"/>
    <dgm:cxn modelId="{DF829CD9-F7E3-4810-B51C-C2FC96804D55}" type="presParOf" srcId="{15B9E454-6666-4830-B20C-017A79EE6DE6}" destId="{82A4FC42-66ED-4FEB-8A91-EE807B4D88A8}" srcOrd="1" destOrd="0" presId="urn:microsoft.com/office/officeart/2009/3/layout/RandomtoResultProcess"/>
    <dgm:cxn modelId="{38F073CE-FDF5-452B-BA88-C2BA1266EDD5}" type="presParOf" srcId="{69239F48-5691-4E32-908D-CB2B64EBDD89}" destId="{AC103B9B-CE15-48D8-94E0-373F97673595}" srcOrd="2" destOrd="0" presId="urn:microsoft.com/office/officeart/2009/3/layout/RandomtoResultProcess"/>
    <dgm:cxn modelId="{8CB19F83-D686-484E-8B22-A1E0C97E53F2}" type="presParOf" srcId="{69239F48-5691-4E32-908D-CB2B64EBDD89}" destId="{A493C051-CEE1-4ABF-9AE1-83FB55BB68F4}" srcOrd="3" destOrd="0" presId="urn:microsoft.com/office/officeart/2009/3/layout/RandomtoResultProcess"/>
    <dgm:cxn modelId="{2AC652BA-D620-482C-8812-370EBD203749}" type="presParOf" srcId="{A493C051-CEE1-4ABF-9AE1-83FB55BB68F4}" destId="{D79830C7-4CDA-47E0-90F9-B730886F1AEB}" srcOrd="0" destOrd="0" presId="urn:microsoft.com/office/officeart/2009/3/layout/RandomtoResultProcess"/>
    <dgm:cxn modelId="{F8E45E44-B3F1-4CC9-A182-172D9F0C18A0}" type="presParOf" srcId="{A493C051-CEE1-4ABF-9AE1-83FB55BB68F4}" destId="{78488F22-ADD5-4DD8-B031-C696F39EB2AB}" srcOrd="1" destOrd="0" presId="urn:microsoft.com/office/officeart/2009/3/layout/RandomtoResultProcess"/>
    <dgm:cxn modelId="{39F4EDB2-66D8-4D14-AC74-B5B5C6F9696B}" type="presParOf" srcId="{69239F48-5691-4E32-908D-CB2B64EBDD89}" destId="{7610A194-C30C-4B3B-9C63-3746068AA44A}" srcOrd="4" destOrd="0" presId="urn:microsoft.com/office/officeart/2009/3/layout/RandomtoResultProcess"/>
    <dgm:cxn modelId="{142A48DC-1A3C-4505-BB0A-AA3DE6404EB1}" type="presParOf" srcId="{7610A194-C30C-4B3B-9C63-3746068AA44A}" destId="{EA3E1E5E-659F-48C6-A9E8-C06680B7BBED}" srcOrd="0" destOrd="0" presId="urn:microsoft.com/office/officeart/2009/3/layout/RandomtoResultProcess"/>
    <dgm:cxn modelId="{7E47A6C3-0C0A-499E-B2D2-85170062703B}" type="presParOf" srcId="{7610A194-C30C-4B3B-9C63-3746068AA44A}" destId="{C6E360AD-15A0-42DE-B5D7-84108CB7EE42}" srcOrd="1" destOrd="0" presId="urn:microsoft.com/office/officeart/2009/3/layout/RandomtoResultProcess"/>
    <dgm:cxn modelId="{50E0D5A1-84AD-4C52-A958-ABCB22A8495F}" type="presParOf" srcId="{7610A194-C30C-4B3B-9C63-3746068AA44A}" destId="{39ECA7E8-26E9-463B-AF58-17E60D4A4515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EC23F0E-1B95-45EE-BD60-99D54CE952D5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9B09043-B462-4392-800B-07C27ADB88CB}">
      <dgm:prSet phldrT="[Texto]" custT="1"/>
      <dgm:spPr>
        <a:solidFill>
          <a:srgbClr val="BCEFF2"/>
        </a:solidFill>
      </dgm:spPr>
      <dgm:t>
        <a:bodyPr/>
        <a:lstStyle/>
        <a:p>
          <a:r>
            <a:rPr lang="es-EC" sz="1400" b="1" dirty="0">
              <a:solidFill>
                <a:schemeClr val="tx1"/>
              </a:solidFill>
            </a:rPr>
            <a:t>Cuándo</a:t>
          </a:r>
        </a:p>
      </dgm:t>
    </dgm:pt>
    <dgm:pt modelId="{31E6D71C-CCDE-4F4A-B69D-0F03B04AF549}" type="parTrans" cxnId="{7252B374-441C-4CE4-851F-D030682987B6}">
      <dgm:prSet/>
      <dgm:spPr/>
      <dgm:t>
        <a:bodyPr/>
        <a:lstStyle/>
        <a:p>
          <a:endParaRPr lang="es-EC" sz="1400"/>
        </a:p>
      </dgm:t>
    </dgm:pt>
    <dgm:pt modelId="{0590E75C-3DF0-4735-86FD-A06D3C1E3ACD}" type="sibTrans" cxnId="{7252B374-441C-4CE4-851F-D030682987B6}">
      <dgm:prSet/>
      <dgm:spPr/>
      <dgm:t>
        <a:bodyPr/>
        <a:lstStyle/>
        <a:p>
          <a:endParaRPr lang="es-EC" sz="1400"/>
        </a:p>
      </dgm:t>
    </dgm:pt>
    <dgm:pt modelId="{8CED29D0-27B8-45A2-8663-C3AA6AA73737}">
      <dgm:prSet phldrT="[Texto]" custT="1"/>
      <dgm:spPr>
        <a:noFill/>
        <a:ln>
          <a:noFill/>
        </a:ln>
      </dgm:spPr>
      <dgm:t>
        <a:bodyPr/>
        <a:lstStyle/>
        <a:p>
          <a:r>
            <a:rPr lang="es-EC" sz="1400" dirty="0"/>
            <a:t>Inmediato</a:t>
          </a:r>
        </a:p>
      </dgm:t>
    </dgm:pt>
    <dgm:pt modelId="{4D50D920-9A2F-49B6-B89E-7D64188709D7}" type="parTrans" cxnId="{8415A911-3E26-4360-B3A4-4887E441A214}">
      <dgm:prSet/>
      <dgm:spPr/>
      <dgm:t>
        <a:bodyPr/>
        <a:lstStyle/>
        <a:p>
          <a:endParaRPr lang="es-EC" sz="1400"/>
        </a:p>
      </dgm:t>
    </dgm:pt>
    <dgm:pt modelId="{F2935505-3804-4975-BD87-397D9B7CD81A}" type="sibTrans" cxnId="{8415A911-3E26-4360-B3A4-4887E441A214}">
      <dgm:prSet/>
      <dgm:spPr/>
      <dgm:t>
        <a:bodyPr/>
        <a:lstStyle/>
        <a:p>
          <a:endParaRPr lang="es-EC" sz="1400"/>
        </a:p>
      </dgm:t>
    </dgm:pt>
    <dgm:pt modelId="{3185D0B3-9575-41AA-AFE1-5FF0E51A7F91}" type="pres">
      <dgm:prSet presAssocID="{8EC23F0E-1B95-45EE-BD60-99D54CE952D5}" presName="list" presStyleCnt="0">
        <dgm:presLayoutVars>
          <dgm:dir/>
          <dgm:animLvl val="lvl"/>
        </dgm:presLayoutVars>
      </dgm:prSet>
      <dgm:spPr/>
    </dgm:pt>
    <dgm:pt modelId="{34440D3F-1BCE-4892-AEC1-98C840DA5E0E}" type="pres">
      <dgm:prSet presAssocID="{49B09043-B462-4392-800B-07C27ADB88CB}" presName="posSpace" presStyleCnt="0"/>
      <dgm:spPr/>
    </dgm:pt>
    <dgm:pt modelId="{3DD7FF93-655E-495A-92C2-240D321E21EB}" type="pres">
      <dgm:prSet presAssocID="{49B09043-B462-4392-800B-07C27ADB88CB}" presName="vertFlow" presStyleCnt="0"/>
      <dgm:spPr/>
    </dgm:pt>
    <dgm:pt modelId="{1ECF5A4E-31D0-4FD9-9C6B-1EECF74A78DB}" type="pres">
      <dgm:prSet presAssocID="{49B09043-B462-4392-800B-07C27ADB88CB}" presName="topSpace" presStyleCnt="0"/>
      <dgm:spPr/>
    </dgm:pt>
    <dgm:pt modelId="{8E813BAC-CD36-4FE7-98DA-9E51454AD74C}" type="pres">
      <dgm:prSet presAssocID="{49B09043-B462-4392-800B-07C27ADB88CB}" presName="firstComp" presStyleCnt="0"/>
      <dgm:spPr/>
    </dgm:pt>
    <dgm:pt modelId="{B7164896-5BA7-4DA2-899A-C1D9820A5C6B}" type="pres">
      <dgm:prSet presAssocID="{49B09043-B462-4392-800B-07C27ADB88CB}" presName="firstChild" presStyleLbl="bgAccFollowNode1" presStyleIdx="0" presStyleCnt="1" custLinFactNeighborX="18944" custLinFactNeighborY="51"/>
      <dgm:spPr/>
    </dgm:pt>
    <dgm:pt modelId="{96FA1440-6719-420F-9E64-9DE141A21402}" type="pres">
      <dgm:prSet presAssocID="{49B09043-B462-4392-800B-07C27ADB88CB}" presName="firstChildTx" presStyleLbl="bgAccFollowNode1" presStyleIdx="0" presStyleCnt="1">
        <dgm:presLayoutVars>
          <dgm:bulletEnabled val="1"/>
        </dgm:presLayoutVars>
      </dgm:prSet>
      <dgm:spPr/>
    </dgm:pt>
    <dgm:pt modelId="{6B55F505-1394-47AF-8699-33A430B9CF8F}" type="pres">
      <dgm:prSet presAssocID="{49B09043-B462-4392-800B-07C27ADB88CB}" presName="negSpace" presStyleCnt="0"/>
      <dgm:spPr/>
    </dgm:pt>
    <dgm:pt modelId="{3A6694D3-F0A6-4484-A940-D0543E63CDE2}" type="pres">
      <dgm:prSet presAssocID="{49B09043-B462-4392-800B-07C27ADB88CB}" presName="circle" presStyleLbl="node1" presStyleIdx="0" presStyleCnt="1" custScaleX="128122"/>
      <dgm:spPr/>
    </dgm:pt>
  </dgm:ptLst>
  <dgm:cxnLst>
    <dgm:cxn modelId="{8415A911-3E26-4360-B3A4-4887E441A214}" srcId="{49B09043-B462-4392-800B-07C27ADB88CB}" destId="{8CED29D0-27B8-45A2-8663-C3AA6AA73737}" srcOrd="0" destOrd="0" parTransId="{4D50D920-9A2F-49B6-B89E-7D64188709D7}" sibTransId="{F2935505-3804-4975-BD87-397D9B7CD81A}"/>
    <dgm:cxn modelId="{D103D428-A039-417B-8D41-7A96A2ED2ADA}" type="presOf" srcId="{8CED29D0-27B8-45A2-8663-C3AA6AA73737}" destId="{B7164896-5BA7-4DA2-899A-C1D9820A5C6B}" srcOrd="0" destOrd="0" presId="urn:microsoft.com/office/officeart/2005/8/layout/hList9"/>
    <dgm:cxn modelId="{95226A31-3678-4350-A394-5CDCD92786D8}" type="presOf" srcId="{8EC23F0E-1B95-45EE-BD60-99D54CE952D5}" destId="{3185D0B3-9575-41AA-AFE1-5FF0E51A7F91}" srcOrd="0" destOrd="0" presId="urn:microsoft.com/office/officeart/2005/8/layout/hList9"/>
    <dgm:cxn modelId="{6B992C3C-F255-4051-8160-9A076B5A8CC5}" type="presOf" srcId="{49B09043-B462-4392-800B-07C27ADB88CB}" destId="{3A6694D3-F0A6-4484-A940-D0543E63CDE2}" srcOrd="0" destOrd="0" presId="urn:microsoft.com/office/officeart/2005/8/layout/hList9"/>
    <dgm:cxn modelId="{1FCD615C-00D9-47E0-B288-200623F7256F}" type="presOf" srcId="{8CED29D0-27B8-45A2-8663-C3AA6AA73737}" destId="{96FA1440-6719-420F-9E64-9DE141A21402}" srcOrd="1" destOrd="0" presId="urn:microsoft.com/office/officeart/2005/8/layout/hList9"/>
    <dgm:cxn modelId="{7252B374-441C-4CE4-851F-D030682987B6}" srcId="{8EC23F0E-1B95-45EE-BD60-99D54CE952D5}" destId="{49B09043-B462-4392-800B-07C27ADB88CB}" srcOrd="0" destOrd="0" parTransId="{31E6D71C-CCDE-4F4A-B69D-0F03B04AF549}" sibTransId="{0590E75C-3DF0-4735-86FD-A06D3C1E3ACD}"/>
    <dgm:cxn modelId="{99F97CBA-53AD-4555-8989-2FECFED0FF98}" type="presParOf" srcId="{3185D0B3-9575-41AA-AFE1-5FF0E51A7F91}" destId="{34440D3F-1BCE-4892-AEC1-98C840DA5E0E}" srcOrd="0" destOrd="0" presId="urn:microsoft.com/office/officeart/2005/8/layout/hList9"/>
    <dgm:cxn modelId="{9F1BA915-16E5-4B45-9F44-84BE1E16AC0C}" type="presParOf" srcId="{3185D0B3-9575-41AA-AFE1-5FF0E51A7F91}" destId="{3DD7FF93-655E-495A-92C2-240D321E21EB}" srcOrd="1" destOrd="0" presId="urn:microsoft.com/office/officeart/2005/8/layout/hList9"/>
    <dgm:cxn modelId="{3B7A4C79-B68D-4176-A44A-435A03DD97C8}" type="presParOf" srcId="{3DD7FF93-655E-495A-92C2-240D321E21EB}" destId="{1ECF5A4E-31D0-4FD9-9C6B-1EECF74A78DB}" srcOrd="0" destOrd="0" presId="urn:microsoft.com/office/officeart/2005/8/layout/hList9"/>
    <dgm:cxn modelId="{0D81B4F2-8D4E-4810-BE95-B45A63C84F03}" type="presParOf" srcId="{3DD7FF93-655E-495A-92C2-240D321E21EB}" destId="{8E813BAC-CD36-4FE7-98DA-9E51454AD74C}" srcOrd="1" destOrd="0" presId="urn:microsoft.com/office/officeart/2005/8/layout/hList9"/>
    <dgm:cxn modelId="{8032E611-7411-4FEF-8425-2C4FDEC61161}" type="presParOf" srcId="{8E813BAC-CD36-4FE7-98DA-9E51454AD74C}" destId="{B7164896-5BA7-4DA2-899A-C1D9820A5C6B}" srcOrd="0" destOrd="0" presId="urn:microsoft.com/office/officeart/2005/8/layout/hList9"/>
    <dgm:cxn modelId="{05ABC703-14F1-4451-97AC-503132DA7D56}" type="presParOf" srcId="{8E813BAC-CD36-4FE7-98DA-9E51454AD74C}" destId="{96FA1440-6719-420F-9E64-9DE141A21402}" srcOrd="1" destOrd="0" presId="urn:microsoft.com/office/officeart/2005/8/layout/hList9"/>
    <dgm:cxn modelId="{E073B52A-7774-4703-8E33-5AAA2A203609}" type="presParOf" srcId="{3185D0B3-9575-41AA-AFE1-5FF0E51A7F91}" destId="{6B55F505-1394-47AF-8699-33A430B9CF8F}" srcOrd="2" destOrd="0" presId="urn:microsoft.com/office/officeart/2005/8/layout/hList9"/>
    <dgm:cxn modelId="{6362D31F-2885-4215-8F52-ECA967E4E86E}" type="presParOf" srcId="{3185D0B3-9575-41AA-AFE1-5FF0E51A7F91}" destId="{3A6694D3-F0A6-4484-A940-D0543E63CDE2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EC23F0E-1B95-45EE-BD60-99D54CE952D5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9B09043-B462-4392-800B-07C27ADB88CB}">
      <dgm:prSet phldrT="[Texto]" custT="1"/>
      <dgm:spPr>
        <a:solidFill>
          <a:srgbClr val="EEDDFF"/>
        </a:solidFill>
      </dgm:spPr>
      <dgm:t>
        <a:bodyPr/>
        <a:lstStyle/>
        <a:p>
          <a:r>
            <a:rPr lang="es-EC" sz="1400" b="1" dirty="0">
              <a:solidFill>
                <a:schemeClr val="tx1"/>
              </a:solidFill>
            </a:rPr>
            <a:t>Dónde</a:t>
          </a:r>
        </a:p>
      </dgm:t>
    </dgm:pt>
    <dgm:pt modelId="{31E6D71C-CCDE-4F4A-B69D-0F03B04AF549}" type="parTrans" cxnId="{7252B374-441C-4CE4-851F-D030682987B6}">
      <dgm:prSet/>
      <dgm:spPr/>
      <dgm:t>
        <a:bodyPr/>
        <a:lstStyle/>
        <a:p>
          <a:endParaRPr lang="es-EC" sz="1400"/>
        </a:p>
      </dgm:t>
    </dgm:pt>
    <dgm:pt modelId="{0590E75C-3DF0-4735-86FD-A06D3C1E3ACD}" type="sibTrans" cxnId="{7252B374-441C-4CE4-851F-D030682987B6}">
      <dgm:prSet/>
      <dgm:spPr/>
      <dgm:t>
        <a:bodyPr/>
        <a:lstStyle/>
        <a:p>
          <a:endParaRPr lang="es-EC" sz="1400"/>
        </a:p>
      </dgm:t>
    </dgm:pt>
    <dgm:pt modelId="{8CED29D0-27B8-45A2-8663-C3AA6AA73737}">
      <dgm:prSet phldrT="[Texto]" custT="1"/>
      <dgm:spPr>
        <a:noFill/>
        <a:ln>
          <a:noFill/>
        </a:ln>
      </dgm:spPr>
      <dgm:t>
        <a:bodyPr/>
        <a:lstStyle/>
        <a:p>
          <a:r>
            <a:rPr lang="es-EC" sz="1400" dirty="0"/>
            <a:t>USGN</a:t>
          </a:r>
        </a:p>
      </dgm:t>
    </dgm:pt>
    <dgm:pt modelId="{4D50D920-9A2F-49B6-B89E-7D64188709D7}" type="parTrans" cxnId="{8415A911-3E26-4360-B3A4-4887E441A214}">
      <dgm:prSet/>
      <dgm:spPr/>
      <dgm:t>
        <a:bodyPr/>
        <a:lstStyle/>
        <a:p>
          <a:endParaRPr lang="es-EC" sz="1400"/>
        </a:p>
      </dgm:t>
    </dgm:pt>
    <dgm:pt modelId="{F2935505-3804-4975-BD87-397D9B7CD81A}" type="sibTrans" cxnId="{8415A911-3E26-4360-B3A4-4887E441A214}">
      <dgm:prSet/>
      <dgm:spPr/>
      <dgm:t>
        <a:bodyPr/>
        <a:lstStyle/>
        <a:p>
          <a:endParaRPr lang="es-EC" sz="1400"/>
        </a:p>
      </dgm:t>
    </dgm:pt>
    <dgm:pt modelId="{3185D0B3-9575-41AA-AFE1-5FF0E51A7F91}" type="pres">
      <dgm:prSet presAssocID="{8EC23F0E-1B95-45EE-BD60-99D54CE952D5}" presName="list" presStyleCnt="0">
        <dgm:presLayoutVars>
          <dgm:dir/>
          <dgm:animLvl val="lvl"/>
        </dgm:presLayoutVars>
      </dgm:prSet>
      <dgm:spPr/>
    </dgm:pt>
    <dgm:pt modelId="{34440D3F-1BCE-4892-AEC1-98C840DA5E0E}" type="pres">
      <dgm:prSet presAssocID="{49B09043-B462-4392-800B-07C27ADB88CB}" presName="posSpace" presStyleCnt="0"/>
      <dgm:spPr/>
    </dgm:pt>
    <dgm:pt modelId="{3DD7FF93-655E-495A-92C2-240D321E21EB}" type="pres">
      <dgm:prSet presAssocID="{49B09043-B462-4392-800B-07C27ADB88CB}" presName="vertFlow" presStyleCnt="0"/>
      <dgm:spPr/>
    </dgm:pt>
    <dgm:pt modelId="{1ECF5A4E-31D0-4FD9-9C6B-1EECF74A78DB}" type="pres">
      <dgm:prSet presAssocID="{49B09043-B462-4392-800B-07C27ADB88CB}" presName="topSpace" presStyleCnt="0"/>
      <dgm:spPr/>
    </dgm:pt>
    <dgm:pt modelId="{8E813BAC-CD36-4FE7-98DA-9E51454AD74C}" type="pres">
      <dgm:prSet presAssocID="{49B09043-B462-4392-800B-07C27ADB88CB}" presName="firstComp" presStyleCnt="0"/>
      <dgm:spPr/>
    </dgm:pt>
    <dgm:pt modelId="{B7164896-5BA7-4DA2-899A-C1D9820A5C6B}" type="pres">
      <dgm:prSet presAssocID="{49B09043-B462-4392-800B-07C27ADB88CB}" presName="firstChild" presStyleLbl="bgAccFollowNode1" presStyleIdx="0" presStyleCnt="1" custLinFactNeighborX="23228" custLinFactNeighborY="-1244"/>
      <dgm:spPr/>
    </dgm:pt>
    <dgm:pt modelId="{96FA1440-6719-420F-9E64-9DE141A21402}" type="pres">
      <dgm:prSet presAssocID="{49B09043-B462-4392-800B-07C27ADB88CB}" presName="firstChildTx" presStyleLbl="bgAccFollowNode1" presStyleIdx="0" presStyleCnt="1">
        <dgm:presLayoutVars>
          <dgm:bulletEnabled val="1"/>
        </dgm:presLayoutVars>
      </dgm:prSet>
      <dgm:spPr/>
    </dgm:pt>
    <dgm:pt modelId="{6B55F505-1394-47AF-8699-33A430B9CF8F}" type="pres">
      <dgm:prSet presAssocID="{49B09043-B462-4392-800B-07C27ADB88CB}" presName="negSpace" presStyleCnt="0"/>
      <dgm:spPr/>
    </dgm:pt>
    <dgm:pt modelId="{3A6694D3-F0A6-4484-A940-D0543E63CDE2}" type="pres">
      <dgm:prSet presAssocID="{49B09043-B462-4392-800B-07C27ADB88CB}" presName="circle" presStyleLbl="node1" presStyleIdx="0" presStyleCnt="1" custScaleX="129662"/>
      <dgm:spPr/>
    </dgm:pt>
  </dgm:ptLst>
  <dgm:cxnLst>
    <dgm:cxn modelId="{8415A911-3E26-4360-B3A4-4887E441A214}" srcId="{49B09043-B462-4392-800B-07C27ADB88CB}" destId="{8CED29D0-27B8-45A2-8663-C3AA6AA73737}" srcOrd="0" destOrd="0" parTransId="{4D50D920-9A2F-49B6-B89E-7D64188709D7}" sibTransId="{F2935505-3804-4975-BD87-397D9B7CD81A}"/>
    <dgm:cxn modelId="{D103D428-A039-417B-8D41-7A96A2ED2ADA}" type="presOf" srcId="{8CED29D0-27B8-45A2-8663-C3AA6AA73737}" destId="{B7164896-5BA7-4DA2-899A-C1D9820A5C6B}" srcOrd="0" destOrd="0" presId="urn:microsoft.com/office/officeart/2005/8/layout/hList9"/>
    <dgm:cxn modelId="{95226A31-3678-4350-A394-5CDCD92786D8}" type="presOf" srcId="{8EC23F0E-1B95-45EE-BD60-99D54CE952D5}" destId="{3185D0B3-9575-41AA-AFE1-5FF0E51A7F91}" srcOrd="0" destOrd="0" presId="urn:microsoft.com/office/officeart/2005/8/layout/hList9"/>
    <dgm:cxn modelId="{6B992C3C-F255-4051-8160-9A076B5A8CC5}" type="presOf" srcId="{49B09043-B462-4392-800B-07C27ADB88CB}" destId="{3A6694D3-F0A6-4484-A940-D0543E63CDE2}" srcOrd="0" destOrd="0" presId="urn:microsoft.com/office/officeart/2005/8/layout/hList9"/>
    <dgm:cxn modelId="{1FCD615C-00D9-47E0-B288-200623F7256F}" type="presOf" srcId="{8CED29D0-27B8-45A2-8663-C3AA6AA73737}" destId="{96FA1440-6719-420F-9E64-9DE141A21402}" srcOrd="1" destOrd="0" presId="urn:microsoft.com/office/officeart/2005/8/layout/hList9"/>
    <dgm:cxn modelId="{7252B374-441C-4CE4-851F-D030682987B6}" srcId="{8EC23F0E-1B95-45EE-BD60-99D54CE952D5}" destId="{49B09043-B462-4392-800B-07C27ADB88CB}" srcOrd="0" destOrd="0" parTransId="{31E6D71C-CCDE-4F4A-B69D-0F03B04AF549}" sibTransId="{0590E75C-3DF0-4735-86FD-A06D3C1E3ACD}"/>
    <dgm:cxn modelId="{99F97CBA-53AD-4555-8989-2FECFED0FF98}" type="presParOf" srcId="{3185D0B3-9575-41AA-AFE1-5FF0E51A7F91}" destId="{34440D3F-1BCE-4892-AEC1-98C840DA5E0E}" srcOrd="0" destOrd="0" presId="urn:microsoft.com/office/officeart/2005/8/layout/hList9"/>
    <dgm:cxn modelId="{9F1BA915-16E5-4B45-9F44-84BE1E16AC0C}" type="presParOf" srcId="{3185D0B3-9575-41AA-AFE1-5FF0E51A7F91}" destId="{3DD7FF93-655E-495A-92C2-240D321E21EB}" srcOrd="1" destOrd="0" presId="urn:microsoft.com/office/officeart/2005/8/layout/hList9"/>
    <dgm:cxn modelId="{3B7A4C79-B68D-4176-A44A-435A03DD97C8}" type="presParOf" srcId="{3DD7FF93-655E-495A-92C2-240D321E21EB}" destId="{1ECF5A4E-31D0-4FD9-9C6B-1EECF74A78DB}" srcOrd="0" destOrd="0" presId="urn:microsoft.com/office/officeart/2005/8/layout/hList9"/>
    <dgm:cxn modelId="{0D81B4F2-8D4E-4810-BE95-B45A63C84F03}" type="presParOf" srcId="{3DD7FF93-655E-495A-92C2-240D321E21EB}" destId="{8E813BAC-CD36-4FE7-98DA-9E51454AD74C}" srcOrd="1" destOrd="0" presId="urn:microsoft.com/office/officeart/2005/8/layout/hList9"/>
    <dgm:cxn modelId="{8032E611-7411-4FEF-8425-2C4FDEC61161}" type="presParOf" srcId="{8E813BAC-CD36-4FE7-98DA-9E51454AD74C}" destId="{B7164896-5BA7-4DA2-899A-C1D9820A5C6B}" srcOrd="0" destOrd="0" presId="urn:microsoft.com/office/officeart/2005/8/layout/hList9"/>
    <dgm:cxn modelId="{05ABC703-14F1-4451-97AC-503132DA7D56}" type="presParOf" srcId="{8E813BAC-CD36-4FE7-98DA-9E51454AD74C}" destId="{96FA1440-6719-420F-9E64-9DE141A21402}" srcOrd="1" destOrd="0" presId="urn:microsoft.com/office/officeart/2005/8/layout/hList9"/>
    <dgm:cxn modelId="{E073B52A-7774-4703-8E33-5AAA2A203609}" type="presParOf" srcId="{3185D0B3-9575-41AA-AFE1-5FF0E51A7F91}" destId="{6B55F505-1394-47AF-8699-33A430B9CF8F}" srcOrd="2" destOrd="0" presId="urn:microsoft.com/office/officeart/2005/8/layout/hList9"/>
    <dgm:cxn modelId="{6362D31F-2885-4215-8F52-ECA967E4E86E}" type="presParOf" srcId="{3185D0B3-9575-41AA-AFE1-5FF0E51A7F91}" destId="{3A6694D3-F0A6-4484-A940-D0543E63CDE2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EC23F0E-1B95-45EE-BD60-99D54CE952D5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9B09043-B462-4392-800B-07C27ADB88CB}">
      <dgm:prSet phldrT="[Texto]" custT="1"/>
      <dgm:spPr>
        <a:solidFill>
          <a:srgbClr val="FFECD9"/>
        </a:solidFill>
      </dgm:spPr>
      <dgm:t>
        <a:bodyPr/>
        <a:lstStyle/>
        <a:p>
          <a:r>
            <a:rPr lang="es-EC" sz="1400" b="1" dirty="0">
              <a:solidFill>
                <a:schemeClr val="tx1"/>
              </a:solidFill>
            </a:rPr>
            <a:t>Quién</a:t>
          </a:r>
        </a:p>
      </dgm:t>
    </dgm:pt>
    <dgm:pt modelId="{31E6D71C-CCDE-4F4A-B69D-0F03B04AF549}" type="parTrans" cxnId="{7252B374-441C-4CE4-851F-D030682987B6}">
      <dgm:prSet/>
      <dgm:spPr/>
      <dgm:t>
        <a:bodyPr/>
        <a:lstStyle/>
        <a:p>
          <a:endParaRPr lang="es-EC" sz="1200"/>
        </a:p>
      </dgm:t>
    </dgm:pt>
    <dgm:pt modelId="{0590E75C-3DF0-4735-86FD-A06D3C1E3ACD}" type="sibTrans" cxnId="{7252B374-441C-4CE4-851F-D030682987B6}">
      <dgm:prSet/>
      <dgm:spPr/>
      <dgm:t>
        <a:bodyPr/>
        <a:lstStyle/>
        <a:p>
          <a:endParaRPr lang="es-EC" sz="1200"/>
        </a:p>
      </dgm:t>
    </dgm:pt>
    <dgm:pt modelId="{8CED29D0-27B8-45A2-8663-C3AA6AA73737}">
      <dgm:prSet phldrT="[Texto]" custT="1"/>
      <dgm:spPr>
        <a:noFill/>
        <a:ln>
          <a:noFill/>
        </a:ln>
      </dgm:spPr>
      <dgm:t>
        <a:bodyPr/>
        <a:lstStyle/>
        <a:p>
          <a:r>
            <a:rPr lang="es-EC" sz="1400" dirty="0"/>
            <a:t>Analistas de procesos</a:t>
          </a:r>
        </a:p>
      </dgm:t>
    </dgm:pt>
    <dgm:pt modelId="{4D50D920-9A2F-49B6-B89E-7D64188709D7}" type="parTrans" cxnId="{8415A911-3E26-4360-B3A4-4887E441A214}">
      <dgm:prSet/>
      <dgm:spPr/>
      <dgm:t>
        <a:bodyPr/>
        <a:lstStyle/>
        <a:p>
          <a:endParaRPr lang="es-EC" sz="1200"/>
        </a:p>
      </dgm:t>
    </dgm:pt>
    <dgm:pt modelId="{F2935505-3804-4975-BD87-397D9B7CD81A}" type="sibTrans" cxnId="{8415A911-3E26-4360-B3A4-4887E441A214}">
      <dgm:prSet/>
      <dgm:spPr/>
      <dgm:t>
        <a:bodyPr/>
        <a:lstStyle/>
        <a:p>
          <a:endParaRPr lang="es-EC" sz="1200"/>
        </a:p>
      </dgm:t>
    </dgm:pt>
    <dgm:pt modelId="{3185D0B3-9575-41AA-AFE1-5FF0E51A7F91}" type="pres">
      <dgm:prSet presAssocID="{8EC23F0E-1B95-45EE-BD60-99D54CE952D5}" presName="list" presStyleCnt="0">
        <dgm:presLayoutVars>
          <dgm:dir/>
          <dgm:animLvl val="lvl"/>
        </dgm:presLayoutVars>
      </dgm:prSet>
      <dgm:spPr/>
    </dgm:pt>
    <dgm:pt modelId="{34440D3F-1BCE-4892-AEC1-98C840DA5E0E}" type="pres">
      <dgm:prSet presAssocID="{49B09043-B462-4392-800B-07C27ADB88CB}" presName="posSpace" presStyleCnt="0"/>
      <dgm:spPr/>
    </dgm:pt>
    <dgm:pt modelId="{3DD7FF93-655E-495A-92C2-240D321E21EB}" type="pres">
      <dgm:prSet presAssocID="{49B09043-B462-4392-800B-07C27ADB88CB}" presName="vertFlow" presStyleCnt="0"/>
      <dgm:spPr/>
    </dgm:pt>
    <dgm:pt modelId="{1ECF5A4E-31D0-4FD9-9C6B-1EECF74A78DB}" type="pres">
      <dgm:prSet presAssocID="{49B09043-B462-4392-800B-07C27ADB88CB}" presName="topSpace" presStyleCnt="0"/>
      <dgm:spPr/>
    </dgm:pt>
    <dgm:pt modelId="{8E813BAC-CD36-4FE7-98DA-9E51454AD74C}" type="pres">
      <dgm:prSet presAssocID="{49B09043-B462-4392-800B-07C27ADB88CB}" presName="firstComp" presStyleCnt="0"/>
      <dgm:spPr/>
    </dgm:pt>
    <dgm:pt modelId="{B7164896-5BA7-4DA2-899A-C1D9820A5C6B}" type="pres">
      <dgm:prSet presAssocID="{49B09043-B462-4392-800B-07C27ADB88CB}" presName="firstChild" presStyleLbl="bgAccFollowNode1" presStyleIdx="0" presStyleCnt="1" custLinFactNeighborX="25864" custLinFactNeighborY="-12788"/>
      <dgm:spPr/>
    </dgm:pt>
    <dgm:pt modelId="{96FA1440-6719-420F-9E64-9DE141A21402}" type="pres">
      <dgm:prSet presAssocID="{49B09043-B462-4392-800B-07C27ADB88CB}" presName="firstChildTx" presStyleLbl="bgAccFollowNode1" presStyleIdx="0" presStyleCnt="1">
        <dgm:presLayoutVars>
          <dgm:bulletEnabled val="1"/>
        </dgm:presLayoutVars>
      </dgm:prSet>
      <dgm:spPr/>
    </dgm:pt>
    <dgm:pt modelId="{6B55F505-1394-47AF-8699-33A430B9CF8F}" type="pres">
      <dgm:prSet presAssocID="{49B09043-B462-4392-800B-07C27ADB88CB}" presName="negSpace" presStyleCnt="0"/>
      <dgm:spPr/>
    </dgm:pt>
    <dgm:pt modelId="{3A6694D3-F0A6-4484-A940-D0543E63CDE2}" type="pres">
      <dgm:prSet presAssocID="{49B09043-B462-4392-800B-07C27ADB88CB}" presName="circle" presStyleLbl="node1" presStyleIdx="0" presStyleCnt="1" custScaleX="120763"/>
      <dgm:spPr/>
    </dgm:pt>
  </dgm:ptLst>
  <dgm:cxnLst>
    <dgm:cxn modelId="{8415A911-3E26-4360-B3A4-4887E441A214}" srcId="{49B09043-B462-4392-800B-07C27ADB88CB}" destId="{8CED29D0-27B8-45A2-8663-C3AA6AA73737}" srcOrd="0" destOrd="0" parTransId="{4D50D920-9A2F-49B6-B89E-7D64188709D7}" sibTransId="{F2935505-3804-4975-BD87-397D9B7CD81A}"/>
    <dgm:cxn modelId="{D103D428-A039-417B-8D41-7A96A2ED2ADA}" type="presOf" srcId="{8CED29D0-27B8-45A2-8663-C3AA6AA73737}" destId="{B7164896-5BA7-4DA2-899A-C1D9820A5C6B}" srcOrd="0" destOrd="0" presId="urn:microsoft.com/office/officeart/2005/8/layout/hList9"/>
    <dgm:cxn modelId="{95226A31-3678-4350-A394-5CDCD92786D8}" type="presOf" srcId="{8EC23F0E-1B95-45EE-BD60-99D54CE952D5}" destId="{3185D0B3-9575-41AA-AFE1-5FF0E51A7F91}" srcOrd="0" destOrd="0" presId="urn:microsoft.com/office/officeart/2005/8/layout/hList9"/>
    <dgm:cxn modelId="{6B992C3C-F255-4051-8160-9A076B5A8CC5}" type="presOf" srcId="{49B09043-B462-4392-800B-07C27ADB88CB}" destId="{3A6694D3-F0A6-4484-A940-D0543E63CDE2}" srcOrd="0" destOrd="0" presId="urn:microsoft.com/office/officeart/2005/8/layout/hList9"/>
    <dgm:cxn modelId="{1FCD615C-00D9-47E0-B288-200623F7256F}" type="presOf" srcId="{8CED29D0-27B8-45A2-8663-C3AA6AA73737}" destId="{96FA1440-6719-420F-9E64-9DE141A21402}" srcOrd="1" destOrd="0" presId="urn:microsoft.com/office/officeart/2005/8/layout/hList9"/>
    <dgm:cxn modelId="{7252B374-441C-4CE4-851F-D030682987B6}" srcId="{8EC23F0E-1B95-45EE-BD60-99D54CE952D5}" destId="{49B09043-B462-4392-800B-07C27ADB88CB}" srcOrd="0" destOrd="0" parTransId="{31E6D71C-CCDE-4F4A-B69D-0F03B04AF549}" sibTransId="{0590E75C-3DF0-4735-86FD-A06D3C1E3ACD}"/>
    <dgm:cxn modelId="{99F97CBA-53AD-4555-8989-2FECFED0FF98}" type="presParOf" srcId="{3185D0B3-9575-41AA-AFE1-5FF0E51A7F91}" destId="{34440D3F-1BCE-4892-AEC1-98C840DA5E0E}" srcOrd="0" destOrd="0" presId="urn:microsoft.com/office/officeart/2005/8/layout/hList9"/>
    <dgm:cxn modelId="{9F1BA915-16E5-4B45-9F44-84BE1E16AC0C}" type="presParOf" srcId="{3185D0B3-9575-41AA-AFE1-5FF0E51A7F91}" destId="{3DD7FF93-655E-495A-92C2-240D321E21EB}" srcOrd="1" destOrd="0" presId="urn:microsoft.com/office/officeart/2005/8/layout/hList9"/>
    <dgm:cxn modelId="{3B7A4C79-B68D-4176-A44A-435A03DD97C8}" type="presParOf" srcId="{3DD7FF93-655E-495A-92C2-240D321E21EB}" destId="{1ECF5A4E-31D0-4FD9-9C6B-1EECF74A78DB}" srcOrd="0" destOrd="0" presId="urn:microsoft.com/office/officeart/2005/8/layout/hList9"/>
    <dgm:cxn modelId="{0D81B4F2-8D4E-4810-BE95-B45A63C84F03}" type="presParOf" srcId="{3DD7FF93-655E-495A-92C2-240D321E21EB}" destId="{8E813BAC-CD36-4FE7-98DA-9E51454AD74C}" srcOrd="1" destOrd="0" presId="urn:microsoft.com/office/officeart/2005/8/layout/hList9"/>
    <dgm:cxn modelId="{8032E611-7411-4FEF-8425-2C4FDEC61161}" type="presParOf" srcId="{8E813BAC-CD36-4FE7-98DA-9E51454AD74C}" destId="{B7164896-5BA7-4DA2-899A-C1D9820A5C6B}" srcOrd="0" destOrd="0" presId="urn:microsoft.com/office/officeart/2005/8/layout/hList9"/>
    <dgm:cxn modelId="{05ABC703-14F1-4451-97AC-503132DA7D56}" type="presParOf" srcId="{8E813BAC-CD36-4FE7-98DA-9E51454AD74C}" destId="{96FA1440-6719-420F-9E64-9DE141A21402}" srcOrd="1" destOrd="0" presId="urn:microsoft.com/office/officeart/2005/8/layout/hList9"/>
    <dgm:cxn modelId="{E073B52A-7774-4703-8E33-5AAA2A203609}" type="presParOf" srcId="{3185D0B3-9575-41AA-AFE1-5FF0E51A7F91}" destId="{6B55F505-1394-47AF-8699-33A430B9CF8F}" srcOrd="2" destOrd="0" presId="urn:microsoft.com/office/officeart/2005/8/layout/hList9"/>
    <dgm:cxn modelId="{6362D31F-2885-4215-8F52-ECA967E4E86E}" type="presParOf" srcId="{3185D0B3-9575-41AA-AFE1-5FF0E51A7F91}" destId="{3A6694D3-F0A6-4484-A940-D0543E63CDE2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76DD27F-7C4B-4877-B406-BC0B9D040E1D}" type="doc">
      <dgm:prSet loTypeId="urn:microsoft.com/office/officeart/2005/8/layout/process2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61DAB797-0FED-4580-A1E5-A301D8C7C41D}">
      <dgm:prSet phldrT="[Texto]" custT="1"/>
      <dgm:spPr>
        <a:xfrm>
          <a:off x="2015537" y="766"/>
          <a:ext cx="2368325" cy="1079995"/>
        </a:xfrm>
        <a:prstGeom prst="roundRect">
          <a:avLst>
            <a:gd name="adj" fmla="val 10000"/>
          </a:avLst>
        </a:prstGeom>
        <a:solidFill>
          <a:srgbClr val="FFC000">
            <a:lumMod val="20000"/>
            <a:lumOff val="8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C" sz="16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Indicador</a:t>
          </a:r>
        </a:p>
      </dgm:t>
    </dgm:pt>
    <dgm:pt modelId="{4DBF6969-6C0C-43A3-B65C-11DE934CD427}" type="parTrans" cxnId="{0B1E5581-E548-4830-8ADD-255FCBDB58AF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C0694E-0936-4027-BF8A-7D6EF2CA02BA}" type="sibTrans" cxnId="{0B1E5581-E548-4830-8ADD-255FCBDB58AF}">
      <dgm:prSet custT="1"/>
      <dgm:spPr>
        <a:xfrm rot="5400000">
          <a:off x="2952999" y="1113656"/>
          <a:ext cx="493401" cy="5920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s-EC" sz="160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B57EF05-4CBA-4156-A490-784C19D06A17}">
      <dgm:prSet phldrT="[Texto]" custT="1"/>
      <dgm:spPr>
        <a:xfrm>
          <a:off x="2015537" y="1738630"/>
          <a:ext cx="2368325" cy="1315736"/>
        </a:xfrm>
        <a:prstGeom prst="roundRect">
          <a:avLst>
            <a:gd name="adj" fmla="val 10000"/>
          </a:avLst>
        </a:prstGeom>
        <a:solidFill>
          <a:srgbClr val="CDF2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C" sz="16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Fecha de generación de OR – Fecha de solicitud de OR en Secretaria</a:t>
          </a:r>
        </a:p>
      </dgm:t>
    </dgm:pt>
    <dgm:pt modelId="{B4C1620B-BC67-47F8-A155-E28C71E6652F}" type="parTrans" cxnId="{4A6E494F-69D5-440B-8F42-2EE56BD12D6A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98EED1-5CEF-498C-A046-CEB36F29FF21}" type="sibTrans" cxnId="{4A6E494F-69D5-440B-8F42-2EE56BD12D6A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56D308-5D13-461F-A64E-D30BACB8CA6A}" type="pres">
      <dgm:prSet presAssocID="{576DD27F-7C4B-4877-B406-BC0B9D040E1D}" presName="linearFlow" presStyleCnt="0">
        <dgm:presLayoutVars>
          <dgm:resizeHandles val="exact"/>
        </dgm:presLayoutVars>
      </dgm:prSet>
      <dgm:spPr/>
    </dgm:pt>
    <dgm:pt modelId="{0066EA56-4B11-4992-BBB5-70889B1AF5B4}" type="pres">
      <dgm:prSet presAssocID="{61DAB797-0FED-4580-A1E5-A301D8C7C41D}" presName="node" presStyleLbl="node1" presStyleIdx="0" presStyleCnt="2" custScaleY="82083">
        <dgm:presLayoutVars>
          <dgm:bulletEnabled val="1"/>
        </dgm:presLayoutVars>
      </dgm:prSet>
      <dgm:spPr/>
    </dgm:pt>
    <dgm:pt modelId="{CA93ED6D-7C8A-42D3-9ABD-CBCDB318C8A3}" type="pres">
      <dgm:prSet presAssocID="{C6C0694E-0936-4027-BF8A-7D6EF2CA02BA}" presName="sibTrans" presStyleLbl="sibTrans2D1" presStyleIdx="0" presStyleCnt="1"/>
      <dgm:spPr/>
    </dgm:pt>
    <dgm:pt modelId="{7A0234BC-BD17-42F2-A190-40EC28A68907}" type="pres">
      <dgm:prSet presAssocID="{C6C0694E-0936-4027-BF8A-7D6EF2CA02BA}" presName="connectorText" presStyleLbl="sibTrans2D1" presStyleIdx="0" presStyleCnt="1"/>
      <dgm:spPr/>
    </dgm:pt>
    <dgm:pt modelId="{884406C3-5084-4F38-9DD3-EB3721272F77}" type="pres">
      <dgm:prSet presAssocID="{EB57EF05-4CBA-4156-A490-784C19D06A17}" presName="node" presStyleLbl="node1" presStyleIdx="1" presStyleCnt="2">
        <dgm:presLayoutVars>
          <dgm:bulletEnabled val="1"/>
        </dgm:presLayoutVars>
      </dgm:prSet>
      <dgm:spPr/>
    </dgm:pt>
  </dgm:ptLst>
  <dgm:cxnLst>
    <dgm:cxn modelId="{5EE47642-BAEC-4F9E-9EA3-6F9D25717829}" type="presOf" srcId="{61DAB797-0FED-4580-A1E5-A301D8C7C41D}" destId="{0066EA56-4B11-4992-BBB5-70889B1AF5B4}" srcOrd="0" destOrd="0" presId="urn:microsoft.com/office/officeart/2005/8/layout/process2"/>
    <dgm:cxn modelId="{4A6E494F-69D5-440B-8F42-2EE56BD12D6A}" srcId="{576DD27F-7C4B-4877-B406-BC0B9D040E1D}" destId="{EB57EF05-4CBA-4156-A490-784C19D06A17}" srcOrd="1" destOrd="0" parTransId="{B4C1620B-BC67-47F8-A155-E28C71E6652F}" sibTransId="{4F98EED1-5CEF-498C-A046-CEB36F29FF21}"/>
    <dgm:cxn modelId="{D751E171-5D38-47AE-B301-10EDA3C3190B}" type="presOf" srcId="{C6C0694E-0936-4027-BF8A-7D6EF2CA02BA}" destId="{CA93ED6D-7C8A-42D3-9ABD-CBCDB318C8A3}" srcOrd="0" destOrd="0" presId="urn:microsoft.com/office/officeart/2005/8/layout/process2"/>
    <dgm:cxn modelId="{917E5F52-C0BB-4195-A384-D6E5F6D35CF3}" type="presOf" srcId="{576DD27F-7C4B-4877-B406-BC0B9D040E1D}" destId="{3056D308-5D13-461F-A64E-D30BACB8CA6A}" srcOrd="0" destOrd="0" presId="urn:microsoft.com/office/officeart/2005/8/layout/process2"/>
    <dgm:cxn modelId="{0B1E5581-E548-4830-8ADD-255FCBDB58AF}" srcId="{576DD27F-7C4B-4877-B406-BC0B9D040E1D}" destId="{61DAB797-0FED-4580-A1E5-A301D8C7C41D}" srcOrd="0" destOrd="0" parTransId="{4DBF6969-6C0C-43A3-B65C-11DE934CD427}" sibTransId="{C6C0694E-0936-4027-BF8A-7D6EF2CA02BA}"/>
    <dgm:cxn modelId="{DDB11BA6-F2A4-4DE8-87F1-523400A05A9F}" type="presOf" srcId="{EB57EF05-4CBA-4156-A490-784C19D06A17}" destId="{884406C3-5084-4F38-9DD3-EB3721272F77}" srcOrd="0" destOrd="0" presId="urn:microsoft.com/office/officeart/2005/8/layout/process2"/>
    <dgm:cxn modelId="{FBF75FDB-B3DD-4CF9-A1DB-B88958001219}" type="presOf" srcId="{C6C0694E-0936-4027-BF8A-7D6EF2CA02BA}" destId="{7A0234BC-BD17-42F2-A190-40EC28A68907}" srcOrd="1" destOrd="0" presId="urn:microsoft.com/office/officeart/2005/8/layout/process2"/>
    <dgm:cxn modelId="{224635C4-9F0D-4EAE-9A4A-7AEFE05BAA47}" type="presParOf" srcId="{3056D308-5D13-461F-A64E-D30BACB8CA6A}" destId="{0066EA56-4B11-4992-BBB5-70889B1AF5B4}" srcOrd="0" destOrd="0" presId="urn:microsoft.com/office/officeart/2005/8/layout/process2"/>
    <dgm:cxn modelId="{4143745B-D048-49C2-89C5-EAD0A5E1688D}" type="presParOf" srcId="{3056D308-5D13-461F-A64E-D30BACB8CA6A}" destId="{CA93ED6D-7C8A-42D3-9ABD-CBCDB318C8A3}" srcOrd="1" destOrd="0" presId="urn:microsoft.com/office/officeart/2005/8/layout/process2"/>
    <dgm:cxn modelId="{790760FA-81E3-4985-BB8D-E9D68FD17971}" type="presParOf" srcId="{CA93ED6D-7C8A-42D3-9ABD-CBCDB318C8A3}" destId="{7A0234BC-BD17-42F2-A190-40EC28A68907}" srcOrd="0" destOrd="0" presId="urn:microsoft.com/office/officeart/2005/8/layout/process2"/>
    <dgm:cxn modelId="{28326E3A-A548-4E87-90E6-F9FF9C474315}" type="presParOf" srcId="{3056D308-5D13-461F-A64E-D30BACB8CA6A}" destId="{884406C3-5084-4F38-9DD3-EB3721272F77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EC23F0E-1B95-45EE-BD60-99D54CE952D5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9B09043-B462-4392-800B-07C27ADB88CB}">
      <dgm:prSet phldrT="[Texto]" custT="1"/>
      <dgm:spPr>
        <a:solidFill>
          <a:srgbClr val="BCEFF2"/>
        </a:solidFill>
      </dgm:spPr>
      <dgm:t>
        <a:bodyPr/>
        <a:lstStyle/>
        <a:p>
          <a:r>
            <a:rPr lang="es-EC" sz="1400" b="1" dirty="0">
              <a:solidFill>
                <a:schemeClr val="tx1"/>
              </a:solidFill>
            </a:rPr>
            <a:t>Cuándo</a:t>
          </a:r>
        </a:p>
      </dgm:t>
    </dgm:pt>
    <dgm:pt modelId="{31E6D71C-CCDE-4F4A-B69D-0F03B04AF549}" type="parTrans" cxnId="{7252B374-441C-4CE4-851F-D030682987B6}">
      <dgm:prSet/>
      <dgm:spPr/>
      <dgm:t>
        <a:bodyPr/>
        <a:lstStyle/>
        <a:p>
          <a:endParaRPr lang="es-EC" sz="1400"/>
        </a:p>
      </dgm:t>
    </dgm:pt>
    <dgm:pt modelId="{0590E75C-3DF0-4735-86FD-A06D3C1E3ACD}" type="sibTrans" cxnId="{7252B374-441C-4CE4-851F-D030682987B6}">
      <dgm:prSet/>
      <dgm:spPr/>
      <dgm:t>
        <a:bodyPr/>
        <a:lstStyle/>
        <a:p>
          <a:endParaRPr lang="es-EC" sz="1400"/>
        </a:p>
      </dgm:t>
    </dgm:pt>
    <dgm:pt modelId="{8CED29D0-27B8-45A2-8663-C3AA6AA73737}">
      <dgm:prSet phldrT="[Texto]" custT="1"/>
      <dgm:spPr>
        <a:noFill/>
        <a:ln>
          <a:noFill/>
        </a:ln>
      </dgm:spPr>
      <dgm:t>
        <a:bodyPr/>
        <a:lstStyle/>
        <a:p>
          <a:r>
            <a:rPr lang="es-EC" sz="1400" dirty="0"/>
            <a:t>Inmediato</a:t>
          </a:r>
        </a:p>
      </dgm:t>
    </dgm:pt>
    <dgm:pt modelId="{4D50D920-9A2F-49B6-B89E-7D64188709D7}" type="parTrans" cxnId="{8415A911-3E26-4360-B3A4-4887E441A214}">
      <dgm:prSet/>
      <dgm:spPr/>
      <dgm:t>
        <a:bodyPr/>
        <a:lstStyle/>
        <a:p>
          <a:endParaRPr lang="es-EC" sz="1400"/>
        </a:p>
      </dgm:t>
    </dgm:pt>
    <dgm:pt modelId="{F2935505-3804-4975-BD87-397D9B7CD81A}" type="sibTrans" cxnId="{8415A911-3E26-4360-B3A4-4887E441A214}">
      <dgm:prSet/>
      <dgm:spPr/>
      <dgm:t>
        <a:bodyPr/>
        <a:lstStyle/>
        <a:p>
          <a:endParaRPr lang="es-EC" sz="1400"/>
        </a:p>
      </dgm:t>
    </dgm:pt>
    <dgm:pt modelId="{3185D0B3-9575-41AA-AFE1-5FF0E51A7F91}" type="pres">
      <dgm:prSet presAssocID="{8EC23F0E-1B95-45EE-BD60-99D54CE952D5}" presName="list" presStyleCnt="0">
        <dgm:presLayoutVars>
          <dgm:dir/>
          <dgm:animLvl val="lvl"/>
        </dgm:presLayoutVars>
      </dgm:prSet>
      <dgm:spPr/>
    </dgm:pt>
    <dgm:pt modelId="{34440D3F-1BCE-4892-AEC1-98C840DA5E0E}" type="pres">
      <dgm:prSet presAssocID="{49B09043-B462-4392-800B-07C27ADB88CB}" presName="posSpace" presStyleCnt="0"/>
      <dgm:spPr/>
    </dgm:pt>
    <dgm:pt modelId="{3DD7FF93-655E-495A-92C2-240D321E21EB}" type="pres">
      <dgm:prSet presAssocID="{49B09043-B462-4392-800B-07C27ADB88CB}" presName="vertFlow" presStyleCnt="0"/>
      <dgm:spPr/>
    </dgm:pt>
    <dgm:pt modelId="{1ECF5A4E-31D0-4FD9-9C6B-1EECF74A78DB}" type="pres">
      <dgm:prSet presAssocID="{49B09043-B462-4392-800B-07C27ADB88CB}" presName="topSpace" presStyleCnt="0"/>
      <dgm:spPr/>
    </dgm:pt>
    <dgm:pt modelId="{8E813BAC-CD36-4FE7-98DA-9E51454AD74C}" type="pres">
      <dgm:prSet presAssocID="{49B09043-B462-4392-800B-07C27ADB88CB}" presName="firstComp" presStyleCnt="0"/>
      <dgm:spPr/>
    </dgm:pt>
    <dgm:pt modelId="{B7164896-5BA7-4DA2-899A-C1D9820A5C6B}" type="pres">
      <dgm:prSet presAssocID="{49B09043-B462-4392-800B-07C27ADB88CB}" presName="firstChild" presStyleLbl="bgAccFollowNode1" presStyleIdx="0" presStyleCnt="1" custLinFactNeighborX="18944" custLinFactNeighborY="51"/>
      <dgm:spPr/>
    </dgm:pt>
    <dgm:pt modelId="{96FA1440-6719-420F-9E64-9DE141A21402}" type="pres">
      <dgm:prSet presAssocID="{49B09043-B462-4392-800B-07C27ADB88CB}" presName="firstChildTx" presStyleLbl="bgAccFollowNode1" presStyleIdx="0" presStyleCnt="1">
        <dgm:presLayoutVars>
          <dgm:bulletEnabled val="1"/>
        </dgm:presLayoutVars>
      </dgm:prSet>
      <dgm:spPr/>
    </dgm:pt>
    <dgm:pt modelId="{6B55F505-1394-47AF-8699-33A430B9CF8F}" type="pres">
      <dgm:prSet presAssocID="{49B09043-B462-4392-800B-07C27ADB88CB}" presName="negSpace" presStyleCnt="0"/>
      <dgm:spPr/>
    </dgm:pt>
    <dgm:pt modelId="{3A6694D3-F0A6-4484-A940-D0543E63CDE2}" type="pres">
      <dgm:prSet presAssocID="{49B09043-B462-4392-800B-07C27ADB88CB}" presName="circle" presStyleLbl="node1" presStyleIdx="0" presStyleCnt="1" custScaleX="128122"/>
      <dgm:spPr/>
    </dgm:pt>
  </dgm:ptLst>
  <dgm:cxnLst>
    <dgm:cxn modelId="{8415A911-3E26-4360-B3A4-4887E441A214}" srcId="{49B09043-B462-4392-800B-07C27ADB88CB}" destId="{8CED29D0-27B8-45A2-8663-C3AA6AA73737}" srcOrd="0" destOrd="0" parTransId="{4D50D920-9A2F-49B6-B89E-7D64188709D7}" sibTransId="{F2935505-3804-4975-BD87-397D9B7CD81A}"/>
    <dgm:cxn modelId="{D103D428-A039-417B-8D41-7A96A2ED2ADA}" type="presOf" srcId="{8CED29D0-27B8-45A2-8663-C3AA6AA73737}" destId="{B7164896-5BA7-4DA2-899A-C1D9820A5C6B}" srcOrd="0" destOrd="0" presId="urn:microsoft.com/office/officeart/2005/8/layout/hList9"/>
    <dgm:cxn modelId="{95226A31-3678-4350-A394-5CDCD92786D8}" type="presOf" srcId="{8EC23F0E-1B95-45EE-BD60-99D54CE952D5}" destId="{3185D0B3-9575-41AA-AFE1-5FF0E51A7F91}" srcOrd="0" destOrd="0" presId="urn:microsoft.com/office/officeart/2005/8/layout/hList9"/>
    <dgm:cxn modelId="{6B992C3C-F255-4051-8160-9A076B5A8CC5}" type="presOf" srcId="{49B09043-B462-4392-800B-07C27ADB88CB}" destId="{3A6694D3-F0A6-4484-A940-D0543E63CDE2}" srcOrd="0" destOrd="0" presId="urn:microsoft.com/office/officeart/2005/8/layout/hList9"/>
    <dgm:cxn modelId="{1FCD615C-00D9-47E0-B288-200623F7256F}" type="presOf" srcId="{8CED29D0-27B8-45A2-8663-C3AA6AA73737}" destId="{96FA1440-6719-420F-9E64-9DE141A21402}" srcOrd="1" destOrd="0" presId="urn:microsoft.com/office/officeart/2005/8/layout/hList9"/>
    <dgm:cxn modelId="{7252B374-441C-4CE4-851F-D030682987B6}" srcId="{8EC23F0E-1B95-45EE-BD60-99D54CE952D5}" destId="{49B09043-B462-4392-800B-07C27ADB88CB}" srcOrd="0" destOrd="0" parTransId="{31E6D71C-CCDE-4F4A-B69D-0F03B04AF549}" sibTransId="{0590E75C-3DF0-4735-86FD-A06D3C1E3ACD}"/>
    <dgm:cxn modelId="{99F97CBA-53AD-4555-8989-2FECFED0FF98}" type="presParOf" srcId="{3185D0B3-9575-41AA-AFE1-5FF0E51A7F91}" destId="{34440D3F-1BCE-4892-AEC1-98C840DA5E0E}" srcOrd="0" destOrd="0" presId="urn:microsoft.com/office/officeart/2005/8/layout/hList9"/>
    <dgm:cxn modelId="{9F1BA915-16E5-4B45-9F44-84BE1E16AC0C}" type="presParOf" srcId="{3185D0B3-9575-41AA-AFE1-5FF0E51A7F91}" destId="{3DD7FF93-655E-495A-92C2-240D321E21EB}" srcOrd="1" destOrd="0" presId="urn:microsoft.com/office/officeart/2005/8/layout/hList9"/>
    <dgm:cxn modelId="{3B7A4C79-B68D-4176-A44A-435A03DD97C8}" type="presParOf" srcId="{3DD7FF93-655E-495A-92C2-240D321E21EB}" destId="{1ECF5A4E-31D0-4FD9-9C6B-1EECF74A78DB}" srcOrd="0" destOrd="0" presId="urn:microsoft.com/office/officeart/2005/8/layout/hList9"/>
    <dgm:cxn modelId="{0D81B4F2-8D4E-4810-BE95-B45A63C84F03}" type="presParOf" srcId="{3DD7FF93-655E-495A-92C2-240D321E21EB}" destId="{8E813BAC-CD36-4FE7-98DA-9E51454AD74C}" srcOrd="1" destOrd="0" presId="urn:microsoft.com/office/officeart/2005/8/layout/hList9"/>
    <dgm:cxn modelId="{8032E611-7411-4FEF-8425-2C4FDEC61161}" type="presParOf" srcId="{8E813BAC-CD36-4FE7-98DA-9E51454AD74C}" destId="{B7164896-5BA7-4DA2-899A-C1D9820A5C6B}" srcOrd="0" destOrd="0" presId="urn:microsoft.com/office/officeart/2005/8/layout/hList9"/>
    <dgm:cxn modelId="{05ABC703-14F1-4451-97AC-503132DA7D56}" type="presParOf" srcId="{8E813BAC-CD36-4FE7-98DA-9E51454AD74C}" destId="{96FA1440-6719-420F-9E64-9DE141A21402}" srcOrd="1" destOrd="0" presId="urn:microsoft.com/office/officeart/2005/8/layout/hList9"/>
    <dgm:cxn modelId="{E073B52A-7774-4703-8E33-5AAA2A203609}" type="presParOf" srcId="{3185D0B3-9575-41AA-AFE1-5FF0E51A7F91}" destId="{6B55F505-1394-47AF-8699-33A430B9CF8F}" srcOrd="2" destOrd="0" presId="urn:microsoft.com/office/officeart/2005/8/layout/hList9"/>
    <dgm:cxn modelId="{6362D31F-2885-4215-8F52-ECA967E4E86E}" type="presParOf" srcId="{3185D0B3-9575-41AA-AFE1-5FF0E51A7F91}" destId="{3A6694D3-F0A6-4484-A940-D0543E63CDE2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EC23F0E-1B95-45EE-BD60-99D54CE952D5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9B09043-B462-4392-800B-07C27ADB88CB}">
      <dgm:prSet phldrT="[Texto]" custT="1"/>
      <dgm:spPr>
        <a:solidFill>
          <a:srgbClr val="EEDDFF"/>
        </a:solidFill>
      </dgm:spPr>
      <dgm:t>
        <a:bodyPr/>
        <a:lstStyle/>
        <a:p>
          <a:r>
            <a:rPr lang="es-EC" sz="1400" b="1" dirty="0">
              <a:solidFill>
                <a:schemeClr val="tx1"/>
              </a:solidFill>
            </a:rPr>
            <a:t>Dónde</a:t>
          </a:r>
        </a:p>
      </dgm:t>
    </dgm:pt>
    <dgm:pt modelId="{31E6D71C-CCDE-4F4A-B69D-0F03B04AF549}" type="parTrans" cxnId="{7252B374-441C-4CE4-851F-D030682987B6}">
      <dgm:prSet/>
      <dgm:spPr/>
      <dgm:t>
        <a:bodyPr/>
        <a:lstStyle/>
        <a:p>
          <a:endParaRPr lang="es-EC" sz="1400"/>
        </a:p>
      </dgm:t>
    </dgm:pt>
    <dgm:pt modelId="{0590E75C-3DF0-4735-86FD-A06D3C1E3ACD}" type="sibTrans" cxnId="{7252B374-441C-4CE4-851F-D030682987B6}">
      <dgm:prSet/>
      <dgm:spPr/>
      <dgm:t>
        <a:bodyPr/>
        <a:lstStyle/>
        <a:p>
          <a:endParaRPr lang="es-EC" sz="1400"/>
        </a:p>
      </dgm:t>
    </dgm:pt>
    <dgm:pt modelId="{8CED29D0-27B8-45A2-8663-C3AA6AA73737}">
      <dgm:prSet phldrT="[Texto]" custT="1"/>
      <dgm:spPr>
        <a:noFill/>
        <a:ln>
          <a:noFill/>
        </a:ln>
      </dgm:spPr>
      <dgm:t>
        <a:bodyPr/>
        <a:lstStyle/>
        <a:p>
          <a:r>
            <a:rPr lang="es-EC" sz="1400" dirty="0"/>
            <a:t>USGN</a:t>
          </a:r>
        </a:p>
      </dgm:t>
    </dgm:pt>
    <dgm:pt modelId="{4D50D920-9A2F-49B6-B89E-7D64188709D7}" type="parTrans" cxnId="{8415A911-3E26-4360-B3A4-4887E441A214}">
      <dgm:prSet/>
      <dgm:spPr/>
      <dgm:t>
        <a:bodyPr/>
        <a:lstStyle/>
        <a:p>
          <a:endParaRPr lang="es-EC" sz="1400"/>
        </a:p>
      </dgm:t>
    </dgm:pt>
    <dgm:pt modelId="{F2935505-3804-4975-BD87-397D9B7CD81A}" type="sibTrans" cxnId="{8415A911-3E26-4360-B3A4-4887E441A214}">
      <dgm:prSet/>
      <dgm:spPr/>
      <dgm:t>
        <a:bodyPr/>
        <a:lstStyle/>
        <a:p>
          <a:endParaRPr lang="es-EC" sz="1400"/>
        </a:p>
      </dgm:t>
    </dgm:pt>
    <dgm:pt modelId="{3185D0B3-9575-41AA-AFE1-5FF0E51A7F91}" type="pres">
      <dgm:prSet presAssocID="{8EC23F0E-1B95-45EE-BD60-99D54CE952D5}" presName="list" presStyleCnt="0">
        <dgm:presLayoutVars>
          <dgm:dir/>
          <dgm:animLvl val="lvl"/>
        </dgm:presLayoutVars>
      </dgm:prSet>
      <dgm:spPr/>
    </dgm:pt>
    <dgm:pt modelId="{34440D3F-1BCE-4892-AEC1-98C840DA5E0E}" type="pres">
      <dgm:prSet presAssocID="{49B09043-B462-4392-800B-07C27ADB88CB}" presName="posSpace" presStyleCnt="0"/>
      <dgm:spPr/>
    </dgm:pt>
    <dgm:pt modelId="{3DD7FF93-655E-495A-92C2-240D321E21EB}" type="pres">
      <dgm:prSet presAssocID="{49B09043-B462-4392-800B-07C27ADB88CB}" presName="vertFlow" presStyleCnt="0"/>
      <dgm:spPr/>
    </dgm:pt>
    <dgm:pt modelId="{1ECF5A4E-31D0-4FD9-9C6B-1EECF74A78DB}" type="pres">
      <dgm:prSet presAssocID="{49B09043-B462-4392-800B-07C27ADB88CB}" presName="topSpace" presStyleCnt="0"/>
      <dgm:spPr/>
    </dgm:pt>
    <dgm:pt modelId="{8E813BAC-CD36-4FE7-98DA-9E51454AD74C}" type="pres">
      <dgm:prSet presAssocID="{49B09043-B462-4392-800B-07C27ADB88CB}" presName="firstComp" presStyleCnt="0"/>
      <dgm:spPr/>
    </dgm:pt>
    <dgm:pt modelId="{B7164896-5BA7-4DA2-899A-C1D9820A5C6B}" type="pres">
      <dgm:prSet presAssocID="{49B09043-B462-4392-800B-07C27ADB88CB}" presName="firstChild" presStyleLbl="bgAccFollowNode1" presStyleIdx="0" presStyleCnt="1" custLinFactNeighborX="23228" custLinFactNeighborY="-1244"/>
      <dgm:spPr/>
    </dgm:pt>
    <dgm:pt modelId="{96FA1440-6719-420F-9E64-9DE141A21402}" type="pres">
      <dgm:prSet presAssocID="{49B09043-B462-4392-800B-07C27ADB88CB}" presName="firstChildTx" presStyleLbl="bgAccFollowNode1" presStyleIdx="0" presStyleCnt="1">
        <dgm:presLayoutVars>
          <dgm:bulletEnabled val="1"/>
        </dgm:presLayoutVars>
      </dgm:prSet>
      <dgm:spPr/>
    </dgm:pt>
    <dgm:pt modelId="{6B55F505-1394-47AF-8699-33A430B9CF8F}" type="pres">
      <dgm:prSet presAssocID="{49B09043-B462-4392-800B-07C27ADB88CB}" presName="negSpace" presStyleCnt="0"/>
      <dgm:spPr/>
    </dgm:pt>
    <dgm:pt modelId="{3A6694D3-F0A6-4484-A940-D0543E63CDE2}" type="pres">
      <dgm:prSet presAssocID="{49B09043-B462-4392-800B-07C27ADB88CB}" presName="circle" presStyleLbl="node1" presStyleIdx="0" presStyleCnt="1" custScaleX="129662"/>
      <dgm:spPr/>
    </dgm:pt>
  </dgm:ptLst>
  <dgm:cxnLst>
    <dgm:cxn modelId="{8415A911-3E26-4360-B3A4-4887E441A214}" srcId="{49B09043-B462-4392-800B-07C27ADB88CB}" destId="{8CED29D0-27B8-45A2-8663-C3AA6AA73737}" srcOrd="0" destOrd="0" parTransId="{4D50D920-9A2F-49B6-B89E-7D64188709D7}" sibTransId="{F2935505-3804-4975-BD87-397D9B7CD81A}"/>
    <dgm:cxn modelId="{D103D428-A039-417B-8D41-7A96A2ED2ADA}" type="presOf" srcId="{8CED29D0-27B8-45A2-8663-C3AA6AA73737}" destId="{B7164896-5BA7-4DA2-899A-C1D9820A5C6B}" srcOrd="0" destOrd="0" presId="urn:microsoft.com/office/officeart/2005/8/layout/hList9"/>
    <dgm:cxn modelId="{95226A31-3678-4350-A394-5CDCD92786D8}" type="presOf" srcId="{8EC23F0E-1B95-45EE-BD60-99D54CE952D5}" destId="{3185D0B3-9575-41AA-AFE1-5FF0E51A7F91}" srcOrd="0" destOrd="0" presId="urn:microsoft.com/office/officeart/2005/8/layout/hList9"/>
    <dgm:cxn modelId="{6B992C3C-F255-4051-8160-9A076B5A8CC5}" type="presOf" srcId="{49B09043-B462-4392-800B-07C27ADB88CB}" destId="{3A6694D3-F0A6-4484-A940-D0543E63CDE2}" srcOrd="0" destOrd="0" presId="urn:microsoft.com/office/officeart/2005/8/layout/hList9"/>
    <dgm:cxn modelId="{1FCD615C-00D9-47E0-B288-200623F7256F}" type="presOf" srcId="{8CED29D0-27B8-45A2-8663-C3AA6AA73737}" destId="{96FA1440-6719-420F-9E64-9DE141A21402}" srcOrd="1" destOrd="0" presId="urn:microsoft.com/office/officeart/2005/8/layout/hList9"/>
    <dgm:cxn modelId="{7252B374-441C-4CE4-851F-D030682987B6}" srcId="{8EC23F0E-1B95-45EE-BD60-99D54CE952D5}" destId="{49B09043-B462-4392-800B-07C27ADB88CB}" srcOrd="0" destOrd="0" parTransId="{31E6D71C-CCDE-4F4A-B69D-0F03B04AF549}" sibTransId="{0590E75C-3DF0-4735-86FD-A06D3C1E3ACD}"/>
    <dgm:cxn modelId="{99F97CBA-53AD-4555-8989-2FECFED0FF98}" type="presParOf" srcId="{3185D0B3-9575-41AA-AFE1-5FF0E51A7F91}" destId="{34440D3F-1BCE-4892-AEC1-98C840DA5E0E}" srcOrd="0" destOrd="0" presId="urn:microsoft.com/office/officeart/2005/8/layout/hList9"/>
    <dgm:cxn modelId="{9F1BA915-16E5-4B45-9F44-84BE1E16AC0C}" type="presParOf" srcId="{3185D0B3-9575-41AA-AFE1-5FF0E51A7F91}" destId="{3DD7FF93-655E-495A-92C2-240D321E21EB}" srcOrd="1" destOrd="0" presId="urn:microsoft.com/office/officeart/2005/8/layout/hList9"/>
    <dgm:cxn modelId="{3B7A4C79-B68D-4176-A44A-435A03DD97C8}" type="presParOf" srcId="{3DD7FF93-655E-495A-92C2-240D321E21EB}" destId="{1ECF5A4E-31D0-4FD9-9C6B-1EECF74A78DB}" srcOrd="0" destOrd="0" presId="urn:microsoft.com/office/officeart/2005/8/layout/hList9"/>
    <dgm:cxn modelId="{0D81B4F2-8D4E-4810-BE95-B45A63C84F03}" type="presParOf" srcId="{3DD7FF93-655E-495A-92C2-240D321E21EB}" destId="{8E813BAC-CD36-4FE7-98DA-9E51454AD74C}" srcOrd="1" destOrd="0" presId="urn:microsoft.com/office/officeart/2005/8/layout/hList9"/>
    <dgm:cxn modelId="{8032E611-7411-4FEF-8425-2C4FDEC61161}" type="presParOf" srcId="{8E813BAC-CD36-4FE7-98DA-9E51454AD74C}" destId="{B7164896-5BA7-4DA2-899A-C1D9820A5C6B}" srcOrd="0" destOrd="0" presId="urn:microsoft.com/office/officeart/2005/8/layout/hList9"/>
    <dgm:cxn modelId="{05ABC703-14F1-4451-97AC-503132DA7D56}" type="presParOf" srcId="{8E813BAC-CD36-4FE7-98DA-9E51454AD74C}" destId="{96FA1440-6719-420F-9E64-9DE141A21402}" srcOrd="1" destOrd="0" presId="urn:microsoft.com/office/officeart/2005/8/layout/hList9"/>
    <dgm:cxn modelId="{E073B52A-7774-4703-8E33-5AAA2A203609}" type="presParOf" srcId="{3185D0B3-9575-41AA-AFE1-5FF0E51A7F91}" destId="{6B55F505-1394-47AF-8699-33A430B9CF8F}" srcOrd="2" destOrd="0" presId="urn:microsoft.com/office/officeart/2005/8/layout/hList9"/>
    <dgm:cxn modelId="{6362D31F-2885-4215-8F52-ECA967E4E86E}" type="presParOf" srcId="{3185D0B3-9575-41AA-AFE1-5FF0E51A7F91}" destId="{3A6694D3-F0A6-4484-A940-D0543E63CDE2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EC23F0E-1B95-45EE-BD60-99D54CE952D5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9B09043-B462-4392-800B-07C27ADB88CB}">
      <dgm:prSet phldrT="[Texto]" custT="1"/>
      <dgm:spPr>
        <a:solidFill>
          <a:srgbClr val="FFECD9"/>
        </a:solidFill>
      </dgm:spPr>
      <dgm:t>
        <a:bodyPr/>
        <a:lstStyle/>
        <a:p>
          <a:r>
            <a:rPr lang="es-EC" sz="1400" b="1" dirty="0">
              <a:solidFill>
                <a:schemeClr val="tx1"/>
              </a:solidFill>
            </a:rPr>
            <a:t>Quién</a:t>
          </a:r>
        </a:p>
      </dgm:t>
    </dgm:pt>
    <dgm:pt modelId="{31E6D71C-CCDE-4F4A-B69D-0F03B04AF549}" type="parTrans" cxnId="{7252B374-441C-4CE4-851F-D030682987B6}">
      <dgm:prSet/>
      <dgm:spPr/>
      <dgm:t>
        <a:bodyPr/>
        <a:lstStyle/>
        <a:p>
          <a:endParaRPr lang="es-EC" sz="1200"/>
        </a:p>
      </dgm:t>
    </dgm:pt>
    <dgm:pt modelId="{0590E75C-3DF0-4735-86FD-A06D3C1E3ACD}" type="sibTrans" cxnId="{7252B374-441C-4CE4-851F-D030682987B6}">
      <dgm:prSet/>
      <dgm:spPr/>
      <dgm:t>
        <a:bodyPr/>
        <a:lstStyle/>
        <a:p>
          <a:endParaRPr lang="es-EC" sz="1200"/>
        </a:p>
      </dgm:t>
    </dgm:pt>
    <dgm:pt modelId="{8CED29D0-27B8-45A2-8663-C3AA6AA73737}">
      <dgm:prSet phldrT="[Texto]" custT="1"/>
      <dgm:spPr>
        <a:noFill/>
        <a:ln>
          <a:noFill/>
        </a:ln>
      </dgm:spPr>
      <dgm:t>
        <a:bodyPr/>
        <a:lstStyle/>
        <a:p>
          <a:r>
            <a:rPr lang="es-EC" sz="1400" dirty="0"/>
            <a:t>Analistas de procesos</a:t>
          </a:r>
        </a:p>
      </dgm:t>
    </dgm:pt>
    <dgm:pt modelId="{4D50D920-9A2F-49B6-B89E-7D64188709D7}" type="parTrans" cxnId="{8415A911-3E26-4360-B3A4-4887E441A214}">
      <dgm:prSet/>
      <dgm:spPr/>
      <dgm:t>
        <a:bodyPr/>
        <a:lstStyle/>
        <a:p>
          <a:endParaRPr lang="es-EC" sz="1200"/>
        </a:p>
      </dgm:t>
    </dgm:pt>
    <dgm:pt modelId="{F2935505-3804-4975-BD87-397D9B7CD81A}" type="sibTrans" cxnId="{8415A911-3E26-4360-B3A4-4887E441A214}">
      <dgm:prSet/>
      <dgm:spPr/>
      <dgm:t>
        <a:bodyPr/>
        <a:lstStyle/>
        <a:p>
          <a:endParaRPr lang="es-EC" sz="1200"/>
        </a:p>
      </dgm:t>
    </dgm:pt>
    <dgm:pt modelId="{3185D0B3-9575-41AA-AFE1-5FF0E51A7F91}" type="pres">
      <dgm:prSet presAssocID="{8EC23F0E-1B95-45EE-BD60-99D54CE952D5}" presName="list" presStyleCnt="0">
        <dgm:presLayoutVars>
          <dgm:dir/>
          <dgm:animLvl val="lvl"/>
        </dgm:presLayoutVars>
      </dgm:prSet>
      <dgm:spPr/>
    </dgm:pt>
    <dgm:pt modelId="{34440D3F-1BCE-4892-AEC1-98C840DA5E0E}" type="pres">
      <dgm:prSet presAssocID="{49B09043-B462-4392-800B-07C27ADB88CB}" presName="posSpace" presStyleCnt="0"/>
      <dgm:spPr/>
    </dgm:pt>
    <dgm:pt modelId="{3DD7FF93-655E-495A-92C2-240D321E21EB}" type="pres">
      <dgm:prSet presAssocID="{49B09043-B462-4392-800B-07C27ADB88CB}" presName="vertFlow" presStyleCnt="0"/>
      <dgm:spPr/>
    </dgm:pt>
    <dgm:pt modelId="{1ECF5A4E-31D0-4FD9-9C6B-1EECF74A78DB}" type="pres">
      <dgm:prSet presAssocID="{49B09043-B462-4392-800B-07C27ADB88CB}" presName="topSpace" presStyleCnt="0"/>
      <dgm:spPr/>
    </dgm:pt>
    <dgm:pt modelId="{8E813BAC-CD36-4FE7-98DA-9E51454AD74C}" type="pres">
      <dgm:prSet presAssocID="{49B09043-B462-4392-800B-07C27ADB88CB}" presName="firstComp" presStyleCnt="0"/>
      <dgm:spPr/>
    </dgm:pt>
    <dgm:pt modelId="{B7164896-5BA7-4DA2-899A-C1D9820A5C6B}" type="pres">
      <dgm:prSet presAssocID="{49B09043-B462-4392-800B-07C27ADB88CB}" presName="firstChild" presStyleLbl="bgAccFollowNode1" presStyleIdx="0" presStyleCnt="1" custLinFactNeighborX="25864" custLinFactNeighborY="-12788"/>
      <dgm:spPr/>
    </dgm:pt>
    <dgm:pt modelId="{96FA1440-6719-420F-9E64-9DE141A21402}" type="pres">
      <dgm:prSet presAssocID="{49B09043-B462-4392-800B-07C27ADB88CB}" presName="firstChildTx" presStyleLbl="bgAccFollowNode1" presStyleIdx="0" presStyleCnt="1">
        <dgm:presLayoutVars>
          <dgm:bulletEnabled val="1"/>
        </dgm:presLayoutVars>
      </dgm:prSet>
      <dgm:spPr/>
    </dgm:pt>
    <dgm:pt modelId="{6B55F505-1394-47AF-8699-33A430B9CF8F}" type="pres">
      <dgm:prSet presAssocID="{49B09043-B462-4392-800B-07C27ADB88CB}" presName="negSpace" presStyleCnt="0"/>
      <dgm:spPr/>
    </dgm:pt>
    <dgm:pt modelId="{3A6694D3-F0A6-4484-A940-D0543E63CDE2}" type="pres">
      <dgm:prSet presAssocID="{49B09043-B462-4392-800B-07C27ADB88CB}" presName="circle" presStyleLbl="node1" presStyleIdx="0" presStyleCnt="1" custScaleX="120763"/>
      <dgm:spPr/>
    </dgm:pt>
  </dgm:ptLst>
  <dgm:cxnLst>
    <dgm:cxn modelId="{8415A911-3E26-4360-B3A4-4887E441A214}" srcId="{49B09043-B462-4392-800B-07C27ADB88CB}" destId="{8CED29D0-27B8-45A2-8663-C3AA6AA73737}" srcOrd="0" destOrd="0" parTransId="{4D50D920-9A2F-49B6-B89E-7D64188709D7}" sibTransId="{F2935505-3804-4975-BD87-397D9B7CD81A}"/>
    <dgm:cxn modelId="{D103D428-A039-417B-8D41-7A96A2ED2ADA}" type="presOf" srcId="{8CED29D0-27B8-45A2-8663-C3AA6AA73737}" destId="{B7164896-5BA7-4DA2-899A-C1D9820A5C6B}" srcOrd="0" destOrd="0" presId="urn:microsoft.com/office/officeart/2005/8/layout/hList9"/>
    <dgm:cxn modelId="{95226A31-3678-4350-A394-5CDCD92786D8}" type="presOf" srcId="{8EC23F0E-1B95-45EE-BD60-99D54CE952D5}" destId="{3185D0B3-9575-41AA-AFE1-5FF0E51A7F91}" srcOrd="0" destOrd="0" presId="urn:microsoft.com/office/officeart/2005/8/layout/hList9"/>
    <dgm:cxn modelId="{6B992C3C-F255-4051-8160-9A076B5A8CC5}" type="presOf" srcId="{49B09043-B462-4392-800B-07C27ADB88CB}" destId="{3A6694D3-F0A6-4484-A940-D0543E63CDE2}" srcOrd="0" destOrd="0" presId="urn:microsoft.com/office/officeart/2005/8/layout/hList9"/>
    <dgm:cxn modelId="{1FCD615C-00D9-47E0-B288-200623F7256F}" type="presOf" srcId="{8CED29D0-27B8-45A2-8663-C3AA6AA73737}" destId="{96FA1440-6719-420F-9E64-9DE141A21402}" srcOrd="1" destOrd="0" presId="urn:microsoft.com/office/officeart/2005/8/layout/hList9"/>
    <dgm:cxn modelId="{7252B374-441C-4CE4-851F-D030682987B6}" srcId="{8EC23F0E-1B95-45EE-BD60-99D54CE952D5}" destId="{49B09043-B462-4392-800B-07C27ADB88CB}" srcOrd="0" destOrd="0" parTransId="{31E6D71C-CCDE-4F4A-B69D-0F03B04AF549}" sibTransId="{0590E75C-3DF0-4735-86FD-A06D3C1E3ACD}"/>
    <dgm:cxn modelId="{99F97CBA-53AD-4555-8989-2FECFED0FF98}" type="presParOf" srcId="{3185D0B3-9575-41AA-AFE1-5FF0E51A7F91}" destId="{34440D3F-1BCE-4892-AEC1-98C840DA5E0E}" srcOrd="0" destOrd="0" presId="urn:microsoft.com/office/officeart/2005/8/layout/hList9"/>
    <dgm:cxn modelId="{9F1BA915-16E5-4B45-9F44-84BE1E16AC0C}" type="presParOf" srcId="{3185D0B3-9575-41AA-AFE1-5FF0E51A7F91}" destId="{3DD7FF93-655E-495A-92C2-240D321E21EB}" srcOrd="1" destOrd="0" presId="urn:microsoft.com/office/officeart/2005/8/layout/hList9"/>
    <dgm:cxn modelId="{3B7A4C79-B68D-4176-A44A-435A03DD97C8}" type="presParOf" srcId="{3DD7FF93-655E-495A-92C2-240D321E21EB}" destId="{1ECF5A4E-31D0-4FD9-9C6B-1EECF74A78DB}" srcOrd="0" destOrd="0" presId="urn:microsoft.com/office/officeart/2005/8/layout/hList9"/>
    <dgm:cxn modelId="{0D81B4F2-8D4E-4810-BE95-B45A63C84F03}" type="presParOf" srcId="{3DD7FF93-655E-495A-92C2-240D321E21EB}" destId="{8E813BAC-CD36-4FE7-98DA-9E51454AD74C}" srcOrd="1" destOrd="0" presId="urn:microsoft.com/office/officeart/2005/8/layout/hList9"/>
    <dgm:cxn modelId="{8032E611-7411-4FEF-8425-2C4FDEC61161}" type="presParOf" srcId="{8E813BAC-CD36-4FE7-98DA-9E51454AD74C}" destId="{B7164896-5BA7-4DA2-899A-C1D9820A5C6B}" srcOrd="0" destOrd="0" presId="urn:microsoft.com/office/officeart/2005/8/layout/hList9"/>
    <dgm:cxn modelId="{05ABC703-14F1-4451-97AC-503132DA7D56}" type="presParOf" srcId="{8E813BAC-CD36-4FE7-98DA-9E51454AD74C}" destId="{96FA1440-6719-420F-9E64-9DE141A21402}" srcOrd="1" destOrd="0" presId="urn:microsoft.com/office/officeart/2005/8/layout/hList9"/>
    <dgm:cxn modelId="{E073B52A-7774-4703-8E33-5AAA2A203609}" type="presParOf" srcId="{3185D0B3-9575-41AA-AFE1-5FF0E51A7F91}" destId="{6B55F505-1394-47AF-8699-33A430B9CF8F}" srcOrd="2" destOrd="0" presId="urn:microsoft.com/office/officeart/2005/8/layout/hList9"/>
    <dgm:cxn modelId="{6362D31F-2885-4215-8F52-ECA967E4E86E}" type="presParOf" srcId="{3185D0B3-9575-41AA-AFE1-5FF0E51A7F91}" destId="{3A6694D3-F0A6-4484-A940-D0543E63CDE2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76DD27F-7C4B-4877-B406-BC0B9D040E1D}" type="doc">
      <dgm:prSet loTypeId="urn:microsoft.com/office/officeart/2005/8/layout/process2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61DAB797-0FED-4580-A1E5-A301D8C7C41D}">
      <dgm:prSet phldrT="[Texto]" custT="1"/>
      <dgm:spPr>
        <a:xfrm>
          <a:off x="2015537" y="766"/>
          <a:ext cx="2368325" cy="1079995"/>
        </a:xfrm>
        <a:prstGeom prst="roundRect">
          <a:avLst>
            <a:gd name="adj" fmla="val 10000"/>
          </a:avLst>
        </a:prstGeom>
        <a:solidFill>
          <a:srgbClr val="FFC000">
            <a:lumMod val="20000"/>
            <a:lumOff val="8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C" sz="16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Indicador</a:t>
          </a:r>
        </a:p>
      </dgm:t>
    </dgm:pt>
    <dgm:pt modelId="{4DBF6969-6C0C-43A3-B65C-11DE934CD427}" type="parTrans" cxnId="{0B1E5581-E548-4830-8ADD-255FCBDB58AF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C0694E-0936-4027-BF8A-7D6EF2CA02BA}" type="sibTrans" cxnId="{0B1E5581-E548-4830-8ADD-255FCBDB58AF}">
      <dgm:prSet custT="1"/>
      <dgm:spPr>
        <a:xfrm rot="5400000">
          <a:off x="2952999" y="1113656"/>
          <a:ext cx="493401" cy="5920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s-EC" sz="160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B57EF05-4CBA-4156-A490-784C19D06A17}">
      <dgm:prSet phldrT="[Texto]" custT="1"/>
      <dgm:spPr>
        <a:xfrm>
          <a:off x="2015537" y="1738630"/>
          <a:ext cx="2368325" cy="1315736"/>
        </a:xfrm>
        <a:prstGeom prst="roundRect">
          <a:avLst>
            <a:gd name="adj" fmla="val 10000"/>
          </a:avLst>
        </a:prstGeom>
        <a:solidFill>
          <a:srgbClr val="CDF2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C" sz="16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No. Reprocesos / emisión de certificaciones o autenticaciones</a:t>
          </a:r>
        </a:p>
      </dgm:t>
    </dgm:pt>
    <dgm:pt modelId="{B4C1620B-BC67-47F8-A155-E28C71E6652F}" type="parTrans" cxnId="{4A6E494F-69D5-440B-8F42-2EE56BD12D6A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98EED1-5CEF-498C-A046-CEB36F29FF21}" type="sibTrans" cxnId="{4A6E494F-69D5-440B-8F42-2EE56BD12D6A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56D308-5D13-461F-A64E-D30BACB8CA6A}" type="pres">
      <dgm:prSet presAssocID="{576DD27F-7C4B-4877-B406-BC0B9D040E1D}" presName="linearFlow" presStyleCnt="0">
        <dgm:presLayoutVars>
          <dgm:resizeHandles val="exact"/>
        </dgm:presLayoutVars>
      </dgm:prSet>
      <dgm:spPr/>
    </dgm:pt>
    <dgm:pt modelId="{0066EA56-4B11-4992-BBB5-70889B1AF5B4}" type="pres">
      <dgm:prSet presAssocID="{61DAB797-0FED-4580-A1E5-A301D8C7C41D}" presName="node" presStyleLbl="node1" presStyleIdx="0" presStyleCnt="2" custScaleY="82083">
        <dgm:presLayoutVars>
          <dgm:bulletEnabled val="1"/>
        </dgm:presLayoutVars>
      </dgm:prSet>
      <dgm:spPr/>
    </dgm:pt>
    <dgm:pt modelId="{CA93ED6D-7C8A-42D3-9ABD-CBCDB318C8A3}" type="pres">
      <dgm:prSet presAssocID="{C6C0694E-0936-4027-BF8A-7D6EF2CA02BA}" presName="sibTrans" presStyleLbl="sibTrans2D1" presStyleIdx="0" presStyleCnt="1"/>
      <dgm:spPr/>
    </dgm:pt>
    <dgm:pt modelId="{7A0234BC-BD17-42F2-A190-40EC28A68907}" type="pres">
      <dgm:prSet presAssocID="{C6C0694E-0936-4027-BF8A-7D6EF2CA02BA}" presName="connectorText" presStyleLbl="sibTrans2D1" presStyleIdx="0" presStyleCnt="1"/>
      <dgm:spPr/>
    </dgm:pt>
    <dgm:pt modelId="{884406C3-5084-4F38-9DD3-EB3721272F77}" type="pres">
      <dgm:prSet presAssocID="{EB57EF05-4CBA-4156-A490-784C19D06A17}" presName="node" presStyleLbl="node1" presStyleIdx="1" presStyleCnt="2">
        <dgm:presLayoutVars>
          <dgm:bulletEnabled val="1"/>
        </dgm:presLayoutVars>
      </dgm:prSet>
      <dgm:spPr/>
    </dgm:pt>
  </dgm:ptLst>
  <dgm:cxnLst>
    <dgm:cxn modelId="{5EE47642-BAEC-4F9E-9EA3-6F9D25717829}" type="presOf" srcId="{61DAB797-0FED-4580-A1E5-A301D8C7C41D}" destId="{0066EA56-4B11-4992-BBB5-70889B1AF5B4}" srcOrd="0" destOrd="0" presId="urn:microsoft.com/office/officeart/2005/8/layout/process2"/>
    <dgm:cxn modelId="{4A6E494F-69D5-440B-8F42-2EE56BD12D6A}" srcId="{576DD27F-7C4B-4877-B406-BC0B9D040E1D}" destId="{EB57EF05-4CBA-4156-A490-784C19D06A17}" srcOrd="1" destOrd="0" parTransId="{B4C1620B-BC67-47F8-A155-E28C71E6652F}" sibTransId="{4F98EED1-5CEF-498C-A046-CEB36F29FF21}"/>
    <dgm:cxn modelId="{D751E171-5D38-47AE-B301-10EDA3C3190B}" type="presOf" srcId="{C6C0694E-0936-4027-BF8A-7D6EF2CA02BA}" destId="{CA93ED6D-7C8A-42D3-9ABD-CBCDB318C8A3}" srcOrd="0" destOrd="0" presId="urn:microsoft.com/office/officeart/2005/8/layout/process2"/>
    <dgm:cxn modelId="{917E5F52-C0BB-4195-A384-D6E5F6D35CF3}" type="presOf" srcId="{576DD27F-7C4B-4877-B406-BC0B9D040E1D}" destId="{3056D308-5D13-461F-A64E-D30BACB8CA6A}" srcOrd="0" destOrd="0" presId="urn:microsoft.com/office/officeart/2005/8/layout/process2"/>
    <dgm:cxn modelId="{0B1E5581-E548-4830-8ADD-255FCBDB58AF}" srcId="{576DD27F-7C4B-4877-B406-BC0B9D040E1D}" destId="{61DAB797-0FED-4580-A1E5-A301D8C7C41D}" srcOrd="0" destOrd="0" parTransId="{4DBF6969-6C0C-43A3-B65C-11DE934CD427}" sibTransId="{C6C0694E-0936-4027-BF8A-7D6EF2CA02BA}"/>
    <dgm:cxn modelId="{DDB11BA6-F2A4-4DE8-87F1-523400A05A9F}" type="presOf" srcId="{EB57EF05-4CBA-4156-A490-784C19D06A17}" destId="{884406C3-5084-4F38-9DD3-EB3721272F77}" srcOrd="0" destOrd="0" presId="urn:microsoft.com/office/officeart/2005/8/layout/process2"/>
    <dgm:cxn modelId="{FBF75FDB-B3DD-4CF9-A1DB-B88958001219}" type="presOf" srcId="{C6C0694E-0936-4027-BF8A-7D6EF2CA02BA}" destId="{7A0234BC-BD17-42F2-A190-40EC28A68907}" srcOrd="1" destOrd="0" presId="urn:microsoft.com/office/officeart/2005/8/layout/process2"/>
    <dgm:cxn modelId="{224635C4-9F0D-4EAE-9A4A-7AEFE05BAA47}" type="presParOf" srcId="{3056D308-5D13-461F-A64E-D30BACB8CA6A}" destId="{0066EA56-4B11-4992-BBB5-70889B1AF5B4}" srcOrd="0" destOrd="0" presId="urn:microsoft.com/office/officeart/2005/8/layout/process2"/>
    <dgm:cxn modelId="{4143745B-D048-49C2-89C5-EAD0A5E1688D}" type="presParOf" srcId="{3056D308-5D13-461F-A64E-D30BACB8CA6A}" destId="{CA93ED6D-7C8A-42D3-9ABD-CBCDB318C8A3}" srcOrd="1" destOrd="0" presId="urn:microsoft.com/office/officeart/2005/8/layout/process2"/>
    <dgm:cxn modelId="{790760FA-81E3-4985-BB8D-E9D68FD17971}" type="presParOf" srcId="{CA93ED6D-7C8A-42D3-9ABD-CBCDB318C8A3}" destId="{7A0234BC-BD17-42F2-A190-40EC28A68907}" srcOrd="0" destOrd="0" presId="urn:microsoft.com/office/officeart/2005/8/layout/process2"/>
    <dgm:cxn modelId="{28326E3A-A548-4E87-90E6-F9FF9C474315}" type="presParOf" srcId="{3056D308-5D13-461F-A64E-D30BACB8CA6A}" destId="{884406C3-5084-4F38-9DD3-EB3721272F77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EC23F0E-1B95-45EE-BD60-99D54CE952D5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9B09043-B462-4392-800B-07C27ADB88CB}">
      <dgm:prSet phldrT="[Texto]" custT="1"/>
      <dgm:spPr>
        <a:solidFill>
          <a:srgbClr val="BCEFF2"/>
        </a:solidFill>
      </dgm:spPr>
      <dgm:t>
        <a:bodyPr/>
        <a:lstStyle/>
        <a:p>
          <a:r>
            <a:rPr lang="es-EC" sz="1400" b="1" dirty="0">
              <a:solidFill>
                <a:schemeClr val="tx1"/>
              </a:solidFill>
            </a:rPr>
            <a:t>Cuándo</a:t>
          </a:r>
        </a:p>
      </dgm:t>
    </dgm:pt>
    <dgm:pt modelId="{31E6D71C-CCDE-4F4A-B69D-0F03B04AF549}" type="parTrans" cxnId="{7252B374-441C-4CE4-851F-D030682987B6}">
      <dgm:prSet/>
      <dgm:spPr/>
      <dgm:t>
        <a:bodyPr/>
        <a:lstStyle/>
        <a:p>
          <a:endParaRPr lang="es-EC" sz="1400"/>
        </a:p>
      </dgm:t>
    </dgm:pt>
    <dgm:pt modelId="{0590E75C-3DF0-4735-86FD-A06D3C1E3ACD}" type="sibTrans" cxnId="{7252B374-441C-4CE4-851F-D030682987B6}">
      <dgm:prSet/>
      <dgm:spPr/>
      <dgm:t>
        <a:bodyPr/>
        <a:lstStyle/>
        <a:p>
          <a:endParaRPr lang="es-EC" sz="1400"/>
        </a:p>
      </dgm:t>
    </dgm:pt>
    <dgm:pt modelId="{8CED29D0-27B8-45A2-8663-C3AA6AA73737}">
      <dgm:prSet phldrT="[Texto]" custT="1"/>
      <dgm:spPr>
        <a:noFill/>
        <a:ln>
          <a:noFill/>
        </a:ln>
      </dgm:spPr>
      <dgm:t>
        <a:bodyPr/>
        <a:lstStyle/>
        <a:p>
          <a:r>
            <a:rPr lang="es-EC" sz="1400" dirty="0"/>
            <a:t>Inmediato</a:t>
          </a:r>
        </a:p>
      </dgm:t>
    </dgm:pt>
    <dgm:pt modelId="{4D50D920-9A2F-49B6-B89E-7D64188709D7}" type="parTrans" cxnId="{8415A911-3E26-4360-B3A4-4887E441A214}">
      <dgm:prSet/>
      <dgm:spPr/>
      <dgm:t>
        <a:bodyPr/>
        <a:lstStyle/>
        <a:p>
          <a:endParaRPr lang="es-EC" sz="1400"/>
        </a:p>
      </dgm:t>
    </dgm:pt>
    <dgm:pt modelId="{F2935505-3804-4975-BD87-397D9B7CD81A}" type="sibTrans" cxnId="{8415A911-3E26-4360-B3A4-4887E441A214}">
      <dgm:prSet/>
      <dgm:spPr/>
      <dgm:t>
        <a:bodyPr/>
        <a:lstStyle/>
        <a:p>
          <a:endParaRPr lang="es-EC" sz="1400"/>
        </a:p>
      </dgm:t>
    </dgm:pt>
    <dgm:pt modelId="{3185D0B3-9575-41AA-AFE1-5FF0E51A7F91}" type="pres">
      <dgm:prSet presAssocID="{8EC23F0E-1B95-45EE-BD60-99D54CE952D5}" presName="list" presStyleCnt="0">
        <dgm:presLayoutVars>
          <dgm:dir/>
          <dgm:animLvl val="lvl"/>
        </dgm:presLayoutVars>
      </dgm:prSet>
      <dgm:spPr/>
    </dgm:pt>
    <dgm:pt modelId="{34440D3F-1BCE-4892-AEC1-98C840DA5E0E}" type="pres">
      <dgm:prSet presAssocID="{49B09043-B462-4392-800B-07C27ADB88CB}" presName="posSpace" presStyleCnt="0"/>
      <dgm:spPr/>
    </dgm:pt>
    <dgm:pt modelId="{3DD7FF93-655E-495A-92C2-240D321E21EB}" type="pres">
      <dgm:prSet presAssocID="{49B09043-B462-4392-800B-07C27ADB88CB}" presName="vertFlow" presStyleCnt="0"/>
      <dgm:spPr/>
    </dgm:pt>
    <dgm:pt modelId="{1ECF5A4E-31D0-4FD9-9C6B-1EECF74A78DB}" type="pres">
      <dgm:prSet presAssocID="{49B09043-B462-4392-800B-07C27ADB88CB}" presName="topSpace" presStyleCnt="0"/>
      <dgm:spPr/>
    </dgm:pt>
    <dgm:pt modelId="{8E813BAC-CD36-4FE7-98DA-9E51454AD74C}" type="pres">
      <dgm:prSet presAssocID="{49B09043-B462-4392-800B-07C27ADB88CB}" presName="firstComp" presStyleCnt="0"/>
      <dgm:spPr/>
    </dgm:pt>
    <dgm:pt modelId="{B7164896-5BA7-4DA2-899A-C1D9820A5C6B}" type="pres">
      <dgm:prSet presAssocID="{49B09043-B462-4392-800B-07C27ADB88CB}" presName="firstChild" presStyleLbl="bgAccFollowNode1" presStyleIdx="0" presStyleCnt="1" custLinFactNeighborX="18944" custLinFactNeighborY="51"/>
      <dgm:spPr/>
    </dgm:pt>
    <dgm:pt modelId="{96FA1440-6719-420F-9E64-9DE141A21402}" type="pres">
      <dgm:prSet presAssocID="{49B09043-B462-4392-800B-07C27ADB88CB}" presName="firstChildTx" presStyleLbl="bgAccFollowNode1" presStyleIdx="0" presStyleCnt="1">
        <dgm:presLayoutVars>
          <dgm:bulletEnabled val="1"/>
        </dgm:presLayoutVars>
      </dgm:prSet>
      <dgm:spPr/>
    </dgm:pt>
    <dgm:pt modelId="{6B55F505-1394-47AF-8699-33A430B9CF8F}" type="pres">
      <dgm:prSet presAssocID="{49B09043-B462-4392-800B-07C27ADB88CB}" presName="negSpace" presStyleCnt="0"/>
      <dgm:spPr/>
    </dgm:pt>
    <dgm:pt modelId="{3A6694D3-F0A6-4484-A940-D0543E63CDE2}" type="pres">
      <dgm:prSet presAssocID="{49B09043-B462-4392-800B-07C27ADB88CB}" presName="circle" presStyleLbl="node1" presStyleIdx="0" presStyleCnt="1" custScaleX="128122"/>
      <dgm:spPr/>
    </dgm:pt>
  </dgm:ptLst>
  <dgm:cxnLst>
    <dgm:cxn modelId="{8415A911-3E26-4360-B3A4-4887E441A214}" srcId="{49B09043-B462-4392-800B-07C27ADB88CB}" destId="{8CED29D0-27B8-45A2-8663-C3AA6AA73737}" srcOrd="0" destOrd="0" parTransId="{4D50D920-9A2F-49B6-B89E-7D64188709D7}" sibTransId="{F2935505-3804-4975-BD87-397D9B7CD81A}"/>
    <dgm:cxn modelId="{D103D428-A039-417B-8D41-7A96A2ED2ADA}" type="presOf" srcId="{8CED29D0-27B8-45A2-8663-C3AA6AA73737}" destId="{B7164896-5BA7-4DA2-899A-C1D9820A5C6B}" srcOrd="0" destOrd="0" presId="urn:microsoft.com/office/officeart/2005/8/layout/hList9"/>
    <dgm:cxn modelId="{95226A31-3678-4350-A394-5CDCD92786D8}" type="presOf" srcId="{8EC23F0E-1B95-45EE-BD60-99D54CE952D5}" destId="{3185D0B3-9575-41AA-AFE1-5FF0E51A7F91}" srcOrd="0" destOrd="0" presId="urn:microsoft.com/office/officeart/2005/8/layout/hList9"/>
    <dgm:cxn modelId="{6B992C3C-F255-4051-8160-9A076B5A8CC5}" type="presOf" srcId="{49B09043-B462-4392-800B-07C27ADB88CB}" destId="{3A6694D3-F0A6-4484-A940-D0543E63CDE2}" srcOrd="0" destOrd="0" presId="urn:microsoft.com/office/officeart/2005/8/layout/hList9"/>
    <dgm:cxn modelId="{1FCD615C-00D9-47E0-B288-200623F7256F}" type="presOf" srcId="{8CED29D0-27B8-45A2-8663-C3AA6AA73737}" destId="{96FA1440-6719-420F-9E64-9DE141A21402}" srcOrd="1" destOrd="0" presId="urn:microsoft.com/office/officeart/2005/8/layout/hList9"/>
    <dgm:cxn modelId="{7252B374-441C-4CE4-851F-D030682987B6}" srcId="{8EC23F0E-1B95-45EE-BD60-99D54CE952D5}" destId="{49B09043-B462-4392-800B-07C27ADB88CB}" srcOrd="0" destOrd="0" parTransId="{31E6D71C-CCDE-4F4A-B69D-0F03B04AF549}" sibTransId="{0590E75C-3DF0-4735-86FD-A06D3C1E3ACD}"/>
    <dgm:cxn modelId="{99F97CBA-53AD-4555-8989-2FECFED0FF98}" type="presParOf" srcId="{3185D0B3-9575-41AA-AFE1-5FF0E51A7F91}" destId="{34440D3F-1BCE-4892-AEC1-98C840DA5E0E}" srcOrd="0" destOrd="0" presId="urn:microsoft.com/office/officeart/2005/8/layout/hList9"/>
    <dgm:cxn modelId="{9F1BA915-16E5-4B45-9F44-84BE1E16AC0C}" type="presParOf" srcId="{3185D0B3-9575-41AA-AFE1-5FF0E51A7F91}" destId="{3DD7FF93-655E-495A-92C2-240D321E21EB}" srcOrd="1" destOrd="0" presId="urn:microsoft.com/office/officeart/2005/8/layout/hList9"/>
    <dgm:cxn modelId="{3B7A4C79-B68D-4176-A44A-435A03DD97C8}" type="presParOf" srcId="{3DD7FF93-655E-495A-92C2-240D321E21EB}" destId="{1ECF5A4E-31D0-4FD9-9C6B-1EECF74A78DB}" srcOrd="0" destOrd="0" presId="urn:microsoft.com/office/officeart/2005/8/layout/hList9"/>
    <dgm:cxn modelId="{0D81B4F2-8D4E-4810-BE95-B45A63C84F03}" type="presParOf" srcId="{3DD7FF93-655E-495A-92C2-240D321E21EB}" destId="{8E813BAC-CD36-4FE7-98DA-9E51454AD74C}" srcOrd="1" destOrd="0" presId="urn:microsoft.com/office/officeart/2005/8/layout/hList9"/>
    <dgm:cxn modelId="{8032E611-7411-4FEF-8425-2C4FDEC61161}" type="presParOf" srcId="{8E813BAC-CD36-4FE7-98DA-9E51454AD74C}" destId="{B7164896-5BA7-4DA2-899A-C1D9820A5C6B}" srcOrd="0" destOrd="0" presId="urn:microsoft.com/office/officeart/2005/8/layout/hList9"/>
    <dgm:cxn modelId="{05ABC703-14F1-4451-97AC-503132DA7D56}" type="presParOf" srcId="{8E813BAC-CD36-4FE7-98DA-9E51454AD74C}" destId="{96FA1440-6719-420F-9E64-9DE141A21402}" srcOrd="1" destOrd="0" presId="urn:microsoft.com/office/officeart/2005/8/layout/hList9"/>
    <dgm:cxn modelId="{E073B52A-7774-4703-8E33-5AAA2A203609}" type="presParOf" srcId="{3185D0B3-9575-41AA-AFE1-5FF0E51A7F91}" destId="{6B55F505-1394-47AF-8699-33A430B9CF8F}" srcOrd="2" destOrd="0" presId="urn:microsoft.com/office/officeart/2005/8/layout/hList9"/>
    <dgm:cxn modelId="{6362D31F-2885-4215-8F52-ECA967E4E86E}" type="presParOf" srcId="{3185D0B3-9575-41AA-AFE1-5FF0E51A7F91}" destId="{3A6694D3-F0A6-4484-A940-D0543E63CDE2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EC23F0E-1B95-45EE-BD60-99D54CE952D5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9B09043-B462-4392-800B-07C27ADB88CB}">
      <dgm:prSet phldrT="[Texto]" custT="1"/>
      <dgm:spPr>
        <a:solidFill>
          <a:srgbClr val="EEDDFF"/>
        </a:solidFill>
      </dgm:spPr>
      <dgm:t>
        <a:bodyPr/>
        <a:lstStyle/>
        <a:p>
          <a:r>
            <a:rPr lang="es-EC" sz="1400" b="1" dirty="0">
              <a:solidFill>
                <a:schemeClr val="tx1"/>
              </a:solidFill>
            </a:rPr>
            <a:t>Dónde</a:t>
          </a:r>
        </a:p>
      </dgm:t>
    </dgm:pt>
    <dgm:pt modelId="{31E6D71C-CCDE-4F4A-B69D-0F03B04AF549}" type="parTrans" cxnId="{7252B374-441C-4CE4-851F-D030682987B6}">
      <dgm:prSet/>
      <dgm:spPr/>
      <dgm:t>
        <a:bodyPr/>
        <a:lstStyle/>
        <a:p>
          <a:endParaRPr lang="es-EC" sz="1400"/>
        </a:p>
      </dgm:t>
    </dgm:pt>
    <dgm:pt modelId="{0590E75C-3DF0-4735-86FD-A06D3C1E3ACD}" type="sibTrans" cxnId="{7252B374-441C-4CE4-851F-D030682987B6}">
      <dgm:prSet/>
      <dgm:spPr/>
      <dgm:t>
        <a:bodyPr/>
        <a:lstStyle/>
        <a:p>
          <a:endParaRPr lang="es-EC" sz="1400"/>
        </a:p>
      </dgm:t>
    </dgm:pt>
    <dgm:pt modelId="{8CED29D0-27B8-45A2-8663-C3AA6AA73737}">
      <dgm:prSet phldrT="[Texto]" custT="1"/>
      <dgm:spPr>
        <a:noFill/>
        <a:ln>
          <a:noFill/>
        </a:ln>
      </dgm:spPr>
      <dgm:t>
        <a:bodyPr/>
        <a:lstStyle/>
        <a:p>
          <a:r>
            <a:rPr lang="es-EC" sz="1400" dirty="0"/>
            <a:t>USGN</a:t>
          </a:r>
        </a:p>
      </dgm:t>
    </dgm:pt>
    <dgm:pt modelId="{4D50D920-9A2F-49B6-B89E-7D64188709D7}" type="parTrans" cxnId="{8415A911-3E26-4360-B3A4-4887E441A214}">
      <dgm:prSet/>
      <dgm:spPr/>
      <dgm:t>
        <a:bodyPr/>
        <a:lstStyle/>
        <a:p>
          <a:endParaRPr lang="es-EC" sz="1400"/>
        </a:p>
      </dgm:t>
    </dgm:pt>
    <dgm:pt modelId="{F2935505-3804-4975-BD87-397D9B7CD81A}" type="sibTrans" cxnId="{8415A911-3E26-4360-B3A4-4887E441A214}">
      <dgm:prSet/>
      <dgm:spPr/>
      <dgm:t>
        <a:bodyPr/>
        <a:lstStyle/>
        <a:p>
          <a:endParaRPr lang="es-EC" sz="1400"/>
        </a:p>
      </dgm:t>
    </dgm:pt>
    <dgm:pt modelId="{3185D0B3-9575-41AA-AFE1-5FF0E51A7F91}" type="pres">
      <dgm:prSet presAssocID="{8EC23F0E-1B95-45EE-BD60-99D54CE952D5}" presName="list" presStyleCnt="0">
        <dgm:presLayoutVars>
          <dgm:dir/>
          <dgm:animLvl val="lvl"/>
        </dgm:presLayoutVars>
      </dgm:prSet>
      <dgm:spPr/>
    </dgm:pt>
    <dgm:pt modelId="{34440D3F-1BCE-4892-AEC1-98C840DA5E0E}" type="pres">
      <dgm:prSet presAssocID="{49B09043-B462-4392-800B-07C27ADB88CB}" presName="posSpace" presStyleCnt="0"/>
      <dgm:spPr/>
    </dgm:pt>
    <dgm:pt modelId="{3DD7FF93-655E-495A-92C2-240D321E21EB}" type="pres">
      <dgm:prSet presAssocID="{49B09043-B462-4392-800B-07C27ADB88CB}" presName="vertFlow" presStyleCnt="0"/>
      <dgm:spPr/>
    </dgm:pt>
    <dgm:pt modelId="{1ECF5A4E-31D0-4FD9-9C6B-1EECF74A78DB}" type="pres">
      <dgm:prSet presAssocID="{49B09043-B462-4392-800B-07C27ADB88CB}" presName="topSpace" presStyleCnt="0"/>
      <dgm:spPr/>
    </dgm:pt>
    <dgm:pt modelId="{8E813BAC-CD36-4FE7-98DA-9E51454AD74C}" type="pres">
      <dgm:prSet presAssocID="{49B09043-B462-4392-800B-07C27ADB88CB}" presName="firstComp" presStyleCnt="0"/>
      <dgm:spPr/>
    </dgm:pt>
    <dgm:pt modelId="{B7164896-5BA7-4DA2-899A-C1D9820A5C6B}" type="pres">
      <dgm:prSet presAssocID="{49B09043-B462-4392-800B-07C27ADB88CB}" presName="firstChild" presStyleLbl="bgAccFollowNode1" presStyleIdx="0" presStyleCnt="1" custLinFactNeighborX="23228" custLinFactNeighborY="-1244"/>
      <dgm:spPr/>
    </dgm:pt>
    <dgm:pt modelId="{96FA1440-6719-420F-9E64-9DE141A21402}" type="pres">
      <dgm:prSet presAssocID="{49B09043-B462-4392-800B-07C27ADB88CB}" presName="firstChildTx" presStyleLbl="bgAccFollowNode1" presStyleIdx="0" presStyleCnt="1">
        <dgm:presLayoutVars>
          <dgm:bulletEnabled val="1"/>
        </dgm:presLayoutVars>
      </dgm:prSet>
      <dgm:spPr/>
    </dgm:pt>
    <dgm:pt modelId="{6B55F505-1394-47AF-8699-33A430B9CF8F}" type="pres">
      <dgm:prSet presAssocID="{49B09043-B462-4392-800B-07C27ADB88CB}" presName="negSpace" presStyleCnt="0"/>
      <dgm:spPr/>
    </dgm:pt>
    <dgm:pt modelId="{3A6694D3-F0A6-4484-A940-D0543E63CDE2}" type="pres">
      <dgm:prSet presAssocID="{49B09043-B462-4392-800B-07C27ADB88CB}" presName="circle" presStyleLbl="node1" presStyleIdx="0" presStyleCnt="1" custScaleX="129662"/>
      <dgm:spPr/>
    </dgm:pt>
  </dgm:ptLst>
  <dgm:cxnLst>
    <dgm:cxn modelId="{8415A911-3E26-4360-B3A4-4887E441A214}" srcId="{49B09043-B462-4392-800B-07C27ADB88CB}" destId="{8CED29D0-27B8-45A2-8663-C3AA6AA73737}" srcOrd="0" destOrd="0" parTransId="{4D50D920-9A2F-49B6-B89E-7D64188709D7}" sibTransId="{F2935505-3804-4975-BD87-397D9B7CD81A}"/>
    <dgm:cxn modelId="{D103D428-A039-417B-8D41-7A96A2ED2ADA}" type="presOf" srcId="{8CED29D0-27B8-45A2-8663-C3AA6AA73737}" destId="{B7164896-5BA7-4DA2-899A-C1D9820A5C6B}" srcOrd="0" destOrd="0" presId="urn:microsoft.com/office/officeart/2005/8/layout/hList9"/>
    <dgm:cxn modelId="{95226A31-3678-4350-A394-5CDCD92786D8}" type="presOf" srcId="{8EC23F0E-1B95-45EE-BD60-99D54CE952D5}" destId="{3185D0B3-9575-41AA-AFE1-5FF0E51A7F91}" srcOrd="0" destOrd="0" presId="urn:microsoft.com/office/officeart/2005/8/layout/hList9"/>
    <dgm:cxn modelId="{6B992C3C-F255-4051-8160-9A076B5A8CC5}" type="presOf" srcId="{49B09043-B462-4392-800B-07C27ADB88CB}" destId="{3A6694D3-F0A6-4484-A940-D0543E63CDE2}" srcOrd="0" destOrd="0" presId="urn:microsoft.com/office/officeart/2005/8/layout/hList9"/>
    <dgm:cxn modelId="{1FCD615C-00D9-47E0-B288-200623F7256F}" type="presOf" srcId="{8CED29D0-27B8-45A2-8663-C3AA6AA73737}" destId="{96FA1440-6719-420F-9E64-9DE141A21402}" srcOrd="1" destOrd="0" presId="urn:microsoft.com/office/officeart/2005/8/layout/hList9"/>
    <dgm:cxn modelId="{7252B374-441C-4CE4-851F-D030682987B6}" srcId="{8EC23F0E-1B95-45EE-BD60-99D54CE952D5}" destId="{49B09043-B462-4392-800B-07C27ADB88CB}" srcOrd="0" destOrd="0" parTransId="{31E6D71C-CCDE-4F4A-B69D-0F03B04AF549}" sibTransId="{0590E75C-3DF0-4735-86FD-A06D3C1E3ACD}"/>
    <dgm:cxn modelId="{99F97CBA-53AD-4555-8989-2FECFED0FF98}" type="presParOf" srcId="{3185D0B3-9575-41AA-AFE1-5FF0E51A7F91}" destId="{34440D3F-1BCE-4892-AEC1-98C840DA5E0E}" srcOrd="0" destOrd="0" presId="urn:microsoft.com/office/officeart/2005/8/layout/hList9"/>
    <dgm:cxn modelId="{9F1BA915-16E5-4B45-9F44-84BE1E16AC0C}" type="presParOf" srcId="{3185D0B3-9575-41AA-AFE1-5FF0E51A7F91}" destId="{3DD7FF93-655E-495A-92C2-240D321E21EB}" srcOrd="1" destOrd="0" presId="urn:microsoft.com/office/officeart/2005/8/layout/hList9"/>
    <dgm:cxn modelId="{3B7A4C79-B68D-4176-A44A-435A03DD97C8}" type="presParOf" srcId="{3DD7FF93-655E-495A-92C2-240D321E21EB}" destId="{1ECF5A4E-31D0-4FD9-9C6B-1EECF74A78DB}" srcOrd="0" destOrd="0" presId="urn:microsoft.com/office/officeart/2005/8/layout/hList9"/>
    <dgm:cxn modelId="{0D81B4F2-8D4E-4810-BE95-B45A63C84F03}" type="presParOf" srcId="{3DD7FF93-655E-495A-92C2-240D321E21EB}" destId="{8E813BAC-CD36-4FE7-98DA-9E51454AD74C}" srcOrd="1" destOrd="0" presId="urn:microsoft.com/office/officeart/2005/8/layout/hList9"/>
    <dgm:cxn modelId="{8032E611-7411-4FEF-8425-2C4FDEC61161}" type="presParOf" srcId="{8E813BAC-CD36-4FE7-98DA-9E51454AD74C}" destId="{B7164896-5BA7-4DA2-899A-C1D9820A5C6B}" srcOrd="0" destOrd="0" presId="urn:microsoft.com/office/officeart/2005/8/layout/hList9"/>
    <dgm:cxn modelId="{05ABC703-14F1-4451-97AC-503132DA7D56}" type="presParOf" srcId="{8E813BAC-CD36-4FE7-98DA-9E51454AD74C}" destId="{96FA1440-6719-420F-9E64-9DE141A21402}" srcOrd="1" destOrd="0" presId="urn:microsoft.com/office/officeart/2005/8/layout/hList9"/>
    <dgm:cxn modelId="{E073B52A-7774-4703-8E33-5AAA2A203609}" type="presParOf" srcId="{3185D0B3-9575-41AA-AFE1-5FF0E51A7F91}" destId="{6B55F505-1394-47AF-8699-33A430B9CF8F}" srcOrd="2" destOrd="0" presId="urn:microsoft.com/office/officeart/2005/8/layout/hList9"/>
    <dgm:cxn modelId="{6362D31F-2885-4215-8F52-ECA967E4E86E}" type="presParOf" srcId="{3185D0B3-9575-41AA-AFE1-5FF0E51A7F91}" destId="{3A6694D3-F0A6-4484-A940-D0543E63CDE2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84A0BF-A1AF-4B8B-92F0-B9851E4EB40B}" type="doc">
      <dgm:prSet loTypeId="urn:microsoft.com/office/officeart/2005/8/layout/arrow2" loCatId="process" qsTypeId="urn:microsoft.com/office/officeart/2005/8/quickstyle/simple1" qsCatId="simple" csTypeId="urn:microsoft.com/office/officeart/2005/8/colors/accent2_2" csCatId="accent2" phldr="1"/>
      <dgm:spPr/>
    </dgm:pt>
    <dgm:pt modelId="{246ED286-1EE8-42AB-8280-98B00B4DB4CA}">
      <dgm:prSet phldrT="[Texto]" custT="1"/>
      <dgm:spPr/>
      <dgm:t>
        <a:bodyPr/>
        <a:lstStyle/>
        <a:p>
          <a:pPr algn="ctr"/>
          <a:r>
            <a:rPr lang="es-EC" sz="1600" dirty="0">
              <a:latin typeface="+mn-lt"/>
            </a:rPr>
            <a:t>Falta de revisión de la documentación de los procesos</a:t>
          </a:r>
        </a:p>
      </dgm:t>
    </dgm:pt>
    <dgm:pt modelId="{F4D289E9-6626-41C0-BC9A-079E8FA7D37F}" type="parTrans" cxnId="{FD73530C-75B6-4C1E-944B-D7019F1C125F}">
      <dgm:prSet/>
      <dgm:spPr/>
      <dgm:t>
        <a:bodyPr/>
        <a:lstStyle/>
        <a:p>
          <a:pPr algn="ctr"/>
          <a:endParaRPr lang="es-EC" sz="1600">
            <a:latin typeface="+mn-lt"/>
          </a:endParaRPr>
        </a:p>
      </dgm:t>
    </dgm:pt>
    <dgm:pt modelId="{78FE36B3-7C53-4970-97B2-73606D725595}" type="sibTrans" cxnId="{FD73530C-75B6-4C1E-944B-D7019F1C125F}">
      <dgm:prSet/>
      <dgm:spPr/>
      <dgm:t>
        <a:bodyPr/>
        <a:lstStyle/>
        <a:p>
          <a:pPr algn="ctr"/>
          <a:endParaRPr lang="es-EC" sz="1600">
            <a:latin typeface="+mn-lt"/>
          </a:endParaRPr>
        </a:p>
      </dgm:t>
    </dgm:pt>
    <dgm:pt modelId="{1B8EA556-F97E-4FE6-8ED0-1B1DA0901292}">
      <dgm:prSet phldrT="[Texto]" custT="1"/>
      <dgm:spPr/>
      <dgm:t>
        <a:bodyPr/>
        <a:lstStyle/>
        <a:p>
          <a:pPr algn="ctr"/>
          <a:r>
            <a:rPr lang="es-EC" sz="1600" dirty="0">
              <a:latin typeface="+mn-lt"/>
            </a:rPr>
            <a:t>Bajo nivel de madurez de los procesos</a:t>
          </a:r>
        </a:p>
      </dgm:t>
    </dgm:pt>
    <dgm:pt modelId="{431DC42A-15A2-419B-92B6-552012A739E5}" type="parTrans" cxnId="{B2EFA622-7845-4391-A148-FA2E0B2FB2E6}">
      <dgm:prSet/>
      <dgm:spPr/>
      <dgm:t>
        <a:bodyPr/>
        <a:lstStyle/>
        <a:p>
          <a:pPr algn="ctr"/>
          <a:endParaRPr lang="es-EC" sz="1600">
            <a:latin typeface="+mn-lt"/>
          </a:endParaRPr>
        </a:p>
      </dgm:t>
    </dgm:pt>
    <dgm:pt modelId="{A0AAE3D4-C30F-4B15-A80B-1A4344138BB6}" type="sibTrans" cxnId="{B2EFA622-7845-4391-A148-FA2E0B2FB2E6}">
      <dgm:prSet/>
      <dgm:spPr/>
      <dgm:t>
        <a:bodyPr/>
        <a:lstStyle/>
        <a:p>
          <a:pPr algn="ctr"/>
          <a:endParaRPr lang="es-EC" sz="1600">
            <a:latin typeface="+mn-lt"/>
          </a:endParaRPr>
        </a:p>
      </dgm:t>
    </dgm:pt>
    <dgm:pt modelId="{2A5F717A-4072-44F4-AC26-D299DD655FB5}">
      <dgm:prSet phldrT="[Texto]" custT="1"/>
      <dgm:spPr/>
      <dgm:t>
        <a:bodyPr/>
        <a:lstStyle/>
        <a:p>
          <a:pPr algn="ctr"/>
          <a:r>
            <a:rPr lang="es-EC" sz="1600" dirty="0">
              <a:latin typeface="+mn-lt"/>
            </a:rPr>
            <a:t>Falta de una mejora continua</a:t>
          </a:r>
        </a:p>
      </dgm:t>
    </dgm:pt>
    <dgm:pt modelId="{942E7EE4-7F8B-4E2E-BE1B-6735E4FB7343}" type="parTrans" cxnId="{ED77F009-5F79-4FD1-98D8-FFCCB334D9C2}">
      <dgm:prSet/>
      <dgm:spPr/>
      <dgm:t>
        <a:bodyPr/>
        <a:lstStyle/>
        <a:p>
          <a:pPr algn="ctr"/>
          <a:endParaRPr lang="es-EC" sz="1600">
            <a:latin typeface="+mn-lt"/>
          </a:endParaRPr>
        </a:p>
      </dgm:t>
    </dgm:pt>
    <dgm:pt modelId="{D855F448-E922-47D4-8EC1-A19EDE178B2D}" type="sibTrans" cxnId="{ED77F009-5F79-4FD1-98D8-FFCCB334D9C2}">
      <dgm:prSet/>
      <dgm:spPr/>
      <dgm:t>
        <a:bodyPr/>
        <a:lstStyle/>
        <a:p>
          <a:pPr algn="ctr"/>
          <a:endParaRPr lang="es-EC" sz="1600">
            <a:latin typeface="+mn-lt"/>
          </a:endParaRPr>
        </a:p>
      </dgm:t>
    </dgm:pt>
    <dgm:pt modelId="{CDB7E38C-2C62-4477-8C90-38EBA3FF527D}">
      <dgm:prSet phldrT="[Texto]" custT="1"/>
      <dgm:spPr/>
      <dgm:t>
        <a:bodyPr/>
        <a:lstStyle/>
        <a:p>
          <a:pPr algn="ctr"/>
          <a:r>
            <a:rPr lang="es-EC" sz="1600" dirty="0">
              <a:latin typeface="+mn-lt"/>
            </a:rPr>
            <a:t>Falta de personal, el equipo de procesos se formó en 2018</a:t>
          </a:r>
        </a:p>
      </dgm:t>
    </dgm:pt>
    <dgm:pt modelId="{1C74ED11-72F7-45F4-856E-C5532E5F66D6}" type="parTrans" cxnId="{C3241A63-F06B-4786-B854-C64502CC40C3}">
      <dgm:prSet/>
      <dgm:spPr/>
      <dgm:t>
        <a:bodyPr/>
        <a:lstStyle/>
        <a:p>
          <a:pPr algn="ctr"/>
          <a:endParaRPr lang="es-EC" sz="1600">
            <a:latin typeface="+mn-lt"/>
          </a:endParaRPr>
        </a:p>
      </dgm:t>
    </dgm:pt>
    <dgm:pt modelId="{330C16D2-FC36-48EF-82A2-F5E9A1BC0726}" type="sibTrans" cxnId="{C3241A63-F06B-4786-B854-C64502CC40C3}">
      <dgm:prSet/>
      <dgm:spPr/>
      <dgm:t>
        <a:bodyPr/>
        <a:lstStyle/>
        <a:p>
          <a:pPr algn="ctr"/>
          <a:endParaRPr lang="es-EC" sz="1600">
            <a:latin typeface="+mn-lt"/>
          </a:endParaRPr>
        </a:p>
      </dgm:t>
    </dgm:pt>
    <dgm:pt modelId="{ABBBC495-95A9-40B3-9697-E8A60CFFA887}" type="pres">
      <dgm:prSet presAssocID="{0584A0BF-A1AF-4B8B-92F0-B9851E4EB40B}" presName="arrowDiagram" presStyleCnt="0">
        <dgm:presLayoutVars>
          <dgm:chMax val="5"/>
          <dgm:dir/>
          <dgm:resizeHandles val="exact"/>
        </dgm:presLayoutVars>
      </dgm:prSet>
      <dgm:spPr/>
    </dgm:pt>
    <dgm:pt modelId="{A3919609-5B66-451C-B84B-D8B72580FA27}" type="pres">
      <dgm:prSet presAssocID="{0584A0BF-A1AF-4B8B-92F0-B9851E4EB40B}" presName="arrow" presStyleLbl="bgShp" presStyleIdx="0" presStyleCnt="1"/>
      <dgm:spPr>
        <a:solidFill>
          <a:srgbClr val="002060"/>
        </a:solidFill>
      </dgm:spPr>
    </dgm:pt>
    <dgm:pt modelId="{50B8750E-2060-4B31-ACD8-65A476AB1885}" type="pres">
      <dgm:prSet presAssocID="{0584A0BF-A1AF-4B8B-92F0-B9851E4EB40B}" presName="arrowDiagram4" presStyleCnt="0"/>
      <dgm:spPr/>
    </dgm:pt>
    <dgm:pt modelId="{8DCAFAB8-FEFA-47F0-9163-67DC78B57E52}" type="pres">
      <dgm:prSet presAssocID="{246ED286-1EE8-42AB-8280-98B00B4DB4CA}" presName="bullet4a" presStyleLbl="node1" presStyleIdx="0" presStyleCnt="4"/>
      <dgm:spPr>
        <a:solidFill>
          <a:schemeClr val="bg1">
            <a:lumMod val="95000"/>
          </a:schemeClr>
        </a:solidFill>
      </dgm:spPr>
    </dgm:pt>
    <dgm:pt modelId="{A3C57C44-E976-45D0-88D8-73E84EE7929D}" type="pres">
      <dgm:prSet presAssocID="{246ED286-1EE8-42AB-8280-98B00B4DB4CA}" presName="textBox4a" presStyleLbl="revTx" presStyleIdx="0" presStyleCnt="4" custScaleX="243009" custLinFactNeighborX="76445" custLinFactNeighborY="5913">
        <dgm:presLayoutVars>
          <dgm:bulletEnabled val="1"/>
        </dgm:presLayoutVars>
      </dgm:prSet>
      <dgm:spPr/>
    </dgm:pt>
    <dgm:pt modelId="{EF7266EE-1779-4489-85B5-3F6987695F66}" type="pres">
      <dgm:prSet presAssocID="{1B8EA556-F97E-4FE6-8ED0-1B1DA0901292}" presName="bullet4b" presStyleLbl="node1" presStyleIdx="1" presStyleCnt="4"/>
      <dgm:spPr>
        <a:solidFill>
          <a:schemeClr val="bg1">
            <a:lumMod val="95000"/>
          </a:schemeClr>
        </a:solidFill>
      </dgm:spPr>
    </dgm:pt>
    <dgm:pt modelId="{B39D442A-8180-432E-8E10-4E1FFD7C5A55}" type="pres">
      <dgm:prSet presAssocID="{1B8EA556-F97E-4FE6-8ED0-1B1DA0901292}" presName="textBox4b" presStyleLbl="revTx" presStyleIdx="1" presStyleCnt="4" custScaleX="130577" custScaleY="40770" custLinFactX="-8622" custLinFactNeighborX="-100000" custLinFactNeighborY="-79794">
        <dgm:presLayoutVars>
          <dgm:bulletEnabled val="1"/>
        </dgm:presLayoutVars>
      </dgm:prSet>
      <dgm:spPr/>
    </dgm:pt>
    <dgm:pt modelId="{48BFAC00-8D0A-4EF7-9D7A-CB04E1A04155}" type="pres">
      <dgm:prSet presAssocID="{2A5F717A-4072-44F4-AC26-D299DD655FB5}" presName="bullet4c" presStyleLbl="node1" presStyleIdx="2" presStyleCnt="4"/>
      <dgm:spPr>
        <a:solidFill>
          <a:schemeClr val="bg1">
            <a:lumMod val="95000"/>
          </a:schemeClr>
        </a:solidFill>
      </dgm:spPr>
    </dgm:pt>
    <dgm:pt modelId="{C689E351-CC8D-4038-85E2-74391492FE92}" type="pres">
      <dgm:prSet presAssocID="{2A5F717A-4072-44F4-AC26-D299DD655FB5}" presName="textBox4c" presStyleLbl="revTx" presStyleIdx="2" presStyleCnt="4" custScaleX="120381" custScaleY="25648" custLinFactNeighborX="-5244" custLinFactNeighborY="-18082">
        <dgm:presLayoutVars>
          <dgm:bulletEnabled val="1"/>
        </dgm:presLayoutVars>
      </dgm:prSet>
      <dgm:spPr/>
    </dgm:pt>
    <dgm:pt modelId="{7742F1CC-3E39-4F72-8934-B57EE30DE679}" type="pres">
      <dgm:prSet presAssocID="{CDB7E38C-2C62-4477-8C90-38EBA3FF527D}" presName="bullet4d" presStyleLbl="node1" presStyleIdx="3" presStyleCnt="4"/>
      <dgm:spPr>
        <a:solidFill>
          <a:schemeClr val="bg1">
            <a:lumMod val="95000"/>
          </a:schemeClr>
        </a:solidFill>
      </dgm:spPr>
    </dgm:pt>
    <dgm:pt modelId="{0EB5127A-C603-499F-A0B7-DC13D36471A8}" type="pres">
      <dgm:prSet presAssocID="{CDB7E38C-2C62-4477-8C90-38EBA3FF527D}" presName="textBox4d" presStyleLbl="revTx" presStyleIdx="3" presStyleCnt="4" custScaleX="178837" custScaleY="26141" custLinFactX="-34101" custLinFactNeighborX="-100000" custLinFactNeighborY="-76965">
        <dgm:presLayoutVars>
          <dgm:bulletEnabled val="1"/>
        </dgm:presLayoutVars>
      </dgm:prSet>
      <dgm:spPr/>
    </dgm:pt>
  </dgm:ptLst>
  <dgm:cxnLst>
    <dgm:cxn modelId="{ED77F009-5F79-4FD1-98D8-FFCCB334D9C2}" srcId="{0584A0BF-A1AF-4B8B-92F0-B9851E4EB40B}" destId="{2A5F717A-4072-44F4-AC26-D299DD655FB5}" srcOrd="2" destOrd="0" parTransId="{942E7EE4-7F8B-4E2E-BE1B-6735E4FB7343}" sibTransId="{D855F448-E922-47D4-8EC1-A19EDE178B2D}"/>
    <dgm:cxn modelId="{FD73530C-75B6-4C1E-944B-D7019F1C125F}" srcId="{0584A0BF-A1AF-4B8B-92F0-B9851E4EB40B}" destId="{246ED286-1EE8-42AB-8280-98B00B4DB4CA}" srcOrd="0" destOrd="0" parTransId="{F4D289E9-6626-41C0-BC9A-079E8FA7D37F}" sibTransId="{78FE36B3-7C53-4970-97B2-73606D725595}"/>
    <dgm:cxn modelId="{1A562F1C-AC38-4F96-88AE-5DB830CF9D7F}" type="presOf" srcId="{0584A0BF-A1AF-4B8B-92F0-B9851E4EB40B}" destId="{ABBBC495-95A9-40B3-9697-E8A60CFFA887}" srcOrd="0" destOrd="0" presId="urn:microsoft.com/office/officeart/2005/8/layout/arrow2"/>
    <dgm:cxn modelId="{B2EFA622-7845-4391-A148-FA2E0B2FB2E6}" srcId="{0584A0BF-A1AF-4B8B-92F0-B9851E4EB40B}" destId="{1B8EA556-F97E-4FE6-8ED0-1B1DA0901292}" srcOrd="1" destOrd="0" parTransId="{431DC42A-15A2-419B-92B6-552012A739E5}" sibTransId="{A0AAE3D4-C30F-4B15-A80B-1A4344138BB6}"/>
    <dgm:cxn modelId="{D5AE1E24-1AB0-4314-9887-D5848A3108F9}" type="presOf" srcId="{246ED286-1EE8-42AB-8280-98B00B4DB4CA}" destId="{A3C57C44-E976-45D0-88D8-73E84EE7929D}" srcOrd="0" destOrd="0" presId="urn:microsoft.com/office/officeart/2005/8/layout/arrow2"/>
    <dgm:cxn modelId="{430E8E39-0E25-4915-B8DF-F55236AA3DD9}" type="presOf" srcId="{2A5F717A-4072-44F4-AC26-D299DD655FB5}" destId="{C689E351-CC8D-4038-85E2-74391492FE92}" srcOrd="0" destOrd="0" presId="urn:microsoft.com/office/officeart/2005/8/layout/arrow2"/>
    <dgm:cxn modelId="{C3241A63-F06B-4786-B854-C64502CC40C3}" srcId="{0584A0BF-A1AF-4B8B-92F0-B9851E4EB40B}" destId="{CDB7E38C-2C62-4477-8C90-38EBA3FF527D}" srcOrd="3" destOrd="0" parTransId="{1C74ED11-72F7-45F4-856E-C5532E5F66D6}" sibTransId="{330C16D2-FC36-48EF-82A2-F5E9A1BC0726}"/>
    <dgm:cxn modelId="{6008DD4A-E9B1-41F5-8D40-19703F9B3AF6}" type="presOf" srcId="{1B8EA556-F97E-4FE6-8ED0-1B1DA0901292}" destId="{B39D442A-8180-432E-8E10-4E1FFD7C5A55}" srcOrd="0" destOrd="0" presId="urn:microsoft.com/office/officeart/2005/8/layout/arrow2"/>
    <dgm:cxn modelId="{646DB2A5-2C1C-4A56-AC6A-55F5D79A500C}" type="presOf" srcId="{CDB7E38C-2C62-4477-8C90-38EBA3FF527D}" destId="{0EB5127A-C603-499F-A0B7-DC13D36471A8}" srcOrd="0" destOrd="0" presId="urn:microsoft.com/office/officeart/2005/8/layout/arrow2"/>
    <dgm:cxn modelId="{5CD87715-3992-4750-AA5F-405E9F78360B}" type="presParOf" srcId="{ABBBC495-95A9-40B3-9697-E8A60CFFA887}" destId="{A3919609-5B66-451C-B84B-D8B72580FA27}" srcOrd="0" destOrd="0" presId="urn:microsoft.com/office/officeart/2005/8/layout/arrow2"/>
    <dgm:cxn modelId="{ABAD6735-2ECF-468D-8412-D66899482A44}" type="presParOf" srcId="{ABBBC495-95A9-40B3-9697-E8A60CFFA887}" destId="{50B8750E-2060-4B31-ACD8-65A476AB1885}" srcOrd="1" destOrd="0" presId="urn:microsoft.com/office/officeart/2005/8/layout/arrow2"/>
    <dgm:cxn modelId="{557C8B0D-B44F-4D6C-8E7C-4895822B990C}" type="presParOf" srcId="{50B8750E-2060-4B31-ACD8-65A476AB1885}" destId="{8DCAFAB8-FEFA-47F0-9163-67DC78B57E52}" srcOrd="0" destOrd="0" presId="urn:microsoft.com/office/officeart/2005/8/layout/arrow2"/>
    <dgm:cxn modelId="{647429B6-4436-46D6-9372-5CF6B0A5FD18}" type="presParOf" srcId="{50B8750E-2060-4B31-ACD8-65A476AB1885}" destId="{A3C57C44-E976-45D0-88D8-73E84EE7929D}" srcOrd="1" destOrd="0" presId="urn:microsoft.com/office/officeart/2005/8/layout/arrow2"/>
    <dgm:cxn modelId="{E2F38D91-E0E1-424C-BFFE-578557D368E3}" type="presParOf" srcId="{50B8750E-2060-4B31-ACD8-65A476AB1885}" destId="{EF7266EE-1779-4489-85B5-3F6987695F66}" srcOrd="2" destOrd="0" presId="urn:microsoft.com/office/officeart/2005/8/layout/arrow2"/>
    <dgm:cxn modelId="{B5EB80F7-62D8-4343-844C-C54ACBF1FF2F}" type="presParOf" srcId="{50B8750E-2060-4B31-ACD8-65A476AB1885}" destId="{B39D442A-8180-432E-8E10-4E1FFD7C5A55}" srcOrd="3" destOrd="0" presId="urn:microsoft.com/office/officeart/2005/8/layout/arrow2"/>
    <dgm:cxn modelId="{681E7D89-E493-44C8-B397-9BB0CE8DA600}" type="presParOf" srcId="{50B8750E-2060-4B31-ACD8-65A476AB1885}" destId="{48BFAC00-8D0A-4EF7-9D7A-CB04E1A04155}" srcOrd="4" destOrd="0" presId="urn:microsoft.com/office/officeart/2005/8/layout/arrow2"/>
    <dgm:cxn modelId="{021C2AC6-5BAD-47E2-A429-E6CB20A28997}" type="presParOf" srcId="{50B8750E-2060-4B31-ACD8-65A476AB1885}" destId="{C689E351-CC8D-4038-85E2-74391492FE92}" srcOrd="5" destOrd="0" presId="urn:microsoft.com/office/officeart/2005/8/layout/arrow2"/>
    <dgm:cxn modelId="{2DFF745C-C778-4B7B-9772-EF21E4AD24D9}" type="presParOf" srcId="{50B8750E-2060-4B31-ACD8-65A476AB1885}" destId="{7742F1CC-3E39-4F72-8934-B57EE30DE679}" srcOrd="6" destOrd="0" presId="urn:microsoft.com/office/officeart/2005/8/layout/arrow2"/>
    <dgm:cxn modelId="{B3350C56-A071-4E05-8DDF-8EBB5401AC80}" type="presParOf" srcId="{50B8750E-2060-4B31-ACD8-65A476AB1885}" destId="{0EB5127A-C603-499F-A0B7-DC13D36471A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EC23F0E-1B95-45EE-BD60-99D54CE952D5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9B09043-B462-4392-800B-07C27ADB88CB}">
      <dgm:prSet phldrT="[Texto]" custT="1"/>
      <dgm:spPr>
        <a:solidFill>
          <a:srgbClr val="FFECD9"/>
        </a:solidFill>
      </dgm:spPr>
      <dgm:t>
        <a:bodyPr/>
        <a:lstStyle/>
        <a:p>
          <a:r>
            <a:rPr lang="es-EC" sz="1400" b="1" dirty="0">
              <a:solidFill>
                <a:schemeClr val="tx1"/>
              </a:solidFill>
            </a:rPr>
            <a:t>Quién</a:t>
          </a:r>
        </a:p>
      </dgm:t>
    </dgm:pt>
    <dgm:pt modelId="{31E6D71C-CCDE-4F4A-B69D-0F03B04AF549}" type="parTrans" cxnId="{7252B374-441C-4CE4-851F-D030682987B6}">
      <dgm:prSet/>
      <dgm:spPr/>
      <dgm:t>
        <a:bodyPr/>
        <a:lstStyle/>
        <a:p>
          <a:endParaRPr lang="es-EC" sz="1200"/>
        </a:p>
      </dgm:t>
    </dgm:pt>
    <dgm:pt modelId="{0590E75C-3DF0-4735-86FD-A06D3C1E3ACD}" type="sibTrans" cxnId="{7252B374-441C-4CE4-851F-D030682987B6}">
      <dgm:prSet/>
      <dgm:spPr/>
      <dgm:t>
        <a:bodyPr/>
        <a:lstStyle/>
        <a:p>
          <a:endParaRPr lang="es-EC" sz="1200"/>
        </a:p>
      </dgm:t>
    </dgm:pt>
    <dgm:pt modelId="{8CED29D0-27B8-45A2-8663-C3AA6AA73737}">
      <dgm:prSet phldrT="[Texto]" custT="1"/>
      <dgm:spPr>
        <a:noFill/>
        <a:ln>
          <a:noFill/>
        </a:ln>
      </dgm:spPr>
      <dgm:t>
        <a:bodyPr/>
        <a:lstStyle/>
        <a:p>
          <a:r>
            <a:rPr lang="es-EC" sz="1400" dirty="0"/>
            <a:t>Analistas de procesos</a:t>
          </a:r>
        </a:p>
      </dgm:t>
    </dgm:pt>
    <dgm:pt modelId="{4D50D920-9A2F-49B6-B89E-7D64188709D7}" type="parTrans" cxnId="{8415A911-3E26-4360-B3A4-4887E441A214}">
      <dgm:prSet/>
      <dgm:spPr/>
      <dgm:t>
        <a:bodyPr/>
        <a:lstStyle/>
        <a:p>
          <a:endParaRPr lang="es-EC" sz="1200"/>
        </a:p>
      </dgm:t>
    </dgm:pt>
    <dgm:pt modelId="{F2935505-3804-4975-BD87-397D9B7CD81A}" type="sibTrans" cxnId="{8415A911-3E26-4360-B3A4-4887E441A214}">
      <dgm:prSet/>
      <dgm:spPr/>
      <dgm:t>
        <a:bodyPr/>
        <a:lstStyle/>
        <a:p>
          <a:endParaRPr lang="es-EC" sz="1200"/>
        </a:p>
      </dgm:t>
    </dgm:pt>
    <dgm:pt modelId="{3185D0B3-9575-41AA-AFE1-5FF0E51A7F91}" type="pres">
      <dgm:prSet presAssocID="{8EC23F0E-1B95-45EE-BD60-99D54CE952D5}" presName="list" presStyleCnt="0">
        <dgm:presLayoutVars>
          <dgm:dir/>
          <dgm:animLvl val="lvl"/>
        </dgm:presLayoutVars>
      </dgm:prSet>
      <dgm:spPr/>
    </dgm:pt>
    <dgm:pt modelId="{34440D3F-1BCE-4892-AEC1-98C840DA5E0E}" type="pres">
      <dgm:prSet presAssocID="{49B09043-B462-4392-800B-07C27ADB88CB}" presName="posSpace" presStyleCnt="0"/>
      <dgm:spPr/>
    </dgm:pt>
    <dgm:pt modelId="{3DD7FF93-655E-495A-92C2-240D321E21EB}" type="pres">
      <dgm:prSet presAssocID="{49B09043-B462-4392-800B-07C27ADB88CB}" presName="vertFlow" presStyleCnt="0"/>
      <dgm:spPr/>
    </dgm:pt>
    <dgm:pt modelId="{1ECF5A4E-31D0-4FD9-9C6B-1EECF74A78DB}" type="pres">
      <dgm:prSet presAssocID="{49B09043-B462-4392-800B-07C27ADB88CB}" presName="topSpace" presStyleCnt="0"/>
      <dgm:spPr/>
    </dgm:pt>
    <dgm:pt modelId="{8E813BAC-CD36-4FE7-98DA-9E51454AD74C}" type="pres">
      <dgm:prSet presAssocID="{49B09043-B462-4392-800B-07C27ADB88CB}" presName="firstComp" presStyleCnt="0"/>
      <dgm:spPr/>
    </dgm:pt>
    <dgm:pt modelId="{B7164896-5BA7-4DA2-899A-C1D9820A5C6B}" type="pres">
      <dgm:prSet presAssocID="{49B09043-B462-4392-800B-07C27ADB88CB}" presName="firstChild" presStyleLbl="bgAccFollowNode1" presStyleIdx="0" presStyleCnt="1" custLinFactNeighborX="25864" custLinFactNeighborY="-12788"/>
      <dgm:spPr/>
    </dgm:pt>
    <dgm:pt modelId="{96FA1440-6719-420F-9E64-9DE141A21402}" type="pres">
      <dgm:prSet presAssocID="{49B09043-B462-4392-800B-07C27ADB88CB}" presName="firstChildTx" presStyleLbl="bgAccFollowNode1" presStyleIdx="0" presStyleCnt="1">
        <dgm:presLayoutVars>
          <dgm:bulletEnabled val="1"/>
        </dgm:presLayoutVars>
      </dgm:prSet>
      <dgm:spPr/>
    </dgm:pt>
    <dgm:pt modelId="{6B55F505-1394-47AF-8699-33A430B9CF8F}" type="pres">
      <dgm:prSet presAssocID="{49B09043-B462-4392-800B-07C27ADB88CB}" presName="negSpace" presStyleCnt="0"/>
      <dgm:spPr/>
    </dgm:pt>
    <dgm:pt modelId="{3A6694D3-F0A6-4484-A940-D0543E63CDE2}" type="pres">
      <dgm:prSet presAssocID="{49B09043-B462-4392-800B-07C27ADB88CB}" presName="circle" presStyleLbl="node1" presStyleIdx="0" presStyleCnt="1" custScaleX="120763"/>
      <dgm:spPr/>
    </dgm:pt>
  </dgm:ptLst>
  <dgm:cxnLst>
    <dgm:cxn modelId="{8415A911-3E26-4360-B3A4-4887E441A214}" srcId="{49B09043-B462-4392-800B-07C27ADB88CB}" destId="{8CED29D0-27B8-45A2-8663-C3AA6AA73737}" srcOrd="0" destOrd="0" parTransId="{4D50D920-9A2F-49B6-B89E-7D64188709D7}" sibTransId="{F2935505-3804-4975-BD87-397D9B7CD81A}"/>
    <dgm:cxn modelId="{D103D428-A039-417B-8D41-7A96A2ED2ADA}" type="presOf" srcId="{8CED29D0-27B8-45A2-8663-C3AA6AA73737}" destId="{B7164896-5BA7-4DA2-899A-C1D9820A5C6B}" srcOrd="0" destOrd="0" presId="urn:microsoft.com/office/officeart/2005/8/layout/hList9"/>
    <dgm:cxn modelId="{95226A31-3678-4350-A394-5CDCD92786D8}" type="presOf" srcId="{8EC23F0E-1B95-45EE-BD60-99D54CE952D5}" destId="{3185D0B3-9575-41AA-AFE1-5FF0E51A7F91}" srcOrd="0" destOrd="0" presId="urn:microsoft.com/office/officeart/2005/8/layout/hList9"/>
    <dgm:cxn modelId="{6B992C3C-F255-4051-8160-9A076B5A8CC5}" type="presOf" srcId="{49B09043-B462-4392-800B-07C27ADB88CB}" destId="{3A6694D3-F0A6-4484-A940-D0543E63CDE2}" srcOrd="0" destOrd="0" presId="urn:microsoft.com/office/officeart/2005/8/layout/hList9"/>
    <dgm:cxn modelId="{1FCD615C-00D9-47E0-B288-200623F7256F}" type="presOf" srcId="{8CED29D0-27B8-45A2-8663-C3AA6AA73737}" destId="{96FA1440-6719-420F-9E64-9DE141A21402}" srcOrd="1" destOrd="0" presId="urn:microsoft.com/office/officeart/2005/8/layout/hList9"/>
    <dgm:cxn modelId="{7252B374-441C-4CE4-851F-D030682987B6}" srcId="{8EC23F0E-1B95-45EE-BD60-99D54CE952D5}" destId="{49B09043-B462-4392-800B-07C27ADB88CB}" srcOrd="0" destOrd="0" parTransId="{31E6D71C-CCDE-4F4A-B69D-0F03B04AF549}" sibTransId="{0590E75C-3DF0-4735-86FD-A06D3C1E3ACD}"/>
    <dgm:cxn modelId="{99F97CBA-53AD-4555-8989-2FECFED0FF98}" type="presParOf" srcId="{3185D0B3-9575-41AA-AFE1-5FF0E51A7F91}" destId="{34440D3F-1BCE-4892-AEC1-98C840DA5E0E}" srcOrd="0" destOrd="0" presId="urn:microsoft.com/office/officeart/2005/8/layout/hList9"/>
    <dgm:cxn modelId="{9F1BA915-16E5-4B45-9F44-84BE1E16AC0C}" type="presParOf" srcId="{3185D0B3-9575-41AA-AFE1-5FF0E51A7F91}" destId="{3DD7FF93-655E-495A-92C2-240D321E21EB}" srcOrd="1" destOrd="0" presId="urn:microsoft.com/office/officeart/2005/8/layout/hList9"/>
    <dgm:cxn modelId="{3B7A4C79-B68D-4176-A44A-435A03DD97C8}" type="presParOf" srcId="{3DD7FF93-655E-495A-92C2-240D321E21EB}" destId="{1ECF5A4E-31D0-4FD9-9C6B-1EECF74A78DB}" srcOrd="0" destOrd="0" presId="urn:microsoft.com/office/officeart/2005/8/layout/hList9"/>
    <dgm:cxn modelId="{0D81B4F2-8D4E-4810-BE95-B45A63C84F03}" type="presParOf" srcId="{3DD7FF93-655E-495A-92C2-240D321E21EB}" destId="{8E813BAC-CD36-4FE7-98DA-9E51454AD74C}" srcOrd="1" destOrd="0" presId="urn:microsoft.com/office/officeart/2005/8/layout/hList9"/>
    <dgm:cxn modelId="{8032E611-7411-4FEF-8425-2C4FDEC61161}" type="presParOf" srcId="{8E813BAC-CD36-4FE7-98DA-9E51454AD74C}" destId="{B7164896-5BA7-4DA2-899A-C1D9820A5C6B}" srcOrd="0" destOrd="0" presId="urn:microsoft.com/office/officeart/2005/8/layout/hList9"/>
    <dgm:cxn modelId="{05ABC703-14F1-4451-97AC-503132DA7D56}" type="presParOf" srcId="{8E813BAC-CD36-4FE7-98DA-9E51454AD74C}" destId="{96FA1440-6719-420F-9E64-9DE141A21402}" srcOrd="1" destOrd="0" presId="urn:microsoft.com/office/officeart/2005/8/layout/hList9"/>
    <dgm:cxn modelId="{E073B52A-7774-4703-8E33-5AAA2A203609}" type="presParOf" srcId="{3185D0B3-9575-41AA-AFE1-5FF0E51A7F91}" destId="{6B55F505-1394-47AF-8699-33A430B9CF8F}" srcOrd="2" destOrd="0" presId="urn:microsoft.com/office/officeart/2005/8/layout/hList9"/>
    <dgm:cxn modelId="{6362D31F-2885-4215-8F52-ECA967E4E86E}" type="presParOf" srcId="{3185D0B3-9575-41AA-AFE1-5FF0E51A7F91}" destId="{3A6694D3-F0A6-4484-A940-D0543E63CDE2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76DD27F-7C4B-4877-B406-BC0B9D040E1D}" type="doc">
      <dgm:prSet loTypeId="urn:microsoft.com/office/officeart/2005/8/layout/process2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61DAB797-0FED-4580-A1E5-A301D8C7C41D}">
      <dgm:prSet phldrT="[Texto]" custT="1"/>
      <dgm:spPr>
        <a:xfrm>
          <a:off x="2472232" y="79610"/>
          <a:ext cx="2742883" cy="1079995"/>
        </a:xfrm>
        <a:prstGeom prst="roundRect">
          <a:avLst>
            <a:gd name="adj" fmla="val 10000"/>
          </a:avLst>
        </a:prstGeom>
        <a:solidFill>
          <a:srgbClr val="FFC000">
            <a:lumMod val="20000"/>
            <a:lumOff val="8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C" sz="16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Indicador</a:t>
          </a:r>
        </a:p>
      </dgm:t>
    </dgm:pt>
    <dgm:pt modelId="{4DBF6969-6C0C-43A3-B65C-11DE934CD427}" type="parTrans" cxnId="{0B1E5581-E548-4830-8ADD-255FCBDB58AF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C0694E-0936-4027-BF8A-7D6EF2CA02BA}" type="sibTrans" cxnId="{0B1E5581-E548-4830-8ADD-255FCBDB58AF}">
      <dgm:prSet custT="1"/>
      <dgm:spPr>
        <a:xfrm rot="5400000">
          <a:off x="3587657" y="1158100"/>
          <a:ext cx="512033" cy="6857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s-EC" sz="160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B57EF05-4CBA-4156-A490-784C19D06A17}">
      <dgm:prSet phldrT="[Texto]" custT="1"/>
      <dgm:spPr>
        <a:xfrm>
          <a:off x="2472232" y="1842316"/>
          <a:ext cx="2742883" cy="1523824"/>
        </a:xfrm>
        <a:prstGeom prst="roundRect">
          <a:avLst>
            <a:gd name="adj" fmla="val 10000"/>
          </a:avLst>
        </a:prstGeom>
        <a:solidFill>
          <a:srgbClr val="CDF2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C" sz="16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(No. Documentos inventariados / No. De documentos recibidos para archivo histórico) *100</a:t>
          </a:r>
        </a:p>
      </dgm:t>
    </dgm:pt>
    <dgm:pt modelId="{B4C1620B-BC67-47F8-A155-E28C71E6652F}" type="parTrans" cxnId="{4A6E494F-69D5-440B-8F42-2EE56BD12D6A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98EED1-5CEF-498C-A046-CEB36F29FF21}" type="sibTrans" cxnId="{4A6E494F-69D5-440B-8F42-2EE56BD12D6A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56D308-5D13-461F-A64E-D30BACB8CA6A}" type="pres">
      <dgm:prSet presAssocID="{576DD27F-7C4B-4877-B406-BC0B9D040E1D}" presName="linearFlow" presStyleCnt="0">
        <dgm:presLayoutVars>
          <dgm:resizeHandles val="exact"/>
        </dgm:presLayoutVars>
      </dgm:prSet>
      <dgm:spPr/>
    </dgm:pt>
    <dgm:pt modelId="{0066EA56-4B11-4992-BBB5-70889B1AF5B4}" type="pres">
      <dgm:prSet presAssocID="{61DAB797-0FED-4580-A1E5-A301D8C7C41D}" presName="node" presStyleLbl="node1" presStyleIdx="0" presStyleCnt="2" custScaleY="70874" custLinFactNeighborX="0" custLinFactNeighborY="10395">
        <dgm:presLayoutVars>
          <dgm:bulletEnabled val="1"/>
        </dgm:presLayoutVars>
      </dgm:prSet>
      <dgm:spPr/>
    </dgm:pt>
    <dgm:pt modelId="{CA93ED6D-7C8A-42D3-9ABD-CBCDB318C8A3}" type="pres">
      <dgm:prSet presAssocID="{C6C0694E-0936-4027-BF8A-7D6EF2CA02BA}" presName="sibTrans" presStyleLbl="sibTrans2D1" presStyleIdx="0" presStyleCnt="1"/>
      <dgm:spPr/>
    </dgm:pt>
    <dgm:pt modelId="{7A0234BC-BD17-42F2-A190-40EC28A68907}" type="pres">
      <dgm:prSet presAssocID="{C6C0694E-0936-4027-BF8A-7D6EF2CA02BA}" presName="connectorText" presStyleLbl="sibTrans2D1" presStyleIdx="0" presStyleCnt="1"/>
      <dgm:spPr/>
    </dgm:pt>
    <dgm:pt modelId="{884406C3-5084-4F38-9DD3-EB3721272F77}" type="pres">
      <dgm:prSet presAssocID="{EB57EF05-4CBA-4156-A490-784C19D06A17}" presName="node" presStyleLbl="node1" presStyleIdx="1" presStyleCnt="2">
        <dgm:presLayoutVars>
          <dgm:bulletEnabled val="1"/>
        </dgm:presLayoutVars>
      </dgm:prSet>
      <dgm:spPr/>
    </dgm:pt>
  </dgm:ptLst>
  <dgm:cxnLst>
    <dgm:cxn modelId="{5EE47642-BAEC-4F9E-9EA3-6F9D25717829}" type="presOf" srcId="{61DAB797-0FED-4580-A1E5-A301D8C7C41D}" destId="{0066EA56-4B11-4992-BBB5-70889B1AF5B4}" srcOrd="0" destOrd="0" presId="urn:microsoft.com/office/officeart/2005/8/layout/process2"/>
    <dgm:cxn modelId="{4A6E494F-69D5-440B-8F42-2EE56BD12D6A}" srcId="{576DD27F-7C4B-4877-B406-BC0B9D040E1D}" destId="{EB57EF05-4CBA-4156-A490-784C19D06A17}" srcOrd="1" destOrd="0" parTransId="{B4C1620B-BC67-47F8-A155-E28C71E6652F}" sibTransId="{4F98EED1-5CEF-498C-A046-CEB36F29FF21}"/>
    <dgm:cxn modelId="{D751E171-5D38-47AE-B301-10EDA3C3190B}" type="presOf" srcId="{C6C0694E-0936-4027-BF8A-7D6EF2CA02BA}" destId="{CA93ED6D-7C8A-42D3-9ABD-CBCDB318C8A3}" srcOrd="0" destOrd="0" presId="urn:microsoft.com/office/officeart/2005/8/layout/process2"/>
    <dgm:cxn modelId="{917E5F52-C0BB-4195-A384-D6E5F6D35CF3}" type="presOf" srcId="{576DD27F-7C4B-4877-B406-BC0B9D040E1D}" destId="{3056D308-5D13-461F-A64E-D30BACB8CA6A}" srcOrd="0" destOrd="0" presId="urn:microsoft.com/office/officeart/2005/8/layout/process2"/>
    <dgm:cxn modelId="{0B1E5581-E548-4830-8ADD-255FCBDB58AF}" srcId="{576DD27F-7C4B-4877-B406-BC0B9D040E1D}" destId="{61DAB797-0FED-4580-A1E5-A301D8C7C41D}" srcOrd="0" destOrd="0" parTransId="{4DBF6969-6C0C-43A3-B65C-11DE934CD427}" sibTransId="{C6C0694E-0936-4027-BF8A-7D6EF2CA02BA}"/>
    <dgm:cxn modelId="{DDB11BA6-F2A4-4DE8-87F1-523400A05A9F}" type="presOf" srcId="{EB57EF05-4CBA-4156-A490-784C19D06A17}" destId="{884406C3-5084-4F38-9DD3-EB3721272F77}" srcOrd="0" destOrd="0" presId="urn:microsoft.com/office/officeart/2005/8/layout/process2"/>
    <dgm:cxn modelId="{FBF75FDB-B3DD-4CF9-A1DB-B88958001219}" type="presOf" srcId="{C6C0694E-0936-4027-BF8A-7D6EF2CA02BA}" destId="{7A0234BC-BD17-42F2-A190-40EC28A68907}" srcOrd="1" destOrd="0" presId="urn:microsoft.com/office/officeart/2005/8/layout/process2"/>
    <dgm:cxn modelId="{224635C4-9F0D-4EAE-9A4A-7AEFE05BAA47}" type="presParOf" srcId="{3056D308-5D13-461F-A64E-D30BACB8CA6A}" destId="{0066EA56-4B11-4992-BBB5-70889B1AF5B4}" srcOrd="0" destOrd="0" presId="urn:microsoft.com/office/officeart/2005/8/layout/process2"/>
    <dgm:cxn modelId="{4143745B-D048-49C2-89C5-EAD0A5E1688D}" type="presParOf" srcId="{3056D308-5D13-461F-A64E-D30BACB8CA6A}" destId="{CA93ED6D-7C8A-42D3-9ABD-CBCDB318C8A3}" srcOrd="1" destOrd="0" presId="urn:microsoft.com/office/officeart/2005/8/layout/process2"/>
    <dgm:cxn modelId="{790760FA-81E3-4985-BB8D-E9D68FD17971}" type="presParOf" srcId="{CA93ED6D-7C8A-42D3-9ABD-CBCDB318C8A3}" destId="{7A0234BC-BD17-42F2-A190-40EC28A68907}" srcOrd="0" destOrd="0" presId="urn:microsoft.com/office/officeart/2005/8/layout/process2"/>
    <dgm:cxn modelId="{28326E3A-A548-4E87-90E6-F9FF9C474315}" type="presParOf" srcId="{3056D308-5D13-461F-A64E-D30BACB8CA6A}" destId="{884406C3-5084-4F38-9DD3-EB3721272F77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EC23F0E-1B95-45EE-BD60-99D54CE952D5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9B09043-B462-4392-800B-07C27ADB88CB}">
      <dgm:prSet phldrT="[Texto]" custT="1"/>
      <dgm:spPr>
        <a:solidFill>
          <a:srgbClr val="BCEFF2"/>
        </a:solidFill>
      </dgm:spPr>
      <dgm:t>
        <a:bodyPr/>
        <a:lstStyle/>
        <a:p>
          <a:r>
            <a:rPr lang="es-EC" sz="1400" b="1" dirty="0">
              <a:solidFill>
                <a:schemeClr val="tx1"/>
              </a:solidFill>
            </a:rPr>
            <a:t>Cuándo</a:t>
          </a:r>
        </a:p>
      </dgm:t>
    </dgm:pt>
    <dgm:pt modelId="{31E6D71C-CCDE-4F4A-B69D-0F03B04AF549}" type="parTrans" cxnId="{7252B374-441C-4CE4-851F-D030682987B6}">
      <dgm:prSet/>
      <dgm:spPr/>
      <dgm:t>
        <a:bodyPr/>
        <a:lstStyle/>
        <a:p>
          <a:endParaRPr lang="es-EC" sz="1400"/>
        </a:p>
      </dgm:t>
    </dgm:pt>
    <dgm:pt modelId="{0590E75C-3DF0-4735-86FD-A06D3C1E3ACD}" type="sibTrans" cxnId="{7252B374-441C-4CE4-851F-D030682987B6}">
      <dgm:prSet/>
      <dgm:spPr/>
      <dgm:t>
        <a:bodyPr/>
        <a:lstStyle/>
        <a:p>
          <a:endParaRPr lang="es-EC" sz="1400"/>
        </a:p>
      </dgm:t>
    </dgm:pt>
    <dgm:pt modelId="{8CED29D0-27B8-45A2-8663-C3AA6AA73737}">
      <dgm:prSet phldrT="[Texto]" custT="1"/>
      <dgm:spPr>
        <a:noFill/>
        <a:ln>
          <a:noFill/>
        </a:ln>
      </dgm:spPr>
      <dgm:t>
        <a:bodyPr/>
        <a:lstStyle/>
        <a:p>
          <a:r>
            <a:rPr lang="es-EC" sz="1400" dirty="0"/>
            <a:t>Inmediato</a:t>
          </a:r>
        </a:p>
      </dgm:t>
    </dgm:pt>
    <dgm:pt modelId="{4D50D920-9A2F-49B6-B89E-7D64188709D7}" type="parTrans" cxnId="{8415A911-3E26-4360-B3A4-4887E441A214}">
      <dgm:prSet/>
      <dgm:spPr/>
      <dgm:t>
        <a:bodyPr/>
        <a:lstStyle/>
        <a:p>
          <a:endParaRPr lang="es-EC" sz="1400"/>
        </a:p>
      </dgm:t>
    </dgm:pt>
    <dgm:pt modelId="{F2935505-3804-4975-BD87-397D9B7CD81A}" type="sibTrans" cxnId="{8415A911-3E26-4360-B3A4-4887E441A214}">
      <dgm:prSet/>
      <dgm:spPr/>
      <dgm:t>
        <a:bodyPr/>
        <a:lstStyle/>
        <a:p>
          <a:endParaRPr lang="es-EC" sz="1400"/>
        </a:p>
      </dgm:t>
    </dgm:pt>
    <dgm:pt modelId="{3185D0B3-9575-41AA-AFE1-5FF0E51A7F91}" type="pres">
      <dgm:prSet presAssocID="{8EC23F0E-1B95-45EE-BD60-99D54CE952D5}" presName="list" presStyleCnt="0">
        <dgm:presLayoutVars>
          <dgm:dir/>
          <dgm:animLvl val="lvl"/>
        </dgm:presLayoutVars>
      </dgm:prSet>
      <dgm:spPr/>
    </dgm:pt>
    <dgm:pt modelId="{34440D3F-1BCE-4892-AEC1-98C840DA5E0E}" type="pres">
      <dgm:prSet presAssocID="{49B09043-B462-4392-800B-07C27ADB88CB}" presName="posSpace" presStyleCnt="0"/>
      <dgm:spPr/>
    </dgm:pt>
    <dgm:pt modelId="{3DD7FF93-655E-495A-92C2-240D321E21EB}" type="pres">
      <dgm:prSet presAssocID="{49B09043-B462-4392-800B-07C27ADB88CB}" presName="vertFlow" presStyleCnt="0"/>
      <dgm:spPr/>
    </dgm:pt>
    <dgm:pt modelId="{1ECF5A4E-31D0-4FD9-9C6B-1EECF74A78DB}" type="pres">
      <dgm:prSet presAssocID="{49B09043-B462-4392-800B-07C27ADB88CB}" presName="topSpace" presStyleCnt="0"/>
      <dgm:spPr/>
    </dgm:pt>
    <dgm:pt modelId="{8E813BAC-CD36-4FE7-98DA-9E51454AD74C}" type="pres">
      <dgm:prSet presAssocID="{49B09043-B462-4392-800B-07C27ADB88CB}" presName="firstComp" presStyleCnt="0"/>
      <dgm:spPr/>
    </dgm:pt>
    <dgm:pt modelId="{B7164896-5BA7-4DA2-899A-C1D9820A5C6B}" type="pres">
      <dgm:prSet presAssocID="{49B09043-B462-4392-800B-07C27ADB88CB}" presName="firstChild" presStyleLbl="bgAccFollowNode1" presStyleIdx="0" presStyleCnt="1" custLinFactNeighborX="18944" custLinFactNeighborY="51"/>
      <dgm:spPr/>
    </dgm:pt>
    <dgm:pt modelId="{96FA1440-6719-420F-9E64-9DE141A21402}" type="pres">
      <dgm:prSet presAssocID="{49B09043-B462-4392-800B-07C27ADB88CB}" presName="firstChildTx" presStyleLbl="bgAccFollowNode1" presStyleIdx="0" presStyleCnt="1">
        <dgm:presLayoutVars>
          <dgm:bulletEnabled val="1"/>
        </dgm:presLayoutVars>
      </dgm:prSet>
      <dgm:spPr/>
    </dgm:pt>
    <dgm:pt modelId="{6B55F505-1394-47AF-8699-33A430B9CF8F}" type="pres">
      <dgm:prSet presAssocID="{49B09043-B462-4392-800B-07C27ADB88CB}" presName="negSpace" presStyleCnt="0"/>
      <dgm:spPr/>
    </dgm:pt>
    <dgm:pt modelId="{3A6694D3-F0A6-4484-A940-D0543E63CDE2}" type="pres">
      <dgm:prSet presAssocID="{49B09043-B462-4392-800B-07C27ADB88CB}" presName="circle" presStyleLbl="node1" presStyleIdx="0" presStyleCnt="1" custScaleX="128122"/>
      <dgm:spPr/>
    </dgm:pt>
  </dgm:ptLst>
  <dgm:cxnLst>
    <dgm:cxn modelId="{8415A911-3E26-4360-B3A4-4887E441A214}" srcId="{49B09043-B462-4392-800B-07C27ADB88CB}" destId="{8CED29D0-27B8-45A2-8663-C3AA6AA73737}" srcOrd="0" destOrd="0" parTransId="{4D50D920-9A2F-49B6-B89E-7D64188709D7}" sibTransId="{F2935505-3804-4975-BD87-397D9B7CD81A}"/>
    <dgm:cxn modelId="{D103D428-A039-417B-8D41-7A96A2ED2ADA}" type="presOf" srcId="{8CED29D0-27B8-45A2-8663-C3AA6AA73737}" destId="{B7164896-5BA7-4DA2-899A-C1D9820A5C6B}" srcOrd="0" destOrd="0" presId="urn:microsoft.com/office/officeart/2005/8/layout/hList9"/>
    <dgm:cxn modelId="{95226A31-3678-4350-A394-5CDCD92786D8}" type="presOf" srcId="{8EC23F0E-1B95-45EE-BD60-99D54CE952D5}" destId="{3185D0B3-9575-41AA-AFE1-5FF0E51A7F91}" srcOrd="0" destOrd="0" presId="urn:microsoft.com/office/officeart/2005/8/layout/hList9"/>
    <dgm:cxn modelId="{6B992C3C-F255-4051-8160-9A076B5A8CC5}" type="presOf" srcId="{49B09043-B462-4392-800B-07C27ADB88CB}" destId="{3A6694D3-F0A6-4484-A940-D0543E63CDE2}" srcOrd="0" destOrd="0" presId="urn:microsoft.com/office/officeart/2005/8/layout/hList9"/>
    <dgm:cxn modelId="{1FCD615C-00D9-47E0-B288-200623F7256F}" type="presOf" srcId="{8CED29D0-27B8-45A2-8663-C3AA6AA73737}" destId="{96FA1440-6719-420F-9E64-9DE141A21402}" srcOrd="1" destOrd="0" presId="urn:microsoft.com/office/officeart/2005/8/layout/hList9"/>
    <dgm:cxn modelId="{7252B374-441C-4CE4-851F-D030682987B6}" srcId="{8EC23F0E-1B95-45EE-BD60-99D54CE952D5}" destId="{49B09043-B462-4392-800B-07C27ADB88CB}" srcOrd="0" destOrd="0" parTransId="{31E6D71C-CCDE-4F4A-B69D-0F03B04AF549}" sibTransId="{0590E75C-3DF0-4735-86FD-A06D3C1E3ACD}"/>
    <dgm:cxn modelId="{99F97CBA-53AD-4555-8989-2FECFED0FF98}" type="presParOf" srcId="{3185D0B3-9575-41AA-AFE1-5FF0E51A7F91}" destId="{34440D3F-1BCE-4892-AEC1-98C840DA5E0E}" srcOrd="0" destOrd="0" presId="urn:microsoft.com/office/officeart/2005/8/layout/hList9"/>
    <dgm:cxn modelId="{9F1BA915-16E5-4B45-9F44-84BE1E16AC0C}" type="presParOf" srcId="{3185D0B3-9575-41AA-AFE1-5FF0E51A7F91}" destId="{3DD7FF93-655E-495A-92C2-240D321E21EB}" srcOrd="1" destOrd="0" presId="urn:microsoft.com/office/officeart/2005/8/layout/hList9"/>
    <dgm:cxn modelId="{3B7A4C79-B68D-4176-A44A-435A03DD97C8}" type="presParOf" srcId="{3DD7FF93-655E-495A-92C2-240D321E21EB}" destId="{1ECF5A4E-31D0-4FD9-9C6B-1EECF74A78DB}" srcOrd="0" destOrd="0" presId="urn:microsoft.com/office/officeart/2005/8/layout/hList9"/>
    <dgm:cxn modelId="{0D81B4F2-8D4E-4810-BE95-B45A63C84F03}" type="presParOf" srcId="{3DD7FF93-655E-495A-92C2-240D321E21EB}" destId="{8E813BAC-CD36-4FE7-98DA-9E51454AD74C}" srcOrd="1" destOrd="0" presId="urn:microsoft.com/office/officeart/2005/8/layout/hList9"/>
    <dgm:cxn modelId="{8032E611-7411-4FEF-8425-2C4FDEC61161}" type="presParOf" srcId="{8E813BAC-CD36-4FE7-98DA-9E51454AD74C}" destId="{B7164896-5BA7-4DA2-899A-C1D9820A5C6B}" srcOrd="0" destOrd="0" presId="urn:microsoft.com/office/officeart/2005/8/layout/hList9"/>
    <dgm:cxn modelId="{05ABC703-14F1-4451-97AC-503132DA7D56}" type="presParOf" srcId="{8E813BAC-CD36-4FE7-98DA-9E51454AD74C}" destId="{96FA1440-6719-420F-9E64-9DE141A21402}" srcOrd="1" destOrd="0" presId="urn:microsoft.com/office/officeart/2005/8/layout/hList9"/>
    <dgm:cxn modelId="{E073B52A-7774-4703-8E33-5AAA2A203609}" type="presParOf" srcId="{3185D0B3-9575-41AA-AFE1-5FF0E51A7F91}" destId="{6B55F505-1394-47AF-8699-33A430B9CF8F}" srcOrd="2" destOrd="0" presId="urn:microsoft.com/office/officeart/2005/8/layout/hList9"/>
    <dgm:cxn modelId="{6362D31F-2885-4215-8F52-ECA967E4E86E}" type="presParOf" srcId="{3185D0B3-9575-41AA-AFE1-5FF0E51A7F91}" destId="{3A6694D3-F0A6-4484-A940-D0543E63CDE2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EC23F0E-1B95-45EE-BD60-99D54CE952D5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9B09043-B462-4392-800B-07C27ADB88CB}">
      <dgm:prSet phldrT="[Texto]" custT="1"/>
      <dgm:spPr>
        <a:solidFill>
          <a:srgbClr val="EEDDFF"/>
        </a:solidFill>
      </dgm:spPr>
      <dgm:t>
        <a:bodyPr/>
        <a:lstStyle/>
        <a:p>
          <a:r>
            <a:rPr lang="es-EC" sz="1400" b="1" dirty="0">
              <a:solidFill>
                <a:schemeClr val="tx1"/>
              </a:solidFill>
            </a:rPr>
            <a:t>Dónde</a:t>
          </a:r>
        </a:p>
      </dgm:t>
    </dgm:pt>
    <dgm:pt modelId="{31E6D71C-CCDE-4F4A-B69D-0F03B04AF549}" type="parTrans" cxnId="{7252B374-441C-4CE4-851F-D030682987B6}">
      <dgm:prSet/>
      <dgm:spPr/>
      <dgm:t>
        <a:bodyPr/>
        <a:lstStyle/>
        <a:p>
          <a:endParaRPr lang="es-EC" sz="1400"/>
        </a:p>
      </dgm:t>
    </dgm:pt>
    <dgm:pt modelId="{0590E75C-3DF0-4735-86FD-A06D3C1E3ACD}" type="sibTrans" cxnId="{7252B374-441C-4CE4-851F-D030682987B6}">
      <dgm:prSet/>
      <dgm:spPr/>
      <dgm:t>
        <a:bodyPr/>
        <a:lstStyle/>
        <a:p>
          <a:endParaRPr lang="es-EC" sz="1400"/>
        </a:p>
      </dgm:t>
    </dgm:pt>
    <dgm:pt modelId="{8CED29D0-27B8-45A2-8663-C3AA6AA73737}">
      <dgm:prSet phldrT="[Texto]" custT="1"/>
      <dgm:spPr>
        <a:noFill/>
        <a:ln>
          <a:noFill/>
        </a:ln>
      </dgm:spPr>
      <dgm:t>
        <a:bodyPr/>
        <a:lstStyle/>
        <a:p>
          <a:r>
            <a:rPr lang="es-EC" sz="1400" dirty="0"/>
            <a:t>USGN</a:t>
          </a:r>
        </a:p>
      </dgm:t>
    </dgm:pt>
    <dgm:pt modelId="{4D50D920-9A2F-49B6-B89E-7D64188709D7}" type="parTrans" cxnId="{8415A911-3E26-4360-B3A4-4887E441A214}">
      <dgm:prSet/>
      <dgm:spPr/>
      <dgm:t>
        <a:bodyPr/>
        <a:lstStyle/>
        <a:p>
          <a:endParaRPr lang="es-EC" sz="1400"/>
        </a:p>
      </dgm:t>
    </dgm:pt>
    <dgm:pt modelId="{F2935505-3804-4975-BD87-397D9B7CD81A}" type="sibTrans" cxnId="{8415A911-3E26-4360-B3A4-4887E441A214}">
      <dgm:prSet/>
      <dgm:spPr/>
      <dgm:t>
        <a:bodyPr/>
        <a:lstStyle/>
        <a:p>
          <a:endParaRPr lang="es-EC" sz="1400"/>
        </a:p>
      </dgm:t>
    </dgm:pt>
    <dgm:pt modelId="{3185D0B3-9575-41AA-AFE1-5FF0E51A7F91}" type="pres">
      <dgm:prSet presAssocID="{8EC23F0E-1B95-45EE-BD60-99D54CE952D5}" presName="list" presStyleCnt="0">
        <dgm:presLayoutVars>
          <dgm:dir/>
          <dgm:animLvl val="lvl"/>
        </dgm:presLayoutVars>
      </dgm:prSet>
      <dgm:spPr/>
    </dgm:pt>
    <dgm:pt modelId="{34440D3F-1BCE-4892-AEC1-98C840DA5E0E}" type="pres">
      <dgm:prSet presAssocID="{49B09043-B462-4392-800B-07C27ADB88CB}" presName="posSpace" presStyleCnt="0"/>
      <dgm:spPr/>
    </dgm:pt>
    <dgm:pt modelId="{3DD7FF93-655E-495A-92C2-240D321E21EB}" type="pres">
      <dgm:prSet presAssocID="{49B09043-B462-4392-800B-07C27ADB88CB}" presName="vertFlow" presStyleCnt="0"/>
      <dgm:spPr/>
    </dgm:pt>
    <dgm:pt modelId="{1ECF5A4E-31D0-4FD9-9C6B-1EECF74A78DB}" type="pres">
      <dgm:prSet presAssocID="{49B09043-B462-4392-800B-07C27ADB88CB}" presName="topSpace" presStyleCnt="0"/>
      <dgm:spPr/>
    </dgm:pt>
    <dgm:pt modelId="{8E813BAC-CD36-4FE7-98DA-9E51454AD74C}" type="pres">
      <dgm:prSet presAssocID="{49B09043-B462-4392-800B-07C27ADB88CB}" presName="firstComp" presStyleCnt="0"/>
      <dgm:spPr/>
    </dgm:pt>
    <dgm:pt modelId="{B7164896-5BA7-4DA2-899A-C1D9820A5C6B}" type="pres">
      <dgm:prSet presAssocID="{49B09043-B462-4392-800B-07C27ADB88CB}" presName="firstChild" presStyleLbl="bgAccFollowNode1" presStyleIdx="0" presStyleCnt="1" custLinFactNeighborX="23228" custLinFactNeighborY="-1244"/>
      <dgm:spPr/>
    </dgm:pt>
    <dgm:pt modelId="{96FA1440-6719-420F-9E64-9DE141A21402}" type="pres">
      <dgm:prSet presAssocID="{49B09043-B462-4392-800B-07C27ADB88CB}" presName="firstChildTx" presStyleLbl="bgAccFollowNode1" presStyleIdx="0" presStyleCnt="1">
        <dgm:presLayoutVars>
          <dgm:bulletEnabled val="1"/>
        </dgm:presLayoutVars>
      </dgm:prSet>
      <dgm:spPr/>
    </dgm:pt>
    <dgm:pt modelId="{6B55F505-1394-47AF-8699-33A430B9CF8F}" type="pres">
      <dgm:prSet presAssocID="{49B09043-B462-4392-800B-07C27ADB88CB}" presName="negSpace" presStyleCnt="0"/>
      <dgm:spPr/>
    </dgm:pt>
    <dgm:pt modelId="{3A6694D3-F0A6-4484-A940-D0543E63CDE2}" type="pres">
      <dgm:prSet presAssocID="{49B09043-B462-4392-800B-07C27ADB88CB}" presName="circle" presStyleLbl="node1" presStyleIdx="0" presStyleCnt="1" custScaleX="129662"/>
      <dgm:spPr/>
    </dgm:pt>
  </dgm:ptLst>
  <dgm:cxnLst>
    <dgm:cxn modelId="{8415A911-3E26-4360-B3A4-4887E441A214}" srcId="{49B09043-B462-4392-800B-07C27ADB88CB}" destId="{8CED29D0-27B8-45A2-8663-C3AA6AA73737}" srcOrd="0" destOrd="0" parTransId="{4D50D920-9A2F-49B6-B89E-7D64188709D7}" sibTransId="{F2935505-3804-4975-BD87-397D9B7CD81A}"/>
    <dgm:cxn modelId="{D103D428-A039-417B-8D41-7A96A2ED2ADA}" type="presOf" srcId="{8CED29D0-27B8-45A2-8663-C3AA6AA73737}" destId="{B7164896-5BA7-4DA2-899A-C1D9820A5C6B}" srcOrd="0" destOrd="0" presId="urn:microsoft.com/office/officeart/2005/8/layout/hList9"/>
    <dgm:cxn modelId="{95226A31-3678-4350-A394-5CDCD92786D8}" type="presOf" srcId="{8EC23F0E-1B95-45EE-BD60-99D54CE952D5}" destId="{3185D0B3-9575-41AA-AFE1-5FF0E51A7F91}" srcOrd="0" destOrd="0" presId="urn:microsoft.com/office/officeart/2005/8/layout/hList9"/>
    <dgm:cxn modelId="{6B992C3C-F255-4051-8160-9A076B5A8CC5}" type="presOf" srcId="{49B09043-B462-4392-800B-07C27ADB88CB}" destId="{3A6694D3-F0A6-4484-A940-D0543E63CDE2}" srcOrd="0" destOrd="0" presId="urn:microsoft.com/office/officeart/2005/8/layout/hList9"/>
    <dgm:cxn modelId="{1FCD615C-00D9-47E0-B288-200623F7256F}" type="presOf" srcId="{8CED29D0-27B8-45A2-8663-C3AA6AA73737}" destId="{96FA1440-6719-420F-9E64-9DE141A21402}" srcOrd="1" destOrd="0" presId="urn:microsoft.com/office/officeart/2005/8/layout/hList9"/>
    <dgm:cxn modelId="{7252B374-441C-4CE4-851F-D030682987B6}" srcId="{8EC23F0E-1B95-45EE-BD60-99D54CE952D5}" destId="{49B09043-B462-4392-800B-07C27ADB88CB}" srcOrd="0" destOrd="0" parTransId="{31E6D71C-CCDE-4F4A-B69D-0F03B04AF549}" sibTransId="{0590E75C-3DF0-4735-86FD-A06D3C1E3ACD}"/>
    <dgm:cxn modelId="{99F97CBA-53AD-4555-8989-2FECFED0FF98}" type="presParOf" srcId="{3185D0B3-9575-41AA-AFE1-5FF0E51A7F91}" destId="{34440D3F-1BCE-4892-AEC1-98C840DA5E0E}" srcOrd="0" destOrd="0" presId="urn:microsoft.com/office/officeart/2005/8/layout/hList9"/>
    <dgm:cxn modelId="{9F1BA915-16E5-4B45-9F44-84BE1E16AC0C}" type="presParOf" srcId="{3185D0B3-9575-41AA-AFE1-5FF0E51A7F91}" destId="{3DD7FF93-655E-495A-92C2-240D321E21EB}" srcOrd="1" destOrd="0" presId="urn:microsoft.com/office/officeart/2005/8/layout/hList9"/>
    <dgm:cxn modelId="{3B7A4C79-B68D-4176-A44A-435A03DD97C8}" type="presParOf" srcId="{3DD7FF93-655E-495A-92C2-240D321E21EB}" destId="{1ECF5A4E-31D0-4FD9-9C6B-1EECF74A78DB}" srcOrd="0" destOrd="0" presId="urn:microsoft.com/office/officeart/2005/8/layout/hList9"/>
    <dgm:cxn modelId="{0D81B4F2-8D4E-4810-BE95-B45A63C84F03}" type="presParOf" srcId="{3DD7FF93-655E-495A-92C2-240D321E21EB}" destId="{8E813BAC-CD36-4FE7-98DA-9E51454AD74C}" srcOrd="1" destOrd="0" presId="urn:microsoft.com/office/officeart/2005/8/layout/hList9"/>
    <dgm:cxn modelId="{8032E611-7411-4FEF-8425-2C4FDEC61161}" type="presParOf" srcId="{8E813BAC-CD36-4FE7-98DA-9E51454AD74C}" destId="{B7164896-5BA7-4DA2-899A-C1D9820A5C6B}" srcOrd="0" destOrd="0" presId="urn:microsoft.com/office/officeart/2005/8/layout/hList9"/>
    <dgm:cxn modelId="{05ABC703-14F1-4451-97AC-503132DA7D56}" type="presParOf" srcId="{8E813BAC-CD36-4FE7-98DA-9E51454AD74C}" destId="{96FA1440-6719-420F-9E64-9DE141A21402}" srcOrd="1" destOrd="0" presId="urn:microsoft.com/office/officeart/2005/8/layout/hList9"/>
    <dgm:cxn modelId="{E073B52A-7774-4703-8E33-5AAA2A203609}" type="presParOf" srcId="{3185D0B3-9575-41AA-AFE1-5FF0E51A7F91}" destId="{6B55F505-1394-47AF-8699-33A430B9CF8F}" srcOrd="2" destOrd="0" presId="urn:microsoft.com/office/officeart/2005/8/layout/hList9"/>
    <dgm:cxn modelId="{6362D31F-2885-4215-8F52-ECA967E4E86E}" type="presParOf" srcId="{3185D0B3-9575-41AA-AFE1-5FF0E51A7F91}" destId="{3A6694D3-F0A6-4484-A940-D0543E63CDE2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EC23F0E-1B95-45EE-BD60-99D54CE952D5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9B09043-B462-4392-800B-07C27ADB88CB}">
      <dgm:prSet phldrT="[Texto]" custT="1"/>
      <dgm:spPr>
        <a:solidFill>
          <a:srgbClr val="FFECD9"/>
        </a:solidFill>
      </dgm:spPr>
      <dgm:t>
        <a:bodyPr/>
        <a:lstStyle/>
        <a:p>
          <a:r>
            <a:rPr lang="es-EC" sz="1400" b="1" dirty="0">
              <a:solidFill>
                <a:schemeClr val="tx1"/>
              </a:solidFill>
            </a:rPr>
            <a:t>Quién</a:t>
          </a:r>
        </a:p>
      </dgm:t>
    </dgm:pt>
    <dgm:pt modelId="{31E6D71C-CCDE-4F4A-B69D-0F03B04AF549}" type="parTrans" cxnId="{7252B374-441C-4CE4-851F-D030682987B6}">
      <dgm:prSet/>
      <dgm:spPr/>
      <dgm:t>
        <a:bodyPr/>
        <a:lstStyle/>
        <a:p>
          <a:endParaRPr lang="es-EC" sz="1200"/>
        </a:p>
      </dgm:t>
    </dgm:pt>
    <dgm:pt modelId="{0590E75C-3DF0-4735-86FD-A06D3C1E3ACD}" type="sibTrans" cxnId="{7252B374-441C-4CE4-851F-D030682987B6}">
      <dgm:prSet/>
      <dgm:spPr/>
      <dgm:t>
        <a:bodyPr/>
        <a:lstStyle/>
        <a:p>
          <a:endParaRPr lang="es-EC" sz="1200"/>
        </a:p>
      </dgm:t>
    </dgm:pt>
    <dgm:pt modelId="{8CED29D0-27B8-45A2-8663-C3AA6AA73737}">
      <dgm:prSet phldrT="[Texto]" custT="1"/>
      <dgm:spPr>
        <a:noFill/>
        <a:ln>
          <a:noFill/>
        </a:ln>
      </dgm:spPr>
      <dgm:t>
        <a:bodyPr/>
        <a:lstStyle/>
        <a:p>
          <a:r>
            <a:rPr lang="es-EC" sz="1400" dirty="0"/>
            <a:t>Analistas de procesos</a:t>
          </a:r>
        </a:p>
      </dgm:t>
    </dgm:pt>
    <dgm:pt modelId="{4D50D920-9A2F-49B6-B89E-7D64188709D7}" type="parTrans" cxnId="{8415A911-3E26-4360-B3A4-4887E441A214}">
      <dgm:prSet/>
      <dgm:spPr/>
      <dgm:t>
        <a:bodyPr/>
        <a:lstStyle/>
        <a:p>
          <a:endParaRPr lang="es-EC" sz="1200"/>
        </a:p>
      </dgm:t>
    </dgm:pt>
    <dgm:pt modelId="{F2935505-3804-4975-BD87-397D9B7CD81A}" type="sibTrans" cxnId="{8415A911-3E26-4360-B3A4-4887E441A214}">
      <dgm:prSet/>
      <dgm:spPr/>
      <dgm:t>
        <a:bodyPr/>
        <a:lstStyle/>
        <a:p>
          <a:endParaRPr lang="es-EC" sz="1200"/>
        </a:p>
      </dgm:t>
    </dgm:pt>
    <dgm:pt modelId="{3185D0B3-9575-41AA-AFE1-5FF0E51A7F91}" type="pres">
      <dgm:prSet presAssocID="{8EC23F0E-1B95-45EE-BD60-99D54CE952D5}" presName="list" presStyleCnt="0">
        <dgm:presLayoutVars>
          <dgm:dir/>
          <dgm:animLvl val="lvl"/>
        </dgm:presLayoutVars>
      </dgm:prSet>
      <dgm:spPr/>
    </dgm:pt>
    <dgm:pt modelId="{34440D3F-1BCE-4892-AEC1-98C840DA5E0E}" type="pres">
      <dgm:prSet presAssocID="{49B09043-B462-4392-800B-07C27ADB88CB}" presName="posSpace" presStyleCnt="0"/>
      <dgm:spPr/>
    </dgm:pt>
    <dgm:pt modelId="{3DD7FF93-655E-495A-92C2-240D321E21EB}" type="pres">
      <dgm:prSet presAssocID="{49B09043-B462-4392-800B-07C27ADB88CB}" presName="vertFlow" presStyleCnt="0"/>
      <dgm:spPr/>
    </dgm:pt>
    <dgm:pt modelId="{1ECF5A4E-31D0-4FD9-9C6B-1EECF74A78DB}" type="pres">
      <dgm:prSet presAssocID="{49B09043-B462-4392-800B-07C27ADB88CB}" presName="topSpace" presStyleCnt="0"/>
      <dgm:spPr/>
    </dgm:pt>
    <dgm:pt modelId="{8E813BAC-CD36-4FE7-98DA-9E51454AD74C}" type="pres">
      <dgm:prSet presAssocID="{49B09043-B462-4392-800B-07C27ADB88CB}" presName="firstComp" presStyleCnt="0"/>
      <dgm:spPr/>
    </dgm:pt>
    <dgm:pt modelId="{B7164896-5BA7-4DA2-899A-C1D9820A5C6B}" type="pres">
      <dgm:prSet presAssocID="{49B09043-B462-4392-800B-07C27ADB88CB}" presName="firstChild" presStyleLbl="bgAccFollowNode1" presStyleIdx="0" presStyleCnt="1" custLinFactNeighborX="25864" custLinFactNeighborY="-12788"/>
      <dgm:spPr/>
    </dgm:pt>
    <dgm:pt modelId="{96FA1440-6719-420F-9E64-9DE141A21402}" type="pres">
      <dgm:prSet presAssocID="{49B09043-B462-4392-800B-07C27ADB88CB}" presName="firstChildTx" presStyleLbl="bgAccFollowNode1" presStyleIdx="0" presStyleCnt="1">
        <dgm:presLayoutVars>
          <dgm:bulletEnabled val="1"/>
        </dgm:presLayoutVars>
      </dgm:prSet>
      <dgm:spPr/>
    </dgm:pt>
    <dgm:pt modelId="{6B55F505-1394-47AF-8699-33A430B9CF8F}" type="pres">
      <dgm:prSet presAssocID="{49B09043-B462-4392-800B-07C27ADB88CB}" presName="negSpace" presStyleCnt="0"/>
      <dgm:spPr/>
    </dgm:pt>
    <dgm:pt modelId="{3A6694D3-F0A6-4484-A940-D0543E63CDE2}" type="pres">
      <dgm:prSet presAssocID="{49B09043-B462-4392-800B-07C27ADB88CB}" presName="circle" presStyleLbl="node1" presStyleIdx="0" presStyleCnt="1" custScaleX="120763"/>
      <dgm:spPr/>
    </dgm:pt>
  </dgm:ptLst>
  <dgm:cxnLst>
    <dgm:cxn modelId="{8415A911-3E26-4360-B3A4-4887E441A214}" srcId="{49B09043-B462-4392-800B-07C27ADB88CB}" destId="{8CED29D0-27B8-45A2-8663-C3AA6AA73737}" srcOrd="0" destOrd="0" parTransId="{4D50D920-9A2F-49B6-B89E-7D64188709D7}" sibTransId="{F2935505-3804-4975-BD87-397D9B7CD81A}"/>
    <dgm:cxn modelId="{D103D428-A039-417B-8D41-7A96A2ED2ADA}" type="presOf" srcId="{8CED29D0-27B8-45A2-8663-C3AA6AA73737}" destId="{B7164896-5BA7-4DA2-899A-C1D9820A5C6B}" srcOrd="0" destOrd="0" presId="urn:microsoft.com/office/officeart/2005/8/layout/hList9"/>
    <dgm:cxn modelId="{95226A31-3678-4350-A394-5CDCD92786D8}" type="presOf" srcId="{8EC23F0E-1B95-45EE-BD60-99D54CE952D5}" destId="{3185D0B3-9575-41AA-AFE1-5FF0E51A7F91}" srcOrd="0" destOrd="0" presId="urn:microsoft.com/office/officeart/2005/8/layout/hList9"/>
    <dgm:cxn modelId="{6B992C3C-F255-4051-8160-9A076B5A8CC5}" type="presOf" srcId="{49B09043-B462-4392-800B-07C27ADB88CB}" destId="{3A6694D3-F0A6-4484-A940-D0543E63CDE2}" srcOrd="0" destOrd="0" presId="urn:microsoft.com/office/officeart/2005/8/layout/hList9"/>
    <dgm:cxn modelId="{1FCD615C-00D9-47E0-B288-200623F7256F}" type="presOf" srcId="{8CED29D0-27B8-45A2-8663-C3AA6AA73737}" destId="{96FA1440-6719-420F-9E64-9DE141A21402}" srcOrd="1" destOrd="0" presId="urn:microsoft.com/office/officeart/2005/8/layout/hList9"/>
    <dgm:cxn modelId="{7252B374-441C-4CE4-851F-D030682987B6}" srcId="{8EC23F0E-1B95-45EE-BD60-99D54CE952D5}" destId="{49B09043-B462-4392-800B-07C27ADB88CB}" srcOrd="0" destOrd="0" parTransId="{31E6D71C-CCDE-4F4A-B69D-0F03B04AF549}" sibTransId="{0590E75C-3DF0-4735-86FD-A06D3C1E3ACD}"/>
    <dgm:cxn modelId="{99F97CBA-53AD-4555-8989-2FECFED0FF98}" type="presParOf" srcId="{3185D0B3-9575-41AA-AFE1-5FF0E51A7F91}" destId="{34440D3F-1BCE-4892-AEC1-98C840DA5E0E}" srcOrd="0" destOrd="0" presId="urn:microsoft.com/office/officeart/2005/8/layout/hList9"/>
    <dgm:cxn modelId="{9F1BA915-16E5-4B45-9F44-84BE1E16AC0C}" type="presParOf" srcId="{3185D0B3-9575-41AA-AFE1-5FF0E51A7F91}" destId="{3DD7FF93-655E-495A-92C2-240D321E21EB}" srcOrd="1" destOrd="0" presId="urn:microsoft.com/office/officeart/2005/8/layout/hList9"/>
    <dgm:cxn modelId="{3B7A4C79-B68D-4176-A44A-435A03DD97C8}" type="presParOf" srcId="{3DD7FF93-655E-495A-92C2-240D321E21EB}" destId="{1ECF5A4E-31D0-4FD9-9C6B-1EECF74A78DB}" srcOrd="0" destOrd="0" presId="urn:microsoft.com/office/officeart/2005/8/layout/hList9"/>
    <dgm:cxn modelId="{0D81B4F2-8D4E-4810-BE95-B45A63C84F03}" type="presParOf" srcId="{3DD7FF93-655E-495A-92C2-240D321E21EB}" destId="{8E813BAC-CD36-4FE7-98DA-9E51454AD74C}" srcOrd="1" destOrd="0" presId="urn:microsoft.com/office/officeart/2005/8/layout/hList9"/>
    <dgm:cxn modelId="{8032E611-7411-4FEF-8425-2C4FDEC61161}" type="presParOf" srcId="{8E813BAC-CD36-4FE7-98DA-9E51454AD74C}" destId="{B7164896-5BA7-4DA2-899A-C1D9820A5C6B}" srcOrd="0" destOrd="0" presId="urn:microsoft.com/office/officeart/2005/8/layout/hList9"/>
    <dgm:cxn modelId="{05ABC703-14F1-4451-97AC-503132DA7D56}" type="presParOf" srcId="{8E813BAC-CD36-4FE7-98DA-9E51454AD74C}" destId="{96FA1440-6719-420F-9E64-9DE141A21402}" srcOrd="1" destOrd="0" presId="urn:microsoft.com/office/officeart/2005/8/layout/hList9"/>
    <dgm:cxn modelId="{E073B52A-7774-4703-8E33-5AAA2A203609}" type="presParOf" srcId="{3185D0B3-9575-41AA-AFE1-5FF0E51A7F91}" destId="{6B55F505-1394-47AF-8699-33A430B9CF8F}" srcOrd="2" destOrd="0" presId="urn:microsoft.com/office/officeart/2005/8/layout/hList9"/>
    <dgm:cxn modelId="{6362D31F-2885-4215-8F52-ECA967E4E86E}" type="presParOf" srcId="{3185D0B3-9575-41AA-AFE1-5FF0E51A7F91}" destId="{3A6694D3-F0A6-4484-A940-D0543E63CDE2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576DD27F-7C4B-4877-B406-BC0B9D040E1D}" type="doc">
      <dgm:prSet loTypeId="urn:microsoft.com/office/officeart/2005/8/layout/process2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61DAB797-0FED-4580-A1E5-A301D8C7C41D}">
      <dgm:prSet phldrT="[Texto]" custT="1"/>
      <dgm:spPr>
        <a:xfrm>
          <a:off x="1418334" y="699"/>
          <a:ext cx="3562731" cy="985060"/>
        </a:xfrm>
        <a:prstGeom prst="roundRect">
          <a:avLst>
            <a:gd name="adj" fmla="val 10000"/>
          </a:avLst>
        </a:prstGeom>
        <a:solidFill>
          <a:srgbClr val="FFC000">
            <a:lumMod val="20000"/>
            <a:lumOff val="8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C" sz="16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Indicador</a:t>
          </a:r>
        </a:p>
      </dgm:t>
    </dgm:pt>
    <dgm:pt modelId="{4DBF6969-6C0C-43A3-B65C-11DE934CD427}" type="parTrans" cxnId="{0B1E5581-E548-4830-8ADD-255FCBDB58AF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C0694E-0936-4027-BF8A-7D6EF2CA02BA}" type="sibTrans" cxnId="{0B1E5581-E548-4830-8ADD-255FCBDB58AF}">
      <dgm:prSet custT="1"/>
      <dgm:spPr>
        <a:xfrm rot="5400000">
          <a:off x="2974685" y="1015761"/>
          <a:ext cx="450029" cy="5400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s-EC" sz="160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5E711AE-180E-4345-A4EC-0A0BE13B9E32}">
      <dgm:prSet phldrT="[Texto]"/>
      <dgm:spPr>
        <a:xfrm>
          <a:off x="1418334" y="1585798"/>
          <a:ext cx="3562731" cy="1200078"/>
        </a:xfrm>
        <a:prstGeom prst="roundRect">
          <a:avLst>
            <a:gd name="adj" fmla="val 10000"/>
          </a:avLst>
        </a:prstGeom>
        <a:solidFill>
          <a:srgbClr val="CDF2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C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Nivel de satisfacción de la capacitación en manejo de archivo</a:t>
          </a:r>
        </a:p>
        <a:p>
          <a:r>
            <a:rPr lang="es-EC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Excelente 5 / Muy bueno 4 / Bueno 3 / Regular 2</a:t>
          </a:r>
        </a:p>
      </dgm:t>
    </dgm:pt>
    <dgm:pt modelId="{F8FE21AD-438C-45D3-9CB1-769987B22147}" type="parTrans" cxnId="{F7023D53-928D-47D9-B5F1-F656508E06DA}">
      <dgm:prSet/>
      <dgm:spPr/>
      <dgm:t>
        <a:bodyPr/>
        <a:lstStyle/>
        <a:p>
          <a:endParaRPr lang="es-EC"/>
        </a:p>
      </dgm:t>
    </dgm:pt>
    <dgm:pt modelId="{5C0E8E8B-5FCC-4D72-9003-7E2823CCEACE}" type="sibTrans" cxnId="{F7023D53-928D-47D9-B5F1-F656508E06DA}">
      <dgm:prSet/>
      <dgm:spPr/>
      <dgm:t>
        <a:bodyPr/>
        <a:lstStyle/>
        <a:p>
          <a:endParaRPr lang="es-EC"/>
        </a:p>
      </dgm:t>
    </dgm:pt>
    <dgm:pt modelId="{3056D308-5D13-461F-A64E-D30BACB8CA6A}" type="pres">
      <dgm:prSet presAssocID="{576DD27F-7C4B-4877-B406-BC0B9D040E1D}" presName="linearFlow" presStyleCnt="0">
        <dgm:presLayoutVars>
          <dgm:resizeHandles val="exact"/>
        </dgm:presLayoutVars>
      </dgm:prSet>
      <dgm:spPr/>
    </dgm:pt>
    <dgm:pt modelId="{0066EA56-4B11-4992-BBB5-70889B1AF5B4}" type="pres">
      <dgm:prSet presAssocID="{61DAB797-0FED-4580-A1E5-A301D8C7C41D}" presName="node" presStyleLbl="node1" presStyleIdx="0" presStyleCnt="2" custScaleY="82083">
        <dgm:presLayoutVars>
          <dgm:bulletEnabled val="1"/>
        </dgm:presLayoutVars>
      </dgm:prSet>
      <dgm:spPr/>
    </dgm:pt>
    <dgm:pt modelId="{CA93ED6D-7C8A-42D3-9ABD-CBCDB318C8A3}" type="pres">
      <dgm:prSet presAssocID="{C6C0694E-0936-4027-BF8A-7D6EF2CA02BA}" presName="sibTrans" presStyleLbl="sibTrans2D1" presStyleIdx="0" presStyleCnt="1"/>
      <dgm:spPr/>
    </dgm:pt>
    <dgm:pt modelId="{7A0234BC-BD17-42F2-A190-40EC28A68907}" type="pres">
      <dgm:prSet presAssocID="{C6C0694E-0936-4027-BF8A-7D6EF2CA02BA}" presName="connectorText" presStyleLbl="sibTrans2D1" presStyleIdx="0" presStyleCnt="1"/>
      <dgm:spPr/>
    </dgm:pt>
    <dgm:pt modelId="{FC92B823-DD71-4678-B64A-E354823E3B28}" type="pres">
      <dgm:prSet presAssocID="{95E711AE-180E-4345-A4EC-0A0BE13B9E32}" presName="node" presStyleLbl="node1" presStyleIdx="1" presStyleCnt="2">
        <dgm:presLayoutVars>
          <dgm:bulletEnabled val="1"/>
        </dgm:presLayoutVars>
      </dgm:prSet>
      <dgm:spPr/>
    </dgm:pt>
  </dgm:ptLst>
  <dgm:cxnLst>
    <dgm:cxn modelId="{5EE47642-BAEC-4F9E-9EA3-6F9D25717829}" type="presOf" srcId="{61DAB797-0FED-4580-A1E5-A301D8C7C41D}" destId="{0066EA56-4B11-4992-BBB5-70889B1AF5B4}" srcOrd="0" destOrd="0" presId="urn:microsoft.com/office/officeart/2005/8/layout/process2"/>
    <dgm:cxn modelId="{D751E171-5D38-47AE-B301-10EDA3C3190B}" type="presOf" srcId="{C6C0694E-0936-4027-BF8A-7D6EF2CA02BA}" destId="{CA93ED6D-7C8A-42D3-9ABD-CBCDB318C8A3}" srcOrd="0" destOrd="0" presId="urn:microsoft.com/office/officeart/2005/8/layout/process2"/>
    <dgm:cxn modelId="{917E5F52-C0BB-4195-A384-D6E5F6D35CF3}" type="presOf" srcId="{576DD27F-7C4B-4877-B406-BC0B9D040E1D}" destId="{3056D308-5D13-461F-A64E-D30BACB8CA6A}" srcOrd="0" destOrd="0" presId="urn:microsoft.com/office/officeart/2005/8/layout/process2"/>
    <dgm:cxn modelId="{F7023D53-928D-47D9-B5F1-F656508E06DA}" srcId="{576DD27F-7C4B-4877-B406-BC0B9D040E1D}" destId="{95E711AE-180E-4345-A4EC-0A0BE13B9E32}" srcOrd="1" destOrd="0" parTransId="{F8FE21AD-438C-45D3-9CB1-769987B22147}" sibTransId="{5C0E8E8B-5FCC-4D72-9003-7E2823CCEACE}"/>
    <dgm:cxn modelId="{0B1E5581-E548-4830-8ADD-255FCBDB58AF}" srcId="{576DD27F-7C4B-4877-B406-BC0B9D040E1D}" destId="{61DAB797-0FED-4580-A1E5-A301D8C7C41D}" srcOrd="0" destOrd="0" parTransId="{4DBF6969-6C0C-43A3-B65C-11DE934CD427}" sibTransId="{C6C0694E-0936-4027-BF8A-7D6EF2CA02BA}"/>
    <dgm:cxn modelId="{5492DD8A-8C4C-4283-8FD0-89F5FB74FBA4}" type="presOf" srcId="{95E711AE-180E-4345-A4EC-0A0BE13B9E32}" destId="{FC92B823-DD71-4678-B64A-E354823E3B28}" srcOrd="0" destOrd="0" presId="urn:microsoft.com/office/officeart/2005/8/layout/process2"/>
    <dgm:cxn modelId="{FBF75FDB-B3DD-4CF9-A1DB-B88958001219}" type="presOf" srcId="{C6C0694E-0936-4027-BF8A-7D6EF2CA02BA}" destId="{7A0234BC-BD17-42F2-A190-40EC28A68907}" srcOrd="1" destOrd="0" presId="urn:microsoft.com/office/officeart/2005/8/layout/process2"/>
    <dgm:cxn modelId="{224635C4-9F0D-4EAE-9A4A-7AEFE05BAA47}" type="presParOf" srcId="{3056D308-5D13-461F-A64E-D30BACB8CA6A}" destId="{0066EA56-4B11-4992-BBB5-70889B1AF5B4}" srcOrd="0" destOrd="0" presId="urn:microsoft.com/office/officeart/2005/8/layout/process2"/>
    <dgm:cxn modelId="{4143745B-D048-49C2-89C5-EAD0A5E1688D}" type="presParOf" srcId="{3056D308-5D13-461F-A64E-D30BACB8CA6A}" destId="{CA93ED6D-7C8A-42D3-9ABD-CBCDB318C8A3}" srcOrd="1" destOrd="0" presId="urn:microsoft.com/office/officeart/2005/8/layout/process2"/>
    <dgm:cxn modelId="{790760FA-81E3-4985-BB8D-E9D68FD17971}" type="presParOf" srcId="{CA93ED6D-7C8A-42D3-9ABD-CBCDB318C8A3}" destId="{7A0234BC-BD17-42F2-A190-40EC28A68907}" srcOrd="0" destOrd="0" presId="urn:microsoft.com/office/officeart/2005/8/layout/process2"/>
    <dgm:cxn modelId="{8240AFC5-CB18-4828-B173-3477E5DF36B4}" type="presParOf" srcId="{3056D308-5D13-461F-A64E-D30BACB8CA6A}" destId="{FC92B823-DD71-4678-B64A-E354823E3B28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EC23F0E-1B95-45EE-BD60-99D54CE952D5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9B09043-B462-4392-800B-07C27ADB88CB}">
      <dgm:prSet phldrT="[Texto]" custT="1"/>
      <dgm:spPr>
        <a:solidFill>
          <a:srgbClr val="BCEFF2"/>
        </a:solidFill>
      </dgm:spPr>
      <dgm:t>
        <a:bodyPr/>
        <a:lstStyle/>
        <a:p>
          <a:r>
            <a:rPr lang="es-EC" sz="1400" b="1" dirty="0">
              <a:solidFill>
                <a:schemeClr val="tx1"/>
              </a:solidFill>
            </a:rPr>
            <a:t>Cuándo</a:t>
          </a:r>
        </a:p>
      </dgm:t>
    </dgm:pt>
    <dgm:pt modelId="{31E6D71C-CCDE-4F4A-B69D-0F03B04AF549}" type="parTrans" cxnId="{7252B374-441C-4CE4-851F-D030682987B6}">
      <dgm:prSet/>
      <dgm:spPr/>
      <dgm:t>
        <a:bodyPr/>
        <a:lstStyle/>
        <a:p>
          <a:endParaRPr lang="es-EC" sz="1400"/>
        </a:p>
      </dgm:t>
    </dgm:pt>
    <dgm:pt modelId="{0590E75C-3DF0-4735-86FD-A06D3C1E3ACD}" type="sibTrans" cxnId="{7252B374-441C-4CE4-851F-D030682987B6}">
      <dgm:prSet/>
      <dgm:spPr/>
      <dgm:t>
        <a:bodyPr/>
        <a:lstStyle/>
        <a:p>
          <a:endParaRPr lang="es-EC" sz="1400"/>
        </a:p>
      </dgm:t>
    </dgm:pt>
    <dgm:pt modelId="{8CED29D0-27B8-45A2-8663-C3AA6AA73737}">
      <dgm:prSet phldrT="[Texto]" custT="1"/>
      <dgm:spPr>
        <a:noFill/>
        <a:ln>
          <a:noFill/>
        </a:ln>
      </dgm:spPr>
      <dgm:t>
        <a:bodyPr/>
        <a:lstStyle/>
        <a:p>
          <a:r>
            <a:rPr lang="es-EC" sz="1400" dirty="0"/>
            <a:t>Inmediato</a:t>
          </a:r>
        </a:p>
      </dgm:t>
    </dgm:pt>
    <dgm:pt modelId="{4D50D920-9A2F-49B6-B89E-7D64188709D7}" type="parTrans" cxnId="{8415A911-3E26-4360-B3A4-4887E441A214}">
      <dgm:prSet/>
      <dgm:spPr/>
      <dgm:t>
        <a:bodyPr/>
        <a:lstStyle/>
        <a:p>
          <a:endParaRPr lang="es-EC" sz="1400"/>
        </a:p>
      </dgm:t>
    </dgm:pt>
    <dgm:pt modelId="{F2935505-3804-4975-BD87-397D9B7CD81A}" type="sibTrans" cxnId="{8415A911-3E26-4360-B3A4-4887E441A214}">
      <dgm:prSet/>
      <dgm:spPr/>
      <dgm:t>
        <a:bodyPr/>
        <a:lstStyle/>
        <a:p>
          <a:endParaRPr lang="es-EC" sz="1400"/>
        </a:p>
      </dgm:t>
    </dgm:pt>
    <dgm:pt modelId="{3185D0B3-9575-41AA-AFE1-5FF0E51A7F91}" type="pres">
      <dgm:prSet presAssocID="{8EC23F0E-1B95-45EE-BD60-99D54CE952D5}" presName="list" presStyleCnt="0">
        <dgm:presLayoutVars>
          <dgm:dir/>
          <dgm:animLvl val="lvl"/>
        </dgm:presLayoutVars>
      </dgm:prSet>
      <dgm:spPr/>
    </dgm:pt>
    <dgm:pt modelId="{34440D3F-1BCE-4892-AEC1-98C840DA5E0E}" type="pres">
      <dgm:prSet presAssocID="{49B09043-B462-4392-800B-07C27ADB88CB}" presName="posSpace" presStyleCnt="0"/>
      <dgm:spPr/>
    </dgm:pt>
    <dgm:pt modelId="{3DD7FF93-655E-495A-92C2-240D321E21EB}" type="pres">
      <dgm:prSet presAssocID="{49B09043-B462-4392-800B-07C27ADB88CB}" presName="vertFlow" presStyleCnt="0"/>
      <dgm:spPr/>
    </dgm:pt>
    <dgm:pt modelId="{1ECF5A4E-31D0-4FD9-9C6B-1EECF74A78DB}" type="pres">
      <dgm:prSet presAssocID="{49B09043-B462-4392-800B-07C27ADB88CB}" presName="topSpace" presStyleCnt="0"/>
      <dgm:spPr/>
    </dgm:pt>
    <dgm:pt modelId="{8E813BAC-CD36-4FE7-98DA-9E51454AD74C}" type="pres">
      <dgm:prSet presAssocID="{49B09043-B462-4392-800B-07C27ADB88CB}" presName="firstComp" presStyleCnt="0"/>
      <dgm:spPr/>
    </dgm:pt>
    <dgm:pt modelId="{B7164896-5BA7-4DA2-899A-C1D9820A5C6B}" type="pres">
      <dgm:prSet presAssocID="{49B09043-B462-4392-800B-07C27ADB88CB}" presName="firstChild" presStyleLbl="bgAccFollowNode1" presStyleIdx="0" presStyleCnt="1" custLinFactNeighborX="18944" custLinFactNeighborY="51"/>
      <dgm:spPr/>
    </dgm:pt>
    <dgm:pt modelId="{96FA1440-6719-420F-9E64-9DE141A21402}" type="pres">
      <dgm:prSet presAssocID="{49B09043-B462-4392-800B-07C27ADB88CB}" presName="firstChildTx" presStyleLbl="bgAccFollowNode1" presStyleIdx="0" presStyleCnt="1">
        <dgm:presLayoutVars>
          <dgm:bulletEnabled val="1"/>
        </dgm:presLayoutVars>
      </dgm:prSet>
      <dgm:spPr/>
    </dgm:pt>
    <dgm:pt modelId="{6B55F505-1394-47AF-8699-33A430B9CF8F}" type="pres">
      <dgm:prSet presAssocID="{49B09043-B462-4392-800B-07C27ADB88CB}" presName="negSpace" presStyleCnt="0"/>
      <dgm:spPr/>
    </dgm:pt>
    <dgm:pt modelId="{3A6694D3-F0A6-4484-A940-D0543E63CDE2}" type="pres">
      <dgm:prSet presAssocID="{49B09043-B462-4392-800B-07C27ADB88CB}" presName="circle" presStyleLbl="node1" presStyleIdx="0" presStyleCnt="1" custScaleX="128122"/>
      <dgm:spPr/>
    </dgm:pt>
  </dgm:ptLst>
  <dgm:cxnLst>
    <dgm:cxn modelId="{8415A911-3E26-4360-B3A4-4887E441A214}" srcId="{49B09043-B462-4392-800B-07C27ADB88CB}" destId="{8CED29D0-27B8-45A2-8663-C3AA6AA73737}" srcOrd="0" destOrd="0" parTransId="{4D50D920-9A2F-49B6-B89E-7D64188709D7}" sibTransId="{F2935505-3804-4975-BD87-397D9B7CD81A}"/>
    <dgm:cxn modelId="{D103D428-A039-417B-8D41-7A96A2ED2ADA}" type="presOf" srcId="{8CED29D0-27B8-45A2-8663-C3AA6AA73737}" destId="{B7164896-5BA7-4DA2-899A-C1D9820A5C6B}" srcOrd="0" destOrd="0" presId="urn:microsoft.com/office/officeart/2005/8/layout/hList9"/>
    <dgm:cxn modelId="{95226A31-3678-4350-A394-5CDCD92786D8}" type="presOf" srcId="{8EC23F0E-1B95-45EE-BD60-99D54CE952D5}" destId="{3185D0B3-9575-41AA-AFE1-5FF0E51A7F91}" srcOrd="0" destOrd="0" presId="urn:microsoft.com/office/officeart/2005/8/layout/hList9"/>
    <dgm:cxn modelId="{6B992C3C-F255-4051-8160-9A076B5A8CC5}" type="presOf" srcId="{49B09043-B462-4392-800B-07C27ADB88CB}" destId="{3A6694D3-F0A6-4484-A940-D0543E63CDE2}" srcOrd="0" destOrd="0" presId="urn:microsoft.com/office/officeart/2005/8/layout/hList9"/>
    <dgm:cxn modelId="{1FCD615C-00D9-47E0-B288-200623F7256F}" type="presOf" srcId="{8CED29D0-27B8-45A2-8663-C3AA6AA73737}" destId="{96FA1440-6719-420F-9E64-9DE141A21402}" srcOrd="1" destOrd="0" presId="urn:microsoft.com/office/officeart/2005/8/layout/hList9"/>
    <dgm:cxn modelId="{7252B374-441C-4CE4-851F-D030682987B6}" srcId="{8EC23F0E-1B95-45EE-BD60-99D54CE952D5}" destId="{49B09043-B462-4392-800B-07C27ADB88CB}" srcOrd="0" destOrd="0" parTransId="{31E6D71C-CCDE-4F4A-B69D-0F03B04AF549}" sibTransId="{0590E75C-3DF0-4735-86FD-A06D3C1E3ACD}"/>
    <dgm:cxn modelId="{99F97CBA-53AD-4555-8989-2FECFED0FF98}" type="presParOf" srcId="{3185D0B3-9575-41AA-AFE1-5FF0E51A7F91}" destId="{34440D3F-1BCE-4892-AEC1-98C840DA5E0E}" srcOrd="0" destOrd="0" presId="urn:microsoft.com/office/officeart/2005/8/layout/hList9"/>
    <dgm:cxn modelId="{9F1BA915-16E5-4B45-9F44-84BE1E16AC0C}" type="presParOf" srcId="{3185D0B3-9575-41AA-AFE1-5FF0E51A7F91}" destId="{3DD7FF93-655E-495A-92C2-240D321E21EB}" srcOrd="1" destOrd="0" presId="urn:microsoft.com/office/officeart/2005/8/layout/hList9"/>
    <dgm:cxn modelId="{3B7A4C79-B68D-4176-A44A-435A03DD97C8}" type="presParOf" srcId="{3DD7FF93-655E-495A-92C2-240D321E21EB}" destId="{1ECF5A4E-31D0-4FD9-9C6B-1EECF74A78DB}" srcOrd="0" destOrd="0" presId="urn:microsoft.com/office/officeart/2005/8/layout/hList9"/>
    <dgm:cxn modelId="{0D81B4F2-8D4E-4810-BE95-B45A63C84F03}" type="presParOf" srcId="{3DD7FF93-655E-495A-92C2-240D321E21EB}" destId="{8E813BAC-CD36-4FE7-98DA-9E51454AD74C}" srcOrd="1" destOrd="0" presId="urn:microsoft.com/office/officeart/2005/8/layout/hList9"/>
    <dgm:cxn modelId="{8032E611-7411-4FEF-8425-2C4FDEC61161}" type="presParOf" srcId="{8E813BAC-CD36-4FE7-98DA-9E51454AD74C}" destId="{B7164896-5BA7-4DA2-899A-C1D9820A5C6B}" srcOrd="0" destOrd="0" presId="urn:microsoft.com/office/officeart/2005/8/layout/hList9"/>
    <dgm:cxn modelId="{05ABC703-14F1-4451-97AC-503132DA7D56}" type="presParOf" srcId="{8E813BAC-CD36-4FE7-98DA-9E51454AD74C}" destId="{96FA1440-6719-420F-9E64-9DE141A21402}" srcOrd="1" destOrd="0" presId="urn:microsoft.com/office/officeart/2005/8/layout/hList9"/>
    <dgm:cxn modelId="{E073B52A-7774-4703-8E33-5AAA2A203609}" type="presParOf" srcId="{3185D0B3-9575-41AA-AFE1-5FF0E51A7F91}" destId="{6B55F505-1394-47AF-8699-33A430B9CF8F}" srcOrd="2" destOrd="0" presId="urn:microsoft.com/office/officeart/2005/8/layout/hList9"/>
    <dgm:cxn modelId="{6362D31F-2885-4215-8F52-ECA967E4E86E}" type="presParOf" srcId="{3185D0B3-9575-41AA-AFE1-5FF0E51A7F91}" destId="{3A6694D3-F0A6-4484-A940-D0543E63CDE2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8EC23F0E-1B95-45EE-BD60-99D54CE952D5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9B09043-B462-4392-800B-07C27ADB88CB}">
      <dgm:prSet phldrT="[Texto]" custT="1"/>
      <dgm:spPr>
        <a:solidFill>
          <a:srgbClr val="EEDDFF"/>
        </a:solidFill>
      </dgm:spPr>
      <dgm:t>
        <a:bodyPr/>
        <a:lstStyle/>
        <a:p>
          <a:r>
            <a:rPr lang="es-EC" sz="1400" b="1" dirty="0">
              <a:solidFill>
                <a:schemeClr val="tx1"/>
              </a:solidFill>
            </a:rPr>
            <a:t>Dónde</a:t>
          </a:r>
        </a:p>
      </dgm:t>
    </dgm:pt>
    <dgm:pt modelId="{31E6D71C-CCDE-4F4A-B69D-0F03B04AF549}" type="parTrans" cxnId="{7252B374-441C-4CE4-851F-D030682987B6}">
      <dgm:prSet/>
      <dgm:spPr/>
      <dgm:t>
        <a:bodyPr/>
        <a:lstStyle/>
        <a:p>
          <a:endParaRPr lang="es-EC" sz="1400"/>
        </a:p>
      </dgm:t>
    </dgm:pt>
    <dgm:pt modelId="{0590E75C-3DF0-4735-86FD-A06D3C1E3ACD}" type="sibTrans" cxnId="{7252B374-441C-4CE4-851F-D030682987B6}">
      <dgm:prSet/>
      <dgm:spPr/>
      <dgm:t>
        <a:bodyPr/>
        <a:lstStyle/>
        <a:p>
          <a:endParaRPr lang="es-EC" sz="1400"/>
        </a:p>
      </dgm:t>
    </dgm:pt>
    <dgm:pt modelId="{8CED29D0-27B8-45A2-8663-C3AA6AA73737}">
      <dgm:prSet phldrT="[Texto]" custT="1"/>
      <dgm:spPr>
        <a:noFill/>
        <a:ln>
          <a:noFill/>
        </a:ln>
      </dgm:spPr>
      <dgm:t>
        <a:bodyPr/>
        <a:lstStyle/>
        <a:p>
          <a:r>
            <a:rPr lang="es-EC" sz="1400" dirty="0"/>
            <a:t>USGN</a:t>
          </a:r>
        </a:p>
      </dgm:t>
    </dgm:pt>
    <dgm:pt modelId="{4D50D920-9A2F-49B6-B89E-7D64188709D7}" type="parTrans" cxnId="{8415A911-3E26-4360-B3A4-4887E441A214}">
      <dgm:prSet/>
      <dgm:spPr/>
      <dgm:t>
        <a:bodyPr/>
        <a:lstStyle/>
        <a:p>
          <a:endParaRPr lang="es-EC" sz="1400"/>
        </a:p>
      </dgm:t>
    </dgm:pt>
    <dgm:pt modelId="{F2935505-3804-4975-BD87-397D9B7CD81A}" type="sibTrans" cxnId="{8415A911-3E26-4360-B3A4-4887E441A214}">
      <dgm:prSet/>
      <dgm:spPr/>
      <dgm:t>
        <a:bodyPr/>
        <a:lstStyle/>
        <a:p>
          <a:endParaRPr lang="es-EC" sz="1400"/>
        </a:p>
      </dgm:t>
    </dgm:pt>
    <dgm:pt modelId="{3185D0B3-9575-41AA-AFE1-5FF0E51A7F91}" type="pres">
      <dgm:prSet presAssocID="{8EC23F0E-1B95-45EE-BD60-99D54CE952D5}" presName="list" presStyleCnt="0">
        <dgm:presLayoutVars>
          <dgm:dir/>
          <dgm:animLvl val="lvl"/>
        </dgm:presLayoutVars>
      </dgm:prSet>
      <dgm:spPr/>
    </dgm:pt>
    <dgm:pt modelId="{34440D3F-1BCE-4892-AEC1-98C840DA5E0E}" type="pres">
      <dgm:prSet presAssocID="{49B09043-B462-4392-800B-07C27ADB88CB}" presName="posSpace" presStyleCnt="0"/>
      <dgm:spPr/>
    </dgm:pt>
    <dgm:pt modelId="{3DD7FF93-655E-495A-92C2-240D321E21EB}" type="pres">
      <dgm:prSet presAssocID="{49B09043-B462-4392-800B-07C27ADB88CB}" presName="vertFlow" presStyleCnt="0"/>
      <dgm:spPr/>
    </dgm:pt>
    <dgm:pt modelId="{1ECF5A4E-31D0-4FD9-9C6B-1EECF74A78DB}" type="pres">
      <dgm:prSet presAssocID="{49B09043-B462-4392-800B-07C27ADB88CB}" presName="topSpace" presStyleCnt="0"/>
      <dgm:spPr/>
    </dgm:pt>
    <dgm:pt modelId="{8E813BAC-CD36-4FE7-98DA-9E51454AD74C}" type="pres">
      <dgm:prSet presAssocID="{49B09043-B462-4392-800B-07C27ADB88CB}" presName="firstComp" presStyleCnt="0"/>
      <dgm:spPr/>
    </dgm:pt>
    <dgm:pt modelId="{B7164896-5BA7-4DA2-899A-C1D9820A5C6B}" type="pres">
      <dgm:prSet presAssocID="{49B09043-B462-4392-800B-07C27ADB88CB}" presName="firstChild" presStyleLbl="bgAccFollowNode1" presStyleIdx="0" presStyleCnt="1" custLinFactNeighborX="23228" custLinFactNeighborY="-1244"/>
      <dgm:spPr/>
    </dgm:pt>
    <dgm:pt modelId="{96FA1440-6719-420F-9E64-9DE141A21402}" type="pres">
      <dgm:prSet presAssocID="{49B09043-B462-4392-800B-07C27ADB88CB}" presName="firstChildTx" presStyleLbl="bgAccFollowNode1" presStyleIdx="0" presStyleCnt="1">
        <dgm:presLayoutVars>
          <dgm:bulletEnabled val="1"/>
        </dgm:presLayoutVars>
      </dgm:prSet>
      <dgm:spPr/>
    </dgm:pt>
    <dgm:pt modelId="{6B55F505-1394-47AF-8699-33A430B9CF8F}" type="pres">
      <dgm:prSet presAssocID="{49B09043-B462-4392-800B-07C27ADB88CB}" presName="negSpace" presStyleCnt="0"/>
      <dgm:spPr/>
    </dgm:pt>
    <dgm:pt modelId="{3A6694D3-F0A6-4484-A940-D0543E63CDE2}" type="pres">
      <dgm:prSet presAssocID="{49B09043-B462-4392-800B-07C27ADB88CB}" presName="circle" presStyleLbl="node1" presStyleIdx="0" presStyleCnt="1" custScaleX="129662"/>
      <dgm:spPr/>
    </dgm:pt>
  </dgm:ptLst>
  <dgm:cxnLst>
    <dgm:cxn modelId="{8415A911-3E26-4360-B3A4-4887E441A214}" srcId="{49B09043-B462-4392-800B-07C27ADB88CB}" destId="{8CED29D0-27B8-45A2-8663-C3AA6AA73737}" srcOrd="0" destOrd="0" parTransId="{4D50D920-9A2F-49B6-B89E-7D64188709D7}" sibTransId="{F2935505-3804-4975-BD87-397D9B7CD81A}"/>
    <dgm:cxn modelId="{D103D428-A039-417B-8D41-7A96A2ED2ADA}" type="presOf" srcId="{8CED29D0-27B8-45A2-8663-C3AA6AA73737}" destId="{B7164896-5BA7-4DA2-899A-C1D9820A5C6B}" srcOrd="0" destOrd="0" presId="urn:microsoft.com/office/officeart/2005/8/layout/hList9"/>
    <dgm:cxn modelId="{95226A31-3678-4350-A394-5CDCD92786D8}" type="presOf" srcId="{8EC23F0E-1B95-45EE-BD60-99D54CE952D5}" destId="{3185D0B3-9575-41AA-AFE1-5FF0E51A7F91}" srcOrd="0" destOrd="0" presId="urn:microsoft.com/office/officeart/2005/8/layout/hList9"/>
    <dgm:cxn modelId="{6B992C3C-F255-4051-8160-9A076B5A8CC5}" type="presOf" srcId="{49B09043-B462-4392-800B-07C27ADB88CB}" destId="{3A6694D3-F0A6-4484-A940-D0543E63CDE2}" srcOrd="0" destOrd="0" presId="urn:microsoft.com/office/officeart/2005/8/layout/hList9"/>
    <dgm:cxn modelId="{1FCD615C-00D9-47E0-B288-200623F7256F}" type="presOf" srcId="{8CED29D0-27B8-45A2-8663-C3AA6AA73737}" destId="{96FA1440-6719-420F-9E64-9DE141A21402}" srcOrd="1" destOrd="0" presId="urn:microsoft.com/office/officeart/2005/8/layout/hList9"/>
    <dgm:cxn modelId="{7252B374-441C-4CE4-851F-D030682987B6}" srcId="{8EC23F0E-1B95-45EE-BD60-99D54CE952D5}" destId="{49B09043-B462-4392-800B-07C27ADB88CB}" srcOrd="0" destOrd="0" parTransId="{31E6D71C-CCDE-4F4A-B69D-0F03B04AF549}" sibTransId="{0590E75C-3DF0-4735-86FD-A06D3C1E3ACD}"/>
    <dgm:cxn modelId="{99F97CBA-53AD-4555-8989-2FECFED0FF98}" type="presParOf" srcId="{3185D0B3-9575-41AA-AFE1-5FF0E51A7F91}" destId="{34440D3F-1BCE-4892-AEC1-98C840DA5E0E}" srcOrd="0" destOrd="0" presId="urn:microsoft.com/office/officeart/2005/8/layout/hList9"/>
    <dgm:cxn modelId="{9F1BA915-16E5-4B45-9F44-84BE1E16AC0C}" type="presParOf" srcId="{3185D0B3-9575-41AA-AFE1-5FF0E51A7F91}" destId="{3DD7FF93-655E-495A-92C2-240D321E21EB}" srcOrd="1" destOrd="0" presId="urn:microsoft.com/office/officeart/2005/8/layout/hList9"/>
    <dgm:cxn modelId="{3B7A4C79-B68D-4176-A44A-435A03DD97C8}" type="presParOf" srcId="{3DD7FF93-655E-495A-92C2-240D321E21EB}" destId="{1ECF5A4E-31D0-4FD9-9C6B-1EECF74A78DB}" srcOrd="0" destOrd="0" presId="urn:microsoft.com/office/officeart/2005/8/layout/hList9"/>
    <dgm:cxn modelId="{0D81B4F2-8D4E-4810-BE95-B45A63C84F03}" type="presParOf" srcId="{3DD7FF93-655E-495A-92C2-240D321E21EB}" destId="{8E813BAC-CD36-4FE7-98DA-9E51454AD74C}" srcOrd="1" destOrd="0" presId="urn:microsoft.com/office/officeart/2005/8/layout/hList9"/>
    <dgm:cxn modelId="{8032E611-7411-4FEF-8425-2C4FDEC61161}" type="presParOf" srcId="{8E813BAC-CD36-4FE7-98DA-9E51454AD74C}" destId="{B7164896-5BA7-4DA2-899A-C1D9820A5C6B}" srcOrd="0" destOrd="0" presId="urn:microsoft.com/office/officeart/2005/8/layout/hList9"/>
    <dgm:cxn modelId="{05ABC703-14F1-4451-97AC-503132DA7D56}" type="presParOf" srcId="{8E813BAC-CD36-4FE7-98DA-9E51454AD74C}" destId="{96FA1440-6719-420F-9E64-9DE141A21402}" srcOrd="1" destOrd="0" presId="urn:microsoft.com/office/officeart/2005/8/layout/hList9"/>
    <dgm:cxn modelId="{E073B52A-7774-4703-8E33-5AAA2A203609}" type="presParOf" srcId="{3185D0B3-9575-41AA-AFE1-5FF0E51A7F91}" destId="{6B55F505-1394-47AF-8699-33A430B9CF8F}" srcOrd="2" destOrd="0" presId="urn:microsoft.com/office/officeart/2005/8/layout/hList9"/>
    <dgm:cxn modelId="{6362D31F-2885-4215-8F52-ECA967E4E86E}" type="presParOf" srcId="{3185D0B3-9575-41AA-AFE1-5FF0E51A7F91}" destId="{3A6694D3-F0A6-4484-A940-D0543E63CDE2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8EC23F0E-1B95-45EE-BD60-99D54CE952D5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9B09043-B462-4392-800B-07C27ADB88CB}">
      <dgm:prSet phldrT="[Texto]" custT="1"/>
      <dgm:spPr>
        <a:solidFill>
          <a:srgbClr val="FFECD9"/>
        </a:solidFill>
      </dgm:spPr>
      <dgm:t>
        <a:bodyPr/>
        <a:lstStyle/>
        <a:p>
          <a:r>
            <a:rPr lang="es-EC" sz="1400" b="1" dirty="0">
              <a:solidFill>
                <a:schemeClr val="tx1"/>
              </a:solidFill>
            </a:rPr>
            <a:t>Quién</a:t>
          </a:r>
        </a:p>
      </dgm:t>
    </dgm:pt>
    <dgm:pt modelId="{31E6D71C-CCDE-4F4A-B69D-0F03B04AF549}" type="parTrans" cxnId="{7252B374-441C-4CE4-851F-D030682987B6}">
      <dgm:prSet/>
      <dgm:spPr/>
      <dgm:t>
        <a:bodyPr/>
        <a:lstStyle/>
        <a:p>
          <a:endParaRPr lang="es-EC" sz="1200"/>
        </a:p>
      </dgm:t>
    </dgm:pt>
    <dgm:pt modelId="{0590E75C-3DF0-4735-86FD-A06D3C1E3ACD}" type="sibTrans" cxnId="{7252B374-441C-4CE4-851F-D030682987B6}">
      <dgm:prSet/>
      <dgm:spPr/>
      <dgm:t>
        <a:bodyPr/>
        <a:lstStyle/>
        <a:p>
          <a:endParaRPr lang="es-EC" sz="1200"/>
        </a:p>
      </dgm:t>
    </dgm:pt>
    <dgm:pt modelId="{8CED29D0-27B8-45A2-8663-C3AA6AA73737}">
      <dgm:prSet phldrT="[Texto]" custT="1"/>
      <dgm:spPr>
        <a:noFill/>
        <a:ln>
          <a:noFill/>
        </a:ln>
      </dgm:spPr>
      <dgm:t>
        <a:bodyPr/>
        <a:lstStyle/>
        <a:p>
          <a:r>
            <a:rPr lang="es-EC" sz="1400" dirty="0"/>
            <a:t>Analistas de procesos</a:t>
          </a:r>
        </a:p>
      </dgm:t>
    </dgm:pt>
    <dgm:pt modelId="{4D50D920-9A2F-49B6-B89E-7D64188709D7}" type="parTrans" cxnId="{8415A911-3E26-4360-B3A4-4887E441A214}">
      <dgm:prSet/>
      <dgm:spPr/>
      <dgm:t>
        <a:bodyPr/>
        <a:lstStyle/>
        <a:p>
          <a:endParaRPr lang="es-EC" sz="1200"/>
        </a:p>
      </dgm:t>
    </dgm:pt>
    <dgm:pt modelId="{F2935505-3804-4975-BD87-397D9B7CD81A}" type="sibTrans" cxnId="{8415A911-3E26-4360-B3A4-4887E441A214}">
      <dgm:prSet/>
      <dgm:spPr/>
      <dgm:t>
        <a:bodyPr/>
        <a:lstStyle/>
        <a:p>
          <a:endParaRPr lang="es-EC" sz="1200"/>
        </a:p>
      </dgm:t>
    </dgm:pt>
    <dgm:pt modelId="{3185D0B3-9575-41AA-AFE1-5FF0E51A7F91}" type="pres">
      <dgm:prSet presAssocID="{8EC23F0E-1B95-45EE-BD60-99D54CE952D5}" presName="list" presStyleCnt="0">
        <dgm:presLayoutVars>
          <dgm:dir/>
          <dgm:animLvl val="lvl"/>
        </dgm:presLayoutVars>
      </dgm:prSet>
      <dgm:spPr/>
    </dgm:pt>
    <dgm:pt modelId="{34440D3F-1BCE-4892-AEC1-98C840DA5E0E}" type="pres">
      <dgm:prSet presAssocID="{49B09043-B462-4392-800B-07C27ADB88CB}" presName="posSpace" presStyleCnt="0"/>
      <dgm:spPr/>
    </dgm:pt>
    <dgm:pt modelId="{3DD7FF93-655E-495A-92C2-240D321E21EB}" type="pres">
      <dgm:prSet presAssocID="{49B09043-B462-4392-800B-07C27ADB88CB}" presName="vertFlow" presStyleCnt="0"/>
      <dgm:spPr/>
    </dgm:pt>
    <dgm:pt modelId="{1ECF5A4E-31D0-4FD9-9C6B-1EECF74A78DB}" type="pres">
      <dgm:prSet presAssocID="{49B09043-B462-4392-800B-07C27ADB88CB}" presName="topSpace" presStyleCnt="0"/>
      <dgm:spPr/>
    </dgm:pt>
    <dgm:pt modelId="{8E813BAC-CD36-4FE7-98DA-9E51454AD74C}" type="pres">
      <dgm:prSet presAssocID="{49B09043-B462-4392-800B-07C27ADB88CB}" presName="firstComp" presStyleCnt="0"/>
      <dgm:spPr/>
    </dgm:pt>
    <dgm:pt modelId="{B7164896-5BA7-4DA2-899A-C1D9820A5C6B}" type="pres">
      <dgm:prSet presAssocID="{49B09043-B462-4392-800B-07C27ADB88CB}" presName="firstChild" presStyleLbl="bgAccFollowNode1" presStyleIdx="0" presStyleCnt="1" custLinFactNeighborX="25864" custLinFactNeighborY="-12788"/>
      <dgm:spPr/>
    </dgm:pt>
    <dgm:pt modelId="{96FA1440-6719-420F-9E64-9DE141A21402}" type="pres">
      <dgm:prSet presAssocID="{49B09043-B462-4392-800B-07C27ADB88CB}" presName="firstChildTx" presStyleLbl="bgAccFollowNode1" presStyleIdx="0" presStyleCnt="1">
        <dgm:presLayoutVars>
          <dgm:bulletEnabled val="1"/>
        </dgm:presLayoutVars>
      </dgm:prSet>
      <dgm:spPr/>
    </dgm:pt>
    <dgm:pt modelId="{6B55F505-1394-47AF-8699-33A430B9CF8F}" type="pres">
      <dgm:prSet presAssocID="{49B09043-B462-4392-800B-07C27ADB88CB}" presName="negSpace" presStyleCnt="0"/>
      <dgm:spPr/>
    </dgm:pt>
    <dgm:pt modelId="{3A6694D3-F0A6-4484-A940-D0543E63CDE2}" type="pres">
      <dgm:prSet presAssocID="{49B09043-B462-4392-800B-07C27ADB88CB}" presName="circle" presStyleLbl="node1" presStyleIdx="0" presStyleCnt="1" custScaleX="120763"/>
      <dgm:spPr/>
    </dgm:pt>
  </dgm:ptLst>
  <dgm:cxnLst>
    <dgm:cxn modelId="{8415A911-3E26-4360-B3A4-4887E441A214}" srcId="{49B09043-B462-4392-800B-07C27ADB88CB}" destId="{8CED29D0-27B8-45A2-8663-C3AA6AA73737}" srcOrd="0" destOrd="0" parTransId="{4D50D920-9A2F-49B6-B89E-7D64188709D7}" sibTransId="{F2935505-3804-4975-BD87-397D9B7CD81A}"/>
    <dgm:cxn modelId="{D103D428-A039-417B-8D41-7A96A2ED2ADA}" type="presOf" srcId="{8CED29D0-27B8-45A2-8663-C3AA6AA73737}" destId="{B7164896-5BA7-4DA2-899A-C1D9820A5C6B}" srcOrd="0" destOrd="0" presId="urn:microsoft.com/office/officeart/2005/8/layout/hList9"/>
    <dgm:cxn modelId="{95226A31-3678-4350-A394-5CDCD92786D8}" type="presOf" srcId="{8EC23F0E-1B95-45EE-BD60-99D54CE952D5}" destId="{3185D0B3-9575-41AA-AFE1-5FF0E51A7F91}" srcOrd="0" destOrd="0" presId="urn:microsoft.com/office/officeart/2005/8/layout/hList9"/>
    <dgm:cxn modelId="{6B992C3C-F255-4051-8160-9A076B5A8CC5}" type="presOf" srcId="{49B09043-B462-4392-800B-07C27ADB88CB}" destId="{3A6694D3-F0A6-4484-A940-D0543E63CDE2}" srcOrd="0" destOrd="0" presId="urn:microsoft.com/office/officeart/2005/8/layout/hList9"/>
    <dgm:cxn modelId="{1FCD615C-00D9-47E0-B288-200623F7256F}" type="presOf" srcId="{8CED29D0-27B8-45A2-8663-C3AA6AA73737}" destId="{96FA1440-6719-420F-9E64-9DE141A21402}" srcOrd="1" destOrd="0" presId="urn:microsoft.com/office/officeart/2005/8/layout/hList9"/>
    <dgm:cxn modelId="{7252B374-441C-4CE4-851F-D030682987B6}" srcId="{8EC23F0E-1B95-45EE-BD60-99D54CE952D5}" destId="{49B09043-B462-4392-800B-07C27ADB88CB}" srcOrd="0" destOrd="0" parTransId="{31E6D71C-CCDE-4F4A-B69D-0F03B04AF549}" sibTransId="{0590E75C-3DF0-4735-86FD-A06D3C1E3ACD}"/>
    <dgm:cxn modelId="{99F97CBA-53AD-4555-8989-2FECFED0FF98}" type="presParOf" srcId="{3185D0B3-9575-41AA-AFE1-5FF0E51A7F91}" destId="{34440D3F-1BCE-4892-AEC1-98C840DA5E0E}" srcOrd="0" destOrd="0" presId="urn:microsoft.com/office/officeart/2005/8/layout/hList9"/>
    <dgm:cxn modelId="{9F1BA915-16E5-4B45-9F44-84BE1E16AC0C}" type="presParOf" srcId="{3185D0B3-9575-41AA-AFE1-5FF0E51A7F91}" destId="{3DD7FF93-655E-495A-92C2-240D321E21EB}" srcOrd="1" destOrd="0" presId="urn:microsoft.com/office/officeart/2005/8/layout/hList9"/>
    <dgm:cxn modelId="{3B7A4C79-B68D-4176-A44A-435A03DD97C8}" type="presParOf" srcId="{3DD7FF93-655E-495A-92C2-240D321E21EB}" destId="{1ECF5A4E-31D0-4FD9-9C6B-1EECF74A78DB}" srcOrd="0" destOrd="0" presId="urn:microsoft.com/office/officeart/2005/8/layout/hList9"/>
    <dgm:cxn modelId="{0D81B4F2-8D4E-4810-BE95-B45A63C84F03}" type="presParOf" srcId="{3DD7FF93-655E-495A-92C2-240D321E21EB}" destId="{8E813BAC-CD36-4FE7-98DA-9E51454AD74C}" srcOrd="1" destOrd="0" presId="urn:microsoft.com/office/officeart/2005/8/layout/hList9"/>
    <dgm:cxn modelId="{8032E611-7411-4FEF-8425-2C4FDEC61161}" type="presParOf" srcId="{8E813BAC-CD36-4FE7-98DA-9E51454AD74C}" destId="{B7164896-5BA7-4DA2-899A-C1D9820A5C6B}" srcOrd="0" destOrd="0" presId="urn:microsoft.com/office/officeart/2005/8/layout/hList9"/>
    <dgm:cxn modelId="{05ABC703-14F1-4451-97AC-503132DA7D56}" type="presParOf" srcId="{8E813BAC-CD36-4FE7-98DA-9E51454AD74C}" destId="{96FA1440-6719-420F-9E64-9DE141A21402}" srcOrd="1" destOrd="0" presId="urn:microsoft.com/office/officeart/2005/8/layout/hList9"/>
    <dgm:cxn modelId="{E073B52A-7774-4703-8E33-5AAA2A203609}" type="presParOf" srcId="{3185D0B3-9575-41AA-AFE1-5FF0E51A7F91}" destId="{6B55F505-1394-47AF-8699-33A430B9CF8F}" srcOrd="2" destOrd="0" presId="urn:microsoft.com/office/officeart/2005/8/layout/hList9"/>
    <dgm:cxn modelId="{6362D31F-2885-4215-8F52-ECA967E4E86E}" type="presParOf" srcId="{3185D0B3-9575-41AA-AFE1-5FF0E51A7F91}" destId="{3A6694D3-F0A6-4484-A940-D0543E63CDE2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C23CEB8D-8563-46E4-83C8-E9919D516384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4C2E3E7C-70BF-4EEE-9C13-6AC738897BEB}">
      <dgm:prSet phldrT="[Texto]" custT="1"/>
      <dgm:spPr>
        <a:xfrm>
          <a:off x="4107" y="0"/>
          <a:ext cx="2519991" cy="987552"/>
        </a:xfrm>
        <a:prstGeom prst="roundRect">
          <a:avLst>
            <a:gd name="adj" fmla="val 10000"/>
          </a:avLst>
        </a:prstGeom>
        <a:solidFill>
          <a:srgbClr val="FFC000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C" sz="15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Indicador</a:t>
          </a:r>
        </a:p>
      </dgm:t>
    </dgm:pt>
    <dgm:pt modelId="{DA75065C-1195-4B49-A80F-A2802F0E3078}" type="parTrans" cxnId="{D62F43EB-01B0-4DF7-BBE5-43B387471CAF}">
      <dgm:prSet/>
      <dgm:spPr/>
      <dgm:t>
        <a:bodyPr/>
        <a:lstStyle/>
        <a:p>
          <a:endParaRPr lang="es-EC" sz="15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1C9B4D-B5E2-4A83-9EC6-B727644D2A40}" type="sibTrans" cxnId="{D62F43EB-01B0-4DF7-BBE5-43B387471CAF}">
      <dgm:prSet custT="1"/>
      <dgm:spPr>
        <a:xfrm>
          <a:off x="2830235" y="114167"/>
          <a:ext cx="649008" cy="759217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C" sz="150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ED90675-3B64-4A79-9519-411F0054DAC5}">
      <dgm:prSet phldrT="[Texto]" custT="1"/>
      <dgm:spPr>
        <a:xfrm>
          <a:off x="3748643" y="0"/>
          <a:ext cx="3061362" cy="987552"/>
        </a:xfrm>
        <a:prstGeom prst="roundRect">
          <a:avLst>
            <a:gd name="adj" fmla="val 10000"/>
          </a:avLst>
        </a:prstGeom>
        <a:solidFill>
          <a:srgbClr val="CDF2F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es-MX" sz="150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ctr"/>
          <a:r>
            <a:rPr lang="es-MX" sz="15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</a:t>
          </a:r>
          <a:r>
            <a:rPr lang="es-MX" sz="15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de cajas de conservación de documentación / Total de documentación generada y recibida) * 100</a:t>
          </a:r>
          <a:endParaRPr lang="es-EC" sz="15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ctr"/>
          <a:endParaRPr lang="es-EC" sz="15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344ABE5-7736-49CB-A00B-79CC709AF2AA}" type="parTrans" cxnId="{C0134D51-AC58-4ED2-ABE3-9CE056156736}">
      <dgm:prSet/>
      <dgm:spPr/>
      <dgm:t>
        <a:bodyPr/>
        <a:lstStyle/>
        <a:p>
          <a:endParaRPr lang="es-EC" sz="15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36617E-A97F-4533-AE13-EA3C85591BB4}" type="sibTrans" cxnId="{C0134D51-AC58-4ED2-ABE3-9CE056156736}">
      <dgm:prSet/>
      <dgm:spPr/>
      <dgm:t>
        <a:bodyPr/>
        <a:lstStyle/>
        <a:p>
          <a:endParaRPr lang="es-EC" sz="15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F5B385-966D-48ED-9E6A-DF9C472D697D}" type="pres">
      <dgm:prSet presAssocID="{C23CEB8D-8563-46E4-83C8-E9919D516384}" presName="Name0" presStyleCnt="0">
        <dgm:presLayoutVars>
          <dgm:dir/>
          <dgm:resizeHandles val="exact"/>
        </dgm:presLayoutVars>
      </dgm:prSet>
      <dgm:spPr/>
    </dgm:pt>
    <dgm:pt modelId="{2E38AF99-DA60-41DB-87B5-153BB2E19718}" type="pres">
      <dgm:prSet presAssocID="{4C2E3E7C-70BF-4EEE-9C13-6AC738897BEB}" presName="node" presStyleLbl="node1" presStyleIdx="0" presStyleCnt="2" custScaleX="82316">
        <dgm:presLayoutVars>
          <dgm:bulletEnabled val="1"/>
        </dgm:presLayoutVars>
      </dgm:prSet>
      <dgm:spPr/>
    </dgm:pt>
    <dgm:pt modelId="{1628E777-04F4-4464-BAD3-E8962413DBDD}" type="pres">
      <dgm:prSet presAssocID="{EB1C9B4D-B5E2-4A83-9EC6-B727644D2A40}" presName="sibTrans" presStyleLbl="sibTrans2D1" presStyleIdx="0" presStyleCnt="1"/>
      <dgm:spPr/>
    </dgm:pt>
    <dgm:pt modelId="{1498F49B-BEFD-4380-ACAC-87D18B137195}" type="pres">
      <dgm:prSet presAssocID="{EB1C9B4D-B5E2-4A83-9EC6-B727644D2A40}" presName="connectorText" presStyleLbl="sibTrans2D1" presStyleIdx="0" presStyleCnt="1"/>
      <dgm:spPr/>
    </dgm:pt>
    <dgm:pt modelId="{4210156E-BE6F-4CB3-B4AF-324598CA58E4}" type="pres">
      <dgm:prSet presAssocID="{EED90675-3B64-4A79-9519-411F0054DAC5}" presName="node" presStyleLbl="node1" presStyleIdx="1" presStyleCnt="2">
        <dgm:presLayoutVars>
          <dgm:bulletEnabled val="1"/>
        </dgm:presLayoutVars>
      </dgm:prSet>
      <dgm:spPr/>
    </dgm:pt>
  </dgm:ptLst>
  <dgm:cxnLst>
    <dgm:cxn modelId="{0AF5103F-E250-4C00-9605-E822FB651D2D}" type="presOf" srcId="{EB1C9B4D-B5E2-4A83-9EC6-B727644D2A40}" destId="{1628E777-04F4-4464-BAD3-E8962413DBDD}" srcOrd="0" destOrd="0" presId="urn:microsoft.com/office/officeart/2005/8/layout/process1"/>
    <dgm:cxn modelId="{020E4548-B549-4C12-B460-7AFA7226EBAA}" type="presOf" srcId="{EED90675-3B64-4A79-9519-411F0054DAC5}" destId="{4210156E-BE6F-4CB3-B4AF-324598CA58E4}" srcOrd="0" destOrd="0" presId="urn:microsoft.com/office/officeart/2005/8/layout/process1"/>
    <dgm:cxn modelId="{C0134D51-AC58-4ED2-ABE3-9CE056156736}" srcId="{C23CEB8D-8563-46E4-83C8-E9919D516384}" destId="{EED90675-3B64-4A79-9519-411F0054DAC5}" srcOrd="1" destOrd="0" parTransId="{A344ABE5-7736-49CB-A00B-79CC709AF2AA}" sibTransId="{EE36617E-A97F-4533-AE13-EA3C85591BB4}"/>
    <dgm:cxn modelId="{3396EFD4-3925-4299-9E5B-C606933DE3A7}" type="presOf" srcId="{4C2E3E7C-70BF-4EEE-9C13-6AC738897BEB}" destId="{2E38AF99-DA60-41DB-87B5-153BB2E19718}" srcOrd="0" destOrd="0" presId="urn:microsoft.com/office/officeart/2005/8/layout/process1"/>
    <dgm:cxn modelId="{91F47DE2-2183-40D0-B5B4-A598362E729E}" type="presOf" srcId="{C23CEB8D-8563-46E4-83C8-E9919D516384}" destId="{EAF5B385-966D-48ED-9E6A-DF9C472D697D}" srcOrd="0" destOrd="0" presId="urn:microsoft.com/office/officeart/2005/8/layout/process1"/>
    <dgm:cxn modelId="{D62F43EB-01B0-4DF7-BBE5-43B387471CAF}" srcId="{C23CEB8D-8563-46E4-83C8-E9919D516384}" destId="{4C2E3E7C-70BF-4EEE-9C13-6AC738897BEB}" srcOrd="0" destOrd="0" parTransId="{DA75065C-1195-4B49-A80F-A2802F0E3078}" sibTransId="{EB1C9B4D-B5E2-4A83-9EC6-B727644D2A40}"/>
    <dgm:cxn modelId="{192C00EC-07B3-4C77-B89B-AF1204039FDE}" type="presOf" srcId="{EB1C9B4D-B5E2-4A83-9EC6-B727644D2A40}" destId="{1498F49B-BEFD-4380-ACAC-87D18B137195}" srcOrd="1" destOrd="0" presId="urn:microsoft.com/office/officeart/2005/8/layout/process1"/>
    <dgm:cxn modelId="{3ADA3134-E55B-4494-828B-35DCBC49DDC4}" type="presParOf" srcId="{EAF5B385-966D-48ED-9E6A-DF9C472D697D}" destId="{2E38AF99-DA60-41DB-87B5-153BB2E19718}" srcOrd="0" destOrd="0" presId="urn:microsoft.com/office/officeart/2005/8/layout/process1"/>
    <dgm:cxn modelId="{A8CEBE5B-D2F0-48ED-A099-3625AB38E9EF}" type="presParOf" srcId="{EAF5B385-966D-48ED-9E6A-DF9C472D697D}" destId="{1628E777-04F4-4464-BAD3-E8962413DBDD}" srcOrd="1" destOrd="0" presId="urn:microsoft.com/office/officeart/2005/8/layout/process1"/>
    <dgm:cxn modelId="{40B2217D-4580-463E-B31A-EE6B53611404}" type="presParOf" srcId="{1628E777-04F4-4464-BAD3-E8962413DBDD}" destId="{1498F49B-BEFD-4380-ACAC-87D18B137195}" srcOrd="0" destOrd="0" presId="urn:microsoft.com/office/officeart/2005/8/layout/process1"/>
    <dgm:cxn modelId="{406A0E34-595E-4F20-A7D3-314EE5EBE9F4}" type="presParOf" srcId="{EAF5B385-966D-48ED-9E6A-DF9C472D697D}" destId="{4210156E-BE6F-4CB3-B4AF-324598CA58E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8158D7-207B-43F3-BFFD-A1D121DDA228}" type="doc">
      <dgm:prSet loTypeId="urn:microsoft.com/office/officeart/2009/3/layout/Descending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968C090-2323-40EC-B849-4E98C24ED9AD}">
      <dgm:prSet phldrT="[Texto]" custT="1"/>
      <dgm:spPr/>
      <dgm:t>
        <a:bodyPr/>
        <a:lstStyle/>
        <a:p>
          <a:pPr algn="ctr"/>
          <a:r>
            <a:rPr lang="es-EC" sz="1600" dirty="0">
              <a:latin typeface="+mn-lt"/>
            </a:rPr>
            <a:t>Origina demora y reprocesos</a:t>
          </a:r>
        </a:p>
      </dgm:t>
    </dgm:pt>
    <dgm:pt modelId="{C9F8FE25-37D3-4008-8938-FD137599F178}" type="parTrans" cxnId="{8E0E44A8-06BB-435F-A693-3109BB9FEC5C}">
      <dgm:prSet/>
      <dgm:spPr/>
      <dgm:t>
        <a:bodyPr/>
        <a:lstStyle/>
        <a:p>
          <a:pPr algn="ctr"/>
          <a:endParaRPr lang="es-EC" sz="1600">
            <a:latin typeface="+mn-lt"/>
          </a:endParaRPr>
        </a:p>
      </dgm:t>
    </dgm:pt>
    <dgm:pt modelId="{3671E629-4569-4F84-BCA4-F3EE8642D9C6}" type="sibTrans" cxnId="{8E0E44A8-06BB-435F-A693-3109BB9FEC5C}">
      <dgm:prSet/>
      <dgm:spPr/>
      <dgm:t>
        <a:bodyPr/>
        <a:lstStyle/>
        <a:p>
          <a:pPr algn="ctr"/>
          <a:endParaRPr lang="es-EC" sz="1600">
            <a:latin typeface="+mn-lt"/>
          </a:endParaRPr>
        </a:p>
      </dgm:t>
    </dgm:pt>
    <dgm:pt modelId="{AD4DC552-3C09-415D-97FB-5DC5133871E1}">
      <dgm:prSet phldrT="[Texto]" custT="1"/>
      <dgm:spPr/>
      <dgm:t>
        <a:bodyPr/>
        <a:lstStyle/>
        <a:p>
          <a:pPr algn="ctr"/>
          <a:r>
            <a:rPr lang="es-EC" sz="1600" dirty="0">
              <a:latin typeface="+mn-lt"/>
            </a:rPr>
            <a:t>Errores en la ejecución de los procesos</a:t>
          </a:r>
        </a:p>
      </dgm:t>
    </dgm:pt>
    <dgm:pt modelId="{80DC8AF7-1875-4D2F-B004-6DA33FCED38B}" type="parTrans" cxnId="{077E62EC-EB1D-48AF-9F78-BC5A0DB24D4E}">
      <dgm:prSet/>
      <dgm:spPr/>
      <dgm:t>
        <a:bodyPr/>
        <a:lstStyle/>
        <a:p>
          <a:pPr algn="ctr"/>
          <a:endParaRPr lang="es-EC" sz="1600">
            <a:latin typeface="+mn-lt"/>
          </a:endParaRPr>
        </a:p>
      </dgm:t>
    </dgm:pt>
    <dgm:pt modelId="{0AF4EB5C-9749-40D5-90F0-9B2E3BE68AB5}" type="sibTrans" cxnId="{077E62EC-EB1D-48AF-9F78-BC5A0DB24D4E}">
      <dgm:prSet/>
      <dgm:spPr/>
      <dgm:t>
        <a:bodyPr/>
        <a:lstStyle/>
        <a:p>
          <a:pPr algn="ctr"/>
          <a:endParaRPr lang="es-EC" sz="1600">
            <a:latin typeface="+mn-lt"/>
          </a:endParaRPr>
        </a:p>
      </dgm:t>
    </dgm:pt>
    <dgm:pt modelId="{7D98129A-0A36-4865-9317-651C6F2B0C87}">
      <dgm:prSet phldrT="[Texto]" custT="1"/>
      <dgm:spPr/>
      <dgm:t>
        <a:bodyPr/>
        <a:lstStyle/>
        <a:p>
          <a:pPr algn="ctr"/>
          <a:r>
            <a:rPr lang="es-EC" sz="1600" dirty="0">
              <a:latin typeface="+mn-lt"/>
            </a:rPr>
            <a:t>No permite la automatización de procesos</a:t>
          </a:r>
        </a:p>
      </dgm:t>
    </dgm:pt>
    <dgm:pt modelId="{C98EC23E-AC61-40A8-A549-00FD98F8DD49}" type="parTrans" cxnId="{919ADDE5-DA20-4414-8D24-EFEFB6BCB56F}">
      <dgm:prSet/>
      <dgm:spPr/>
      <dgm:t>
        <a:bodyPr/>
        <a:lstStyle/>
        <a:p>
          <a:pPr algn="ctr"/>
          <a:endParaRPr lang="es-EC" sz="1600">
            <a:latin typeface="+mn-lt"/>
          </a:endParaRPr>
        </a:p>
      </dgm:t>
    </dgm:pt>
    <dgm:pt modelId="{B0CA3B67-8376-4328-A759-C5FE15A621BB}" type="sibTrans" cxnId="{919ADDE5-DA20-4414-8D24-EFEFB6BCB56F}">
      <dgm:prSet/>
      <dgm:spPr/>
      <dgm:t>
        <a:bodyPr/>
        <a:lstStyle/>
        <a:p>
          <a:pPr algn="ctr"/>
          <a:endParaRPr lang="es-EC" sz="1600">
            <a:latin typeface="+mn-lt"/>
          </a:endParaRPr>
        </a:p>
      </dgm:t>
    </dgm:pt>
    <dgm:pt modelId="{9E9D4158-085B-46A9-A501-95AAA0C9059E}">
      <dgm:prSet phldrT="[Texto]" custT="1"/>
      <dgm:spPr/>
      <dgm:t>
        <a:bodyPr/>
        <a:lstStyle/>
        <a:p>
          <a:pPr algn="ctr"/>
          <a:r>
            <a:rPr lang="es-EC" sz="1600" dirty="0">
              <a:latin typeface="+mn-lt"/>
            </a:rPr>
            <a:t>Acumulación de los documentos</a:t>
          </a:r>
        </a:p>
      </dgm:t>
    </dgm:pt>
    <dgm:pt modelId="{8AB43F92-9F98-400D-8B70-08276F23B9C7}" type="parTrans" cxnId="{27632E13-50B3-4CED-9420-899A9CBD9F10}">
      <dgm:prSet/>
      <dgm:spPr/>
      <dgm:t>
        <a:bodyPr/>
        <a:lstStyle/>
        <a:p>
          <a:pPr algn="ctr"/>
          <a:endParaRPr lang="es-EC" sz="1600">
            <a:latin typeface="+mn-lt"/>
          </a:endParaRPr>
        </a:p>
      </dgm:t>
    </dgm:pt>
    <dgm:pt modelId="{95C182F0-0E02-441C-8634-3DFF50DE9316}" type="sibTrans" cxnId="{27632E13-50B3-4CED-9420-899A9CBD9F10}">
      <dgm:prSet/>
      <dgm:spPr/>
      <dgm:t>
        <a:bodyPr/>
        <a:lstStyle/>
        <a:p>
          <a:pPr algn="ctr"/>
          <a:endParaRPr lang="es-EC" sz="1600">
            <a:latin typeface="+mn-lt"/>
          </a:endParaRPr>
        </a:p>
      </dgm:t>
    </dgm:pt>
    <dgm:pt modelId="{84504981-BFB4-4F37-83B0-BE0B18B1B611}">
      <dgm:prSet phldrT="[Texto]" custT="1"/>
      <dgm:spPr/>
      <dgm:t>
        <a:bodyPr/>
        <a:lstStyle/>
        <a:p>
          <a:pPr algn="ctr"/>
          <a:endParaRPr lang="es-EC" sz="1600" dirty="0">
            <a:latin typeface="+mn-lt"/>
          </a:endParaRPr>
        </a:p>
      </dgm:t>
    </dgm:pt>
    <dgm:pt modelId="{864954D3-9399-440F-875C-15997DA4888E}" type="sibTrans" cxnId="{790F700E-1F77-444C-9A2B-90155AA91A07}">
      <dgm:prSet/>
      <dgm:spPr/>
      <dgm:t>
        <a:bodyPr/>
        <a:lstStyle/>
        <a:p>
          <a:pPr algn="ctr"/>
          <a:endParaRPr lang="es-EC" sz="1600">
            <a:latin typeface="+mn-lt"/>
          </a:endParaRPr>
        </a:p>
      </dgm:t>
    </dgm:pt>
    <dgm:pt modelId="{2171AB85-046A-49AD-AABB-3C0F6C05084F}" type="parTrans" cxnId="{790F700E-1F77-444C-9A2B-90155AA91A07}">
      <dgm:prSet/>
      <dgm:spPr/>
      <dgm:t>
        <a:bodyPr/>
        <a:lstStyle/>
        <a:p>
          <a:pPr algn="ctr"/>
          <a:endParaRPr lang="es-EC" sz="1600">
            <a:latin typeface="+mn-lt"/>
          </a:endParaRPr>
        </a:p>
      </dgm:t>
    </dgm:pt>
    <dgm:pt modelId="{AA47FCB9-0BB0-480C-934C-760F681881AD}" type="pres">
      <dgm:prSet presAssocID="{DE8158D7-207B-43F3-BFFD-A1D121DDA228}" presName="Name0" presStyleCnt="0">
        <dgm:presLayoutVars>
          <dgm:chMax val="7"/>
          <dgm:chPref val="5"/>
        </dgm:presLayoutVars>
      </dgm:prSet>
      <dgm:spPr/>
    </dgm:pt>
    <dgm:pt modelId="{0A6EC846-4065-494C-B71F-F207E9AE10DC}" type="pres">
      <dgm:prSet presAssocID="{DE8158D7-207B-43F3-BFFD-A1D121DDA228}" presName="arrowNode" presStyleLbl="node1" presStyleIdx="0" presStyleCnt="1"/>
      <dgm:spPr>
        <a:solidFill>
          <a:srgbClr val="00A251"/>
        </a:solidFill>
      </dgm:spPr>
    </dgm:pt>
    <dgm:pt modelId="{E46D4C07-304B-4971-948F-F6963B4BCC5A}" type="pres">
      <dgm:prSet presAssocID="{4968C090-2323-40EC-B849-4E98C24ED9AD}" presName="txNode1" presStyleLbl="revTx" presStyleIdx="0" presStyleCnt="5" custScaleX="95823" custLinFactNeighborX="70065" custLinFactNeighborY="62255">
        <dgm:presLayoutVars>
          <dgm:bulletEnabled val="1"/>
        </dgm:presLayoutVars>
      </dgm:prSet>
      <dgm:spPr/>
    </dgm:pt>
    <dgm:pt modelId="{CE43824A-729D-49DA-81D3-DA8E7DC85DB4}" type="pres">
      <dgm:prSet presAssocID="{AD4DC552-3C09-415D-97FB-5DC5133871E1}" presName="txNode2" presStyleLbl="revTx" presStyleIdx="1" presStyleCnt="5" custScaleX="71485" custLinFactNeighborX="4906" custLinFactNeighborY="91175">
        <dgm:presLayoutVars>
          <dgm:bulletEnabled val="1"/>
        </dgm:presLayoutVars>
      </dgm:prSet>
      <dgm:spPr/>
    </dgm:pt>
    <dgm:pt modelId="{D041107B-BACF-4211-8B0C-47856C26B023}" type="pres">
      <dgm:prSet presAssocID="{0AF4EB5C-9749-40D5-90F0-9B2E3BE68AB5}" presName="dotNode2" presStyleCnt="0"/>
      <dgm:spPr/>
    </dgm:pt>
    <dgm:pt modelId="{906BD271-20CC-4F92-BAAE-A492F68F22CE}" type="pres">
      <dgm:prSet presAssocID="{0AF4EB5C-9749-40D5-90F0-9B2E3BE68AB5}" presName="dotRepeatNode" presStyleLbl="fgShp" presStyleIdx="0" presStyleCnt="3"/>
      <dgm:spPr/>
    </dgm:pt>
    <dgm:pt modelId="{5026ACE4-8BDD-4257-A9C5-7810033EBDA5}" type="pres">
      <dgm:prSet presAssocID="{7D98129A-0A36-4865-9317-651C6F2B0C87}" presName="txNode3" presStyleLbl="revTx" presStyleIdx="2" presStyleCnt="5" custScaleX="80225" custLinFactNeighborX="-1007" custLinFactNeighborY="6938">
        <dgm:presLayoutVars>
          <dgm:bulletEnabled val="1"/>
        </dgm:presLayoutVars>
      </dgm:prSet>
      <dgm:spPr/>
    </dgm:pt>
    <dgm:pt modelId="{95F837F9-438D-47A2-A6C5-57AEA120470B}" type="pres">
      <dgm:prSet presAssocID="{B0CA3B67-8376-4328-A759-C5FE15A621BB}" presName="dotNode3" presStyleCnt="0"/>
      <dgm:spPr/>
    </dgm:pt>
    <dgm:pt modelId="{BC8A4769-9221-49AD-A549-07A3F7BBC9B5}" type="pres">
      <dgm:prSet presAssocID="{B0CA3B67-8376-4328-A759-C5FE15A621BB}" presName="dotRepeatNode" presStyleLbl="fgShp" presStyleIdx="1" presStyleCnt="3"/>
      <dgm:spPr/>
    </dgm:pt>
    <dgm:pt modelId="{32191E44-7DAE-4DA5-BDA4-6BE7F390C0CD}" type="pres">
      <dgm:prSet presAssocID="{9E9D4158-085B-46A9-A501-95AAA0C9059E}" presName="txNode4" presStyleLbl="revTx" presStyleIdx="3" presStyleCnt="5" custScaleX="84915" custLinFactX="-21899" custLinFactNeighborX="-100000" custLinFactNeighborY="60954">
        <dgm:presLayoutVars>
          <dgm:bulletEnabled val="1"/>
        </dgm:presLayoutVars>
      </dgm:prSet>
      <dgm:spPr/>
    </dgm:pt>
    <dgm:pt modelId="{12713110-7D7B-475D-A48F-06D2ACFF17B0}" type="pres">
      <dgm:prSet presAssocID="{95C182F0-0E02-441C-8634-3DFF50DE9316}" presName="dotNode4" presStyleCnt="0"/>
      <dgm:spPr/>
    </dgm:pt>
    <dgm:pt modelId="{E66A79BF-7C13-4368-9901-2CDD459D944C}" type="pres">
      <dgm:prSet presAssocID="{95C182F0-0E02-441C-8634-3DFF50DE9316}" presName="dotRepeatNode" presStyleLbl="fgShp" presStyleIdx="2" presStyleCnt="3"/>
      <dgm:spPr/>
    </dgm:pt>
    <dgm:pt modelId="{61DDB01F-5626-48FC-8B45-E8B52B8803BC}" type="pres">
      <dgm:prSet presAssocID="{84504981-BFB4-4F37-83B0-BE0B18B1B611}" presName="txNode5" presStyleLbl="revTx" presStyleIdx="4" presStyleCnt="5">
        <dgm:presLayoutVars>
          <dgm:bulletEnabled val="1"/>
        </dgm:presLayoutVars>
      </dgm:prSet>
      <dgm:spPr/>
    </dgm:pt>
  </dgm:ptLst>
  <dgm:cxnLst>
    <dgm:cxn modelId="{790F700E-1F77-444C-9A2B-90155AA91A07}" srcId="{DE8158D7-207B-43F3-BFFD-A1D121DDA228}" destId="{84504981-BFB4-4F37-83B0-BE0B18B1B611}" srcOrd="4" destOrd="0" parTransId="{2171AB85-046A-49AD-AABB-3C0F6C05084F}" sibTransId="{864954D3-9399-440F-875C-15997DA4888E}"/>
    <dgm:cxn modelId="{27632E13-50B3-4CED-9420-899A9CBD9F10}" srcId="{DE8158D7-207B-43F3-BFFD-A1D121DDA228}" destId="{9E9D4158-085B-46A9-A501-95AAA0C9059E}" srcOrd="3" destOrd="0" parTransId="{8AB43F92-9F98-400D-8B70-08276F23B9C7}" sibTransId="{95C182F0-0E02-441C-8634-3DFF50DE9316}"/>
    <dgm:cxn modelId="{554BF019-52EA-4F6B-A2A4-FF32D8B2DA37}" type="presOf" srcId="{4968C090-2323-40EC-B849-4E98C24ED9AD}" destId="{E46D4C07-304B-4971-948F-F6963B4BCC5A}" srcOrd="0" destOrd="0" presId="urn:microsoft.com/office/officeart/2009/3/layout/DescendingProcess"/>
    <dgm:cxn modelId="{DCC09C3D-0265-4C09-87F4-B4911AF939AB}" type="presOf" srcId="{95C182F0-0E02-441C-8634-3DFF50DE9316}" destId="{E66A79BF-7C13-4368-9901-2CDD459D944C}" srcOrd="0" destOrd="0" presId="urn:microsoft.com/office/officeart/2009/3/layout/DescendingProcess"/>
    <dgm:cxn modelId="{B9327F5B-ECFB-4913-894F-B70E3A7F3474}" type="presOf" srcId="{0AF4EB5C-9749-40D5-90F0-9B2E3BE68AB5}" destId="{906BD271-20CC-4F92-BAAE-A492F68F22CE}" srcOrd="0" destOrd="0" presId="urn:microsoft.com/office/officeart/2009/3/layout/DescendingProcess"/>
    <dgm:cxn modelId="{039F0469-DC7E-42CA-A761-E17EE6520E79}" type="presOf" srcId="{9E9D4158-085B-46A9-A501-95AAA0C9059E}" destId="{32191E44-7DAE-4DA5-BDA4-6BE7F390C0CD}" srcOrd="0" destOrd="0" presId="urn:microsoft.com/office/officeart/2009/3/layout/DescendingProcess"/>
    <dgm:cxn modelId="{543E8850-5CA1-4691-8DE1-C1BDFF6CCB7B}" type="presOf" srcId="{84504981-BFB4-4F37-83B0-BE0B18B1B611}" destId="{61DDB01F-5626-48FC-8B45-E8B52B8803BC}" srcOrd="0" destOrd="0" presId="urn:microsoft.com/office/officeart/2009/3/layout/DescendingProcess"/>
    <dgm:cxn modelId="{A4C7C459-9B40-4E32-98B9-165FBD17B6E0}" type="presOf" srcId="{AD4DC552-3C09-415D-97FB-5DC5133871E1}" destId="{CE43824A-729D-49DA-81D3-DA8E7DC85DB4}" srcOrd="0" destOrd="0" presId="urn:microsoft.com/office/officeart/2009/3/layout/DescendingProcess"/>
    <dgm:cxn modelId="{EAF50B8F-8B1C-49C1-BD16-62191F388107}" type="presOf" srcId="{DE8158D7-207B-43F3-BFFD-A1D121DDA228}" destId="{AA47FCB9-0BB0-480C-934C-760F681881AD}" srcOrd="0" destOrd="0" presId="urn:microsoft.com/office/officeart/2009/3/layout/DescendingProcess"/>
    <dgm:cxn modelId="{8E0E44A8-06BB-435F-A693-3109BB9FEC5C}" srcId="{DE8158D7-207B-43F3-BFFD-A1D121DDA228}" destId="{4968C090-2323-40EC-B849-4E98C24ED9AD}" srcOrd="0" destOrd="0" parTransId="{C9F8FE25-37D3-4008-8938-FD137599F178}" sibTransId="{3671E629-4569-4F84-BCA4-F3EE8642D9C6}"/>
    <dgm:cxn modelId="{CF285FC0-66DE-46E3-B704-47AB82634FB8}" type="presOf" srcId="{B0CA3B67-8376-4328-A759-C5FE15A621BB}" destId="{BC8A4769-9221-49AD-A549-07A3F7BBC9B5}" srcOrd="0" destOrd="0" presId="urn:microsoft.com/office/officeart/2009/3/layout/DescendingProcess"/>
    <dgm:cxn modelId="{BE3A6FE1-829D-481A-8AA4-789D994DF9EC}" type="presOf" srcId="{7D98129A-0A36-4865-9317-651C6F2B0C87}" destId="{5026ACE4-8BDD-4257-A9C5-7810033EBDA5}" srcOrd="0" destOrd="0" presId="urn:microsoft.com/office/officeart/2009/3/layout/DescendingProcess"/>
    <dgm:cxn modelId="{919ADDE5-DA20-4414-8D24-EFEFB6BCB56F}" srcId="{DE8158D7-207B-43F3-BFFD-A1D121DDA228}" destId="{7D98129A-0A36-4865-9317-651C6F2B0C87}" srcOrd="2" destOrd="0" parTransId="{C98EC23E-AC61-40A8-A549-00FD98F8DD49}" sibTransId="{B0CA3B67-8376-4328-A759-C5FE15A621BB}"/>
    <dgm:cxn modelId="{077E62EC-EB1D-48AF-9F78-BC5A0DB24D4E}" srcId="{DE8158D7-207B-43F3-BFFD-A1D121DDA228}" destId="{AD4DC552-3C09-415D-97FB-5DC5133871E1}" srcOrd="1" destOrd="0" parTransId="{80DC8AF7-1875-4D2F-B004-6DA33FCED38B}" sibTransId="{0AF4EB5C-9749-40D5-90F0-9B2E3BE68AB5}"/>
    <dgm:cxn modelId="{59FEACA7-7702-4760-B88A-585371F043AD}" type="presParOf" srcId="{AA47FCB9-0BB0-480C-934C-760F681881AD}" destId="{0A6EC846-4065-494C-B71F-F207E9AE10DC}" srcOrd="0" destOrd="0" presId="urn:microsoft.com/office/officeart/2009/3/layout/DescendingProcess"/>
    <dgm:cxn modelId="{C524E65A-02F1-4ADE-9277-7E52B3894410}" type="presParOf" srcId="{AA47FCB9-0BB0-480C-934C-760F681881AD}" destId="{E46D4C07-304B-4971-948F-F6963B4BCC5A}" srcOrd="1" destOrd="0" presId="urn:microsoft.com/office/officeart/2009/3/layout/DescendingProcess"/>
    <dgm:cxn modelId="{AD21F617-2D67-45A9-9D24-3A369C929506}" type="presParOf" srcId="{AA47FCB9-0BB0-480C-934C-760F681881AD}" destId="{CE43824A-729D-49DA-81D3-DA8E7DC85DB4}" srcOrd="2" destOrd="0" presId="urn:microsoft.com/office/officeart/2009/3/layout/DescendingProcess"/>
    <dgm:cxn modelId="{885297F6-0D1C-4243-B6AF-A0E6D8346A72}" type="presParOf" srcId="{AA47FCB9-0BB0-480C-934C-760F681881AD}" destId="{D041107B-BACF-4211-8B0C-47856C26B023}" srcOrd="3" destOrd="0" presId="urn:microsoft.com/office/officeart/2009/3/layout/DescendingProcess"/>
    <dgm:cxn modelId="{D3406F81-BF20-4E6C-989D-1CFF370A0751}" type="presParOf" srcId="{D041107B-BACF-4211-8B0C-47856C26B023}" destId="{906BD271-20CC-4F92-BAAE-A492F68F22CE}" srcOrd="0" destOrd="0" presId="urn:microsoft.com/office/officeart/2009/3/layout/DescendingProcess"/>
    <dgm:cxn modelId="{893FECA1-83DF-42A4-AD0C-EC7D29BB9726}" type="presParOf" srcId="{AA47FCB9-0BB0-480C-934C-760F681881AD}" destId="{5026ACE4-8BDD-4257-A9C5-7810033EBDA5}" srcOrd="4" destOrd="0" presId="urn:microsoft.com/office/officeart/2009/3/layout/DescendingProcess"/>
    <dgm:cxn modelId="{F0D78480-5512-4D75-8407-5DA888EE9DE6}" type="presParOf" srcId="{AA47FCB9-0BB0-480C-934C-760F681881AD}" destId="{95F837F9-438D-47A2-A6C5-57AEA120470B}" srcOrd="5" destOrd="0" presId="urn:microsoft.com/office/officeart/2009/3/layout/DescendingProcess"/>
    <dgm:cxn modelId="{A022986C-F890-40FF-9C58-D59BF7C8668A}" type="presParOf" srcId="{95F837F9-438D-47A2-A6C5-57AEA120470B}" destId="{BC8A4769-9221-49AD-A549-07A3F7BBC9B5}" srcOrd="0" destOrd="0" presId="urn:microsoft.com/office/officeart/2009/3/layout/DescendingProcess"/>
    <dgm:cxn modelId="{3518A1E5-7BB2-4DE7-AF63-3F13CD656A26}" type="presParOf" srcId="{AA47FCB9-0BB0-480C-934C-760F681881AD}" destId="{32191E44-7DAE-4DA5-BDA4-6BE7F390C0CD}" srcOrd="6" destOrd="0" presId="urn:microsoft.com/office/officeart/2009/3/layout/DescendingProcess"/>
    <dgm:cxn modelId="{0E0AD74F-98CA-481B-8B45-E15132445F29}" type="presParOf" srcId="{AA47FCB9-0BB0-480C-934C-760F681881AD}" destId="{12713110-7D7B-475D-A48F-06D2ACFF17B0}" srcOrd="7" destOrd="0" presId="urn:microsoft.com/office/officeart/2009/3/layout/DescendingProcess"/>
    <dgm:cxn modelId="{D87CCB19-2A54-40AA-9FC4-FB8042EA6C27}" type="presParOf" srcId="{12713110-7D7B-475D-A48F-06D2ACFF17B0}" destId="{E66A79BF-7C13-4368-9901-2CDD459D944C}" srcOrd="0" destOrd="0" presId="urn:microsoft.com/office/officeart/2009/3/layout/DescendingProcess"/>
    <dgm:cxn modelId="{17B24EA4-5FFB-4D2A-8D97-69F74298517D}" type="presParOf" srcId="{AA47FCB9-0BB0-480C-934C-760F681881AD}" destId="{61DDB01F-5626-48FC-8B45-E8B52B8803BC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C23CEB8D-8563-46E4-83C8-E9919D516384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4C2E3E7C-70BF-4EEE-9C13-6AC738897BEB}">
      <dgm:prSet phldrT="[Texto]" custT="1"/>
      <dgm:spPr>
        <a:xfrm>
          <a:off x="4218" y="0"/>
          <a:ext cx="2432359" cy="987552"/>
        </a:xfrm>
        <a:prstGeom prst="roundRect">
          <a:avLst>
            <a:gd name="adj" fmla="val 10000"/>
          </a:avLst>
        </a:prstGeom>
        <a:solidFill>
          <a:srgbClr val="FFC000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C" sz="1400" b="1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Indicador</a:t>
          </a:r>
        </a:p>
      </dgm:t>
    </dgm:pt>
    <dgm:pt modelId="{DA75065C-1195-4B49-A80F-A2802F0E3078}" type="parTrans" cxnId="{D62F43EB-01B0-4DF7-BBE5-43B387471CAF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1C9B4D-B5E2-4A83-9EC6-B727644D2A40}" type="sibTrans" cxnId="{D62F43EB-01B0-4DF7-BBE5-43B387471CAF}">
      <dgm:prSet custT="1"/>
      <dgm:spPr>
        <a:xfrm>
          <a:off x="2754794" y="99186"/>
          <a:ext cx="674621" cy="789179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C" sz="140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ED90675-3B64-4A79-9519-411F0054DAC5}">
      <dgm:prSet phldrT="[Texto]" custT="1"/>
      <dgm:spPr>
        <a:xfrm>
          <a:off x="3709447" y="-4942"/>
          <a:ext cx="3182175" cy="997436"/>
        </a:xfrm>
        <a:prstGeom prst="roundRect">
          <a:avLst>
            <a:gd name="adj" fmla="val 10000"/>
          </a:avLst>
        </a:prstGeom>
        <a:solidFill>
          <a:srgbClr val="CDF2F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C" sz="14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Tiempo de registro en el SGD – Tiempo de la solicitud de actualización</a:t>
          </a:r>
        </a:p>
      </dgm:t>
    </dgm:pt>
    <dgm:pt modelId="{A344ABE5-7736-49CB-A00B-79CC709AF2AA}" type="parTrans" cxnId="{C0134D51-AC58-4ED2-ABE3-9CE056156736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36617E-A97F-4533-AE13-EA3C85591BB4}" type="sibTrans" cxnId="{C0134D51-AC58-4ED2-ABE3-9CE056156736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F5B385-966D-48ED-9E6A-DF9C472D697D}" type="pres">
      <dgm:prSet presAssocID="{C23CEB8D-8563-46E4-83C8-E9919D516384}" presName="Name0" presStyleCnt="0">
        <dgm:presLayoutVars>
          <dgm:dir/>
          <dgm:resizeHandles val="exact"/>
        </dgm:presLayoutVars>
      </dgm:prSet>
      <dgm:spPr/>
    </dgm:pt>
    <dgm:pt modelId="{2E38AF99-DA60-41DB-87B5-153BB2E19718}" type="pres">
      <dgm:prSet presAssocID="{4C2E3E7C-70BF-4EEE-9C13-6AC738897BEB}" presName="node" presStyleLbl="node1" presStyleIdx="0" presStyleCnt="2" custScaleX="76437" custScaleY="99009">
        <dgm:presLayoutVars>
          <dgm:bulletEnabled val="1"/>
        </dgm:presLayoutVars>
      </dgm:prSet>
      <dgm:spPr/>
    </dgm:pt>
    <dgm:pt modelId="{1628E777-04F4-4464-BAD3-E8962413DBDD}" type="pres">
      <dgm:prSet presAssocID="{EB1C9B4D-B5E2-4A83-9EC6-B727644D2A40}" presName="sibTrans" presStyleLbl="sibTrans2D1" presStyleIdx="0" presStyleCnt="1"/>
      <dgm:spPr/>
    </dgm:pt>
    <dgm:pt modelId="{1498F49B-BEFD-4380-ACAC-87D18B137195}" type="pres">
      <dgm:prSet presAssocID="{EB1C9B4D-B5E2-4A83-9EC6-B727644D2A40}" presName="connectorText" presStyleLbl="sibTrans2D1" presStyleIdx="0" presStyleCnt="1"/>
      <dgm:spPr/>
    </dgm:pt>
    <dgm:pt modelId="{4210156E-BE6F-4CB3-B4AF-324598CA58E4}" type="pres">
      <dgm:prSet presAssocID="{EED90675-3B64-4A79-9519-411F0054DAC5}" presName="node" presStyleLbl="node1" presStyleIdx="1" presStyleCnt="2">
        <dgm:presLayoutVars>
          <dgm:bulletEnabled val="1"/>
        </dgm:presLayoutVars>
      </dgm:prSet>
      <dgm:spPr/>
    </dgm:pt>
  </dgm:ptLst>
  <dgm:cxnLst>
    <dgm:cxn modelId="{0AF5103F-E250-4C00-9605-E822FB651D2D}" type="presOf" srcId="{EB1C9B4D-B5E2-4A83-9EC6-B727644D2A40}" destId="{1628E777-04F4-4464-BAD3-E8962413DBDD}" srcOrd="0" destOrd="0" presId="urn:microsoft.com/office/officeart/2005/8/layout/process1"/>
    <dgm:cxn modelId="{020E4548-B549-4C12-B460-7AFA7226EBAA}" type="presOf" srcId="{EED90675-3B64-4A79-9519-411F0054DAC5}" destId="{4210156E-BE6F-4CB3-B4AF-324598CA58E4}" srcOrd="0" destOrd="0" presId="urn:microsoft.com/office/officeart/2005/8/layout/process1"/>
    <dgm:cxn modelId="{C0134D51-AC58-4ED2-ABE3-9CE056156736}" srcId="{C23CEB8D-8563-46E4-83C8-E9919D516384}" destId="{EED90675-3B64-4A79-9519-411F0054DAC5}" srcOrd="1" destOrd="0" parTransId="{A344ABE5-7736-49CB-A00B-79CC709AF2AA}" sibTransId="{EE36617E-A97F-4533-AE13-EA3C85591BB4}"/>
    <dgm:cxn modelId="{3396EFD4-3925-4299-9E5B-C606933DE3A7}" type="presOf" srcId="{4C2E3E7C-70BF-4EEE-9C13-6AC738897BEB}" destId="{2E38AF99-DA60-41DB-87B5-153BB2E19718}" srcOrd="0" destOrd="0" presId="urn:microsoft.com/office/officeart/2005/8/layout/process1"/>
    <dgm:cxn modelId="{91F47DE2-2183-40D0-B5B4-A598362E729E}" type="presOf" srcId="{C23CEB8D-8563-46E4-83C8-E9919D516384}" destId="{EAF5B385-966D-48ED-9E6A-DF9C472D697D}" srcOrd="0" destOrd="0" presId="urn:microsoft.com/office/officeart/2005/8/layout/process1"/>
    <dgm:cxn modelId="{D62F43EB-01B0-4DF7-BBE5-43B387471CAF}" srcId="{C23CEB8D-8563-46E4-83C8-E9919D516384}" destId="{4C2E3E7C-70BF-4EEE-9C13-6AC738897BEB}" srcOrd="0" destOrd="0" parTransId="{DA75065C-1195-4B49-A80F-A2802F0E3078}" sibTransId="{EB1C9B4D-B5E2-4A83-9EC6-B727644D2A40}"/>
    <dgm:cxn modelId="{192C00EC-07B3-4C77-B89B-AF1204039FDE}" type="presOf" srcId="{EB1C9B4D-B5E2-4A83-9EC6-B727644D2A40}" destId="{1498F49B-BEFD-4380-ACAC-87D18B137195}" srcOrd="1" destOrd="0" presId="urn:microsoft.com/office/officeart/2005/8/layout/process1"/>
    <dgm:cxn modelId="{3ADA3134-E55B-4494-828B-35DCBC49DDC4}" type="presParOf" srcId="{EAF5B385-966D-48ED-9E6A-DF9C472D697D}" destId="{2E38AF99-DA60-41DB-87B5-153BB2E19718}" srcOrd="0" destOrd="0" presId="urn:microsoft.com/office/officeart/2005/8/layout/process1"/>
    <dgm:cxn modelId="{A8CEBE5B-D2F0-48ED-A099-3625AB38E9EF}" type="presParOf" srcId="{EAF5B385-966D-48ED-9E6A-DF9C472D697D}" destId="{1628E777-04F4-4464-BAD3-E8962413DBDD}" srcOrd="1" destOrd="0" presId="urn:microsoft.com/office/officeart/2005/8/layout/process1"/>
    <dgm:cxn modelId="{40B2217D-4580-463E-B31A-EE6B53611404}" type="presParOf" srcId="{1628E777-04F4-4464-BAD3-E8962413DBDD}" destId="{1498F49B-BEFD-4380-ACAC-87D18B137195}" srcOrd="0" destOrd="0" presId="urn:microsoft.com/office/officeart/2005/8/layout/process1"/>
    <dgm:cxn modelId="{406A0E34-595E-4F20-A7D3-314EE5EBE9F4}" type="presParOf" srcId="{EAF5B385-966D-48ED-9E6A-DF9C472D697D}" destId="{4210156E-BE6F-4CB3-B4AF-324598CA58E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C23CEB8D-8563-46E4-83C8-E9919D516384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EED90675-3B64-4A79-9519-411F0054DAC5}">
      <dgm:prSet phldrT="[Texto]" custT="1"/>
      <dgm:spPr>
        <a:xfrm>
          <a:off x="3758466" y="0"/>
          <a:ext cx="3310844" cy="1154644"/>
        </a:xfrm>
        <a:prstGeom prst="roundRect">
          <a:avLst>
            <a:gd name="adj" fmla="val 10000"/>
          </a:avLst>
        </a:prstGeom>
        <a:solidFill>
          <a:srgbClr val="CDF2F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C" sz="14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Nivel de satisfacción de atención al usuario en entrega de documentos:</a:t>
          </a:r>
        </a:p>
        <a:p>
          <a:r>
            <a:rPr lang="es-EC" sz="14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Excelente 5 / Muy bueno 4 / Bueno 3 / Regular 2 / Malo 1</a:t>
          </a:r>
        </a:p>
      </dgm:t>
    </dgm:pt>
    <dgm:pt modelId="{A344ABE5-7736-49CB-A00B-79CC709AF2AA}" type="parTrans" cxnId="{C0134D51-AC58-4ED2-ABE3-9CE056156736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36617E-A97F-4533-AE13-EA3C85591BB4}" type="sibTrans" cxnId="{C0134D51-AC58-4ED2-ABE3-9CE056156736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2E3E7C-70BF-4EEE-9C13-6AC738897BEB}">
      <dgm:prSet phldrT="[Texto]" custT="1"/>
      <dgm:spPr>
        <a:xfrm>
          <a:off x="1188" y="0"/>
          <a:ext cx="2432940" cy="1154644"/>
        </a:xfrm>
        <a:prstGeom prst="roundRect">
          <a:avLst>
            <a:gd name="adj" fmla="val 10000"/>
          </a:avLst>
        </a:prstGeom>
        <a:solidFill>
          <a:srgbClr val="FFC000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C" sz="14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Indicador</a:t>
          </a:r>
        </a:p>
      </dgm:t>
    </dgm:pt>
    <dgm:pt modelId="{EB1C9B4D-B5E2-4A83-9EC6-B727644D2A40}" type="sibTrans" cxnId="{D62F43EB-01B0-4DF7-BBE5-43B387471CAF}">
      <dgm:prSet custT="1"/>
      <dgm:spPr>
        <a:xfrm>
          <a:off x="2765213" y="166777"/>
          <a:ext cx="701898" cy="821089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C" sz="140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A75065C-1195-4B49-A80F-A2802F0E3078}" type="parTrans" cxnId="{D62F43EB-01B0-4DF7-BBE5-43B387471CAF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F5B385-966D-48ED-9E6A-DF9C472D697D}" type="pres">
      <dgm:prSet presAssocID="{C23CEB8D-8563-46E4-83C8-E9919D516384}" presName="Name0" presStyleCnt="0">
        <dgm:presLayoutVars>
          <dgm:dir/>
          <dgm:resizeHandles val="exact"/>
        </dgm:presLayoutVars>
      </dgm:prSet>
      <dgm:spPr/>
    </dgm:pt>
    <dgm:pt modelId="{2E38AF99-DA60-41DB-87B5-153BB2E19718}" type="pres">
      <dgm:prSet presAssocID="{4C2E3E7C-70BF-4EEE-9C13-6AC738897BEB}" presName="node" presStyleLbl="node1" presStyleIdx="0" presStyleCnt="2" custScaleX="73484">
        <dgm:presLayoutVars>
          <dgm:bulletEnabled val="1"/>
        </dgm:presLayoutVars>
      </dgm:prSet>
      <dgm:spPr/>
    </dgm:pt>
    <dgm:pt modelId="{1628E777-04F4-4464-BAD3-E8962413DBDD}" type="pres">
      <dgm:prSet presAssocID="{EB1C9B4D-B5E2-4A83-9EC6-B727644D2A40}" presName="sibTrans" presStyleLbl="sibTrans2D1" presStyleIdx="0" presStyleCnt="1"/>
      <dgm:spPr/>
    </dgm:pt>
    <dgm:pt modelId="{1498F49B-BEFD-4380-ACAC-87D18B137195}" type="pres">
      <dgm:prSet presAssocID="{EB1C9B4D-B5E2-4A83-9EC6-B727644D2A40}" presName="connectorText" presStyleLbl="sibTrans2D1" presStyleIdx="0" presStyleCnt="1"/>
      <dgm:spPr/>
    </dgm:pt>
    <dgm:pt modelId="{4210156E-BE6F-4CB3-B4AF-324598CA58E4}" type="pres">
      <dgm:prSet presAssocID="{EED90675-3B64-4A79-9519-411F0054DAC5}" presName="node" presStyleLbl="node1" presStyleIdx="1" presStyleCnt="2" custLinFactNeighborY="-1015">
        <dgm:presLayoutVars>
          <dgm:bulletEnabled val="1"/>
        </dgm:presLayoutVars>
      </dgm:prSet>
      <dgm:spPr/>
    </dgm:pt>
  </dgm:ptLst>
  <dgm:cxnLst>
    <dgm:cxn modelId="{0AF5103F-E250-4C00-9605-E822FB651D2D}" type="presOf" srcId="{EB1C9B4D-B5E2-4A83-9EC6-B727644D2A40}" destId="{1628E777-04F4-4464-BAD3-E8962413DBDD}" srcOrd="0" destOrd="0" presId="urn:microsoft.com/office/officeart/2005/8/layout/process1"/>
    <dgm:cxn modelId="{020E4548-B549-4C12-B460-7AFA7226EBAA}" type="presOf" srcId="{EED90675-3B64-4A79-9519-411F0054DAC5}" destId="{4210156E-BE6F-4CB3-B4AF-324598CA58E4}" srcOrd="0" destOrd="0" presId="urn:microsoft.com/office/officeart/2005/8/layout/process1"/>
    <dgm:cxn modelId="{C0134D51-AC58-4ED2-ABE3-9CE056156736}" srcId="{C23CEB8D-8563-46E4-83C8-E9919D516384}" destId="{EED90675-3B64-4A79-9519-411F0054DAC5}" srcOrd="1" destOrd="0" parTransId="{A344ABE5-7736-49CB-A00B-79CC709AF2AA}" sibTransId="{EE36617E-A97F-4533-AE13-EA3C85591BB4}"/>
    <dgm:cxn modelId="{3396EFD4-3925-4299-9E5B-C606933DE3A7}" type="presOf" srcId="{4C2E3E7C-70BF-4EEE-9C13-6AC738897BEB}" destId="{2E38AF99-DA60-41DB-87B5-153BB2E19718}" srcOrd="0" destOrd="0" presId="urn:microsoft.com/office/officeart/2005/8/layout/process1"/>
    <dgm:cxn modelId="{91F47DE2-2183-40D0-B5B4-A598362E729E}" type="presOf" srcId="{C23CEB8D-8563-46E4-83C8-E9919D516384}" destId="{EAF5B385-966D-48ED-9E6A-DF9C472D697D}" srcOrd="0" destOrd="0" presId="urn:microsoft.com/office/officeart/2005/8/layout/process1"/>
    <dgm:cxn modelId="{D62F43EB-01B0-4DF7-BBE5-43B387471CAF}" srcId="{C23CEB8D-8563-46E4-83C8-E9919D516384}" destId="{4C2E3E7C-70BF-4EEE-9C13-6AC738897BEB}" srcOrd="0" destOrd="0" parTransId="{DA75065C-1195-4B49-A80F-A2802F0E3078}" sibTransId="{EB1C9B4D-B5E2-4A83-9EC6-B727644D2A40}"/>
    <dgm:cxn modelId="{192C00EC-07B3-4C77-B89B-AF1204039FDE}" type="presOf" srcId="{EB1C9B4D-B5E2-4A83-9EC6-B727644D2A40}" destId="{1498F49B-BEFD-4380-ACAC-87D18B137195}" srcOrd="1" destOrd="0" presId="urn:microsoft.com/office/officeart/2005/8/layout/process1"/>
    <dgm:cxn modelId="{3ADA3134-E55B-4494-828B-35DCBC49DDC4}" type="presParOf" srcId="{EAF5B385-966D-48ED-9E6A-DF9C472D697D}" destId="{2E38AF99-DA60-41DB-87B5-153BB2E19718}" srcOrd="0" destOrd="0" presId="urn:microsoft.com/office/officeart/2005/8/layout/process1"/>
    <dgm:cxn modelId="{A8CEBE5B-D2F0-48ED-A099-3625AB38E9EF}" type="presParOf" srcId="{EAF5B385-966D-48ED-9E6A-DF9C472D697D}" destId="{1628E777-04F4-4464-BAD3-E8962413DBDD}" srcOrd="1" destOrd="0" presId="urn:microsoft.com/office/officeart/2005/8/layout/process1"/>
    <dgm:cxn modelId="{40B2217D-4580-463E-B31A-EE6B53611404}" type="presParOf" srcId="{1628E777-04F4-4464-BAD3-E8962413DBDD}" destId="{1498F49B-BEFD-4380-ACAC-87D18B137195}" srcOrd="0" destOrd="0" presId="urn:microsoft.com/office/officeart/2005/8/layout/process1"/>
    <dgm:cxn modelId="{406A0E34-595E-4F20-A7D3-314EE5EBE9F4}" type="presParOf" srcId="{EAF5B385-966D-48ED-9E6A-DF9C472D697D}" destId="{4210156E-BE6F-4CB3-B4AF-324598CA58E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C55381C8-702E-4E3C-930C-34124B2EB863}" type="doc">
      <dgm:prSet loTypeId="urn:microsoft.com/office/officeart/2008/layout/LinedList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055961D8-A87E-475F-A4DE-FA22DFCD6F4A}">
      <dgm:prSet phldrT="[Texto]" custT="1"/>
      <dgm:spPr>
        <a:xfrm>
          <a:off x="0" y="2156"/>
          <a:ext cx="1387667" cy="4411546"/>
        </a:xfrm>
        <a:prstGeom prst="rect">
          <a:avLst/>
        </a:prstGeom>
        <a:solidFill>
          <a:srgbClr val="5B9BD5">
            <a:lumMod val="20000"/>
            <a:lumOff val="80000"/>
          </a:srgbClr>
        </a:solidFill>
        <a:ln>
          <a:noFill/>
        </a:ln>
        <a:effectLst/>
      </dgm:spPr>
      <dgm:t>
        <a:bodyPr/>
        <a:lstStyle/>
        <a:p>
          <a:pPr algn="ctr"/>
          <a:r>
            <a:rPr lang="es-EC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ÍNDICE</a:t>
          </a:r>
        </a:p>
      </dgm:t>
    </dgm:pt>
    <dgm:pt modelId="{61CA2144-CF47-4BC8-B75D-83908FCC385C}" type="parTrans" cxnId="{35B2DE65-6203-449D-B9B9-243BA432A298}">
      <dgm:prSet/>
      <dgm:spPr/>
      <dgm:t>
        <a:bodyPr/>
        <a:lstStyle/>
        <a:p>
          <a:endParaRPr lang="es-EC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DF795F-F9E4-4B19-833D-40B39CB7391F}" type="sibTrans" cxnId="{35B2DE65-6203-449D-B9B9-243BA432A298}">
      <dgm:prSet/>
      <dgm:spPr/>
      <dgm:t>
        <a:bodyPr/>
        <a:lstStyle/>
        <a:p>
          <a:endParaRPr lang="es-EC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0D0901-A24D-4EF5-9DAF-32B787C9FE36}">
      <dgm:prSet phldrT="[Texto]" custT="1"/>
      <dgm:spPr>
        <a:xfrm>
          <a:off x="1491742" y="21165"/>
          <a:ext cx="5446592" cy="38019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EC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A. Objetivo del Proceso</a:t>
          </a:r>
        </a:p>
        <a:p>
          <a:endParaRPr lang="es-EC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437914A-9F08-4CD5-B4D0-6F593400551F}" type="parTrans" cxnId="{F31784A0-75F8-4DF1-B9AD-A49A233E3CEF}">
      <dgm:prSet/>
      <dgm:spPr/>
      <dgm:t>
        <a:bodyPr/>
        <a:lstStyle/>
        <a:p>
          <a:endParaRPr lang="es-EC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6FDDCC-F6E6-4139-81E9-BA85078C71D6}" type="sibTrans" cxnId="{F31784A0-75F8-4DF1-B9AD-A49A233E3CEF}">
      <dgm:prSet/>
      <dgm:spPr/>
      <dgm:t>
        <a:bodyPr/>
        <a:lstStyle/>
        <a:p>
          <a:endParaRPr lang="es-EC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3DEF62-1B4E-40B9-A18C-219FA0B05F2E}">
      <dgm:prSet phldrT="[Texto]" custT="1"/>
      <dgm:spPr>
        <a:xfrm>
          <a:off x="1491742" y="420369"/>
          <a:ext cx="5446592" cy="38019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EC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B. Responsable del proceso</a:t>
          </a:r>
          <a:endParaRPr lang="es-EC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4DC7635-6109-4830-B21F-CC69490ABBD8}" type="parTrans" cxnId="{72BBF0D5-28D7-4812-8C9D-A015F25A3A07}">
      <dgm:prSet/>
      <dgm:spPr/>
      <dgm:t>
        <a:bodyPr/>
        <a:lstStyle/>
        <a:p>
          <a:endParaRPr lang="es-EC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F3AA65-81D8-4682-8AE6-1B8A997FC5C3}" type="sibTrans" cxnId="{72BBF0D5-28D7-4812-8C9D-A015F25A3A07}">
      <dgm:prSet/>
      <dgm:spPr/>
      <dgm:t>
        <a:bodyPr/>
        <a:lstStyle/>
        <a:p>
          <a:endParaRPr lang="es-EC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5DB8C2-C6C3-40B2-B9CA-B32C91513123}">
      <dgm:prSet phldrT="[Texto]" custT="1"/>
      <dgm:spPr>
        <a:xfrm>
          <a:off x="1491742" y="819573"/>
          <a:ext cx="5446592" cy="38019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EC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C. Marco Normativo</a:t>
          </a:r>
          <a:endParaRPr lang="es-EC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326B525-0A8B-46D4-8617-AE78ACF0F503}" type="parTrans" cxnId="{82EBDBFE-753C-4C1E-A529-A6D3D8007CC8}">
      <dgm:prSet/>
      <dgm:spPr/>
      <dgm:t>
        <a:bodyPr/>
        <a:lstStyle/>
        <a:p>
          <a:endParaRPr lang="es-EC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DB7528-6BA1-4BB1-9B77-6A23707B3D9D}" type="sibTrans" cxnId="{82EBDBFE-753C-4C1E-A529-A6D3D8007CC8}">
      <dgm:prSet/>
      <dgm:spPr/>
      <dgm:t>
        <a:bodyPr/>
        <a:lstStyle/>
        <a:p>
          <a:endParaRPr lang="es-EC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6B3C37-1427-41B4-8162-FD29FE36B44C}">
      <dgm:prSet phldrT="[Texto]" custT="1"/>
      <dgm:spPr>
        <a:xfrm>
          <a:off x="1491742" y="1218778"/>
          <a:ext cx="5446592" cy="38019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EC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D. Alcance</a:t>
          </a:r>
          <a:endParaRPr lang="es-EC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B5AB4DE-E56C-49B2-912E-78D196BF3FE9}" type="parTrans" cxnId="{4F602F70-C5A3-494F-B1F3-301CD50215C7}">
      <dgm:prSet/>
      <dgm:spPr/>
      <dgm:t>
        <a:bodyPr/>
        <a:lstStyle/>
        <a:p>
          <a:endParaRPr lang="es-EC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53C836-40C1-49E6-B336-7C56B92037D8}" type="sibTrans" cxnId="{4F602F70-C5A3-494F-B1F3-301CD50215C7}">
      <dgm:prSet/>
      <dgm:spPr/>
      <dgm:t>
        <a:bodyPr/>
        <a:lstStyle/>
        <a:p>
          <a:endParaRPr lang="es-EC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9CA353-A0E8-4750-93E5-ECF6A528C005}">
      <dgm:prSet phldrT="[Texto]" custT="1"/>
      <dgm:spPr>
        <a:xfrm>
          <a:off x="1491742" y="1617982"/>
          <a:ext cx="5446592" cy="38019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EC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E. Glosario de Términos</a:t>
          </a:r>
          <a:endParaRPr lang="es-EC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B081A6A-AA67-432C-9DF5-48171C786A8B}" type="parTrans" cxnId="{08452575-0EC9-47A4-8783-310E1FF44412}">
      <dgm:prSet/>
      <dgm:spPr/>
      <dgm:t>
        <a:bodyPr/>
        <a:lstStyle/>
        <a:p>
          <a:endParaRPr lang="es-EC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7850EA-79EE-49DA-9EFE-1C0030E855A0}" type="sibTrans" cxnId="{08452575-0EC9-47A4-8783-310E1FF44412}">
      <dgm:prSet/>
      <dgm:spPr/>
      <dgm:t>
        <a:bodyPr/>
        <a:lstStyle/>
        <a:p>
          <a:endParaRPr lang="es-EC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D941B7-EA3F-40E8-943C-B0D69A77AAF4}">
      <dgm:prSet phldrT="[Texto]" custT="1"/>
      <dgm:spPr>
        <a:xfrm>
          <a:off x="1491742" y="2017186"/>
          <a:ext cx="5446592" cy="38019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EC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F. Lineamientos</a:t>
          </a:r>
          <a:endParaRPr lang="es-EC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FF1B0DC-A565-4FED-B046-7F0E41C6BA21}" type="parTrans" cxnId="{086C4445-8832-4226-9C27-3DB1B4D76343}">
      <dgm:prSet/>
      <dgm:spPr/>
      <dgm:t>
        <a:bodyPr/>
        <a:lstStyle/>
        <a:p>
          <a:endParaRPr lang="es-EC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10B9AB-8D02-4898-B228-F51CC5F7966A}" type="sibTrans" cxnId="{086C4445-8832-4226-9C27-3DB1B4D76343}">
      <dgm:prSet/>
      <dgm:spPr/>
      <dgm:t>
        <a:bodyPr/>
        <a:lstStyle/>
        <a:p>
          <a:endParaRPr lang="es-EC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FEA56-1943-4D1B-8BA3-1C4959069C61}">
      <dgm:prSet phldrT="[Texto]" custT="1"/>
      <dgm:spPr>
        <a:xfrm>
          <a:off x="1491742" y="2416390"/>
          <a:ext cx="5446592" cy="38019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EC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G. Procedimiento</a:t>
          </a:r>
          <a:endParaRPr lang="es-EC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15AF2D1-2A7C-40E4-9F36-21CE025FC4A8}" type="parTrans" cxnId="{96E2EBF8-A36A-4680-BB53-B0D9BC2F1B5C}">
      <dgm:prSet/>
      <dgm:spPr/>
      <dgm:t>
        <a:bodyPr/>
        <a:lstStyle/>
        <a:p>
          <a:endParaRPr lang="es-EC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84E7F9-4D2C-4C00-A206-E2F0BFB6CEE4}" type="sibTrans" cxnId="{96E2EBF8-A36A-4680-BB53-B0D9BC2F1B5C}">
      <dgm:prSet/>
      <dgm:spPr/>
      <dgm:t>
        <a:bodyPr/>
        <a:lstStyle/>
        <a:p>
          <a:endParaRPr lang="es-EC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C26281-9A0E-479E-9DB3-005DA9A1E7D4}">
      <dgm:prSet phldrT="[Texto]" custT="1"/>
      <dgm:spPr>
        <a:xfrm>
          <a:off x="1491742" y="2815594"/>
          <a:ext cx="5446592" cy="38019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EC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H. Anexos</a:t>
          </a:r>
          <a:endParaRPr lang="es-EC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BAFDFCB-62D8-4240-BD99-99DA55F5AECF}" type="parTrans" cxnId="{1622FF6B-80FB-48BE-8E88-772855D89EC4}">
      <dgm:prSet/>
      <dgm:spPr/>
      <dgm:t>
        <a:bodyPr/>
        <a:lstStyle/>
        <a:p>
          <a:endParaRPr lang="es-EC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1458FF-E94A-4193-8076-F6ED29441575}" type="sibTrans" cxnId="{1622FF6B-80FB-48BE-8E88-772855D89EC4}">
      <dgm:prSet/>
      <dgm:spPr/>
      <dgm:t>
        <a:bodyPr/>
        <a:lstStyle/>
        <a:p>
          <a:endParaRPr lang="es-EC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AFF8A0-AB9F-443A-A606-879E76155924}">
      <dgm:prSet phldrT="[Texto]" custT="1"/>
      <dgm:spPr>
        <a:xfrm>
          <a:off x="1491742" y="3214798"/>
          <a:ext cx="5446592" cy="38019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EC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I. Indicadores Propuestos</a:t>
          </a:r>
          <a:endParaRPr lang="es-EC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7E035E6-EF91-4FF4-B76C-67278E519CA8}" type="parTrans" cxnId="{D3C3ABA9-A02F-4540-8047-C02748E28EEC}">
      <dgm:prSet/>
      <dgm:spPr/>
      <dgm:t>
        <a:bodyPr/>
        <a:lstStyle/>
        <a:p>
          <a:endParaRPr lang="es-EC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7E6FFD-08CC-4292-914A-65BE7369D912}" type="sibTrans" cxnId="{D3C3ABA9-A02F-4540-8047-C02748E28EEC}">
      <dgm:prSet/>
      <dgm:spPr/>
      <dgm:t>
        <a:bodyPr/>
        <a:lstStyle/>
        <a:p>
          <a:endParaRPr lang="es-EC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2294FC-CA49-41CF-83F2-F513B31F5279}">
      <dgm:prSet phldrT="[Texto]" custT="1"/>
      <dgm:spPr>
        <a:xfrm>
          <a:off x="1491742" y="3614002"/>
          <a:ext cx="5446592" cy="38019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EC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J. Control de Cambios</a:t>
          </a:r>
          <a:endParaRPr lang="es-EC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956CE5F-E083-4B0D-A09C-63C18F240959}" type="parTrans" cxnId="{38089854-D7A6-4798-B4E5-380651399DA8}">
      <dgm:prSet/>
      <dgm:spPr/>
      <dgm:t>
        <a:bodyPr/>
        <a:lstStyle/>
        <a:p>
          <a:endParaRPr lang="es-EC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869F3C-87F2-4DCC-B4B4-618E5FF0E250}" type="sibTrans" cxnId="{38089854-D7A6-4798-B4E5-380651399DA8}">
      <dgm:prSet/>
      <dgm:spPr/>
      <dgm:t>
        <a:bodyPr/>
        <a:lstStyle/>
        <a:p>
          <a:endParaRPr lang="es-EC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1A79A0-5175-48C9-B915-AB16B6E0DABF}">
      <dgm:prSet phldrT="[Texto]" custT="1"/>
      <dgm:spPr>
        <a:xfrm>
          <a:off x="1491742" y="4013206"/>
          <a:ext cx="5446592" cy="38019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EC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K. Aprobación</a:t>
          </a:r>
          <a:endParaRPr lang="es-EC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26D5E77-C576-4392-AD71-43872F6D44DB}" type="parTrans" cxnId="{C29BC3CA-7340-44F2-80ED-DD80965286E9}">
      <dgm:prSet/>
      <dgm:spPr/>
      <dgm:t>
        <a:bodyPr/>
        <a:lstStyle/>
        <a:p>
          <a:endParaRPr lang="es-EC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D99FB0-47A8-4356-9CBA-A3BA732F1763}" type="sibTrans" cxnId="{C29BC3CA-7340-44F2-80ED-DD80965286E9}">
      <dgm:prSet/>
      <dgm:spPr/>
      <dgm:t>
        <a:bodyPr/>
        <a:lstStyle/>
        <a:p>
          <a:endParaRPr lang="es-EC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EA8DDD-1640-4EC6-BFAD-DB8FE6DBE8C4}" type="pres">
      <dgm:prSet presAssocID="{C55381C8-702E-4E3C-930C-34124B2EB863}" presName="vert0" presStyleCnt="0">
        <dgm:presLayoutVars>
          <dgm:dir/>
          <dgm:animOne val="branch"/>
          <dgm:animLvl val="lvl"/>
        </dgm:presLayoutVars>
      </dgm:prSet>
      <dgm:spPr/>
    </dgm:pt>
    <dgm:pt modelId="{A7856621-80B9-499A-B217-3464823C7F3D}" type="pres">
      <dgm:prSet presAssocID="{055961D8-A87E-475F-A4DE-FA22DFCD6F4A}" presName="thickLine" presStyleLbl="alignNode1" presStyleIdx="0" presStyleCnt="1"/>
      <dgm:spPr>
        <a:xfrm>
          <a:off x="0" y="2156"/>
          <a:ext cx="6938335" cy="0"/>
        </a:xfrm>
        <a:prstGeom prst="line">
          <a:avLst/>
        </a:prstGeom>
        <a:gradFill rotWithShape="0">
          <a:gsLst>
            <a:gs pos="0">
              <a:srgbClr val="4472C4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</dgm:pt>
    <dgm:pt modelId="{9F938AA4-D309-44FC-BC33-2F105B2709F9}" type="pres">
      <dgm:prSet presAssocID="{055961D8-A87E-475F-A4DE-FA22DFCD6F4A}" presName="horz1" presStyleCnt="0"/>
      <dgm:spPr/>
    </dgm:pt>
    <dgm:pt modelId="{DCA63B2F-424D-45FC-A7EA-2E57F0AB5BF1}" type="pres">
      <dgm:prSet presAssocID="{055961D8-A87E-475F-A4DE-FA22DFCD6F4A}" presName="tx1" presStyleLbl="revTx" presStyleIdx="0" presStyleCnt="12"/>
      <dgm:spPr/>
    </dgm:pt>
    <dgm:pt modelId="{3B203B19-FA89-4081-A6E2-77258BECE394}" type="pres">
      <dgm:prSet presAssocID="{055961D8-A87E-475F-A4DE-FA22DFCD6F4A}" presName="vert1" presStyleCnt="0"/>
      <dgm:spPr/>
    </dgm:pt>
    <dgm:pt modelId="{ED1ABF01-81B0-4C07-AF37-4C1C393EA323}" type="pres">
      <dgm:prSet presAssocID="{BD0D0901-A24D-4EF5-9DAF-32B787C9FE36}" presName="vertSpace2a" presStyleCnt="0"/>
      <dgm:spPr/>
    </dgm:pt>
    <dgm:pt modelId="{6B82F430-253E-4BFB-B73B-EAEEDCEDA78B}" type="pres">
      <dgm:prSet presAssocID="{BD0D0901-A24D-4EF5-9DAF-32B787C9FE36}" presName="horz2" presStyleCnt="0"/>
      <dgm:spPr/>
    </dgm:pt>
    <dgm:pt modelId="{DC5DE5A6-2D8F-476F-8DB9-14D573CE97A2}" type="pres">
      <dgm:prSet presAssocID="{BD0D0901-A24D-4EF5-9DAF-32B787C9FE36}" presName="horzSpace2" presStyleCnt="0"/>
      <dgm:spPr/>
    </dgm:pt>
    <dgm:pt modelId="{AB77604A-8D64-433D-A65B-1A8D7FDF6260}" type="pres">
      <dgm:prSet presAssocID="{BD0D0901-A24D-4EF5-9DAF-32B787C9FE36}" presName="tx2" presStyleLbl="revTx" presStyleIdx="1" presStyleCnt="12"/>
      <dgm:spPr/>
    </dgm:pt>
    <dgm:pt modelId="{231556D4-51B0-4B74-8811-7974BF0E73B7}" type="pres">
      <dgm:prSet presAssocID="{BD0D0901-A24D-4EF5-9DAF-32B787C9FE36}" presName="vert2" presStyleCnt="0"/>
      <dgm:spPr/>
    </dgm:pt>
    <dgm:pt modelId="{ED1EE823-2C76-4C31-B8D6-43699528BF57}" type="pres">
      <dgm:prSet presAssocID="{BD0D0901-A24D-4EF5-9DAF-32B787C9FE36}" presName="thinLine2b" presStyleLbl="callout" presStyleIdx="0" presStyleCnt="11"/>
      <dgm:spPr>
        <a:xfrm>
          <a:off x="1387666" y="401360"/>
          <a:ext cx="5550668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gm:spPr>
    </dgm:pt>
    <dgm:pt modelId="{4946C9F8-6F20-4FB1-A5F0-8EFEC838790D}" type="pres">
      <dgm:prSet presAssocID="{BD0D0901-A24D-4EF5-9DAF-32B787C9FE36}" presName="vertSpace2b" presStyleCnt="0"/>
      <dgm:spPr/>
    </dgm:pt>
    <dgm:pt modelId="{0BCFD9DE-EF72-4F3E-B611-B6CB462BA4CC}" type="pres">
      <dgm:prSet presAssocID="{AE3DEF62-1B4E-40B9-A18C-219FA0B05F2E}" presName="horz2" presStyleCnt="0"/>
      <dgm:spPr/>
    </dgm:pt>
    <dgm:pt modelId="{848217D8-D338-4791-BD6C-E935A29ED759}" type="pres">
      <dgm:prSet presAssocID="{AE3DEF62-1B4E-40B9-A18C-219FA0B05F2E}" presName="horzSpace2" presStyleCnt="0"/>
      <dgm:spPr/>
    </dgm:pt>
    <dgm:pt modelId="{E2029471-702E-4A8C-A44F-64B8B5E18450}" type="pres">
      <dgm:prSet presAssocID="{AE3DEF62-1B4E-40B9-A18C-219FA0B05F2E}" presName="tx2" presStyleLbl="revTx" presStyleIdx="2" presStyleCnt="12"/>
      <dgm:spPr/>
    </dgm:pt>
    <dgm:pt modelId="{C2A19091-4975-41C1-A772-6FC4DE209F21}" type="pres">
      <dgm:prSet presAssocID="{AE3DEF62-1B4E-40B9-A18C-219FA0B05F2E}" presName="vert2" presStyleCnt="0"/>
      <dgm:spPr/>
    </dgm:pt>
    <dgm:pt modelId="{2FEC1090-0515-4122-9CB8-13A8B2303004}" type="pres">
      <dgm:prSet presAssocID="{AE3DEF62-1B4E-40B9-A18C-219FA0B05F2E}" presName="thinLine2b" presStyleLbl="callout" presStyleIdx="1" presStyleCnt="11"/>
      <dgm:spPr>
        <a:xfrm>
          <a:off x="1387666" y="800564"/>
          <a:ext cx="5550668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gm:spPr>
    </dgm:pt>
    <dgm:pt modelId="{68FDEEE5-37F1-4814-9057-B651748E0BBE}" type="pres">
      <dgm:prSet presAssocID="{AE3DEF62-1B4E-40B9-A18C-219FA0B05F2E}" presName="vertSpace2b" presStyleCnt="0"/>
      <dgm:spPr/>
    </dgm:pt>
    <dgm:pt modelId="{0A771461-9152-402B-92E0-21058611ED0A}" type="pres">
      <dgm:prSet presAssocID="{BE5DB8C2-C6C3-40B2-B9CA-B32C91513123}" presName="horz2" presStyleCnt="0"/>
      <dgm:spPr/>
    </dgm:pt>
    <dgm:pt modelId="{788F93E9-1501-4807-99A0-89BBB0C07845}" type="pres">
      <dgm:prSet presAssocID="{BE5DB8C2-C6C3-40B2-B9CA-B32C91513123}" presName="horzSpace2" presStyleCnt="0"/>
      <dgm:spPr/>
    </dgm:pt>
    <dgm:pt modelId="{C7F2E843-8BE6-4499-95B8-58A970637289}" type="pres">
      <dgm:prSet presAssocID="{BE5DB8C2-C6C3-40B2-B9CA-B32C91513123}" presName="tx2" presStyleLbl="revTx" presStyleIdx="3" presStyleCnt="12"/>
      <dgm:spPr/>
    </dgm:pt>
    <dgm:pt modelId="{37623E5C-BAD4-4DCE-812D-F7AB85E27C08}" type="pres">
      <dgm:prSet presAssocID="{BE5DB8C2-C6C3-40B2-B9CA-B32C91513123}" presName="vert2" presStyleCnt="0"/>
      <dgm:spPr/>
    </dgm:pt>
    <dgm:pt modelId="{96948D01-1BE5-4F56-BA0C-3F134EE68C09}" type="pres">
      <dgm:prSet presAssocID="{BE5DB8C2-C6C3-40B2-B9CA-B32C91513123}" presName="thinLine2b" presStyleLbl="callout" presStyleIdx="2" presStyleCnt="11"/>
      <dgm:spPr>
        <a:xfrm>
          <a:off x="1387666" y="1199768"/>
          <a:ext cx="5550668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gm:spPr>
    </dgm:pt>
    <dgm:pt modelId="{48185878-6B93-4BDA-AFF3-65C9943CE7E7}" type="pres">
      <dgm:prSet presAssocID="{BE5DB8C2-C6C3-40B2-B9CA-B32C91513123}" presName="vertSpace2b" presStyleCnt="0"/>
      <dgm:spPr/>
    </dgm:pt>
    <dgm:pt modelId="{FD27B5A1-388C-4358-B982-2B2C86AB34E8}" type="pres">
      <dgm:prSet presAssocID="{616B3C37-1427-41B4-8162-FD29FE36B44C}" presName="horz2" presStyleCnt="0"/>
      <dgm:spPr/>
    </dgm:pt>
    <dgm:pt modelId="{2F6E4FF7-CD9A-41B5-9100-3A93C5FCA504}" type="pres">
      <dgm:prSet presAssocID="{616B3C37-1427-41B4-8162-FD29FE36B44C}" presName="horzSpace2" presStyleCnt="0"/>
      <dgm:spPr/>
    </dgm:pt>
    <dgm:pt modelId="{A5BA00E7-41AF-4667-8965-602C7CAD39BC}" type="pres">
      <dgm:prSet presAssocID="{616B3C37-1427-41B4-8162-FD29FE36B44C}" presName="tx2" presStyleLbl="revTx" presStyleIdx="4" presStyleCnt="12"/>
      <dgm:spPr/>
    </dgm:pt>
    <dgm:pt modelId="{3E1488A1-26E3-4400-8826-67A6D436E5CF}" type="pres">
      <dgm:prSet presAssocID="{616B3C37-1427-41B4-8162-FD29FE36B44C}" presName="vert2" presStyleCnt="0"/>
      <dgm:spPr/>
    </dgm:pt>
    <dgm:pt modelId="{F1918B7B-C10E-4D29-9DB4-EEF8BF637F27}" type="pres">
      <dgm:prSet presAssocID="{616B3C37-1427-41B4-8162-FD29FE36B44C}" presName="thinLine2b" presStyleLbl="callout" presStyleIdx="3" presStyleCnt="11"/>
      <dgm:spPr>
        <a:xfrm>
          <a:off x="1387666" y="1598972"/>
          <a:ext cx="5550668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gm:spPr>
    </dgm:pt>
    <dgm:pt modelId="{3310C6A2-78B4-4786-9563-165D82DAD4F4}" type="pres">
      <dgm:prSet presAssocID="{616B3C37-1427-41B4-8162-FD29FE36B44C}" presName="vertSpace2b" presStyleCnt="0"/>
      <dgm:spPr/>
    </dgm:pt>
    <dgm:pt modelId="{FEAF4726-474F-44B8-B003-F18144D3FFD6}" type="pres">
      <dgm:prSet presAssocID="{829CA353-A0E8-4750-93E5-ECF6A528C005}" presName="horz2" presStyleCnt="0"/>
      <dgm:spPr/>
    </dgm:pt>
    <dgm:pt modelId="{249B21B2-4AFA-45DE-8957-0A52C16EF57A}" type="pres">
      <dgm:prSet presAssocID="{829CA353-A0E8-4750-93E5-ECF6A528C005}" presName="horzSpace2" presStyleCnt="0"/>
      <dgm:spPr/>
    </dgm:pt>
    <dgm:pt modelId="{046D175F-5252-4D59-86C8-098CDB405123}" type="pres">
      <dgm:prSet presAssocID="{829CA353-A0E8-4750-93E5-ECF6A528C005}" presName="tx2" presStyleLbl="revTx" presStyleIdx="5" presStyleCnt="12"/>
      <dgm:spPr/>
    </dgm:pt>
    <dgm:pt modelId="{0F217C7E-A735-4EAE-A954-8876EB8B18F2}" type="pres">
      <dgm:prSet presAssocID="{829CA353-A0E8-4750-93E5-ECF6A528C005}" presName="vert2" presStyleCnt="0"/>
      <dgm:spPr/>
    </dgm:pt>
    <dgm:pt modelId="{9661D063-FBE7-4BD3-8EE8-0D0716E8728E}" type="pres">
      <dgm:prSet presAssocID="{829CA353-A0E8-4750-93E5-ECF6A528C005}" presName="thinLine2b" presStyleLbl="callout" presStyleIdx="4" presStyleCnt="11"/>
      <dgm:spPr>
        <a:xfrm>
          <a:off x="1387666" y="1998176"/>
          <a:ext cx="5550668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gm:spPr>
    </dgm:pt>
    <dgm:pt modelId="{4D5BD6FA-26A9-4651-B1DD-17E100A65EE3}" type="pres">
      <dgm:prSet presAssocID="{829CA353-A0E8-4750-93E5-ECF6A528C005}" presName="vertSpace2b" presStyleCnt="0"/>
      <dgm:spPr/>
    </dgm:pt>
    <dgm:pt modelId="{0DC3EF41-29A6-4975-98E3-9FD2ABF6AC41}" type="pres">
      <dgm:prSet presAssocID="{E3D941B7-EA3F-40E8-943C-B0D69A77AAF4}" presName="horz2" presStyleCnt="0"/>
      <dgm:spPr/>
    </dgm:pt>
    <dgm:pt modelId="{63A2CE6B-D250-4227-BF6E-B0A3D5AD4354}" type="pres">
      <dgm:prSet presAssocID="{E3D941B7-EA3F-40E8-943C-B0D69A77AAF4}" presName="horzSpace2" presStyleCnt="0"/>
      <dgm:spPr/>
    </dgm:pt>
    <dgm:pt modelId="{1B7FC546-EF80-4EAB-8D61-76101F003841}" type="pres">
      <dgm:prSet presAssocID="{E3D941B7-EA3F-40E8-943C-B0D69A77AAF4}" presName="tx2" presStyleLbl="revTx" presStyleIdx="6" presStyleCnt="12"/>
      <dgm:spPr/>
    </dgm:pt>
    <dgm:pt modelId="{98A40B10-35B8-4022-A794-670066969EA0}" type="pres">
      <dgm:prSet presAssocID="{E3D941B7-EA3F-40E8-943C-B0D69A77AAF4}" presName="vert2" presStyleCnt="0"/>
      <dgm:spPr/>
    </dgm:pt>
    <dgm:pt modelId="{6C932196-CF94-4011-9774-E1E87434C144}" type="pres">
      <dgm:prSet presAssocID="{E3D941B7-EA3F-40E8-943C-B0D69A77AAF4}" presName="thinLine2b" presStyleLbl="callout" presStyleIdx="5" presStyleCnt="11"/>
      <dgm:spPr>
        <a:xfrm>
          <a:off x="1387666" y="2397380"/>
          <a:ext cx="5550668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gm:spPr>
    </dgm:pt>
    <dgm:pt modelId="{24C9B853-8DF4-4542-9531-EC4E3BDA7F9F}" type="pres">
      <dgm:prSet presAssocID="{E3D941B7-EA3F-40E8-943C-B0D69A77AAF4}" presName="vertSpace2b" presStyleCnt="0"/>
      <dgm:spPr/>
    </dgm:pt>
    <dgm:pt modelId="{C611E40F-4D4D-409A-B152-B15666AFD77F}" type="pres">
      <dgm:prSet presAssocID="{726FEA56-1943-4D1B-8BA3-1C4959069C61}" presName="horz2" presStyleCnt="0"/>
      <dgm:spPr/>
    </dgm:pt>
    <dgm:pt modelId="{DFCF6BAB-890B-4D56-8E28-596D665EB92A}" type="pres">
      <dgm:prSet presAssocID="{726FEA56-1943-4D1B-8BA3-1C4959069C61}" presName="horzSpace2" presStyleCnt="0"/>
      <dgm:spPr/>
    </dgm:pt>
    <dgm:pt modelId="{4598E538-98BF-4893-861D-432239E79D9E}" type="pres">
      <dgm:prSet presAssocID="{726FEA56-1943-4D1B-8BA3-1C4959069C61}" presName="tx2" presStyleLbl="revTx" presStyleIdx="7" presStyleCnt="12"/>
      <dgm:spPr/>
    </dgm:pt>
    <dgm:pt modelId="{60CF5120-3FE8-47C9-B237-0516EF22C6F4}" type="pres">
      <dgm:prSet presAssocID="{726FEA56-1943-4D1B-8BA3-1C4959069C61}" presName="vert2" presStyleCnt="0"/>
      <dgm:spPr/>
    </dgm:pt>
    <dgm:pt modelId="{71243C36-4139-4080-9C48-CF77E29B2155}" type="pres">
      <dgm:prSet presAssocID="{726FEA56-1943-4D1B-8BA3-1C4959069C61}" presName="thinLine2b" presStyleLbl="callout" presStyleIdx="6" presStyleCnt="11"/>
      <dgm:spPr>
        <a:xfrm>
          <a:off x="1387666" y="2796584"/>
          <a:ext cx="5550668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gm:spPr>
    </dgm:pt>
    <dgm:pt modelId="{B2CC721C-B412-4663-9CE4-94F63CEA752F}" type="pres">
      <dgm:prSet presAssocID="{726FEA56-1943-4D1B-8BA3-1C4959069C61}" presName="vertSpace2b" presStyleCnt="0"/>
      <dgm:spPr/>
    </dgm:pt>
    <dgm:pt modelId="{62BA3231-0B26-4E5A-B81A-F703E6880432}" type="pres">
      <dgm:prSet presAssocID="{87C26281-9A0E-479E-9DB3-005DA9A1E7D4}" presName="horz2" presStyleCnt="0"/>
      <dgm:spPr/>
    </dgm:pt>
    <dgm:pt modelId="{0EC8492B-96C1-497B-83DF-80FECA725EDB}" type="pres">
      <dgm:prSet presAssocID="{87C26281-9A0E-479E-9DB3-005DA9A1E7D4}" presName="horzSpace2" presStyleCnt="0"/>
      <dgm:spPr/>
    </dgm:pt>
    <dgm:pt modelId="{8C4656C2-9AA5-4924-B918-B0C868873314}" type="pres">
      <dgm:prSet presAssocID="{87C26281-9A0E-479E-9DB3-005DA9A1E7D4}" presName="tx2" presStyleLbl="revTx" presStyleIdx="8" presStyleCnt="12"/>
      <dgm:spPr/>
    </dgm:pt>
    <dgm:pt modelId="{695D1FEE-0B9A-4A1C-99E5-3F9F4C065F3C}" type="pres">
      <dgm:prSet presAssocID="{87C26281-9A0E-479E-9DB3-005DA9A1E7D4}" presName="vert2" presStyleCnt="0"/>
      <dgm:spPr/>
    </dgm:pt>
    <dgm:pt modelId="{413E8C0D-0B2D-4B01-BA26-1AAB5AD7249E}" type="pres">
      <dgm:prSet presAssocID="{87C26281-9A0E-479E-9DB3-005DA9A1E7D4}" presName="thinLine2b" presStyleLbl="callout" presStyleIdx="7" presStyleCnt="11"/>
      <dgm:spPr>
        <a:xfrm>
          <a:off x="1387666" y="3195788"/>
          <a:ext cx="5550668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gm:spPr>
    </dgm:pt>
    <dgm:pt modelId="{F8E9A20D-E866-4002-99E4-418E66F0FCBB}" type="pres">
      <dgm:prSet presAssocID="{87C26281-9A0E-479E-9DB3-005DA9A1E7D4}" presName="vertSpace2b" presStyleCnt="0"/>
      <dgm:spPr/>
    </dgm:pt>
    <dgm:pt modelId="{E53EAAAC-D230-4D07-AC1C-2011518AB9C8}" type="pres">
      <dgm:prSet presAssocID="{6CAFF8A0-AB9F-443A-A606-879E76155924}" presName="horz2" presStyleCnt="0"/>
      <dgm:spPr/>
    </dgm:pt>
    <dgm:pt modelId="{E4929016-4B95-4A81-AE64-93B50955FE54}" type="pres">
      <dgm:prSet presAssocID="{6CAFF8A0-AB9F-443A-A606-879E76155924}" presName="horzSpace2" presStyleCnt="0"/>
      <dgm:spPr/>
    </dgm:pt>
    <dgm:pt modelId="{2BE4FD9A-925D-493F-8EC9-76B87A02C7BF}" type="pres">
      <dgm:prSet presAssocID="{6CAFF8A0-AB9F-443A-A606-879E76155924}" presName="tx2" presStyleLbl="revTx" presStyleIdx="9" presStyleCnt="12"/>
      <dgm:spPr/>
    </dgm:pt>
    <dgm:pt modelId="{4249FD76-EFB6-4926-B6B1-0A43F249A39B}" type="pres">
      <dgm:prSet presAssocID="{6CAFF8A0-AB9F-443A-A606-879E76155924}" presName="vert2" presStyleCnt="0"/>
      <dgm:spPr/>
    </dgm:pt>
    <dgm:pt modelId="{0F20D485-1363-4A31-B5C5-4D96D807DAD0}" type="pres">
      <dgm:prSet presAssocID="{6CAFF8A0-AB9F-443A-A606-879E76155924}" presName="thinLine2b" presStyleLbl="callout" presStyleIdx="8" presStyleCnt="11"/>
      <dgm:spPr>
        <a:xfrm>
          <a:off x="1387666" y="3594992"/>
          <a:ext cx="5550668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gm:spPr>
    </dgm:pt>
    <dgm:pt modelId="{BD3331B7-6A24-4310-BBA6-5D837FA5B290}" type="pres">
      <dgm:prSet presAssocID="{6CAFF8A0-AB9F-443A-A606-879E76155924}" presName="vertSpace2b" presStyleCnt="0"/>
      <dgm:spPr/>
    </dgm:pt>
    <dgm:pt modelId="{2A9D3454-FB38-4C37-9C21-A38D80CE75D6}" type="pres">
      <dgm:prSet presAssocID="{762294FC-CA49-41CF-83F2-F513B31F5279}" presName="horz2" presStyleCnt="0"/>
      <dgm:spPr/>
    </dgm:pt>
    <dgm:pt modelId="{4485F9F3-F876-4D87-83CE-3FF3D8F30BD9}" type="pres">
      <dgm:prSet presAssocID="{762294FC-CA49-41CF-83F2-F513B31F5279}" presName="horzSpace2" presStyleCnt="0"/>
      <dgm:spPr/>
    </dgm:pt>
    <dgm:pt modelId="{BB55B036-A727-46E9-A4E6-1A83F1F72B28}" type="pres">
      <dgm:prSet presAssocID="{762294FC-CA49-41CF-83F2-F513B31F5279}" presName="tx2" presStyleLbl="revTx" presStyleIdx="10" presStyleCnt="12"/>
      <dgm:spPr/>
    </dgm:pt>
    <dgm:pt modelId="{181630E2-88C1-4CEE-8FE4-BFF5A9C6FAC2}" type="pres">
      <dgm:prSet presAssocID="{762294FC-CA49-41CF-83F2-F513B31F5279}" presName="vert2" presStyleCnt="0"/>
      <dgm:spPr/>
    </dgm:pt>
    <dgm:pt modelId="{40800778-10F9-434A-B302-D3A9CF29CE20}" type="pres">
      <dgm:prSet presAssocID="{762294FC-CA49-41CF-83F2-F513B31F5279}" presName="thinLine2b" presStyleLbl="callout" presStyleIdx="9" presStyleCnt="11"/>
      <dgm:spPr>
        <a:xfrm>
          <a:off x="1387666" y="3994196"/>
          <a:ext cx="5550668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gm:spPr>
    </dgm:pt>
    <dgm:pt modelId="{24959085-7E75-4CEE-A030-257820F97651}" type="pres">
      <dgm:prSet presAssocID="{762294FC-CA49-41CF-83F2-F513B31F5279}" presName="vertSpace2b" presStyleCnt="0"/>
      <dgm:spPr/>
    </dgm:pt>
    <dgm:pt modelId="{EE201484-CAF3-49E1-8257-1745403FB50E}" type="pres">
      <dgm:prSet presAssocID="{131A79A0-5175-48C9-B915-AB16B6E0DABF}" presName="horz2" presStyleCnt="0"/>
      <dgm:spPr/>
    </dgm:pt>
    <dgm:pt modelId="{B9575E5D-37A0-472D-B9E6-D9095F0677CA}" type="pres">
      <dgm:prSet presAssocID="{131A79A0-5175-48C9-B915-AB16B6E0DABF}" presName="horzSpace2" presStyleCnt="0"/>
      <dgm:spPr/>
    </dgm:pt>
    <dgm:pt modelId="{CCFF3C9C-1D78-4DFF-B0FB-ADB6E0EE743F}" type="pres">
      <dgm:prSet presAssocID="{131A79A0-5175-48C9-B915-AB16B6E0DABF}" presName="tx2" presStyleLbl="revTx" presStyleIdx="11" presStyleCnt="12"/>
      <dgm:spPr/>
    </dgm:pt>
    <dgm:pt modelId="{64DC5F79-B007-447E-A097-3DC4FF11B6C0}" type="pres">
      <dgm:prSet presAssocID="{131A79A0-5175-48C9-B915-AB16B6E0DABF}" presName="vert2" presStyleCnt="0"/>
      <dgm:spPr/>
    </dgm:pt>
    <dgm:pt modelId="{8AAC6478-A00A-4C9E-90AB-A38FDB6BAF77}" type="pres">
      <dgm:prSet presAssocID="{131A79A0-5175-48C9-B915-AB16B6E0DABF}" presName="thinLine2b" presStyleLbl="callout" presStyleIdx="10" presStyleCnt="11"/>
      <dgm:spPr>
        <a:xfrm>
          <a:off x="1387666" y="4393400"/>
          <a:ext cx="5550668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gm:spPr>
    </dgm:pt>
    <dgm:pt modelId="{AF01FC71-BC76-4E8C-9816-E1F6C3F51C3A}" type="pres">
      <dgm:prSet presAssocID="{131A79A0-5175-48C9-B915-AB16B6E0DABF}" presName="vertSpace2b" presStyleCnt="0"/>
      <dgm:spPr/>
    </dgm:pt>
  </dgm:ptLst>
  <dgm:cxnLst>
    <dgm:cxn modelId="{E8E2CF18-01CA-4484-928E-E483FC59AA62}" type="presOf" srcId="{BD0D0901-A24D-4EF5-9DAF-32B787C9FE36}" destId="{AB77604A-8D64-433D-A65B-1A8D7FDF6260}" srcOrd="0" destOrd="0" presId="urn:microsoft.com/office/officeart/2008/layout/LinedList"/>
    <dgm:cxn modelId="{B9CF8B37-A26B-4136-A2CD-9A59F41C6D5F}" type="presOf" srcId="{131A79A0-5175-48C9-B915-AB16B6E0DABF}" destId="{CCFF3C9C-1D78-4DFF-B0FB-ADB6E0EE743F}" srcOrd="0" destOrd="0" presId="urn:microsoft.com/office/officeart/2008/layout/LinedList"/>
    <dgm:cxn modelId="{5650D53C-34D2-44EA-B645-08DECE13E1E6}" type="presOf" srcId="{829CA353-A0E8-4750-93E5-ECF6A528C005}" destId="{046D175F-5252-4D59-86C8-098CDB405123}" srcOrd="0" destOrd="0" presId="urn:microsoft.com/office/officeart/2008/layout/LinedList"/>
    <dgm:cxn modelId="{B99C005F-9419-4DED-9297-8F869B1E89F3}" type="presOf" srcId="{726FEA56-1943-4D1B-8BA3-1C4959069C61}" destId="{4598E538-98BF-4893-861D-432239E79D9E}" srcOrd="0" destOrd="0" presId="urn:microsoft.com/office/officeart/2008/layout/LinedList"/>
    <dgm:cxn modelId="{5B6C8742-FF4F-44F8-9DC7-E9AF0C603430}" type="presOf" srcId="{055961D8-A87E-475F-A4DE-FA22DFCD6F4A}" destId="{DCA63B2F-424D-45FC-A7EA-2E57F0AB5BF1}" srcOrd="0" destOrd="0" presId="urn:microsoft.com/office/officeart/2008/layout/LinedList"/>
    <dgm:cxn modelId="{086C4445-8832-4226-9C27-3DB1B4D76343}" srcId="{055961D8-A87E-475F-A4DE-FA22DFCD6F4A}" destId="{E3D941B7-EA3F-40E8-943C-B0D69A77AAF4}" srcOrd="5" destOrd="0" parTransId="{AFF1B0DC-A565-4FED-B046-7F0E41C6BA21}" sibTransId="{1410B9AB-8D02-4898-B228-F51CC5F7966A}"/>
    <dgm:cxn modelId="{35B2DE65-6203-449D-B9B9-243BA432A298}" srcId="{C55381C8-702E-4E3C-930C-34124B2EB863}" destId="{055961D8-A87E-475F-A4DE-FA22DFCD6F4A}" srcOrd="0" destOrd="0" parTransId="{61CA2144-CF47-4BC8-B75D-83908FCC385C}" sibTransId="{71DF795F-F9E4-4B19-833D-40B39CB7391F}"/>
    <dgm:cxn modelId="{1622FF6B-80FB-48BE-8E88-772855D89EC4}" srcId="{055961D8-A87E-475F-A4DE-FA22DFCD6F4A}" destId="{87C26281-9A0E-479E-9DB3-005DA9A1E7D4}" srcOrd="7" destOrd="0" parTransId="{8BAFDFCB-62D8-4240-BD99-99DA55F5AECF}" sibTransId="{811458FF-E94A-4193-8076-F6ED29441575}"/>
    <dgm:cxn modelId="{4F602F70-C5A3-494F-B1F3-301CD50215C7}" srcId="{055961D8-A87E-475F-A4DE-FA22DFCD6F4A}" destId="{616B3C37-1427-41B4-8162-FD29FE36B44C}" srcOrd="3" destOrd="0" parTransId="{3B5AB4DE-E56C-49B2-912E-78D196BF3FE9}" sibTransId="{6953C836-40C1-49E6-B336-7C56B92037D8}"/>
    <dgm:cxn modelId="{38089854-D7A6-4798-B4E5-380651399DA8}" srcId="{055961D8-A87E-475F-A4DE-FA22DFCD6F4A}" destId="{762294FC-CA49-41CF-83F2-F513B31F5279}" srcOrd="9" destOrd="0" parTransId="{2956CE5F-E083-4B0D-A09C-63C18F240959}" sibTransId="{F1869F3C-87F2-4DCC-B4B4-618E5FF0E250}"/>
    <dgm:cxn modelId="{08452575-0EC9-47A4-8783-310E1FF44412}" srcId="{055961D8-A87E-475F-A4DE-FA22DFCD6F4A}" destId="{829CA353-A0E8-4750-93E5-ECF6A528C005}" srcOrd="4" destOrd="0" parTransId="{CB081A6A-AA67-432C-9DF5-48171C786A8B}" sibTransId="{DB7850EA-79EE-49DA-9EFE-1C0030E855A0}"/>
    <dgm:cxn modelId="{0141C693-9F82-4FF9-9F66-1E610F6CDFF3}" type="presOf" srcId="{762294FC-CA49-41CF-83F2-F513B31F5279}" destId="{BB55B036-A727-46E9-A4E6-1A83F1F72B28}" srcOrd="0" destOrd="0" presId="urn:microsoft.com/office/officeart/2008/layout/LinedList"/>
    <dgm:cxn modelId="{F31784A0-75F8-4DF1-B9AD-A49A233E3CEF}" srcId="{055961D8-A87E-475F-A4DE-FA22DFCD6F4A}" destId="{BD0D0901-A24D-4EF5-9DAF-32B787C9FE36}" srcOrd="0" destOrd="0" parTransId="{C437914A-9F08-4CD5-B4D0-6F593400551F}" sibTransId="{FE6FDDCC-F6E6-4139-81E9-BA85078C71D6}"/>
    <dgm:cxn modelId="{D3C3ABA9-A02F-4540-8047-C02748E28EEC}" srcId="{055961D8-A87E-475F-A4DE-FA22DFCD6F4A}" destId="{6CAFF8A0-AB9F-443A-A606-879E76155924}" srcOrd="8" destOrd="0" parTransId="{17E035E6-EF91-4FF4-B76C-67278E519CA8}" sibTransId="{9A7E6FFD-08CC-4292-914A-65BE7369D912}"/>
    <dgm:cxn modelId="{21F6FBB1-C762-4F73-9EF4-F8FF39AA3D8B}" type="presOf" srcId="{BE5DB8C2-C6C3-40B2-B9CA-B32C91513123}" destId="{C7F2E843-8BE6-4499-95B8-58A970637289}" srcOrd="0" destOrd="0" presId="urn:microsoft.com/office/officeart/2008/layout/LinedList"/>
    <dgm:cxn modelId="{D11620BD-EDDA-431B-B6A2-A3D9252D9840}" type="presOf" srcId="{6CAFF8A0-AB9F-443A-A606-879E76155924}" destId="{2BE4FD9A-925D-493F-8EC9-76B87A02C7BF}" srcOrd="0" destOrd="0" presId="urn:microsoft.com/office/officeart/2008/layout/LinedList"/>
    <dgm:cxn modelId="{1C2BC1C7-56A6-49A2-A75C-0C6DEBB00BCF}" type="presOf" srcId="{C55381C8-702E-4E3C-930C-34124B2EB863}" destId="{23EA8DDD-1640-4EC6-BFAD-DB8FE6DBE8C4}" srcOrd="0" destOrd="0" presId="urn:microsoft.com/office/officeart/2008/layout/LinedList"/>
    <dgm:cxn modelId="{C29BC3CA-7340-44F2-80ED-DD80965286E9}" srcId="{055961D8-A87E-475F-A4DE-FA22DFCD6F4A}" destId="{131A79A0-5175-48C9-B915-AB16B6E0DABF}" srcOrd="10" destOrd="0" parTransId="{426D5E77-C576-4392-AD71-43872F6D44DB}" sibTransId="{A4D99FB0-47A8-4356-9CBA-A3BA732F1763}"/>
    <dgm:cxn modelId="{72BBF0D5-28D7-4812-8C9D-A015F25A3A07}" srcId="{055961D8-A87E-475F-A4DE-FA22DFCD6F4A}" destId="{AE3DEF62-1B4E-40B9-A18C-219FA0B05F2E}" srcOrd="1" destOrd="0" parTransId="{54DC7635-6109-4830-B21F-CC69490ABBD8}" sibTransId="{06F3AA65-81D8-4682-8AE6-1B8A997FC5C3}"/>
    <dgm:cxn modelId="{5D3A2ED6-A3A5-49C1-B0F7-5D02533B95F2}" type="presOf" srcId="{AE3DEF62-1B4E-40B9-A18C-219FA0B05F2E}" destId="{E2029471-702E-4A8C-A44F-64B8B5E18450}" srcOrd="0" destOrd="0" presId="urn:microsoft.com/office/officeart/2008/layout/LinedList"/>
    <dgm:cxn modelId="{367CB8EA-EC2C-46CA-8A36-560CAF83E10F}" type="presOf" srcId="{E3D941B7-EA3F-40E8-943C-B0D69A77AAF4}" destId="{1B7FC546-EF80-4EAB-8D61-76101F003841}" srcOrd="0" destOrd="0" presId="urn:microsoft.com/office/officeart/2008/layout/LinedList"/>
    <dgm:cxn modelId="{25702FF0-7253-4349-9612-73DEA02712C2}" type="presOf" srcId="{616B3C37-1427-41B4-8162-FD29FE36B44C}" destId="{A5BA00E7-41AF-4667-8965-602C7CAD39BC}" srcOrd="0" destOrd="0" presId="urn:microsoft.com/office/officeart/2008/layout/LinedList"/>
    <dgm:cxn modelId="{CDBA12F3-2F5E-4332-B796-E8F09F6E3BA2}" type="presOf" srcId="{87C26281-9A0E-479E-9DB3-005DA9A1E7D4}" destId="{8C4656C2-9AA5-4924-B918-B0C868873314}" srcOrd="0" destOrd="0" presId="urn:microsoft.com/office/officeart/2008/layout/LinedList"/>
    <dgm:cxn modelId="{96E2EBF8-A36A-4680-BB53-B0D9BC2F1B5C}" srcId="{055961D8-A87E-475F-A4DE-FA22DFCD6F4A}" destId="{726FEA56-1943-4D1B-8BA3-1C4959069C61}" srcOrd="6" destOrd="0" parTransId="{915AF2D1-2A7C-40E4-9F36-21CE025FC4A8}" sibTransId="{4484E7F9-4D2C-4C00-A206-E2F0BFB6CEE4}"/>
    <dgm:cxn modelId="{82EBDBFE-753C-4C1E-A529-A6D3D8007CC8}" srcId="{055961D8-A87E-475F-A4DE-FA22DFCD6F4A}" destId="{BE5DB8C2-C6C3-40B2-B9CA-B32C91513123}" srcOrd="2" destOrd="0" parTransId="{D326B525-0A8B-46D4-8617-AE78ACF0F503}" sibTransId="{E6DB7528-6BA1-4BB1-9B77-6A23707B3D9D}"/>
    <dgm:cxn modelId="{100A63FE-D688-4EB9-B589-F55A79BF98F4}" type="presParOf" srcId="{23EA8DDD-1640-4EC6-BFAD-DB8FE6DBE8C4}" destId="{A7856621-80B9-499A-B217-3464823C7F3D}" srcOrd="0" destOrd="0" presId="urn:microsoft.com/office/officeart/2008/layout/LinedList"/>
    <dgm:cxn modelId="{4BF9B32C-4ACD-48C6-9219-8325C89A6CAB}" type="presParOf" srcId="{23EA8DDD-1640-4EC6-BFAD-DB8FE6DBE8C4}" destId="{9F938AA4-D309-44FC-BC33-2F105B2709F9}" srcOrd="1" destOrd="0" presId="urn:microsoft.com/office/officeart/2008/layout/LinedList"/>
    <dgm:cxn modelId="{70EBCDCC-7FDC-4C32-8A6A-10A1F1218603}" type="presParOf" srcId="{9F938AA4-D309-44FC-BC33-2F105B2709F9}" destId="{DCA63B2F-424D-45FC-A7EA-2E57F0AB5BF1}" srcOrd="0" destOrd="0" presId="urn:microsoft.com/office/officeart/2008/layout/LinedList"/>
    <dgm:cxn modelId="{918E4851-15D5-44D7-90ED-70B477437853}" type="presParOf" srcId="{9F938AA4-D309-44FC-BC33-2F105B2709F9}" destId="{3B203B19-FA89-4081-A6E2-77258BECE394}" srcOrd="1" destOrd="0" presId="urn:microsoft.com/office/officeart/2008/layout/LinedList"/>
    <dgm:cxn modelId="{2AEBB75C-8A2D-49A9-93DB-A4FE14AA33AE}" type="presParOf" srcId="{3B203B19-FA89-4081-A6E2-77258BECE394}" destId="{ED1ABF01-81B0-4C07-AF37-4C1C393EA323}" srcOrd="0" destOrd="0" presId="urn:microsoft.com/office/officeart/2008/layout/LinedList"/>
    <dgm:cxn modelId="{B33BFF7C-D2B8-42A3-A8E8-65CEC99B706C}" type="presParOf" srcId="{3B203B19-FA89-4081-A6E2-77258BECE394}" destId="{6B82F430-253E-4BFB-B73B-EAEEDCEDA78B}" srcOrd="1" destOrd="0" presId="urn:microsoft.com/office/officeart/2008/layout/LinedList"/>
    <dgm:cxn modelId="{2889050F-879F-4557-84F6-7984EF0DC6BA}" type="presParOf" srcId="{6B82F430-253E-4BFB-B73B-EAEEDCEDA78B}" destId="{DC5DE5A6-2D8F-476F-8DB9-14D573CE97A2}" srcOrd="0" destOrd="0" presId="urn:microsoft.com/office/officeart/2008/layout/LinedList"/>
    <dgm:cxn modelId="{4D453547-A290-4D78-932C-22F41A3A5305}" type="presParOf" srcId="{6B82F430-253E-4BFB-B73B-EAEEDCEDA78B}" destId="{AB77604A-8D64-433D-A65B-1A8D7FDF6260}" srcOrd="1" destOrd="0" presId="urn:microsoft.com/office/officeart/2008/layout/LinedList"/>
    <dgm:cxn modelId="{8D371A6C-85C3-43D5-9909-FE64E1D329C6}" type="presParOf" srcId="{6B82F430-253E-4BFB-B73B-EAEEDCEDA78B}" destId="{231556D4-51B0-4B74-8811-7974BF0E73B7}" srcOrd="2" destOrd="0" presId="urn:microsoft.com/office/officeart/2008/layout/LinedList"/>
    <dgm:cxn modelId="{DD47877E-BBB6-49BC-A2A6-60146C8D3D7F}" type="presParOf" srcId="{3B203B19-FA89-4081-A6E2-77258BECE394}" destId="{ED1EE823-2C76-4C31-B8D6-43699528BF57}" srcOrd="2" destOrd="0" presId="urn:microsoft.com/office/officeart/2008/layout/LinedList"/>
    <dgm:cxn modelId="{BB3A58E3-7C45-4AC0-8CF0-D85CD298E50C}" type="presParOf" srcId="{3B203B19-FA89-4081-A6E2-77258BECE394}" destId="{4946C9F8-6F20-4FB1-A5F0-8EFEC838790D}" srcOrd="3" destOrd="0" presId="urn:microsoft.com/office/officeart/2008/layout/LinedList"/>
    <dgm:cxn modelId="{B0772158-4A59-4000-AC9A-68FA99721169}" type="presParOf" srcId="{3B203B19-FA89-4081-A6E2-77258BECE394}" destId="{0BCFD9DE-EF72-4F3E-B611-B6CB462BA4CC}" srcOrd="4" destOrd="0" presId="urn:microsoft.com/office/officeart/2008/layout/LinedList"/>
    <dgm:cxn modelId="{880C17A8-E058-43D7-9FE2-90E0507CFBCF}" type="presParOf" srcId="{0BCFD9DE-EF72-4F3E-B611-B6CB462BA4CC}" destId="{848217D8-D338-4791-BD6C-E935A29ED759}" srcOrd="0" destOrd="0" presId="urn:microsoft.com/office/officeart/2008/layout/LinedList"/>
    <dgm:cxn modelId="{A566CCDD-994F-474C-8465-87EA76DAF8F4}" type="presParOf" srcId="{0BCFD9DE-EF72-4F3E-B611-B6CB462BA4CC}" destId="{E2029471-702E-4A8C-A44F-64B8B5E18450}" srcOrd="1" destOrd="0" presId="urn:microsoft.com/office/officeart/2008/layout/LinedList"/>
    <dgm:cxn modelId="{96AF75CE-2D60-49C1-86BF-57C3B6C42C51}" type="presParOf" srcId="{0BCFD9DE-EF72-4F3E-B611-B6CB462BA4CC}" destId="{C2A19091-4975-41C1-A772-6FC4DE209F21}" srcOrd="2" destOrd="0" presId="urn:microsoft.com/office/officeart/2008/layout/LinedList"/>
    <dgm:cxn modelId="{1B673163-7C3F-4841-BD9B-9DC811B3E9B4}" type="presParOf" srcId="{3B203B19-FA89-4081-A6E2-77258BECE394}" destId="{2FEC1090-0515-4122-9CB8-13A8B2303004}" srcOrd="5" destOrd="0" presId="urn:microsoft.com/office/officeart/2008/layout/LinedList"/>
    <dgm:cxn modelId="{E600950D-12FA-4DAD-891D-D7859F81B71A}" type="presParOf" srcId="{3B203B19-FA89-4081-A6E2-77258BECE394}" destId="{68FDEEE5-37F1-4814-9057-B651748E0BBE}" srcOrd="6" destOrd="0" presId="urn:microsoft.com/office/officeart/2008/layout/LinedList"/>
    <dgm:cxn modelId="{AA3EADAE-57E8-44E5-A04A-239EB818EAF3}" type="presParOf" srcId="{3B203B19-FA89-4081-A6E2-77258BECE394}" destId="{0A771461-9152-402B-92E0-21058611ED0A}" srcOrd="7" destOrd="0" presId="urn:microsoft.com/office/officeart/2008/layout/LinedList"/>
    <dgm:cxn modelId="{3EE8C77F-522C-4C8C-BC18-60CAABCAC08F}" type="presParOf" srcId="{0A771461-9152-402B-92E0-21058611ED0A}" destId="{788F93E9-1501-4807-99A0-89BBB0C07845}" srcOrd="0" destOrd="0" presId="urn:microsoft.com/office/officeart/2008/layout/LinedList"/>
    <dgm:cxn modelId="{71748958-DA69-41E8-A513-14C4428C5038}" type="presParOf" srcId="{0A771461-9152-402B-92E0-21058611ED0A}" destId="{C7F2E843-8BE6-4499-95B8-58A970637289}" srcOrd="1" destOrd="0" presId="urn:microsoft.com/office/officeart/2008/layout/LinedList"/>
    <dgm:cxn modelId="{F98214AF-0DB0-4BAA-A542-5B9B1CAF3762}" type="presParOf" srcId="{0A771461-9152-402B-92E0-21058611ED0A}" destId="{37623E5C-BAD4-4DCE-812D-F7AB85E27C08}" srcOrd="2" destOrd="0" presId="urn:microsoft.com/office/officeart/2008/layout/LinedList"/>
    <dgm:cxn modelId="{1CE7CE63-CAB6-4319-9997-98C3FE3616A3}" type="presParOf" srcId="{3B203B19-FA89-4081-A6E2-77258BECE394}" destId="{96948D01-1BE5-4F56-BA0C-3F134EE68C09}" srcOrd="8" destOrd="0" presId="urn:microsoft.com/office/officeart/2008/layout/LinedList"/>
    <dgm:cxn modelId="{19C188B4-5CBC-48A2-8704-E93D4C72DFC3}" type="presParOf" srcId="{3B203B19-FA89-4081-A6E2-77258BECE394}" destId="{48185878-6B93-4BDA-AFF3-65C9943CE7E7}" srcOrd="9" destOrd="0" presId="urn:microsoft.com/office/officeart/2008/layout/LinedList"/>
    <dgm:cxn modelId="{61087F0D-C597-40C7-9A57-8682E30FEB9F}" type="presParOf" srcId="{3B203B19-FA89-4081-A6E2-77258BECE394}" destId="{FD27B5A1-388C-4358-B982-2B2C86AB34E8}" srcOrd="10" destOrd="0" presId="urn:microsoft.com/office/officeart/2008/layout/LinedList"/>
    <dgm:cxn modelId="{F1FECCCB-C969-4CBD-AF4F-1F0C6DF0B4EE}" type="presParOf" srcId="{FD27B5A1-388C-4358-B982-2B2C86AB34E8}" destId="{2F6E4FF7-CD9A-41B5-9100-3A93C5FCA504}" srcOrd="0" destOrd="0" presId="urn:microsoft.com/office/officeart/2008/layout/LinedList"/>
    <dgm:cxn modelId="{EF9BD6DD-7B25-430E-B9D1-BEB63723BC6E}" type="presParOf" srcId="{FD27B5A1-388C-4358-B982-2B2C86AB34E8}" destId="{A5BA00E7-41AF-4667-8965-602C7CAD39BC}" srcOrd="1" destOrd="0" presId="urn:microsoft.com/office/officeart/2008/layout/LinedList"/>
    <dgm:cxn modelId="{9006974F-5F72-43EC-9507-26BD7039BDC5}" type="presParOf" srcId="{FD27B5A1-388C-4358-B982-2B2C86AB34E8}" destId="{3E1488A1-26E3-4400-8826-67A6D436E5CF}" srcOrd="2" destOrd="0" presId="urn:microsoft.com/office/officeart/2008/layout/LinedList"/>
    <dgm:cxn modelId="{2B560373-F978-4B2D-B389-1CC76BB61AC3}" type="presParOf" srcId="{3B203B19-FA89-4081-A6E2-77258BECE394}" destId="{F1918B7B-C10E-4D29-9DB4-EEF8BF637F27}" srcOrd="11" destOrd="0" presId="urn:microsoft.com/office/officeart/2008/layout/LinedList"/>
    <dgm:cxn modelId="{0F063476-0093-452C-8AFD-1970B38D269D}" type="presParOf" srcId="{3B203B19-FA89-4081-A6E2-77258BECE394}" destId="{3310C6A2-78B4-4786-9563-165D82DAD4F4}" srcOrd="12" destOrd="0" presId="urn:microsoft.com/office/officeart/2008/layout/LinedList"/>
    <dgm:cxn modelId="{20313C64-93B7-41E5-88D7-A8ECDD514999}" type="presParOf" srcId="{3B203B19-FA89-4081-A6E2-77258BECE394}" destId="{FEAF4726-474F-44B8-B003-F18144D3FFD6}" srcOrd="13" destOrd="0" presId="urn:microsoft.com/office/officeart/2008/layout/LinedList"/>
    <dgm:cxn modelId="{61CED947-4526-40B2-B6D7-4FBCC7542FA0}" type="presParOf" srcId="{FEAF4726-474F-44B8-B003-F18144D3FFD6}" destId="{249B21B2-4AFA-45DE-8957-0A52C16EF57A}" srcOrd="0" destOrd="0" presId="urn:microsoft.com/office/officeart/2008/layout/LinedList"/>
    <dgm:cxn modelId="{8011C171-501E-4B94-87E1-C41103F3F3B8}" type="presParOf" srcId="{FEAF4726-474F-44B8-B003-F18144D3FFD6}" destId="{046D175F-5252-4D59-86C8-098CDB405123}" srcOrd="1" destOrd="0" presId="urn:microsoft.com/office/officeart/2008/layout/LinedList"/>
    <dgm:cxn modelId="{2C28ED49-B9B1-4F5A-BC57-1F7EB86493A0}" type="presParOf" srcId="{FEAF4726-474F-44B8-B003-F18144D3FFD6}" destId="{0F217C7E-A735-4EAE-A954-8876EB8B18F2}" srcOrd="2" destOrd="0" presId="urn:microsoft.com/office/officeart/2008/layout/LinedList"/>
    <dgm:cxn modelId="{5A2A82C7-F47E-4056-98D0-8D20172C95EB}" type="presParOf" srcId="{3B203B19-FA89-4081-A6E2-77258BECE394}" destId="{9661D063-FBE7-4BD3-8EE8-0D0716E8728E}" srcOrd="14" destOrd="0" presId="urn:microsoft.com/office/officeart/2008/layout/LinedList"/>
    <dgm:cxn modelId="{39A5B9DB-A526-4EE3-8642-D0659D89DE40}" type="presParOf" srcId="{3B203B19-FA89-4081-A6E2-77258BECE394}" destId="{4D5BD6FA-26A9-4651-B1DD-17E100A65EE3}" srcOrd="15" destOrd="0" presId="urn:microsoft.com/office/officeart/2008/layout/LinedList"/>
    <dgm:cxn modelId="{1CDA06A0-9D3C-434D-9A08-8806DFEBA3A6}" type="presParOf" srcId="{3B203B19-FA89-4081-A6E2-77258BECE394}" destId="{0DC3EF41-29A6-4975-98E3-9FD2ABF6AC41}" srcOrd="16" destOrd="0" presId="urn:microsoft.com/office/officeart/2008/layout/LinedList"/>
    <dgm:cxn modelId="{D0BE10A1-0A2F-4C1E-9F0E-0455611BA146}" type="presParOf" srcId="{0DC3EF41-29A6-4975-98E3-9FD2ABF6AC41}" destId="{63A2CE6B-D250-4227-BF6E-B0A3D5AD4354}" srcOrd="0" destOrd="0" presId="urn:microsoft.com/office/officeart/2008/layout/LinedList"/>
    <dgm:cxn modelId="{AE7AF27D-4E85-45F1-A1CA-D68A6C3925DF}" type="presParOf" srcId="{0DC3EF41-29A6-4975-98E3-9FD2ABF6AC41}" destId="{1B7FC546-EF80-4EAB-8D61-76101F003841}" srcOrd="1" destOrd="0" presId="urn:microsoft.com/office/officeart/2008/layout/LinedList"/>
    <dgm:cxn modelId="{1277AD30-69BA-4F7C-A7EF-D5AF039DE597}" type="presParOf" srcId="{0DC3EF41-29A6-4975-98E3-9FD2ABF6AC41}" destId="{98A40B10-35B8-4022-A794-670066969EA0}" srcOrd="2" destOrd="0" presId="urn:microsoft.com/office/officeart/2008/layout/LinedList"/>
    <dgm:cxn modelId="{3D9B24A7-86F6-4EDD-A33D-EE87E5020FEB}" type="presParOf" srcId="{3B203B19-FA89-4081-A6E2-77258BECE394}" destId="{6C932196-CF94-4011-9774-E1E87434C144}" srcOrd="17" destOrd="0" presId="urn:microsoft.com/office/officeart/2008/layout/LinedList"/>
    <dgm:cxn modelId="{90DF5AB3-1538-4525-8113-C206E73BBB95}" type="presParOf" srcId="{3B203B19-FA89-4081-A6E2-77258BECE394}" destId="{24C9B853-8DF4-4542-9531-EC4E3BDA7F9F}" srcOrd="18" destOrd="0" presId="urn:microsoft.com/office/officeart/2008/layout/LinedList"/>
    <dgm:cxn modelId="{BAC9695E-B741-4BD8-9473-86DB11747DB8}" type="presParOf" srcId="{3B203B19-FA89-4081-A6E2-77258BECE394}" destId="{C611E40F-4D4D-409A-B152-B15666AFD77F}" srcOrd="19" destOrd="0" presId="urn:microsoft.com/office/officeart/2008/layout/LinedList"/>
    <dgm:cxn modelId="{E3F89B72-09E3-423D-B8CE-348D9FC22D23}" type="presParOf" srcId="{C611E40F-4D4D-409A-B152-B15666AFD77F}" destId="{DFCF6BAB-890B-4D56-8E28-596D665EB92A}" srcOrd="0" destOrd="0" presId="urn:microsoft.com/office/officeart/2008/layout/LinedList"/>
    <dgm:cxn modelId="{690A2441-D82C-4E48-AFC7-A54A505F4411}" type="presParOf" srcId="{C611E40F-4D4D-409A-B152-B15666AFD77F}" destId="{4598E538-98BF-4893-861D-432239E79D9E}" srcOrd="1" destOrd="0" presId="urn:microsoft.com/office/officeart/2008/layout/LinedList"/>
    <dgm:cxn modelId="{341F95C5-58FF-4E28-B05F-37327D52E649}" type="presParOf" srcId="{C611E40F-4D4D-409A-B152-B15666AFD77F}" destId="{60CF5120-3FE8-47C9-B237-0516EF22C6F4}" srcOrd="2" destOrd="0" presId="urn:microsoft.com/office/officeart/2008/layout/LinedList"/>
    <dgm:cxn modelId="{5B2E4C0A-D98F-4100-9880-7E860F49B211}" type="presParOf" srcId="{3B203B19-FA89-4081-A6E2-77258BECE394}" destId="{71243C36-4139-4080-9C48-CF77E29B2155}" srcOrd="20" destOrd="0" presId="urn:microsoft.com/office/officeart/2008/layout/LinedList"/>
    <dgm:cxn modelId="{C19C44B1-79FC-4286-A7DE-4E268C7F2720}" type="presParOf" srcId="{3B203B19-FA89-4081-A6E2-77258BECE394}" destId="{B2CC721C-B412-4663-9CE4-94F63CEA752F}" srcOrd="21" destOrd="0" presId="urn:microsoft.com/office/officeart/2008/layout/LinedList"/>
    <dgm:cxn modelId="{6CC310B8-BB76-449E-9A19-834FC0E304F8}" type="presParOf" srcId="{3B203B19-FA89-4081-A6E2-77258BECE394}" destId="{62BA3231-0B26-4E5A-B81A-F703E6880432}" srcOrd="22" destOrd="0" presId="urn:microsoft.com/office/officeart/2008/layout/LinedList"/>
    <dgm:cxn modelId="{190BBB6B-10E0-493B-8578-6210DF1CB2A9}" type="presParOf" srcId="{62BA3231-0B26-4E5A-B81A-F703E6880432}" destId="{0EC8492B-96C1-497B-83DF-80FECA725EDB}" srcOrd="0" destOrd="0" presId="urn:microsoft.com/office/officeart/2008/layout/LinedList"/>
    <dgm:cxn modelId="{D9CAA9E7-B560-4E79-ADCF-4FEDE3F1FD85}" type="presParOf" srcId="{62BA3231-0B26-4E5A-B81A-F703E6880432}" destId="{8C4656C2-9AA5-4924-B918-B0C868873314}" srcOrd="1" destOrd="0" presId="urn:microsoft.com/office/officeart/2008/layout/LinedList"/>
    <dgm:cxn modelId="{1FCB69D7-B8F0-418A-87EB-EF587138F159}" type="presParOf" srcId="{62BA3231-0B26-4E5A-B81A-F703E6880432}" destId="{695D1FEE-0B9A-4A1C-99E5-3F9F4C065F3C}" srcOrd="2" destOrd="0" presId="urn:microsoft.com/office/officeart/2008/layout/LinedList"/>
    <dgm:cxn modelId="{B80E7735-34F7-4B4F-B7F0-9F84E86572E7}" type="presParOf" srcId="{3B203B19-FA89-4081-A6E2-77258BECE394}" destId="{413E8C0D-0B2D-4B01-BA26-1AAB5AD7249E}" srcOrd="23" destOrd="0" presId="urn:microsoft.com/office/officeart/2008/layout/LinedList"/>
    <dgm:cxn modelId="{6A535E15-B8FE-40B6-A422-B68923407C58}" type="presParOf" srcId="{3B203B19-FA89-4081-A6E2-77258BECE394}" destId="{F8E9A20D-E866-4002-99E4-418E66F0FCBB}" srcOrd="24" destOrd="0" presId="urn:microsoft.com/office/officeart/2008/layout/LinedList"/>
    <dgm:cxn modelId="{71EA92EC-6CAD-4DF8-A93E-491883A2857C}" type="presParOf" srcId="{3B203B19-FA89-4081-A6E2-77258BECE394}" destId="{E53EAAAC-D230-4D07-AC1C-2011518AB9C8}" srcOrd="25" destOrd="0" presId="urn:microsoft.com/office/officeart/2008/layout/LinedList"/>
    <dgm:cxn modelId="{B59DA0CB-649C-40EC-AA79-71C9145C5185}" type="presParOf" srcId="{E53EAAAC-D230-4D07-AC1C-2011518AB9C8}" destId="{E4929016-4B95-4A81-AE64-93B50955FE54}" srcOrd="0" destOrd="0" presId="urn:microsoft.com/office/officeart/2008/layout/LinedList"/>
    <dgm:cxn modelId="{B3477AE8-ED39-4C03-A088-A1B76FFA4BBC}" type="presParOf" srcId="{E53EAAAC-D230-4D07-AC1C-2011518AB9C8}" destId="{2BE4FD9A-925D-493F-8EC9-76B87A02C7BF}" srcOrd="1" destOrd="0" presId="urn:microsoft.com/office/officeart/2008/layout/LinedList"/>
    <dgm:cxn modelId="{0A12359B-49E7-4085-A1C8-D86742C1C6C4}" type="presParOf" srcId="{E53EAAAC-D230-4D07-AC1C-2011518AB9C8}" destId="{4249FD76-EFB6-4926-B6B1-0A43F249A39B}" srcOrd="2" destOrd="0" presId="urn:microsoft.com/office/officeart/2008/layout/LinedList"/>
    <dgm:cxn modelId="{11CEEF53-6A2F-4FC0-A114-FEA6AA2B63F5}" type="presParOf" srcId="{3B203B19-FA89-4081-A6E2-77258BECE394}" destId="{0F20D485-1363-4A31-B5C5-4D96D807DAD0}" srcOrd="26" destOrd="0" presId="urn:microsoft.com/office/officeart/2008/layout/LinedList"/>
    <dgm:cxn modelId="{142721A3-3D27-470C-BEFD-764F6294B3EB}" type="presParOf" srcId="{3B203B19-FA89-4081-A6E2-77258BECE394}" destId="{BD3331B7-6A24-4310-BBA6-5D837FA5B290}" srcOrd="27" destOrd="0" presId="urn:microsoft.com/office/officeart/2008/layout/LinedList"/>
    <dgm:cxn modelId="{CCFFB7FF-6657-4AE7-B1CD-D4E9B9FA1DEA}" type="presParOf" srcId="{3B203B19-FA89-4081-A6E2-77258BECE394}" destId="{2A9D3454-FB38-4C37-9C21-A38D80CE75D6}" srcOrd="28" destOrd="0" presId="urn:microsoft.com/office/officeart/2008/layout/LinedList"/>
    <dgm:cxn modelId="{AA009D11-A234-4572-A678-3DACE1187464}" type="presParOf" srcId="{2A9D3454-FB38-4C37-9C21-A38D80CE75D6}" destId="{4485F9F3-F876-4D87-83CE-3FF3D8F30BD9}" srcOrd="0" destOrd="0" presId="urn:microsoft.com/office/officeart/2008/layout/LinedList"/>
    <dgm:cxn modelId="{EA2737F6-4E0B-4207-A95E-E1DFD0043647}" type="presParOf" srcId="{2A9D3454-FB38-4C37-9C21-A38D80CE75D6}" destId="{BB55B036-A727-46E9-A4E6-1A83F1F72B28}" srcOrd="1" destOrd="0" presId="urn:microsoft.com/office/officeart/2008/layout/LinedList"/>
    <dgm:cxn modelId="{BCDD3E73-F5AF-4CD2-A678-2FF244F8CB18}" type="presParOf" srcId="{2A9D3454-FB38-4C37-9C21-A38D80CE75D6}" destId="{181630E2-88C1-4CEE-8FE4-BFF5A9C6FAC2}" srcOrd="2" destOrd="0" presId="urn:microsoft.com/office/officeart/2008/layout/LinedList"/>
    <dgm:cxn modelId="{0F44C76C-56C7-4E84-83D6-082F9AA03467}" type="presParOf" srcId="{3B203B19-FA89-4081-A6E2-77258BECE394}" destId="{40800778-10F9-434A-B302-D3A9CF29CE20}" srcOrd="29" destOrd="0" presId="urn:microsoft.com/office/officeart/2008/layout/LinedList"/>
    <dgm:cxn modelId="{BF1D508A-A55A-4437-A5EE-38048C61E8E0}" type="presParOf" srcId="{3B203B19-FA89-4081-A6E2-77258BECE394}" destId="{24959085-7E75-4CEE-A030-257820F97651}" srcOrd="30" destOrd="0" presId="urn:microsoft.com/office/officeart/2008/layout/LinedList"/>
    <dgm:cxn modelId="{62D69BA6-67BA-461F-8F73-4C05119AB29C}" type="presParOf" srcId="{3B203B19-FA89-4081-A6E2-77258BECE394}" destId="{EE201484-CAF3-49E1-8257-1745403FB50E}" srcOrd="31" destOrd="0" presId="urn:microsoft.com/office/officeart/2008/layout/LinedList"/>
    <dgm:cxn modelId="{EDE09933-996B-4F8B-BCAE-C7C2F1D058E4}" type="presParOf" srcId="{EE201484-CAF3-49E1-8257-1745403FB50E}" destId="{B9575E5D-37A0-472D-B9E6-D9095F0677CA}" srcOrd="0" destOrd="0" presId="urn:microsoft.com/office/officeart/2008/layout/LinedList"/>
    <dgm:cxn modelId="{ADD570A5-4A59-4C32-A970-DFAA04AEA74E}" type="presParOf" srcId="{EE201484-CAF3-49E1-8257-1745403FB50E}" destId="{CCFF3C9C-1D78-4DFF-B0FB-ADB6E0EE743F}" srcOrd="1" destOrd="0" presId="urn:microsoft.com/office/officeart/2008/layout/LinedList"/>
    <dgm:cxn modelId="{0340A37E-F901-413F-B926-19645DA910DD}" type="presParOf" srcId="{EE201484-CAF3-49E1-8257-1745403FB50E}" destId="{64DC5F79-B007-447E-A097-3DC4FF11B6C0}" srcOrd="2" destOrd="0" presId="urn:microsoft.com/office/officeart/2008/layout/LinedList"/>
    <dgm:cxn modelId="{BEFBBDCB-A33B-48E6-B7FA-21CBD28B4926}" type="presParOf" srcId="{3B203B19-FA89-4081-A6E2-77258BECE394}" destId="{8AAC6478-A00A-4C9E-90AB-A38FDB6BAF77}" srcOrd="32" destOrd="0" presId="urn:microsoft.com/office/officeart/2008/layout/LinedList"/>
    <dgm:cxn modelId="{06D550F4-B7F3-4295-A10C-395E4F2364D9}" type="presParOf" srcId="{3B203B19-FA89-4081-A6E2-77258BECE394}" destId="{AF01FC71-BC76-4E8C-9816-E1F6C3F51C3A}" srcOrd="3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4FB3F4E5-61BF-44EE-B493-46577FF38C5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31A2C88-3C1D-407F-A2A9-66FC9E64360B}">
      <dgm:prSet phldrT="[Texto]" custT="1"/>
      <dgm:spPr>
        <a:xfrm>
          <a:off x="0" y="0"/>
          <a:ext cx="6653496" cy="900000"/>
        </a:xfrm>
        <a:prstGeom prst="chevron">
          <a:avLst/>
        </a:prstGeom>
        <a:solidFill>
          <a:srgbClr val="FFC000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C" sz="16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Los procesos no se encuentran actualizados desde el 2012</a:t>
          </a:r>
        </a:p>
      </dgm:t>
    </dgm:pt>
    <dgm:pt modelId="{E478E0CE-9D91-4428-AB7C-3154BC444E0F}" type="parTrans" cxnId="{D05208B1-CBB3-4921-BA72-32EBD5C8632A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CE01CD-59E1-4C16-8A1F-DFC7402F0342}" type="sibTrans" cxnId="{D05208B1-CBB3-4921-BA72-32EBD5C8632A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DFED36-106E-4C2F-AFEE-3436FBE1BA6C}" type="pres">
      <dgm:prSet presAssocID="{4FB3F4E5-61BF-44EE-B493-46577FF38C5C}" presName="Name0" presStyleCnt="0">
        <dgm:presLayoutVars>
          <dgm:dir/>
          <dgm:animLvl val="lvl"/>
          <dgm:resizeHandles val="exact"/>
        </dgm:presLayoutVars>
      </dgm:prSet>
      <dgm:spPr/>
    </dgm:pt>
    <dgm:pt modelId="{AEE96D32-811D-48DB-8988-E51156D07C28}" type="pres">
      <dgm:prSet presAssocID="{B31A2C88-3C1D-407F-A2A9-66FC9E64360B}" presName="parTxOnly" presStyleLbl="node1" presStyleIdx="0" presStyleCnt="1" custLinFactNeighborX="-1130" custLinFactNeighborY="41589">
        <dgm:presLayoutVars>
          <dgm:chMax val="0"/>
          <dgm:chPref val="0"/>
          <dgm:bulletEnabled val="1"/>
        </dgm:presLayoutVars>
      </dgm:prSet>
      <dgm:spPr/>
    </dgm:pt>
  </dgm:ptLst>
  <dgm:cxnLst>
    <dgm:cxn modelId="{D05208B1-CBB3-4921-BA72-32EBD5C8632A}" srcId="{4FB3F4E5-61BF-44EE-B493-46577FF38C5C}" destId="{B31A2C88-3C1D-407F-A2A9-66FC9E64360B}" srcOrd="0" destOrd="0" parTransId="{E478E0CE-9D91-4428-AB7C-3154BC444E0F}" sibTransId="{28CE01CD-59E1-4C16-8A1F-DFC7402F0342}"/>
    <dgm:cxn modelId="{DF1CDAB1-4F4E-4E5B-97BB-F5308D797BAF}" type="presOf" srcId="{B31A2C88-3C1D-407F-A2A9-66FC9E64360B}" destId="{AEE96D32-811D-48DB-8988-E51156D07C28}" srcOrd="0" destOrd="0" presId="urn:microsoft.com/office/officeart/2005/8/layout/chevron1"/>
    <dgm:cxn modelId="{DA5231B4-3A2F-418D-92AE-8728D8FF39E1}" type="presOf" srcId="{4FB3F4E5-61BF-44EE-B493-46577FF38C5C}" destId="{B6DFED36-106E-4C2F-AFEE-3436FBE1BA6C}" srcOrd="0" destOrd="0" presId="urn:microsoft.com/office/officeart/2005/8/layout/chevron1"/>
    <dgm:cxn modelId="{CDBAD83F-259E-47EE-B4AC-DB585D79B579}" type="presParOf" srcId="{B6DFED36-106E-4C2F-AFEE-3436FBE1BA6C}" destId="{AEE96D32-811D-48DB-8988-E51156D07C2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4FB3F4E5-61BF-44EE-B493-46577FF38C5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21D5558-33EF-48A9-9307-67DB38B778EE}">
      <dgm:prSet phldrT="[Texto]" custT="1"/>
      <dgm:spPr>
        <a:xfrm>
          <a:off x="3251" y="0"/>
          <a:ext cx="6653496" cy="900000"/>
        </a:xfrm>
        <a:prstGeom prst="chevron">
          <a:avLst/>
        </a:prstGeom>
        <a:solidFill>
          <a:srgbClr val="C7D1F9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es-EC" sz="16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Fue complicado documentar los procesos puesto que, los responsables realizaban cambios constantes en el flujo que en algunos casos creaban confusiones</a:t>
          </a:r>
        </a:p>
      </dgm:t>
    </dgm:pt>
    <dgm:pt modelId="{683DED48-DE77-4E4A-BD94-F8EA00822DEF}" type="parTrans" cxnId="{FBFAD7E8-D592-4359-B38E-BFFD3698100B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C532151F-44DB-4439-A3DA-5DBF0D651D7D}" type="sibTrans" cxnId="{FBFAD7E8-D592-4359-B38E-BFFD3698100B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B6DFED36-106E-4C2F-AFEE-3436FBE1BA6C}" type="pres">
      <dgm:prSet presAssocID="{4FB3F4E5-61BF-44EE-B493-46577FF38C5C}" presName="Name0" presStyleCnt="0">
        <dgm:presLayoutVars>
          <dgm:dir/>
          <dgm:animLvl val="lvl"/>
          <dgm:resizeHandles val="exact"/>
        </dgm:presLayoutVars>
      </dgm:prSet>
      <dgm:spPr/>
    </dgm:pt>
    <dgm:pt modelId="{0BBFAEF7-9819-4852-A8F3-BCA63A147320}" type="pres">
      <dgm:prSet presAssocID="{821D5558-33EF-48A9-9307-67DB38B778EE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12913CA9-6F5B-49D9-B868-47181B9955C5}" type="presOf" srcId="{821D5558-33EF-48A9-9307-67DB38B778EE}" destId="{0BBFAEF7-9819-4852-A8F3-BCA63A147320}" srcOrd="0" destOrd="0" presId="urn:microsoft.com/office/officeart/2005/8/layout/chevron1"/>
    <dgm:cxn modelId="{DA5231B4-3A2F-418D-92AE-8728D8FF39E1}" type="presOf" srcId="{4FB3F4E5-61BF-44EE-B493-46577FF38C5C}" destId="{B6DFED36-106E-4C2F-AFEE-3436FBE1BA6C}" srcOrd="0" destOrd="0" presId="urn:microsoft.com/office/officeart/2005/8/layout/chevron1"/>
    <dgm:cxn modelId="{FBFAD7E8-D592-4359-B38E-BFFD3698100B}" srcId="{4FB3F4E5-61BF-44EE-B493-46577FF38C5C}" destId="{821D5558-33EF-48A9-9307-67DB38B778EE}" srcOrd="0" destOrd="0" parTransId="{683DED48-DE77-4E4A-BD94-F8EA00822DEF}" sibTransId="{C532151F-44DB-4439-A3DA-5DBF0D651D7D}"/>
    <dgm:cxn modelId="{7C7D9897-DF21-4DFD-B85D-3C5E2569B47B}" type="presParOf" srcId="{B6DFED36-106E-4C2F-AFEE-3436FBE1BA6C}" destId="{0BBFAEF7-9819-4852-A8F3-BCA63A14732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4FB3F4E5-61BF-44EE-B493-46577FF38C5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21D5558-33EF-48A9-9307-67DB38B778EE}">
      <dgm:prSet phldrT="[Texto]" custT="1"/>
      <dgm:spPr>
        <a:xfrm>
          <a:off x="0" y="0"/>
          <a:ext cx="6653496" cy="900000"/>
        </a:xfrm>
        <a:prstGeom prst="chevron">
          <a:avLst/>
        </a:prstGeom>
        <a:solidFill>
          <a:srgbClr val="4472C4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C" sz="16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Para los responsables, los procesos se encontraban en un nivel 4 y 6, cuando en realidad están en un nivel 1</a:t>
          </a:r>
        </a:p>
      </dgm:t>
    </dgm:pt>
    <dgm:pt modelId="{683DED48-DE77-4E4A-BD94-F8EA00822DEF}" type="parTrans" cxnId="{FBFAD7E8-D592-4359-B38E-BFFD3698100B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C532151F-44DB-4439-A3DA-5DBF0D651D7D}" type="sibTrans" cxnId="{FBFAD7E8-D592-4359-B38E-BFFD3698100B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B6DFED36-106E-4C2F-AFEE-3436FBE1BA6C}" type="pres">
      <dgm:prSet presAssocID="{4FB3F4E5-61BF-44EE-B493-46577FF38C5C}" presName="Name0" presStyleCnt="0">
        <dgm:presLayoutVars>
          <dgm:dir/>
          <dgm:animLvl val="lvl"/>
          <dgm:resizeHandles val="exact"/>
        </dgm:presLayoutVars>
      </dgm:prSet>
      <dgm:spPr/>
    </dgm:pt>
    <dgm:pt modelId="{0BBFAEF7-9819-4852-A8F3-BCA63A147320}" type="pres">
      <dgm:prSet presAssocID="{821D5558-33EF-48A9-9307-67DB38B778EE}" presName="parTxOnly" presStyleLbl="node1" presStyleIdx="0" presStyleCnt="1" custLinFactNeighborX="-54587" custLinFactNeighborY="1862">
        <dgm:presLayoutVars>
          <dgm:chMax val="0"/>
          <dgm:chPref val="0"/>
          <dgm:bulletEnabled val="1"/>
        </dgm:presLayoutVars>
      </dgm:prSet>
      <dgm:spPr/>
    </dgm:pt>
  </dgm:ptLst>
  <dgm:cxnLst>
    <dgm:cxn modelId="{12913CA9-6F5B-49D9-B868-47181B9955C5}" type="presOf" srcId="{821D5558-33EF-48A9-9307-67DB38B778EE}" destId="{0BBFAEF7-9819-4852-A8F3-BCA63A147320}" srcOrd="0" destOrd="0" presId="urn:microsoft.com/office/officeart/2005/8/layout/chevron1"/>
    <dgm:cxn modelId="{DA5231B4-3A2F-418D-92AE-8728D8FF39E1}" type="presOf" srcId="{4FB3F4E5-61BF-44EE-B493-46577FF38C5C}" destId="{B6DFED36-106E-4C2F-AFEE-3436FBE1BA6C}" srcOrd="0" destOrd="0" presId="urn:microsoft.com/office/officeart/2005/8/layout/chevron1"/>
    <dgm:cxn modelId="{FBFAD7E8-D592-4359-B38E-BFFD3698100B}" srcId="{4FB3F4E5-61BF-44EE-B493-46577FF38C5C}" destId="{821D5558-33EF-48A9-9307-67DB38B778EE}" srcOrd="0" destOrd="0" parTransId="{683DED48-DE77-4E4A-BD94-F8EA00822DEF}" sibTransId="{C532151F-44DB-4439-A3DA-5DBF0D651D7D}"/>
    <dgm:cxn modelId="{7C7D9897-DF21-4DFD-B85D-3C5E2569B47B}" type="presParOf" srcId="{B6DFED36-106E-4C2F-AFEE-3436FBE1BA6C}" destId="{0BBFAEF7-9819-4852-A8F3-BCA63A14732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4FB3F4E5-61BF-44EE-B493-46577FF38C5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21D5558-33EF-48A9-9307-67DB38B778EE}">
      <dgm:prSet phldrT="[Texto]" custT="1"/>
      <dgm:spPr>
        <a:xfrm>
          <a:off x="3251" y="0"/>
          <a:ext cx="6653496" cy="900000"/>
        </a:xfrm>
        <a:prstGeom prst="chevron">
          <a:avLst/>
        </a:prstGeom>
        <a:solidFill>
          <a:srgbClr val="CCFFC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es-MX" sz="16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El personal requiere de una capacitación sobre la simbología de Bizagi para mejor entendimiento de los diagramas de flujo</a:t>
          </a:r>
          <a:endParaRPr lang="es-EC" sz="16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83DED48-DE77-4E4A-BD94-F8EA00822DEF}" type="parTrans" cxnId="{FBFAD7E8-D592-4359-B38E-BFFD3698100B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C532151F-44DB-4439-A3DA-5DBF0D651D7D}" type="sibTrans" cxnId="{FBFAD7E8-D592-4359-B38E-BFFD3698100B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B6DFED36-106E-4C2F-AFEE-3436FBE1BA6C}" type="pres">
      <dgm:prSet presAssocID="{4FB3F4E5-61BF-44EE-B493-46577FF38C5C}" presName="Name0" presStyleCnt="0">
        <dgm:presLayoutVars>
          <dgm:dir/>
          <dgm:animLvl val="lvl"/>
          <dgm:resizeHandles val="exact"/>
        </dgm:presLayoutVars>
      </dgm:prSet>
      <dgm:spPr/>
    </dgm:pt>
    <dgm:pt modelId="{0BBFAEF7-9819-4852-A8F3-BCA63A147320}" type="pres">
      <dgm:prSet presAssocID="{821D5558-33EF-48A9-9307-67DB38B778EE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12913CA9-6F5B-49D9-B868-47181B9955C5}" type="presOf" srcId="{821D5558-33EF-48A9-9307-67DB38B778EE}" destId="{0BBFAEF7-9819-4852-A8F3-BCA63A147320}" srcOrd="0" destOrd="0" presId="urn:microsoft.com/office/officeart/2005/8/layout/chevron1"/>
    <dgm:cxn modelId="{DA5231B4-3A2F-418D-92AE-8728D8FF39E1}" type="presOf" srcId="{4FB3F4E5-61BF-44EE-B493-46577FF38C5C}" destId="{B6DFED36-106E-4C2F-AFEE-3436FBE1BA6C}" srcOrd="0" destOrd="0" presId="urn:microsoft.com/office/officeart/2005/8/layout/chevron1"/>
    <dgm:cxn modelId="{FBFAD7E8-D592-4359-B38E-BFFD3698100B}" srcId="{4FB3F4E5-61BF-44EE-B493-46577FF38C5C}" destId="{821D5558-33EF-48A9-9307-67DB38B778EE}" srcOrd="0" destOrd="0" parTransId="{683DED48-DE77-4E4A-BD94-F8EA00822DEF}" sibTransId="{C532151F-44DB-4439-A3DA-5DBF0D651D7D}"/>
    <dgm:cxn modelId="{7C7D9897-DF21-4DFD-B85D-3C5E2569B47B}" type="presParOf" srcId="{B6DFED36-106E-4C2F-AFEE-3436FBE1BA6C}" destId="{0BBFAEF7-9819-4852-A8F3-BCA63A14732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4FB3F4E5-61BF-44EE-B493-46577FF38C5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21D5558-33EF-48A9-9307-67DB38B778EE}">
      <dgm:prSet phldrT="[Texto]" custT="1"/>
      <dgm:spPr>
        <a:xfrm>
          <a:off x="3251" y="0"/>
          <a:ext cx="6653496" cy="900000"/>
        </a:xfrm>
        <a:prstGeom prst="chevron">
          <a:avLst/>
        </a:prstGeom>
        <a:solidFill>
          <a:srgbClr val="FFC000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es-EC" sz="16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Reunión anual para actualizar los procesos y utilizar los diagramas de flujos propuestos</a:t>
          </a:r>
        </a:p>
      </dgm:t>
    </dgm:pt>
    <dgm:pt modelId="{683DED48-DE77-4E4A-BD94-F8EA00822DEF}" type="parTrans" cxnId="{FBFAD7E8-D592-4359-B38E-BFFD3698100B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C532151F-44DB-4439-A3DA-5DBF0D651D7D}" type="sibTrans" cxnId="{FBFAD7E8-D592-4359-B38E-BFFD3698100B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B6DFED36-106E-4C2F-AFEE-3436FBE1BA6C}" type="pres">
      <dgm:prSet presAssocID="{4FB3F4E5-61BF-44EE-B493-46577FF38C5C}" presName="Name0" presStyleCnt="0">
        <dgm:presLayoutVars>
          <dgm:dir/>
          <dgm:animLvl val="lvl"/>
          <dgm:resizeHandles val="exact"/>
        </dgm:presLayoutVars>
      </dgm:prSet>
      <dgm:spPr/>
    </dgm:pt>
    <dgm:pt modelId="{0BBFAEF7-9819-4852-A8F3-BCA63A147320}" type="pres">
      <dgm:prSet presAssocID="{821D5558-33EF-48A9-9307-67DB38B778EE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12913CA9-6F5B-49D9-B868-47181B9955C5}" type="presOf" srcId="{821D5558-33EF-48A9-9307-67DB38B778EE}" destId="{0BBFAEF7-9819-4852-A8F3-BCA63A147320}" srcOrd="0" destOrd="0" presId="urn:microsoft.com/office/officeart/2005/8/layout/chevron1"/>
    <dgm:cxn modelId="{DA5231B4-3A2F-418D-92AE-8728D8FF39E1}" type="presOf" srcId="{4FB3F4E5-61BF-44EE-B493-46577FF38C5C}" destId="{B6DFED36-106E-4C2F-AFEE-3436FBE1BA6C}" srcOrd="0" destOrd="0" presId="urn:microsoft.com/office/officeart/2005/8/layout/chevron1"/>
    <dgm:cxn modelId="{FBFAD7E8-D592-4359-B38E-BFFD3698100B}" srcId="{4FB3F4E5-61BF-44EE-B493-46577FF38C5C}" destId="{821D5558-33EF-48A9-9307-67DB38B778EE}" srcOrd="0" destOrd="0" parTransId="{683DED48-DE77-4E4A-BD94-F8EA00822DEF}" sibTransId="{C532151F-44DB-4439-A3DA-5DBF0D651D7D}"/>
    <dgm:cxn modelId="{7C7D9897-DF21-4DFD-B85D-3C5E2569B47B}" type="presParOf" srcId="{B6DFED36-106E-4C2F-AFEE-3436FBE1BA6C}" destId="{0BBFAEF7-9819-4852-A8F3-BCA63A14732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4FB3F4E5-61BF-44EE-B493-46577FF38C5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21D5558-33EF-48A9-9307-67DB38B778EE}">
      <dgm:prSet phldrT="[Texto]" custT="1"/>
      <dgm:spPr>
        <a:xfrm>
          <a:off x="3251" y="0"/>
          <a:ext cx="6653496" cy="900000"/>
        </a:xfrm>
        <a:prstGeom prst="chevron">
          <a:avLst/>
        </a:prstGeom>
        <a:solidFill>
          <a:srgbClr val="C7D1F9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es-EC" sz="16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Capacitar al personal encargado de los procesos, en cuanto a la importancia de la Gestión por procesos </a:t>
          </a:r>
        </a:p>
      </dgm:t>
    </dgm:pt>
    <dgm:pt modelId="{683DED48-DE77-4E4A-BD94-F8EA00822DEF}" type="parTrans" cxnId="{FBFAD7E8-D592-4359-B38E-BFFD3698100B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32151F-44DB-4439-A3DA-5DBF0D651D7D}" type="sibTrans" cxnId="{FBFAD7E8-D592-4359-B38E-BFFD3698100B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DFED36-106E-4C2F-AFEE-3436FBE1BA6C}" type="pres">
      <dgm:prSet presAssocID="{4FB3F4E5-61BF-44EE-B493-46577FF38C5C}" presName="Name0" presStyleCnt="0">
        <dgm:presLayoutVars>
          <dgm:dir/>
          <dgm:animLvl val="lvl"/>
          <dgm:resizeHandles val="exact"/>
        </dgm:presLayoutVars>
      </dgm:prSet>
      <dgm:spPr/>
    </dgm:pt>
    <dgm:pt modelId="{0BBFAEF7-9819-4852-A8F3-BCA63A147320}" type="pres">
      <dgm:prSet presAssocID="{821D5558-33EF-48A9-9307-67DB38B778EE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12913CA9-6F5B-49D9-B868-47181B9955C5}" type="presOf" srcId="{821D5558-33EF-48A9-9307-67DB38B778EE}" destId="{0BBFAEF7-9819-4852-A8F3-BCA63A147320}" srcOrd="0" destOrd="0" presId="urn:microsoft.com/office/officeart/2005/8/layout/chevron1"/>
    <dgm:cxn modelId="{DA5231B4-3A2F-418D-92AE-8728D8FF39E1}" type="presOf" srcId="{4FB3F4E5-61BF-44EE-B493-46577FF38C5C}" destId="{B6DFED36-106E-4C2F-AFEE-3436FBE1BA6C}" srcOrd="0" destOrd="0" presId="urn:microsoft.com/office/officeart/2005/8/layout/chevron1"/>
    <dgm:cxn modelId="{FBFAD7E8-D592-4359-B38E-BFFD3698100B}" srcId="{4FB3F4E5-61BF-44EE-B493-46577FF38C5C}" destId="{821D5558-33EF-48A9-9307-67DB38B778EE}" srcOrd="0" destOrd="0" parTransId="{683DED48-DE77-4E4A-BD94-F8EA00822DEF}" sibTransId="{C532151F-44DB-4439-A3DA-5DBF0D651D7D}"/>
    <dgm:cxn modelId="{7C7D9897-DF21-4DFD-B85D-3C5E2569B47B}" type="presParOf" srcId="{B6DFED36-106E-4C2F-AFEE-3436FBE1BA6C}" destId="{0BBFAEF7-9819-4852-A8F3-BCA63A14732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4FB3F4E5-61BF-44EE-B493-46577FF38C5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21D5558-33EF-48A9-9307-67DB38B778EE}">
      <dgm:prSet phldrT="[Texto]" custT="1"/>
      <dgm:spPr>
        <a:xfrm>
          <a:off x="3251" y="0"/>
          <a:ext cx="6653496" cy="900000"/>
        </a:xfrm>
        <a:prstGeom prst="chevron">
          <a:avLst/>
        </a:prstGeom>
        <a:solidFill>
          <a:srgbClr val="4472C4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es-EC" sz="16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Formar un equipo de trabajo encargado del mejoramiento continuo de los procesos para definir los cargos y actividades que cada persona debe realizar </a:t>
          </a:r>
        </a:p>
      </dgm:t>
    </dgm:pt>
    <dgm:pt modelId="{683DED48-DE77-4E4A-BD94-F8EA00822DEF}" type="parTrans" cxnId="{FBFAD7E8-D592-4359-B38E-BFFD3698100B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C532151F-44DB-4439-A3DA-5DBF0D651D7D}" type="sibTrans" cxnId="{FBFAD7E8-D592-4359-B38E-BFFD3698100B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B6DFED36-106E-4C2F-AFEE-3436FBE1BA6C}" type="pres">
      <dgm:prSet presAssocID="{4FB3F4E5-61BF-44EE-B493-46577FF38C5C}" presName="Name0" presStyleCnt="0">
        <dgm:presLayoutVars>
          <dgm:dir/>
          <dgm:animLvl val="lvl"/>
          <dgm:resizeHandles val="exact"/>
        </dgm:presLayoutVars>
      </dgm:prSet>
      <dgm:spPr/>
    </dgm:pt>
    <dgm:pt modelId="{0BBFAEF7-9819-4852-A8F3-BCA63A147320}" type="pres">
      <dgm:prSet presAssocID="{821D5558-33EF-48A9-9307-67DB38B778EE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12913CA9-6F5B-49D9-B868-47181B9955C5}" type="presOf" srcId="{821D5558-33EF-48A9-9307-67DB38B778EE}" destId="{0BBFAEF7-9819-4852-A8F3-BCA63A147320}" srcOrd="0" destOrd="0" presId="urn:microsoft.com/office/officeart/2005/8/layout/chevron1"/>
    <dgm:cxn modelId="{DA5231B4-3A2F-418D-92AE-8728D8FF39E1}" type="presOf" srcId="{4FB3F4E5-61BF-44EE-B493-46577FF38C5C}" destId="{B6DFED36-106E-4C2F-AFEE-3436FBE1BA6C}" srcOrd="0" destOrd="0" presId="urn:microsoft.com/office/officeart/2005/8/layout/chevron1"/>
    <dgm:cxn modelId="{FBFAD7E8-D592-4359-B38E-BFFD3698100B}" srcId="{4FB3F4E5-61BF-44EE-B493-46577FF38C5C}" destId="{821D5558-33EF-48A9-9307-67DB38B778EE}" srcOrd="0" destOrd="0" parTransId="{683DED48-DE77-4E4A-BD94-F8EA00822DEF}" sibTransId="{C532151F-44DB-4439-A3DA-5DBF0D651D7D}"/>
    <dgm:cxn modelId="{7C7D9897-DF21-4DFD-B85D-3C5E2569B47B}" type="presParOf" srcId="{B6DFED36-106E-4C2F-AFEE-3436FBE1BA6C}" destId="{0BBFAEF7-9819-4852-A8F3-BCA63A14732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107DE5-7575-452C-9A40-47C3A51115D2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93DD4BE-4501-449C-9936-5350464DA576}">
      <dgm:prSet phldrT="[Texto]" custT="1"/>
      <dgm:spPr/>
      <dgm:t>
        <a:bodyPr/>
        <a:lstStyle/>
        <a:p>
          <a:r>
            <a:rPr lang="es-EC" sz="1800" dirty="0">
              <a:latin typeface="+mn-lt"/>
              <a:cs typeface="Calibri" panose="020F0502020204030204" pitchFamily="34" charset="0"/>
            </a:rPr>
            <a:t>Revisar la documentación de los procesos actuales.</a:t>
          </a:r>
          <a:endParaRPr lang="es-ES" sz="1800" dirty="0">
            <a:latin typeface="+mn-lt"/>
            <a:cs typeface="Calibri" panose="020F0502020204030204" pitchFamily="34" charset="0"/>
          </a:endParaRPr>
        </a:p>
      </dgm:t>
    </dgm:pt>
    <dgm:pt modelId="{506542B6-A939-4795-8B21-55A4E2CD8516}" type="parTrans" cxnId="{18B1997C-56CB-4218-AC93-51CBA81D71E6}">
      <dgm:prSet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28673B-171F-47DB-A464-A9A6C52AB219}" type="sibTrans" cxnId="{18B1997C-56CB-4218-AC93-51CBA81D71E6}">
      <dgm:prSet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CB6476-CC54-4C3E-A68B-A2D05E1FFF66}">
      <dgm:prSet phldrT="[Texto]" custT="1"/>
      <dgm:spPr/>
      <dgm:t>
        <a:bodyPr/>
        <a:lstStyle/>
        <a:p>
          <a:r>
            <a:rPr lang="es-EC" sz="1800" dirty="0">
              <a:latin typeface="+mn-lt"/>
              <a:cs typeface="Calibri" panose="020F0502020204030204" pitchFamily="34" charset="0"/>
            </a:rPr>
            <a:t>Realizar una propuesta de mejora de los procesos.</a:t>
          </a:r>
          <a:endParaRPr lang="es-ES" sz="1800" dirty="0">
            <a:latin typeface="+mn-lt"/>
            <a:cs typeface="Calibri" panose="020F0502020204030204" pitchFamily="34" charset="0"/>
          </a:endParaRPr>
        </a:p>
      </dgm:t>
    </dgm:pt>
    <dgm:pt modelId="{94C48FF9-E002-4325-9B04-FAE58E338178}" type="parTrans" cxnId="{25124730-CDC3-4ED2-9613-AA032A5D8B88}">
      <dgm:prSet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A1ECB0-5DC8-4468-A5D6-DF06A0455226}" type="sibTrans" cxnId="{25124730-CDC3-4ED2-9613-AA032A5D8B88}">
      <dgm:prSet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77D4B0-B5FB-4EFE-911B-7AD38BD6E51B}">
      <dgm:prSet phldrT="[Texto]" custT="1"/>
      <dgm:spPr/>
      <dgm:t>
        <a:bodyPr/>
        <a:lstStyle/>
        <a:p>
          <a:r>
            <a:rPr lang="es-EC" sz="1800" dirty="0">
              <a:latin typeface="+mn-lt"/>
              <a:cs typeface="Calibri" panose="020F0502020204030204" pitchFamily="34" charset="0"/>
            </a:rPr>
            <a:t>Estandarizar los procesos mejorados.</a:t>
          </a:r>
          <a:endParaRPr lang="es-ES" sz="1800" dirty="0">
            <a:latin typeface="+mn-lt"/>
            <a:cs typeface="Calibri" panose="020F0502020204030204" pitchFamily="34" charset="0"/>
          </a:endParaRPr>
        </a:p>
      </dgm:t>
    </dgm:pt>
    <dgm:pt modelId="{50BB3E31-6A4B-452E-A5B8-61C548B7E832}" type="parTrans" cxnId="{4E30BC70-C877-4872-8334-631AFC1C73C8}">
      <dgm:prSet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8005641-07D5-4301-8F60-2ADB57B7B165}" type="sibTrans" cxnId="{4E30BC70-C877-4872-8334-631AFC1C73C8}">
      <dgm:prSet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09ADAF-2F4C-4220-B1E5-861AA12CCBD9}">
      <dgm:prSet phldrT="[Texto]" custT="1"/>
      <dgm:spPr/>
      <dgm:t>
        <a:bodyPr/>
        <a:lstStyle/>
        <a:p>
          <a:r>
            <a:rPr lang="es-EC" sz="1800" dirty="0">
              <a:latin typeface="+mn-lt"/>
              <a:cs typeface="Calibri" panose="020F0502020204030204" pitchFamily="34" charset="0"/>
            </a:rPr>
            <a:t>Determinar el nivel de madurez de los procesos.</a:t>
          </a:r>
          <a:endParaRPr lang="es-ES" sz="1800" dirty="0">
            <a:latin typeface="+mn-lt"/>
            <a:cs typeface="Calibri" panose="020F0502020204030204" pitchFamily="34" charset="0"/>
          </a:endParaRPr>
        </a:p>
      </dgm:t>
    </dgm:pt>
    <dgm:pt modelId="{E23AD8B7-73E6-4B87-8BD5-396D6926B34E}" type="parTrans" cxnId="{2884B9B7-D514-4AA9-8633-54A9D7527526}">
      <dgm:prSet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B6C107-E6DC-42E4-953B-682AB99D1DAF}" type="sibTrans" cxnId="{2884B9B7-D514-4AA9-8633-54A9D7527526}">
      <dgm:prSet/>
      <dgm:spPr/>
      <dgm:t>
        <a:bodyPr/>
        <a:lstStyle/>
        <a:p>
          <a:endParaRPr lang="es-E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7B00A-60E2-4B4E-87C3-F56D0CD4D193}" type="pres">
      <dgm:prSet presAssocID="{13107DE5-7575-452C-9A40-47C3A51115D2}" presName="linear" presStyleCnt="0">
        <dgm:presLayoutVars>
          <dgm:dir/>
          <dgm:animLvl val="lvl"/>
          <dgm:resizeHandles val="exact"/>
        </dgm:presLayoutVars>
      </dgm:prSet>
      <dgm:spPr/>
    </dgm:pt>
    <dgm:pt modelId="{EA1D789C-E3E1-4D63-B8C3-2BEC79B4FAAB}" type="pres">
      <dgm:prSet presAssocID="{493DD4BE-4501-449C-9936-5350464DA576}" presName="parentLin" presStyleCnt="0"/>
      <dgm:spPr/>
    </dgm:pt>
    <dgm:pt modelId="{CF045DA4-01CF-47DA-81C6-01F46B936026}" type="pres">
      <dgm:prSet presAssocID="{493DD4BE-4501-449C-9936-5350464DA576}" presName="parentLeftMargin" presStyleLbl="node1" presStyleIdx="0" presStyleCnt="4"/>
      <dgm:spPr/>
    </dgm:pt>
    <dgm:pt modelId="{C593DD6D-A3AF-4FBF-BDD9-FB3EDAF2840B}" type="pres">
      <dgm:prSet presAssocID="{493DD4BE-4501-449C-9936-5350464DA576}" presName="parentText" presStyleLbl="node1" presStyleIdx="0" presStyleCnt="4" custScaleX="108326" custScaleY="77605">
        <dgm:presLayoutVars>
          <dgm:chMax val="0"/>
          <dgm:bulletEnabled val="1"/>
        </dgm:presLayoutVars>
      </dgm:prSet>
      <dgm:spPr/>
    </dgm:pt>
    <dgm:pt modelId="{182FCFDB-8908-4DBC-9B5B-F26A8C347A91}" type="pres">
      <dgm:prSet presAssocID="{493DD4BE-4501-449C-9936-5350464DA576}" presName="negativeSpace" presStyleCnt="0"/>
      <dgm:spPr/>
    </dgm:pt>
    <dgm:pt modelId="{3E897FDE-BE74-4C19-8FA4-CDD59587DEBD}" type="pres">
      <dgm:prSet presAssocID="{493DD4BE-4501-449C-9936-5350464DA576}" presName="childText" presStyleLbl="conFgAcc1" presStyleIdx="0" presStyleCnt="4">
        <dgm:presLayoutVars>
          <dgm:bulletEnabled val="1"/>
        </dgm:presLayoutVars>
      </dgm:prSet>
      <dgm:spPr/>
    </dgm:pt>
    <dgm:pt modelId="{2CFA77A0-2FCC-4327-BCD0-6C2768801923}" type="pres">
      <dgm:prSet presAssocID="{5928673B-171F-47DB-A464-A9A6C52AB219}" presName="spaceBetweenRectangles" presStyleCnt="0"/>
      <dgm:spPr/>
    </dgm:pt>
    <dgm:pt modelId="{87BAA747-B845-45A7-8B5D-0D6D3E20F97C}" type="pres">
      <dgm:prSet presAssocID="{0209ADAF-2F4C-4220-B1E5-861AA12CCBD9}" presName="parentLin" presStyleCnt="0"/>
      <dgm:spPr/>
    </dgm:pt>
    <dgm:pt modelId="{B9D97878-33C6-493A-806E-D22126A34719}" type="pres">
      <dgm:prSet presAssocID="{0209ADAF-2F4C-4220-B1E5-861AA12CCBD9}" presName="parentLeftMargin" presStyleLbl="node1" presStyleIdx="0" presStyleCnt="4"/>
      <dgm:spPr/>
    </dgm:pt>
    <dgm:pt modelId="{C5072140-2F15-49EE-91CC-9D64FAE695DE}" type="pres">
      <dgm:prSet presAssocID="{0209ADAF-2F4C-4220-B1E5-861AA12CCBD9}" presName="parentText" presStyleLbl="node1" presStyleIdx="1" presStyleCnt="4" custScaleX="108326" custScaleY="77605">
        <dgm:presLayoutVars>
          <dgm:chMax val="0"/>
          <dgm:bulletEnabled val="1"/>
        </dgm:presLayoutVars>
      </dgm:prSet>
      <dgm:spPr/>
    </dgm:pt>
    <dgm:pt modelId="{0FA0A9A6-BF18-42E7-8934-53EC4479F2DA}" type="pres">
      <dgm:prSet presAssocID="{0209ADAF-2F4C-4220-B1E5-861AA12CCBD9}" presName="negativeSpace" presStyleCnt="0"/>
      <dgm:spPr/>
    </dgm:pt>
    <dgm:pt modelId="{ABE85636-229D-4FC2-8EAA-00DA097D78E3}" type="pres">
      <dgm:prSet presAssocID="{0209ADAF-2F4C-4220-B1E5-861AA12CCBD9}" presName="childText" presStyleLbl="conFgAcc1" presStyleIdx="1" presStyleCnt="4">
        <dgm:presLayoutVars>
          <dgm:bulletEnabled val="1"/>
        </dgm:presLayoutVars>
      </dgm:prSet>
      <dgm:spPr/>
    </dgm:pt>
    <dgm:pt modelId="{D116ADB3-B272-4C5F-AE16-221164C9B866}" type="pres">
      <dgm:prSet presAssocID="{3AB6C107-E6DC-42E4-953B-682AB99D1DAF}" presName="spaceBetweenRectangles" presStyleCnt="0"/>
      <dgm:spPr/>
    </dgm:pt>
    <dgm:pt modelId="{FAA4090F-C1C3-4B3E-ADB1-4746A44EBCB0}" type="pres">
      <dgm:prSet presAssocID="{67CB6476-CC54-4C3E-A68B-A2D05E1FFF66}" presName="parentLin" presStyleCnt="0"/>
      <dgm:spPr/>
    </dgm:pt>
    <dgm:pt modelId="{CBA9B2F9-59BB-46E1-8959-477E10F97660}" type="pres">
      <dgm:prSet presAssocID="{67CB6476-CC54-4C3E-A68B-A2D05E1FFF66}" presName="parentLeftMargin" presStyleLbl="node1" presStyleIdx="1" presStyleCnt="4"/>
      <dgm:spPr/>
    </dgm:pt>
    <dgm:pt modelId="{F170C25F-B152-4939-97D4-EBAFF3AC49AF}" type="pres">
      <dgm:prSet presAssocID="{67CB6476-CC54-4C3E-A68B-A2D05E1FFF66}" presName="parentText" presStyleLbl="node1" presStyleIdx="2" presStyleCnt="4" custScaleX="108326" custScaleY="71138">
        <dgm:presLayoutVars>
          <dgm:chMax val="0"/>
          <dgm:bulletEnabled val="1"/>
        </dgm:presLayoutVars>
      </dgm:prSet>
      <dgm:spPr/>
    </dgm:pt>
    <dgm:pt modelId="{5B14D47F-1C13-44B4-A945-419C3FD2C71C}" type="pres">
      <dgm:prSet presAssocID="{67CB6476-CC54-4C3E-A68B-A2D05E1FFF66}" presName="negativeSpace" presStyleCnt="0"/>
      <dgm:spPr/>
    </dgm:pt>
    <dgm:pt modelId="{8AE6D171-A37B-45B2-90A4-73510AF592C8}" type="pres">
      <dgm:prSet presAssocID="{67CB6476-CC54-4C3E-A68B-A2D05E1FFF66}" presName="childText" presStyleLbl="conFgAcc1" presStyleIdx="2" presStyleCnt="4">
        <dgm:presLayoutVars>
          <dgm:bulletEnabled val="1"/>
        </dgm:presLayoutVars>
      </dgm:prSet>
      <dgm:spPr/>
    </dgm:pt>
    <dgm:pt modelId="{C9FAF10F-98F3-4E2B-9F64-68E0DB642237}" type="pres">
      <dgm:prSet presAssocID="{89A1ECB0-5DC8-4468-A5D6-DF06A0455226}" presName="spaceBetweenRectangles" presStyleCnt="0"/>
      <dgm:spPr/>
    </dgm:pt>
    <dgm:pt modelId="{D8D6FA35-4022-40CE-B0CC-E3FDFCFAC64D}" type="pres">
      <dgm:prSet presAssocID="{4277D4B0-B5FB-4EFE-911B-7AD38BD6E51B}" presName="parentLin" presStyleCnt="0"/>
      <dgm:spPr/>
    </dgm:pt>
    <dgm:pt modelId="{5E82B98A-A875-43ED-91F7-84166CDF86FC}" type="pres">
      <dgm:prSet presAssocID="{4277D4B0-B5FB-4EFE-911B-7AD38BD6E51B}" presName="parentLeftMargin" presStyleLbl="node1" presStyleIdx="2" presStyleCnt="4"/>
      <dgm:spPr/>
    </dgm:pt>
    <dgm:pt modelId="{D39C131E-3F36-4DAA-8ADD-1F0EE8D41DFF}" type="pres">
      <dgm:prSet presAssocID="{4277D4B0-B5FB-4EFE-911B-7AD38BD6E51B}" presName="parentText" presStyleLbl="node1" presStyleIdx="3" presStyleCnt="4" custScaleX="108326" custScaleY="65666">
        <dgm:presLayoutVars>
          <dgm:chMax val="0"/>
          <dgm:bulletEnabled val="1"/>
        </dgm:presLayoutVars>
      </dgm:prSet>
      <dgm:spPr/>
    </dgm:pt>
    <dgm:pt modelId="{ECF4C9A1-D9DC-4514-B1BA-39E0DA1A0EA6}" type="pres">
      <dgm:prSet presAssocID="{4277D4B0-B5FB-4EFE-911B-7AD38BD6E51B}" presName="negativeSpace" presStyleCnt="0"/>
      <dgm:spPr/>
    </dgm:pt>
    <dgm:pt modelId="{27E6D799-882C-4C67-95E4-A0EC3A7601A5}" type="pres">
      <dgm:prSet presAssocID="{4277D4B0-B5FB-4EFE-911B-7AD38BD6E51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750200F-1DEE-4A4E-90A0-8919AD458E42}" type="presOf" srcId="{4277D4B0-B5FB-4EFE-911B-7AD38BD6E51B}" destId="{5E82B98A-A875-43ED-91F7-84166CDF86FC}" srcOrd="0" destOrd="0" presId="urn:microsoft.com/office/officeart/2005/8/layout/list1"/>
    <dgm:cxn modelId="{EC086D11-3CB6-4F00-B7F7-7A103A525F77}" type="presOf" srcId="{493DD4BE-4501-449C-9936-5350464DA576}" destId="{CF045DA4-01CF-47DA-81C6-01F46B936026}" srcOrd="0" destOrd="0" presId="urn:microsoft.com/office/officeart/2005/8/layout/list1"/>
    <dgm:cxn modelId="{25124730-CDC3-4ED2-9613-AA032A5D8B88}" srcId="{13107DE5-7575-452C-9A40-47C3A51115D2}" destId="{67CB6476-CC54-4C3E-A68B-A2D05E1FFF66}" srcOrd="2" destOrd="0" parTransId="{94C48FF9-E002-4325-9B04-FAE58E338178}" sibTransId="{89A1ECB0-5DC8-4468-A5D6-DF06A0455226}"/>
    <dgm:cxn modelId="{2E47C766-7897-4131-9BA5-605093E860C1}" type="presOf" srcId="{4277D4B0-B5FB-4EFE-911B-7AD38BD6E51B}" destId="{D39C131E-3F36-4DAA-8ADD-1F0EE8D41DFF}" srcOrd="1" destOrd="0" presId="urn:microsoft.com/office/officeart/2005/8/layout/list1"/>
    <dgm:cxn modelId="{264DA467-60F0-40B8-8BA7-30BEE30BE545}" type="presOf" srcId="{67CB6476-CC54-4C3E-A68B-A2D05E1FFF66}" destId="{CBA9B2F9-59BB-46E1-8959-477E10F97660}" srcOrd="0" destOrd="0" presId="urn:microsoft.com/office/officeart/2005/8/layout/list1"/>
    <dgm:cxn modelId="{4E30BC70-C877-4872-8334-631AFC1C73C8}" srcId="{13107DE5-7575-452C-9A40-47C3A51115D2}" destId="{4277D4B0-B5FB-4EFE-911B-7AD38BD6E51B}" srcOrd="3" destOrd="0" parTransId="{50BB3E31-6A4B-452E-A5B8-61C548B7E832}" sibTransId="{B8005641-07D5-4301-8F60-2ADB57B7B165}"/>
    <dgm:cxn modelId="{7F360257-6FE4-4EAA-A66A-E8DEE48324D2}" type="presOf" srcId="{67CB6476-CC54-4C3E-A68B-A2D05E1FFF66}" destId="{F170C25F-B152-4939-97D4-EBAFF3AC49AF}" srcOrd="1" destOrd="0" presId="urn:microsoft.com/office/officeart/2005/8/layout/list1"/>
    <dgm:cxn modelId="{18B1997C-56CB-4218-AC93-51CBA81D71E6}" srcId="{13107DE5-7575-452C-9A40-47C3A51115D2}" destId="{493DD4BE-4501-449C-9936-5350464DA576}" srcOrd="0" destOrd="0" parTransId="{506542B6-A939-4795-8B21-55A4E2CD8516}" sibTransId="{5928673B-171F-47DB-A464-A9A6C52AB219}"/>
    <dgm:cxn modelId="{2884B9B7-D514-4AA9-8633-54A9D7527526}" srcId="{13107DE5-7575-452C-9A40-47C3A51115D2}" destId="{0209ADAF-2F4C-4220-B1E5-861AA12CCBD9}" srcOrd="1" destOrd="0" parTransId="{E23AD8B7-73E6-4B87-8BD5-396D6926B34E}" sibTransId="{3AB6C107-E6DC-42E4-953B-682AB99D1DAF}"/>
    <dgm:cxn modelId="{5FA211D0-8332-483A-AC95-F13445BD6538}" type="presOf" srcId="{0209ADAF-2F4C-4220-B1E5-861AA12CCBD9}" destId="{C5072140-2F15-49EE-91CC-9D64FAE695DE}" srcOrd="1" destOrd="0" presId="urn:microsoft.com/office/officeart/2005/8/layout/list1"/>
    <dgm:cxn modelId="{B26D99D9-818D-4534-A722-07D16323308D}" type="presOf" srcId="{0209ADAF-2F4C-4220-B1E5-861AA12CCBD9}" destId="{B9D97878-33C6-493A-806E-D22126A34719}" srcOrd="0" destOrd="0" presId="urn:microsoft.com/office/officeart/2005/8/layout/list1"/>
    <dgm:cxn modelId="{0E6B3CEB-079C-433F-9C3C-E1C35AF5AD34}" type="presOf" srcId="{493DD4BE-4501-449C-9936-5350464DA576}" destId="{C593DD6D-A3AF-4FBF-BDD9-FB3EDAF2840B}" srcOrd="1" destOrd="0" presId="urn:microsoft.com/office/officeart/2005/8/layout/list1"/>
    <dgm:cxn modelId="{B58CE7EE-0AF8-4792-AD04-02E64F6B4FAB}" type="presOf" srcId="{13107DE5-7575-452C-9A40-47C3A51115D2}" destId="{0407B00A-60E2-4B4E-87C3-F56D0CD4D193}" srcOrd="0" destOrd="0" presId="urn:microsoft.com/office/officeart/2005/8/layout/list1"/>
    <dgm:cxn modelId="{F19A3F20-2C96-44DD-A47A-9A71E8956B15}" type="presParOf" srcId="{0407B00A-60E2-4B4E-87C3-F56D0CD4D193}" destId="{EA1D789C-E3E1-4D63-B8C3-2BEC79B4FAAB}" srcOrd="0" destOrd="0" presId="urn:microsoft.com/office/officeart/2005/8/layout/list1"/>
    <dgm:cxn modelId="{ADCB8A5B-20A6-4996-8215-7897DCC73714}" type="presParOf" srcId="{EA1D789C-E3E1-4D63-B8C3-2BEC79B4FAAB}" destId="{CF045DA4-01CF-47DA-81C6-01F46B936026}" srcOrd="0" destOrd="0" presId="urn:microsoft.com/office/officeart/2005/8/layout/list1"/>
    <dgm:cxn modelId="{A3FA01DC-106B-4585-9EF9-5D4850D2D828}" type="presParOf" srcId="{EA1D789C-E3E1-4D63-B8C3-2BEC79B4FAAB}" destId="{C593DD6D-A3AF-4FBF-BDD9-FB3EDAF2840B}" srcOrd="1" destOrd="0" presId="urn:microsoft.com/office/officeart/2005/8/layout/list1"/>
    <dgm:cxn modelId="{4AE789F7-7BC3-4074-A9A5-5B7A741C4A63}" type="presParOf" srcId="{0407B00A-60E2-4B4E-87C3-F56D0CD4D193}" destId="{182FCFDB-8908-4DBC-9B5B-F26A8C347A91}" srcOrd="1" destOrd="0" presId="urn:microsoft.com/office/officeart/2005/8/layout/list1"/>
    <dgm:cxn modelId="{8B6808DF-5F0B-494E-8A1E-56B4B27D08F4}" type="presParOf" srcId="{0407B00A-60E2-4B4E-87C3-F56D0CD4D193}" destId="{3E897FDE-BE74-4C19-8FA4-CDD59587DEBD}" srcOrd="2" destOrd="0" presId="urn:microsoft.com/office/officeart/2005/8/layout/list1"/>
    <dgm:cxn modelId="{06BA6E49-6806-4429-BD7A-7DA5E1EC1530}" type="presParOf" srcId="{0407B00A-60E2-4B4E-87C3-F56D0CD4D193}" destId="{2CFA77A0-2FCC-4327-BCD0-6C2768801923}" srcOrd="3" destOrd="0" presId="urn:microsoft.com/office/officeart/2005/8/layout/list1"/>
    <dgm:cxn modelId="{7FCDF48B-6423-4255-9256-8B0B9DF9331F}" type="presParOf" srcId="{0407B00A-60E2-4B4E-87C3-F56D0CD4D193}" destId="{87BAA747-B845-45A7-8B5D-0D6D3E20F97C}" srcOrd="4" destOrd="0" presId="urn:microsoft.com/office/officeart/2005/8/layout/list1"/>
    <dgm:cxn modelId="{2B890433-099C-4740-AA22-F6F3037BA492}" type="presParOf" srcId="{87BAA747-B845-45A7-8B5D-0D6D3E20F97C}" destId="{B9D97878-33C6-493A-806E-D22126A34719}" srcOrd="0" destOrd="0" presId="urn:microsoft.com/office/officeart/2005/8/layout/list1"/>
    <dgm:cxn modelId="{886D7095-D42B-4EE0-A339-81224860A0C6}" type="presParOf" srcId="{87BAA747-B845-45A7-8B5D-0D6D3E20F97C}" destId="{C5072140-2F15-49EE-91CC-9D64FAE695DE}" srcOrd="1" destOrd="0" presId="urn:microsoft.com/office/officeart/2005/8/layout/list1"/>
    <dgm:cxn modelId="{C6AA5A48-66F4-42B5-A9A9-AE896F476D13}" type="presParOf" srcId="{0407B00A-60E2-4B4E-87C3-F56D0CD4D193}" destId="{0FA0A9A6-BF18-42E7-8934-53EC4479F2DA}" srcOrd="5" destOrd="0" presId="urn:microsoft.com/office/officeart/2005/8/layout/list1"/>
    <dgm:cxn modelId="{0B5DAEB5-4C7C-43C4-8601-AC6C8CF29E21}" type="presParOf" srcId="{0407B00A-60E2-4B4E-87C3-F56D0CD4D193}" destId="{ABE85636-229D-4FC2-8EAA-00DA097D78E3}" srcOrd="6" destOrd="0" presId="urn:microsoft.com/office/officeart/2005/8/layout/list1"/>
    <dgm:cxn modelId="{0997CE32-5670-41B1-B1CD-933455064A24}" type="presParOf" srcId="{0407B00A-60E2-4B4E-87C3-F56D0CD4D193}" destId="{D116ADB3-B272-4C5F-AE16-221164C9B866}" srcOrd="7" destOrd="0" presId="urn:microsoft.com/office/officeart/2005/8/layout/list1"/>
    <dgm:cxn modelId="{7A902C0C-A3A1-4F97-BFF3-C614762C57AA}" type="presParOf" srcId="{0407B00A-60E2-4B4E-87C3-F56D0CD4D193}" destId="{FAA4090F-C1C3-4B3E-ADB1-4746A44EBCB0}" srcOrd="8" destOrd="0" presId="urn:microsoft.com/office/officeart/2005/8/layout/list1"/>
    <dgm:cxn modelId="{0A6CA1FB-AB95-4D60-A267-80209530ABBD}" type="presParOf" srcId="{FAA4090F-C1C3-4B3E-ADB1-4746A44EBCB0}" destId="{CBA9B2F9-59BB-46E1-8959-477E10F97660}" srcOrd="0" destOrd="0" presId="urn:microsoft.com/office/officeart/2005/8/layout/list1"/>
    <dgm:cxn modelId="{78B81CDC-1063-48E7-BC94-74E23C0EB3B7}" type="presParOf" srcId="{FAA4090F-C1C3-4B3E-ADB1-4746A44EBCB0}" destId="{F170C25F-B152-4939-97D4-EBAFF3AC49AF}" srcOrd="1" destOrd="0" presId="urn:microsoft.com/office/officeart/2005/8/layout/list1"/>
    <dgm:cxn modelId="{59D4BC29-D322-4671-8014-D315EF5AB315}" type="presParOf" srcId="{0407B00A-60E2-4B4E-87C3-F56D0CD4D193}" destId="{5B14D47F-1C13-44B4-A945-419C3FD2C71C}" srcOrd="9" destOrd="0" presId="urn:microsoft.com/office/officeart/2005/8/layout/list1"/>
    <dgm:cxn modelId="{9ED8ADE0-57D4-4202-B5AE-12D56C18A983}" type="presParOf" srcId="{0407B00A-60E2-4B4E-87C3-F56D0CD4D193}" destId="{8AE6D171-A37B-45B2-90A4-73510AF592C8}" srcOrd="10" destOrd="0" presId="urn:microsoft.com/office/officeart/2005/8/layout/list1"/>
    <dgm:cxn modelId="{540675B4-1C06-47BC-A411-691F3F463FC7}" type="presParOf" srcId="{0407B00A-60E2-4B4E-87C3-F56D0CD4D193}" destId="{C9FAF10F-98F3-4E2B-9F64-68E0DB642237}" srcOrd="11" destOrd="0" presId="urn:microsoft.com/office/officeart/2005/8/layout/list1"/>
    <dgm:cxn modelId="{89D505A1-E167-49C8-8373-8E087EAF0E74}" type="presParOf" srcId="{0407B00A-60E2-4B4E-87C3-F56D0CD4D193}" destId="{D8D6FA35-4022-40CE-B0CC-E3FDFCFAC64D}" srcOrd="12" destOrd="0" presId="urn:microsoft.com/office/officeart/2005/8/layout/list1"/>
    <dgm:cxn modelId="{CE4C02B3-546D-4FB1-BABC-520CB55126C4}" type="presParOf" srcId="{D8D6FA35-4022-40CE-B0CC-E3FDFCFAC64D}" destId="{5E82B98A-A875-43ED-91F7-84166CDF86FC}" srcOrd="0" destOrd="0" presId="urn:microsoft.com/office/officeart/2005/8/layout/list1"/>
    <dgm:cxn modelId="{82185889-9AC1-4774-8166-FC2FB19CC7A4}" type="presParOf" srcId="{D8D6FA35-4022-40CE-B0CC-E3FDFCFAC64D}" destId="{D39C131E-3F36-4DAA-8ADD-1F0EE8D41DFF}" srcOrd="1" destOrd="0" presId="urn:microsoft.com/office/officeart/2005/8/layout/list1"/>
    <dgm:cxn modelId="{099F1564-9468-4FB7-93F4-07FF2B9FBEBE}" type="presParOf" srcId="{0407B00A-60E2-4B4E-87C3-F56D0CD4D193}" destId="{ECF4C9A1-D9DC-4514-B1BA-39E0DA1A0EA6}" srcOrd="13" destOrd="0" presId="urn:microsoft.com/office/officeart/2005/8/layout/list1"/>
    <dgm:cxn modelId="{B17E0C33-A7F1-4A6F-B816-368115E26943}" type="presParOf" srcId="{0407B00A-60E2-4B4E-87C3-F56D0CD4D193}" destId="{27E6D799-882C-4C67-95E4-A0EC3A7601A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4FB3F4E5-61BF-44EE-B493-46577FF38C5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21D5558-33EF-48A9-9307-67DB38B778EE}">
      <dgm:prSet phldrT="[Texto]" custT="1"/>
      <dgm:spPr>
        <a:xfrm>
          <a:off x="3251" y="0"/>
          <a:ext cx="6653496" cy="900000"/>
        </a:xfrm>
        <a:prstGeom prst="chevron">
          <a:avLst/>
        </a:prstGeom>
        <a:solidFill>
          <a:srgbClr val="CCFFC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es-EC" sz="16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Enfocarse en implementar las propuestas de mejora sugeridas, es necesario basarse en una metodología</a:t>
          </a:r>
        </a:p>
      </dgm:t>
    </dgm:pt>
    <dgm:pt modelId="{683DED48-DE77-4E4A-BD94-F8EA00822DEF}" type="parTrans" cxnId="{FBFAD7E8-D592-4359-B38E-BFFD3698100B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C532151F-44DB-4439-A3DA-5DBF0D651D7D}" type="sibTrans" cxnId="{FBFAD7E8-D592-4359-B38E-BFFD3698100B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B6DFED36-106E-4C2F-AFEE-3436FBE1BA6C}" type="pres">
      <dgm:prSet presAssocID="{4FB3F4E5-61BF-44EE-B493-46577FF38C5C}" presName="Name0" presStyleCnt="0">
        <dgm:presLayoutVars>
          <dgm:dir/>
          <dgm:animLvl val="lvl"/>
          <dgm:resizeHandles val="exact"/>
        </dgm:presLayoutVars>
      </dgm:prSet>
      <dgm:spPr/>
    </dgm:pt>
    <dgm:pt modelId="{0BBFAEF7-9819-4852-A8F3-BCA63A147320}" type="pres">
      <dgm:prSet presAssocID="{821D5558-33EF-48A9-9307-67DB38B778EE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12913CA9-6F5B-49D9-B868-47181B9955C5}" type="presOf" srcId="{821D5558-33EF-48A9-9307-67DB38B778EE}" destId="{0BBFAEF7-9819-4852-A8F3-BCA63A147320}" srcOrd="0" destOrd="0" presId="urn:microsoft.com/office/officeart/2005/8/layout/chevron1"/>
    <dgm:cxn modelId="{DA5231B4-3A2F-418D-92AE-8728D8FF39E1}" type="presOf" srcId="{4FB3F4E5-61BF-44EE-B493-46577FF38C5C}" destId="{B6DFED36-106E-4C2F-AFEE-3436FBE1BA6C}" srcOrd="0" destOrd="0" presId="urn:microsoft.com/office/officeart/2005/8/layout/chevron1"/>
    <dgm:cxn modelId="{FBFAD7E8-D592-4359-B38E-BFFD3698100B}" srcId="{4FB3F4E5-61BF-44EE-B493-46577FF38C5C}" destId="{821D5558-33EF-48A9-9307-67DB38B778EE}" srcOrd="0" destOrd="0" parTransId="{683DED48-DE77-4E4A-BD94-F8EA00822DEF}" sibTransId="{C532151F-44DB-4439-A3DA-5DBF0D651D7D}"/>
    <dgm:cxn modelId="{7C7D9897-DF21-4DFD-B85D-3C5E2569B47B}" type="presParOf" srcId="{B6DFED36-106E-4C2F-AFEE-3436FBE1BA6C}" destId="{0BBFAEF7-9819-4852-A8F3-BCA63A14732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0699C8-8CEC-46EA-AE2E-CF2324318959}" type="doc">
      <dgm:prSet loTypeId="urn:microsoft.com/office/officeart/2005/8/layout/radial5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8D4A4DBD-3B8F-4E20-A411-56A2BA2957CE}">
      <dgm:prSet phldrT="[Texto]" custT="1"/>
      <dgm:spPr/>
      <dgm:t>
        <a:bodyPr/>
        <a:lstStyle/>
        <a:p>
          <a:r>
            <a:rPr lang="es-EC" sz="1400" b="1">
              <a:latin typeface="Calibri" panose="020F0502020204030204" pitchFamily="34" charset="0"/>
              <a:cs typeface="Calibri" panose="020F0502020204030204" pitchFamily="34" charset="0"/>
            </a:rPr>
            <a:t>Gestión por Procesos</a:t>
          </a:r>
          <a:endParaRPr lang="es-EC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1C02664-B437-4980-9058-6579FC06C118}" type="parTrans" cxnId="{67D15528-C274-4E02-99DD-210B21460977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D7FE95-23A1-49CF-9571-05E2FCFD8E4C}" type="sibTrans" cxnId="{67D15528-C274-4E02-99DD-210B21460977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CC4BEA-2B4A-4E90-B65C-FDBF4BAD3414}">
      <dgm:prSet phldrT="[Texto]" custT="1"/>
      <dgm:spPr/>
      <dgm:t>
        <a:bodyPr/>
        <a:lstStyle/>
        <a:p>
          <a:r>
            <a:rPr lang="es-EC" sz="1400">
              <a:latin typeface="Calibri" panose="020F0502020204030204" pitchFamily="34" charset="0"/>
              <a:cs typeface="Calibri" panose="020F0502020204030204" pitchFamily="34" charset="0"/>
            </a:rPr>
            <a:t>Sistema integral</a:t>
          </a:r>
          <a:endParaRPr lang="es-EC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EB9DCC-2B48-428D-A154-443803328BB0}" type="parTrans" cxnId="{C330A590-3B9C-4901-8856-6EB94DBFB6C4}">
      <dgm:prSet custT="1"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9B23EE6-CF19-4FEB-9FA2-CF1DC91D915A}" type="sibTrans" cxnId="{C330A590-3B9C-4901-8856-6EB94DBFB6C4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0EB6B3-724E-4335-8FC3-D9FFF4F24B0A}">
      <dgm:prSet phldrT="[Texto]" custT="1"/>
      <dgm:spPr/>
      <dgm:t>
        <a:bodyPr/>
        <a:lstStyle/>
        <a:p>
          <a:r>
            <a:rPr lang="es-EC" sz="1400">
              <a:latin typeface="Calibri" panose="020F0502020204030204" pitchFamily="34" charset="0"/>
              <a:cs typeface="Calibri" panose="020F0502020204030204" pitchFamily="34" charset="0"/>
            </a:rPr>
            <a:t>Enfoque holístico</a:t>
          </a:r>
          <a:endParaRPr lang="es-EC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C291F1-8584-41A5-815C-B744D2927BD7}" type="parTrans" cxnId="{CCBEB526-B8D4-4F17-9169-3A9E84AAE6A4}">
      <dgm:prSet custT="1"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CE79C22-A570-4A35-9649-03C0E15447F5}" type="sibTrans" cxnId="{CCBEB526-B8D4-4F17-9169-3A9E84AAE6A4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F39CE6-4232-4758-9511-F6E202FDF791}">
      <dgm:prSet phldrT="[Texto]" custT="1"/>
      <dgm:spPr/>
      <dgm:t>
        <a:bodyPr/>
        <a:lstStyle/>
        <a:p>
          <a:r>
            <a:rPr lang="es-EC" sz="1400">
              <a:latin typeface="Calibri" panose="020F0502020204030204" pitchFamily="34" charset="0"/>
              <a:cs typeface="Calibri" panose="020F0502020204030204" pitchFamily="34" charset="0"/>
            </a:rPr>
            <a:t>Agregador de valor</a:t>
          </a:r>
          <a:endParaRPr lang="es-EC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9A1419-8788-49C7-AEBB-D511CD0D677F}" type="parTrans" cxnId="{967A5093-3DA9-4A90-B1AF-1B858C08131B}">
      <dgm:prSet custT="1"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42E602-22A6-4BA1-B23F-6E55E9D287E1}" type="sibTrans" cxnId="{967A5093-3DA9-4A90-B1AF-1B858C08131B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A9ED49-FAAF-4823-828A-4D72D3C77AD7}">
      <dgm:prSet phldrT="[Texto]" custT="1"/>
      <dgm:spPr/>
      <dgm:t>
        <a:bodyPr/>
        <a:lstStyle/>
        <a:p>
          <a:r>
            <a:rPr lang="es-EC" sz="1400">
              <a:latin typeface="Calibri" panose="020F0502020204030204" pitchFamily="34" charset="0"/>
              <a:cs typeface="Calibri" panose="020F0502020204030204" pitchFamily="34" charset="0"/>
            </a:rPr>
            <a:t>Orientado a la calidad</a:t>
          </a:r>
          <a:endParaRPr lang="es-EC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3F05BA-6DBE-45EF-A936-C0D3849A4E9E}" type="parTrans" cxnId="{EC403778-E12F-4028-99D3-43AB9FCF258B}">
      <dgm:prSet custT="1"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CE0E73-3CC1-4F6C-BF02-A7848E3FA91B}" type="sibTrans" cxnId="{EC403778-E12F-4028-99D3-43AB9FCF258B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EEF44E-99AA-4158-8058-A16BD731BA20}">
      <dgm:prSet phldrT="[Texto]"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AEE63B5-327B-49F9-998D-18F89281DCB0}" type="parTrans" cxnId="{7C2DEE32-70AC-4D62-AC16-2EAE08BA676F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B64661-1149-4EDE-8C85-E210014A2E00}" type="sibTrans" cxnId="{7C2DEE32-70AC-4D62-AC16-2EAE08BA676F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341F4A-E629-4E62-962A-08B95086876A}">
      <dgm:prSet phldrT="[Texto]"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54ACC7-7654-412F-B0E5-94926029DC0D}" type="parTrans" cxnId="{5F0B8818-EFDA-40A7-8F9A-3E51CCFB2249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28F146-8E68-4EC7-85F1-08BB1692E1CE}" type="sibTrans" cxnId="{5F0B8818-EFDA-40A7-8F9A-3E51CCFB2249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8CEF53-028C-4DC7-87CF-61677D54A6F5}">
      <dgm:prSet phldrT="[Texto]"/>
      <dgm:spPr/>
      <dgm:t>
        <a:bodyPr/>
        <a:lstStyle/>
        <a:p>
          <a:endParaRPr lang="es-ES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2EB07B-EE16-4650-A9CA-60B422434625}" type="parTrans" cxnId="{F716F1CF-81B8-4E00-A6CB-0B1D4D43269D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11FA22-BA15-4957-94B7-8111D2AB64B3}" type="sibTrans" cxnId="{F716F1CF-81B8-4E00-A6CB-0B1D4D43269D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A65DA93-23DC-43DA-A019-3A2A4A532198}">
      <dgm:prSet phldrT="[Texto]" custT="1"/>
      <dgm:spPr/>
      <dgm:t>
        <a:bodyPr/>
        <a:lstStyle/>
        <a:p>
          <a:r>
            <a:rPr lang="es-EC" sz="1400" dirty="0">
              <a:latin typeface="Calibri" panose="020F0502020204030204" pitchFamily="34" charset="0"/>
              <a:cs typeface="Calibri" panose="020F0502020204030204" pitchFamily="34" charset="0"/>
            </a:rPr>
            <a:t>Mejora continua</a:t>
          </a:r>
        </a:p>
      </dgm:t>
    </dgm:pt>
    <dgm:pt modelId="{0A828928-15A6-4497-BE9A-C31A0709BAFA}" type="parTrans" cxnId="{2581EE0B-94D2-45DD-98EA-CBBFC161A14A}">
      <dgm:prSet custT="1"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815C88-D584-494C-BA7A-56DF55D62228}" type="sibTrans" cxnId="{2581EE0B-94D2-45DD-98EA-CBBFC161A14A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B0314F-A075-4E2C-A5B5-23EC824DC8BB}">
      <dgm:prSet phldrT="[Texto]" custT="1"/>
      <dgm:spPr/>
      <dgm:t>
        <a:bodyPr/>
        <a:lstStyle/>
        <a:p>
          <a:r>
            <a:rPr lang="es-EC" sz="1400">
              <a:latin typeface="Calibri" panose="020F0502020204030204" pitchFamily="34" charset="0"/>
              <a:cs typeface="Calibri" panose="020F0502020204030204" pitchFamily="34" charset="0"/>
            </a:rPr>
            <a:t>Enfoque al cliente</a:t>
          </a:r>
          <a:endParaRPr lang="es-EC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431EB8-CFD8-43FE-AEDD-07826B9B3EE1}" type="parTrans" cxnId="{C395FB61-177C-469F-B156-A11A9ECF39CD}">
      <dgm:prSet custT="1"/>
      <dgm:spPr/>
      <dgm:t>
        <a:bodyPr/>
        <a:lstStyle/>
        <a:p>
          <a:endParaRPr lang="es-EC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D39D7A6-5BAF-4C1A-9626-2D9E8504DDF9}" type="sibTrans" cxnId="{C395FB61-177C-469F-B156-A11A9ECF39CD}">
      <dgm:prSet/>
      <dgm:spPr/>
      <dgm:t>
        <a:bodyPr/>
        <a:lstStyle/>
        <a:p>
          <a:endParaRPr lang="es-EC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5D7313-EB93-4373-9276-4D5A9AF1387F}" type="pres">
      <dgm:prSet presAssocID="{870699C8-8CEC-46EA-AE2E-CF232431895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8E68D56-3423-41CA-BFDA-FE61475F58DC}" type="pres">
      <dgm:prSet presAssocID="{8D4A4DBD-3B8F-4E20-A411-56A2BA2957CE}" presName="centerShape" presStyleLbl="node0" presStyleIdx="0" presStyleCnt="1"/>
      <dgm:spPr/>
    </dgm:pt>
    <dgm:pt modelId="{61186AAB-1765-4BF9-BD99-D0CC82C180A5}" type="pres">
      <dgm:prSet presAssocID="{F9EB9DCC-2B48-428D-A154-443803328BB0}" presName="parTrans" presStyleLbl="sibTrans2D1" presStyleIdx="0" presStyleCnt="6"/>
      <dgm:spPr/>
    </dgm:pt>
    <dgm:pt modelId="{57372CD6-589B-4010-9D55-B5754D98ECEA}" type="pres">
      <dgm:prSet presAssocID="{F9EB9DCC-2B48-428D-A154-443803328BB0}" presName="connectorText" presStyleLbl="sibTrans2D1" presStyleIdx="0" presStyleCnt="6"/>
      <dgm:spPr/>
    </dgm:pt>
    <dgm:pt modelId="{484077BA-1A33-4920-89CB-B11CB769CAFD}" type="pres">
      <dgm:prSet presAssocID="{F9CC4BEA-2B4A-4E90-B65C-FDBF4BAD3414}" presName="node" presStyleLbl="node1" presStyleIdx="0" presStyleCnt="6">
        <dgm:presLayoutVars>
          <dgm:bulletEnabled val="1"/>
        </dgm:presLayoutVars>
      </dgm:prSet>
      <dgm:spPr/>
    </dgm:pt>
    <dgm:pt modelId="{59D71134-63B5-4C84-91A7-30C6B9A903AA}" type="pres">
      <dgm:prSet presAssocID="{A3C291F1-8584-41A5-815C-B744D2927BD7}" presName="parTrans" presStyleLbl="sibTrans2D1" presStyleIdx="1" presStyleCnt="6"/>
      <dgm:spPr/>
    </dgm:pt>
    <dgm:pt modelId="{2FE57767-5425-42C0-963A-C2E9BC53DBB4}" type="pres">
      <dgm:prSet presAssocID="{A3C291F1-8584-41A5-815C-B744D2927BD7}" presName="connectorText" presStyleLbl="sibTrans2D1" presStyleIdx="1" presStyleCnt="6"/>
      <dgm:spPr/>
    </dgm:pt>
    <dgm:pt modelId="{B9489C5F-3AE6-459C-8DB1-CE520E1BEA8D}" type="pres">
      <dgm:prSet presAssocID="{350EB6B3-724E-4335-8FC3-D9FFF4F24B0A}" presName="node" presStyleLbl="node1" presStyleIdx="1" presStyleCnt="6">
        <dgm:presLayoutVars>
          <dgm:bulletEnabled val="1"/>
        </dgm:presLayoutVars>
      </dgm:prSet>
      <dgm:spPr/>
    </dgm:pt>
    <dgm:pt modelId="{26167333-AA6A-481C-B4B7-EDAC41340941}" type="pres">
      <dgm:prSet presAssocID="{DB431EB8-CFD8-43FE-AEDD-07826B9B3EE1}" presName="parTrans" presStyleLbl="sibTrans2D1" presStyleIdx="2" presStyleCnt="6"/>
      <dgm:spPr/>
    </dgm:pt>
    <dgm:pt modelId="{0A889D92-FE47-42B8-B92F-FB1C8D82D516}" type="pres">
      <dgm:prSet presAssocID="{DB431EB8-CFD8-43FE-AEDD-07826B9B3EE1}" presName="connectorText" presStyleLbl="sibTrans2D1" presStyleIdx="2" presStyleCnt="6"/>
      <dgm:spPr/>
    </dgm:pt>
    <dgm:pt modelId="{BBBFB30A-CDFF-4914-A7F2-536E921B092C}" type="pres">
      <dgm:prSet presAssocID="{7BB0314F-A075-4E2C-A5B5-23EC824DC8BB}" presName="node" presStyleLbl="node1" presStyleIdx="2" presStyleCnt="6">
        <dgm:presLayoutVars>
          <dgm:bulletEnabled val="1"/>
        </dgm:presLayoutVars>
      </dgm:prSet>
      <dgm:spPr/>
    </dgm:pt>
    <dgm:pt modelId="{72877332-4821-476E-97F1-740F80BC2DEA}" type="pres">
      <dgm:prSet presAssocID="{C39A1419-8788-49C7-AEBB-D511CD0D677F}" presName="parTrans" presStyleLbl="sibTrans2D1" presStyleIdx="3" presStyleCnt="6"/>
      <dgm:spPr/>
    </dgm:pt>
    <dgm:pt modelId="{508B4458-8901-496C-BE3B-C533D017868C}" type="pres">
      <dgm:prSet presAssocID="{C39A1419-8788-49C7-AEBB-D511CD0D677F}" presName="connectorText" presStyleLbl="sibTrans2D1" presStyleIdx="3" presStyleCnt="6"/>
      <dgm:spPr/>
    </dgm:pt>
    <dgm:pt modelId="{05615971-551D-43A2-93A5-CE767E3F05FB}" type="pres">
      <dgm:prSet presAssocID="{81F39CE6-4232-4758-9511-F6E202FDF791}" presName="node" presStyleLbl="node1" presStyleIdx="3" presStyleCnt="6">
        <dgm:presLayoutVars>
          <dgm:bulletEnabled val="1"/>
        </dgm:presLayoutVars>
      </dgm:prSet>
      <dgm:spPr/>
    </dgm:pt>
    <dgm:pt modelId="{7E06CF8A-A99B-40C4-B08D-4BDB44FC5AA7}" type="pres">
      <dgm:prSet presAssocID="{903F05BA-6DBE-45EF-A936-C0D3849A4E9E}" presName="parTrans" presStyleLbl="sibTrans2D1" presStyleIdx="4" presStyleCnt="6"/>
      <dgm:spPr/>
    </dgm:pt>
    <dgm:pt modelId="{3A468194-07AA-442D-AADB-95CBBC8DEEC3}" type="pres">
      <dgm:prSet presAssocID="{903F05BA-6DBE-45EF-A936-C0D3849A4E9E}" presName="connectorText" presStyleLbl="sibTrans2D1" presStyleIdx="4" presStyleCnt="6"/>
      <dgm:spPr/>
    </dgm:pt>
    <dgm:pt modelId="{CCE7DF71-9AA4-4D83-BF44-3A9FB3123A32}" type="pres">
      <dgm:prSet presAssocID="{89A9ED49-FAAF-4823-828A-4D72D3C77AD7}" presName="node" presStyleLbl="node1" presStyleIdx="4" presStyleCnt="6">
        <dgm:presLayoutVars>
          <dgm:bulletEnabled val="1"/>
        </dgm:presLayoutVars>
      </dgm:prSet>
      <dgm:spPr/>
    </dgm:pt>
    <dgm:pt modelId="{6D34C50A-3B2F-4084-A96D-E7DE660208BD}" type="pres">
      <dgm:prSet presAssocID="{0A828928-15A6-4497-BE9A-C31A0709BAFA}" presName="parTrans" presStyleLbl="sibTrans2D1" presStyleIdx="5" presStyleCnt="6"/>
      <dgm:spPr/>
    </dgm:pt>
    <dgm:pt modelId="{6FC44408-B7A4-4A5A-B213-DD6107962252}" type="pres">
      <dgm:prSet presAssocID="{0A828928-15A6-4497-BE9A-C31A0709BAFA}" presName="connectorText" presStyleLbl="sibTrans2D1" presStyleIdx="5" presStyleCnt="6"/>
      <dgm:spPr/>
    </dgm:pt>
    <dgm:pt modelId="{E53CE6BA-538D-4DEF-8F52-B142FDEA6D28}" type="pres">
      <dgm:prSet presAssocID="{6A65DA93-23DC-43DA-A019-3A2A4A532198}" presName="node" presStyleLbl="node1" presStyleIdx="5" presStyleCnt="6">
        <dgm:presLayoutVars>
          <dgm:bulletEnabled val="1"/>
        </dgm:presLayoutVars>
      </dgm:prSet>
      <dgm:spPr/>
    </dgm:pt>
  </dgm:ptLst>
  <dgm:cxnLst>
    <dgm:cxn modelId="{54893402-DD02-4AE2-B931-9EAA7E88D1B6}" type="presOf" srcId="{89A9ED49-FAAF-4823-828A-4D72D3C77AD7}" destId="{CCE7DF71-9AA4-4D83-BF44-3A9FB3123A32}" srcOrd="0" destOrd="0" presId="urn:microsoft.com/office/officeart/2005/8/layout/radial5"/>
    <dgm:cxn modelId="{314EA10B-85CA-4207-B0E2-2480F585031A}" type="presOf" srcId="{A3C291F1-8584-41A5-815C-B744D2927BD7}" destId="{2FE57767-5425-42C0-963A-C2E9BC53DBB4}" srcOrd="1" destOrd="0" presId="urn:microsoft.com/office/officeart/2005/8/layout/radial5"/>
    <dgm:cxn modelId="{2581EE0B-94D2-45DD-98EA-CBBFC161A14A}" srcId="{8D4A4DBD-3B8F-4E20-A411-56A2BA2957CE}" destId="{6A65DA93-23DC-43DA-A019-3A2A4A532198}" srcOrd="5" destOrd="0" parTransId="{0A828928-15A6-4497-BE9A-C31A0709BAFA}" sibTransId="{C6815C88-D584-494C-BA7A-56DF55D62228}"/>
    <dgm:cxn modelId="{5F0B8818-EFDA-40A7-8F9A-3E51CCFB2249}" srcId="{870699C8-8CEC-46EA-AE2E-CF2324318959}" destId="{97341F4A-E629-4E62-962A-08B95086876A}" srcOrd="2" destOrd="0" parTransId="{8C54ACC7-7654-412F-B0E5-94926029DC0D}" sibTransId="{3D28F146-8E68-4EC7-85F1-08BB1692E1CE}"/>
    <dgm:cxn modelId="{CCBEB526-B8D4-4F17-9169-3A9E84AAE6A4}" srcId="{8D4A4DBD-3B8F-4E20-A411-56A2BA2957CE}" destId="{350EB6B3-724E-4335-8FC3-D9FFF4F24B0A}" srcOrd="1" destOrd="0" parTransId="{A3C291F1-8584-41A5-815C-B744D2927BD7}" sibTransId="{4CE79C22-A570-4A35-9649-03C0E15447F5}"/>
    <dgm:cxn modelId="{67D15528-C274-4E02-99DD-210B21460977}" srcId="{870699C8-8CEC-46EA-AE2E-CF2324318959}" destId="{8D4A4DBD-3B8F-4E20-A411-56A2BA2957CE}" srcOrd="0" destOrd="0" parTransId="{E1C02664-B437-4980-9058-6579FC06C118}" sibTransId="{2BD7FE95-23A1-49CF-9571-05E2FCFD8E4C}"/>
    <dgm:cxn modelId="{7C2DEE32-70AC-4D62-AC16-2EAE08BA676F}" srcId="{870699C8-8CEC-46EA-AE2E-CF2324318959}" destId="{82EEF44E-99AA-4158-8058-A16BD731BA20}" srcOrd="1" destOrd="0" parTransId="{1AEE63B5-327B-49F9-998D-18F89281DCB0}" sibTransId="{54B64661-1149-4EDE-8C85-E210014A2E00}"/>
    <dgm:cxn modelId="{910B2A3B-9B37-4549-9A44-E5A6AED3990A}" type="presOf" srcId="{81F39CE6-4232-4758-9511-F6E202FDF791}" destId="{05615971-551D-43A2-93A5-CE767E3F05FB}" srcOrd="0" destOrd="0" presId="urn:microsoft.com/office/officeart/2005/8/layout/radial5"/>
    <dgm:cxn modelId="{C395FB61-177C-469F-B156-A11A9ECF39CD}" srcId="{8D4A4DBD-3B8F-4E20-A411-56A2BA2957CE}" destId="{7BB0314F-A075-4E2C-A5B5-23EC824DC8BB}" srcOrd="2" destOrd="0" parTransId="{DB431EB8-CFD8-43FE-AEDD-07826B9B3EE1}" sibTransId="{9D39D7A6-5BAF-4C1A-9626-2D9E8504DDF9}"/>
    <dgm:cxn modelId="{E3C9A243-1430-41CF-BA8B-7492CBA121E9}" type="presOf" srcId="{7BB0314F-A075-4E2C-A5B5-23EC824DC8BB}" destId="{BBBFB30A-CDFF-4914-A7F2-536E921B092C}" srcOrd="0" destOrd="0" presId="urn:microsoft.com/office/officeart/2005/8/layout/radial5"/>
    <dgm:cxn modelId="{8776C443-6075-4CFA-941A-BFB99EBFBA84}" type="presOf" srcId="{0A828928-15A6-4497-BE9A-C31A0709BAFA}" destId="{6D34C50A-3B2F-4084-A96D-E7DE660208BD}" srcOrd="0" destOrd="0" presId="urn:microsoft.com/office/officeart/2005/8/layout/radial5"/>
    <dgm:cxn modelId="{EC403778-E12F-4028-99D3-43AB9FCF258B}" srcId="{8D4A4DBD-3B8F-4E20-A411-56A2BA2957CE}" destId="{89A9ED49-FAAF-4823-828A-4D72D3C77AD7}" srcOrd="4" destOrd="0" parTransId="{903F05BA-6DBE-45EF-A936-C0D3849A4E9E}" sibTransId="{FECE0E73-3CC1-4F6C-BF02-A7848E3FA91B}"/>
    <dgm:cxn modelId="{557E7879-BDF7-4EF9-B67E-13C7FE0BEEB4}" type="presOf" srcId="{350EB6B3-724E-4335-8FC3-D9FFF4F24B0A}" destId="{B9489C5F-3AE6-459C-8DB1-CE520E1BEA8D}" srcOrd="0" destOrd="0" presId="urn:microsoft.com/office/officeart/2005/8/layout/radial5"/>
    <dgm:cxn modelId="{7603757A-0EA4-492D-B9B2-3FCBE15EF4CE}" type="presOf" srcId="{0A828928-15A6-4497-BE9A-C31A0709BAFA}" destId="{6FC44408-B7A4-4A5A-B213-DD6107962252}" srcOrd="1" destOrd="0" presId="urn:microsoft.com/office/officeart/2005/8/layout/radial5"/>
    <dgm:cxn modelId="{73D29481-6424-4673-98FD-2F60AB2E452E}" type="presOf" srcId="{C39A1419-8788-49C7-AEBB-D511CD0D677F}" destId="{72877332-4821-476E-97F1-740F80BC2DEA}" srcOrd="0" destOrd="0" presId="urn:microsoft.com/office/officeart/2005/8/layout/radial5"/>
    <dgm:cxn modelId="{ABEDD48D-6C4E-40E8-89E8-353B1C25ADF2}" type="presOf" srcId="{F9EB9DCC-2B48-428D-A154-443803328BB0}" destId="{61186AAB-1765-4BF9-BD99-D0CC82C180A5}" srcOrd="0" destOrd="0" presId="urn:microsoft.com/office/officeart/2005/8/layout/radial5"/>
    <dgm:cxn modelId="{C330A590-3B9C-4901-8856-6EB94DBFB6C4}" srcId="{8D4A4DBD-3B8F-4E20-A411-56A2BA2957CE}" destId="{F9CC4BEA-2B4A-4E90-B65C-FDBF4BAD3414}" srcOrd="0" destOrd="0" parTransId="{F9EB9DCC-2B48-428D-A154-443803328BB0}" sibTransId="{99B23EE6-CF19-4FEB-9FA2-CF1DC91D915A}"/>
    <dgm:cxn modelId="{967A5093-3DA9-4A90-B1AF-1B858C08131B}" srcId="{8D4A4DBD-3B8F-4E20-A411-56A2BA2957CE}" destId="{81F39CE6-4232-4758-9511-F6E202FDF791}" srcOrd="3" destOrd="0" parTransId="{C39A1419-8788-49C7-AEBB-D511CD0D677F}" sibTransId="{4642E602-22A6-4BA1-B23F-6E55E9D287E1}"/>
    <dgm:cxn modelId="{DE4FBE98-C125-4929-81BA-2A51041E4B7F}" type="presOf" srcId="{8D4A4DBD-3B8F-4E20-A411-56A2BA2957CE}" destId="{F8E68D56-3423-41CA-BFDA-FE61475F58DC}" srcOrd="0" destOrd="0" presId="urn:microsoft.com/office/officeart/2005/8/layout/radial5"/>
    <dgm:cxn modelId="{799A289D-C86D-41FC-8F30-3B70EC5D491E}" type="presOf" srcId="{6A65DA93-23DC-43DA-A019-3A2A4A532198}" destId="{E53CE6BA-538D-4DEF-8F52-B142FDEA6D28}" srcOrd="0" destOrd="0" presId="urn:microsoft.com/office/officeart/2005/8/layout/radial5"/>
    <dgm:cxn modelId="{DCCA1BA2-FE75-4B33-AC99-381FBE4D7252}" type="presOf" srcId="{870699C8-8CEC-46EA-AE2E-CF2324318959}" destId="{265D7313-EB93-4373-9276-4D5A9AF1387F}" srcOrd="0" destOrd="0" presId="urn:microsoft.com/office/officeart/2005/8/layout/radial5"/>
    <dgm:cxn modelId="{9AF76EA2-5ABD-4449-82D5-0897FA489178}" type="presOf" srcId="{C39A1419-8788-49C7-AEBB-D511CD0D677F}" destId="{508B4458-8901-496C-BE3B-C533D017868C}" srcOrd="1" destOrd="0" presId="urn:microsoft.com/office/officeart/2005/8/layout/radial5"/>
    <dgm:cxn modelId="{86A29AB0-CFF6-4235-999A-96CBFF7F3F48}" type="presOf" srcId="{F9CC4BEA-2B4A-4E90-B65C-FDBF4BAD3414}" destId="{484077BA-1A33-4920-89CB-B11CB769CAFD}" srcOrd="0" destOrd="0" presId="urn:microsoft.com/office/officeart/2005/8/layout/radial5"/>
    <dgm:cxn modelId="{05ABDDB6-7B94-4298-8BA0-C1C5543A89A7}" type="presOf" srcId="{903F05BA-6DBE-45EF-A936-C0D3849A4E9E}" destId="{7E06CF8A-A99B-40C4-B08D-4BDB44FC5AA7}" srcOrd="0" destOrd="0" presId="urn:microsoft.com/office/officeart/2005/8/layout/radial5"/>
    <dgm:cxn modelId="{B4F7E9C1-82D3-43FA-9C5C-76FC45DEBCC9}" type="presOf" srcId="{A3C291F1-8584-41A5-815C-B744D2927BD7}" destId="{59D71134-63B5-4C84-91A7-30C6B9A903AA}" srcOrd="0" destOrd="0" presId="urn:microsoft.com/office/officeart/2005/8/layout/radial5"/>
    <dgm:cxn modelId="{F716F1CF-81B8-4E00-A6CB-0B1D4D43269D}" srcId="{870699C8-8CEC-46EA-AE2E-CF2324318959}" destId="{8D8CEF53-028C-4DC7-87CF-61677D54A6F5}" srcOrd="3" destOrd="0" parTransId="{C52EB07B-EE16-4650-A9CA-60B422434625}" sibTransId="{FD11FA22-BA15-4957-94B7-8111D2AB64B3}"/>
    <dgm:cxn modelId="{F6C152DB-4D22-46F7-8ACC-B7D7FDB10272}" type="presOf" srcId="{DB431EB8-CFD8-43FE-AEDD-07826B9B3EE1}" destId="{26167333-AA6A-481C-B4B7-EDAC41340941}" srcOrd="0" destOrd="0" presId="urn:microsoft.com/office/officeart/2005/8/layout/radial5"/>
    <dgm:cxn modelId="{43AE6BF0-76EF-489F-908E-A4269E2B17A7}" type="presOf" srcId="{DB431EB8-CFD8-43FE-AEDD-07826B9B3EE1}" destId="{0A889D92-FE47-42B8-B92F-FB1C8D82D516}" srcOrd="1" destOrd="0" presId="urn:microsoft.com/office/officeart/2005/8/layout/radial5"/>
    <dgm:cxn modelId="{F9B233F3-E303-4BCD-9B9A-FC8DD4739342}" type="presOf" srcId="{903F05BA-6DBE-45EF-A936-C0D3849A4E9E}" destId="{3A468194-07AA-442D-AADB-95CBBC8DEEC3}" srcOrd="1" destOrd="0" presId="urn:microsoft.com/office/officeart/2005/8/layout/radial5"/>
    <dgm:cxn modelId="{4E243CF5-AE61-4F28-83C8-21F3E1151C68}" type="presOf" srcId="{F9EB9DCC-2B48-428D-A154-443803328BB0}" destId="{57372CD6-589B-4010-9D55-B5754D98ECEA}" srcOrd="1" destOrd="0" presId="urn:microsoft.com/office/officeart/2005/8/layout/radial5"/>
    <dgm:cxn modelId="{F2E5FEF7-D9AC-4A6B-8F52-D8F69B505526}" type="presParOf" srcId="{265D7313-EB93-4373-9276-4D5A9AF1387F}" destId="{F8E68D56-3423-41CA-BFDA-FE61475F58DC}" srcOrd="0" destOrd="0" presId="urn:microsoft.com/office/officeart/2005/8/layout/radial5"/>
    <dgm:cxn modelId="{3AD59C3F-48AC-4E01-B5C5-B20A5BA99C3B}" type="presParOf" srcId="{265D7313-EB93-4373-9276-4D5A9AF1387F}" destId="{61186AAB-1765-4BF9-BD99-D0CC82C180A5}" srcOrd="1" destOrd="0" presId="urn:microsoft.com/office/officeart/2005/8/layout/radial5"/>
    <dgm:cxn modelId="{89DCE57B-F22A-4A6D-A2DA-174EB74D2624}" type="presParOf" srcId="{61186AAB-1765-4BF9-BD99-D0CC82C180A5}" destId="{57372CD6-589B-4010-9D55-B5754D98ECEA}" srcOrd="0" destOrd="0" presId="urn:microsoft.com/office/officeart/2005/8/layout/radial5"/>
    <dgm:cxn modelId="{8F026C7D-A5D6-4473-83AA-3F35764D11BA}" type="presParOf" srcId="{265D7313-EB93-4373-9276-4D5A9AF1387F}" destId="{484077BA-1A33-4920-89CB-B11CB769CAFD}" srcOrd="2" destOrd="0" presId="urn:microsoft.com/office/officeart/2005/8/layout/radial5"/>
    <dgm:cxn modelId="{ED1AF64A-AE90-423E-9DE0-37C7171E1CDF}" type="presParOf" srcId="{265D7313-EB93-4373-9276-4D5A9AF1387F}" destId="{59D71134-63B5-4C84-91A7-30C6B9A903AA}" srcOrd="3" destOrd="0" presId="urn:microsoft.com/office/officeart/2005/8/layout/radial5"/>
    <dgm:cxn modelId="{7694ED88-8132-403B-A295-5CF5D662F251}" type="presParOf" srcId="{59D71134-63B5-4C84-91A7-30C6B9A903AA}" destId="{2FE57767-5425-42C0-963A-C2E9BC53DBB4}" srcOrd="0" destOrd="0" presId="urn:microsoft.com/office/officeart/2005/8/layout/radial5"/>
    <dgm:cxn modelId="{1C1A0E7C-7789-42C1-82CA-4E13B3D11EDE}" type="presParOf" srcId="{265D7313-EB93-4373-9276-4D5A9AF1387F}" destId="{B9489C5F-3AE6-459C-8DB1-CE520E1BEA8D}" srcOrd="4" destOrd="0" presId="urn:microsoft.com/office/officeart/2005/8/layout/radial5"/>
    <dgm:cxn modelId="{9F5DEEC6-3FE4-4AF8-AC4A-157E9B9963E6}" type="presParOf" srcId="{265D7313-EB93-4373-9276-4D5A9AF1387F}" destId="{26167333-AA6A-481C-B4B7-EDAC41340941}" srcOrd="5" destOrd="0" presId="urn:microsoft.com/office/officeart/2005/8/layout/radial5"/>
    <dgm:cxn modelId="{41C496CB-D21C-4899-89F1-7F78111282C3}" type="presParOf" srcId="{26167333-AA6A-481C-B4B7-EDAC41340941}" destId="{0A889D92-FE47-42B8-B92F-FB1C8D82D516}" srcOrd="0" destOrd="0" presId="urn:microsoft.com/office/officeart/2005/8/layout/radial5"/>
    <dgm:cxn modelId="{9B7F157B-C8AA-4534-8B25-F064A8CF643B}" type="presParOf" srcId="{265D7313-EB93-4373-9276-4D5A9AF1387F}" destId="{BBBFB30A-CDFF-4914-A7F2-536E921B092C}" srcOrd="6" destOrd="0" presId="urn:microsoft.com/office/officeart/2005/8/layout/radial5"/>
    <dgm:cxn modelId="{0498DC69-50C4-4368-B1A8-AFF977356D70}" type="presParOf" srcId="{265D7313-EB93-4373-9276-4D5A9AF1387F}" destId="{72877332-4821-476E-97F1-740F80BC2DEA}" srcOrd="7" destOrd="0" presId="urn:microsoft.com/office/officeart/2005/8/layout/radial5"/>
    <dgm:cxn modelId="{607E2605-A31E-4E53-A0E3-87BD1B436A16}" type="presParOf" srcId="{72877332-4821-476E-97F1-740F80BC2DEA}" destId="{508B4458-8901-496C-BE3B-C533D017868C}" srcOrd="0" destOrd="0" presId="urn:microsoft.com/office/officeart/2005/8/layout/radial5"/>
    <dgm:cxn modelId="{35D5C445-49A3-4B0A-BF5D-823571215F83}" type="presParOf" srcId="{265D7313-EB93-4373-9276-4D5A9AF1387F}" destId="{05615971-551D-43A2-93A5-CE767E3F05FB}" srcOrd="8" destOrd="0" presId="urn:microsoft.com/office/officeart/2005/8/layout/radial5"/>
    <dgm:cxn modelId="{98A4D2D5-1A20-4053-BD32-E328287D284D}" type="presParOf" srcId="{265D7313-EB93-4373-9276-4D5A9AF1387F}" destId="{7E06CF8A-A99B-40C4-B08D-4BDB44FC5AA7}" srcOrd="9" destOrd="0" presId="urn:microsoft.com/office/officeart/2005/8/layout/radial5"/>
    <dgm:cxn modelId="{C2C6F11A-605B-4BCE-B3E4-1A8D8CAD4F0D}" type="presParOf" srcId="{7E06CF8A-A99B-40C4-B08D-4BDB44FC5AA7}" destId="{3A468194-07AA-442D-AADB-95CBBC8DEEC3}" srcOrd="0" destOrd="0" presId="urn:microsoft.com/office/officeart/2005/8/layout/radial5"/>
    <dgm:cxn modelId="{AE8DE0A4-7B2A-4AAD-989E-3AB031746456}" type="presParOf" srcId="{265D7313-EB93-4373-9276-4D5A9AF1387F}" destId="{CCE7DF71-9AA4-4D83-BF44-3A9FB3123A32}" srcOrd="10" destOrd="0" presId="urn:microsoft.com/office/officeart/2005/8/layout/radial5"/>
    <dgm:cxn modelId="{0FCF2FCA-E77D-46F3-8B7A-3E41BE675300}" type="presParOf" srcId="{265D7313-EB93-4373-9276-4D5A9AF1387F}" destId="{6D34C50A-3B2F-4084-A96D-E7DE660208BD}" srcOrd="11" destOrd="0" presId="urn:microsoft.com/office/officeart/2005/8/layout/radial5"/>
    <dgm:cxn modelId="{9D5124BB-E907-4048-A368-0D22BEA5D0D6}" type="presParOf" srcId="{6D34C50A-3B2F-4084-A96D-E7DE660208BD}" destId="{6FC44408-B7A4-4A5A-B213-DD6107962252}" srcOrd="0" destOrd="0" presId="urn:microsoft.com/office/officeart/2005/8/layout/radial5"/>
    <dgm:cxn modelId="{4AAFCEFB-6699-443D-A1EF-049CE2E0783B}" type="presParOf" srcId="{265D7313-EB93-4373-9276-4D5A9AF1387F}" destId="{E53CE6BA-538D-4DEF-8F52-B142FDEA6D2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7462CA-CBFE-44E8-B3C4-E11606501EEC}" type="doc">
      <dgm:prSet loTypeId="urn:microsoft.com/office/officeart/2005/8/layout/balance1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EB830FF-4A5E-484E-923D-0CE02D7BFEB9}">
      <dgm:prSet phldrT="[Texto]" custT="1"/>
      <dgm:spPr/>
      <dgm:t>
        <a:bodyPr/>
        <a:lstStyle/>
        <a:p>
          <a:r>
            <a:rPr lang="es-EC" sz="2000" b="1" dirty="0">
              <a:latin typeface="Calibri" panose="020F0502020204030204" pitchFamily="34" charset="0"/>
              <a:cs typeface="Calibri" panose="020F0502020204030204" pitchFamily="34" charset="0"/>
            </a:rPr>
            <a:t>DESVENTAJAS</a:t>
          </a:r>
        </a:p>
      </dgm:t>
    </dgm:pt>
    <dgm:pt modelId="{6AA0711B-86B2-40FB-A425-BD4A9267CB15}" type="parTrans" cxnId="{8989B5D7-B5FB-4C34-91D2-CCDB06CD31E2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933993-D62F-4AEB-BC8A-452737837BB7}" type="sibTrans" cxnId="{8989B5D7-B5FB-4C34-91D2-CCDB06CD31E2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38B2839-CD89-45EC-9F0C-02E9BEC7A346}">
      <dgm:prSet phldrT="[Texto]" custT="1"/>
      <dgm:spPr/>
      <dgm:t>
        <a:bodyPr/>
        <a:lstStyle/>
        <a:p>
          <a:r>
            <a:rPr lang="es-EC" sz="1400">
              <a:latin typeface="Calibri" panose="020F0502020204030204" pitchFamily="34" charset="0"/>
              <a:cs typeface="Calibri" panose="020F0502020204030204" pitchFamily="34" charset="0"/>
            </a:rPr>
            <a:t>Pérdida de recursos</a:t>
          </a:r>
          <a:endParaRPr lang="es-EC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97FCB08-9F6F-4DD2-8BB4-6A3B740BA882}" type="parTrans" cxnId="{7B5045B5-18B0-46EC-A14E-7B42127249C8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4ED492-B0A0-44FA-9E89-004313137B3F}" type="sibTrans" cxnId="{7B5045B5-18B0-46EC-A14E-7B42127249C8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6FF346-4B7F-4C62-BC2C-51FEC0405798}">
      <dgm:prSet phldrT="[Texto]" custT="1"/>
      <dgm:spPr/>
      <dgm:t>
        <a:bodyPr/>
        <a:lstStyle/>
        <a:p>
          <a:r>
            <a:rPr lang="es-EC" sz="1400">
              <a:latin typeface="Calibri" panose="020F0502020204030204" pitchFamily="34" charset="0"/>
              <a:cs typeface="Calibri" panose="020F0502020204030204" pitchFamily="34" charset="0"/>
            </a:rPr>
            <a:t>Alta inversión</a:t>
          </a:r>
          <a:endParaRPr lang="es-EC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8F896B6-C972-482C-AAE6-DFC1868EC5DD}" type="parTrans" cxnId="{107A7148-4A59-44BA-8021-B0D53B80ADA6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FBD932-3131-4B0D-8D54-A5198C4F250D}" type="sibTrans" cxnId="{107A7148-4A59-44BA-8021-B0D53B80ADA6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A2E716-2A78-4C44-90B0-B50B6E74FCE2}">
      <dgm:prSet phldrT="[Texto]" custT="1"/>
      <dgm:spPr/>
      <dgm:t>
        <a:bodyPr/>
        <a:lstStyle/>
        <a:p>
          <a:r>
            <a:rPr lang="es-EC" sz="2000" b="1" dirty="0">
              <a:latin typeface="Calibri" panose="020F0502020204030204" pitchFamily="34" charset="0"/>
              <a:cs typeface="Calibri" panose="020F0502020204030204" pitchFamily="34" charset="0"/>
            </a:rPr>
            <a:t>VENTAJAS</a:t>
          </a:r>
        </a:p>
      </dgm:t>
    </dgm:pt>
    <dgm:pt modelId="{89352390-3E2B-4F2C-A33E-30AD513A3B64}" type="parTrans" cxnId="{CBAF71ED-DD60-4B50-8758-9703A4B9BA6F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711825-A4FE-4763-9B5E-E017240974CF}" type="sibTrans" cxnId="{CBAF71ED-DD60-4B50-8758-9703A4B9BA6F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D98EB4-4674-414C-80F3-0ADF75E3CAC9}">
      <dgm:prSet phldrT="[Texto]" custT="1"/>
      <dgm:spPr/>
      <dgm:t>
        <a:bodyPr/>
        <a:lstStyle/>
        <a:p>
          <a:r>
            <a:rPr lang="es-EC" sz="1400">
              <a:latin typeface="Calibri" panose="020F0502020204030204" pitchFamily="34" charset="0"/>
              <a:cs typeface="Calibri" panose="020F0502020204030204" pitchFamily="34" charset="0"/>
            </a:rPr>
            <a:t>Satisfacción al cliente</a:t>
          </a:r>
          <a:endParaRPr lang="es-EC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5C6182-EE5F-4C0E-9B79-B7928E5DBAB0}" type="parTrans" cxnId="{D6DAB840-2EA8-4799-8BC8-64EC80F5C729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7621979-328D-4CD6-AAB0-CBBF023F8E25}" type="sibTrans" cxnId="{D6DAB840-2EA8-4799-8BC8-64EC80F5C729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15FCB5-BFB7-4E56-B116-5BD3BDA7A101}">
      <dgm:prSet phldrT="[Texto]" custT="1"/>
      <dgm:spPr/>
      <dgm:t>
        <a:bodyPr/>
        <a:lstStyle/>
        <a:p>
          <a:r>
            <a:rPr lang="es-EC" sz="1400">
              <a:latin typeface="Calibri" panose="020F0502020204030204" pitchFamily="34" charset="0"/>
              <a:cs typeface="Calibri" panose="020F0502020204030204" pitchFamily="34" charset="0"/>
            </a:rPr>
            <a:t>Mejora continua</a:t>
          </a:r>
          <a:endParaRPr lang="es-EC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3D09A4-6F80-4160-A051-17EB1091F68A}" type="parTrans" cxnId="{DD6A0D11-C9F4-4A71-A2C5-49530674C631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FDC4E7-F3AA-4A26-BDD0-5CDC1A30D801}" type="sibTrans" cxnId="{DD6A0D11-C9F4-4A71-A2C5-49530674C631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72505E-80EA-454C-91FF-A08FE17ECC44}">
      <dgm:prSet phldrT="[Texto]" custT="1"/>
      <dgm:spPr/>
      <dgm:t>
        <a:bodyPr/>
        <a:lstStyle/>
        <a:p>
          <a:r>
            <a:rPr lang="es-EC" sz="1400">
              <a:latin typeface="Calibri" panose="020F0502020204030204" pitchFamily="34" charset="0"/>
              <a:cs typeface="Calibri" panose="020F0502020204030204" pitchFamily="34" charset="0"/>
            </a:rPr>
            <a:t>Control de procesos</a:t>
          </a:r>
          <a:endParaRPr lang="es-EC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8D1EC51-CC65-4CB9-91BC-F8C30576D72C}" type="parTrans" cxnId="{BC29C9C2-CF22-4881-AD14-E9D0E042D5AD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894C44-2453-411F-8178-89D0B9515A87}" type="sibTrans" cxnId="{BC29C9C2-CF22-4881-AD14-E9D0E042D5AD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1D5416-A7F2-411E-A0E4-9146C593F150}">
      <dgm:prSet phldrT="[Texto]" custT="1"/>
      <dgm:spPr/>
      <dgm:t>
        <a:bodyPr/>
        <a:lstStyle/>
        <a:p>
          <a:r>
            <a:rPr lang="es-EC" sz="1400">
              <a:latin typeface="Calibri" panose="020F0502020204030204" pitchFamily="34" charset="0"/>
              <a:cs typeface="Calibri" panose="020F0502020204030204" pitchFamily="34" charset="0"/>
            </a:rPr>
            <a:t>Poca adaptabilidad</a:t>
          </a:r>
          <a:endParaRPr lang="es-EC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D7B7FB-CCA2-4B3E-A70C-3840303767DE}" type="parTrans" cxnId="{854CC54E-EA9D-431A-BB1C-955A39CF6456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C9331CE-C505-4344-99EA-246C36C69D26}" type="sibTrans" cxnId="{854CC54E-EA9D-431A-BB1C-955A39CF6456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9E4B11-4289-461C-8CDA-282FE924E493}">
      <dgm:prSet phldrT="[Texto]" custT="1"/>
      <dgm:spPr/>
      <dgm:t>
        <a:bodyPr/>
        <a:lstStyle/>
        <a:p>
          <a:r>
            <a:rPr lang="es-EC" sz="1400">
              <a:latin typeface="Calibri" panose="020F0502020204030204" pitchFamily="34" charset="0"/>
              <a:cs typeface="Calibri" panose="020F0502020204030204" pitchFamily="34" charset="0"/>
            </a:rPr>
            <a:t>Optimiza recursos</a:t>
          </a:r>
          <a:endParaRPr lang="es-EC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E5DCA3-CEBB-466C-B3E0-750DCEA07298}" type="parTrans" cxnId="{36494E9E-E802-4194-82A0-794C8E7FF540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9849AE-9A80-4A45-9499-59973601256A}" type="sibTrans" cxnId="{36494E9E-E802-4194-82A0-794C8E7FF540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5044CC-57A4-4590-A665-FEF02AA0E88E}" type="pres">
      <dgm:prSet presAssocID="{687462CA-CBFE-44E8-B3C4-E11606501EEC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5E080661-665E-493E-B0ED-0EB56A13BB24}" type="pres">
      <dgm:prSet presAssocID="{687462CA-CBFE-44E8-B3C4-E11606501EEC}" presName="dummyMaxCanvas" presStyleCnt="0"/>
      <dgm:spPr/>
    </dgm:pt>
    <dgm:pt modelId="{3B7541D8-1B24-4C1D-8B57-51253097B7AF}" type="pres">
      <dgm:prSet presAssocID="{687462CA-CBFE-44E8-B3C4-E11606501EEC}" presName="parentComposite" presStyleCnt="0"/>
      <dgm:spPr/>
    </dgm:pt>
    <dgm:pt modelId="{33E7EA5B-275A-4A82-A683-8B0C8AB2E9A9}" type="pres">
      <dgm:prSet presAssocID="{687462CA-CBFE-44E8-B3C4-E11606501EEC}" presName="parent1" presStyleLbl="alignAccFollowNode1" presStyleIdx="0" presStyleCnt="4" custScaleY="57426">
        <dgm:presLayoutVars>
          <dgm:chMax val="4"/>
        </dgm:presLayoutVars>
      </dgm:prSet>
      <dgm:spPr/>
    </dgm:pt>
    <dgm:pt modelId="{48830CBD-4F6B-423A-8AD5-ED969DFDBAEB}" type="pres">
      <dgm:prSet presAssocID="{687462CA-CBFE-44E8-B3C4-E11606501EEC}" presName="parent2" presStyleLbl="alignAccFollowNode1" presStyleIdx="1" presStyleCnt="4" custScaleY="57426">
        <dgm:presLayoutVars>
          <dgm:chMax val="4"/>
        </dgm:presLayoutVars>
      </dgm:prSet>
      <dgm:spPr/>
    </dgm:pt>
    <dgm:pt modelId="{18794146-B1F5-4C51-9849-E7974EDED8AD}" type="pres">
      <dgm:prSet presAssocID="{687462CA-CBFE-44E8-B3C4-E11606501EEC}" presName="childrenComposite" presStyleCnt="0"/>
      <dgm:spPr/>
    </dgm:pt>
    <dgm:pt modelId="{BB5972F6-AB2F-4880-A41B-25CA08413491}" type="pres">
      <dgm:prSet presAssocID="{687462CA-CBFE-44E8-B3C4-E11606501EEC}" presName="dummyMaxCanvas_ChildArea" presStyleCnt="0"/>
      <dgm:spPr/>
    </dgm:pt>
    <dgm:pt modelId="{6336B92C-6835-4FDF-B1CA-90AF090032D8}" type="pres">
      <dgm:prSet presAssocID="{687462CA-CBFE-44E8-B3C4-E11606501EEC}" presName="fulcrum" presStyleLbl="alignAccFollowNode1" presStyleIdx="2" presStyleCnt="4"/>
      <dgm:spPr/>
    </dgm:pt>
    <dgm:pt modelId="{1C3DE08D-2121-4666-B76A-8A2591D81693}" type="pres">
      <dgm:prSet presAssocID="{687462CA-CBFE-44E8-B3C4-E11606501EEC}" presName="balance_34" presStyleLbl="alignAccFollowNode1" presStyleIdx="3" presStyleCnt="4">
        <dgm:presLayoutVars>
          <dgm:bulletEnabled val="1"/>
        </dgm:presLayoutVars>
      </dgm:prSet>
      <dgm:spPr/>
    </dgm:pt>
    <dgm:pt modelId="{D98C9B1E-C23D-466B-8D2A-774EF903E279}" type="pres">
      <dgm:prSet presAssocID="{687462CA-CBFE-44E8-B3C4-E11606501EEC}" presName="right_34_1" presStyleLbl="node1" presStyleIdx="0" presStyleCnt="7">
        <dgm:presLayoutVars>
          <dgm:bulletEnabled val="1"/>
        </dgm:presLayoutVars>
      </dgm:prSet>
      <dgm:spPr/>
    </dgm:pt>
    <dgm:pt modelId="{AF25330C-717D-48BF-B3B7-C38DB7C5BAA9}" type="pres">
      <dgm:prSet presAssocID="{687462CA-CBFE-44E8-B3C4-E11606501EEC}" presName="right_34_2" presStyleLbl="node1" presStyleIdx="1" presStyleCnt="7">
        <dgm:presLayoutVars>
          <dgm:bulletEnabled val="1"/>
        </dgm:presLayoutVars>
      </dgm:prSet>
      <dgm:spPr/>
    </dgm:pt>
    <dgm:pt modelId="{B459C0C2-0ADD-46E8-A08C-5234B54113EF}" type="pres">
      <dgm:prSet presAssocID="{687462CA-CBFE-44E8-B3C4-E11606501EEC}" presName="right_34_3" presStyleLbl="node1" presStyleIdx="2" presStyleCnt="7">
        <dgm:presLayoutVars>
          <dgm:bulletEnabled val="1"/>
        </dgm:presLayoutVars>
      </dgm:prSet>
      <dgm:spPr/>
    </dgm:pt>
    <dgm:pt modelId="{F61E7CDE-BCFA-4D6A-9A82-FD102A140F34}" type="pres">
      <dgm:prSet presAssocID="{687462CA-CBFE-44E8-B3C4-E11606501EEC}" presName="right_34_4" presStyleLbl="node1" presStyleIdx="3" presStyleCnt="7">
        <dgm:presLayoutVars>
          <dgm:bulletEnabled val="1"/>
        </dgm:presLayoutVars>
      </dgm:prSet>
      <dgm:spPr/>
    </dgm:pt>
    <dgm:pt modelId="{A977D3B1-CD82-4190-A74D-84800E0A77AB}" type="pres">
      <dgm:prSet presAssocID="{687462CA-CBFE-44E8-B3C4-E11606501EEC}" presName="left_34_1" presStyleLbl="node1" presStyleIdx="4" presStyleCnt="7">
        <dgm:presLayoutVars>
          <dgm:bulletEnabled val="1"/>
        </dgm:presLayoutVars>
      </dgm:prSet>
      <dgm:spPr/>
    </dgm:pt>
    <dgm:pt modelId="{3E39A2F8-3A28-49F3-AEBD-7ACC9BFC8336}" type="pres">
      <dgm:prSet presAssocID="{687462CA-CBFE-44E8-B3C4-E11606501EEC}" presName="left_34_2" presStyleLbl="node1" presStyleIdx="5" presStyleCnt="7">
        <dgm:presLayoutVars>
          <dgm:bulletEnabled val="1"/>
        </dgm:presLayoutVars>
      </dgm:prSet>
      <dgm:spPr/>
    </dgm:pt>
    <dgm:pt modelId="{CD626758-1FAC-4A67-945D-ED1ABA29FC91}" type="pres">
      <dgm:prSet presAssocID="{687462CA-CBFE-44E8-B3C4-E11606501EEC}" presName="left_34_3" presStyleLbl="node1" presStyleIdx="6" presStyleCnt="7">
        <dgm:presLayoutVars>
          <dgm:bulletEnabled val="1"/>
        </dgm:presLayoutVars>
      </dgm:prSet>
      <dgm:spPr/>
    </dgm:pt>
  </dgm:ptLst>
  <dgm:cxnLst>
    <dgm:cxn modelId="{DD6A0D11-C9F4-4A71-A2C5-49530674C631}" srcId="{B0A2E716-2A78-4C44-90B0-B50B6E74FCE2}" destId="{B515FCB5-BFB7-4E56-B116-5BD3BDA7A101}" srcOrd="1" destOrd="0" parTransId="{4A3D09A4-6F80-4160-A051-17EB1091F68A}" sibTransId="{0FFDC4E7-F3AA-4A26-BDD0-5CDC1A30D801}"/>
    <dgm:cxn modelId="{1125AE14-98EA-44B5-9C90-31EA88EE0EC9}" type="presOf" srcId="{C51D5416-A7F2-411E-A0E4-9146C593F150}" destId="{CD626758-1FAC-4A67-945D-ED1ABA29FC91}" srcOrd="0" destOrd="0" presId="urn:microsoft.com/office/officeart/2005/8/layout/balance1"/>
    <dgm:cxn modelId="{D6DAB840-2EA8-4799-8BC8-64EC80F5C729}" srcId="{B0A2E716-2A78-4C44-90B0-B50B6E74FCE2}" destId="{AAD98EB4-4674-414C-80F3-0ADF75E3CAC9}" srcOrd="0" destOrd="0" parTransId="{235C6182-EE5F-4C0E-9B79-B7928E5DBAB0}" sibTransId="{C7621979-328D-4CD6-AAB0-CBBF023F8E25}"/>
    <dgm:cxn modelId="{C2B1BF63-B5CE-4F2F-B8DA-8657F5603822}" type="presOf" srcId="{B0A2E716-2A78-4C44-90B0-B50B6E74FCE2}" destId="{48830CBD-4F6B-423A-8AD5-ED969DFDBAEB}" srcOrd="0" destOrd="0" presId="urn:microsoft.com/office/officeart/2005/8/layout/balance1"/>
    <dgm:cxn modelId="{A87A8566-0A5B-4A27-BA23-66293488B895}" type="presOf" srcId="{B515FCB5-BFB7-4E56-B116-5BD3BDA7A101}" destId="{AF25330C-717D-48BF-B3B7-C38DB7C5BAA9}" srcOrd="0" destOrd="0" presId="urn:microsoft.com/office/officeart/2005/8/layout/balance1"/>
    <dgm:cxn modelId="{220DC647-50C0-4F00-8A19-D963673F6D80}" type="presOf" srcId="{0F6FF346-4B7F-4C62-BC2C-51FEC0405798}" destId="{3E39A2F8-3A28-49F3-AEBD-7ACC9BFC8336}" srcOrd="0" destOrd="0" presId="urn:microsoft.com/office/officeart/2005/8/layout/balance1"/>
    <dgm:cxn modelId="{107A7148-4A59-44BA-8021-B0D53B80ADA6}" srcId="{0EB830FF-4A5E-484E-923D-0CE02D7BFEB9}" destId="{0F6FF346-4B7F-4C62-BC2C-51FEC0405798}" srcOrd="1" destOrd="0" parTransId="{E8F896B6-C972-482C-AAE6-DFC1868EC5DD}" sibTransId="{54FBD932-3131-4B0D-8D54-A5198C4F250D}"/>
    <dgm:cxn modelId="{DFF3706B-C989-4E45-9DB7-F73FED1F2A8B}" type="presOf" srcId="{929E4B11-4289-461C-8CDA-282FE924E493}" destId="{F61E7CDE-BCFA-4D6A-9A82-FD102A140F34}" srcOrd="0" destOrd="0" presId="urn:microsoft.com/office/officeart/2005/8/layout/balance1"/>
    <dgm:cxn modelId="{854CC54E-EA9D-431A-BB1C-955A39CF6456}" srcId="{0EB830FF-4A5E-484E-923D-0CE02D7BFEB9}" destId="{C51D5416-A7F2-411E-A0E4-9146C593F150}" srcOrd="2" destOrd="0" parTransId="{7AD7B7FB-CCA2-4B3E-A70C-3840303767DE}" sibTransId="{4C9331CE-C505-4344-99EA-246C36C69D26}"/>
    <dgm:cxn modelId="{74E4E970-FFF7-433F-8C2E-1993F7AE95D8}" type="presOf" srcId="{687462CA-CBFE-44E8-B3C4-E11606501EEC}" destId="{5C5044CC-57A4-4590-A665-FEF02AA0E88E}" srcOrd="0" destOrd="0" presId="urn:microsoft.com/office/officeart/2005/8/layout/balance1"/>
    <dgm:cxn modelId="{7BC99E8C-67F2-4E09-A08E-62A472CBF608}" type="presOf" srcId="{3E72505E-80EA-454C-91FF-A08FE17ECC44}" destId="{B459C0C2-0ADD-46E8-A08C-5234B54113EF}" srcOrd="0" destOrd="0" presId="urn:microsoft.com/office/officeart/2005/8/layout/balance1"/>
    <dgm:cxn modelId="{EAB7AE8C-485B-454A-A3C1-926EF71E3452}" type="presOf" srcId="{B38B2839-CD89-45EC-9F0C-02E9BEC7A346}" destId="{A977D3B1-CD82-4190-A74D-84800E0A77AB}" srcOrd="0" destOrd="0" presId="urn:microsoft.com/office/officeart/2005/8/layout/balance1"/>
    <dgm:cxn modelId="{36494E9E-E802-4194-82A0-794C8E7FF540}" srcId="{B0A2E716-2A78-4C44-90B0-B50B6E74FCE2}" destId="{929E4B11-4289-461C-8CDA-282FE924E493}" srcOrd="3" destOrd="0" parTransId="{6FE5DCA3-CEBB-466C-B3E0-750DCEA07298}" sibTransId="{329849AE-9A80-4A45-9499-59973601256A}"/>
    <dgm:cxn modelId="{2BFC4EB4-CAC7-4BEC-8410-7909781A747A}" type="presOf" srcId="{AAD98EB4-4674-414C-80F3-0ADF75E3CAC9}" destId="{D98C9B1E-C23D-466B-8D2A-774EF903E279}" srcOrd="0" destOrd="0" presId="urn:microsoft.com/office/officeart/2005/8/layout/balance1"/>
    <dgm:cxn modelId="{7B5045B5-18B0-46EC-A14E-7B42127249C8}" srcId="{0EB830FF-4A5E-484E-923D-0CE02D7BFEB9}" destId="{B38B2839-CD89-45EC-9F0C-02E9BEC7A346}" srcOrd="0" destOrd="0" parTransId="{997FCB08-9F6F-4DD2-8BB4-6A3B740BA882}" sibTransId="{924ED492-B0A0-44FA-9E89-004313137B3F}"/>
    <dgm:cxn modelId="{BC29C9C2-CF22-4881-AD14-E9D0E042D5AD}" srcId="{B0A2E716-2A78-4C44-90B0-B50B6E74FCE2}" destId="{3E72505E-80EA-454C-91FF-A08FE17ECC44}" srcOrd="2" destOrd="0" parTransId="{38D1EC51-CC65-4CB9-91BC-F8C30576D72C}" sibTransId="{39894C44-2453-411F-8178-89D0B9515A87}"/>
    <dgm:cxn modelId="{8989B5D7-B5FB-4C34-91D2-CCDB06CD31E2}" srcId="{687462CA-CBFE-44E8-B3C4-E11606501EEC}" destId="{0EB830FF-4A5E-484E-923D-0CE02D7BFEB9}" srcOrd="0" destOrd="0" parTransId="{6AA0711B-86B2-40FB-A425-BD4A9267CB15}" sibTransId="{B4933993-D62F-4AEB-BC8A-452737837BB7}"/>
    <dgm:cxn modelId="{7B4284E6-1B83-4686-ABBB-F5EED73A3CE5}" type="presOf" srcId="{0EB830FF-4A5E-484E-923D-0CE02D7BFEB9}" destId="{33E7EA5B-275A-4A82-A683-8B0C8AB2E9A9}" srcOrd="0" destOrd="0" presId="urn:microsoft.com/office/officeart/2005/8/layout/balance1"/>
    <dgm:cxn modelId="{CBAF71ED-DD60-4B50-8758-9703A4B9BA6F}" srcId="{687462CA-CBFE-44E8-B3C4-E11606501EEC}" destId="{B0A2E716-2A78-4C44-90B0-B50B6E74FCE2}" srcOrd="1" destOrd="0" parTransId="{89352390-3E2B-4F2C-A33E-30AD513A3B64}" sibTransId="{DB711825-A4FE-4763-9B5E-E017240974CF}"/>
    <dgm:cxn modelId="{957CAB90-7F8B-44BC-9CDA-7D06C4ADE7F3}" type="presParOf" srcId="{5C5044CC-57A4-4590-A665-FEF02AA0E88E}" destId="{5E080661-665E-493E-B0ED-0EB56A13BB24}" srcOrd="0" destOrd="0" presId="urn:microsoft.com/office/officeart/2005/8/layout/balance1"/>
    <dgm:cxn modelId="{403F4751-8666-426D-A126-9E7E115C9EE5}" type="presParOf" srcId="{5C5044CC-57A4-4590-A665-FEF02AA0E88E}" destId="{3B7541D8-1B24-4C1D-8B57-51253097B7AF}" srcOrd="1" destOrd="0" presId="urn:microsoft.com/office/officeart/2005/8/layout/balance1"/>
    <dgm:cxn modelId="{976B30FC-5BBA-468C-86CB-7465324B4B9D}" type="presParOf" srcId="{3B7541D8-1B24-4C1D-8B57-51253097B7AF}" destId="{33E7EA5B-275A-4A82-A683-8B0C8AB2E9A9}" srcOrd="0" destOrd="0" presId="urn:microsoft.com/office/officeart/2005/8/layout/balance1"/>
    <dgm:cxn modelId="{DEB9C713-7A4A-4EE7-9704-D7E91FFA6419}" type="presParOf" srcId="{3B7541D8-1B24-4C1D-8B57-51253097B7AF}" destId="{48830CBD-4F6B-423A-8AD5-ED969DFDBAEB}" srcOrd="1" destOrd="0" presId="urn:microsoft.com/office/officeart/2005/8/layout/balance1"/>
    <dgm:cxn modelId="{D5EAE340-1432-465B-8EAC-9786D6DD8EEF}" type="presParOf" srcId="{5C5044CC-57A4-4590-A665-FEF02AA0E88E}" destId="{18794146-B1F5-4C51-9849-E7974EDED8AD}" srcOrd="2" destOrd="0" presId="urn:microsoft.com/office/officeart/2005/8/layout/balance1"/>
    <dgm:cxn modelId="{06E74A17-A4F8-4B49-9FFB-8452ACF9713D}" type="presParOf" srcId="{18794146-B1F5-4C51-9849-E7974EDED8AD}" destId="{BB5972F6-AB2F-4880-A41B-25CA08413491}" srcOrd="0" destOrd="0" presId="urn:microsoft.com/office/officeart/2005/8/layout/balance1"/>
    <dgm:cxn modelId="{66629848-06DD-4056-9CCB-FE7AB8DD8330}" type="presParOf" srcId="{18794146-B1F5-4C51-9849-E7974EDED8AD}" destId="{6336B92C-6835-4FDF-B1CA-90AF090032D8}" srcOrd="1" destOrd="0" presId="urn:microsoft.com/office/officeart/2005/8/layout/balance1"/>
    <dgm:cxn modelId="{D365AFFF-841D-4449-8E4E-E3C6D25019E7}" type="presParOf" srcId="{18794146-B1F5-4C51-9849-E7974EDED8AD}" destId="{1C3DE08D-2121-4666-B76A-8A2591D81693}" srcOrd="2" destOrd="0" presId="urn:microsoft.com/office/officeart/2005/8/layout/balance1"/>
    <dgm:cxn modelId="{DFDF4C33-5E3F-40F9-AD8A-B4D5F73BAC89}" type="presParOf" srcId="{18794146-B1F5-4C51-9849-E7974EDED8AD}" destId="{D98C9B1E-C23D-466B-8D2A-774EF903E279}" srcOrd="3" destOrd="0" presId="urn:microsoft.com/office/officeart/2005/8/layout/balance1"/>
    <dgm:cxn modelId="{1AD50E03-D389-4F25-854F-4FE81569420F}" type="presParOf" srcId="{18794146-B1F5-4C51-9849-E7974EDED8AD}" destId="{AF25330C-717D-48BF-B3B7-C38DB7C5BAA9}" srcOrd="4" destOrd="0" presId="urn:microsoft.com/office/officeart/2005/8/layout/balance1"/>
    <dgm:cxn modelId="{CB9E8631-19AD-4754-80EC-D52B83FCFE33}" type="presParOf" srcId="{18794146-B1F5-4C51-9849-E7974EDED8AD}" destId="{B459C0C2-0ADD-46E8-A08C-5234B54113EF}" srcOrd="5" destOrd="0" presId="urn:microsoft.com/office/officeart/2005/8/layout/balance1"/>
    <dgm:cxn modelId="{A6C11482-EF95-4B17-B17F-587EB31CECE4}" type="presParOf" srcId="{18794146-B1F5-4C51-9849-E7974EDED8AD}" destId="{F61E7CDE-BCFA-4D6A-9A82-FD102A140F34}" srcOrd="6" destOrd="0" presId="urn:microsoft.com/office/officeart/2005/8/layout/balance1"/>
    <dgm:cxn modelId="{48C2709A-46A8-4E44-961E-22DAB32E9FC3}" type="presParOf" srcId="{18794146-B1F5-4C51-9849-E7974EDED8AD}" destId="{A977D3B1-CD82-4190-A74D-84800E0A77AB}" srcOrd="7" destOrd="0" presId="urn:microsoft.com/office/officeart/2005/8/layout/balance1"/>
    <dgm:cxn modelId="{F8EA370D-C696-49E2-B1E3-C237497EDC01}" type="presParOf" srcId="{18794146-B1F5-4C51-9849-E7974EDED8AD}" destId="{3E39A2F8-3A28-49F3-AEBD-7ACC9BFC8336}" srcOrd="8" destOrd="0" presId="urn:microsoft.com/office/officeart/2005/8/layout/balance1"/>
    <dgm:cxn modelId="{FB119696-A2C3-45A7-B14D-74047DC6A59D}" type="presParOf" srcId="{18794146-B1F5-4C51-9849-E7974EDED8AD}" destId="{CD626758-1FAC-4A67-945D-ED1ABA29FC91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0699C8-8CEC-46EA-AE2E-CF2324318959}" type="doc">
      <dgm:prSet loTypeId="urn:microsoft.com/office/officeart/2008/layout/RadialCluster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D4A4DBD-3B8F-4E20-A411-56A2BA2957CE}">
      <dgm:prSet phldrT="[Texto]" custT="1"/>
      <dgm:spPr>
        <a:xfrm>
          <a:off x="2234955" y="1600119"/>
          <a:ext cx="1332005" cy="1296004"/>
        </a:xfrm>
        <a:prstGeom prst="roundRect">
          <a:avLst/>
        </a:prstGeom>
        <a:solidFill>
          <a:sysClr val="windowText" lastClr="000000">
            <a:lumMod val="75000"/>
            <a:lumOff val="25000"/>
          </a:sysClr>
        </a:solidFill>
        <a:ln>
          <a:noFill/>
        </a:ln>
        <a:effectLst/>
      </dgm:spPr>
      <dgm:t>
        <a:bodyPr/>
        <a:lstStyle/>
        <a:p>
          <a:r>
            <a:rPr lang="es-EC" sz="18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Modelos de Madurez</a:t>
          </a:r>
        </a:p>
      </dgm:t>
    </dgm:pt>
    <dgm:pt modelId="{E1C02664-B437-4980-9058-6579FC06C118}" type="parTrans" cxnId="{67D15528-C274-4E02-99DD-210B21460977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D7FE95-23A1-49CF-9571-05E2FCFD8E4C}" type="sibTrans" cxnId="{67D15528-C274-4E02-99DD-210B21460977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CC4BEA-2B4A-4E90-B65C-FDBF4BAD3414}">
      <dgm:prSet phldrT="[Texto]" custT="1"/>
      <dgm:spPr>
        <a:xfrm>
          <a:off x="2396957" y="68229"/>
          <a:ext cx="1008001" cy="863997"/>
        </a:xfrm>
        <a:prstGeom prst="roundRect">
          <a:avLst/>
        </a:prstGeom>
        <a:solidFill>
          <a:srgbClr val="FFC000">
            <a:lumMod val="20000"/>
            <a:lumOff val="80000"/>
          </a:srgbClr>
        </a:solidFill>
        <a:ln>
          <a:noFill/>
        </a:ln>
        <a:effectLst/>
      </dgm:spPr>
      <dgm:t>
        <a:bodyPr/>
        <a:lstStyle/>
        <a:p>
          <a:r>
            <a:rPr lang="es-EC" sz="1600" b="1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CMM</a:t>
          </a:r>
          <a:endParaRPr lang="es-EC" sz="1600" b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9EB9DCC-2B48-428D-A154-443803328BB0}" type="parTrans" cxnId="{C330A590-3B9C-4901-8856-6EB94DBFB6C4}">
      <dgm:prSet custT="1"/>
      <dgm:spPr>
        <a:xfrm rot="16200000">
          <a:off x="2567011" y="1266173"/>
          <a:ext cx="6678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7892" y="0"/>
              </a:lnTo>
            </a:path>
          </a:pathLst>
        </a:custGeom>
        <a:noFill/>
        <a:ln w="635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C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B23EE6-CF19-4FEB-9FA2-CF1DC91D915A}" type="sibTrans" cxnId="{C330A590-3B9C-4901-8856-6EB94DBFB6C4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0EB6B3-724E-4335-8FC3-D9FFF4F24B0A}">
      <dgm:prSet phldrT="[Texto]" custT="1"/>
      <dgm:spPr>
        <a:xfrm>
          <a:off x="4059303" y="1275994"/>
          <a:ext cx="1008001" cy="863997"/>
        </a:xfrm>
        <a:prstGeom prst="roundRect">
          <a:avLst/>
        </a:prstGeom>
        <a:solidFill>
          <a:srgbClr val="5B9BD5">
            <a:lumMod val="20000"/>
            <a:lumOff val="80000"/>
          </a:srgbClr>
        </a:solidFill>
        <a:ln>
          <a:noFill/>
        </a:ln>
        <a:effectLst/>
      </dgm:spPr>
      <dgm:t>
        <a:bodyPr/>
        <a:lstStyle/>
        <a:p>
          <a:r>
            <a:rPr lang="es-EC" sz="1600" b="1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Hammer PEMM</a:t>
          </a:r>
          <a:endParaRPr lang="es-EC" sz="1600" b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3C291F1-8584-41A5-815C-B744D2927BD7}" type="parTrans" cxnId="{CCBEB526-B8D4-4F17-9169-3A9E84AAE6A4}">
      <dgm:prSet custT="1"/>
      <dgm:spPr>
        <a:xfrm rot="20520000">
          <a:off x="3554292" y="1951738"/>
          <a:ext cx="5176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7679" y="0"/>
              </a:lnTo>
            </a:path>
          </a:pathLst>
        </a:custGeom>
        <a:noFill/>
        <a:ln w="635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C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E79C22-A570-4A35-9649-03C0E15447F5}" type="sibTrans" cxnId="{CCBEB526-B8D4-4F17-9169-3A9E84AAE6A4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A9ED49-FAAF-4823-828A-4D72D3C77AD7}">
      <dgm:prSet phldrT="[Texto]" custT="1"/>
      <dgm:spPr>
        <a:xfrm>
          <a:off x="1369571" y="3230198"/>
          <a:ext cx="1008001" cy="863997"/>
        </a:xfrm>
        <a:prstGeom prst="roundRect">
          <a:avLst/>
        </a:prstGeom>
        <a:solidFill>
          <a:srgbClr val="FFE7FF"/>
        </a:solidFill>
        <a:ln>
          <a:noFill/>
        </a:ln>
        <a:effectLst/>
      </dgm:spPr>
      <dgm:t>
        <a:bodyPr/>
        <a:lstStyle/>
        <a:p>
          <a:r>
            <a:rPr lang="es-EC" sz="1600" b="1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Gartner</a:t>
          </a:r>
          <a:endParaRPr lang="es-EC" sz="1600" b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03F05BA-6DBE-45EF-A936-C0D3849A4E9E}" type="parTrans" cxnId="{EC403778-E12F-4028-99D3-43AB9FCF258B}">
      <dgm:prSet custT="1"/>
      <dgm:spPr>
        <a:xfrm rot="7560000">
          <a:off x="2102327" y="3063161"/>
          <a:ext cx="4129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2938" y="0"/>
              </a:lnTo>
            </a:path>
          </a:pathLst>
        </a:custGeom>
        <a:noFill/>
        <a:ln w="635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C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CE0E73-3CC1-4F6C-BF02-A7848E3FA91B}" type="sibTrans" cxnId="{EC403778-E12F-4028-99D3-43AB9FCF258B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EEF44E-99AA-4158-8058-A16BD731BA20}">
      <dgm:prSet phldrT="[Texto]"/>
      <dgm:spPr/>
      <dgm:t>
        <a:bodyPr/>
        <a:lstStyle/>
        <a:p>
          <a:endParaRPr lang="es-E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EE63B5-327B-49F9-998D-18F89281DCB0}" type="parTrans" cxnId="{7C2DEE32-70AC-4D62-AC16-2EAE08BA676F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B64661-1149-4EDE-8C85-E210014A2E00}" type="sibTrans" cxnId="{7C2DEE32-70AC-4D62-AC16-2EAE08BA676F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341F4A-E629-4E62-962A-08B95086876A}">
      <dgm:prSet phldrT="[Texto]"/>
      <dgm:spPr/>
      <dgm:t>
        <a:bodyPr/>
        <a:lstStyle/>
        <a:p>
          <a:endParaRPr lang="es-E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54ACC7-7654-412F-B0E5-94926029DC0D}" type="parTrans" cxnId="{5F0B8818-EFDA-40A7-8F9A-3E51CCFB2249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28F146-8E68-4EC7-85F1-08BB1692E1CE}" type="sibTrans" cxnId="{5F0B8818-EFDA-40A7-8F9A-3E51CCFB2249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8CEF53-028C-4DC7-87CF-61677D54A6F5}">
      <dgm:prSet phldrT="[Texto]"/>
      <dgm:spPr/>
      <dgm:t>
        <a:bodyPr/>
        <a:lstStyle/>
        <a:p>
          <a:endParaRPr lang="es-E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2EB07B-EE16-4650-A9CA-60B422434625}" type="parTrans" cxnId="{F716F1CF-81B8-4E00-A6CB-0B1D4D43269D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11FA22-BA15-4957-94B7-8111D2AB64B3}" type="sibTrans" cxnId="{F716F1CF-81B8-4E00-A6CB-0B1D4D43269D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65DA93-23DC-43DA-A019-3A2A4A532198}">
      <dgm:prSet phldrT="[Texto]" custT="1"/>
      <dgm:spPr>
        <a:xfrm>
          <a:off x="734611" y="1275994"/>
          <a:ext cx="1008001" cy="863997"/>
        </a:xfrm>
        <a:prstGeom prst="roundRect">
          <a:avLst/>
        </a:prstGeom>
        <a:solidFill>
          <a:srgbClr val="D9FFD9"/>
        </a:solidFill>
        <a:ln>
          <a:noFill/>
        </a:ln>
        <a:effectLst/>
      </dgm:spPr>
      <dgm:t>
        <a:bodyPr/>
        <a:lstStyle/>
        <a:p>
          <a:r>
            <a:rPr lang="es-EC" sz="1600" b="1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Cadena</a:t>
          </a:r>
          <a:endParaRPr lang="es-EC" sz="1600" b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A828928-15A6-4497-BE9A-C31A0709BAFA}" type="parTrans" cxnId="{2581EE0B-94D2-45DD-98EA-CBBFC161A14A}">
      <dgm:prSet custT="1"/>
      <dgm:spPr>
        <a:xfrm rot="11880000">
          <a:off x="1729944" y="1951738"/>
          <a:ext cx="5176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7679" y="0"/>
              </a:lnTo>
            </a:path>
          </a:pathLst>
        </a:custGeom>
        <a:noFill/>
        <a:ln w="635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C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815C88-D584-494C-BA7A-56DF55D62228}" type="sibTrans" cxnId="{2581EE0B-94D2-45DD-98EA-CBBFC161A14A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B0314F-A075-4E2C-A5B5-23EC824DC8BB}">
      <dgm:prSet phldrT="[Texto]" custT="1"/>
      <dgm:spPr>
        <a:xfrm>
          <a:off x="3442343" y="3230198"/>
          <a:ext cx="972000" cy="863997"/>
        </a:xfrm>
        <a:prstGeom prst="roundRect">
          <a:avLst/>
        </a:prstGeom>
        <a:solidFill>
          <a:sysClr val="window" lastClr="FFFFFF">
            <a:lumMod val="95000"/>
          </a:sysClr>
        </a:solidFill>
        <a:ln>
          <a:noFill/>
        </a:ln>
        <a:effectLst/>
      </dgm:spPr>
      <dgm:t>
        <a:bodyPr/>
        <a:lstStyle/>
        <a:p>
          <a:r>
            <a:rPr lang="es-EC" sz="1600" b="1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Fisher</a:t>
          </a:r>
          <a:endParaRPr lang="es-EC" sz="1600" b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B431EB8-CFD8-43FE-AEDD-07826B9B3EE1}" type="parTrans" cxnId="{C395FB61-177C-469F-B156-A11A9ECF39CD}">
      <dgm:prSet custT="1"/>
      <dgm:spPr>
        <a:xfrm rot="3240000">
          <a:off x="3286649" y="3063161"/>
          <a:ext cx="4129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2938" y="0"/>
              </a:lnTo>
            </a:path>
          </a:pathLst>
        </a:custGeom>
        <a:noFill/>
        <a:ln w="635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C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39D7A6-5BAF-4C1A-9626-2D9E8504DDF9}" type="sibTrans" cxnId="{C395FB61-177C-469F-B156-A11A9ECF39CD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C5F37E-AE7A-4E75-AD88-5E93EF3BD076}" type="pres">
      <dgm:prSet presAssocID="{870699C8-8CEC-46EA-AE2E-CF232431895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01121BD-4B9A-43C9-A9DC-B81008CD9F62}" type="pres">
      <dgm:prSet presAssocID="{8D4A4DBD-3B8F-4E20-A411-56A2BA2957CE}" presName="singleCycle" presStyleCnt="0"/>
      <dgm:spPr/>
    </dgm:pt>
    <dgm:pt modelId="{5610B4EF-F59A-4FB0-9D1C-E40D4DB7C263}" type="pres">
      <dgm:prSet presAssocID="{8D4A4DBD-3B8F-4E20-A411-56A2BA2957CE}" presName="singleCenter" presStyleLbl="node1" presStyleIdx="0" presStyleCnt="6" custScaleX="137387" custScaleY="82413" custLinFactNeighborX="0" custLinFactNeighborY="-5323">
        <dgm:presLayoutVars>
          <dgm:chMax val="7"/>
          <dgm:chPref val="7"/>
        </dgm:presLayoutVars>
      </dgm:prSet>
      <dgm:spPr/>
    </dgm:pt>
    <dgm:pt modelId="{FAF3F091-1298-4006-A461-290BC9441403}" type="pres">
      <dgm:prSet presAssocID="{F9EB9DCC-2B48-428D-A154-443803328BB0}" presName="Name56" presStyleLbl="parChTrans1D2" presStyleIdx="0" presStyleCnt="5"/>
      <dgm:spPr/>
    </dgm:pt>
    <dgm:pt modelId="{77348FD6-83D8-4C0A-BD53-926DFA2D207E}" type="pres">
      <dgm:prSet presAssocID="{F9CC4BEA-2B4A-4E90-B65C-FDBF4BAD3414}" presName="text0" presStyleLbl="node1" presStyleIdx="1" presStyleCnt="6" custScaleX="120481" custScaleY="103269" custRadScaleRad="85765" custRadScaleInc="0">
        <dgm:presLayoutVars>
          <dgm:bulletEnabled val="1"/>
        </dgm:presLayoutVars>
      </dgm:prSet>
      <dgm:spPr/>
    </dgm:pt>
    <dgm:pt modelId="{831D62D6-2F89-47FA-8F60-A6FAD6B14C89}" type="pres">
      <dgm:prSet presAssocID="{A3C291F1-8584-41A5-815C-B744D2927BD7}" presName="Name56" presStyleLbl="parChTrans1D2" presStyleIdx="1" presStyleCnt="5"/>
      <dgm:spPr/>
    </dgm:pt>
    <dgm:pt modelId="{2F2C9007-2F56-4A83-BA06-1DF2556E2DFA}" type="pres">
      <dgm:prSet presAssocID="{350EB6B3-724E-4335-8FC3-D9FFF4F24B0A}" presName="text0" presStyleLbl="node1" presStyleIdx="2" presStyleCnt="6" custScaleX="120481" custScaleY="103269" custRadScaleRad="102360" custRadScaleInc="31861">
        <dgm:presLayoutVars>
          <dgm:bulletEnabled val="1"/>
        </dgm:presLayoutVars>
      </dgm:prSet>
      <dgm:spPr/>
    </dgm:pt>
    <dgm:pt modelId="{AB31A6F1-D9EA-4138-A144-B690C76B0CCC}" type="pres">
      <dgm:prSet presAssocID="{DB431EB8-CFD8-43FE-AEDD-07826B9B3EE1}" presName="Name56" presStyleLbl="parChTrans1D2" presStyleIdx="2" presStyleCnt="5"/>
      <dgm:spPr/>
    </dgm:pt>
    <dgm:pt modelId="{F491088A-A68A-4AEF-B821-8A71E1F1D419}" type="pres">
      <dgm:prSet presAssocID="{7BB0314F-A075-4E2C-A5B5-23EC824DC8BB}" presName="text0" presStyleLbl="node1" presStyleIdx="3" presStyleCnt="6" custScaleX="116178" custScaleY="103269" custRadScaleRad="92324" custRadScaleInc="-33805">
        <dgm:presLayoutVars>
          <dgm:bulletEnabled val="1"/>
        </dgm:presLayoutVars>
      </dgm:prSet>
      <dgm:spPr/>
    </dgm:pt>
    <dgm:pt modelId="{FA0F55FC-E5CD-44F5-AC25-88C46B123D38}" type="pres">
      <dgm:prSet presAssocID="{903F05BA-6DBE-45EF-A936-C0D3849A4E9E}" presName="Name56" presStyleLbl="parChTrans1D2" presStyleIdx="3" presStyleCnt="5"/>
      <dgm:spPr/>
    </dgm:pt>
    <dgm:pt modelId="{5EDD97BC-E4C0-4D6B-9290-00395D8B0922}" type="pres">
      <dgm:prSet presAssocID="{89A9ED49-FAAF-4823-828A-4D72D3C77AD7}" presName="text0" presStyleLbl="node1" presStyleIdx="4" presStyleCnt="6" custScaleX="120481" custScaleY="103269" custRadScaleRad="86333" custRadScaleInc="19764">
        <dgm:presLayoutVars>
          <dgm:bulletEnabled val="1"/>
        </dgm:presLayoutVars>
      </dgm:prSet>
      <dgm:spPr/>
    </dgm:pt>
    <dgm:pt modelId="{C62228FB-C734-434F-900E-5A1DC89C6B08}" type="pres">
      <dgm:prSet presAssocID="{0A828928-15A6-4497-BE9A-C31A0709BAFA}" presName="Name56" presStyleLbl="parChTrans1D2" presStyleIdx="4" presStyleCnt="5"/>
      <dgm:spPr/>
    </dgm:pt>
    <dgm:pt modelId="{EF5FF241-E53B-449D-AB9F-D9B0EC187C1E}" type="pres">
      <dgm:prSet presAssocID="{6A65DA93-23DC-43DA-A019-3A2A4A532198}" presName="text0" presStyleLbl="node1" presStyleIdx="5" presStyleCnt="6" custScaleX="120481" custScaleY="103269" custRadScaleRad="100667" custRadScaleInc="-33816">
        <dgm:presLayoutVars>
          <dgm:bulletEnabled val="1"/>
        </dgm:presLayoutVars>
      </dgm:prSet>
      <dgm:spPr/>
    </dgm:pt>
  </dgm:ptLst>
  <dgm:cxnLst>
    <dgm:cxn modelId="{58459700-712E-4ADA-9BC3-AE35A44F2555}" type="presOf" srcId="{DB431EB8-CFD8-43FE-AEDD-07826B9B3EE1}" destId="{AB31A6F1-D9EA-4138-A144-B690C76B0CCC}" srcOrd="0" destOrd="0" presId="urn:microsoft.com/office/officeart/2008/layout/RadialCluster"/>
    <dgm:cxn modelId="{2581EE0B-94D2-45DD-98EA-CBBFC161A14A}" srcId="{8D4A4DBD-3B8F-4E20-A411-56A2BA2957CE}" destId="{6A65DA93-23DC-43DA-A019-3A2A4A532198}" srcOrd="4" destOrd="0" parTransId="{0A828928-15A6-4497-BE9A-C31A0709BAFA}" sibTransId="{C6815C88-D584-494C-BA7A-56DF55D62228}"/>
    <dgm:cxn modelId="{5F0B8818-EFDA-40A7-8F9A-3E51CCFB2249}" srcId="{870699C8-8CEC-46EA-AE2E-CF2324318959}" destId="{97341F4A-E629-4E62-962A-08B95086876A}" srcOrd="2" destOrd="0" parTransId="{8C54ACC7-7654-412F-B0E5-94926029DC0D}" sibTransId="{3D28F146-8E68-4EC7-85F1-08BB1692E1CE}"/>
    <dgm:cxn modelId="{EC928A24-83D1-49B3-AC22-681685D1261E}" type="presOf" srcId="{6A65DA93-23DC-43DA-A019-3A2A4A532198}" destId="{EF5FF241-E53B-449D-AB9F-D9B0EC187C1E}" srcOrd="0" destOrd="0" presId="urn:microsoft.com/office/officeart/2008/layout/RadialCluster"/>
    <dgm:cxn modelId="{CCBEB526-B8D4-4F17-9169-3A9E84AAE6A4}" srcId="{8D4A4DBD-3B8F-4E20-A411-56A2BA2957CE}" destId="{350EB6B3-724E-4335-8FC3-D9FFF4F24B0A}" srcOrd="1" destOrd="0" parTransId="{A3C291F1-8584-41A5-815C-B744D2927BD7}" sibTransId="{4CE79C22-A570-4A35-9649-03C0E15447F5}"/>
    <dgm:cxn modelId="{67D15528-C274-4E02-99DD-210B21460977}" srcId="{870699C8-8CEC-46EA-AE2E-CF2324318959}" destId="{8D4A4DBD-3B8F-4E20-A411-56A2BA2957CE}" srcOrd="0" destOrd="0" parTransId="{E1C02664-B437-4980-9058-6579FC06C118}" sibTransId="{2BD7FE95-23A1-49CF-9571-05E2FCFD8E4C}"/>
    <dgm:cxn modelId="{7C2DEE32-70AC-4D62-AC16-2EAE08BA676F}" srcId="{870699C8-8CEC-46EA-AE2E-CF2324318959}" destId="{82EEF44E-99AA-4158-8058-A16BD731BA20}" srcOrd="1" destOrd="0" parTransId="{1AEE63B5-327B-49F9-998D-18F89281DCB0}" sibTransId="{54B64661-1149-4EDE-8C85-E210014A2E00}"/>
    <dgm:cxn modelId="{4FF82A38-8FD4-4D14-B486-DB6AD1E61C2D}" type="presOf" srcId="{A3C291F1-8584-41A5-815C-B744D2927BD7}" destId="{831D62D6-2F89-47FA-8F60-A6FAD6B14C89}" srcOrd="0" destOrd="0" presId="urn:microsoft.com/office/officeart/2008/layout/RadialCluster"/>
    <dgm:cxn modelId="{D90DFC5D-21EB-4888-AAA7-F1EDB92977D7}" type="presOf" srcId="{8D4A4DBD-3B8F-4E20-A411-56A2BA2957CE}" destId="{5610B4EF-F59A-4FB0-9D1C-E40D4DB7C263}" srcOrd="0" destOrd="0" presId="urn:microsoft.com/office/officeart/2008/layout/RadialCluster"/>
    <dgm:cxn modelId="{19115541-BFE6-46DA-B40D-5954BDF468E6}" type="presOf" srcId="{870699C8-8CEC-46EA-AE2E-CF2324318959}" destId="{ACC5F37E-AE7A-4E75-AD88-5E93EF3BD076}" srcOrd="0" destOrd="0" presId="urn:microsoft.com/office/officeart/2008/layout/RadialCluster"/>
    <dgm:cxn modelId="{C395FB61-177C-469F-B156-A11A9ECF39CD}" srcId="{8D4A4DBD-3B8F-4E20-A411-56A2BA2957CE}" destId="{7BB0314F-A075-4E2C-A5B5-23EC824DC8BB}" srcOrd="2" destOrd="0" parTransId="{DB431EB8-CFD8-43FE-AEDD-07826B9B3EE1}" sibTransId="{9D39D7A6-5BAF-4C1A-9626-2D9E8504DDF9}"/>
    <dgm:cxn modelId="{8EBABD52-851F-4A61-80E8-12142538D222}" type="presOf" srcId="{903F05BA-6DBE-45EF-A936-C0D3849A4E9E}" destId="{FA0F55FC-E5CD-44F5-AC25-88C46B123D38}" srcOrd="0" destOrd="0" presId="urn:microsoft.com/office/officeart/2008/layout/RadialCluster"/>
    <dgm:cxn modelId="{EC403778-E12F-4028-99D3-43AB9FCF258B}" srcId="{8D4A4DBD-3B8F-4E20-A411-56A2BA2957CE}" destId="{89A9ED49-FAAF-4823-828A-4D72D3C77AD7}" srcOrd="3" destOrd="0" parTransId="{903F05BA-6DBE-45EF-A936-C0D3849A4E9E}" sibTransId="{FECE0E73-3CC1-4F6C-BF02-A7848E3FA91B}"/>
    <dgm:cxn modelId="{F45A8385-BD83-404C-B265-FEF42B39790A}" type="presOf" srcId="{7BB0314F-A075-4E2C-A5B5-23EC824DC8BB}" destId="{F491088A-A68A-4AEF-B821-8A71E1F1D419}" srcOrd="0" destOrd="0" presId="urn:microsoft.com/office/officeart/2008/layout/RadialCluster"/>
    <dgm:cxn modelId="{C330A590-3B9C-4901-8856-6EB94DBFB6C4}" srcId="{8D4A4DBD-3B8F-4E20-A411-56A2BA2957CE}" destId="{F9CC4BEA-2B4A-4E90-B65C-FDBF4BAD3414}" srcOrd="0" destOrd="0" parTransId="{F9EB9DCC-2B48-428D-A154-443803328BB0}" sibTransId="{99B23EE6-CF19-4FEB-9FA2-CF1DC91D915A}"/>
    <dgm:cxn modelId="{1A96C395-07B8-46C8-92EA-AC16764883E1}" type="presOf" srcId="{89A9ED49-FAAF-4823-828A-4D72D3C77AD7}" destId="{5EDD97BC-E4C0-4D6B-9290-00395D8B0922}" srcOrd="0" destOrd="0" presId="urn:microsoft.com/office/officeart/2008/layout/RadialCluster"/>
    <dgm:cxn modelId="{F1478B99-9086-4E65-A6B2-B813B15444B9}" type="presOf" srcId="{F9CC4BEA-2B4A-4E90-B65C-FDBF4BAD3414}" destId="{77348FD6-83D8-4C0A-BD53-926DFA2D207E}" srcOrd="0" destOrd="0" presId="urn:microsoft.com/office/officeart/2008/layout/RadialCluster"/>
    <dgm:cxn modelId="{CE1BC0A3-D837-4C28-BE61-0DF86A39DDAC}" type="presOf" srcId="{350EB6B3-724E-4335-8FC3-D9FFF4F24B0A}" destId="{2F2C9007-2F56-4A83-BA06-1DF2556E2DFA}" srcOrd="0" destOrd="0" presId="urn:microsoft.com/office/officeart/2008/layout/RadialCluster"/>
    <dgm:cxn modelId="{F716F1CF-81B8-4E00-A6CB-0B1D4D43269D}" srcId="{870699C8-8CEC-46EA-AE2E-CF2324318959}" destId="{8D8CEF53-028C-4DC7-87CF-61677D54A6F5}" srcOrd="3" destOrd="0" parTransId="{C52EB07B-EE16-4650-A9CA-60B422434625}" sibTransId="{FD11FA22-BA15-4957-94B7-8111D2AB64B3}"/>
    <dgm:cxn modelId="{C88C78DE-808A-483A-A96C-0B30A68D5260}" type="presOf" srcId="{0A828928-15A6-4497-BE9A-C31A0709BAFA}" destId="{C62228FB-C734-434F-900E-5A1DC89C6B08}" srcOrd="0" destOrd="0" presId="urn:microsoft.com/office/officeart/2008/layout/RadialCluster"/>
    <dgm:cxn modelId="{30B13FEA-52C4-41B5-9D32-23AEFAC3DAE1}" type="presOf" srcId="{F9EB9DCC-2B48-428D-A154-443803328BB0}" destId="{FAF3F091-1298-4006-A461-290BC9441403}" srcOrd="0" destOrd="0" presId="urn:microsoft.com/office/officeart/2008/layout/RadialCluster"/>
    <dgm:cxn modelId="{12D75D24-D532-430D-BC2E-A3AC0250E693}" type="presParOf" srcId="{ACC5F37E-AE7A-4E75-AD88-5E93EF3BD076}" destId="{E01121BD-4B9A-43C9-A9DC-B81008CD9F62}" srcOrd="0" destOrd="0" presId="urn:microsoft.com/office/officeart/2008/layout/RadialCluster"/>
    <dgm:cxn modelId="{86F59F30-CD70-4573-AC40-418574B30AD9}" type="presParOf" srcId="{E01121BD-4B9A-43C9-A9DC-B81008CD9F62}" destId="{5610B4EF-F59A-4FB0-9D1C-E40D4DB7C263}" srcOrd="0" destOrd="0" presId="urn:microsoft.com/office/officeart/2008/layout/RadialCluster"/>
    <dgm:cxn modelId="{3BF9A3B6-FD37-4733-8F35-E47E820B9838}" type="presParOf" srcId="{E01121BD-4B9A-43C9-A9DC-B81008CD9F62}" destId="{FAF3F091-1298-4006-A461-290BC9441403}" srcOrd="1" destOrd="0" presId="urn:microsoft.com/office/officeart/2008/layout/RadialCluster"/>
    <dgm:cxn modelId="{33141D45-899C-40DC-9E13-CE32807B1E49}" type="presParOf" srcId="{E01121BD-4B9A-43C9-A9DC-B81008CD9F62}" destId="{77348FD6-83D8-4C0A-BD53-926DFA2D207E}" srcOrd="2" destOrd="0" presId="urn:microsoft.com/office/officeart/2008/layout/RadialCluster"/>
    <dgm:cxn modelId="{B8AF1599-1764-4FCB-9080-EDFB23F13E2C}" type="presParOf" srcId="{E01121BD-4B9A-43C9-A9DC-B81008CD9F62}" destId="{831D62D6-2F89-47FA-8F60-A6FAD6B14C89}" srcOrd="3" destOrd="0" presId="urn:microsoft.com/office/officeart/2008/layout/RadialCluster"/>
    <dgm:cxn modelId="{A4F710BB-4AAA-4445-B281-BB0594B933D4}" type="presParOf" srcId="{E01121BD-4B9A-43C9-A9DC-B81008CD9F62}" destId="{2F2C9007-2F56-4A83-BA06-1DF2556E2DFA}" srcOrd="4" destOrd="0" presId="urn:microsoft.com/office/officeart/2008/layout/RadialCluster"/>
    <dgm:cxn modelId="{2CCC46C5-9189-4931-A594-7BF3C629D8DB}" type="presParOf" srcId="{E01121BD-4B9A-43C9-A9DC-B81008CD9F62}" destId="{AB31A6F1-D9EA-4138-A144-B690C76B0CCC}" srcOrd="5" destOrd="0" presId="urn:microsoft.com/office/officeart/2008/layout/RadialCluster"/>
    <dgm:cxn modelId="{31B2527A-3CFA-4110-B960-56C196FC846D}" type="presParOf" srcId="{E01121BD-4B9A-43C9-A9DC-B81008CD9F62}" destId="{F491088A-A68A-4AEF-B821-8A71E1F1D419}" srcOrd="6" destOrd="0" presId="urn:microsoft.com/office/officeart/2008/layout/RadialCluster"/>
    <dgm:cxn modelId="{EF22B3CF-5981-4B56-A1E6-5B2C9E7BE14D}" type="presParOf" srcId="{E01121BD-4B9A-43C9-A9DC-B81008CD9F62}" destId="{FA0F55FC-E5CD-44F5-AC25-88C46B123D38}" srcOrd="7" destOrd="0" presId="urn:microsoft.com/office/officeart/2008/layout/RadialCluster"/>
    <dgm:cxn modelId="{7B859EDA-1C16-4C41-A471-FE0DD4C2CBD8}" type="presParOf" srcId="{E01121BD-4B9A-43C9-A9DC-B81008CD9F62}" destId="{5EDD97BC-E4C0-4D6B-9290-00395D8B0922}" srcOrd="8" destOrd="0" presId="urn:microsoft.com/office/officeart/2008/layout/RadialCluster"/>
    <dgm:cxn modelId="{2C069A62-9AA6-42FC-A29A-89851E50BB0F}" type="presParOf" srcId="{E01121BD-4B9A-43C9-A9DC-B81008CD9F62}" destId="{C62228FB-C734-434F-900E-5A1DC89C6B08}" srcOrd="9" destOrd="0" presId="urn:microsoft.com/office/officeart/2008/layout/RadialCluster"/>
    <dgm:cxn modelId="{355DB5CD-7F84-492E-ABCC-1E391D5C5DBF}" type="presParOf" srcId="{E01121BD-4B9A-43C9-A9DC-B81008CD9F62}" destId="{EF5FF241-E53B-449D-AB9F-D9B0EC187C1E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87CD3B-6465-4E6D-AFA7-DE03B86ACCF9}" type="doc">
      <dgm:prSet loTypeId="urn:microsoft.com/office/officeart/2005/8/layout/pyramid2" loCatId="list" qsTypeId="urn:microsoft.com/office/officeart/2005/8/quickstyle/simple5" qsCatId="simple" csTypeId="urn:microsoft.com/office/officeart/2005/8/colors/accent4_2" csCatId="accent4" phldr="1"/>
      <dgm:spPr/>
    </dgm:pt>
    <dgm:pt modelId="{9DBB98D1-D603-4F50-A282-92846B92AC08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s-MX" sz="1600" b="1" dirty="0"/>
            <a:t>Monitorizado</a:t>
          </a:r>
          <a:endParaRPr lang="es-EC" sz="1600" b="1" dirty="0"/>
        </a:p>
      </dgm:t>
    </dgm:pt>
    <dgm:pt modelId="{DF182D20-779E-45E4-8758-F9D6E9A9A01A}" type="parTrans" cxnId="{0BD54998-ACC2-46BA-A397-2A44CFB8E2E9}">
      <dgm:prSet/>
      <dgm:spPr/>
      <dgm:t>
        <a:bodyPr/>
        <a:lstStyle/>
        <a:p>
          <a:endParaRPr lang="es-EC"/>
        </a:p>
      </dgm:t>
    </dgm:pt>
    <dgm:pt modelId="{466D95B2-A547-4878-A025-5F41801F1422}" type="sibTrans" cxnId="{0BD54998-ACC2-46BA-A397-2A44CFB8E2E9}">
      <dgm:prSet/>
      <dgm:spPr/>
      <dgm:t>
        <a:bodyPr/>
        <a:lstStyle/>
        <a:p>
          <a:endParaRPr lang="es-EC"/>
        </a:p>
      </dgm:t>
    </dgm:pt>
    <dgm:pt modelId="{7CB7457F-7747-4AFB-BD4D-7D442499B733}">
      <dgm:prSet phldrT="[Texto]" custT="1"/>
      <dgm:spPr>
        <a:ln>
          <a:noFill/>
        </a:ln>
      </dgm:spPr>
      <dgm:t>
        <a:bodyPr/>
        <a:lstStyle/>
        <a:p>
          <a:r>
            <a:rPr lang="es-MX" sz="1600" b="1" dirty="0"/>
            <a:t>Automatizado</a:t>
          </a:r>
          <a:endParaRPr lang="es-EC" sz="1600" b="1" dirty="0"/>
        </a:p>
      </dgm:t>
    </dgm:pt>
    <dgm:pt modelId="{C3FDE78F-A40C-42D8-A0EC-1837695E74D5}" type="parTrans" cxnId="{1FA9BD46-F932-4B85-B36C-C504EDC7CDA6}">
      <dgm:prSet/>
      <dgm:spPr/>
      <dgm:t>
        <a:bodyPr/>
        <a:lstStyle/>
        <a:p>
          <a:endParaRPr lang="es-EC"/>
        </a:p>
      </dgm:t>
    </dgm:pt>
    <dgm:pt modelId="{A716EA64-F691-47F1-AF6E-EEAAB24958D2}" type="sibTrans" cxnId="{1FA9BD46-F932-4B85-B36C-C504EDC7CDA6}">
      <dgm:prSet/>
      <dgm:spPr/>
      <dgm:t>
        <a:bodyPr/>
        <a:lstStyle/>
        <a:p>
          <a:endParaRPr lang="es-EC"/>
        </a:p>
      </dgm:t>
    </dgm:pt>
    <dgm:pt modelId="{79C49D35-7FDF-4CD5-BCA7-A2A46DFF40AC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s-MX" sz="1600" b="1" dirty="0"/>
            <a:t>Gestionado</a:t>
          </a:r>
          <a:endParaRPr lang="es-EC" sz="1600" b="1" dirty="0"/>
        </a:p>
      </dgm:t>
    </dgm:pt>
    <dgm:pt modelId="{E4EB5A9B-F019-490B-9F95-FCDB51486AA7}" type="parTrans" cxnId="{16E80A06-3D08-4BA2-9C52-0190857446F1}">
      <dgm:prSet/>
      <dgm:spPr/>
      <dgm:t>
        <a:bodyPr/>
        <a:lstStyle/>
        <a:p>
          <a:endParaRPr lang="es-EC"/>
        </a:p>
      </dgm:t>
    </dgm:pt>
    <dgm:pt modelId="{8584163F-82C7-4F53-94BC-87069F0B2286}" type="sibTrans" cxnId="{16E80A06-3D08-4BA2-9C52-0190857446F1}">
      <dgm:prSet/>
      <dgm:spPr/>
      <dgm:t>
        <a:bodyPr/>
        <a:lstStyle/>
        <a:p>
          <a:endParaRPr lang="es-EC"/>
        </a:p>
      </dgm:t>
    </dgm:pt>
    <dgm:pt modelId="{5B64970F-2784-4435-84BD-F64D1EE53FD2}">
      <dgm:prSet phldrT="[Texto]" custT="1"/>
      <dgm:spPr>
        <a:ln>
          <a:noFill/>
        </a:ln>
      </dgm:spPr>
      <dgm:t>
        <a:bodyPr/>
        <a:lstStyle/>
        <a:p>
          <a:r>
            <a:rPr lang="es-MX" sz="1600" b="1" dirty="0"/>
            <a:t>Procesos diseñados o rediseñados</a:t>
          </a:r>
          <a:endParaRPr lang="es-EC" sz="1600" b="1" dirty="0"/>
        </a:p>
      </dgm:t>
    </dgm:pt>
    <dgm:pt modelId="{788780F9-65D4-469E-9798-5BDB89E9F0B8}" type="parTrans" cxnId="{A6D59654-D2F2-4D6D-831A-7E9F4963AEC9}">
      <dgm:prSet/>
      <dgm:spPr/>
      <dgm:t>
        <a:bodyPr/>
        <a:lstStyle/>
        <a:p>
          <a:endParaRPr lang="es-EC"/>
        </a:p>
      </dgm:t>
    </dgm:pt>
    <dgm:pt modelId="{CAAA608D-5541-48F1-8051-DDD503B01F5E}" type="sibTrans" cxnId="{A6D59654-D2F2-4D6D-831A-7E9F4963AEC9}">
      <dgm:prSet/>
      <dgm:spPr/>
      <dgm:t>
        <a:bodyPr/>
        <a:lstStyle/>
        <a:p>
          <a:endParaRPr lang="es-EC"/>
        </a:p>
      </dgm:t>
    </dgm:pt>
    <dgm:pt modelId="{E835941A-1F90-4628-897B-DD64D8ADB650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s-MX" sz="1600" b="1" dirty="0"/>
            <a:t>Procesos analizados</a:t>
          </a:r>
          <a:endParaRPr lang="es-EC" sz="1600" b="1" dirty="0"/>
        </a:p>
      </dgm:t>
    </dgm:pt>
    <dgm:pt modelId="{39571C62-5CC2-4550-B9FB-12885F4BAC9E}" type="parTrans" cxnId="{FFA0EBD7-AB67-47C7-B0C6-F3E16F01B898}">
      <dgm:prSet/>
      <dgm:spPr/>
      <dgm:t>
        <a:bodyPr/>
        <a:lstStyle/>
        <a:p>
          <a:endParaRPr lang="es-EC"/>
        </a:p>
      </dgm:t>
    </dgm:pt>
    <dgm:pt modelId="{674A09D7-D1ED-448C-A5CD-BB4166B3FDA4}" type="sibTrans" cxnId="{FFA0EBD7-AB67-47C7-B0C6-F3E16F01B898}">
      <dgm:prSet/>
      <dgm:spPr/>
      <dgm:t>
        <a:bodyPr/>
        <a:lstStyle/>
        <a:p>
          <a:endParaRPr lang="es-EC"/>
        </a:p>
      </dgm:t>
    </dgm:pt>
    <dgm:pt modelId="{2089CA9D-FCD1-49B9-B239-1F5A5F221011}">
      <dgm:prSet phldrT="[Texto]" custT="1"/>
      <dgm:spPr>
        <a:ln>
          <a:noFill/>
        </a:ln>
      </dgm:spPr>
      <dgm:t>
        <a:bodyPr/>
        <a:lstStyle/>
        <a:p>
          <a:r>
            <a:rPr lang="es-MX" sz="1600" b="1" dirty="0"/>
            <a:t>Inicial</a:t>
          </a:r>
          <a:endParaRPr lang="es-EC" sz="1600" b="1" dirty="0"/>
        </a:p>
      </dgm:t>
    </dgm:pt>
    <dgm:pt modelId="{7808DF9D-1986-4388-BE00-BF79862426A6}" type="parTrans" cxnId="{3C6FE194-3501-4488-B7DA-85B4751D7115}">
      <dgm:prSet/>
      <dgm:spPr/>
      <dgm:t>
        <a:bodyPr/>
        <a:lstStyle/>
        <a:p>
          <a:endParaRPr lang="es-EC"/>
        </a:p>
      </dgm:t>
    </dgm:pt>
    <dgm:pt modelId="{1C1DF829-E5AD-4676-B560-04DB8D9B0F0F}" type="sibTrans" cxnId="{3C6FE194-3501-4488-B7DA-85B4751D7115}">
      <dgm:prSet/>
      <dgm:spPr/>
      <dgm:t>
        <a:bodyPr/>
        <a:lstStyle/>
        <a:p>
          <a:endParaRPr lang="es-EC"/>
        </a:p>
      </dgm:t>
    </dgm:pt>
    <dgm:pt modelId="{CBD96E6F-35BF-4EE0-AA3D-BCEBF7A7A9F2}" type="pres">
      <dgm:prSet presAssocID="{A787CD3B-6465-4E6D-AFA7-DE03B86ACCF9}" presName="compositeShape" presStyleCnt="0">
        <dgm:presLayoutVars>
          <dgm:dir/>
          <dgm:resizeHandles/>
        </dgm:presLayoutVars>
      </dgm:prSet>
      <dgm:spPr/>
    </dgm:pt>
    <dgm:pt modelId="{70C54D3A-7852-4CCC-81DC-88BE30EFF64D}" type="pres">
      <dgm:prSet presAssocID="{A787CD3B-6465-4E6D-AFA7-DE03B86ACCF9}" presName="pyramid" presStyleLbl="node1" presStyleIdx="0" presStyleCnt="1"/>
      <dgm:spPr/>
    </dgm:pt>
    <dgm:pt modelId="{4B69EB8B-30D7-4D4A-9AD7-3E8B1387D4FA}" type="pres">
      <dgm:prSet presAssocID="{A787CD3B-6465-4E6D-AFA7-DE03B86ACCF9}" presName="theList" presStyleCnt="0"/>
      <dgm:spPr/>
    </dgm:pt>
    <dgm:pt modelId="{DBC3EF40-48FE-49F3-B3B7-25F06CC8A674}" type="pres">
      <dgm:prSet presAssocID="{9DBB98D1-D603-4F50-A282-92846B92AC08}" presName="aNode" presStyleLbl="fgAcc1" presStyleIdx="0" presStyleCnt="6">
        <dgm:presLayoutVars>
          <dgm:bulletEnabled val="1"/>
        </dgm:presLayoutVars>
      </dgm:prSet>
      <dgm:spPr/>
    </dgm:pt>
    <dgm:pt modelId="{E88F5E70-3A37-4CD4-BC30-1927B94B21A3}" type="pres">
      <dgm:prSet presAssocID="{9DBB98D1-D603-4F50-A282-92846B92AC08}" presName="aSpace" presStyleCnt="0"/>
      <dgm:spPr/>
    </dgm:pt>
    <dgm:pt modelId="{F2BC6238-BC9D-4C11-92AD-C265724665E8}" type="pres">
      <dgm:prSet presAssocID="{7CB7457F-7747-4AFB-BD4D-7D442499B733}" presName="aNode" presStyleLbl="fgAcc1" presStyleIdx="1" presStyleCnt="6">
        <dgm:presLayoutVars>
          <dgm:bulletEnabled val="1"/>
        </dgm:presLayoutVars>
      </dgm:prSet>
      <dgm:spPr/>
    </dgm:pt>
    <dgm:pt modelId="{6CC123F0-F738-4AC1-AA5D-8CA8AEBB3DDD}" type="pres">
      <dgm:prSet presAssocID="{7CB7457F-7747-4AFB-BD4D-7D442499B733}" presName="aSpace" presStyleCnt="0"/>
      <dgm:spPr/>
    </dgm:pt>
    <dgm:pt modelId="{513E6BED-5C71-404A-80DB-B6F3CEEF8B77}" type="pres">
      <dgm:prSet presAssocID="{79C49D35-7FDF-4CD5-BCA7-A2A46DFF40AC}" presName="aNode" presStyleLbl="fgAcc1" presStyleIdx="2" presStyleCnt="6">
        <dgm:presLayoutVars>
          <dgm:bulletEnabled val="1"/>
        </dgm:presLayoutVars>
      </dgm:prSet>
      <dgm:spPr/>
    </dgm:pt>
    <dgm:pt modelId="{50403E4B-08C3-44DD-83FB-1CE189B7E213}" type="pres">
      <dgm:prSet presAssocID="{79C49D35-7FDF-4CD5-BCA7-A2A46DFF40AC}" presName="aSpace" presStyleCnt="0"/>
      <dgm:spPr/>
    </dgm:pt>
    <dgm:pt modelId="{908B3140-5477-455B-86A6-DF010054F63C}" type="pres">
      <dgm:prSet presAssocID="{5B64970F-2784-4435-84BD-F64D1EE53FD2}" presName="aNode" presStyleLbl="fgAcc1" presStyleIdx="3" presStyleCnt="6">
        <dgm:presLayoutVars>
          <dgm:bulletEnabled val="1"/>
        </dgm:presLayoutVars>
      </dgm:prSet>
      <dgm:spPr/>
    </dgm:pt>
    <dgm:pt modelId="{1B92F0C7-2D57-4DFE-AB39-6136E85120A1}" type="pres">
      <dgm:prSet presAssocID="{5B64970F-2784-4435-84BD-F64D1EE53FD2}" presName="aSpace" presStyleCnt="0"/>
      <dgm:spPr/>
    </dgm:pt>
    <dgm:pt modelId="{641C9994-C13E-4AA8-8575-EAB2D4A05E1D}" type="pres">
      <dgm:prSet presAssocID="{E835941A-1F90-4628-897B-DD64D8ADB650}" presName="aNode" presStyleLbl="fgAcc1" presStyleIdx="4" presStyleCnt="6">
        <dgm:presLayoutVars>
          <dgm:bulletEnabled val="1"/>
        </dgm:presLayoutVars>
      </dgm:prSet>
      <dgm:spPr/>
    </dgm:pt>
    <dgm:pt modelId="{3D0E80DC-71BE-4AFA-97D6-2DC14F10C554}" type="pres">
      <dgm:prSet presAssocID="{E835941A-1F90-4628-897B-DD64D8ADB650}" presName="aSpace" presStyleCnt="0"/>
      <dgm:spPr/>
    </dgm:pt>
    <dgm:pt modelId="{9FABB05D-9630-4545-A448-040FA9FCF138}" type="pres">
      <dgm:prSet presAssocID="{2089CA9D-FCD1-49B9-B239-1F5A5F221011}" presName="aNode" presStyleLbl="fgAcc1" presStyleIdx="5" presStyleCnt="6">
        <dgm:presLayoutVars>
          <dgm:bulletEnabled val="1"/>
        </dgm:presLayoutVars>
      </dgm:prSet>
      <dgm:spPr/>
    </dgm:pt>
    <dgm:pt modelId="{02938CE4-0A19-49BC-B860-160075CAC5EE}" type="pres">
      <dgm:prSet presAssocID="{2089CA9D-FCD1-49B9-B239-1F5A5F221011}" presName="aSpace" presStyleCnt="0"/>
      <dgm:spPr/>
    </dgm:pt>
  </dgm:ptLst>
  <dgm:cxnLst>
    <dgm:cxn modelId="{16E80A06-3D08-4BA2-9C52-0190857446F1}" srcId="{A787CD3B-6465-4E6D-AFA7-DE03B86ACCF9}" destId="{79C49D35-7FDF-4CD5-BCA7-A2A46DFF40AC}" srcOrd="2" destOrd="0" parTransId="{E4EB5A9B-F019-490B-9F95-FCDB51486AA7}" sibTransId="{8584163F-82C7-4F53-94BC-87069F0B2286}"/>
    <dgm:cxn modelId="{D6883A0B-DFE1-4487-90FD-ACE4E50A8C8D}" type="presOf" srcId="{E835941A-1F90-4628-897B-DD64D8ADB650}" destId="{641C9994-C13E-4AA8-8575-EAB2D4A05E1D}" srcOrd="0" destOrd="0" presId="urn:microsoft.com/office/officeart/2005/8/layout/pyramid2"/>
    <dgm:cxn modelId="{B80D281C-8FB8-497B-AA4E-93D2DEACC036}" type="presOf" srcId="{A787CD3B-6465-4E6D-AFA7-DE03B86ACCF9}" destId="{CBD96E6F-35BF-4EE0-AA3D-BCEBF7A7A9F2}" srcOrd="0" destOrd="0" presId="urn:microsoft.com/office/officeart/2005/8/layout/pyramid2"/>
    <dgm:cxn modelId="{1FA9BD46-F932-4B85-B36C-C504EDC7CDA6}" srcId="{A787CD3B-6465-4E6D-AFA7-DE03B86ACCF9}" destId="{7CB7457F-7747-4AFB-BD4D-7D442499B733}" srcOrd="1" destOrd="0" parTransId="{C3FDE78F-A40C-42D8-A0EC-1837695E74D5}" sibTransId="{A716EA64-F691-47F1-AF6E-EEAAB24958D2}"/>
    <dgm:cxn modelId="{A6D59654-D2F2-4D6D-831A-7E9F4963AEC9}" srcId="{A787CD3B-6465-4E6D-AFA7-DE03B86ACCF9}" destId="{5B64970F-2784-4435-84BD-F64D1EE53FD2}" srcOrd="3" destOrd="0" parTransId="{788780F9-65D4-469E-9798-5BDB89E9F0B8}" sibTransId="{CAAA608D-5541-48F1-8051-DDD503B01F5E}"/>
    <dgm:cxn modelId="{07130A83-DAA4-4C40-8231-71488AFA4697}" type="presOf" srcId="{5B64970F-2784-4435-84BD-F64D1EE53FD2}" destId="{908B3140-5477-455B-86A6-DF010054F63C}" srcOrd="0" destOrd="0" presId="urn:microsoft.com/office/officeart/2005/8/layout/pyramid2"/>
    <dgm:cxn modelId="{3C6FE194-3501-4488-B7DA-85B4751D7115}" srcId="{A787CD3B-6465-4E6D-AFA7-DE03B86ACCF9}" destId="{2089CA9D-FCD1-49B9-B239-1F5A5F221011}" srcOrd="5" destOrd="0" parTransId="{7808DF9D-1986-4388-BE00-BF79862426A6}" sibTransId="{1C1DF829-E5AD-4676-B560-04DB8D9B0F0F}"/>
    <dgm:cxn modelId="{0BD54998-ACC2-46BA-A397-2A44CFB8E2E9}" srcId="{A787CD3B-6465-4E6D-AFA7-DE03B86ACCF9}" destId="{9DBB98D1-D603-4F50-A282-92846B92AC08}" srcOrd="0" destOrd="0" parTransId="{DF182D20-779E-45E4-8758-F9D6E9A9A01A}" sibTransId="{466D95B2-A547-4878-A025-5F41801F1422}"/>
    <dgm:cxn modelId="{17894ECB-7506-4432-AF7A-152AC15B1D7C}" type="presOf" srcId="{9DBB98D1-D603-4F50-A282-92846B92AC08}" destId="{DBC3EF40-48FE-49F3-B3B7-25F06CC8A674}" srcOrd="0" destOrd="0" presId="urn:microsoft.com/office/officeart/2005/8/layout/pyramid2"/>
    <dgm:cxn modelId="{FFA0EBD7-AB67-47C7-B0C6-F3E16F01B898}" srcId="{A787CD3B-6465-4E6D-AFA7-DE03B86ACCF9}" destId="{E835941A-1F90-4628-897B-DD64D8ADB650}" srcOrd="4" destOrd="0" parTransId="{39571C62-5CC2-4550-B9FB-12885F4BAC9E}" sibTransId="{674A09D7-D1ED-448C-A5CD-BB4166B3FDA4}"/>
    <dgm:cxn modelId="{CE5F86DB-FDBF-469B-A4F8-94A97FC24AAD}" type="presOf" srcId="{7CB7457F-7747-4AFB-BD4D-7D442499B733}" destId="{F2BC6238-BC9D-4C11-92AD-C265724665E8}" srcOrd="0" destOrd="0" presId="urn:microsoft.com/office/officeart/2005/8/layout/pyramid2"/>
    <dgm:cxn modelId="{E0F716DC-E1DC-414E-9F8A-AC5CF101DAAA}" type="presOf" srcId="{79C49D35-7FDF-4CD5-BCA7-A2A46DFF40AC}" destId="{513E6BED-5C71-404A-80DB-B6F3CEEF8B77}" srcOrd="0" destOrd="0" presId="urn:microsoft.com/office/officeart/2005/8/layout/pyramid2"/>
    <dgm:cxn modelId="{B4671EF8-1743-45C8-8ED9-A8D74B845DCB}" type="presOf" srcId="{2089CA9D-FCD1-49B9-B239-1F5A5F221011}" destId="{9FABB05D-9630-4545-A448-040FA9FCF138}" srcOrd="0" destOrd="0" presId="urn:microsoft.com/office/officeart/2005/8/layout/pyramid2"/>
    <dgm:cxn modelId="{7D598A69-74F2-4986-A8D0-A5602D028409}" type="presParOf" srcId="{CBD96E6F-35BF-4EE0-AA3D-BCEBF7A7A9F2}" destId="{70C54D3A-7852-4CCC-81DC-88BE30EFF64D}" srcOrd="0" destOrd="0" presId="urn:microsoft.com/office/officeart/2005/8/layout/pyramid2"/>
    <dgm:cxn modelId="{3C8F4C0E-897D-46CC-95CB-CC4A1EADE152}" type="presParOf" srcId="{CBD96E6F-35BF-4EE0-AA3D-BCEBF7A7A9F2}" destId="{4B69EB8B-30D7-4D4A-9AD7-3E8B1387D4FA}" srcOrd="1" destOrd="0" presId="urn:microsoft.com/office/officeart/2005/8/layout/pyramid2"/>
    <dgm:cxn modelId="{99D46882-3186-4431-83CD-11CD80008C20}" type="presParOf" srcId="{4B69EB8B-30D7-4D4A-9AD7-3E8B1387D4FA}" destId="{DBC3EF40-48FE-49F3-B3B7-25F06CC8A674}" srcOrd="0" destOrd="0" presId="urn:microsoft.com/office/officeart/2005/8/layout/pyramid2"/>
    <dgm:cxn modelId="{6392E877-51D1-46CC-B918-24E1178B4C1A}" type="presParOf" srcId="{4B69EB8B-30D7-4D4A-9AD7-3E8B1387D4FA}" destId="{E88F5E70-3A37-4CD4-BC30-1927B94B21A3}" srcOrd="1" destOrd="0" presId="urn:microsoft.com/office/officeart/2005/8/layout/pyramid2"/>
    <dgm:cxn modelId="{6F854FB8-3BBD-4ECB-807E-48067B8FCB76}" type="presParOf" srcId="{4B69EB8B-30D7-4D4A-9AD7-3E8B1387D4FA}" destId="{F2BC6238-BC9D-4C11-92AD-C265724665E8}" srcOrd="2" destOrd="0" presId="urn:microsoft.com/office/officeart/2005/8/layout/pyramid2"/>
    <dgm:cxn modelId="{6F6ADB35-ED4B-41B5-A95E-A034ADD4ED3C}" type="presParOf" srcId="{4B69EB8B-30D7-4D4A-9AD7-3E8B1387D4FA}" destId="{6CC123F0-F738-4AC1-AA5D-8CA8AEBB3DDD}" srcOrd="3" destOrd="0" presId="urn:microsoft.com/office/officeart/2005/8/layout/pyramid2"/>
    <dgm:cxn modelId="{96B2D36E-5D25-4B64-894C-9DF77E7AD833}" type="presParOf" srcId="{4B69EB8B-30D7-4D4A-9AD7-3E8B1387D4FA}" destId="{513E6BED-5C71-404A-80DB-B6F3CEEF8B77}" srcOrd="4" destOrd="0" presId="urn:microsoft.com/office/officeart/2005/8/layout/pyramid2"/>
    <dgm:cxn modelId="{F47CFAC5-7F93-4914-9C2E-7C6D5BCF2420}" type="presParOf" srcId="{4B69EB8B-30D7-4D4A-9AD7-3E8B1387D4FA}" destId="{50403E4B-08C3-44DD-83FB-1CE189B7E213}" srcOrd="5" destOrd="0" presId="urn:microsoft.com/office/officeart/2005/8/layout/pyramid2"/>
    <dgm:cxn modelId="{49341015-5EB6-4461-8A31-ACE291050AB9}" type="presParOf" srcId="{4B69EB8B-30D7-4D4A-9AD7-3E8B1387D4FA}" destId="{908B3140-5477-455B-86A6-DF010054F63C}" srcOrd="6" destOrd="0" presId="urn:microsoft.com/office/officeart/2005/8/layout/pyramid2"/>
    <dgm:cxn modelId="{43D5F788-605E-41AE-8CFE-15C8A8E3AA83}" type="presParOf" srcId="{4B69EB8B-30D7-4D4A-9AD7-3E8B1387D4FA}" destId="{1B92F0C7-2D57-4DFE-AB39-6136E85120A1}" srcOrd="7" destOrd="0" presId="urn:microsoft.com/office/officeart/2005/8/layout/pyramid2"/>
    <dgm:cxn modelId="{188BFB56-11B0-4B33-B4F3-9167D65F708C}" type="presParOf" srcId="{4B69EB8B-30D7-4D4A-9AD7-3E8B1387D4FA}" destId="{641C9994-C13E-4AA8-8575-EAB2D4A05E1D}" srcOrd="8" destOrd="0" presId="urn:microsoft.com/office/officeart/2005/8/layout/pyramid2"/>
    <dgm:cxn modelId="{13E89F1A-09DD-4F23-9B5B-F97BDFB8A8AC}" type="presParOf" srcId="{4B69EB8B-30D7-4D4A-9AD7-3E8B1387D4FA}" destId="{3D0E80DC-71BE-4AFA-97D6-2DC14F10C554}" srcOrd="9" destOrd="0" presId="urn:microsoft.com/office/officeart/2005/8/layout/pyramid2"/>
    <dgm:cxn modelId="{2832901E-EB10-4382-BCD2-BB0328CBAC71}" type="presParOf" srcId="{4B69EB8B-30D7-4D4A-9AD7-3E8B1387D4FA}" destId="{9FABB05D-9630-4545-A448-040FA9FCF138}" srcOrd="10" destOrd="0" presId="urn:microsoft.com/office/officeart/2005/8/layout/pyramid2"/>
    <dgm:cxn modelId="{22B521F3-C0C6-490B-BB51-49527464D4F9}" type="presParOf" srcId="{4B69EB8B-30D7-4D4A-9AD7-3E8B1387D4FA}" destId="{02938CE4-0A19-49BC-B860-160075CAC5EE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C2D81-B1D3-466F-B925-692237B5B08E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01539-566E-432A-A3DA-25ED5C4FB0CB}">
      <dsp:nvSpPr>
        <dsp:cNvPr id="0" name=""/>
        <dsp:cNvSpPr/>
      </dsp:nvSpPr>
      <dsp:spPr>
        <a:xfrm>
          <a:off x="509717" y="235977"/>
          <a:ext cx="7541700" cy="88271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+mj-lt"/>
              <a:cs typeface="Calibri" panose="020F0502020204030204" pitchFamily="34" charset="0"/>
            </a:rPr>
            <a:t>Introducción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+mj-lt"/>
              <a:cs typeface="Calibri" panose="020F0502020204030204" pitchFamily="34" charset="0"/>
            </a:rPr>
            <a:t>Planteamiento del problema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+mj-lt"/>
              <a:cs typeface="Calibri" panose="020F0502020204030204" pitchFamily="34" charset="0"/>
            </a:rPr>
            <a:t>Objetivos </a:t>
          </a:r>
          <a:endParaRPr lang="es-ES" sz="1600" b="0" i="0" kern="1200" dirty="0">
            <a:latin typeface="+mj-lt"/>
          </a:endParaRPr>
        </a:p>
      </dsp:txBody>
      <dsp:txXfrm>
        <a:off x="509717" y="235977"/>
        <a:ext cx="7541700" cy="882712"/>
      </dsp:txXfrm>
    </dsp:sp>
    <dsp:sp modelId="{E8CD5820-48B6-48D8-B25C-7EEF736B7404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3805A3F-F6D5-4187-B0BB-0EEDBB1E22DB}">
      <dsp:nvSpPr>
        <dsp:cNvPr id="0" name=""/>
        <dsp:cNvSpPr/>
      </dsp:nvSpPr>
      <dsp:spPr>
        <a:xfrm>
          <a:off x="995230" y="1251977"/>
          <a:ext cx="7056187" cy="882712"/>
        </a:xfrm>
        <a:prstGeom prst="rect">
          <a:avLst/>
        </a:prstGeom>
        <a:gradFill rotWithShape="0">
          <a:gsLst>
            <a:gs pos="0">
              <a:schemeClr val="accent4">
                <a:hueOff val="-3023356"/>
                <a:satOff val="-20566"/>
                <a:lumOff val="-1715"/>
                <a:alphaOff val="0"/>
                <a:tint val="50000"/>
                <a:satMod val="300000"/>
              </a:schemeClr>
            </a:gs>
            <a:gs pos="35000">
              <a:schemeClr val="accent4">
                <a:hueOff val="-3023356"/>
                <a:satOff val="-20566"/>
                <a:lumOff val="-1715"/>
                <a:alphaOff val="0"/>
                <a:tint val="37000"/>
                <a:satMod val="300000"/>
              </a:schemeClr>
            </a:gs>
            <a:gs pos="100000">
              <a:schemeClr val="accent4">
                <a:hueOff val="-3023356"/>
                <a:satOff val="-20566"/>
                <a:lumOff val="-17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+mj-lt"/>
              <a:cs typeface="Calibri" panose="020F0502020204030204" pitchFamily="34" charset="0"/>
            </a:rPr>
            <a:t>Gestión por procesos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+mj-lt"/>
              <a:cs typeface="Calibri" panose="020F0502020204030204" pitchFamily="34" charset="0"/>
            </a:rPr>
            <a:t>Modelos y Niveles de madurez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+mj-lt"/>
              <a:cs typeface="Calibri" panose="020F0502020204030204" pitchFamily="34" charset="0"/>
            </a:rPr>
            <a:t>Mejoramiento de procesos y Metodología 5W + 1H</a:t>
          </a:r>
          <a:endParaRPr lang="es-ES" sz="1600" b="0" i="0" kern="1200" dirty="0">
            <a:latin typeface="+mj-lt"/>
          </a:endParaRPr>
        </a:p>
      </dsp:txBody>
      <dsp:txXfrm>
        <a:off x="995230" y="1251977"/>
        <a:ext cx="7056187" cy="882712"/>
      </dsp:txXfrm>
    </dsp:sp>
    <dsp:sp modelId="{E2300BFC-D87D-4EBD-A88C-C863643E973F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3023356"/>
              <a:satOff val="-20566"/>
              <a:lumOff val="-17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838BD9F-E885-4E39-AC74-D7A6BCA88AE4}">
      <dsp:nvSpPr>
        <dsp:cNvPr id="0" name=""/>
        <dsp:cNvSpPr/>
      </dsp:nvSpPr>
      <dsp:spPr>
        <a:xfrm>
          <a:off x="1144243" y="2267977"/>
          <a:ext cx="6907174" cy="882712"/>
        </a:xfrm>
        <a:prstGeom prst="rect">
          <a:avLst/>
        </a:prstGeom>
        <a:gradFill rotWithShape="0">
          <a:gsLst>
            <a:gs pos="0">
              <a:schemeClr val="accent4">
                <a:hueOff val="-6046712"/>
                <a:satOff val="-41132"/>
                <a:lumOff val="-3431"/>
                <a:alphaOff val="0"/>
                <a:tint val="50000"/>
                <a:satMod val="300000"/>
              </a:schemeClr>
            </a:gs>
            <a:gs pos="35000">
              <a:schemeClr val="accent4">
                <a:hueOff val="-6046712"/>
                <a:satOff val="-41132"/>
                <a:lumOff val="-3431"/>
                <a:alphaOff val="0"/>
                <a:tint val="37000"/>
                <a:satMod val="300000"/>
              </a:schemeClr>
            </a:gs>
            <a:gs pos="100000">
              <a:schemeClr val="accent4">
                <a:hueOff val="-6046712"/>
                <a:satOff val="-41132"/>
                <a:lumOff val="-3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+mj-lt"/>
              <a:cs typeface="Calibri" panose="020F0502020204030204" pitchFamily="34" charset="0"/>
            </a:rPr>
            <a:t>Metodología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+mj-lt"/>
              <a:cs typeface="Calibri" panose="020F0502020204030204" pitchFamily="34" charset="0"/>
            </a:rPr>
            <a:t>Situación Inicial de los procesos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+mj-lt"/>
              <a:cs typeface="Calibri" panose="020F0502020204030204" pitchFamily="34" charset="0"/>
            </a:rPr>
            <a:t>Análisis de Resultados</a:t>
          </a:r>
          <a:endParaRPr lang="es-ES" sz="1600" b="0" i="0" kern="1200" dirty="0">
            <a:latin typeface="+mj-lt"/>
          </a:endParaRPr>
        </a:p>
      </dsp:txBody>
      <dsp:txXfrm>
        <a:off x="1144243" y="2267977"/>
        <a:ext cx="6907174" cy="882712"/>
      </dsp:txXfrm>
    </dsp:sp>
    <dsp:sp modelId="{5C83436C-042D-4E64-8CA5-BBC19F848386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6046712"/>
              <a:satOff val="-41132"/>
              <a:lumOff val="-3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6766651-C0EF-4127-AC6B-81AFB68DE47E}">
      <dsp:nvSpPr>
        <dsp:cNvPr id="0" name=""/>
        <dsp:cNvSpPr/>
      </dsp:nvSpPr>
      <dsp:spPr>
        <a:xfrm>
          <a:off x="995230" y="3283977"/>
          <a:ext cx="7056187" cy="882712"/>
        </a:xfrm>
        <a:prstGeom prst="rect">
          <a:avLst/>
        </a:prstGeom>
        <a:gradFill rotWithShape="0">
          <a:gsLst>
            <a:gs pos="0">
              <a:schemeClr val="accent4">
                <a:hueOff val="-9070069"/>
                <a:satOff val="-61698"/>
                <a:lumOff val="-5146"/>
                <a:alphaOff val="0"/>
                <a:tint val="50000"/>
                <a:satMod val="300000"/>
              </a:schemeClr>
            </a:gs>
            <a:gs pos="35000">
              <a:schemeClr val="accent4">
                <a:hueOff val="-9070069"/>
                <a:satOff val="-61698"/>
                <a:lumOff val="-5146"/>
                <a:alphaOff val="0"/>
                <a:tint val="37000"/>
                <a:satMod val="300000"/>
              </a:schemeClr>
            </a:gs>
            <a:gs pos="100000">
              <a:schemeClr val="accent4">
                <a:hueOff val="-9070069"/>
                <a:satOff val="-61698"/>
                <a:lumOff val="-514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+mj-lt"/>
              <a:cs typeface="Calibri" panose="020F0502020204030204" pitchFamily="34" charset="0"/>
            </a:rPr>
            <a:t>Propuesta de Mejora</a:t>
          </a:r>
        </a:p>
      </dsp:txBody>
      <dsp:txXfrm>
        <a:off x="995230" y="3283977"/>
        <a:ext cx="7056187" cy="882712"/>
      </dsp:txXfrm>
    </dsp:sp>
    <dsp:sp modelId="{DBF82514-3C72-4D85-A39E-CDEBCA0AA806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9070069"/>
              <a:satOff val="-61698"/>
              <a:lumOff val="-51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E647AE9-4092-4AAF-991A-4C2A38818E8B}">
      <dsp:nvSpPr>
        <dsp:cNvPr id="0" name=""/>
        <dsp:cNvSpPr/>
      </dsp:nvSpPr>
      <dsp:spPr>
        <a:xfrm>
          <a:off x="509717" y="4299977"/>
          <a:ext cx="7541700" cy="882712"/>
        </a:xfrm>
        <a:prstGeom prst="rect">
          <a:avLst/>
        </a:prstGeom>
        <a:gradFill rotWithShape="0">
          <a:gsLst>
            <a:gs pos="0">
              <a:schemeClr val="accent4">
                <a:hueOff val="-12093425"/>
                <a:satOff val="-82264"/>
                <a:lumOff val="-6862"/>
                <a:alphaOff val="0"/>
                <a:tint val="50000"/>
                <a:satMod val="300000"/>
              </a:schemeClr>
            </a:gs>
            <a:gs pos="35000">
              <a:schemeClr val="accent4">
                <a:hueOff val="-12093425"/>
                <a:satOff val="-82264"/>
                <a:lumOff val="-6862"/>
                <a:alphaOff val="0"/>
                <a:tint val="37000"/>
                <a:satMod val="300000"/>
              </a:schemeClr>
            </a:gs>
            <a:gs pos="100000">
              <a:schemeClr val="accent4">
                <a:hueOff val="-12093425"/>
                <a:satOff val="-82264"/>
                <a:lumOff val="-68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+mj-lt"/>
              <a:cs typeface="Calibri" panose="020F0502020204030204" pitchFamily="34" charset="0"/>
            </a:rPr>
            <a:t>Conclusiones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+mj-lt"/>
              <a:cs typeface="Calibri" panose="020F0502020204030204" pitchFamily="34" charset="0"/>
            </a:rPr>
            <a:t>Recomendaciones </a:t>
          </a:r>
          <a:endParaRPr lang="es-ES" sz="1600" b="0" i="0" kern="1200" dirty="0">
            <a:latin typeface="+mj-lt"/>
          </a:endParaRPr>
        </a:p>
      </dsp:txBody>
      <dsp:txXfrm>
        <a:off x="509717" y="4299977"/>
        <a:ext cx="7541700" cy="882712"/>
      </dsp:txXfrm>
    </dsp:sp>
    <dsp:sp modelId="{1EBEF224-7112-4E87-9C5B-C1F3D1E59B6C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2093425"/>
              <a:satOff val="-82264"/>
              <a:lumOff val="-68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45383-5669-4BBA-893A-4C072E3C7ED6}">
      <dsp:nvSpPr>
        <dsp:cNvPr id="0" name=""/>
        <dsp:cNvSpPr/>
      </dsp:nvSpPr>
      <dsp:spPr>
        <a:xfrm>
          <a:off x="634885" y="0"/>
          <a:ext cx="7195364" cy="2561753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0064F09-5488-4E2E-97D0-9C2C93CC532F}">
      <dsp:nvSpPr>
        <dsp:cNvPr id="0" name=""/>
        <dsp:cNvSpPr/>
      </dsp:nvSpPr>
      <dsp:spPr>
        <a:xfrm>
          <a:off x="2480" y="768525"/>
          <a:ext cx="1492972" cy="10247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Calibri" panose="020F0502020204030204" pitchFamily="34" charset="0"/>
              <a:cs typeface="Calibri" panose="020F0502020204030204" pitchFamily="34" charset="0"/>
            </a:rPr>
            <a:t>Fase I. Organización para el mejoramiento</a:t>
          </a:r>
        </a:p>
      </dsp:txBody>
      <dsp:txXfrm>
        <a:off x="52502" y="818547"/>
        <a:ext cx="1392928" cy="924657"/>
      </dsp:txXfrm>
    </dsp:sp>
    <dsp:sp modelId="{DA8AD081-C79E-4A15-8C4B-9637833A50BD}">
      <dsp:nvSpPr>
        <dsp:cNvPr id="0" name=""/>
        <dsp:cNvSpPr/>
      </dsp:nvSpPr>
      <dsp:spPr>
        <a:xfrm>
          <a:off x="1744280" y="768525"/>
          <a:ext cx="1492972" cy="1024701"/>
        </a:xfrm>
        <a:prstGeom prst="roundRect">
          <a:avLst/>
        </a:prstGeom>
        <a:gradFill rotWithShape="0">
          <a:gsLst>
            <a:gs pos="0">
              <a:schemeClr val="accent4">
                <a:hueOff val="-3023356"/>
                <a:satOff val="-20566"/>
                <a:lumOff val="-1715"/>
                <a:alphaOff val="0"/>
                <a:tint val="50000"/>
                <a:satMod val="300000"/>
              </a:schemeClr>
            </a:gs>
            <a:gs pos="35000">
              <a:schemeClr val="accent4">
                <a:hueOff val="-3023356"/>
                <a:satOff val="-20566"/>
                <a:lumOff val="-1715"/>
                <a:alphaOff val="0"/>
                <a:tint val="37000"/>
                <a:satMod val="300000"/>
              </a:schemeClr>
            </a:gs>
            <a:gs pos="100000">
              <a:schemeClr val="accent4">
                <a:hueOff val="-3023356"/>
                <a:satOff val="-20566"/>
                <a:lumOff val="-17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Calibri" panose="020F0502020204030204" pitchFamily="34" charset="0"/>
              <a:cs typeface="Calibri" panose="020F0502020204030204" pitchFamily="34" charset="0"/>
            </a:rPr>
            <a:t>Fase II. Comprensión del proceso</a:t>
          </a:r>
        </a:p>
      </dsp:txBody>
      <dsp:txXfrm>
        <a:off x="1794302" y="818547"/>
        <a:ext cx="1392928" cy="924657"/>
      </dsp:txXfrm>
    </dsp:sp>
    <dsp:sp modelId="{B642290C-9280-4DE1-B67B-56CA70712F81}">
      <dsp:nvSpPr>
        <dsp:cNvPr id="0" name=""/>
        <dsp:cNvSpPr/>
      </dsp:nvSpPr>
      <dsp:spPr>
        <a:xfrm>
          <a:off x="3486081" y="768525"/>
          <a:ext cx="1492972" cy="1024701"/>
        </a:xfrm>
        <a:prstGeom prst="roundRect">
          <a:avLst/>
        </a:prstGeom>
        <a:gradFill rotWithShape="0">
          <a:gsLst>
            <a:gs pos="0">
              <a:schemeClr val="accent4">
                <a:hueOff val="-6046712"/>
                <a:satOff val="-41132"/>
                <a:lumOff val="-3431"/>
                <a:alphaOff val="0"/>
                <a:tint val="50000"/>
                <a:satMod val="300000"/>
              </a:schemeClr>
            </a:gs>
            <a:gs pos="35000">
              <a:schemeClr val="accent4">
                <a:hueOff val="-6046712"/>
                <a:satOff val="-41132"/>
                <a:lumOff val="-3431"/>
                <a:alphaOff val="0"/>
                <a:tint val="37000"/>
                <a:satMod val="300000"/>
              </a:schemeClr>
            </a:gs>
            <a:gs pos="100000">
              <a:schemeClr val="accent4">
                <a:hueOff val="-6046712"/>
                <a:satOff val="-41132"/>
                <a:lumOff val="-3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Calibri" panose="020F0502020204030204" pitchFamily="34" charset="0"/>
              <a:cs typeface="Calibri" panose="020F0502020204030204" pitchFamily="34" charset="0"/>
            </a:rPr>
            <a:t>Fase III. Modernización</a:t>
          </a:r>
        </a:p>
      </dsp:txBody>
      <dsp:txXfrm>
        <a:off x="3536103" y="818547"/>
        <a:ext cx="1392928" cy="924657"/>
      </dsp:txXfrm>
    </dsp:sp>
    <dsp:sp modelId="{0248C833-E188-4E87-9211-6AEE4E96E81A}">
      <dsp:nvSpPr>
        <dsp:cNvPr id="0" name=""/>
        <dsp:cNvSpPr/>
      </dsp:nvSpPr>
      <dsp:spPr>
        <a:xfrm>
          <a:off x="5227882" y="768525"/>
          <a:ext cx="1492972" cy="1024701"/>
        </a:xfrm>
        <a:prstGeom prst="roundRect">
          <a:avLst/>
        </a:prstGeom>
        <a:gradFill rotWithShape="0">
          <a:gsLst>
            <a:gs pos="0">
              <a:schemeClr val="accent4">
                <a:hueOff val="-9070069"/>
                <a:satOff val="-61698"/>
                <a:lumOff val="-5146"/>
                <a:alphaOff val="0"/>
                <a:tint val="50000"/>
                <a:satMod val="300000"/>
              </a:schemeClr>
            </a:gs>
            <a:gs pos="35000">
              <a:schemeClr val="accent4">
                <a:hueOff val="-9070069"/>
                <a:satOff val="-61698"/>
                <a:lumOff val="-5146"/>
                <a:alphaOff val="0"/>
                <a:tint val="37000"/>
                <a:satMod val="300000"/>
              </a:schemeClr>
            </a:gs>
            <a:gs pos="100000">
              <a:schemeClr val="accent4">
                <a:hueOff val="-9070069"/>
                <a:satOff val="-61698"/>
                <a:lumOff val="-514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>
              <a:latin typeface="Calibri" panose="020F0502020204030204" pitchFamily="34" charset="0"/>
              <a:cs typeface="Calibri" panose="020F0502020204030204" pitchFamily="34" charset="0"/>
            </a:rPr>
            <a:t>Fase IV. Mediciones y Controles</a:t>
          </a:r>
          <a:endParaRPr lang="es-EC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277904" y="818547"/>
        <a:ext cx="1392928" cy="924657"/>
      </dsp:txXfrm>
    </dsp:sp>
    <dsp:sp modelId="{5C25E580-8822-40CB-8F79-764DA730B98C}">
      <dsp:nvSpPr>
        <dsp:cNvPr id="0" name=""/>
        <dsp:cNvSpPr/>
      </dsp:nvSpPr>
      <dsp:spPr>
        <a:xfrm>
          <a:off x="6969682" y="768525"/>
          <a:ext cx="1492972" cy="1024701"/>
        </a:xfrm>
        <a:prstGeom prst="roundRect">
          <a:avLst/>
        </a:prstGeom>
        <a:gradFill rotWithShape="0">
          <a:gsLst>
            <a:gs pos="0">
              <a:schemeClr val="accent4">
                <a:hueOff val="-12093425"/>
                <a:satOff val="-82264"/>
                <a:lumOff val="-6862"/>
                <a:alphaOff val="0"/>
                <a:tint val="50000"/>
                <a:satMod val="300000"/>
              </a:schemeClr>
            </a:gs>
            <a:gs pos="35000">
              <a:schemeClr val="accent4">
                <a:hueOff val="-12093425"/>
                <a:satOff val="-82264"/>
                <a:lumOff val="-6862"/>
                <a:alphaOff val="0"/>
                <a:tint val="37000"/>
                <a:satMod val="300000"/>
              </a:schemeClr>
            </a:gs>
            <a:gs pos="100000">
              <a:schemeClr val="accent4">
                <a:hueOff val="-12093425"/>
                <a:satOff val="-82264"/>
                <a:lumOff val="-68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>
              <a:latin typeface="Calibri" panose="020F0502020204030204" pitchFamily="34" charset="0"/>
              <a:cs typeface="Calibri" panose="020F0502020204030204" pitchFamily="34" charset="0"/>
            </a:rPr>
            <a:t>Fase V. Mejoramiento continuo</a:t>
          </a:r>
          <a:endParaRPr lang="es-EC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019704" y="818547"/>
        <a:ext cx="1392928" cy="9246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7E61F-C7EC-452F-8558-A5EAFDB7A6E4}">
      <dsp:nvSpPr>
        <dsp:cNvPr id="0" name=""/>
        <dsp:cNvSpPr/>
      </dsp:nvSpPr>
      <dsp:spPr>
        <a:xfrm>
          <a:off x="4486" y="828142"/>
          <a:ext cx="1013762" cy="10137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>
              <a:latin typeface="Calibri" panose="020F0502020204030204" pitchFamily="34" charset="0"/>
              <a:cs typeface="Calibri" panose="020F0502020204030204" pitchFamily="34" charset="0"/>
            </a:rPr>
            <a:t>¿Qué? (WHAT)</a:t>
          </a:r>
          <a:endParaRPr lang="es-EC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2948" y="976604"/>
        <a:ext cx="716838" cy="716838"/>
      </dsp:txXfrm>
    </dsp:sp>
    <dsp:sp modelId="{EEC56A93-D5F6-4CDC-BE24-77F87787D03A}">
      <dsp:nvSpPr>
        <dsp:cNvPr id="0" name=""/>
        <dsp:cNvSpPr/>
      </dsp:nvSpPr>
      <dsp:spPr>
        <a:xfrm>
          <a:off x="1100566" y="1041032"/>
          <a:ext cx="587982" cy="587982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b="1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78503" y="1265876"/>
        <a:ext cx="432108" cy="138294"/>
      </dsp:txXfrm>
    </dsp:sp>
    <dsp:sp modelId="{FBDCC238-CADE-477A-B9A0-19E1017AB1FB}">
      <dsp:nvSpPr>
        <dsp:cNvPr id="0" name=""/>
        <dsp:cNvSpPr/>
      </dsp:nvSpPr>
      <dsp:spPr>
        <a:xfrm>
          <a:off x="1770866" y="828142"/>
          <a:ext cx="1013762" cy="1013762"/>
        </a:xfrm>
        <a:prstGeom prst="ellipse">
          <a:avLst/>
        </a:prstGeom>
        <a:solidFill>
          <a:schemeClr val="accent4">
            <a:hueOff val="-2015571"/>
            <a:satOff val="-13711"/>
            <a:lumOff val="-114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>
              <a:latin typeface="Calibri" panose="020F0502020204030204" pitchFamily="34" charset="0"/>
              <a:cs typeface="Calibri" panose="020F0502020204030204" pitchFamily="34" charset="0"/>
            </a:rPr>
            <a:t>¿Por qué? (WHY)</a:t>
          </a:r>
          <a:endParaRPr lang="es-EC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19328" y="976604"/>
        <a:ext cx="716838" cy="716838"/>
      </dsp:txXfrm>
    </dsp:sp>
    <dsp:sp modelId="{64E72E84-8793-4AF6-B3FB-A2D92FCA3F3F}">
      <dsp:nvSpPr>
        <dsp:cNvPr id="0" name=""/>
        <dsp:cNvSpPr/>
      </dsp:nvSpPr>
      <dsp:spPr>
        <a:xfrm>
          <a:off x="2866947" y="1041032"/>
          <a:ext cx="587982" cy="587982"/>
        </a:xfrm>
        <a:prstGeom prst="mathPlus">
          <a:avLst/>
        </a:prstGeom>
        <a:solidFill>
          <a:schemeClr val="accent4">
            <a:hueOff val="-2418685"/>
            <a:satOff val="-16453"/>
            <a:lumOff val="-137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b="1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44884" y="1265876"/>
        <a:ext cx="432108" cy="138294"/>
      </dsp:txXfrm>
    </dsp:sp>
    <dsp:sp modelId="{E950DB86-FD21-4B0A-AAC8-4C637ADC8134}">
      <dsp:nvSpPr>
        <dsp:cNvPr id="0" name=""/>
        <dsp:cNvSpPr/>
      </dsp:nvSpPr>
      <dsp:spPr>
        <a:xfrm>
          <a:off x="3537247" y="828142"/>
          <a:ext cx="1122610" cy="1013762"/>
        </a:xfrm>
        <a:prstGeom prst="ellipse">
          <a:avLst/>
        </a:prstGeom>
        <a:solidFill>
          <a:schemeClr val="accent4">
            <a:hueOff val="-4031142"/>
            <a:satOff val="-27421"/>
            <a:lumOff val="-228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¿Cuándo? (WHEN)</a:t>
          </a:r>
        </a:p>
      </dsp:txBody>
      <dsp:txXfrm>
        <a:off x="3701649" y="976604"/>
        <a:ext cx="793806" cy="716838"/>
      </dsp:txXfrm>
    </dsp:sp>
    <dsp:sp modelId="{95BD306E-6E55-41F5-B485-20E34A72BB79}">
      <dsp:nvSpPr>
        <dsp:cNvPr id="0" name=""/>
        <dsp:cNvSpPr/>
      </dsp:nvSpPr>
      <dsp:spPr>
        <a:xfrm>
          <a:off x="4742175" y="1041032"/>
          <a:ext cx="587982" cy="587982"/>
        </a:xfrm>
        <a:prstGeom prst="mathPlus">
          <a:avLst/>
        </a:prstGeom>
        <a:solidFill>
          <a:schemeClr val="accent4">
            <a:hueOff val="-4837370"/>
            <a:satOff val="-32906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b="1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820112" y="1265876"/>
        <a:ext cx="432108" cy="138294"/>
      </dsp:txXfrm>
    </dsp:sp>
    <dsp:sp modelId="{566D2F0D-4DB8-4AA0-9C75-1B999FF60219}">
      <dsp:nvSpPr>
        <dsp:cNvPr id="0" name=""/>
        <dsp:cNvSpPr/>
      </dsp:nvSpPr>
      <dsp:spPr>
        <a:xfrm>
          <a:off x="5412474" y="828142"/>
          <a:ext cx="1013762" cy="1013762"/>
        </a:xfrm>
        <a:prstGeom prst="ellipse">
          <a:avLst/>
        </a:prstGeom>
        <a:solidFill>
          <a:schemeClr val="accent4">
            <a:hueOff val="-6046712"/>
            <a:satOff val="-41132"/>
            <a:lumOff val="-343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>
              <a:latin typeface="Calibri" panose="020F0502020204030204" pitchFamily="34" charset="0"/>
              <a:cs typeface="Calibri" panose="020F0502020204030204" pitchFamily="34" charset="0"/>
            </a:rPr>
            <a:t>¿Dónde? (WHERE)</a:t>
          </a:r>
          <a:endParaRPr lang="es-EC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60936" y="976604"/>
        <a:ext cx="716838" cy="716838"/>
      </dsp:txXfrm>
    </dsp:sp>
    <dsp:sp modelId="{245177F0-42C2-4AEB-8BAB-20BB405B466F}">
      <dsp:nvSpPr>
        <dsp:cNvPr id="0" name=""/>
        <dsp:cNvSpPr/>
      </dsp:nvSpPr>
      <dsp:spPr>
        <a:xfrm>
          <a:off x="6508555" y="1041032"/>
          <a:ext cx="587982" cy="587982"/>
        </a:xfrm>
        <a:prstGeom prst="mathPlus">
          <a:avLst/>
        </a:prstGeom>
        <a:solidFill>
          <a:schemeClr val="accent4">
            <a:hueOff val="-7256055"/>
            <a:satOff val="-49358"/>
            <a:lumOff val="-411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b="1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86492" y="1265876"/>
        <a:ext cx="432108" cy="138294"/>
      </dsp:txXfrm>
    </dsp:sp>
    <dsp:sp modelId="{78647A80-B709-4EB2-9E24-CB5847ABA3A7}">
      <dsp:nvSpPr>
        <dsp:cNvPr id="0" name=""/>
        <dsp:cNvSpPr/>
      </dsp:nvSpPr>
      <dsp:spPr>
        <a:xfrm>
          <a:off x="7178855" y="828142"/>
          <a:ext cx="1013762" cy="1013762"/>
        </a:xfrm>
        <a:prstGeom prst="ellipse">
          <a:avLst/>
        </a:prstGeom>
        <a:solidFill>
          <a:schemeClr val="accent4">
            <a:hueOff val="-8062284"/>
            <a:satOff val="-54843"/>
            <a:lumOff val="-457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>
              <a:latin typeface="Calibri" panose="020F0502020204030204" pitchFamily="34" charset="0"/>
              <a:cs typeface="Calibri" panose="020F0502020204030204" pitchFamily="34" charset="0"/>
            </a:rPr>
            <a:t>¿Quién? (WHO)</a:t>
          </a:r>
          <a:endParaRPr lang="es-EC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327317" y="976604"/>
        <a:ext cx="716838" cy="716838"/>
      </dsp:txXfrm>
    </dsp:sp>
    <dsp:sp modelId="{653941DD-C9E0-44B9-834E-B9C2F96CF88B}">
      <dsp:nvSpPr>
        <dsp:cNvPr id="0" name=""/>
        <dsp:cNvSpPr/>
      </dsp:nvSpPr>
      <dsp:spPr>
        <a:xfrm>
          <a:off x="8274935" y="1041032"/>
          <a:ext cx="587982" cy="587982"/>
        </a:xfrm>
        <a:prstGeom prst="mathPlus">
          <a:avLst/>
        </a:prstGeom>
        <a:solidFill>
          <a:schemeClr val="accent4">
            <a:hueOff val="-9674740"/>
            <a:satOff val="-65811"/>
            <a:lumOff val="-549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b="1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352872" y="1265876"/>
        <a:ext cx="432108" cy="138294"/>
      </dsp:txXfrm>
    </dsp:sp>
    <dsp:sp modelId="{B3E086D5-EF83-42B0-84FD-6676BBA98CC2}">
      <dsp:nvSpPr>
        <dsp:cNvPr id="0" name=""/>
        <dsp:cNvSpPr/>
      </dsp:nvSpPr>
      <dsp:spPr>
        <a:xfrm>
          <a:off x="8945235" y="828142"/>
          <a:ext cx="1013762" cy="1013762"/>
        </a:xfrm>
        <a:prstGeom prst="ellipse">
          <a:avLst/>
        </a:prstGeom>
        <a:solidFill>
          <a:schemeClr val="accent4">
            <a:hueOff val="-10077854"/>
            <a:satOff val="-68553"/>
            <a:lumOff val="-571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>
              <a:latin typeface="Calibri" panose="020F0502020204030204" pitchFamily="34" charset="0"/>
              <a:cs typeface="Calibri" panose="020F0502020204030204" pitchFamily="34" charset="0"/>
            </a:rPr>
            <a:t>¿Cómo? (HOW)</a:t>
          </a:r>
          <a:endParaRPr lang="es-EC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093697" y="976604"/>
        <a:ext cx="716838" cy="716838"/>
      </dsp:txXfrm>
    </dsp:sp>
    <dsp:sp modelId="{61873854-BF12-4468-ABEC-8B0ABC221F38}">
      <dsp:nvSpPr>
        <dsp:cNvPr id="0" name=""/>
        <dsp:cNvSpPr/>
      </dsp:nvSpPr>
      <dsp:spPr>
        <a:xfrm>
          <a:off x="10041315" y="1041032"/>
          <a:ext cx="587982" cy="587982"/>
        </a:xfrm>
        <a:prstGeom prst="mathEqual">
          <a:avLst/>
        </a:prstGeom>
        <a:solidFill>
          <a:schemeClr val="accent4">
            <a:hueOff val="-12093425"/>
            <a:satOff val="-82264"/>
            <a:lumOff val="-686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b="1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119252" y="1162156"/>
        <a:ext cx="432108" cy="345734"/>
      </dsp:txXfrm>
    </dsp:sp>
    <dsp:sp modelId="{0C3A62E2-4C42-4213-A56A-9769B4410BAA}">
      <dsp:nvSpPr>
        <dsp:cNvPr id="0" name=""/>
        <dsp:cNvSpPr/>
      </dsp:nvSpPr>
      <dsp:spPr>
        <a:xfrm>
          <a:off x="10711615" y="828142"/>
          <a:ext cx="1013762" cy="1013762"/>
        </a:xfrm>
        <a:prstGeom prst="ellipse">
          <a:avLst/>
        </a:prstGeom>
        <a:solidFill>
          <a:schemeClr val="accent4">
            <a:hueOff val="-12093425"/>
            <a:satOff val="-82264"/>
            <a:lumOff val="-686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5W + 1H</a:t>
          </a:r>
        </a:p>
      </dsp:txBody>
      <dsp:txXfrm>
        <a:off x="10860077" y="976604"/>
        <a:ext cx="716838" cy="7168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EE3CE-75E8-48C4-AA97-7FA08B023EB5}">
      <dsp:nvSpPr>
        <dsp:cNvPr id="0" name=""/>
        <dsp:cNvSpPr/>
      </dsp:nvSpPr>
      <dsp:spPr>
        <a:xfrm>
          <a:off x="0" y="1308417"/>
          <a:ext cx="3537702" cy="1216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Estudio descriptivo</a:t>
          </a:r>
        </a:p>
      </dsp:txBody>
      <dsp:txXfrm>
        <a:off x="59399" y="1367816"/>
        <a:ext cx="3418904" cy="1098002"/>
      </dsp:txXfrm>
    </dsp:sp>
    <dsp:sp modelId="{B9D334C1-215A-40BB-A5D0-574E9933CB84}">
      <dsp:nvSpPr>
        <dsp:cNvPr id="0" name=""/>
        <dsp:cNvSpPr/>
      </dsp:nvSpPr>
      <dsp:spPr>
        <a:xfrm>
          <a:off x="0" y="2525217"/>
          <a:ext cx="3537702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32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Tipo de estudio </a:t>
          </a:r>
        </a:p>
      </dsp:txBody>
      <dsp:txXfrm>
        <a:off x="0" y="2525217"/>
        <a:ext cx="3537702" cy="10764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2AFD9-CC73-4ED7-94AB-4E983F67213B}">
      <dsp:nvSpPr>
        <dsp:cNvPr id="0" name=""/>
        <dsp:cNvSpPr/>
      </dsp:nvSpPr>
      <dsp:spPr>
        <a:xfrm>
          <a:off x="1657352" y="1240482"/>
          <a:ext cx="2143119" cy="17226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Instrumentos de Investigación</a:t>
          </a:r>
        </a:p>
      </dsp:txBody>
      <dsp:txXfrm>
        <a:off x="1971205" y="1492755"/>
        <a:ext cx="1515413" cy="1218080"/>
      </dsp:txXfrm>
    </dsp:sp>
    <dsp:sp modelId="{45B0D0C4-2975-42E3-BC73-AC89AC43550F}">
      <dsp:nvSpPr>
        <dsp:cNvPr id="0" name=""/>
        <dsp:cNvSpPr/>
      </dsp:nvSpPr>
      <dsp:spPr>
        <a:xfrm rot="12900000">
          <a:off x="709733" y="885459"/>
          <a:ext cx="1265289" cy="490948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F2680-C16A-418C-B72B-70AEA8A84DAA}">
      <dsp:nvSpPr>
        <dsp:cNvPr id="0" name=""/>
        <dsp:cNvSpPr/>
      </dsp:nvSpPr>
      <dsp:spPr>
        <a:xfrm>
          <a:off x="5898" y="113466"/>
          <a:ext cx="1636494" cy="130919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solidFill>
            <a:srgbClr val="00B050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Entrevista</a:t>
          </a:r>
        </a:p>
      </dsp:txBody>
      <dsp:txXfrm>
        <a:off x="44243" y="151811"/>
        <a:ext cx="1559804" cy="1232505"/>
      </dsp:txXfrm>
    </dsp:sp>
    <dsp:sp modelId="{2107BC09-1A8B-45D1-B511-D0DDEA70572A}">
      <dsp:nvSpPr>
        <dsp:cNvPr id="0" name=""/>
        <dsp:cNvSpPr/>
      </dsp:nvSpPr>
      <dsp:spPr>
        <a:xfrm rot="19500000">
          <a:off x="3482802" y="885459"/>
          <a:ext cx="1265289" cy="490948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18CF4-9D1D-4C88-A746-B3B11FE9A72F}">
      <dsp:nvSpPr>
        <dsp:cNvPr id="0" name=""/>
        <dsp:cNvSpPr/>
      </dsp:nvSpPr>
      <dsp:spPr>
        <a:xfrm>
          <a:off x="3815431" y="113466"/>
          <a:ext cx="1636494" cy="130919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solidFill>
            <a:srgbClr val="00B050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Encuesta</a:t>
          </a:r>
        </a:p>
      </dsp:txBody>
      <dsp:txXfrm>
        <a:off x="3853776" y="151811"/>
        <a:ext cx="1559804" cy="123250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220F7-A2D2-4D74-AF73-31684BFF1E64}">
      <dsp:nvSpPr>
        <dsp:cNvPr id="0" name=""/>
        <dsp:cNvSpPr/>
      </dsp:nvSpPr>
      <dsp:spPr>
        <a:xfrm>
          <a:off x="121" y="0"/>
          <a:ext cx="2485740" cy="545782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kern="1200" dirty="0">
              <a:latin typeface="Arial" panose="020B0604020202020204" pitchFamily="34" charset="0"/>
              <a:cs typeface="Arial" panose="020B0604020202020204" pitchFamily="34" charset="0"/>
            </a:rPr>
            <a:t>MACROPROCESO</a:t>
          </a:r>
        </a:p>
      </dsp:txBody>
      <dsp:txXfrm>
        <a:off x="121" y="0"/>
        <a:ext cx="2485740" cy="1637347"/>
      </dsp:txXfrm>
    </dsp:sp>
    <dsp:sp modelId="{A0DA5D0A-7BF4-4454-95E7-019B34BD08B7}">
      <dsp:nvSpPr>
        <dsp:cNvPr id="0" name=""/>
        <dsp:cNvSpPr/>
      </dsp:nvSpPr>
      <dsp:spPr>
        <a:xfrm>
          <a:off x="157695" y="1240159"/>
          <a:ext cx="2191125" cy="35475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latin typeface="Arial" panose="020B0604020202020204" pitchFamily="34" charset="0"/>
              <a:cs typeface="Arial" panose="020B0604020202020204" pitchFamily="34" charset="0"/>
            </a:rPr>
            <a:t>Gestión Documental (GD)</a:t>
          </a:r>
        </a:p>
      </dsp:txBody>
      <dsp:txXfrm>
        <a:off x="221871" y="1304335"/>
        <a:ext cx="2062773" cy="3419234"/>
      </dsp:txXfrm>
    </dsp:sp>
    <dsp:sp modelId="{C2C12F4E-6A46-43DB-80A6-7A51C45196AD}">
      <dsp:nvSpPr>
        <dsp:cNvPr id="0" name=""/>
        <dsp:cNvSpPr/>
      </dsp:nvSpPr>
      <dsp:spPr>
        <a:xfrm>
          <a:off x="2725875" y="0"/>
          <a:ext cx="2974632" cy="545782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kern="1200" dirty="0">
              <a:latin typeface="Arial" panose="020B0604020202020204" pitchFamily="34" charset="0"/>
              <a:cs typeface="Arial" panose="020B0604020202020204" pitchFamily="34" charset="0"/>
            </a:rPr>
            <a:t>PROCESO</a:t>
          </a:r>
        </a:p>
      </dsp:txBody>
      <dsp:txXfrm>
        <a:off x="2725875" y="0"/>
        <a:ext cx="2974632" cy="1637347"/>
      </dsp:txXfrm>
    </dsp:sp>
    <dsp:sp modelId="{29A5271C-AD84-4FF5-A806-48581D6BACAB}">
      <dsp:nvSpPr>
        <dsp:cNvPr id="0" name=""/>
        <dsp:cNvSpPr/>
      </dsp:nvSpPr>
      <dsp:spPr>
        <a:xfrm>
          <a:off x="2912587" y="1135429"/>
          <a:ext cx="2560145" cy="821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>
              <a:latin typeface="Arial" panose="020B0604020202020204" pitchFamily="34" charset="0"/>
              <a:cs typeface="Arial" panose="020B0604020202020204" pitchFamily="34" charset="0"/>
            </a:rPr>
            <a:t>Elaboración de Órdenes de Rectorado </a:t>
          </a:r>
          <a:r>
            <a:rPr lang="es-EC" sz="1500" kern="1200">
              <a:effectLst/>
              <a:latin typeface="Arial" panose="020B0604020202020204" pitchFamily="34" charset="0"/>
              <a:cs typeface="Arial" panose="020B0604020202020204" pitchFamily="34" charset="0"/>
            </a:rPr>
            <a:t>(GD.2.1)</a:t>
          </a:r>
          <a:endParaRPr lang="es-EC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36635" y="1159477"/>
        <a:ext cx="2512049" cy="772964"/>
      </dsp:txXfrm>
    </dsp:sp>
    <dsp:sp modelId="{36DD0CFE-140B-4430-B1B9-A3C1CB5C063F}">
      <dsp:nvSpPr>
        <dsp:cNvPr id="0" name=""/>
        <dsp:cNvSpPr/>
      </dsp:nvSpPr>
      <dsp:spPr>
        <a:xfrm>
          <a:off x="2892029" y="2163101"/>
          <a:ext cx="2560145" cy="793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latin typeface="Arial" panose="020B0604020202020204" pitchFamily="34" charset="0"/>
              <a:cs typeface="Arial" panose="020B0604020202020204" pitchFamily="34" charset="0"/>
            </a:rPr>
            <a:t>Certificaciones y Autenticaciones (GD.3)</a:t>
          </a:r>
        </a:p>
      </dsp:txBody>
      <dsp:txXfrm>
        <a:off x="2915267" y="2186339"/>
        <a:ext cx="2513669" cy="746943"/>
      </dsp:txXfrm>
    </dsp:sp>
    <dsp:sp modelId="{74C1425D-0A81-489F-A68A-6C47EA222090}">
      <dsp:nvSpPr>
        <dsp:cNvPr id="0" name=""/>
        <dsp:cNvSpPr/>
      </dsp:nvSpPr>
      <dsp:spPr>
        <a:xfrm>
          <a:off x="2933119" y="3179983"/>
          <a:ext cx="2560145" cy="752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latin typeface="Arial" panose="020B0604020202020204" pitchFamily="34" charset="0"/>
              <a:cs typeface="Arial" panose="020B0604020202020204" pitchFamily="34" charset="0"/>
            </a:rPr>
            <a:t>Manejo Documental (GD.4.1)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55149" y="3202013"/>
        <a:ext cx="2516085" cy="708096"/>
      </dsp:txXfrm>
    </dsp:sp>
    <dsp:sp modelId="{B686EBE4-79E2-408C-A93D-884B103494A7}">
      <dsp:nvSpPr>
        <dsp:cNvPr id="0" name=""/>
        <dsp:cNvSpPr/>
      </dsp:nvSpPr>
      <dsp:spPr>
        <a:xfrm>
          <a:off x="2933119" y="4136063"/>
          <a:ext cx="2560145" cy="8340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Arial" panose="020B0604020202020204" pitchFamily="34" charset="0"/>
              <a:cs typeface="Arial" panose="020B0604020202020204" pitchFamily="34" charset="0"/>
            </a:rPr>
            <a:t>Administración del Archivo Intermedio o General (GD.5)</a:t>
          </a:r>
          <a:endParaRPr lang="es-EC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57546" y="4160490"/>
        <a:ext cx="2511291" cy="785159"/>
      </dsp:txXfrm>
    </dsp:sp>
    <dsp:sp modelId="{B9B515ED-8A14-4EB4-B50C-C6A6EB0BBFF3}">
      <dsp:nvSpPr>
        <dsp:cNvPr id="0" name=""/>
        <dsp:cNvSpPr/>
      </dsp:nvSpPr>
      <dsp:spPr>
        <a:xfrm>
          <a:off x="5940522" y="0"/>
          <a:ext cx="3200181" cy="545782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kern="1200" dirty="0">
              <a:latin typeface="Arial" panose="020B0604020202020204" pitchFamily="34" charset="0"/>
              <a:cs typeface="Arial" panose="020B0604020202020204" pitchFamily="34" charset="0"/>
            </a:rPr>
            <a:t>SUBPROCESO</a:t>
          </a:r>
        </a:p>
      </dsp:txBody>
      <dsp:txXfrm>
        <a:off x="5940522" y="0"/>
        <a:ext cx="3200181" cy="1637347"/>
      </dsp:txXfrm>
    </dsp:sp>
    <dsp:sp modelId="{767372B1-30D2-436E-A5D3-FAEE580C02AE}">
      <dsp:nvSpPr>
        <dsp:cNvPr id="0" name=""/>
        <dsp:cNvSpPr/>
      </dsp:nvSpPr>
      <dsp:spPr>
        <a:xfrm>
          <a:off x="6336192" y="2296262"/>
          <a:ext cx="2560145" cy="550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C" sz="1500" kern="1200" dirty="0">
              <a:latin typeface="Arial" panose="020B0604020202020204" pitchFamily="34" charset="0"/>
              <a:cs typeface="Arial" panose="020B0604020202020204" pitchFamily="34" charset="0"/>
            </a:rPr>
            <a:t>Certificaciones (GD.3.1)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500" kern="1200" dirty="0">
              <a:latin typeface="Arial" panose="020B0604020202020204" pitchFamily="34" charset="0"/>
              <a:cs typeface="Arial" panose="020B0604020202020204" pitchFamily="34" charset="0"/>
            </a:rPr>
            <a:t>Autenticaciones (GD.3.2)</a:t>
          </a:r>
        </a:p>
      </dsp:txBody>
      <dsp:txXfrm>
        <a:off x="6352330" y="2312400"/>
        <a:ext cx="2527869" cy="518699"/>
      </dsp:txXfrm>
    </dsp:sp>
    <dsp:sp modelId="{71E50CD0-8CB2-4DF9-8BA9-2DA6B7B7736E}">
      <dsp:nvSpPr>
        <dsp:cNvPr id="0" name=""/>
        <dsp:cNvSpPr/>
      </dsp:nvSpPr>
      <dsp:spPr>
        <a:xfrm>
          <a:off x="6274569" y="3626760"/>
          <a:ext cx="2560145" cy="1806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latin typeface="Arial" panose="020B0604020202020204" pitchFamily="34" charset="0"/>
              <a:cs typeface="Arial" panose="020B0604020202020204" pitchFamily="34" charset="0"/>
            </a:rPr>
            <a:t>Préstamos y copias de documentos del Archivo General (GD.5.3)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latin typeface="Arial" panose="020B0604020202020204" pitchFamily="34" charset="0"/>
              <a:cs typeface="Arial" panose="020B0604020202020204" pitchFamily="34" charset="0"/>
            </a:rPr>
            <a:t>Capacitación, Asesoramiento Técnico e Inspección del Archivo (GD.5.4)</a:t>
          </a:r>
        </a:p>
      </dsp:txBody>
      <dsp:txXfrm>
        <a:off x="6327477" y="3679668"/>
        <a:ext cx="2454329" cy="170057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101C9-CAEC-4DDF-9842-091FAEBB3089}">
      <dsp:nvSpPr>
        <dsp:cNvPr id="0" name=""/>
        <dsp:cNvSpPr/>
      </dsp:nvSpPr>
      <dsp:spPr>
        <a:xfrm rot="5400000">
          <a:off x="6762029" y="-2689345"/>
          <a:ext cx="1258391" cy="695644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La documentación que tienen de los procesos es del año 2012.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Consideran que es importante la gestión por procesos pero no existe un grupo de trabajo encargado de monitorear los procesos.</a:t>
          </a:r>
        </a:p>
      </dsp:txBody>
      <dsp:txXfrm rot="-5400000">
        <a:off x="3913001" y="221113"/>
        <a:ext cx="6895017" cy="1135531"/>
      </dsp:txXfrm>
    </dsp:sp>
    <dsp:sp modelId="{9E7BEECE-F8D4-4363-8760-C70F397C9028}">
      <dsp:nvSpPr>
        <dsp:cNvPr id="0" name=""/>
        <dsp:cNvSpPr/>
      </dsp:nvSpPr>
      <dsp:spPr>
        <a:xfrm>
          <a:off x="0" y="2383"/>
          <a:ext cx="3913001" cy="157298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>
              <a:latin typeface="Arial" panose="020B0604020202020204" pitchFamily="34" charset="0"/>
              <a:cs typeface="Arial" panose="020B0604020202020204" pitchFamily="34" charset="0"/>
            </a:rPr>
            <a:t>Los procesos de la Gestión Documental (pregunta 5 a 12)</a:t>
          </a:r>
          <a:endParaRPr lang="es-EC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787" y="79170"/>
        <a:ext cx="3759427" cy="1419415"/>
      </dsp:txXfrm>
    </dsp:sp>
    <dsp:sp modelId="{25D2E348-3AD7-4623-9E09-AC01E90D63BC}">
      <dsp:nvSpPr>
        <dsp:cNvPr id="0" name=""/>
        <dsp:cNvSpPr/>
      </dsp:nvSpPr>
      <dsp:spPr>
        <a:xfrm rot="5400000">
          <a:off x="6762029" y="-1037707"/>
          <a:ext cx="1258391" cy="6956447"/>
        </a:xfrm>
        <a:prstGeom prst="round2SameRect">
          <a:avLst/>
        </a:prstGeom>
        <a:solidFill>
          <a:schemeClr val="accent4">
            <a:tint val="40000"/>
            <a:alpha val="90000"/>
            <a:hueOff val="-6416700"/>
            <a:satOff val="-17511"/>
            <a:lumOff val="-1643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6416700"/>
              <a:satOff val="-17511"/>
              <a:lumOff val="-16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Reciben reclamos y quejas por parte de los usuarios para que atiendan sus necesidades, por lo que existe una retroalimentación junto con USGN.</a:t>
          </a:r>
        </a:p>
      </dsp:txBody>
      <dsp:txXfrm rot="-5400000">
        <a:off x="3913001" y="1872751"/>
        <a:ext cx="6895017" cy="1135531"/>
      </dsp:txXfrm>
    </dsp:sp>
    <dsp:sp modelId="{A2ED1CA0-756A-4920-8C5C-C3D1B63293C7}">
      <dsp:nvSpPr>
        <dsp:cNvPr id="0" name=""/>
        <dsp:cNvSpPr/>
      </dsp:nvSpPr>
      <dsp:spPr>
        <a:xfrm>
          <a:off x="0" y="1654021"/>
          <a:ext cx="3913001" cy="1572989"/>
        </a:xfrm>
        <a:prstGeom prst="roundRect">
          <a:avLst/>
        </a:prstGeom>
        <a:gradFill rotWithShape="0">
          <a:gsLst>
            <a:gs pos="0">
              <a:schemeClr val="accent4">
                <a:hueOff val="-6046712"/>
                <a:satOff val="-41132"/>
                <a:lumOff val="-3431"/>
                <a:alphaOff val="0"/>
                <a:tint val="50000"/>
                <a:satMod val="300000"/>
              </a:schemeClr>
            </a:gs>
            <a:gs pos="35000">
              <a:schemeClr val="accent4">
                <a:hueOff val="-6046712"/>
                <a:satOff val="-41132"/>
                <a:lumOff val="-3431"/>
                <a:alphaOff val="0"/>
                <a:tint val="37000"/>
                <a:satMod val="300000"/>
              </a:schemeClr>
            </a:gs>
            <a:gs pos="100000">
              <a:schemeClr val="accent4">
                <a:hueOff val="-6046712"/>
                <a:satOff val="-41132"/>
                <a:lumOff val="-3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>
              <a:latin typeface="Arial" panose="020B0604020202020204" pitchFamily="34" charset="0"/>
              <a:cs typeface="Arial" panose="020B0604020202020204" pitchFamily="34" charset="0"/>
            </a:rPr>
            <a:t>Enfoque al usuario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>
              <a:latin typeface="Arial" panose="020B0604020202020204" pitchFamily="34" charset="0"/>
              <a:cs typeface="Arial" panose="020B0604020202020204" pitchFamily="34" charset="0"/>
            </a:rPr>
            <a:t> (pregunta 13 a 15)</a:t>
          </a:r>
          <a:endParaRPr lang="es-EC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787" y="1730808"/>
        <a:ext cx="3759427" cy="1419415"/>
      </dsp:txXfrm>
    </dsp:sp>
    <dsp:sp modelId="{0B80480D-8FB6-4273-927B-25855F3BB1DB}">
      <dsp:nvSpPr>
        <dsp:cNvPr id="0" name=""/>
        <dsp:cNvSpPr/>
      </dsp:nvSpPr>
      <dsp:spPr>
        <a:xfrm rot="5400000">
          <a:off x="6762029" y="613931"/>
          <a:ext cx="1258391" cy="6956447"/>
        </a:xfrm>
        <a:prstGeom prst="round2SameRect">
          <a:avLst/>
        </a:prstGeom>
        <a:solidFill>
          <a:srgbClr val="F0F0F0">
            <a:alpha val="89804"/>
          </a:srgbClr>
        </a:solidFill>
        <a:ln w="9525" cap="flat" cmpd="sng" algn="ctr">
          <a:solidFill>
            <a:schemeClr val="accent4">
              <a:tint val="40000"/>
              <a:alpha val="90000"/>
              <a:hueOff val="-12833401"/>
              <a:satOff val="-35022"/>
              <a:lumOff val="-328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Algunos procesos tienen diagramas de flujo y caracterizaciones, pero no se identifica los recursos necesarios para ejecutarlo por lo que el producto/servicio que deben obtener no es claro.</a:t>
          </a:r>
        </a:p>
      </dsp:txBody>
      <dsp:txXfrm rot="-5400000">
        <a:off x="3913001" y="3524389"/>
        <a:ext cx="6895017" cy="1135531"/>
      </dsp:txXfrm>
    </dsp:sp>
    <dsp:sp modelId="{174A8435-815B-4FCF-8324-2F54F9BF26D4}">
      <dsp:nvSpPr>
        <dsp:cNvPr id="0" name=""/>
        <dsp:cNvSpPr/>
      </dsp:nvSpPr>
      <dsp:spPr>
        <a:xfrm>
          <a:off x="0" y="3305660"/>
          <a:ext cx="3913001" cy="1572989"/>
        </a:xfrm>
        <a:prstGeom prst="roundRect">
          <a:avLst/>
        </a:prstGeom>
        <a:solidFill>
          <a:srgbClr val="F0F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latin typeface="Arial" panose="020B0604020202020204" pitchFamily="34" charset="0"/>
              <a:cs typeface="Arial" panose="020B0604020202020204" pitchFamily="34" charset="0"/>
            </a:rPr>
            <a:t>Diseño y documentación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latin typeface="Arial" panose="020B0604020202020204" pitchFamily="34" charset="0"/>
              <a:cs typeface="Arial" panose="020B0604020202020204" pitchFamily="34" charset="0"/>
            </a:rPr>
            <a:t>(pregunta 16 a 26)</a:t>
          </a:r>
        </a:p>
      </dsp:txBody>
      <dsp:txXfrm>
        <a:off x="76787" y="3382447"/>
        <a:ext cx="3759427" cy="141941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101C9-CAEC-4DDF-9842-091FAEBB3089}">
      <dsp:nvSpPr>
        <dsp:cNvPr id="0" name=""/>
        <dsp:cNvSpPr/>
      </dsp:nvSpPr>
      <dsp:spPr>
        <a:xfrm rot="5400000">
          <a:off x="6200310" y="-2425007"/>
          <a:ext cx="1258391" cy="6427770"/>
        </a:xfrm>
        <a:prstGeom prst="round2SameRect">
          <a:avLst/>
        </a:prstGeom>
        <a:solidFill>
          <a:srgbClr val="ED7D31">
            <a:lumMod val="20000"/>
            <a:lumOff val="80000"/>
            <a:alpha val="90000"/>
          </a:srgbClr>
        </a:solidFill>
        <a:ln w="12700" cap="flat" cmpd="sng" algn="ctr">
          <a:solidFill>
            <a:srgbClr val="FFC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Desconocen si existen indicadores como métodos de vigilancia, medición y evaluación de los procesos.</a:t>
          </a:r>
        </a:p>
      </dsp:txBody>
      <dsp:txXfrm rot="-5400000">
        <a:off x="3615621" y="221112"/>
        <a:ext cx="6366340" cy="1135531"/>
      </dsp:txXfrm>
    </dsp:sp>
    <dsp:sp modelId="{9E7BEECE-F8D4-4363-8760-C70F397C9028}">
      <dsp:nvSpPr>
        <dsp:cNvPr id="0" name=""/>
        <dsp:cNvSpPr/>
      </dsp:nvSpPr>
      <dsp:spPr>
        <a:xfrm>
          <a:off x="0" y="2383"/>
          <a:ext cx="3615621" cy="1572989"/>
        </a:xfrm>
        <a:prstGeom prst="roundRect">
          <a:avLst/>
        </a:prstGeom>
        <a:solidFill>
          <a:srgbClr val="ED7D31">
            <a:lumMod val="40000"/>
            <a:lumOff val="60000"/>
            <a:alpha val="90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Los Indicadores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(pregunta 27 a 29)</a:t>
          </a:r>
        </a:p>
      </dsp:txBody>
      <dsp:txXfrm>
        <a:off x="76787" y="79170"/>
        <a:ext cx="3462047" cy="1419415"/>
      </dsp:txXfrm>
    </dsp:sp>
    <dsp:sp modelId="{25D2E348-3AD7-4623-9E09-AC01E90D63BC}">
      <dsp:nvSpPr>
        <dsp:cNvPr id="0" name=""/>
        <dsp:cNvSpPr/>
      </dsp:nvSpPr>
      <dsp:spPr>
        <a:xfrm rot="5400000">
          <a:off x="6200310" y="-773368"/>
          <a:ext cx="1258391" cy="6427770"/>
        </a:xfrm>
        <a:prstGeom prst="round2SameRect">
          <a:avLst/>
        </a:prstGeom>
        <a:solidFill>
          <a:srgbClr val="4472C4">
            <a:lumMod val="20000"/>
            <a:lumOff val="80000"/>
            <a:alpha val="90000"/>
          </a:srgbClr>
        </a:solidFill>
        <a:ln w="12700" cap="flat" cmpd="sng" algn="ctr">
          <a:solidFill>
            <a:srgbClr val="FFC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Son conscientes de la importancia del mejoramiento continuo, pero no tienen una metodologías/herramientas para lograrlo.</a:t>
          </a:r>
        </a:p>
      </dsp:txBody>
      <dsp:txXfrm rot="-5400000">
        <a:off x="3615621" y="1872751"/>
        <a:ext cx="6366340" cy="1135531"/>
      </dsp:txXfrm>
    </dsp:sp>
    <dsp:sp modelId="{A2ED1CA0-756A-4920-8C5C-C3D1B63293C7}">
      <dsp:nvSpPr>
        <dsp:cNvPr id="0" name=""/>
        <dsp:cNvSpPr/>
      </dsp:nvSpPr>
      <dsp:spPr>
        <a:xfrm>
          <a:off x="0" y="1654021"/>
          <a:ext cx="3615621" cy="1572989"/>
        </a:xfrm>
        <a:prstGeom prst="roundRect">
          <a:avLst/>
        </a:prstGeom>
        <a:solidFill>
          <a:srgbClr val="4472C4">
            <a:lumMod val="40000"/>
            <a:lumOff val="60000"/>
            <a:alpha val="90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Mejoramiento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(pregunta 30 a 34)</a:t>
          </a:r>
        </a:p>
      </dsp:txBody>
      <dsp:txXfrm>
        <a:off x="76787" y="1730808"/>
        <a:ext cx="3462047" cy="1419415"/>
      </dsp:txXfrm>
    </dsp:sp>
    <dsp:sp modelId="{0B80480D-8FB6-4273-927B-25855F3BB1DB}">
      <dsp:nvSpPr>
        <dsp:cNvPr id="0" name=""/>
        <dsp:cNvSpPr/>
      </dsp:nvSpPr>
      <dsp:spPr>
        <a:xfrm rot="5400000">
          <a:off x="6200310" y="878269"/>
          <a:ext cx="1258391" cy="6427770"/>
        </a:xfrm>
        <a:prstGeom prst="round2SameRect">
          <a:avLst/>
        </a:prstGeom>
        <a:solidFill>
          <a:srgbClr val="D9FFD9">
            <a:alpha val="89804"/>
          </a:srgbClr>
        </a:solidFill>
        <a:ln w="12700" cap="flat" cmpd="sng" algn="ctr">
          <a:solidFill>
            <a:srgbClr val="FFC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Consideran que los procesos están entre el 50% y 75% automatizados, pero no tienen un software para automatizar los procesos.</a:t>
          </a:r>
        </a:p>
      </dsp:txBody>
      <dsp:txXfrm rot="-5400000">
        <a:off x="3615621" y="3524388"/>
        <a:ext cx="6366340" cy="1135531"/>
      </dsp:txXfrm>
    </dsp:sp>
    <dsp:sp modelId="{174A8435-815B-4FCF-8324-2F54F9BF26D4}">
      <dsp:nvSpPr>
        <dsp:cNvPr id="0" name=""/>
        <dsp:cNvSpPr/>
      </dsp:nvSpPr>
      <dsp:spPr>
        <a:xfrm>
          <a:off x="0" y="3305660"/>
          <a:ext cx="3615621" cy="1572989"/>
        </a:xfrm>
        <a:prstGeom prst="roundRect">
          <a:avLst/>
        </a:prstGeom>
        <a:solidFill>
          <a:srgbClr val="97FF97">
            <a:alpha val="49804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Automatización de procesos (pregunta 35 a 45)</a:t>
          </a:r>
        </a:p>
      </dsp:txBody>
      <dsp:txXfrm>
        <a:off x="76787" y="3382447"/>
        <a:ext cx="3462047" cy="141941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25414-8754-4FAD-AB5E-6779F5B51085}">
      <dsp:nvSpPr>
        <dsp:cNvPr id="0" name=""/>
        <dsp:cNvSpPr/>
      </dsp:nvSpPr>
      <dsp:spPr>
        <a:xfrm>
          <a:off x="3232727" y="3098746"/>
          <a:ext cx="2240396" cy="224039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Metodología de Harrington</a:t>
          </a:r>
        </a:p>
      </dsp:txBody>
      <dsp:txXfrm>
        <a:off x="3560825" y="3426844"/>
        <a:ext cx="1584200" cy="1584200"/>
      </dsp:txXfrm>
    </dsp:sp>
    <dsp:sp modelId="{7918C4D1-BDA3-49AC-A1BD-4FE04201BC1A}">
      <dsp:nvSpPr>
        <dsp:cNvPr id="0" name=""/>
        <dsp:cNvSpPr/>
      </dsp:nvSpPr>
      <dsp:spPr>
        <a:xfrm rot="10800000">
          <a:off x="1064854" y="3899688"/>
          <a:ext cx="2048639" cy="63851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F0508-9782-44B3-8467-0D9961009C2C}">
      <dsp:nvSpPr>
        <dsp:cNvPr id="0" name=""/>
        <dsp:cNvSpPr/>
      </dsp:nvSpPr>
      <dsp:spPr>
        <a:xfrm>
          <a:off x="666" y="3367594"/>
          <a:ext cx="2128376" cy="17027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Elaborar diagramas de flujo</a:t>
          </a:r>
        </a:p>
      </dsp:txBody>
      <dsp:txXfrm>
        <a:off x="50536" y="3417464"/>
        <a:ext cx="2028636" cy="1602961"/>
      </dsp:txXfrm>
    </dsp:sp>
    <dsp:sp modelId="{117C7166-A5AD-4859-A99E-59B92BB3346B}">
      <dsp:nvSpPr>
        <dsp:cNvPr id="0" name=""/>
        <dsp:cNvSpPr/>
      </dsp:nvSpPr>
      <dsp:spPr>
        <a:xfrm rot="13500000">
          <a:off x="1727892" y="2298974"/>
          <a:ext cx="2048639" cy="63851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B1E8A-CF86-458A-9149-A59406CEC582}">
      <dsp:nvSpPr>
        <dsp:cNvPr id="0" name=""/>
        <dsp:cNvSpPr/>
      </dsp:nvSpPr>
      <dsp:spPr>
        <a:xfrm>
          <a:off x="963720" y="1042577"/>
          <a:ext cx="2128376" cy="17027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Determinar actividades críticas</a:t>
          </a:r>
        </a:p>
      </dsp:txBody>
      <dsp:txXfrm>
        <a:off x="1013590" y="1092447"/>
        <a:ext cx="2028636" cy="1602961"/>
      </dsp:txXfrm>
    </dsp:sp>
    <dsp:sp modelId="{134F17D7-853C-4FF2-96B0-D9944D185FD3}">
      <dsp:nvSpPr>
        <dsp:cNvPr id="0" name=""/>
        <dsp:cNvSpPr/>
      </dsp:nvSpPr>
      <dsp:spPr>
        <a:xfrm rot="16200000">
          <a:off x="3328606" y="1635937"/>
          <a:ext cx="2048639" cy="63851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AEF44-943B-40EE-90B4-CEB2A31F57A2}">
      <dsp:nvSpPr>
        <dsp:cNvPr id="0" name=""/>
        <dsp:cNvSpPr/>
      </dsp:nvSpPr>
      <dsp:spPr>
        <a:xfrm>
          <a:off x="3288737" y="79523"/>
          <a:ext cx="2128376" cy="17027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Determinar responsables del proceso</a:t>
          </a:r>
        </a:p>
      </dsp:txBody>
      <dsp:txXfrm>
        <a:off x="3338607" y="129393"/>
        <a:ext cx="2028636" cy="1602961"/>
      </dsp:txXfrm>
    </dsp:sp>
    <dsp:sp modelId="{2C5AC88D-B4A5-4A01-A152-0040389AB5C2}">
      <dsp:nvSpPr>
        <dsp:cNvPr id="0" name=""/>
        <dsp:cNvSpPr/>
      </dsp:nvSpPr>
      <dsp:spPr>
        <a:xfrm rot="18900000">
          <a:off x="4929319" y="2298974"/>
          <a:ext cx="2048639" cy="63851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1ECB4-828A-4C33-829B-97DBA9D1D064}">
      <dsp:nvSpPr>
        <dsp:cNvPr id="0" name=""/>
        <dsp:cNvSpPr/>
      </dsp:nvSpPr>
      <dsp:spPr>
        <a:xfrm>
          <a:off x="5613755" y="1042577"/>
          <a:ext cx="2128376" cy="17027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Elaborar caracterizaciones de los procesos</a:t>
          </a:r>
        </a:p>
      </dsp:txBody>
      <dsp:txXfrm>
        <a:off x="5663625" y="1092447"/>
        <a:ext cx="2028636" cy="1602961"/>
      </dsp:txXfrm>
    </dsp:sp>
    <dsp:sp modelId="{B692FBF5-1944-4F67-A25A-096D22C1CCA0}">
      <dsp:nvSpPr>
        <dsp:cNvPr id="0" name=""/>
        <dsp:cNvSpPr/>
      </dsp:nvSpPr>
      <dsp:spPr>
        <a:xfrm>
          <a:off x="5592357" y="3899688"/>
          <a:ext cx="2048639" cy="63851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196C4-0771-4CE5-980A-44C1F1A7C4A5}">
      <dsp:nvSpPr>
        <dsp:cNvPr id="0" name=""/>
        <dsp:cNvSpPr/>
      </dsp:nvSpPr>
      <dsp:spPr>
        <a:xfrm>
          <a:off x="6576808" y="3367594"/>
          <a:ext cx="2128376" cy="17027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Estrategias con la metodología 5W+ 1H</a:t>
          </a:r>
        </a:p>
      </dsp:txBody>
      <dsp:txXfrm>
        <a:off x="6626678" y="3417464"/>
        <a:ext cx="2028636" cy="160296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220F7-A2D2-4D74-AF73-31684BFF1E64}">
      <dsp:nvSpPr>
        <dsp:cNvPr id="0" name=""/>
        <dsp:cNvSpPr/>
      </dsp:nvSpPr>
      <dsp:spPr>
        <a:xfrm>
          <a:off x="2647" y="0"/>
          <a:ext cx="4327944" cy="5826124"/>
        </a:xfrm>
        <a:prstGeom prst="roundRect">
          <a:avLst>
            <a:gd name="adj" fmla="val 10000"/>
          </a:avLst>
        </a:prstGeom>
        <a:solidFill>
          <a:srgbClr val="FFF8E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latin typeface="Arial" panose="020B0604020202020204" pitchFamily="34" charset="0"/>
              <a:cs typeface="Arial" panose="020B0604020202020204" pitchFamily="34" charset="0"/>
            </a:rPr>
            <a:t>MACROPROCESO</a:t>
          </a:r>
        </a:p>
      </dsp:txBody>
      <dsp:txXfrm>
        <a:off x="2647" y="0"/>
        <a:ext cx="4327944" cy="1747837"/>
      </dsp:txXfrm>
    </dsp:sp>
    <dsp:sp modelId="{A0DA5D0A-7BF4-4454-95E7-019B34BD08B7}">
      <dsp:nvSpPr>
        <dsp:cNvPr id="0" name=""/>
        <dsp:cNvSpPr/>
      </dsp:nvSpPr>
      <dsp:spPr>
        <a:xfrm>
          <a:off x="289717" y="1369820"/>
          <a:ext cx="3787233" cy="37836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Gestión Documental (GDC)</a:t>
          </a:r>
        </a:p>
      </dsp:txBody>
      <dsp:txXfrm>
        <a:off x="400536" y="1480639"/>
        <a:ext cx="3565595" cy="3562002"/>
      </dsp:txXfrm>
    </dsp:sp>
    <dsp:sp modelId="{C2C12F4E-6A46-43DB-80A6-7A51C45196AD}">
      <dsp:nvSpPr>
        <dsp:cNvPr id="0" name=""/>
        <dsp:cNvSpPr/>
      </dsp:nvSpPr>
      <dsp:spPr>
        <a:xfrm>
          <a:off x="4721370" y="0"/>
          <a:ext cx="6032883" cy="5826124"/>
        </a:xfrm>
        <a:prstGeom prst="roundRect">
          <a:avLst>
            <a:gd name="adj" fmla="val 10000"/>
          </a:avLst>
        </a:prstGeom>
        <a:solidFill>
          <a:srgbClr val="FFF8E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latin typeface="Arial" panose="020B0604020202020204" pitchFamily="34" charset="0"/>
              <a:cs typeface="Arial" panose="020B0604020202020204" pitchFamily="34" charset="0"/>
            </a:rPr>
            <a:t>PROCESO</a:t>
          </a:r>
        </a:p>
      </dsp:txBody>
      <dsp:txXfrm>
        <a:off x="4721370" y="0"/>
        <a:ext cx="6032883" cy="1747837"/>
      </dsp:txXfrm>
    </dsp:sp>
    <dsp:sp modelId="{29A5271C-AD84-4FF5-A806-48581D6BACAB}">
      <dsp:nvSpPr>
        <dsp:cNvPr id="0" name=""/>
        <dsp:cNvSpPr/>
      </dsp:nvSpPr>
      <dsp:spPr>
        <a:xfrm>
          <a:off x="4956910" y="1211875"/>
          <a:ext cx="5429584" cy="4700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>
              <a:latin typeface="Arial" panose="020B0604020202020204" pitchFamily="34" charset="0"/>
              <a:cs typeface="Arial" panose="020B0604020202020204" pitchFamily="34" charset="0"/>
            </a:rPr>
            <a:t>Elaboración de Órdenes de Rectorado </a:t>
          </a:r>
          <a:r>
            <a:rPr lang="es-EC" sz="1600" kern="1200">
              <a:effectLst/>
              <a:latin typeface="Arial" panose="020B0604020202020204" pitchFamily="34" charset="0"/>
              <a:cs typeface="Arial" panose="020B0604020202020204" pitchFamily="34" charset="0"/>
            </a:rPr>
            <a:t>(GDC.1.1)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70678" y="1225643"/>
        <a:ext cx="5402048" cy="442524"/>
      </dsp:txXfrm>
    </dsp:sp>
    <dsp:sp modelId="{028C4614-2658-4262-8305-C331E087972E}">
      <dsp:nvSpPr>
        <dsp:cNvPr id="0" name=""/>
        <dsp:cNvSpPr/>
      </dsp:nvSpPr>
      <dsp:spPr>
        <a:xfrm>
          <a:off x="4955368" y="1767988"/>
          <a:ext cx="5429584" cy="4847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>
              <a:latin typeface="Arial" panose="020B0604020202020204" pitchFamily="34" charset="0"/>
              <a:cs typeface="Arial" panose="020B0604020202020204" pitchFamily="34" charset="0"/>
            </a:rPr>
            <a:t>Elaboración de Certificaciones y Autenticaciones (</a:t>
          </a:r>
          <a:r>
            <a:rPr lang="es-EC" sz="1600" kern="1200">
              <a:effectLst/>
              <a:latin typeface="Arial" panose="020B0604020202020204" pitchFamily="34" charset="0"/>
              <a:cs typeface="Arial" panose="020B0604020202020204" pitchFamily="34" charset="0"/>
            </a:rPr>
            <a:t>GDC.2.1)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69567" y="1782187"/>
        <a:ext cx="5401186" cy="456376"/>
      </dsp:txXfrm>
    </dsp:sp>
    <dsp:sp modelId="{134D0D92-DC86-4A12-805C-940131F4DC62}">
      <dsp:nvSpPr>
        <dsp:cNvPr id="0" name=""/>
        <dsp:cNvSpPr/>
      </dsp:nvSpPr>
      <dsp:spPr>
        <a:xfrm>
          <a:off x="4913018" y="2388382"/>
          <a:ext cx="5429584" cy="4360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>
              <a:latin typeface="Arial" panose="020B0604020202020204" pitchFamily="34" charset="0"/>
              <a:cs typeface="Arial" panose="020B0604020202020204" pitchFamily="34" charset="0"/>
            </a:rPr>
            <a:t>Atención al Usuario (</a:t>
          </a:r>
          <a:r>
            <a:rPr lang="es-EC" sz="1600" kern="1200">
              <a:effectLst/>
              <a:latin typeface="Arial" panose="020B0604020202020204" pitchFamily="34" charset="0"/>
              <a:cs typeface="Arial" panose="020B0604020202020204" pitchFamily="34" charset="0"/>
            </a:rPr>
            <a:t>GDC.3.1)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25790" y="2401154"/>
        <a:ext cx="5404040" cy="410541"/>
      </dsp:txXfrm>
    </dsp:sp>
    <dsp:sp modelId="{5EA183B8-1389-4F74-BF69-9D435A954424}">
      <dsp:nvSpPr>
        <dsp:cNvPr id="0" name=""/>
        <dsp:cNvSpPr/>
      </dsp:nvSpPr>
      <dsp:spPr>
        <a:xfrm>
          <a:off x="4946447" y="2945045"/>
          <a:ext cx="5429584" cy="5114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>
              <a:latin typeface="Arial" panose="020B0604020202020204" pitchFamily="34" charset="0"/>
              <a:cs typeface="Arial" panose="020B0604020202020204" pitchFamily="34" charset="0"/>
            </a:rPr>
            <a:t>Administración del Sistema de Gestión Documental (</a:t>
          </a:r>
          <a:r>
            <a:rPr lang="es-EC" sz="1600" kern="1200">
              <a:effectLst/>
              <a:latin typeface="Arial" panose="020B0604020202020204" pitchFamily="34" charset="0"/>
              <a:cs typeface="Arial" panose="020B0604020202020204" pitchFamily="34" charset="0"/>
            </a:rPr>
            <a:t>GDC.4.1)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61427" y="2960025"/>
        <a:ext cx="5399624" cy="481500"/>
      </dsp:txXfrm>
    </dsp:sp>
    <dsp:sp modelId="{CB714EBA-5CA0-4148-A0FE-EA71BFD7CF15}">
      <dsp:nvSpPr>
        <dsp:cNvPr id="0" name=""/>
        <dsp:cNvSpPr/>
      </dsp:nvSpPr>
      <dsp:spPr>
        <a:xfrm>
          <a:off x="4939403" y="3588030"/>
          <a:ext cx="5429584" cy="538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>
              <a:latin typeface="Arial" panose="020B0604020202020204" pitchFamily="34" charset="0"/>
              <a:cs typeface="Arial" panose="020B0604020202020204" pitchFamily="34" charset="0"/>
            </a:rPr>
            <a:t>Administración del Archivo de Gestión </a:t>
          </a:r>
          <a:r>
            <a:rPr lang="es-EC" sz="1600" kern="1200">
              <a:effectLst/>
              <a:latin typeface="Arial" panose="020B0604020202020204" pitchFamily="34" charset="0"/>
              <a:cs typeface="Arial" panose="020B0604020202020204" pitchFamily="34" charset="0"/>
            </a:rPr>
            <a:t>(GDC.5.1)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55164" y="3603791"/>
        <a:ext cx="5398062" cy="506596"/>
      </dsp:txXfrm>
    </dsp:sp>
    <dsp:sp modelId="{CACBC087-AED6-4E2D-9742-303C0727F06E}">
      <dsp:nvSpPr>
        <dsp:cNvPr id="0" name=""/>
        <dsp:cNvSpPr/>
      </dsp:nvSpPr>
      <dsp:spPr>
        <a:xfrm>
          <a:off x="4989589" y="4249693"/>
          <a:ext cx="5429584" cy="56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>
              <a:latin typeface="Arial" panose="020B0604020202020204" pitchFamily="34" charset="0"/>
              <a:cs typeface="Arial" panose="020B0604020202020204" pitchFamily="34" charset="0"/>
            </a:rPr>
            <a:t>Administración del Archivo  Intermedio, General e Histórico </a:t>
          </a:r>
          <a:r>
            <a:rPr lang="es-EC" sz="1600" kern="1200">
              <a:effectLst/>
              <a:latin typeface="Arial" panose="020B0604020202020204" pitchFamily="34" charset="0"/>
              <a:cs typeface="Arial" panose="020B0604020202020204" pitchFamily="34" charset="0"/>
            </a:rPr>
            <a:t>(GD.6.1)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06116" y="4266220"/>
        <a:ext cx="5396530" cy="531209"/>
      </dsp:txXfrm>
    </dsp:sp>
    <dsp:sp modelId="{36DD0CFE-140B-4430-B1B9-A3C1CB5C063F}">
      <dsp:nvSpPr>
        <dsp:cNvPr id="0" name=""/>
        <dsp:cNvSpPr/>
      </dsp:nvSpPr>
      <dsp:spPr>
        <a:xfrm>
          <a:off x="4986276" y="4914041"/>
          <a:ext cx="5369269" cy="5741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Capacitación, Asesoramiento Técnico e Inspección del Archivo (GDC.7.1)</a:t>
          </a:r>
        </a:p>
      </dsp:txBody>
      <dsp:txXfrm>
        <a:off x="5003092" y="4930857"/>
        <a:ext cx="5335637" cy="5405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6C24C-EE47-49A4-8D7D-B8CDD076CB8E}">
      <dsp:nvSpPr>
        <dsp:cNvPr id="0" name=""/>
        <dsp:cNvSpPr/>
      </dsp:nvSpPr>
      <dsp:spPr>
        <a:xfrm>
          <a:off x="367401" y="1179175"/>
          <a:ext cx="2421925" cy="132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+mn-lt"/>
            </a:rPr>
            <a:t>Reglamento Orgánico de Gestión Organizacional por Procesos Codificados</a:t>
          </a:r>
        </a:p>
      </dsp:txBody>
      <dsp:txXfrm>
        <a:off x="367401" y="1179175"/>
        <a:ext cx="2421925" cy="1326615"/>
      </dsp:txXfrm>
    </dsp:sp>
    <dsp:sp modelId="{F9CADC4C-4592-4728-B330-13423DEBDA5A}">
      <dsp:nvSpPr>
        <dsp:cNvPr id="0" name=""/>
        <dsp:cNvSpPr/>
      </dsp:nvSpPr>
      <dsp:spPr>
        <a:xfrm>
          <a:off x="181210" y="1065239"/>
          <a:ext cx="217623" cy="21762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F41A27-956C-467B-874D-F97D50A14C4C}">
      <dsp:nvSpPr>
        <dsp:cNvPr id="0" name=""/>
        <dsp:cNvSpPr/>
      </dsp:nvSpPr>
      <dsp:spPr>
        <a:xfrm>
          <a:off x="333546" y="760566"/>
          <a:ext cx="217623" cy="21762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24867"/>
                <a:satOff val="-3971"/>
                <a:lumOff val="2292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24867"/>
                <a:satOff val="-3971"/>
                <a:lumOff val="2292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24867"/>
                <a:satOff val="-3971"/>
                <a:lumOff val="22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155B836-6E64-4AB0-8BC0-1BE697177408}">
      <dsp:nvSpPr>
        <dsp:cNvPr id="0" name=""/>
        <dsp:cNvSpPr/>
      </dsp:nvSpPr>
      <dsp:spPr>
        <a:xfrm>
          <a:off x="699153" y="821501"/>
          <a:ext cx="341979" cy="34197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49735"/>
                <a:satOff val="-7941"/>
                <a:lumOff val="4585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49735"/>
                <a:satOff val="-7941"/>
                <a:lumOff val="4585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49735"/>
                <a:satOff val="-7941"/>
                <a:lumOff val="458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AE317A-10C4-4578-9376-A55F146B10C2}">
      <dsp:nvSpPr>
        <dsp:cNvPr id="0" name=""/>
        <dsp:cNvSpPr/>
      </dsp:nvSpPr>
      <dsp:spPr>
        <a:xfrm>
          <a:off x="1003826" y="486361"/>
          <a:ext cx="217623" cy="21762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74602"/>
                <a:satOff val="-11912"/>
                <a:lumOff val="6877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74602"/>
                <a:satOff val="-11912"/>
                <a:lumOff val="6877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74602"/>
                <a:satOff val="-11912"/>
                <a:lumOff val="68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D974C6-DBFC-4C0A-A4D2-F1804971EDF5}">
      <dsp:nvSpPr>
        <dsp:cNvPr id="0" name=""/>
        <dsp:cNvSpPr/>
      </dsp:nvSpPr>
      <dsp:spPr>
        <a:xfrm>
          <a:off x="1399900" y="364492"/>
          <a:ext cx="217623" cy="21762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99470"/>
                <a:satOff val="-15882"/>
                <a:lumOff val="9169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99470"/>
                <a:satOff val="-15882"/>
                <a:lumOff val="9169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99470"/>
                <a:satOff val="-15882"/>
                <a:lumOff val="91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80296F-681B-4A32-A887-A027A8EB0A39}">
      <dsp:nvSpPr>
        <dsp:cNvPr id="0" name=""/>
        <dsp:cNvSpPr/>
      </dsp:nvSpPr>
      <dsp:spPr>
        <a:xfrm>
          <a:off x="1887376" y="577763"/>
          <a:ext cx="217623" cy="21762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124337"/>
                <a:satOff val="-19853"/>
                <a:lumOff val="11461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124337"/>
                <a:satOff val="-19853"/>
                <a:lumOff val="11461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124337"/>
                <a:satOff val="-19853"/>
                <a:lumOff val="1146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AFF029-8FAD-4430-BC8F-0C59F21A02D5}">
      <dsp:nvSpPr>
        <dsp:cNvPr id="0" name=""/>
        <dsp:cNvSpPr/>
      </dsp:nvSpPr>
      <dsp:spPr>
        <a:xfrm>
          <a:off x="2192049" y="730099"/>
          <a:ext cx="341979" cy="34197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149204"/>
                <a:satOff val="-23824"/>
                <a:lumOff val="13754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149204"/>
                <a:satOff val="-23824"/>
                <a:lumOff val="13754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149204"/>
                <a:satOff val="-23824"/>
                <a:lumOff val="137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54B7B2-0504-462C-95DA-6B75871EBFA4}">
      <dsp:nvSpPr>
        <dsp:cNvPr id="0" name=""/>
        <dsp:cNvSpPr/>
      </dsp:nvSpPr>
      <dsp:spPr>
        <a:xfrm>
          <a:off x="2618591" y="1065239"/>
          <a:ext cx="217623" cy="21762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174072"/>
                <a:satOff val="-27794"/>
                <a:lumOff val="16046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174072"/>
                <a:satOff val="-27794"/>
                <a:lumOff val="16046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174072"/>
                <a:satOff val="-27794"/>
                <a:lumOff val="1604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D0A31D4-8A9C-4F48-81DE-CA82D771F196}">
      <dsp:nvSpPr>
        <dsp:cNvPr id="0" name=""/>
        <dsp:cNvSpPr/>
      </dsp:nvSpPr>
      <dsp:spPr>
        <a:xfrm>
          <a:off x="2801394" y="1400379"/>
          <a:ext cx="217623" cy="21762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198939"/>
                <a:satOff val="-31765"/>
                <a:lumOff val="18338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198939"/>
                <a:satOff val="-31765"/>
                <a:lumOff val="18338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198939"/>
                <a:satOff val="-31765"/>
                <a:lumOff val="1833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09E9468-AC0A-4468-B211-A400269D98B2}">
      <dsp:nvSpPr>
        <dsp:cNvPr id="0" name=""/>
        <dsp:cNvSpPr/>
      </dsp:nvSpPr>
      <dsp:spPr>
        <a:xfrm>
          <a:off x="1217097" y="760566"/>
          <a:ext cx="559602" cy="559602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223807"/>
                <a:satOff val="-35735"/>
                <a:lumOff val="2063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223807"/>
                <a:satOff val="-35735"/>
                <a:lumOff val="2063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223807"/>
                <a:satOff val="-35735"/>
                <a:lumOff val="206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EE3CA4C-F44F-4A85-9AAC-FF8EF1B2FEF4}">
      <dsp:nvSpPr>
        <dsp:cNvPr id="0" name=""/>
        <dsp:cNvSpPr/>
      </dsp:nvSpPr>
      <dsp:spPr>
        <a:xfrm>
          <a:off x="28874" y="1918322"/>
          <a:ext cx="217623" cy="21762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248674"/>
                <a:satOff val="-39706"/>
                <a:lumOff val="22923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248674"/>
                <a:satOff val="-39706"/>
                <a:lumOff val="22923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248674"/>
                <a:satOff val="-39706"/>
                <a:lumOff val="229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53D6D63-F850-4E83-830D-B43A78F6AF40}">
      <dsp:nvSpPr>
        <dsp:cNvPr id="0" name=""/>
        <dsp:cNvSpPr/>
      </dsp:nvSpPr>
      <dsp:spPr>
        <a:xfrm>
          <a:off x="211677" y="2257842"/>
          <a:ext cx="341979" cy="34197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273541"/>
                <a:satOff val="-43677"/>
                <a:lumOff val="25215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273541"/>
                <a:satOff val="-43677"/>
                <a:lumOff val="25215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273541"/>
                <a:satOff val="-43677"/>
                <a:lumOff val="252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8E55F9-75B7-4417-8343-C8E5D4694EE4}">
      <dsp:nvSpPr>
        <dsp:cNvPr id="0" name=""/>
        <dsp:cNvSpPr/>
      </dsp:nvSpPr>
      <dsp:spPr>
        <a:xfrm>
          <a:off x="668686" y="2436266"/>
          <a:ext cx="497424" cy="49742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298409"/>
                <a:satOff val="-47647"/>
                <a:lumOff val="27507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298409"/>
                <a:satOff val="-47647"/>
                <a:lumOff val="27507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298409"/>
                <a:satOff val="-47647"/>
                <a:lumOff val="275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F45F12-B8C2-4828-8311-4242AA59D0B1}">
      <dsp:nvSpPr>
        <dsp:cNvPr id="0" name=""/>
        <dsp:cNvSpPr/>
      </dsp:nvSpPr>
      <dsp:spPr>
        <a:xfrm>
          <a:off x="1308498" y="2832340"/>
          <a:ext cx="217623" cy="21762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323276"/>
                <a:satOff val="-51618"/>
                <a:lumOff val="2980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323276"/>
                <a:satOff val="-51618"/>
                <a:lumOff val="2980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323276"/>
                <a:satOff val="-51618"/>
                <a:lumOff val="298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5BF521-4AB0-405D-889D-C1744BC82F3E}">
      <dsp:nvSpPr>
        <dsp:cNvPr id="0" name=""/>
        <dsp:cNvSpPr/>
      </dsp:nvSpPr>
      <dsp:spPr>
        <a:xfrm>
          <a:off x="1430367" y="2436266"/>
          <a:ext cx="341979" cy="34197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348144"/>
                <a:satOff val="-55589"/>
                <a:lumOff val="32092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348144"/>
                <a:satOff val="-55589"/>
                <a:lumOff val="32092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348144"/>
                <a:satOff val="-55589"/>
                <a:lumOff val="320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FCF2D95-8B45-4939-9C9A-51A1576739C3}">
      <dsp:nvSpPr>
        <dsp:cNvPr id="0" name=""/>
        <dsp:cNvSpPr/>
      </dsp:nvSpPr>
      <dsp:spPr>
        <a:xfrm>
          <a:off x="1735040" y="2862807"/>
          <a:ext cx="217623" cy="21762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373011"/>
                <a:satOff val="-59559"/>
                <a:lumOff val="34384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373011"/>
                <a:satOff val="-59559"/>
                <a:lumOff val="34384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373011"/>
                <a:satOff val="-59559"/>
                <a:lumOff val="3438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87837A-29F0-4A21-B2AF-D7A88017CF16}">
      <dsp:nvSpPr>
        <dsp:cNvPr id="0" name=""/>
        <dsp:cNvSpPr/>
      </dsp:nvSpPr>
      <dsp:spPr>
        <a:xfrm>
          <a:off x="2009245" y="2375331"/>
          <a:ext cx="497424" cy="49742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397878"/>
                <a:satOff val="-63530"/>
                <a:lumOff val="36676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397878"/>
                <a:satOff val="-63530"/>
                <a:lumOff val="36676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397878"/>
                <a:satOff val="-63530"/>
                <a:lumOff val="366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01189CF-9F5B-4C6D-B68B-7A6FDD642A23}">
      <dsp:nvSpPr>
        <dsp:cNvPr id="0" name=""/>
        <dsp:cNvSpPr/>
      </dsp:nvSpPr>
      <dsp:spPr>
        <a:xfrm>
          <a:off x="2679525" y="2253462"/>
          <a:ext cx="341979" cy="34197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422746"/>
                <a:satOff val="-67500"/>
                <a:lumOff val="38969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422746"/>
                <a:satOff val="-67500"/>
                <a:lumOff val="38969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422746"/>
                <a:satOff val="-67500"/>
                <a:lumOff val="389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A7BE21-BEF7-4C55-94A1-8DB90F578C72}">
      <dsp:nvSpPr>
        <dsp:cNvPr id="0" name=""/>
        <dsp:cNvSpPr/>
      </dsp:nvSpPr>
      <dsp:spPr>
        <a:xfrm>
          <a:off x="3021504" y="820994"/>
          <a:ext cx="1004344" cy="1917403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79830C7-4CDA-47E0-90F9-B730886F1AEB}">
      <dsp:nvSpPr>
        <dsp:cNvPr id="0" name=""/>
        <dsp:cNvSpPr/>
      </dsp:nvSpPr>
      <dsp:spPr>
        <a:xfrm>
          <a:off x="3843241" y="820994"/>
          <a:ext cx="1004344" cy="1917403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shade val="90000"/>
                <a:hueOff val="449420"/>
                <a:satOff val="-70572"/>
                <a:lumOff val="39888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449420"/>
                <a:satOff val="-70572"/>
                <a:lumOff val="39888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449420"/>
                <a:satOff val="-70572"/>
                <a:lumOff val="398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3E1E5E-659F-48C6-A9E8-C06680B7BBED}">
      <dsp:nvSpPr>
        <dsp:cNvPr id="0" name=""/>
        <dsp:cNvSpPr/>
      </dsp:nvSpPr>
      <dsp:spPr>
        <a:xfrm>
          <a:off x="4918436" y="874198"/>
          <a:ext cx="2160782" cy="194979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447613"/>
                <a:satOff val="-71471"/>
                <a:lumOff val="41261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447613"/>
                <a:satOff val="-71471"/>
                <a:lumOff val="41261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447613"/>
                <a:satOff val="-71471"/>
                <a:lumOff val="4126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+mn-lt"/>
            </a:rPr>
            <a:t>Procesos habilitantes de apoyo</a:t>
          </a:r>
        </a:p>
      </dsp:txBody>
      <dsp:txXfrm>
        <a:off x="5234875" y="1159739"/>
        <a:ext cx="1527904" cy="1378714"/>
      </dsp:txXfrm>
    </dsp:sp>
    <dsp:sp modelId="{C6E360AD-15A0-42DE-B5D7-84108CB7EE42}">
      <dsp:nvSpPr>
        <dsp:cNvPr id="0" name=""/>
        <dsp:cNvSpPr/>
      </dsp:nvSpPr>
      <dsp:spPr>
        <a:xfrm>
          <a:off x="4694195" y="3482335"/>
          <a:ext cx="2739122" cy="1689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rgbClr val="0070C0"/>
              </a:solidFill>
              <a:latin typeface="+mn-lt"/>
            </a:rPr>
            <a:t>SECRETARÍA GENERAL</a:t>
          </a:r>
        </a:p>
      </dsp:txBody>
      <dsp:txXfrm>
        <a:off x="4694195" y="3482335"/>
        <a:ext cx="2739122" cy="168912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64896-5BA7-4DA2-899A-C1D9820A5C6B}">
      <dsp:nvSpPr>
        <dsp:cNvPr id="0" name=""/>
        <dsp:cNvSpPr/>
      </dsp:nvSpPr>
      <dsp:spPr>
        <a:xfrm>
          <a:off x="1749473" y="353213"/>
          <a:ext cx="1321178" cy="881226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Inmediato</a:t>
          </a:r>
        </a:p>
      </dsp:txBody>
      <dsp:txXfrm>
        <a:off x="1960861" y="353213"/>
        <a:ext cx="1109789" cy="881226"/>
      </dsp:txXfrm>
    </dsp:sp>
    <dsp:sp modelId="{3A6694D3-F0A6-4484-A940-D0543E63CDE2}">
      <dsp:nvSpPr>
        <dsp:cNvPr id="0" name=""/>
        <dsp:cNvSpPr/>
      </dsp:nvSpPr>
      <dsp:spPr>
        <a:xfrm>
          <a:off x="794560" y="449"/>
          <a:ext cx="1128480" cy="880785"/>
        </a:xfrm>
        <a:prstGeom prst="ellipse">
          <a:avLst/>
        </a:prstGeom>
        <a:solidFill>
          <a:srgbClr val="BCEFF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Cuándo</a:t>
          </a:r>
        </a:p>
      </dsp:txBody>
      <dsp:txXfrm>
        <a:off x="959822" y="129437"/>
        <a:ext cx="797956" cy="62280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64896-5BA7-4DA2-899A-C1D9820A5C6B}">
      <dsp:nvSpPr>
        <dsp:cNvPr id="0" name=""/>
        <dsp:cNvSpPr/>
      </dsp:nvSpPr>
      <dsp:spPr>
        <a:xfrm>
          <a:off x="1806072" y="341801"/>
          <a:ext cx="1321178" cy="881226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USGN</a:t>
          </a:r>
        </a:p>
      </dsp:txBody>
      <dsp:txXfrm>
        <a:off x="2017460" y="341801"/>
        <a:ext cx="1109789" cy="881226"/>
      </dsp:txXfrm>
    </dsp:sp>
    <dsp:sp modelId="{3A6694D3-F0A6-4484-A940-D0543E63CDE2}">
      <dsp:nvSpPr>
        <dsp:cNvPr id="0" name=""/>
        <dsp:cNvSpPr/>
      </dsp:nvSpPr>
      <dsp:spPr>
        <a:xfrm>
          <a:off x="794560" y="449"/>
          <a:ext cx="1142044" cy="880785"/>
        </a:xfrm>
        <a:prstGeom prst="ellipse">
          <a:avLst/>
        </a:prstGeom>
        <a:solidFill>
          <a:srgbClr val="EED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Dónde</a:t>
          </a:r>
        </a:p>
      </dsp:txBody>
      <dsp:txXfrm>
        <a:off x="961808" y="129437"/>
        <a:ext cx="807548" cy="62280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64896-5BA7-4DA2-899A-C1D9820A5C6B}">
      <dsp:nvSpPr>
        <dsp:cNvPr id="0" name=""/>
        <dsp:cNvSpPr/>
      </dsp:nvSpPr>
      <dsp:spPr>
        <a:xfrm>
          <a:off x="1840898" y="240072"/>
          <a:ext cx="1321178" cy="881226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Analistas de procesos</a:t>
          </a:r>
        </a:p>
      </dsp:txBody>
      <dsp:txXfrm>
        <a:off x="2052287" y="240072"/>
        <a:ext cx="1109789" cy="881226"/>
      </dsp:txXfrm>
    </dsp:sp>
    <dsp:sp modelId="{3A6694D3-F0A6-4484-A940-D0543E63CDE2}">
      <dsp:nvSpPr>
        <dsp:cNvPr id="0" name=""/>
        <dsp:cNvSpPr/>
      </dsp:nvSpPr>
      <dsp:spPr>
        <a:xfrm>
          <a:off x="794560" y="449"/>
          <a:ext cx="1063663" cy="880785"/>
        </a:xfrm>
        <a:prstGeom prst="ellipse">
          <a:avLst/>
        </a:prstGeom>
        <a:solidFill>
          <a:srgbClr val="FFECD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Quién</a:t>
          </a:r>
        </a:p>
      </dsp:txBody>
      <dsp:txXfrm>
        <a:off x="950330" y="129437"/>
        <a:ext cx="752123" cy="62280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6EA56-4B11-4992-BBB5-70889B1AF5B4}">
      <dsp:nvSpPr>
        <dsp:cNvPr id="0" name=""/>
        <dsp:cNvSpPr/>
      </dsp:nvSpPr>
      <dsp:spPr>
        <a:xfrm>
          <a:off x="2015537" y="766"/>
          <a:ext cx="2368325" cy="1079995"/>
        </a:xfrm>
        <a:prstGeom prst="roundRect">
          <a:avLst>
            <a:gd name="adj" fmla="val 10000"/>
          </a:avLst>
        </a:prstGeom>
        <a:solidFill>
          <a:srgbClr val="FFC000">
            <a:lumMod val="20000"/>
            <a:lumOff val="8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Indicador</a:t>
          </a:r>
        </a:p>
      </dsp:txBody>
      <dsp:txXfrm>
        <a:off x="2047169" y="32398"/>
        <a:ext cx="2305061" cy="1016731"/>
      </dsp:txXfrm>
    </dsp:sp>
    <dsp:sp modelId="{CA93ED6D-7C8A-42D3-9ABD-CBCDB318C8A3}">
      <dsp:nvSpPr>
        <dsp:cNvPr id="0" name=""/>
        <dsp:cNvSpPr/>
      </dsp:nvSpPr>
      <dsp:spPr>
        <a:xfrm rot="5400000">
          <a:off x="2952999" y="1113656"/>
          <a:ext cx="493401" cy="5920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3022075" y="1162996"/>
        <a:ext cx="355249" cy="345381"/>
      </dsp:txXfrm>
    </dsp:sp>
    <dsp:sp modelId="{884406C3-5084-4F38-9DD3-EB3721272F77}">
      <dsp:nvSpPr>
        <dsp:cNvPr id="0" name=""/>
        <dsp:cNvSpPr/>
      </dsp:nvSpPr>
      <dsp:spPr>
        <a:xfrm>
          <a:off x="2015537" y="1738630"/>
          <a:ext cx="2368325" cy="1315736"/>
        </a:xfrm>
        <a:prstGeom prst="roundRect">
          <a:avLst>
            <a:gd name="adj" fmla="val 10000"/>
          </a:avLst>
        </a:prstGeom>
        <a:solidFill>
          <a:srgbClr val="CDF2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Fecha de generación de OR – Fecha de solicitud de OR en Secretaria</a:t>
          </a:r>
        </a:p>
      </dsp:txBody>
      <dsp:txXfrm>
        <a:off x="2054074" y="1777167"/>
        <a:ext cx="2291251" cy="123866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64896-5BA7-4DA2-899A-C1D9820A5C6B}">
      <dsp:nvSpPr>
        <dsp:cNvPr id="0" name=""/>
        <dsp:cNvSpPr/>
      </dsp:nvSpPr>
      <dsp:spPr>
        <a:xfrm>
          <a:off x="1749473" y="353213"/>
          <a:ext cx="1321178" cy="881226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Inmediato</a:t>
          </a:r>
        </a:p>
      </dsp:txBody>
      <dsp:txXfrm>
        <a:off x="1960861" y="353213"/>
        <a:ext cx="1109789" cy="881226"/>
      </dsp:txXfrm>
    </dsp:sp>
    <dsp:sp modelId="{3A6694D3-F0A6-4484-A940-D0543E63CDE2}">
      <dsp:nvSpPr>
        <dsp:cNvPr id="0" name=""/>
        <dsp:cNvSpPr/>
      </dsp:nvSpPr>
      <dsp:spPr>
        <a:xfrm>
          <a:off x="794560" y="449"/>
          <a:ext cx="1128480" cy="880785"/>
        </a:xfrm>
        <a:prstGeom prst="ellipse">
          <a:avLst/>
        </a:prstGeom>
        <a:solidFill>
          <a:srgbClr val="BCEFF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Cuándo</a:t>
          </a:r>
        </a:p>
      </dsp:txBody>
      <dsp:txXfrm>
        <a:off x="959822" y="129437"/>
        <a:ext cx="797956" cy="62280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64896-5BA7-4DA2-899A-C1D9820A5C6B}">
      <dsp:nvSpPr>
        <dsp:cNvPr id="0" name=""/>
        <dsp:cNvSpPr/>
      </dsp:nvSpPr>
      <dsp:spPr>
        <a:xfrm>
          <a:off x="1806072" y="341801"/>
          <a:ext cx="1321178" cy="881226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USGN</a:t>
          </a:r>
        </a:p>
      </dsp:txBody>
      <dsp:txXfrm>
        <a:off x="2017460" y="341801"/>
        <a:ext cx="1109789" cy="881226"/>
      </dsp:txXfrm>
    </dsp:sp>
    <dsp:sp modelId="{3A6694D3-F0A6-4484-A940-D0543E63CDE2}">
      <dsp:nvSpPr>
        <dsp:cNvPr id="0" name=""/>
        <dsp:cNvSpPr/>
      </dsp:nvSpPr>
      <dsp:spPr>
        <a:xfrm>
          <a:off x="794560" y="449"/>
          <a:ext cx="1142044" cy="880785"/>
        </a:xfrm>
        <a:prstGeom prst="ellipse">
          <a:avLst/>
        </a:prstGeom>
        <a:solidFill>
          <a:srgbClr val="EED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Dónde</a:t>
          </a:r>
        </a:p>
      </dsp:txBody>
      <dsp:txXfrm>
        <a:off x="961808" y="129437"/>
        <a:ext cx="807548" cy="62280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64896-5BA7-4DA2-899A-C1D9820A5C6B}">
      <dsp:nvSpPr>
        <dsp:cNvPr id="0" name=""/>
        <dsp:cNvSpPr/>
      </dsp:nvSpPr>
      <dsp:spPr>
        <a:xfrm>
          <a:off x="1840898" y="240072"/>
          <a:ext cx="1321178" cy="881226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Analistas de procesos</a:t>
          </a:r>
        </a:p>
      </dsp:txBody>
      <dsp:txXfrm>
        <a:off x="2052287" y="240072"/>
        <a:ext cx="1109789" cy="881226"/>
      </dsp:txXfrm>
    </dsp:sp>
    <dsp:sp modelId="{3A6694D3-F0A6-4484-A940-D0543E63CDE2}">
      <dsp:nvSpPr>
        <dsp:cNvPr id="0" name=""/>
        <dsp:cNvSpPr/>
      </dsp:nvSpPr>
      <dsp:spPr>
        <a:xfrm>
          <a:off x="794560" y="449"/>
          <a:ext cx="1063663" cy="880785"/>
        </a:xfrm>
        <a:prstGeom prst="ellipse">
          <a:avLst/>
        </a:prstGeom>
        <a:solidFill>
          <a:srgbClr val="FFECD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Quién</a:t>
          </a:r>
        </a:p>
      </dsp:txBody>
      <dsp:txXfrm>
        <a:off x="950330" y="129437"/>
        <a:ext cx="752123" cy="62280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6EA56-4B11-4992-BBB5-70889B1AF5B4}">
      <dsp:nvSpPr>
        <dsp:cNvPr id="0" name=""/>
        <dsp:cNvSpPr/>
      </dsp:nvSpPr>
      <dsp:spPr>
        <a:xfrm>
          <a:off x="2015537" y="766"/>
          <a:ext cx="2368325" cy="1079995"/>
        </a:xfrm>
        <a:prstGeom prst="roundRect">
          <a:avLst>
            <a:gd name="adj" fmla="val 10000"/>
          </a:avLst>
        </a:prstGeom>
        <a:solidFill>
          <a:srgbClr val="FFC000">
            <a:lumMod val="20000"/>
            <a:lumOff val="8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Indicador</a:t>
          </a:r>
        </a:p>
      </dsp:txBody>
      <dsp:txXfrm>
        <a:off x="2047169" y="32398"/>
        <a:ext cx="2305061" cy="1016731"/>
      </dsp:txXfrm>
    </dsp:sp>
    <dsp:sp modelId="{CA93ED6D-7C8A-42D3-9ABD-CBCDB318C8A3}">
      <dsp:nvSpPr>
        <dsp:cNvPr id="0" name=""/>
        <dsp:cNvSpPr/>
      </dsp:nvSpPr>
      <dsp:spPr>
        <a:xfrm rot="5400000">
          <a:off x="2952999" y="1113656"/>
          <a:ext cx="493401" cy="5920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3022075" y="1162996"/>
        <a:ext cx="355249" cy="345381"/>
      </dsp:txXfrm>
    </dsp:sp>
    <dsp:sp modelId="{884406C3-5084-4F38-9DD3-EB3721272F77}">
      <dsp:nvSpPr>
        <dsp:cNvPr id="0" name=""/>
        <dsp:cNvSpPr/>
      </dsp:nvSpPr>
      <dsp:spPr>
        <a:xfrm>
          <a:off x="2015537" y="1738630"/>
          <a:ext cx="2368325" cy="1315736"/>
        </a:xfrm>
        <a:prstGeom prst="roundRect">
          <a:avLst>
            <a:gd name="adj" fmla="val 10000"/>
          </a:avLst>
        </a:prstGeom>
        <a:solidFill>
          <a:srgbClr val="CDF2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No. Reprocesos / emisión de certificaciones o autenticaciones</a:t>
          </a:r>
        </a:p>
      </dsp:txBody>
      <dsp:txXfrm>
        <a:off x="2054074" y="1777167"/>
        <a:ext cx="2291251" cy="123866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64896-5BA7-4DA2-899A-C1D9820A5C6B}">
      <dsp:nvSpPr>
        <dsp:cNvPr id="0" name=""/>
        <dsp:cNvSpPr/>
      </dsp:nvSpPr>
      <dsp:spPr>
        <a:xfrm>
          <a:off x="1749473" y="353213"/>
          <a:ext cx="1321178" cy="881226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Inmediato</a:t>
          </a:r>
        </a:p>
      </dsp:txBody>
      <dsp:txXfrm>
        <a:off x="1960861" y="353213"/>
        <a:ext cx="1109789" cy="881226"/>
      </dsp:txXfrm>
    </dsp:sp>
    <dsp:sp modelId="{3A6694D3-F0A6-4484-A940-D0543E63CDE2}">
      <dsp:nvSpPr>
        <dsp:cNvPr id="0" name=""/>
        <dsp:cNvSpPr/>
      </dsp:nvSpPr>
      <dsp:spPr>
        <a:xfrm>
          <a:off x="794560" y="449"/>
          <a:ext cx="1128480" cy="880785"/>
        </a:xfrm>
        <a:prstGeom prst="ellipse">
          <a:avLst/>
        </a:prstGeom>
        <a:solidFill>
          <a:srgbClr val="BCEFF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Cuándo</a:t>
          </a:r>
        </a:p>
      </dsp:txBody>
      <dsp:txXfrm>
        <a:off x="959822" y="129437"/>
        <a:ext cx="797956" cy="62280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64896-5BA7-4DA2-899A-C1D9820A5C6B}">
      <dsp:nvSpPr>
        <dsp:cNvPr id="0" name=""/>
        <dsp:cNvSpPr/>
      </dsp:nvSpPr>
      <dsp:spPr>
        <a:xfrm>
          <a:off x="1806072" y="341801"/>
          <a:ext cx="1321178" cy="881226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USGN</a:t>
          </a:r>
        </a:p>
      </dsp:txBody>
      <dsp:txXfrm>
        <a:off x="2017460" y="341801"/>
        <a:ext cx="1109789" cy="881226"/>
      </dsp:txXfrm>
    </dsp:sp>
    <dsp:sp modelId="{3A6694D3-F0A6-4484-A940-D0543E63CDE2}">
      <dsp:nvSpPr>
        <dsp:cNvPr id="0" name=""/>
        <dsp:cNvSpPr/>
      </dsp:nvSpPr>
      <dsp:spPr>
        <a:xfrm>
          <a:off x="794560" y="449"/>
          <a:ext cx="1142044" cy="880785"/>
        </a:xfrm>
        <a:prstGeom prst="ellipse">
          <a:avLst/>
        </a:prstGeom>
        <a:solidFill>
          <a:srgbClr val="EED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Dónde</a:t>
          </a:r>
        </a:p>
      </dsp:txBody>
      <dsp:txXfrm>
        <a:off x="961808" y="129437"/>
        <a:ext cx="807548" cy="6228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19609-5B66-451C-B84B-D8B72580FA27}">
      <dsp:nvSpPr>
        <dsp:cNvPr id="0" name=""/>
        <dsp:cNvSpPr/>
      </dsp:nvSpPr>
      <dsp:spPr>
        <a:xfrm>
          <a:off x="-28753" y="348985"/>
          <a:ext cx="5473700" cy="3421062"/>
        </a:xfrm>
        <a:prstGeom prst="swooshArrow">
          <a:avLst>
            <a:gd name="adj1" fmla="val 25000"/>
            <a:gd name="adj2" fmla="val 25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AFAB8-FEFA-47F0-9163-67DC78B57E52}">
      <dsp:nvSpPr>
        <dsp:cNvPr id="0" name=""/>
        <dsp:cNvSpPr/>
      </dsp:nvSpPr>
      <dsp:spPr>
        <a:xfrm>
          <a:off x="510405" y="2892887"/>
          <a:ext cx="125895" cy="125895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57C44-E976-45D0-88D8-73E84EE7929D}">
      <dsp:nvSpPr>
        <dsp:cNvPr id="0" name=""/>
        <dsp:cNvSpPr/>
      </dsp:nvSpPr>
      <dsp:spPr>
        <a:xfrm>
          <a:off x="619596" y="3003979"/>
          <a:ext cx="2274570" cy="814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709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+mn-lt"/>
            </a:rPr>
            <a:t>Falta de revisión de la documentación de los procesos</a:t>
          </a:r>
        </a:p>
      </dsp:txBody>
      <dsp:txXfrm>
        <a:off x="619596" y="3003979"/>
        <a:ext cx="2274570" cy="814212"/>
      </dsp:txXfrm>
    </dsp:sp>
    <dsp:sp modelId="{EF7266EE-1779-4489-85B5-3F6987695F66}">
      <dsp:nvSpPr>
        <dsp:cNvPr id="0" name=""/>
        <dsp:cNvSpPr/>
      </dsp:nvSpPr>
      <dsp:spPr>
        <a:xfrm>
          <a:off x="1399881" y="2097148"/>
          <a:ext cx="218948" cy="218948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D442A-8180-432E-8E10-4E1FFD7C5A55}">
      <dsp:nvSpPr>
        <dsp:cNvPr id="0" name=""/>
        <dsp:cNvSpPr/>
      </dsp:nvSpPr>
      <dsp:spPr>
        <a:xfrm>
          <a:off x="85033" y="1422110"/>
          <a:ext cx="1500952" cy="637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016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+mn-lt"/>
            </a:rPr>
            <a:t>Bajo nivel de madurez de los procesos</a:t>
          </a:r>
        </a:p>
      </dsp:txBody>
      <dsp:txXfrm>
        <a:off x="85033" y="1422110"/>
        <a:ext cx="1500952" cy="637408"/>
      </dsp:txXfrm>
    </dsp:sp>
    <dsp:sp modelId="{48BFAC00-8D0A-4EF7-9D7A-CB04E1A04155}">
      <dsp:nvSpPr>
        <dsp:cNvPr id="0" name=""/>
        <dsp:cNvSpPr/>
      </dsp:nvSpPr>
      <dsp:spPr>
        <a:xfrm>
          <a:off x="2535674" y="1510778"/>
          <a:ext cx="290106" cy="290106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9E351-CC8D-4038-85E2-74391492FE92}">
      <dsp:nvSpPr>
        <dsp:cNvPr id="0" name=""/>
        <dsp:cNvSpPr/>
      </dsp:nvSpPr>
      <dsp:spPr>
        <a:xfrm>
          <a:off x="2503311" y="2059519"/>
          <a:ext cx="1383751" cy="542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721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+mn-lt"/>
            </a:rPr>
            <a:t>Falta de una mejora continua</a:t>
          </a:r>
        </a:p>
      </dsp:txBody>
      <dsp:txXfrm>
        <a:off x="2503311" y="2059519"/>
        <a:ext cx="1383751" cy="542254"/>
      </dsp:txXfrm>
    </dsp:sp>
    <dsp:sp modelId="{7742F1CC-3E39-4F72-8934-B57EE30DE679}">
      <dsp:nvSpPr>
        <dsp:cNvPr id="0" name=""/>
        <dsp:cNvSpPr/>
      </dsp:nvSpPr>
      <dsp:spPr>
        <a:xfrm>
          <a:off x="3772730" y="1122829"/>
          <a:ext cx="388632" cy="388632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5127A-C603-499F-A0B7-DC13D36471A8}">
      <dsp:nvSpPr>
        <dsp:cNvPr id="0" name=""/>
        <dsp:cNvSpPr/>
      </dsp:nvSpPr>
      <dsp:spPr>
        <a:xfrm>
          <a:off x="1972480" y="335114"/>
          <a:ext cx="2055690" cy="64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928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+mn-lt"/>
            </a:rPr>
            <a:t>Falta de personal, el equipo de procesos se formó en 2018</a:t>
          </a:r>
        </a:p>
      </dsp:txBody>
      <dsp:txXfrm>
        <a:off x="1972480" y="335114"/>
        <a:ext cx="2055690" cy="64121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64896-5BA7-4DA2-899A-C1D9820A5C6B}">
      <dsp:nvSpPr>
        <dsp:cNvPr id="0" name=""/>
        <dsp:cNvSpPr/>
      </dsp:nvSpPr>
      <dsp:spPr>
        <a:xfrm>
          <a:off x="1840898" y="240072"/>
          <a:ext cx="1321178" cy="881226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Analistas de procesos</a:t>
          </a:r>
        </a:p>
      </dsp:txBody>
      <dsp:txXfrm>
        <a:off x="2052287" y="240072"/>
        <a:ext cx="1109789" cy="881226"/>
      </dsp:txXfrm>
    </dsp:sp>
    <dsp:sp modelId="{3A6694D3-F0A6-4484-A940-D0543E63CDE2}">
      <dsp:nvSpPr>
        <dsp:cNvPr id="0" name=""/>
        <dsp:cNvSpPr/>
      </dsp:nvSpPr>
      <dsp:spPr>
        <a:xfrm>
          <a:off x="794560" y="449"/>
          <a:ext cx="1063663" cy="880785"/>
        </a:xfrm>
        <a:prstGeom prst="ellipse">
          <a:avLst/>
        </a:prstGeom>
        <a:solidFill>
          <a:srgbClr val="FFECD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Quién</a:t>
          </a:r>
        </a:p>
      </dsp:txBody>
      <dsp:txXfrm>
        <a:off x="950330" y="129437"/>
        <a:ext cx="752123" cy="62280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6EA56-4B11-4992-BBB5-70889B1AF5B4}">
      <dsp:nvSpPr>
        <dsp:cNvPr id="0" name=""/>
        <dsp:cNvSpPr/>
      </dsp:nvSpPr>
      <dsp:spPr>
        <a:xfrm>
          <a:off x="2472232" y="79610"/>
          <a:ext cx="2742883" cy="1079995"/>
        </a:xfrm>
        <a:prstGeom prst="roundRect">
          <a:avLst>
            <a:gd name="adj" fmla="val 10000"/>
          </a:avLst>
        </a:prstGeom>
        <a:solidFill>
          <a:srgbClr val="FFC000">
            <a:lumMod val="20000"/>
            <a:lumOff val="8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Indicador</a:t>
          </a:r>
        </a:p>
      </dsp:txBody>
      <dsp:txXfrm>
        <a:off x="2503864" y="111242"/>
        <a:ext cx="2679619" cy="1016731"/>
      </dsp:txXfrm>
    </dsp:sp>
    <dsp:sp modelId="{CA93ED6D-7C8A-42D3-9ABD-CBCDB318C8A3}">
      <dsp:nvSpPr>
        <dsp:cNvPr id="0" name=""/>
        <dsp:cNvSpPr/>
      </dsp:nvSpPr>
      <dsp:spPr>
        <a:xfrm rot="5400000">
          <a:off x="3587657" y="1158100"/>
          <a:ext cx="512033" cy="6857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3637958" y="1244943"/>
        <a:ext cx="411432" cy="358423"/>
      </dsp:txXfrm>
    </dsp:sp>
    <dsp:sp modelId="{884406C3-5084-4F38-9DD3-EB3721272F77}">
      <dsp:nvSpPr>
        <dsp:cNvPr id="0" name=""/>
        <dsp:cNvSpPr/>
      </dsp:nvSpPr>
      <dsp:spPr>
        <a:xfrm>
          <a:off x="2472232" y="1842316"/>
          <a:ext cx="2742883" cy="1523824"/>
        </a:xfrm>
        <a:prstGeom prst="roundRect">
          <a:avLst>
            <a:gd name="adj" fmla="val 10000"/>
          </a:avLst>
        </a:prstGeom>
        <a:solidFill>
          <a:srgbClr val="CDF2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(No. Documentos inventariados / No. De documentos recibidos para archivo histórico) *100</a:t>
          </a:r>
        </a:p>
      </dsp:txBody>
      <dsp:txXfrm>
        <a:off x="2516863" y="1886947"/>
        <a:ext cx="2653621" cy="1434562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64896-5BA7-4DA2-899A-C1D9820A5C6B}">
      <dsp:nvSpPr>
        <dsp:cNvPr id="0" name=""/>
        <dsp:cNvSpPr/>
      </dsp:nvSpPr>
      <dsp:spPr>
        <a:xfrm>
          <a:off x="1749473" y="353213"/>
          <a:ext cx="1321178" cy="881226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Inmediato</a:t>
          </a:r>
        </a:p>
      </dsp:txBody>
      <dsp:txXfrm>
        <a:off x="1960861" y="353213"/>
        <a:ext cx="1109789" cy="881226"/>
      </dsp:txXfrm>
    </dsp:sp>
    <dsp:sp modelId="{3A6694D3-F0A6-4484-A940-D0543E63CDE2}">
      <dsp:nvSpPr>
        <dsp:cNvPr id="0" name=""/>
        <dsp:cNvSpPr/>
      </dsp:nvSpPr>
      <dsp:spPr>
        <a:xfrm>
          <a:off x="794560" y="449"/>
          <a:ext cx="1128480" cy="880785"/>
        </a:xfrm>
        <a:prstGeom prst="ellipse">
          <a:avLst/>
        </a:prstGeom>
        <a:solidFill>
          <a:srgbClr val="BCEFF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Cuándo</a:t>
          </a:r>
        </a:p>
      </dsp:txBody>
      <dsp:txXfrm>
        <a:off x="959822" y="129437"/>
        <a:ext cx="797956" cy="62280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64896-5BA7-4DA2-899A-C1D9820A5C6B}">
      <dsp:nvSpPr>
        <dsp:cNvPr id="0" name=""/>
        <dsp:cNvSpPr/>
      </dsp:nvSpPr>
      <dsp:spPr>
        <a:xfrm>
          <a:off x="1806072" y="341801"/>
          <a:ext cx="1321178" cy="881226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USGN</a:t>
          </a:r>
        </a:p>
      </dsp:txBody>
      <dsp:txXfrm>
        <a:off x="2017460" y="341801"/>
        <a:ext cx="1109789" cy="881226"/>
      </dsp:txXfrm>
    </dsp:sp>
    <dsp:sp modelId="{3A6694D3-F0A6-4484-A940-D0543E63CDE2}">
      <dsp:nvSpPr>
        <dsp:cNvPr id="0" name=""/>
        <dsp:cNvSpPr/>
      </dsp:nvSpPr>
      <dsp:spPr>
        <a:xfrm>
          <a:off x="794560" y="449"/>
          <a:ext cx="1142044" cy="880785"/>
        </a:xfrm>
        <a:prstGeom prst="ellipse">
          <a:avLst/>
        </a:prstGeom>
        <a:solidFill>
          <a:srgbClr val="EED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Dónde</a:t>
          </a:r>
        </a:p>
      </dsp:txBody>
      <dsp:txXfrm>
        <a:off x="961808" y="129437"/>
        <a:ext cx="807548" cy="62280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64896-5BA7-4DA2-899A-C1D9820A5C6B}">
      <dsp:nvSpPr>
        <dsp:cNvPr id="0" name=""/>
        <dsp:cNvSpPr/>
      </dsp:nvSpPr>
      <dsp:spPr>
        <a:xfrm>
          <a:off x="1840898" y="240072"/>
          <a:ext cx="1321178" cy="881226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Analistas de procesos</a:t>
          </a:r>
        </a:p>
      </dsp:txBody>
      <dsp:txXfrm>
        <a:off x="2052287" y="240072"/>
        <a:ext cx="1109789" cy="881226"/>
      </dsp:txXfrm>
    </dsp:sp>
    <dsp:sp modelId="{3A6694D3-F0A6-4484-A940-D0543E63CDE2}">
      <dsp:nvSpPr>
        <dsp:cNvPr id="0" name=""/>
        <dsp:cNvSpPr/>
      </dsp:nvSpPr>
      <dsp:spPr>
        <a:xfrm>
          <a:off x="794560" y="449"/>
          <a:ext cx="1063663" cy="880785"/>
        </a:xfrm>
        <a:prstGeom prst="ellipse">
          <a:avLst/>
        </a:prstGeom>
        <a:solidFill>
          <a:srgbClr val="FFECD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Quién</a:t>
          </a:r>
        </a:p>
      </dsp:txBody>
      <dsp:txXfrm>
        <a:off x="950330" y="129437"/>
        <a:ext cx="752123" cy="622809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6EA56-4B11-4992-BBB5-70889B1AF5B4}">
      <dsp:nvSpPr>
        <dsp:cNvPr id="0" name=""/>
        <dsp:cNvSpPr/>
      </dsp:nvSpPr>
      <dsp:spPr>
        <a:xfrm>
          <a:off x="1418334" y="699"/>
          <a:ext cx="3562731" cy="985060"/>
        </a:xfrm>
        <a:prstGeom prst="roundRect">
          <a:avLst>
            <a:gd name="adj" fmla="val 10000"/>
          </a:avLst>
        </a:prstGeom>
        <a:solidFill>
          <a:srgbClr val="FFC000">
            <a:lumMod val="20000"/>
            <a:lumOff val="8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Indicador</a:t>
          </a:r>
        </a:p>
      </dsp:txBody>
      <dsp:txXfrm>
        <a:off x="1447185" y="29550"/>
        <a:ext cx="3505029" cy="927358"/>
      </dsp:txXfrm>
    </dsp:sp>
    <dsp:sp modelId="{CA93ED6D-7C8A-42D3-9ABD-CBCDB318C8A3}">
      <dsp:nvSpPr>
        <dsp:cNvPr id="0" name=""/>
        <dsp:cNvSpPr/>
      </dsp:nvSpPr>
      <dsp:spPr>
        <a:xfrm rot="5400000">
          <a:off x="2974685" y="1015761"/>
          <a:ext cx="450029" cy="5400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3037690" y="1060764"/>
        <a:ext cx="324021" cy="315020"/>
      </dsp:txXfrm>
    </dsp:sp>
    <dsp:sp modelId="{FC92B823-DD71-4678-B64A-E354823E3B28}">
      <dsp:nvSpPr>
        <dsp:cNvPr id="0" name=""/>
        <dsp:cNvSpPr/>
      </dsp:nvSpPr>
      <dsp:spPr>
        <a:xfrm>
          <a:off x="1418334" y="1585798"/>
          <a:ext cx="3562731" cy="1200078"/>
        </a:xfrm>
        <a:prstGeom prst="roundRect">
          <a:avLst>
            <a:gd name="adj" fmla="val 10000"/>
          </a:avLst>
        </a:prstGeom>
        <a:solidFill>
          <a:srgbClr val="CDF2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Nivel de satisfacción de la capacitación en manejo de archivo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Excelente 5 / Muy bueno 4 / Bueno 3 / Regular 2</a:t>
          </a:r>
        </a:p>
      </dsp:txBody>
      <dsp:txXfrm>
        <a:off x="1453483" y="1620947"/>
        <a:ext cx="3492433" cy="112978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64896-5BA7-4DA2-899A-C1D9820A5C6B}">
      <dsp:nvSpPr>
        <dsp:cNvPr id="0" name=""/>
        <dsp:cNvSpPr/>
      </dsp:nvSpPr>
      <dsp:spPr>
        <a:xfrm>
          <a:off x="1749473" y="353213"/>
          <a:ext cx="1321178" cy="881226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Inmediato</a:t>
          </a:r>
        </a:p>
      </dsp:txBody>
      <dsp:txXfrm>
        <a:off x="1960861" y="353213"/>
        <a:ext cx="1109789" cy="881226"/>
      </dsp:txXfrm>
    </dsp:sp>
    <dsp:sp modelId="{3A6694D3-F0A6-4484-A940-D0543E63CDE2}">
      <dsp:nvSpPr>
        <dsp:cNvPr id="0" name=""/>
        <dsp:cNvSpPr/>
      </dsp:nvSpPr>
      <dsp:spPr>
        <a:xfrm>
          <a:off x="794560" y="449"/>
          <a:ext cx="1128480" cy="880785"/>
        </a:xfrm>
        <a:prstGeom prst="ellipse">
          <a:avLst/>
        </a:prstGeom>
        <a:solidFill>
          <a:srgbClr val="BCEFF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Cuándo</a:t>
          </a:r>
        </a:p>
      </dsp:txBody>
      <dsp:txXfrm>
        <a:off x="959822" y="129437"/>
        <a:ext cx="797956" cy="62280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64896-5BA7-4DA2-899A-C1D9820A5C6B}">
      <dsp:nvSpPr>
        <dsp:cNvPr id="0" name=""/>
        <dsp:cNvSpPr/>
      </dsp:nvSpPr>
      <dsp:spPr>
        <a:xfrm>
          <a:off x="1806072" y="341801"/>
          <a:ext cx="1321178" cy="881226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USGN</a:t>
          </a:r>
        </a:p>
      </dsp:txBody>
      <dsp:txXfrm>
        <a:off x="2017460" y="341801"/>
        <a:ext cx="1109789" cy="881226"/>
      </dsp:txXfrm>
    </dsp:sp>
    <dsp:sp modelId="{3A6694D3-F0A6-4484-A940-D0543E63CDE2}">
      <dsp:nvSpPr>
        <dsp:cNvPr id="0" name=""/>
        <dsp:cNvSpPr/>
      </dsp:nvSpPr>
      <dsp:spPr>
        <a:xfrm>
          <a:off x="794560" y="449"/>
          <a:ext cx="1142044" cy="880785"/>
        </a:xfrm>
        <a:prstGeom prst="ellipse">
          <a:avLst/>
        </a:prstGeom>
        <a:solidFill>
          <a:srgbClr val="EED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Dónde</a:t>
          </a:r>
        </a:p>
      </dsp:txBody>
      <dsp:txXfrm>
        <a:off x="961808" y="129437"/>
        <a:ext cx="807548" cy="622809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64896-5BA7-4DA2-899A-C1D9820A5C6B}">
      <dsp:nvSpPr>
        <dsp:cNvPr id="0" name=""/>
        <dsp:cNvSpPr/>
      </dsp:nvSpPr>
      <dsp:spPr>
        <a:xfrm>
          <a:off x="1840898" y="240072"/>
          <a:ext cx="1321178" cy="881226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Analistas de procesos</a:t>
          </a:r>
        </a:p>
      </dsp:txBody>
      <dsp:txXfrm>
        <a:off x="2052287" y="240072"/>
        <a:ext cx="1109789" cy="881226"/>
      </dsp:txXfrm>
    </dsp:sp>
    <dsp:sp modelId="{3A6694D3-F0A6-4484-A940-D0543E63CDE2}">
      <dsp:nvSpPr>
        <dsp:cNvPr id="0" name=""/>
        <dsp:cNvSpPr/>
      </dsp:nvSpPr>
      <dsp:spPr>
        <a:xfrm>
          <a:off x="794560" y="449"/>
          <a:ext cx="1063663" cy="880785"/>
        </a:xfrm>
        <a:prstGeom prst="ellipse">
          <a:avLst/>
        </a:prstGeom>
        <a:solidFill>
          <a:srgbClr val="FFECD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Quién</a:t>
          </a:r>
        </a:p>
      </dsp:txBody>
      <dsp:txXfrm>
        <a:off x="950330" y="129437"/>
        <a:ext cx="752123" cy="622809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8AF99-DA60-41DB-87B5-153BB2E19718}">
      <dsp:nvSpPr>
        <dsp:cNvPr id="0" name=""/>
        <dsp:cNvSpPr/>
      </dsp:nvSpPr>
      <dsp:spPr>
        <a:xfrm>
          <a:off x="4107" y="0"/>
          <a:ext cx="2519991" cy="987552"/>
        </a:xfrm>
        <a:prstGeom prst="roundRect">
          <a:avLst>
            <a:gd name="adj" fmla="val 10000"/>
          </a:avLst>
        </a:prstGeom>
        <a:solidFill>
          <a:srgbClr val="FFC000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Indicador</a:t>
          </a:r>
        </a:p>
      </dsp:txBody>
      <dsp:txXfrm>
        <a:off x="33031" y="28924"/>
        <a:ext cx="2462143" cy="929704"/>
      </dsp:txXfrm>
    </dsp:sp>
    <dsp:sp modelId="{1628E777-04F4-4464-BAD3-E8962413DBDD}">
      <dsp:nvSpPr>
        <dsp:cNvPr id="0" name=""/>
        <dsp:cNvSpPr/>
      </dsp:nvSpPr>
      <dsp:spPr>
        <a:xfrm>
          <a:off x="2830235" y="114167"/>
          <a:ext cx="649008" cy="759217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kern="120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830235" y="266010"/>
        <a:ext cx="454306" cy="455531"/>
      </dsp:txXfrm>
    </dsp:sp>
    <dsp:sp modelId="{4210156E-BE6F-4CB3-B4AF-324598CA58E4}">
      <dsp:nvSpPr>
        <dsp:cNvPr id="0" name=""/>
        <dsp:cNvSpPr/>
      </dsp:nvSpPr>
      <dsp:spPr>
        <a:xfrm>
          <a:off x="3748643" y="0"/>
          <a:ext cx="3061362" cy="987552"/>
        </a:xfrm>
        <a:prstGeom prst="roundRect">
          <a:avLst>
            <a:gd name="adj" fmla="val 10000"/>
          </a:avLst>
        </a:prstGeom>
        <a:solidFill>
          <a:srgbClr val="CDF2F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500" kern="120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</a:t>
          </a:r>
          <a:r>
            <a:rPr lang="es-MX" sz="150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de cajas de conservación de documentación / Total de documentación generada y recibida) * 100</a:t>
          </a:r>
          <a:endParaRPr lang="es-EC" sz="150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777567" y="28924"/>
        <a:ext cx="3003514" cy="9297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EC846-4065-494C-B71F-F207E9AE10DC}">
      <dsp:nvSpPr>
        <dsp:cNvPr id="0" name=""/>
        <dsp:cNvSpPr/>
      </dsp:nvSpPr>
      <dsp:spPr>
        <a:xfrm rot="4396374">
          <a:off x="584087" y="895471"/>
          <a:ext cx="3884695" cy="2709090"/>
        </a:xfrm>
        <a:prstGeom prst="swooshArrow">
          <a:avLst>
            <a:gd name="adj1" fmla="val 16310"/>
            <a:gd name="adj2" fmla="val 31370"/>
          </a:avLst>
        </a:prstGeom>
        <a:solidFill>
          <a:srgbClr val="00A25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6BD271-20CC-4F92-BAAE-A492F68F22CE}">
      <dsp:nvSpPr>
        <dsp:cNvPr id="0" name=""/>
        <dsp:cNvSpPr/>
      </dsp:nvSpPr>
      <dsp:spPr>
        <a:xfrm>
          <a:off x="2039306" y="1249209"/>
          <a:ext cx="98100" cy="9810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C8A4769-9221-49AD-A549-07A3F7BBC9B5}">
      <dsp:nvSpPr>
        <dsp:cNvPr id="0" name=""/>
        <dsp:cNvSpPr/>
      </dsp:nvSpPr>
      <dsp:spPr>
        <a:xfrm>
          <a:off x="2711026" y="1791013"/>
          <a:ext cx="98100" cy="9810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6A79BF-7C13-4368-9901-2CDD459D944C}">
      <dsp:nvSpPr>
        <dsp:cNvPr id="0" name=""/>
        <dsp:cNvSpPr/>
      </dsp:nvSpPr>
      <dsp:spPr>
        <a:xfrm>
          <a:off x="3214444" y="2424617"/>
          <a:ext cx="98100" cy="9810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6D4C07-304B-4971-948F-F6963B4BCC5A}">
      <dsp:nvSpPr>
        <dsp:cNvPr id="0" name=""/>
        <dsp:cNvSpPr/>
      </dsp:nvSpPr>
      <dsp:spPr>
        <a:xfrm>
          <a:off x="1645169" y="448239"/>
          <a:ext cx="1755011" cy="720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+mn-lt"/>
            </a:rPr>
            <a:t>Origina demora y reprocesos</a:t>
          </a:r>
        </a:p>
      </dsp:txBody>
      <dsp:txXfrm>
        <a:off x="1645169" y="448239"/>
        <a:ext cx="1755011" cy="720005"/>
      </dsp:txXfrm>
    </dsp:sp>
    <dsp:sp modelId="{CE43824A-729D-49DA-81D3-DA8E7DC85DB4}">
      <dsp:nvSpPr>
        <dsp:cNvPr id="0" name=""/>
        <dsp:cNvSpPr/>
      </dsp:nvSpPr>
      <dsp:spPr>
        <a:xfrm>
          <a:off x="3112929" y="1594721"/>
          <a:ext cx="1910808" cy="720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+mn-lt"/>
            </a:rPr>
            <a:t>Errores en la ejecución de los procesos</a:t>
          </a:r>
        </a:p>
      </dsp:txBody>
      <dsp:txXfrm>
        <a:off x="3112929" y="1594721"/>
        <a:ext cx="1910808" cy="720005"/>
      </dsp:txXfrm>
    </dsp:sp>
    <dsp:sp modelId="{5026ACE4-8BDD-4257-A9C5-7810033EBDA5}">
      <dsp:nvSpPr>
        <dsp:cNvPr id="0" name=""/>
        <dsp:cNvSpPr/>
      </dsp:nvSpPr>
      <dsp:spPr>
        <a:xfrm>
          <a:off x="512691" y="1530014"/>
          <a:ext cx="1707601" cy="720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+mn-lt"/>
            </a:rPr>
            <a:t>No permite la automatización de procesos</a:t>
          </a:r>
        </a:p>
      </dsp:txBody>
      <dsp:txXfrm>
        <a:off x="512691" y="1530014"/>
        <a:ext cx="1707601" cy="720005"/>
      </dsp:txXfrm>
    </dsp:sp>
    <dsp:sp modelId="{32191E44-7DAE-4DA5-BDA4-6BE7F390C0CD}">
      <dsp:nvSpPr>
        <dsp:cNvPr id="0" name=""/>
        <dsp:cNvSpPr/>
      </dsp:nvSpPr>
      <dsp:spPr>
        <a:xfrm>
          <a:off x="1772165" y="2552537"/>
          <a:ext cx="1387096" cy="720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+mn-lt"/>
            </a:rPr>
            <a:t>Acumulación de los documentos</a:t>
          </a:r>
        </a:p>
      </dsp:txBody>
      <dsp:txXfrm>
        <a:off x="1772165" y="2552537"/>
        <a:ext cx="1387096" cy="720005"/>
      </dsp:txXfrm>
    </dsp:sp>
    <dsp:sp modelId="{61DDB01F-5626-48FC-8B45-E8B52B8803BC}">
      <dsp:nvSpPr>
        <dsp:cNvPr id="0" name=""/>
        <dsp:cNvSpPr/>
      </dsp:nvSpPr>
      <dsp:spPr>
        <a:xfrm>
          <a:off x="2798686" y="3780027"/>
          <a:ext cx="2475018" cy="720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 dirty="0">
            <a:latin typeface="+mn-lt"/>
          </a:endParaRPr>
        </a:p>
      </dsp:txBody>
      <dsp:txXfrm>
        <a:off x="2798686" y="3780027"/>
        <a:ext cx="2475018" cy="720005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8AF99-DA60-41DB-87B5-153BB2E19718}">
      <dsp:nvSpPr>
        <dsp:cNvPr id="0" name=""/>
        <dsp:cNvSpPr/>
      </dsp:nvSpPr>
      <dsp:spPr>
        <a:xfrm>
          <a:off x="4218" y="0"/>
          <a:ext cx="2432359" cy="987552"/>
        </a:xfrm>
        <a:prstGeom prst="roundRect">
          <a:avLst>
            <a:gd name="adj" fmla="val 10000"/>
          </a:avLst>
        </a:prstGeom>
        <a:solidFill>
          <a:srgbClr val="FFC000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Indicador</a:t>
          </a:r>
        </a:p>
      </dsp:txBody>
      <dsp:txXfrm>
        <a:off x="33142" y="28924"/>
        <a:ext cx="2374511" cy="929704"/>
      </dsp:txXfrm>
    </dsp:sp>
    <dsp:sp modelId="{1628E777-04F4-4464-BAD3-E8962413DBDD}">
      <dsp:nvSpPr>
        <dsp:cNvPr id="0" name=""/>
        <dsp:cNvSpPr/>
      </dsp:nvSpPr>
      <dsp:spPr>
        <a:xfrm>
          <a:off x="2754794" y="99186"/>
          <a:ext cx="674621" cy="789179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754794" y="257022"/>
        <a:ext cx="472235" cy="473507"/>
      </dsp:txXfrm>
    </dsp:sp>
    <dsp:sp modelId="{4210156E-BE6F-4CB3-B4AF-324598CA58E4}">
      <dsp:nvSpPr>
        <dsp:cNvPr id="0" name=""/>
        <dsp:cNvSpPr/>
      </dsp:nvSpPr>
      <dsp:spPr>
        <a:xfrm>
          <a:off x="3709447" y="-4942"/>
          <a:ext cx="3182175" cy="997436"/>
        </a:xfrm>
        <a:prstGeom prst="roundRect">
          <a:avLst>
            <a:gd name="adj" fmla="val 10000"/>
          </a:avLst>
        </a:prstGeom>
        <a:solidFill>
          <a:srgbClr val="CDF2F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Tiempo de registro en el SGD – Tiempo de la solicitud de actualización</a:t>
          </a:r>
        </a:p>
      </dsp:txBody>
      <dsp:txXfrm>
        <a:off x="3738661" y="24272"/>
        <a:ext cx="3123747" cy="939008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8AF99-DA60-41DB-87B5-153BB2E19718}">
      <dsp:nvSpPr>
        <dsp:cNvPr id="0" name=""/>
        <dsp:cNvSpPr/>
      </dsp:nvSpPr>
      <dsp:spPr>
        <a:xfrm>
          <a:off x="1188" y="0"/>
          <a:ext cx="2432940" cy="1154644"/>
        </a:xfrm>
        <a:prstGeom prst="roundRect">
          <a:avLst>
            <a:gd name="adj" fmla="val 10000"/>
          </a:avLst>
        </a:prstGeom>
        <a:solidFill>
          <a:srgbClr val="FFC000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Indicador</a:t>
          </a:r>
        </a:p>
      </dsp:txBody>
      <dsp:txXfrm>
        <a:off x="35006" y="33818"/>
        <a:ext cx="2365304" cy="1087008"/>
      </dsp:txXfrm>
    </dsp:sp>
    <dsp:sp modelId="{1628E777-04F4-4464-BAD3-E8962413DBDD}">
      <dsp:nvSpPr>
        <dsp:cNvPr id="0" name=""/>
        <dsp:cNvSpPr/>
      </dsp:nvSpPr>
      <dsp:spPr>
        <a:xfrm>
          <a:off x="2765213" y="166777"/>
          <a:ext cx="701898" cy="821089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765213" y="330995"/>
        <a:ext cx="491329" cy="492653"/>
      </dsp:txXfrm>
    </dsp:sp>
    <dsp:sp modelId="{4210156E-BE6F-4CB3-B4AF-324598CA58E4}">
      <dsp:nvSpPr>
        <dsp:cNvPr id="0" name=""/>
        <dsp:cNvSpPr/>
      </dsp:nvSpPr>
      <dsp:spPr>
        <a:xfrm>
          <a:off x="3758466" y="0"/>
          <a:ext cx="3310844" cy="1154644"/>
        </a:xfrm>
        <a:prstGeom prst="roundRect">
          <a:avLst>
            <a:gd name="adj" fmla="val 10000"/>
          </a:avLst>
        </a:prstGeom>
        <a:solidFill>
          <a:srgbClr val="CDF2F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Nivel de satisfacción de atención al usuario en entrega de documentos: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Excelente 5 / Muy bueno 4 / Bueno 3 / Regular 2 / Malo 1</a:t>
          </a:r>
        </a:p>
      </dsp:txBody>
      <dsp:txXfrm>
        <a:off x="3792284" y="33818"/>
        <a:ext cx="3243208" cy="108700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56621-80B9-499A-B217-3464823C7F3D}">
      <dsp:nvSpPr>
        <dsp:cNvPr id="0" name=""/>
        <dsp:cNvSpPr/>
      </dsp:nvSpPr>
      <dsp:spPr>
        <a:xfrm>
          <a:off x="0" y="2156"/>
          <a:ext cx="6938335" cy="0"/>
        </a:xfrm>
        <a:prstGeom prst="line">
          <a:avLst/>
        </a:prstGeom>
        <a:gradFill rotWithShape="0">
          <a:gsLst>
            <a:gs pos="0">
              <a:srgbClr val="4472C4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63B2F-424D-45FC-A7EA-2E57F0AB5BF1}">
      <dsp:nvSpPr>
        <dsp:cNvPr id="0" name=""/>
        <dsp:cNvSpPr/>
      </dsp:nvSpPr>
      <dsp:spPr>
        <a:xfrm>
          <a:off x="0" y="2156"/>
          <a:ext cx="1387667" cy="4411546"/>
        </a:xfrm>
        <a:prstGeom prst="rect">
          <a:avLst/>
        </a:prstGeom>
        <a:solidFill>
          <a:srgbClr val="5B9BD5">
            <a:lumMod val="20000"/>
            <a:lumOff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ÍNDICE</a:t>
          </a:r>
        </a:p>
      </dsp:txBody>
      <dsp:txXfrm>
        <a:off x="0" y="2156"/>
        <a:ext cx="1387667" cy="4411546"/>
      </dsp:txXfrm>
    </dsp:sp>
    <dsp:sp modelId="{AB77604A-8D64-433D-A65B-1A8D7FDF6260}">
      <dsp:nvSpPr>
        <dsp:cNvPr id="0" name=""/>
        <dsp:cNvSpPr/>
      </dsp:nvSpPr>
      <dsp:spPr>
        <a:xfrm>
          <a:off x="1491742" y="21165"/>
          <a:ext cx="5446592" cy="380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A. Objetivo del Proceso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491742" y="21165"/>
        <a:ext cx="5446592" cy="380194"/>
      </dsp:txXfrm>
    </dsp:sp>
    <dsp:sp modelId="{ED1EE823-2C76-4C31-B8D6-43699528BF57}">
      <dsp:nvSpPr>
        <dsp:cNvPr id="0" name=""/>
        <dsp:cNvSpPr/>
      </dsp:nvSpPr>
      <dsp:spPr>
        <a:xfrm>
          <a:off x="1387666" y="401360"/>
          <a:ext cx="5550668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29471-702E-4A8C-A44F-64B8B5E18450}">
      <dsp:nvSpPr>
        <dsp:cNvPr id="0" name=""/>
        <dsp:cNvSpPr/>
      </dsp:nvSpPr>
      <dsp:spPr>
        <a:xfrm>
          <a:off x="1491742" y="420369"/>
          <a:ext cx="5446592" cy="380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B. Responsable del proceso</a:t>
          </a:r>
          <a:endParaRPr lang="es-EC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491742" y="420369"/>
        <a:ext cx="5446592" cy="380194"/>
      </dsp:txXfrm>
    </dsp:sp>
    <dsp:sp modelId="{2FEC1090-0515-4122-9CB8-13A8B2303004}">
      <dsp:nvSpPr>
        <dsp:cNvPr id="0" name=""/>
        <dsp:cNvSpPr/>
      </dsp:nvSpPr>
      <dsp:spPr>
        <a:xfrm>
          <a:off x="1387666" y="800564"/>
          <a:ext cx="5550668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2E843-8BE6-4499-95B8-58A970637289}">
      <dsp:nvSpPr>
        <dsp:cNvPr id="0" name=""/>
        <dsp:cNvSpPr/>
      </dsp:nvSpPr>
      <dsp:spPr>
        <a:xfrm>
          <a:off x="1491742" y="819573"/>
          <a:ext cx="5446592" cy="380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C. Marco Normativo</a:t>
          </a:r>
          <a:endParaRPr lang="es-EC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491742" y="819573"/>
        <a:ext cx="5446592" cy="380194"/>
      </dsp:txXfrm>
    </dsp:sp>
    <dsp:sp modelId="{96948D01-1BE5-4F56-BA0C-3F134EE68C09}">
      <dsp:nvSpPr>
        <dsp:cNvPr id="0" name=""/>
        <dsp:cNvSpPr/>
      </dsp:nvSpPr>
      <dsp:spPr>
        <a:xfrm>
          <a:off x="1387666" y="1199768"/>
          <a:ext cx="5550668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A00E7-41AF-4667-8965-602C7CAD39BC}">
      <dsp:nvSpPr>
        <dsp:cNvPr id="0" name=""/>
        <dsp:cNvSpPr/>
      </dsp:nvSpPr>
      <dsp:spPr>
        <a:xfrm>
          <a:off x="1491742" y="1218778"/>
          <a:ext cx="5446592" cy="380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D. Alcance</a:t>
          </a:r>
          <a:endParaRPr lang="es-EC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491742" y="1218778"/>
        <a:ext cx="5446592" cy="380194"/>
      </dsp:txXfrm>
    </dsp:sp>
    <dsp:sp modelId="{F1918B7B-C10E-4D29-9DB4-EEF8BF637F27}">
      <dsp:nvSpPr>
        <dsp:cNvPr id="0" name=""/>
        <dsp:cNvSpPr/>
      </dsp:nvSpPr>
      <dsp:spPr>
        <a:xfrm>
          <a:off x="1387666" y="1598972"/>
          <a:ext cx="5550668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6D175F-5252-4D59-86C8-098CDB405123}">
      <dsp:nvSpPr>
        <dsp:cNvPr id="0" name=""/>
        <dsp:cNvSpPr/>
      </dsp:nvSpPr>
      <dsp:spPr>
        <a:xfrm>
          <a:off x="1491742" y="1617982"/>
          <a:ext cx="5446592" cy="380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E. Glosario de Términos</a:t>
          </a:r>
          <a:endParaRPr lang="es-EC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491742" y="1617982"/>
        <a:ext cx="5446592" cy="380194"/>
      </dsp:txXfrm>
    </dsp:sp>
    <dsp:sp modelId="{9661D063-FBE7-4BD3-8EE8-0D0716E8728E}">
      <dsp:nvSpPr>
        <dsp:cNvPr id="0" name=""/>
        <dsp:cNvSpPr/>
      </dsp:nvSpPr>
      <dsp:spPr>
        <a:xfrm>
          <a:off x="1387666" y="1998176"/>
          <a:ext cx="5550668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FC546-EF80-4EAB-8D61-76101F003841}">
      <dsp:nvSpPr>
        <dsp:cNvPr id="0" name=""/>
        <dsp:cNvSpPr/>
      </dsp:nvSpPr>
      <dsp:spPr>
        <a:xfrm>
          <a:off x="1491742" y="2017186"/>
          <a:ext cx="5446592" cy="380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F. Lineamientos</a:t>
          </a:r>
          <a:endParaRPr lang="es-EC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491742" y="2017186"/>
        <a:ext cx="5446592" cy="380194"/>
      </dsp:txXfrm>
    </dsp:sp>
    <dsp:sp modelId="{6C932196-CF94-4011-9774-E1E87434C144}">
      <dsp:nvSpPr>
        <dsp:cNvPr id="0" name=""/>
        <dsp:cNvSpPr/>
      </dsp:nvSpPr>
      <dsp:spPr>
        <a:xfrm>
          <a:off x="1387666" y="2397380"/>
          <a:ext cx="5550668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8E538-98BF-4893-861D-432239E79D9E}">
      <dsp:nvSpPr>
        <dsp:cNvPr id="0" name=""/>
        <dsp:cNvSpPr/>
      </dsp:nvSpPr>
      <dsp:spPr>
        <a:xfrm>
          <a:off x="1491742" y="2416390"/>
          <a:ext cx="5446592" cy="380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G. Procedimiento</a:t>
          </a:r>
          <a:endParaRPr lang="es-EC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491742" y="2416390"/>
        <a:ext cx="5446592" cy="380194"/>
      </dsp:txXfrm>
    </dsp:sp>
    <dsp:sp modelId="{71243C36-4139-4080-9C48-CF77E29B2155}">
      <dsp:nvSpPr>
        <dsp:cNvPr id="0" name=""/>
        <dsp:cNvSpPr/>
      </dsp:nvSpPr>
      <dsp:spPr>
        <a:xfrm>
          <a:off x="1387666" y="2796584"/>
          <a:ext cx="5550668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656C2-9AA5-4924-B918-B0C868873314}">
      <dsp:nvSpPr>
        <dsp:cNvPr id="0" name=""/>
        <dsp:cNvSpPr/>
      </dsp:nvSpPr>
      <dsp:spPr>
        <a:xfrm>
          <a:off x="1491742" y="2815594"/>
          <a:ext cx="5446592" cy="380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H. Anexos</a:t>
          </a:r>
          <a:endParaRPr lang="es-EC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491742" y="2815594"/>
        <a:ext cx="5446592" cy="380194"/>
      </dsp:txXfrm>
    </dsp:sp>
    <dsp:sp modelId="{413E8C0D-0B2D-4B01-BA26-1AAB5AD7249E}">
      <dsp:nvSpPr>
        <dsp:cNvPr id="0" name=""/>
        <dsp:cNvSpPr/>
      </dsp:nvSpPr>
      <dsp:spPr>
        <a:xfrm>
          <a:off x="1387666" y="3195788"/>
          <a:ext cx="5550668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4FD9A-925D-493F-8EC9-76B87A02C7BF}">
      <dsp:nvSpPr>
        <dsp:cNvPr id="0" name=""/>
        <dsp:cNvSpPr/>
      </dsp:nvSpPr>
      <dsp:spPr>
        <a:xfrm>
          <a:off x="1491742" y="3214798"/>
          <a:ext cx="5446592" cy="380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I. Indicadores Propuestos</a:t>
          </a:r>
          <a:endParaRPr lang="es-EC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491742" y="3214798"/>
        <a:ext cx="5446592" cy="380194"/>
      </dsp:txXfrm>
    </dsp:sp>
    <dsp:sp modelId="{0F20D485-1363-4A31-B5C5-4D96D807DAD0}">
      <dsp:nvSpPr>
        <dsp:cNvPr id="0" name=""/>
        <dsp:cNvSpPr/>
      </dsp:nvSpPr>
      <dsp:spPr>
        <a:xfrm>
          <a:off x="1387666" y="3594992"/>
          <a:ext cx="5550668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5B036-A727-46E9-A4E6-1A83F1F72B28}">
      <dsp:nvSpPr>
        <dsp:cNvPr id="0" name=""/>
        <dsp:cNvSpPr/>
      </dsp:nvSpPr>
      <dsp:spPr>
        <a:xfrm>
          <a:off x="1491742" y="3614002"/>
          <a:ext cx="5446592" cy="380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J. Control de Cambios</a:t>
          </a:r>
          <a:endParaRPr lang="es-EC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491742" y="3614002"/>
        <a:ext cx="5446592" cy="380194"/>
      </dsp:txXfrm>
    </dsp:sp>
    <dsp:sp modelId="{40800778-10F9-434A-B302-D3A9CF29CE20}">
      <dsp:nvSpPr>
        <dsp:cNvPr id="0" name=""/>
        <dsp:cNvSpPr/>
      </dsp:nvSpPr>
      <dsp:spPr>
        <a:xfrm>
          <a:off x="1387666" y="3994196"/>
          <a:ext cx="5550668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F3C9C-1D78-4DFF-B0FB-ADB6E0EE743F}">
      <dsp:nvSpPr>
        <dsp:cNvPr id="0" name=""/>
        <dsp:cNvSpPr/>
      </dsp:nvSpPr>
      <dsp:spPr>
        <a:xfrm>
          <a:off x="1491742" y="4013206"/>
          <a:ext cx="5446592" cy="380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K. Aprobación</a:t>
          </a:r>
          <a:endParaRPr lang="es-EC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491742" y="4013206"/>
        <a:ext cx="5446592" cy="380194"/>
      </dsp:txXfrm>
    </dsp:sp>
    <dsp:sp modelId="{8AAC6478-A00A-4C9E-90AB-A38FDB6BAF77}">
      <dsp:nvSpPr>
        <dsp:cNvPr id="0" name=""/>
        <dsp:cNvSpPr/>
      </dsp:nvSpPr>
      <dsp:spPr>
        <a:xfrm>
          <a:off x="1387666" y="4393400"/>
          <a:ext cx="5550668" cy="0"/>
        </a:xfrm>
        <a:prstGeom prst="lin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96D32-811D-48DB-8988-E51156D07C28}">
      <dsp:nvSpPr>
        <dsp:cNvPr id="0" name=""/>
        <dsp:cNvSpPr/>
      </dsp:nvSpPr>
      <dsp:spPr>
        <a:xfrm>
          <a:off x="0" y="0"/>
          <a:ext cx="6653496" cy="900000"/>
        </a:xfrm>
        <a:prstGeom prst="chevron">
          <a:avLst/>
        </a:prstGeom>
        <a:solidFill>
          <a:srgbClr val="FFC000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Los procesos no se encuentran actualizados desde el 2012</a:t>
          </a:r>
        </a:p>
      </dsp:txBody>
      <dsp:txXfrm>
        <a:off x="450000" y="0"/>
        <a:ext cx="5753496" cy="900000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FAEF7-9819-4852-A8F3-BCA63A147320}">
      <dsp:nvSpPr>
        <dsp:cNvPr id="0" name=""/>
        <dsp:cNvSpPr/>
      </dsp:nvSpPr>
      <dsp:spPr>
        <a:xfrm>
          <a:off x="3251" y="0"/>
          <a:ext cx="6653496" cy="900000"/>
        </a:xfrm>
        <a:prstGeom prst="chevron">
          <a:avLst/>
        </a:prstGeom>
        <a:solidFill>
          <a:srgbClr val="C7D1F9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Fue complicado documentar los procesos puesto que, los responsables realizaban cambios constantes en el flujo que en algunos casos creaban confusiones</a:t>
          </a:r>
        </a:p>
      </dsp:txBody>
      <dsp:txXfrm>
        <a:off x="453251" y="0"/>
        <a:ext cx="5753496" cy="900000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FAEF7-9819-4852-A8F3-BCA63A147320}">
      <dsp:nvSpPr>
        <dsp:cNvPr id="0" name=""/>
        <dsp:cNvSpPr/>
      </dsp:nvSpPr>
      <dsp:spPr>
        <a:xfrm>
          <a:off x="0" y="0"/>
          <a:ext cx="6653496" cy="900000"/>
        </a:xfrm>
        <a:prstGeom prst="chevron">
          <a:avLst/>
        </a:prstGeom>
        <a:solidFill>
          <a:srgbClr val="4472C4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Para los responsables, los procesos se encontraban en un nivel 4 y 6, cuando en realidad están en un nivel 1</a:t>
          </a:r>
        </a:p>
      </dsp:txBody>
      <dsp:txXfrm>
        <a:off x="450000" y="0"/>
        <a:ext cx="5753496" cy="900000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FAEF7-9819-4852-A8F3-BCA63A147320}">
      <dsp:nvSpPr>
        <dsp:cNvPr id="0" name=""/>
        <dsp:cNvSpPr/>
      </dsp:nvSpPr>
      <dsp:spPr>
        <a:xfrm>
          <a:off x="3251" y="0"/>
          <a:ext cx="6653496" cy="900000"/>
        </a:xfrm>
        <a:prstGeom prst="chevron">
          <a:avLst/>
        </a:prstGeom>
        <a:solidFill>
          <a:srgbClr val="CCFFC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El personal requiere de una capacitación sobre la simbología de Bizagi para mejor entendimiento de los diagramas de flujo</a:t>
          </a:r>
          <a:endParaRPr lang="es-EC" sz="160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53251" y="0"/>
        <a:ext cx="5753496" cy="900000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FAEF7-9819-4852-A8F3-BCA63A147320}">
      <dsp:nvSpPr>
        <dsp:cNvPr id="0" name=""/>
        <dsp:cNvSpPr/>
      </dsp:nvSpPr>
      <dsp:spPr>
        <a:xfrm>
          <a:off x="3251" y="0"/>
          <a:ext cx="6653496" cy="900000"/>
        </a:xfrm>
        <a:prstGeom prst="chevron">
          <a:avLst/>
        </a:prstGeom>
        <a:solidFill>
          <a:srgbClr val="FFC000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Reunión anual para actualizar los procesos y utilizar los diagramas de flujos propuestos</a:t>
          </a:r>
        </a:p>
      </dsp:txBody>
      <dsp:txXfrm>
        <a:off x="453251" y="0"/>
        <a:ext cx="5753496" cy="900000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FAEF7-9819-4852-A8F3-BCA63A147320}">
      <dsp:nvSpPr>
        <dsp:cNvPr id="0" name=""/>
        <dsp:cNvSpPr/>
      </dsp:nvSpPr>
      <dsp:spPr>
        <a:xfrm>
          <a:off x="3251" y="0"/>
          <a:ext cx="6653496" cy="900000"/>
        </a:xfrm>
        <a:prstGeom prst="chevron">
          <a:avLst/>
        </a:prstGeom>
        <a:solidFill>
          <a:srgbClr val="C7D1F9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Capacitar al personal encargado de los procesos, en cuanto a la importancia de la Gestión por procesos </a:t>
          </a:r>
        </a:p>
      </dsp:txBody>
      <dsp:txXfrm>
        <a:off x="453251" y="0"/>
        <a:ext cx="5753496" cy="90000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FAEF7-9819-4852-A8F3-BCA63A147320}">
      <dsp:nvSpPr>
        <dsp:cNvPr id="0" name=""/>
        <dsp:cNvSpPr/>
      </dsp:nvSpPr>
      <dsp:spPr>
        <a:xfrm>
          <a:off x="3251" y="0"/>
          <a:ext cx="6653496" cy="900000"/>
        </a:xfrm>
        <a:prstGeom prst="chevron">
          <a:avLst/>
        </a:prstGeom>
        <a:solidFill>
          <a:srgbClr val="4472C4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Formar un equipo de trabajo encargado del mejoramiento continuo de los procesos para definir los cargos y actividades que cada persona debe realizar </a:t>
          </a:r>
        </a:p>
      </dsp:txBody>
      <dsp:txXfrm>
        <a:off x="453251" y="0"/>
        <a:ext cx="5753496" cy="90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97FDE-BE74-4C19-8FA4-CDD59587DEBD}">
      <dsp:nvSpPr>
        <dsp:cNvPr id="0" name=""/>
        <dsp:cNvSpPr/>
      </dsp:nvSpPr>
      <dsp:spPr>
        <a:xfrm>
          <a:off x="0" y="213743"/>
          <a:ext cx="802551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3DD6D-A3AF-4FBF-BDD9-FB3EDAF2840B}">
      <dsp:nvSpPr>
        <dsp:cNvPr id="0" name=""/>
        <dsp:cNvSpPr/>
      </dsp:nvSpPr>
      <dsp:spPr>
        <a:xfrm>
          <a:off x="401275" y="26316"/>
          <a:ext cx="6085601" cy="52690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2342" tIns="0" rIns="2123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+mn-lt"/>
              <a:cs typeface="Calibri" panose="020F0502020204030204" pitchFamily="34" charset="0"/>
            </a:rPr>
            <a:t>Revisar la documentación de los procesos actuales.</a:t>
          </a:r>
          <a:endParaRPr lang="es-ES" sz="1800" kern="1200" dirty="0">
            <a:latin typeface="+mn-lt"/>
            <a:cs typeface="Calibri" panose="020F0502020204030204" pitchFamily="34" charset="0"/>
          </a:endParaRPr>
        </a:p>
      </dsp:txBody>
      <dsp:txXfrm>
        <a:off x="426996" y="52037"/>
        <a:ext cx="6034159" cy="475464"/>
      </dsp:txXfrm>
    </dsp:sp>
    <dsp:sp modelId="{ABE85636-229D-4FC2-8EAA-00DA097D78E3}">
      <dsp:nvSpPr>
        <dsp:cNvPr id="0" name=""/>
        <dsp:cNvSpPr/>
      </dsp:nvSpPr>
      <dsp:spPr>
        <a:xfrm>
          <a:off x="0" y="1104970"/>
          <a:ext cx="802551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031142"/>
              <a:satOff val="-27421"/>
              <a:lumOff val="-228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72140-2F15-49EE-91CC-9D64FAE695DE}">
      <dsp:nvSpPr>
        <dsp:cNvPr id="0" name=""/>
        <dsp:cNvSpPr/>
      </dsp:nvSpPr>
      <dsp:spPr>
        <a:xfrm>
          <a:off x="401275" y="917543"/>
          <a:ext cx="6085601" cy="526906"/>
        </a:xfrm>
        <a:prstGeom prst="roundRect">
          <a:avLst/>
        </a:prstGeom>
        <a:gradFill rotWithShape="0">
          <a:gsLst>
            <a:gs pos="0">
              <a:schemeClr val="accent4">
                <a:hueOff val="-4031142"/>
                <a:satOff val="-27421"/>
                <a:lumOff val="-2287"/>
                <a:alphaOff val="0"/>
                <a:tint val="50000"/>
                <a:satMod val="300000"/>
              </a:schemeClr>
            </a:gs>
            <a:gs pos="35000">
              <a:schemeClr val="accent4">
                <a:hueOff val="-4031142"/>
                <a:satOff val="-27421"/>
                <a:lumOff val="-2287"/>
                <a:alphaOff val="0"/>
                <a:tint val="37000"/>
                <a:satMod val="300000"/>
              </a:schemeClr>
            </a:gs>
            <a:gs pos="100000">
              <a:schemeClr val="accent4">
                <a:hueOff val="-4031142"/>
                <a:satOff val="-27421"/>
                <a:lumOff val="-228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2342" tIns="0" rIns="2123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+mn-lt"/>
              <a:cs typeface="Calibri" panose="020F0502020204030204" pitchFamily="34" charset="0"/>
            </a:rPr>
            <a:t>Determinar el nivel de madurez de los procesos.</a:t>
          </a:r>
          <a:endParaRPr lang="es-ES" sz="1800" kern="1200" dirty="0">
            <a:latin typeface="+mn-lt"/>
            <a:cs typeface="Calibri" panose="020F0502020204030204" pitchFamily="34" charset="0"/>
          </a:endParaRPr>
        </a:p>
      </dsp:txBody>
      <dsp:txXfrm>
        <a:off x="426996" y="943264"/>
        <a:ext cx="6034159" cy="475464"/>
      </dsp:txXfrm>
    </dsp:sp>
    <dsp:sp modelId="{8AE6D171-A37B-45B2-90A4-73510AF592C8}">
      <dsp:nvSpPr>
        <dsp:cNvPr id="0" name=""/>
        <dsp:cNvSpPr/>
      </dsp:nvSpPr>
      <dsp:spPr>
        <a:xfrm>
          <a:off x="0" y="1952289"/>
          <a:ext cx="802551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062284"/>
              <a:satOff val="-54843"/>
              <a:lumOff val="-45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0C25F-B152-4939-97D4-EBAFF3AC49AF}">
      <dsp:nvSpPr>
        <dsp:cNvPr id="0" name=""/>
        <dsp:cNvSpPr/>
      </dsp:nvSpPr>
      <dsp:spPr>
        <a:xfrm>
          <a:off x="401275" y="1808770"/>
          <a:ext cx="6085601" cy="482998"/>
        </a:xfrm>
        <a:prstGeom prst="roundRect">
          <a:avLst/>
        </a:prstGeom>
        <a:gradFill rotWithShape="0">
          <a:gsLst>
            <a:gs pos="0">
              <a:schemeClr val="accent4">
                <a:hueOff val="-8062284"/>
                <a:satOff val="-54843"/>
                <a:lumOff val="-4575"/>
                <a:alphaOff val="0"/>
                <a:tint val="50000"/>
                <a:satMod val="300000"/>
              </a:schemeClr>
            </a:gs>
            <a:gs pos="35000">
              <a:schemeClr val="accent4">
                <a:hueOff val="-8062284"/>
                <a:satOff val="-54843"/>
                <a:lumOff val="-4575"/>
                <a:alphaOff val="0"/>
                <a:tint val="37000"/>
                <a:satMod val="300000"/>
              </a:schemeClr>
            </a:gs>
            <a:gs pos="100000">
              <a:schemeClr val="accent4">
                <a:hueOff val="-8062284"/>
                <a:satOff val="-54843"/>
                <a:lumOff val="-457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2342" tIns="0" rIns="2123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+mn-lt"/>
              <a:cs typeface="Calibri" panose="020F0502020204030204" pitchFamily="34" charset="0"/>
            </a:rPr>
            <a:t>Realizar una propuesta de mejora de los procesos.</a:t>
          </a:r>
          <a:endParaRPr lang="es-ES" sz="1800" kern="1200" dirty="0">
            <a:latin typeface="+mn-lt"/>
            <a:cs typeface="Calibri" panose="020F0502020204030204" pitchFamily="34" charset="0"/>
          </a:endParaRPr>
        </a:p>
      </dsp:txBody>
      <dsp:txXfrm>
        <a:off x="424853" y="1832348"/>
        <a:ext cx="6038445" cy="435842"/>
      </dsp:txXfrm>
    </dsp:sp>
    <dsp:sp modelId="{27E6D799-882C-4C67-95E4-A0EC3A7601A5}">
      <dsp:nvSpPr>
        <dsp:cNvPr id="0" name=""/>
        <dsp:cNvSpPr/>
      </dsp:nvSpPr>
      <dsp:spPr>
        <a:xfrm>
          <a:off x="0" y="2762455"/>
          <a:ext cx="802551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2093425"/>
              <a:satOff val="-82264"/>
              <a:lumOff val="-68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C131E-3F36-4DAA-8ADD-1F0EE8D41DFF}">
      <dsp:nvSpPr>
        <dsp:cNvPr id="0" name=""/>
        <dsp:cNvSpPr/>
      </dsp:nvSpPr>
      <dsp:spPr>
        <a:xfrm>
          <a:off x="401275" y="2656089"/>
          <a:ext cx="6085601" cy="445845"/>
        </a:xfrm>
        <a:prstGeom prst="roundRect">
          <a:avLst/>
        </a:prstGeom>
        <a:gradFill rotWithShape="0">
          <a:gsLst>
            <a:gs pos="0">
              <a:schemeClr val="accent4">
                <a:hueOff val="-12093425"/>
                <a:satOff val="-82264"/>
                <a:lumOff val="-6862"/>
                <a:alphaOff val="0"/>
                <a:tint val="50000"/>
                <a:satMod val="300000"/>
              </a:schemeClr>
            </a:gs>
            <a:gs pos="35000">
              <a:schemeClr val="accent4">
                <a:hueOff val="-12093425"/>
                <a:satOff val="-82264"/>
                <a:lumOff val="-6862"/>
                <a:alphaOff val="0"/>
                <a:tint val="37000"/>
                <a:satMod val="300000"/>
              </a:schemeClr>
            </a:gs>
            <a:gs pos="100000">
              <a:schemeClr val="accent4">
                <a:hueOff val="-12093425"/>
                <a:satOff val="-82264"/>
                <a:lumOff val="-68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2342" tIns="0" rIns="2123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+mn-lt"/>
              <a:cs typeface="Calibri" panose="020F0502020204030204" pitchFamily="34" charset="0"/>
            </a:rPr>
            <a:t>Estandarizar los procesos mejorados.</a:t>
          </a:r>
          <a:endParaRPr lang="es-ES" sz="1800" kern="1200" dirty="0">
            <a:latin typeface="+mn-lt"/>
            <a:cs typeface="Calibri" panose="020F0502020204030204" pitchFamily="34" charset="0"/>
          </a:endParaRPr>
        </a:p>
      </dsp:txBody>
      <dsp:txXfrm>
        <a:off x="423039" y="2677853"/>
        <a:ext cx="6042073" cy="402317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FAEF7-9819-4852-A8F3-BCA63A147320}">
      <dsp:nvSpPr>
        <dsp:cNvPr id="0" name=""/>
        <dsp:cNvSpPr/>
      </dsp:nvSpPr>
      <dsp:spPr>
        <a:xfrm>
          <a:off x="3251" y="0"/>
          <a:ext cx="6653496" cy="900000"/>
        </a:xfrm>
        <a:prstGeom prst="chevron">
          <a:avLst/>
        </a:prstGeom>
        <a:solidFill>
          <a:srgbClr val="CCFFC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Enfocarse en implementar las propuestas de mejora sugeridas, es necesario basarse en una metodología</a:t>
          </a:r>
        </a:p>
      </dsp:txBody>
      <dsp:txXfrm>
        <a:off x="453251" y="0"/>
        <a:ext cx="5753496" cy="90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68D56-3423-41CA-BFDA-FE61475F58DC}">
      <dsp:nvSpPr>
        <dsp:cNvPr id="0" name=""/>
        <dsp:cNvSpPr/>
      </dsp:nvSpPr>
      <dsp:spPr>
        <a:xfrm>
          <a:off x="2364738" y="1598735"/>
          <a:ext cx="1140806" cy="114080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>
              <a:latin typeface="Calibri" panose="020F0502020204030204" pitchFamily="34" charset="0"/>
              <a:cs typeface="Calibri" panose="020F0502020204030204" pitchFamily="34" charset="0"/>
            </a:rPr>
            <a:t>Gestión por Procesos</a:t>
          </a:r>
          <a:endParaRPr lang="es-EC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31805" y="1765802"/>
        <a:ext cx="806672" cy="806672"/>
      </dsp:txXfrm>
    </dsp:sp>
    <dsp:sp modelId="{61186AAB-1765-4BF9-BD99-D0CC82C180A5}">
      <dsp:nvSpPr>
        <dsp:cNvPr id="0" name=""/>
        <dsp:cNvSpPr/>
      </dsp:nvSpPr>
      <dsp:spPr>
        <a:xfrm rot="16200000">
          <a:off x="2814603" y="1184191"/>
          <a:ext cx="241075" cy="3878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50764" y="1297927"/>
        <a:ext cx="168753" cy="232724"/>
      </dsp:txXfrm>
    </dsp:sp>
    <dsp:sp modelId="{484077BA-1A33-4920-89CB-B11CB769CAFD}">
      <dsp:nvSpPr>
        <dsp:cNvPr id="0" name=""/>
        <dsp:cNvSpPr/>
      </dsp:nvSpPr>
      <dsp:spPr>
        <a:xfrm>
          <a:off x="2364738" y="3069"/>
          <a:ext cx="1140806" cy="11408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>
              <a:latin typeface="Calibri" panose="020F0502020204030204" pitchFamily="34" charset="0"/>
              <a:cs typeface="Calibri" panose="020F0502020204030204" pitchFamily="34" charset="0"/>
            </a:rPr>
            <a:t>Sistema integral</a:t>
          </a:r>
          <a:endParaRPr lang="es-EC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31805" y="170136"/>
        <a:ext cx="806672" cy="806672"/>
      </dsp:txXfrm>
    </dsp:sp>
    <dsp:sp modelId="{59D71134-63B5-4C84-91A7-30C6B9A903AA}">
      <dsp:nvSpPr>
        <dsp:cNvPr id="0" name=""/>
        <dsp:cNvSpPr/>
      </dsp:nvSpPr>
      <dsp:spPr>
        <a:xfrm rot="19800000">
          <a:off x="3499638" y="1579696"/>
          <a:ext cx="241075" cy="3878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418685"/>
                <a:satOff val="-16453"/>
                <a:lumOff val="-1372"/>
                <a:alphaOff val="0"/>
                <a:tint val="50000"/>
                <a:satMod val="300000"/>
              </a:schemeClr>
            </a:gs>
            <a:gs pos="35000">
              <a:schemeClr val="accent4">
                <a:hueOff val="-2418685"/>
                <a:satOff val="-16453"/>
                <a:lumOff val="-1372"/>
                <a:alphaOff val="0"/>
                <a:tint val="37000"/>
                <a:satMod val="300000"/>
              </a:schemeClr>
            </a:gs>
            <a:gs pos="100000">
              <a:schemeClr val="accent4">
                <a:hueOff val="-2418685"/>
                <a:satOff val="-16453"/>
                <a:lumOff val="-137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04483" y="1675352"/>
        <a:ext cx="168753" cy="232724"/>
      </dsp:txXfrm>
    </dsp:sp>
    <dsp:sp modelId="{B9489C5F-3AE6-459C-8DB1-CE520E1BEA8D}">
      <dsp:nvSpPr>
        <dsp:cNvPr id="0" name=""/>
        <dsp:cNvSpPr/>
      </dsp:nvSpPr>
      <dsp:spPr>
        <a:xfrm>
          <a:off x="3746625" y="800902"/>
          <a:ext cx="1140806" cy="1140806"/>
        </a:xfrm>
        <a:prstGeom prst="ellipse">
          <a:avLst/>
        </a:prstGeom>
        <a:gradFill rotWithShape="0">
          <a:gsLst>
            <a:gs pos="0">
              <a:schemeClr val="accent4">
                <a:hueOff val="-2418685"/>
                <a:satOff val="-16453"/>
                <a:lumOff val="-1372"/>
                <a:alphaOff val="0"/>
                <a:tint val="50000"/>
                <a:satMod val="300000"/>
              </a:schemeClr>
            </a:gs>
            <a:gs pos="35000">
              <a:schemeClr val="accent4">
                <a:hueOff val="-2418685"/>
                <a:satOff val="-16453"/>
                <a:lumOff val="-1372"/>
                <a:alphaOff val="0"/>
                <a:tint val="37000"/>
                <a:satMod val="300000"/>
              </a:schemeClr>
            </a:gs>
            <a:gs pos="100000">
              <a:schemeClr val="accent4">
                <a:hueOff val="-2418685"/>
                <a:satOff val="-16453"/>
                <a:lumOff val="-137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>
              <a:latin typeface="Calibri" panose="020F0502020204030204" pitchFamily="34" charset="0"/>
              <a:cs typeface="Calibri" panose="020F0502020204030204" pitchFamily="34" charset="0"/>
            </a:rPr>
            <a:t>Enfoque holístico</a:t>
          </a:r>
          <a:endParaRPr lang="es-EC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13692" y="967969"/>
        <a:ext cx="806672" cy="806672"/>
      </dsp:txXfrm>
    </dsp:sp>
    <dsp:sp modelId="{26167333-AA6A-481C-B4B7-EDAC41340941}">
      <dsp:nvSpPr>
        <dsp:cNvPr id="0" name=""/>
        <dsp:cNvSpPr/>
      </dsp:nvSpPr>
      <dsp:spPr>
        <a:xfrm rot="1800000">
          <a:off x="3499638" y="2370706"/>
          <a:ext cx="241075" cy="3878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837370"/>
                <a:satOff val="-32906"/>
                <a:lumOff val="-2745"/>
                <a:alphaOff val="0"/>
                <a:tint val="50000"/>
                <a:satMod val="300000"/>
              </a:schemeClr>
            </a:gs>
            <a:gs pos="35000">
              <a:schemeClr val="accent4">
                <a:hueOff val="-4837370"/>
                <a:satOff val="-32906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4">
                <a:hueOff val="-4837370"/>
                <a:satOff val="-32906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04483" y="2430201"/>
        <a:ext cx="168753" cy="232724"/>
      </dsp:txXfrm>
    </dsp:sp>
    <dsp:sp modelId="{BBBFB30A-CDFF-4914-A7F2-536E921B092C}">
      <dsp:nvSpPr>
        <dsp:cNvPr id="0" name=""/>
        <dsp:cNvSpPr/>
      </dsp:nvSpPr>
      <dsp:spPr>
        <a:xfrm>
          <a:off x="3746625" y="2396567"/>
          <a:ext cx="1140806" cy="1140806"/>
        </a:xfrm>
        <a:prstGeom prst="ellipse">
          <a:avLst/>
        </a:prstGeom>
        <a:gradFill rotWithShape="0">
          <a:gsLst>
            <a:gs pos="0">
              <a:schemeClr val="accent4">
                <a:hueOff val="-4837370"/>
                <a:satOff val="-32906"/>
                <a:lumOff val="-2745"/>
                <a:alphaOff val="0"/>
                <a:tint val="50000"/>
                <a:satMod val="300000"/>
              </a:schemeClr>
            </a:gs>
            <a:gs pos="35000">
              <a:schemeClr val="accent4">
                <a:hueOff val="-4837370"/>
                <a:satOff val="-32906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4">
                <a:hueOff val="-4837370"/>
                <a:satOff val="-32906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>
              <a:latin typeface="Calibri" panose="020F0502020204030204" pitchFamily="34" charset="0"/>
              <a:cs typeface="Calibri" panose="020F0502020204030204" pitchFamily="34" charset="0"/>
            </a:rPr>
            <a:t>Enfoque al cliente</a:t>
          </a:r>
          <a:endParaRPr lang="es-EC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13692" y="2563634"/>
        <a:ext cx="806672" cy="806672"/>
      </dsp:txXfrm>
    </dsp:sp>
    <dsp:sp modelId="{72877332-4821-476E-97F1-740F80BC2DEA}">
      <dsp:nvSpPr>
        <dsp:cNvPr id="0" name=""/>
        <dsp:cNvSpPr/>
      </dsp:nvSpPr>
      <dsp:spPr>
        <a:xfrm rot="5400000">
          <a:off x="2814603" y="2766211"/>
          <a:ext cx="241075" cy="3878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7256055"/>
                <a:satOff val="-49358"/>
                <a:lumOff val="-4117"/>
                <a:alphaOff val="0"/>
                <a:tint val="50000"/>
                <a:satMod val="300000"/>
              </a:schemeClr>
            </a:gs>
            <a:gs pos="35000">
              <a:schemeClr val="accent4">
                <a:hueOff val="-7256055"/>
                <a:satOff val="-49358"/>
                <a:lumOff val="-4117"/>
                <a:alphaOff val="0"/>
                <a:tint val="37000"/>
                <a:satMod val="300000"/>
              </a:schemeClr>
            </a:gs>
            <a:gs pos="100000">
              <a:schemeClr val="accent4">
                <a:hueOff val="-7256055"/>
                <a:satOff val="-49358"/>
                <a:lumOff val="-41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50764" y="2807625"/>
        <a:ext cx="168753" cy="232724"/>
      </dsp:txXfrm>
    </dsp:sp>
    <dsp:sp modelId="{05615971-551D-43A2-93A5-CE767E3F05FB}">
      <dsp:nvSpPr>
        <dsp:cNvPr id="0" name=""/>
        <dsp:cNvSpPr/>
      </dsp:nvSpPr>
      <dsp:spPr>
        <a:xfrm>
          <a:off x="2364738" y="3194400"/>
          <a:ext cx="1140806" cy="1140806"/>
        </a:xfrm>
        <a:prstGeom prst="ellipse">
          <a:avLst/>
        </a:prstGeom>
        <a:gradFill rotWithShape="0">
          <a:gsLst>
            <a:gs pos="0">
              <a:schemeClr val="accent4">
                <a:hueOff val="-7256055"/>
                <a:satOff val="-49358"/>
                <a:lumOff val="-4117"/>
                <a:alphaOff val="0"/>
                <a:tint val="50000"/>
                <a:satMod val="300000"/>
              </a:schemeClr>
            </a:gs>
            <a:gs pos="35000">
              <a:schemeClr val="accent4">
                <a:hueOff val="-7256055"/>
                <a:satOff val="-49358"/>
                <a:lumOff val="-4117"/>
                <a:alphaOff val="0"/>
                <a:tint val="37000"/>
                <a:satMod val="300000"/>
              </a:schemeClr>
            </a:gs>
            <a:gs pos="100000">
              <a:schemeClr val="accent4">
                <a:hueOff val="-7256055"/>
                <a:satOff val="-49358"/>
                <a:lumOff val="-41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>
              <a:latin typeface="Calibri" panose="020F0502020204030204" pitchFamily="34" charset="0"/>
              <a:cs typeface="Calibri" panose="020F0502020204030204" pitchFamily="34" charset="0"/>
            </a:rPr>
            <a:t>Agregador de valor</a:t>
          </a:r>
          <a:endParaRPr lang="es-EC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31805" y="3361467"/>
        <a:ext cx="806672" cy="806672"/>
      </dsp:txXfrm>
    </dsp:sp>
    <dsp:sp modelId="{7E06CF8A-A99B-40C4-B08D-4BDB44FC5AA7}">
      <dsp:nvSpPr>
        <dsp:cNvPr id="0" name=""/>
        <dsp:cNvSpPr/>
      </dsp:nvSpPr>
      <dsp:spPr>
        <a:xfrm rot="9000000">
          <a:off x="2129569" y="2370706"/>
          <a:ext cx="241075" cy="3878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9674740"/>
                <a:satOff val="-65811"/>
                <a:lumOff val="-5490"/>
                <a:alphaOff val="0"/>
                <a:tint val="50000"/>
                <a:satMod val="300000"/>
              </a:schemeClr>
            </a:gs>
            <a:gs pos="35000">
              <a:schemeClr val="accent4">
                <a:hueOff val="-9674740"/>
                <a:satOff val="-65811"/>
                <a:lumOff val="-5490"/>
                <a:alphaOff val="0"/>
                <a:tint val="37000"/>
                <a:satMod val="300000"/>
              </a:schemeClr>
            </a:gs>
            <a:gs pos="100000">
              <a:schemeClr val="accent4">
                <a:hueOff val="-9674740"/>
                <a:satOff val="-65811"/>
                <a:lumOff val="-54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197046" y="2430201"/>
        <a:ext cx="168753" cy="232724"/>
      </dsp:txXfrm>
    </dsp:sp>
    <dsp:sp modelId="{CCE7DF71-9AA4-4D83-BF44-3A9FB3123A32}">
      <dsp:nvSpPr>
        <dsp:cNvPr id="0" name=""/>
        <dsp:cNvSpPr/>
      </dsp:nvSpPr>
      <dsp:spPr>
        <a:xfrm>
          <a:off x="982850" y="2396567"/>
          <a:ext cx="1140806" cy="1140806"/>
        </a:xfrm>
        <a:prstGeom prst="ellipse">
          <a:avLst/>
        </a:prstGeom>
        <a:gradFill rotWithShape="0">
          <a:gsLst>
            <a:gs pos="0">
              <a:schemeClr val="accent4">
                <a:hueOff val="-9674740"/>
                <a:satOff val="-65811"/>
                <a:lumOff val="-5490"/>
                <a:alphaOff val="0"/>
                <a:tint val="50000"/>
                <a:satMod val="300000"/>
              </a:schemeClr>
            </a:gs>
            <a:gs pos="35000">
              <a:schemeClr val="accent4">
                <a:hueOff val="-9674740"/>
                <a:satOff val="-65811"/>
                <a:lumOff val="-5490"/>
                <a:alphaOff val="0"/>
                <a:tint val="37000"/>
                <a:satMod val="300000"/>
              </a:schemeClr>
            </a:gs>
            <a:gs pos="100000">
              <a:schemeClr val="accent4">
                <a:hueOff val="-9674740"/>
                <a:satOff val="-65811"/>
                <a:lumOff val="-54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>
              <a:latin typeface="Calibri" panose="020F0502020204030204" pitchFamily="34" charset="0"/>
              <a:cs typeface="Calibri" panose="020F0502020204030204" pitchFamily="34" charset="0"/>
            </a:rPr>
            <a:t>Orientado a la calidad</a:t>
          </a:r>
          <a:endParaRPr lang="es-EC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49917" y="2563634"/>
        <a:ext cx="806672" cy="806672"/>
      </dsp:txXfrm>
    </dsp:sp>
    <dsp:sp modelId="{6D34C50A-3B2F-4084-A96D-E7DE660208BD}">
      <dsp:nvSpPr>
        <dsp:cNvPr id="0" name=""/>
        <dsp:cNvSpPr/>
      </dsp:nvSpPr>
      <dsp:spPr>
        <a:xfrm rot="12600000">
          <a:off x="2129569" y="1579696"/>
          <a:ext cx="241075" cy="3878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093425"/>
                <a:satOff val="-82264"/>
                <a:lumOff val="-6862"/>
                <a:alphaOff val="0"/>
                <a:tint val="50000"/>
                <a:satMod val="300000"/>
              </a:schemeClr>
            </a:gs>
            <a:gs pos="35000">
              <a:schemeClr val="accent4">
                <a:hueOff val="-12093425"/>
                <a:satOff val="-82264"/>
                <a:lumOff val="-6862"/>
                <a:alphaOff val="0"/>
                <a:tint val="37000"/>
                <a:satMod val="300000"/>
              </a:schemeClr>
            </a:gs>
            <a:gs pos="100000">
              <a:schemeClr val="accent4">
                <a:hueOff val="-12093425"/>
                <a:satOff val="-82264"/>
                <a:lumOff val="-68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197046" y="1675352"/>
        <a:ext cx="168753" cy="232724"/>
      </dsp:txXfrm>
    </dsp:sp>
    <dsp:sp modelId="{E53CE6BA-538D-4DEF-8F52-B142FDEA6D28}">
      <dsp:nvSpPr>
        <dsp:cNvPr id="0" name=""/>
        <dsp:cNvSpPr/>
      </dsp:nvSpPr>
      <dsp:spPr>
        <a:xfrm>
          <a:off x="982850" y="800902"/>
          <a:ext cx="1140806" cy="1140806"/>
        </a:xfrm>
        <a:prstGeom prst="ellipse">
          <a:avLst/>
        </a:prstGeom>
        <a:gradFill rotWithShape="0">
          <a:gsLst>
            <a:gs pos="0">
              <a:schemeClr val="accent4">
                <a:hueOff val="-12093425"/>
                <a:satOff val="-82264"/>
                <a:lumOff val="-6862"/>
                <a:alphaOff val="0"/>
                <a:tint val="50000"/>
                <a:satMod val="300000"/>
              </a:schemeClr>
            </a:gs>
            <a:gs pos="35000">
              <a:schemeClr val="accent4">
                <a:hueOff val="-12093425"/>
                <a:satOff val="-82264"/>
                <a:lumOff val="-6862"/>
                <a:alphaOff val="0"/>
                <a:tint val="37000"/>
                <a:satMod val="300000"/>
              </a:schemeClr>
            </a:gs>
            <a:gs pos="100000">
              <a:schemeClr val="accent4">
                <a:hueOff val="-12093425"/>
                <a:satOff val="-82264"/>
                <a:lumOff val="-68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latin typeface="Calibri" panose="020F0502020204030204" pitchFamily="34" charset="0"/>
              <a:cs typeface="Calibri" panose="020F0502020204030204" pitchFamily="34" charset="0"/>
            </a:rPr>
            <a:t>Mejora continua</a:t>
          </a:r>
        </a:p>
      </dsp:txBody>
      <dsp:txXfrm>
        <a:off x="1149917" y="967969"/>
        <a:ext cx="806672" cy="8066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7EA5B-275A-4A82-A683-8B0C8AB2E9A9}">
      <dsp:nvSpPr>
        <dsp:cNvPr id="0" name=""/>
        <dsp:cNvSpPr/>
      </dsp:nvSpPr>
      <dsp:spPr>
        <a:xfrm>
          <a:off x="651886" y="215281"/>
          <a:ext cx="1820387" cy="58076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DESVENTAJAS</a:t>
          </a:r>
        </a:p>
      </dsp:txBody>
      <dsp:txXfrm>
        <a:off x="668896" y="232291"/>
        <a:ext cx="1786367" cy="546744"/>
      </dsp:txXfrm>
    </dsp:sp>
    <dsp:sp modelId="{48830CBD-4F6B-423A-8AD5-ED969DFDBAEB}">
      <dsp:nvSpPr>
        <dsp:cNvPr id="0" name=""/>
        <dsp:cNvSpPr/>
      </dsp:nvSpPr>
      <dsp:spPr>
        <a:xfrm>
          <a:off x="3281335" y="215281"/>
          <a:ext cx="1820387" cy="58076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4277801"/>
            <a:satOff val="-11674"/>
            <a:lumOff val="-1096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4277801"/>
              <a:satOff val="-11674"/>
              <a:lumOff val="-10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VENTAJAS</a:t>
          </a:r>
        </a:p>
      </dsp:txBody>
      <dsp:txXfrm>
        <a:off x="3298345" y="232291"/>
        <a:ext cx="1786367" cy="546744"/>
      </dsp:txXfrm>
    </dsp:sp>
    <dsp:sp modelId="{6336B92C-6835-4FDF-B1CA-90AF090032D8}">
      <dsp:nvSpPr>
        <dsp:cNvPr id="0" name=""/>
        <dsp:cNvSpPr/>
      </dsp:nvSpPr>
      <dsp:spPr>
        <a:xfrm>
          <a:off x="2497557" y="4298137"/>
          <a:ext cx="758494" cy="758494"/>
        </a:xfrm>
        <a:prstGeom prst="triangle">
          <a:avLst/>
        </a:prstGeom>
        <a:solidFill>
          <a:schemeClr val="accent4">
            <a:tint val="40000"/>
            <a:alpha val="90000"/>
            <a:hueOff val="-8555601"/>
            <a:satOff val="-23348"/>
            <a:lumOff val="-2191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8555601"/>
              <a:satOff val="-23348"/>
              <a:lumOff val="-21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DE08D-2121-4666-B76A-8A2591D81693}">
      <dsp:nvSpPr>
        <dsp:cNvPr id="0" name=""/>
        <dsp:cNvSpPr/>
      </dsp:nvSpPr>
      <dsp:spPr>
        <a:xfrm rot="240000">
          <a:off x="600625" y="3973113"/>
          <a:ext cx="4552358" cy="318331"/>
        </a:xfrm>
        <a:prstGeom prst="rect">
          <a:avLst/>
        </a:prstGeom>
        <a:solidFill>
          <a:schemeClr val="accent4">
            <a:tint val="40000"/>
            <a:alpha val="90000"/>
            <a:hueOff val="-12833401"/>
            <a:satOff val="-35022"/>
            <a:lumOff val="-3287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2833401"/>
              <a:satOff val="-35022"/>
              <a:lumOff val="-328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C9B1E-C23D-466B-8D2A-774EF903E279}">
      <dsp:nvSpPr>
        <dsp:cNvPr id="0" name=""/>
        <dsp:cNvSpPr/>
      </dsp:nvSpPr>
      <dsp:spPr>
        <a:xfrm rot="240000">
          <a:off x="3338819" y="3399626"/>
          <a:ext cx="1806551" cy="62388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>
              <a:latin typeface="Calibri" panose="020F0502020204030204" pitchFamily="34" charset="0"/>
              <a:cs typeface="Calibri" panose="020F0502020204030204" pitchFamily="34" charset="0"/>
            </a:rPr>
            <a:t>Satisfacción al cliente</a:t>
          </a:r>
          <a:endParaRPr lang="es-EC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69274" y="3430081"/>
        <a:ext cx="1745641" cy="562972"/>
      </dsp:txXfrm>
    </dsp:sp>
    <dsp:sp modelId="{AF25330C-717D-48BF-B3B7-C38DB7C5BAA9}">
      <dsp:nvSpPr>
        <dsp:cNvPr id="0" name=""/>
        <dsp:cNvSpPr/>
      </dsp:nvSpPr>
      <dsp:spPr>
        <a:xfrm rot="240000">
          <a:off x="3389385" y="2732151"/>
          <a:ext cx="1806551" cy="623882"/>
        </a:xfrm>
        <a:prstGeom prst="roundRect">
          <a:avLst/>
        </a:prstGeom>
        <a:gradFill rotWithShape="0">
          <a:gsLst>
            <a:gs pos="0">
              <a:schemeClr val="accent4">
                <a:hueOff val="-2015571"/>
                <a:satOff val="-13711"/>
                <a:lumOff val="-1144"/>
                <a:alphaOff val="0"/>
                <a:tint val="50000"/>
                <a:satMod val="300000"/>
              </a:schemeClr>
            </a:gs>
            <a:gs pos="35000">
              <a:schemeClr val="accent4">
                <a:hueOff val="-2015571"/>
                <a:satOff val="-13711"/>
                <a:lumOff val="-1144"/>
                <a:alphaOff val="0"/>
                <a:tint val="37000"/>
                <a:satMod val="300000"/>
              </a:schemeClr>
            </a:gs>
            <a:gs pos="100000">
              <a:schemeClr val="accent4">
                <a:hueOff val="-2015571"/>
                <a:satOff val="-13711"/>
                <a:lumOff val="-11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>
              <a:latin typeface="Calibri" panose="020F0502020204030204" pitchFamily="34" charset="0"/>
              <a:cs typeface="Calibri" panose="020F0502020204030204" pitchFamily="34" charset="0"/>
            </a:rPr>
            <a:t>Mejora continua</a:t>
          </a:r>
          <a:endParaRPr lang="es-EC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19840" y="2762606"/>
        <a:ext cx="1745641" cy="562972"/>
      </dsp:txXfrm>
    </dsp:sp>
    <dsp:sp modelId="{B459C0C2-0ADD-46E8-A08C-5234B54113EF}">
      <dsp:nvSpPr>
        <dsp:cNvPr id="0" name=""/>
        <dsp:cNvSpPr/>
      </dsp:nvSpPr>
      <dsp:spPr>
        <a:xfrm rot="240000">
          <a:off x="3439952" y="2064675"/>
          <a:ext cx="1806551" cy="623882"/>
        </a:xfrm>
        <a:prstGeom prst="roundRect">
          <a:avLst/>
        </a:prstGeom>
        <a:gradFill rotWithShape="0">
          <a:gsLst>
            <a:gs pos="0">
              <a:schemeClr val="accent4">
                <a:hueOff val="-4031142"/>
                <a:satOff val="-27421"/>
                <a:lumOff val="-2287"/>
                <a:alphaOff val="0"/>
                <a:tint val="50000"/>
                <a:satMod val="300000"/>
              </a:schemeClr>
            </a:gs>
            <a:gs pos="35000">
              <a:schemeClr val="accent4">
                <a:hueOff val="-4031142"/>
                <a:satOff val="-27421"/>
                <a:lumOff val="-2287"/>
                <a:alphaOff val="0"/>
                <a:tint val="37000"/>
                <a:satMod val="300000"/>
              </a:schemeClr>
            </a:gs>
            <a:gs pos="100000">
              <a:schemeClr val="accent4">
                <a:hueOff val="-4031142"/>
                <a:satOff val="-27421"/>
                <a:lumOff val="-228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>
              <a:latin typeface="Calibri" panose="020F0502020204030204" pitchFamily="34" charset="0"/>
              <a:cs typeface="Calibri" panose="020F0502020204030204" pitchFamily="34" charset="0"/>
            </a:rPr>
            <a:t>Control de procesos</a:t>
          </a:r>
          <a:endParaRPr lang="es-EC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70407" y="2095130"/>
        <a:ext cx="1745641" cy="562972"/>
      </dsp:txXfrm>
    </dsp:sp>
    <dsp:sp modelId="{F61E7CDE-BCFA-4D6A-9A82-FD102A140F34}">
      <dsp:nvSpPr>
        <dsp:cNvPr id="0" name=""/>
        <dsp:cNvSpPr/>
      </dsp:nvSpPr>
      <dsp:spPr>
        <a:xfrm rot="240000">
          <a:off x="3490518" y="1397200"/>
          <a:ext cx="1806551" cy="623882"/>
        </a:xfrm>
        <a:prstGeom prst="roundRect">
          <a:avLst/>
        </a:prstGeom>
        <a:gradFill rotWithShape="0">
          <a:gsLst>
            <a:gs pos="0">
              <a:schemeClr val="accent4">
                <a:hueOff val="-6046712"/>
                <a:satOff val="-41132"/>
                <a:lumOff val="-3431"/>
                <a:alphaOff val="0"/>
                <a:tint val="50000"/>
                <a:satMod val="300000"/>
              </a:schemeClr>
            </a:gs>
            <a:gs pos="35000">
              <a:schemeClr val="accent4">
                <a:hueOff val="-6046712"/>
                <a:satOff val="-41132"/>
                <a:lumOff val="-3431"/>
                <a:alphaOff val="0"/>
                <a:tint val="37000"/>
                <a:satMod val="300000"/>
              </a:schemeClr>
            </a:gs>
            <a:gs pos="100000">
              <a:schemeClr val="accent4">
                <a:hueOff val="-6046712"/>
                <a:satOff val="-41132"/>
                <a:lumOff val="-3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>
              <a:latin typeface="Calibri" panose="020F0502020204030204" pitchFamily="34" charset="0"/>
              <a:cs typeface="Calibri" panose="020F0502020204030204" pitchFamily="34" charset="0"/>
            </a:rPr>
            <a:t>Optimiza recursos</a:t>
          </a:r>
          <a:endParaRPr lang="es-EC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20973" y="1427655"/>
        <a:ext cx="1745641" cy="562972"/>
      </dsp:txXfrm>
    </dsp:sp>
    <dsp:sp modelId="{A977D3B1-CD82-4190-A74D-84800E0A77AB}">
      <dsp:nvSpPr>
        <dsp:cNvPr id="0" name=""/>
        <dsp:cNvSpPr/>
      </dsp:nvSpPr>
      <dsp:spPr>
        <a:xfrm rot="240000">
          <a:off x="709370" y="3217587"/>
          <a:ext cx="1806551" cy="623882"/>
        </a:xfrm>
        <a:prstGeom prst="roundRect">
          <a:avLst/>
        </a:prstGeom>
        <a:gradFill rotWithShape="0">
          <a:gsLst>
            <a:gs pos="0">
              <a:schemeClr val="accent4">
                <a:hueOff val="-8062284"/>
                <a:satOff val="-54843"/>
                <a:lumOff val="-4575"/>
                <a:alphaOff val="0"/>
                <a:tint val="50000"/>
                <a:satMod val="300000"/>
              </a:schemeClr>
            </a:gs>
            <a:gs pos="35000">
              <a:schemeClr val="accent4">
                <a:hueOff val="-8062284"/>
                <a:satOff val="-54843"/>
                <a:lumOff val="-4575"/>
                <a:alphaOff val="0"/>
                <a:tint val="37000"/>
                <a:satMod val="300000"/>
              </a:schemeClr>
            </a:gs>
            <a:gs pos="100000">
              <a:schemeClr val="accent4">
                <a:hueOff val="-8062284"/>
                <a:satOff val="-54843"/>
                <a:lumOff val="-457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>
              <a:latin typeface="Calibri" panose="020F0502020204030204" pitchFamily="34" charset="0"/>
              <a:cs typeface="Calibri" panose="020F0502020204030204" pitchFamily="34" charset="0"/>
            </a:rPr>
            <a:t>Pérdida de recursos</a:t>
          </a:r>
          <a:endParaRPr lang="es-EC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39825" y="3248042"/>
        <a:ext cx="1745641" cy="562972"/>
      </dsp:txXfrm>
    </dsp:sp>
    <dsp:sp modelId="{3E39A2F8-3A28-49F3-AEBD-7ACC9BFC8336}">
      <dsp:nvSpPr>
        <dsp:cNvPr id="0" name=""/>
        <dsp:cNvSpPr/>
      </dsp:nvSpPr>
      <dsp:spPr>
        <a:xfrm rot="240000">
          <a:off x="759937" y="2550112"/>
          <a:ext cx="1806551" cy="623882"/>
        </a:xfrm>
        <a:prstGeom prst="roundRect">
          <a:avLst/>
        </a:prstGeom>
        <a:gradFill rotWithShape="0">
          <a:gsLst>
            <a:gs pos="0">
              <a:schemeClr val="accent4">
                <a:hueOff val="-10077854"/>
                <a:satOff val="-68553"/>
                <a:lumOff val="-5718"/>
                <a:alphaOff val="0"/>
                <a:tint val="50000"/>
                <a:satMod val="300000"/>
              </a:schemeClr>
            </a:gs>
            <a:gs pos="35000">
              <a:schemeClr val="accent4">
                <a:hueOff val="-10077854"/>
                <a:satOff val="-68553"/>
                <a:lumOff val="-5718"/>
                <a:alphaOff val="0"/>
                <a:tint val="37000"/>
                <a:satMod val="300000"/>
              </a:schemeClr>
            </a:gs>
            <a:gs pos="100000">
              <a:schemeClr val="accent4">
                <a:hueOff val="-10077854"/>
                <a:satOff val="-68553"/>
                <a:lumOff val="-571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>
              <a:latin typeface="Calibri" panose="020F0502020204030204" pitchFamily="34" charset="0"/>
              <a:cs typeface="Calibri" panose="020F0502020204030204" pitchFamily="34" charset="0"/>
            </a:rPr>
            <a:t>Alta inversión</a:t>
          </a:r>
          <a:endParaRPr lang="es-EC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90392" y="2580567"/>
        <a:ext cx="1745641" cy="562972"/>
      </dsp:txXfrm>
    </dsp:sp>
    <dsp:sp modelId="{CD626758-1FAC-4A67-945D-ED1ABA29FC91}">
      <dsp:nvSpPr>
        <dsp:cNvPr id="0" name=""/>
        <dsp:cNvSpPr/>
      </dsp:nvSpPr>
      <dsp:spPr>
        <a:xfrm rot="240000">
          <a:off x="810503" y="1882636"/>
          <a:ext cx="1806551" cy="623882"/>
        </a:xfrm>
        <a:prstGeom prst="roundRect">
          <a:avLst/>
        </a:prstGeom>
        <a:gradFill rotWithShape="0">
          <a:gsLst>
            <a:gs pos="0">
              <a:schemeClr val="accent4">
                <a:hueOff val="-12093425"/>
                <a:satOff val="-82264"/>
                <a:lumOff val="-6862"/>
                <a:alphaOff val="0"/>
                <a:tint val="50000"/>
                <a:satMod val="300000"/>
              </a:schemeClr>
            </a:gs>
            <a:gs pos="35000">
              <a:schemeClr val="accent4">
                <a:hueOff val="-12093425"/>
                <a:satOff val="-82264"/>
                <a:lumOff val="-6862"/>
                <a:alphaOff val="0"/>
                <a:tint val="37000"/>
                <a:satMod val="300000"/>
              </a:schemeClr>
            </a:gs>
            <a:gs pos="100000">
              <a:schemeClr val="accent4">
                <a:hueOff val="-12093425"/>
                <a:satOff val="-82264"/>
                <a:lumOff val="-68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>
              <a:latin typeface="Calibri" panose="020F0502020204030204" pitchFamily="34" charset="0"/>
              <a:cs typeface="Calibri" panose="020F0502020204030204" pitchFamily="34" charset="0"/>
            </a:rPr>
            <a:t>Poca adaptabilidad</a:t>
          </a:r>
          <a:endParaRPr lang="es-EC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40958" y="1913091"/>
        <a:ext cx="1745641" cy="5629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0B4EF-F59A-4FB0-9D1C-E40D4DB7C263}">
      <dsp:nvSpPr>
        <dsp:cNvPr id="0" name=""/>
        <dsp:cNvSpPr/>
      </dsp:nvSpPr>
      <dsp:spPr>
        <a:xfrm>
          <a:off x="2043163" y="1547484"/>
          <a:ext cx="1715589" cy="1029114"/>
        </a:xfrm>
        <a:prstGeom prst="roundRect">
          <a:avLst/>
        </a:prstGeom>
        <a:solidFill>
          <a:sysClr val="windowText" lastClr="000000">
            <a:lumMod val="75000"/>
            <a:lumOff val="25000"/>
          </a:sys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Modelos de Madurez</a:t>
          </a:r>
        </a:p>
      </dsp:txBody>
      <dsp:txXfrm>
        <a:off x="2093400" y="1597721"/>
        <a:ext cx="1615115" cy="928640"/>
      </dsp:txXfrm>
    </dsp:sp>
    <dsp:sp modelId="{FAF3F091-1298-4006-A461-290BC9441403}">
      <dsp:nvSpPr>
        <dsp:cNvPr id="0" name=""/>
        <dsp:cNvSpPr/>
      </dsp:nvSpPr>
      <dsp:spPr>
        <a:xfrm rot="16200000">
          <a:off x="2717735" y="1364261"/>
          <a:ext cx="3664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7892" y="0"/>
              </a:lnTo>
            </a:path>
          </a:pathLst>
        </a:custGeom>
        <a:noFill/>
        <a:ln w="635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48FD6-83D8-4C0A-BD53-926DFA2D207E}">
      <dsp:nvSpPr>
        <dsp:cNvPr id="0" name=""/>
        <dsp:cNvSpPr/>
      </dsp:nvSpPr>
      <dsp:spPr>
        <a:xfrm>
          <a:off x="2396957" y="317042"/>
          <a:ext cx="1008001" cy="863997"/>
        </a:xfrm>
        <a:prstGeom prst="roundRect">
          <a:avLst/>
        </a:prstGeom>
        <a:solidFill>
          <a:srgbClr val="FFC000">
            <a:lumMod val="20000"/>
            <a:lumOff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CMM</a:t>
          </a:r>
          <a:endParaRPr lang="es-EC" sz="1600" b="1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439134" y="359219"/>
        <a:ext cx="923647" cy="779643"/>
      </dsp:txXfrm>
    </dsp:sp>
    <dsp:sp modelId="{831D62D6-2F89-47FA-8F60-A6FAD6B14C89}">
      <dsp:nvSpPr>
        <dsp:cNvPr id="0" name=""/>
        <dsp:cNvSpPr/>
      </dsp:nvSpPr>
      <dsp:spPr>
        <a:xfrm rot="21566373">
          <a:off x="3758742" y="2051616"/>
          <a:ext cx="4157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7679" y="0"/>
              </a:lnTo>
            </a:path>
          </a:pathLst>
        </a:custGeom>
        <a:noFill/>
        <a:ln w="635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2C9007-2F56-4A83-BA06-1DF2556E2DFA}">
      <dsp:nvSpPr>
        <dsp:cNvPr id="0" name=""/>
        <dsp:cNvSpPr/>
      </dsp:nvSpPr>
      <dsp:spPr>
        <a:xfrm>
          <a:off x="4174493" y="1612654"/>
          <a:ext cx="1008001" cy="863997"/>
        </a:xfrm>
        <a:prstGeom prst="roundRect">
          <a:avLst/>
        </a:prstGeom>
        <a:solidFill>
          <a:srgbClr val="5B9BD5">
            <a:lumMod val="20000"/>
            <a:lumOff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Hammer PEMM</a:t>
          </a:r>
          <a:endParaRPr lang="es-EC" sz="1600" b="1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216670" y="1654831"/>
        <a:ext cx="923647" cy="779643"/>
      </dsp:txXfrm>
    </dsp:sp>
    <dsp:sp modelId="{AB31A6F1-D9EA-4138-A144-B690C76B0CCC}">
      <dsp:nvSpPr>
        <dsp:cNvPr id="0" name=""/>
        <dsp:cNvSpPr/>
      </dsp:nvSpPr>
      <dsp:spPr>
        <a:xfrm rot="2783514">
          <a:off x="3323448" y="2734477"/>
          <a:ext cx="4360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2938" y="0"/>
              </a:lnTo>
            </a:path>
          </a:pathLst>
        </a:custGeom>
        <a:noFill/>
        <a:ln w="635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1088A-A68A-4AEF-B821-8A71E1F1D419}">
      <dsp:nvSpPr>
        <dsp:cNvPr id="0" name=""/>
        <dsp:cNvSpPr/>
      </dsp:nvSpPr>
      <dsp:spPr>
        <a:xfrm>
          <a:off x="3617384" y="2892357"/>
          <a:ext cx="972000" cy="863997"/>
        </a:xfrm>
        <a:prstGeom prst="roundRect">
          <a:avLst/>
        </a:prstGeom>
        <a:solidFill>
          <a:sysClr val="window" lastClr="FFFFFF">
            <a:lumMod val="95000"/>
          </a:sys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Fisher</a:t>
          </a:r>
          <a:endParaRPr lang="es-EC" sz="1600" b="1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659561" y="2934534"/>
        <a:ext cx="887646" cy="779643"/>
      </dsp:txXfrm>
    </dsp:sp>
    <dsp:sp modelId="{FA0F55FC-E5CD-44F5-AC25-88C46B123D38}">
      <dsp:nvSpPr>
        <dsp:cNvPr id="0" name=""/>
        <dsp:cNvSpPr/>
      </dsp:nvSpPr>
      <dsp:spPr>
        <a:xfrm rot="7721623">
          <a:off x="2133718" y="2747136"/>
          <a:ext cx="4369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2938" y="0"/>
              </a:lnTo>
            </a:path>
          </a:pathLst>
        </a:custGeom>
        <a:noFill/>
        <a:ln w="635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D97BC-E4C0-4D6B-9290-00395D8B0922}">
      <dsp:nvSpPr>
        <dsp:cNvPr id="0" name=""/>
        <dsp:cNvSpPr/>
      </dsp:nvSpPr>
      <dsp:spPr>
        <a:xfrm>
          <a:off x="1365601" y="2917674"/>
          <a:ext cx="1008001" cy="863997"/>
        </a:xfrm>
        <a:prstGeom prst="roundRect">
          <a:avLst/>
        </a:prstGeom>
        <a:solidFill>
          <a:srgbClr val="FFE7F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Gartner</a:t>
          </a:r>
          <a:endParaRPr lang="es-EC" sz="1600" b="1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407778" y="2959851"/>
        <a:ext cx="923647" cy="779643"/>
      </dsp:txXfrm>
    </dsp:sp>
    <dsp:sp modelId="{C62228FB-C734-434F-900E-5A1DC89C6B08}">
      <dsp:nvSpPr>
        <dsp:cNvPr id="0" name=""/>
        <dsp:cNvSpPr/>
      </dsp:nvSpPr>
      <dsp:spPr>
        <a:xfrm rot="10785339">
          <a:off x="1654494" y="2066528"/>
          <a:ext cx="3886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7679" y="0"/>
              </a:lnTo>
            </a:path>
          </a:pathLst>
        </a:custGeom>
        <a:noFill/>
        <a:ln w="635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FF241-E53B-449D-AB9F-D9B0EC187C1E}">
      <dsp:nvSpPr>
        <dsp:cNvPr id="0" name=""/>
        <dsp:cNvSpPr/>
      </dsp:nvSpPr>
      <dsp:spPr>
        <a:xfrm>
          <a:off x="646494" y="1637507"/>
          <a:ext cx="1008001" cy="863997"/>
        </a:xfrm>
        <a:prstGeom prst="roundRect">
          <a:avLst/>
        </a:prstGeom>
        <a:solidFill>
          <a:srgbClr val="D9FFD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Cadena</a:t>
          </a:r>
          <a:endParaRPr lang="es-EC" sz="1600" b="1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88671" y="1679684"/>
        <a:ext cx="923647" cy="7796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54D3A-7852-4CCC-81DC-88BE30EFF64D}">
      <dsp:nvSpPr>
        <dsp:cNvPr id="0" name=""/>
        <dsp:cNvSpPr/>
      </dsp:nvSpPr>
      <dsp:spPr>
        <a:xfrm>
          <a:off x="1063084" y="0"/>
          <a:ext cx="4763740" cy="4763740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C3EF40-48FE-49F3-B3B7-25F06CC8A674}">
      <dsp:nvSpPr>
        <dsp:cNvPr id="0" name=""/>
        <dsp:cNvSpPr/>
      </dsp:nvSpPr>
      <dsp:spPr>
        <a:xfrm>
          <a:off x="3444954" y="478932"/>
          <a:ext cx="3096431" cy="563833"/>
        </a:xfrm>
        <a:prstGeom prst="round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Monitorizado</a:t>
          </a:r>
          <a:endParaRPr lang="es-EC" sz="1600" b="1" kern="1200" dirty="0"/>
        </a:p>
      </dsp:txBody>
      <dsp:txXfrm>
        <a:off x="3472478" y="506456"/>
        <a:ext cx="3041383" cy="508785"/>
      </dsp:txXfrm>
    </dsp:sp>
    <dsp:sp modelId="{F2BC6238-BC9D-4C11-92AD-C265724665E8}">
      <dsp:nvSpPr>
        <dsp:cNvPr id="0" name=""/>
        <dsp:cNvSpPr/>
      </dsp:nvSpPr>
      <dsp:spPr>
        <a:xfrm>
          <a:off x="3444954" y="1113245"/>
          <a:ext cx="3096431" cy="5638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Automatizado</a:t>
          </a:r>
          <a:endParaRPr lang="es-EC" sz="1600" b="1" kern="1200" dirty="0"/>
        </a:p>
      </dsp:txBody>
      <dsp:txXfrm>
        <a:off x="3472478" y="1140769"/>
        <a:ext cx="3041383" cy="508785"/>
      </dsp:txXfrm>
    </dsp:sp>
    <dsp:sp modelId="{513E6BED-5C71-404A-80DB-B6F3CEEF8B77}">
      <dsp:nvSpPr>
        <dsp:cNvPr id="0" name=""/>
        <dsp:cNvSpPr/>
      </dsp:nvSpPr>
      <dsp:spPr>
        <a:xfrm>
          <a:off x="3444954" y="1747557"/>
          <a:ext cx="3096431" cy="563833"/>
        </a:xfrm>
        <a:prstGeom prst="round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Gestionado</a:t>
          </a:r>
          <a:endParaRPr lang="es-EC" sz="1600" b="1" kern="1200" dirty="0"/>
        </a:p>
      </dsp:txBody>
      <dsp:txXfrm>
        <a:off x="3472478" y="1775081"/>
        <a:ext cx="3041383" cy="508785"/>
      </dsp:txXfrm>
    </dsp:sp>
    <dsp:sp modelId="{908B3140-5477-455B-86A6-DF010054F63C}">
      <dsp:nvSpPr>
        <dsp:cNvPr id="0" name=""/>
        <dsp:cNvSpPr/>
      </dsp:nvSpPr>
      <dsp:spPr>
        <a:xfrm>
          <a:off x="3444954" y="2381870"/>
          <a:ext cx="3096431" cy="5638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Procesos diseñados o rediseñados</a:t>
          </a:r>
          <a:endParaRPr lang="es-EC" sz="1600" b="1" kern="1200" dirty="0"/>
        </a:p>
      </dsp:txBody>
      <dsp:txXfrm>
        <a:off x="3472478" y="2409394"/>
        <a:ext cx="3041383" cy="508785"/>
      </dsp:txXfrm>
    </dsp:sp>
    <dsp:sp modelId="{641C9994-C13E-4AA8-8575-EAB2D4A05E1D}">
      <dsp:nvSpPr>
        <dsp:cNvPr id="0" name=""/>
        <dsp:cNvSpPr/>
      </dsp:nvSpPr>
      <dsp:spPr>
        <a:xfrm>
          <a:off x="3444954" y="3016182"/>
          <a:ext cx="3096431" cy="563833"/>
        </a:xfrm>
        <a:prstGeom prst="round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Procesos analizados</a:t>
          </a:r>
          <a:endParaRPr lang="es-EC" sz="1600" b="1" kern="1200" dirty="0"/>
        </a:p>
      </dsp:txBody>
      <dsp:txXfrm>
        <a:off x="3472478" y="3043706"/>
        <a:ext cx="3041383" cy="508785"/>
      </dsp:txXfrm>
    </dsp:sp>
    <dsp:sp modelId="{9FABB05D-9630-4545-A448-040FA9FCF138}">
      <dsp:nvSpPr>
        <dsp:cNvPr id="0" name=""/>
        <dsp:cNvSpPr/>
      </dsp:nvSpPr>
      <dsp:spPr>
        <a:xfrm>
          <a:off x="3444954" y="3650494"/>
          <a:ext cx="3096431" cy="5638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Inicial</a:t>
          </a:r>
          <a:endParaRPr lang="es-EC" sz="1600" b="1" kern="1200" dirty="0"/>
        </a:p>
      </dsp:txBody>
      <dsp:txXfrm>
        <a:off x="3472478" y="3678018"/>
        <a:ext cx="3041383" cy="508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A0CD8-74A8-4721-8D89-E489084C8C82}" type="datetimeFigureOut">
              <a:rPr lang="es-EC" smtClean="0"/>
              <a:t>23/9/2021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87F50-CE7C-40FB-BDC9-AEEF0C84E5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0356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3D4E0-B7EB-4029-984B-1D49C8B1074E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40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1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51920" imgH="5621400" progId="">
                  <p:embed/>
                </p:oleObj>
              </mc:Choice>
              <mc:Fallback>
                <p:oleObj name="CorelDRAW" r:id="rId2" imgW="9151920" imgH="5621400" progId="">
                  <p:embed/>
                  <p:pic>
                    <p:nvPicPr>
                      <p:cNvPr id="17454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599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599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722938"/>
            <a:ext cx="12192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84" y="260352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47755" y="188640"/>
            <a:ext cx="38400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651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70312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3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4F8ADE-4D41-46F2-88BF-4888F1291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9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569F77-E56B-43B3-AD02-5F47F22C4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607729-3790-47A6-A6A4-9A47E4BE10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6D4AF02-D979-4C20-83F9-AE930A260CB8}" type="datetimeFigureOut">
              <a:rPr lang="es-EC" smtClean="0">
                <a:solidFill>
                  <a:srgbClr val="000000"/>
                </a:solidFill>
              </a:rPr>
              <a:pPr/>
              <a:t>23/9/2021</a:t>
            </a:fld>
            <a:endParaRPr lang="es-EC">
              <a:solidFill>
                <a:srgbClr val="000000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7B0993-2849-4AE9-8219-6569B3525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CCA6B1-3165-44B8-8745-92442835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3D6235F-C12D-4368-A8B3-A7AC9A92F5DB}" type="slidenum">
              <a:rPr lang="es-EC" smtClean="0">
                <a:solidFill>
                  <a:srgbClr val="000000"/>
                </a:solidFill>
              </a:rPr>
              <a:pPr/>
              <a:t>‹Nº›</a:t>
            </a:fld>
            <a:endParaRPr lang="es-EC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8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3392" y="155679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798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2628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161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51602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392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24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7417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4271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1" y="6308727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7" y="6296025"/>
            <a:ext cx="887941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7" y="6245225"/>
            <a:ext cx="887941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38806" r="7258" b="30597"/>
          <a:stretch/>
        </p:blipFill>
        <p:spPr bwMode="auto">
          <a:xfrm>
            <a:off x="8880310" y="5906861"/>
            <a:ext cx="3269714" cy="62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78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11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diagramLayout" Target="../diagrams/layout22.xml"/><Relationship Id="rId18" Type="http://schemas.openxmlformats.org/officeDocument/2006/relationships/diagramLayout" Target="../diagrams/layout23.xml"/><Relationship Id="rId3" Type="http://schemas.openxmlformats.org/officeDocument/2006/relationships/diagramLayout" Target="../diagrams/layout20.xml"/><Relationship Id="rId21" Type="http://schemas.microsoft.com/office/2007/relationships/diagramDrawing" Target="../diagrams/drawing23.xml"/><Relationship Id="rId7" Type="http://schemas.openxmlformats.org/officeDocument/2006/relationships/diagramData" Target="../diagrams/data21.xml"/><Relationship Id="rId12" Type="http://schemas.openxmlformats.org/officeDocument/2006/relationships/diagramData" Target="../diagrams/data22.xml"/><Relationship Id="rId17" Type="http://schemas.openxmlformats.org/officeDocument/2006/relationships/diagramData" Target="../diagrams/data23.xml"/><Relationship Id="rId2" Type="http://schemas.openxmlformats.org/officeDocument/2006/relationships/diagramData" Target="../diagrams/data20.xml"/><Relationship Id="rId16" Type="http://schemas.microsoft.com/office/2007/relationships/diagramDrawing" Target="../diagrams/drawing22.xml"/><Relationship Id="rId20" Type="http://schemas.openxmlformats.org/officeDocument/2006/relationships/diagramColors" Target="../diagrams/colors2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5" Type="http://schemas.openxmlformats.org/officeDocument/2006/relationships/diagramColors" Target="../diagrams/colors22.xml"/><Relationship Id="rId10" Type="http://schemas.openxmlformats.org/officeDocument/2006/relationships/diagramColors" Target="../diagrams/colors21.xml"/><Relationship Id="rId19" Type="http://schemas.openxmlformats.org/officeDocument/2006/relationships/diagramQuickStyle" Target="../diagrams/quickStyle23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Relationship Id="rId14" Type="http://schemas.openxmlformats.org/officeDocument/2006/relationships/diagramQuickStyle" Target="../diagrams/quickStyle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13" Type="http://schemas.openxmlformats.org/officeDocument/2006/relationships/diagramLayout" Target="../diagrams/layout26.xml"/><Relationship Id="rId18" Type="http://schemas.openxmlformats.org/officeDocument/2006/relationships/diagramLayout" Target="../diagrams/layout27.xml"/><Relationship Id="rId3" Type="http://schemas.openxmlformats.org/officeDocument/2006/relationships/diagramLayout" Target="../diagrams/layout24.xml"/><Relationship Id="rId21" Type="http://schemas.microsoft.com/office/2007/relationships/diagramDrawing" Target="../diagrams/drawing27.xml"/><Relationship Id="rId7" Type="http://schemas.openxmlformats.org/officeDocument/2006/relationships/diagramData" Target="../diagrams/data25.xml"/><Relationship Id="rId12" Type="http://schemas.openxmlformats.org/officeDocument/2006/relationships/diagramData" Target="../diagrams/data26.xml"/><Relationship Id="rId17" Type="http://schemas.openxmlformats.org/officeDocument/2006/relationships/diagramData" Target="../diagrams/data27.xml"/><Relationship Id="rId2" Type="http://schemas.openxmlformats.org/officeDocument/2006/relationships/diagramData" Target="../diagrams/data24.xml"/><Relationship Id="rId16" Type="http://schemas.microsoft.com/office/2007/relationships/diagramDrawing" Target="../diagrams/drawing26.xml"/><Relationship Id="rId20" Type="http://schemas.openxmlformats.org/officeDocument/2006/relationships/diagramColors" Target="../diagrams/colors2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5" Type="http://schemas.openxmlformats.org/officeDocument/2006/relationships/diagramColors" Target="../diagrams/colors26.xml"/><Relationship Id="rId10" Type="http://schemas.openxmlformats.org/officeDocument/2006/relationships/diagramColors" Target="../diagrams/colors25.xml"/><Relationship Id="rId19" Type="http://schemas.openxmlformats.org/officeDocument/2006/relationships/diagramQuickStyle" Target="../diagrams/quickStyle27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Relationship Id="rId14" Type="http://schemas.openxmlformats.org/officeDocument/2006/relationships/diagramQuickStyle" Target="../diagrams/quickStyle2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13" Type="http://schemas.openxmlformats.org/officeDocument/2006/relationships/diagramLayout" Target="../diagrams/layout30.xml"/><Relationship Id="rId18" Type="http://schemas.openxmlformats.org/officeDocument/2006/relationships/diagramLayout" Target="../diagrams/layout31.xml"/><Relationship Id="rId3" Type="http://schemas.openxmlformats.org/officeDocument/2006/relationships/diagramLayout" Target="../diagrams/layout28.xml"/><Relationship Id="rId21" Type="http://schemas.microsoft.com/office/2007/relationships/diagramDrawing" Target="../diagrams/drawing31.xml"/><Relationship Id="rId7" Type="http://schemas.openxmlformats.org/officeDocument/2006/relationships/diagramData" Target="../diagrams/data29.xml"/><Relationship Id="rId12" Type="http://schemas.openxmlformats.org/officeDocument/2006/relationships/diagramData" Target="../diagrams/data30.xml"/><Relationship Id="rId17" Type="http://schemas.openxmlformats.org/officeDocument/2006/relationships/diagramData" Target="../diagrams/data31.xml"/><Relationship Id="rId2" Type="http://schemas.openxmlformats.org/officeDocument/2006/relationships/diagramData" Target="../diagrams/data28.xml"/><Relationship Id="rId16" Type="http://schemas.microsoft.com/office/2007/relationships/diagramDrawing" Target="../diagrams/drawing30.xml"/><Relationship Id="rId20" Type="http://schemas.openxmlformats.org/officeDocument/2006/relationships/diagramColors" Target="../diagrams/colors3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5" Type="http://schemas.openxmlformats.org/officeDocument/2006/relationships/diagramColors" Target="../diagrams/colors30.xml"/><Relationship Id="rId10" Type="http://schemas.openxmlformats.org/officeDocument/2006/relationships/diagramColors" Target="../diagrams/colors29.xml"/><Relationship Id="rId19" Type="http://schemas.openxmlformats.org/officeDocument/2006/relationships/diagramQuickStyle" Target="../diagrams/quickStyle31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Relationship Id="rId14" Type="http://schemas.openxmlformats.org/officeDocument/2006/relationships/diagramQuickStyle" Target="../diagrams/quickStyle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13" Type="http://schemas.openxmlformats.org/officeDocument/2006/relationships/diagramLayout" Target="../diagrams/layout34.xml"/><Relationship Id="rId18" Type="http://schemas.openxmlformats.org/officeDocument/2006/relationships/diagramLayout" Target="../diagrams/layout35.xml"/><Relationship Id="rId3" Type="http://schemas.openxmlformats.org/officeDocument/2006/relationships/diagramLayout" Target="../diagrams/layout32.xml"/><Relationship Id="rId21" Type="http://schemas.microsoft.com/office/2007/relationships/diagramDrawing" Target="../diagrams/drawing35.xml"/><Relationship Id="rId7" Type="http://schemas.openxmlformats.org/officeDocument/2006/relationships/diagramData" Target="../diagrams/data33.xml"/><Relationship Id="rId12" Type="http://schemas.openxmlformats.org/officeDocument/2006/relationships/diagramData" Target="../diagrams/data34.xml"/><Relationship Id="rId17" Type="http://schemas.openxmlformats.org/officeDocument/2006/relationships/diagramData" Target="../diagrams/data35.xml"/><Relationship Id="rId2" Type="http://schemas.openxmlformats.org/officeDocument/2006/relationships/diagramData" Target="../diagrams/data32.xml"/><Relationship Id="rId16" Type="http://schemas.microsoft.com/office/2007/relationships/diagramDrawing" Target="../diagrams/drawing34.xml"/><Relationship Id="rId20" Type="http://schemas.openxmlformats.org/officeDocument/2006/relationships/diagramColors" Target="../diagrams/colors3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2.xml"/><Relationship Id="rId11" Type="http://schemas.microsoft.com/office/2007/relationships/diagramDrawing" Target="../diagrams/drawing33.xml"/><Relationship Id="rId5" Type="http://schemas.openxmlformats.org/officeDocument/2006/relationships/diagramColors" Target="../diagrams/colors32.xml"/><Relationship Id="rId15" Type="http://schemas.openxmlformats.org/officeDocument/2006/relationships/diagramColors" Target="../diagrams/colors34.xml"/><Relationship Id="rId10" Type="http://schemas.openxmlformats.org/officeDocument/2006/relationships/diagramColors" Target="../diagrams/colors33.xml"/><Relationship Id="rId19" Type="http://schemas.openxmlformats.org/officeDocument/2006/relationships/diagramQuickStyle" Target="../diagrams/quickStyle35.xml"/><Relationship Id="rId4" Type="http://schemas.openxmlformats.org/officeDocument/2006/relationships/diagramQuickStyle" Target="../diagrams/quickStyle32.xml"/><Relationship Id="rId9" Type="http://schemas.openxmlformats.org/officeDocument/2006/relationships/diagramQuickStyle" Target="../diagrams/quickStyle33.xml"/><Relationship Id="rId14" Type="http://schemas.openxmlformats.org/officeDocument/2006/relationships/diagramQuickStyle" Target="../diagrams/quickStyle3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7.xml"/><Relationship Id="rId13" Type="http://schemas.openxmlformats.org/officeDocument/2006/relationships/diagramLayout" Target="../diagrams/layout38.xml"/><Relationship Id="rId18" Type="http://schemas.openxmlformats.org/officeDocument/2006/relationships/diagramLayout" Target="../diagrams/layout39.xml"/><Relationship Id="rId26" Type="http://schemas.microsoft.com/office/2007/relationships/diagramDrawing" Target="../diagrams/drawing40.xml"/><Relationship Id="rId3" Type="http://schemas.openxmlformats.org/officeDocument/2006/relationships/diagramLayout" Target="../diagrams/layout36.xml"/><Relationship Id="rId21" Type="http://schemas.microsoft.com/office/2007/relationships/diagramDrawing" Target="../diagrams/drawing39.xml"/><Relationship Id="rId7" Type="http://schemas.openxmlformats.org/officeDocument/2006/relationships/diagramData" Target="../diagrams/data37.xml"/><Relationship Id="rId12" Type="http://schemas.openxmlformats.org/officeDocument/2006/relationships/diagramData" Target="../diagrams/data38.xml"/><Relationship Id="rId17" Type="http://schemas.openxmlformats.org/officeDocument/2006/relationships/diagramData" Target="../diagrams/data39.xml"/><Relationship Id="rId25" Type="http://schemas.openxmlformats.org/officeDocument/2006/relationships/diagramColors" Target="../diagrams/colors40.xml"/><Relationship Id="rId2" Type="http://schemas.openxmlformats.org/officeDocument/2006/relationships/diagramData" Target="../diagrams/data36.xml"/><Relationship Id="rId16" Type="http://schemas.microsoft.com/office/2007/relationships/diagramDrawing" Target="../diagrams/drawing38.xml"/><Relationship Id="rId20" Type="http://schemas.openxmlformats.org/officeDocument/2006/relationships/diagramColors" Target="../diagrams/colors39.xml"/><Relationship Id="rId29" Type="http://schemas.openxmlformats.org/officeDocument/2006/relationships/diagramQuickStyle" Target="../diagrams/quickStyle4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6.xml"/><Relationship Id="rId11" Type="http://schemas.microsoft.com/office/2007/relationships/diagramDrawing" Target="../diagrams/drawing37.xml"/><Relationship Id="rId24" Type="http://schemas.openxmlformats.org/officeDocument/2006/relationships/diagramQuickStyle" Target="../diagrams/quickStyle40.xml"/><Relationship Id="rId5" Type="http://schemas.openxmlformats.org/officeDocument/2006/relationships/diagramColors" Target="../diagrams/colors36.xml"/><Relationship Id="rId15" Type="http://schemas.openxmlformats.org/officeDocument/2006/relationships/diagramColors" Target="../diagrams/colors38.xml"/><Relationship Id="rId23" Type="http://schemas.openxmlformats.org/officeDocument/2006/relationships/diagramLayout" Target="../diagrams/layout40.xml"/><Relationship Id="rId28" Type="http://schemas.openxmlformats.org/officeDocument/2006/relationships/diagramLayout" Target="../diagrams/layout41.xml"/><Relationship Id="rId10" Type="http://schemas.openxmlformats.org/officeDocument/2006/relationships/diagramColors" Target="../diagrams/colors37.xml"/><Relationship Id="rId19" Type="http://schemas.openxmlformats.org/officeDocument/2006/relationships/diagramQuickStyle" Target="../diagrams/quickStyle39.xml"/><Relationship Id="rId31" Type="http://schemas.microsoft.com/office/2007/relationships/diagramDrawing" Target="../diagrams/drawing41.xml"/><Relationship Id="rId4" Type="http://schemas.openxmlformats.org/officeDocument/2006/relationships/diagramQuickStyle" Target="../diagrams/quickStyle36.xml"/><Relationship Id="rId9" Type="http://schemas.openxmlformats.org/officeDocument/2006/relationships/diagramQuickStyle" Target="../diagrams/quickStyle37.xml"/><Relationship Id="rId14" Type="http://schemas.openxmlformats.org/officeDocument/2006/relationships/diagramQuickStyle" Target="../diagrams/quickStyle38.xml"/><Relationship Id="rId22" Type="http://schemas.openxmlformats.org/officeDocument/2006/relationships/diagramData" Target="../diagrams/data40.xml"/><Relationship Id="rId27" Type="http://schemas.openxmlformats.org/officeDocument/2006/relationships/diagramData" Target="../diagrams/data41.xml"/><Relationship Id="rId30" Type="http://schemas.openxmlformats.org/officeDocument/2006/relationships/diagramColors" Target="../diagrams/colors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4.xml"/><Relationship Id="rId13" Type="http://schemas.openxmlformats.org/officeDocument/2006/relationships/diagramData" Target="../diagrams/data45.xml"/><Relationship Id="rId18" Type="http://schemas.openxmlformats.org/officeDocument/2006/relationships/diagramData" Target="../diagrams/data46.xml"/><Relationship Id="rId3" Type="http://schemas.openxmlformats.org/officeDocument/2006/relationships/diagramData" Target="../diagrams/data43.xml"/><Relationship Id="rId21" Type="http://schemas.openxmlformats.org/officeDocument/2006/relationships/diagramColors" Target="../diagrams/colors46.xml"/><Relationship Id="rId7" Type="http://schemas.microsoft.com/office/2007/relationships/diagramDrawing" Target="../diagrams/drawing43.xml"/><Relationship Id="rId12" Type="http://schemas.microsoft.com/office/2007/relationships/diagramDrawing" Target="../diagrams/drawing44.xml"/><Relationship Id="rId17" Type="http://schemas.microsoft.com/office/2007/relationships/diagramDrawing" Target="../diagrams/drawing45.xml"/><Relationship Id="rId2" Type="http://schemas.openxmlformats.org/officeDocument/2006/relationships/image" Target="../media/image13.jpeg"/><Relationship Id="rId16" Type="http://schemas.openxmlformats.org/officeDocument/2006/relationships/diagramColors" Target="../diagrams/colors45.xml"/><Relationship Id="rId20" Type="http://schemas.openxmlformats.org/officeDocument/2006/relationships/diagramQuickStyle" Target="../diagrams/quickStyle4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3.xml"/><Relationship Id="rId11" Type="http://schemas.openxmlformats.org/officeDocument/2006/relationships/diagramColors" Target="../diagrams/colors44.xml"/><Relationship Id="rId24" Type="http://schemas.openxmlformats.org/officeDocument/2006/relationships/image" Target="../media/image15.png"/><Relationship Id="rId5" Type="http://schemas.openxmlformats.org/officeDocument/2006/relationships/diagramQuickStyle" Target="../diagrams/quickStyle43.xml"/><Relationship Id="rId15" Type="http://schemas.openxmlformats.org/officeDocument/2006/relationships/diagramQuickStyle" Target="../diagrams/quickStyle45.xml"/><Relationship Id="rId23" Type="http://schemas.openxmlformats.org/officeDocument/2006/relationships/image" Target="../media/image14.jpeg"/><Relationship Id="rId10" Type="http://schemas.openxmlformats.org/officeDocument/2006/relationships/diagramQuickStyle" Target="../diagrams/quickStyle44.xml"/><Relationship Id="rId19" Type="http://schemas.openxmlformats.org/officeDocument/2006/relationships/diagramLayout" Target="../diagrams/layout46.xml"/><Relationship Id="rId4" Type="http://schemas.openxmlformats.org/officeDocument/2006/relationships/diagramLayout" Target="../diagrams/layout43.xml"/><Relationship Id="rId9" Type="http://schemas.openxmlformats.org/officeDocument/2006/relationships/diagramLayout" Target="../diagrams/layout44.xml"/><Relationship Id="rId14" Type="http://schemas.openxmlformats.org/officeDocument/2006/relationships/diagramLayout" Target="../diagrams/layout45.xml"/><Relationship Id="rId22" Type="http://schemas.microsoft.com/office/2007/relationships/diagramDrawing" Target="../diagrams/drawing4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7.xml"/><Relationship Id="rId13" Type="http://schemas.openxmlformats.org/officeDocument/2006/relationships/diagramColors" Target="../diagrams/colors48.xml"/><Relationship Id="rId18" Type="http://schemas.openxmlformats.org/officeDocument/2006/relationships/diagramColors" Target="../diagrams/colors49.xml"/><Relationship Id="rId3" Type="http://schemas.openxmlformats.org/officeDocument/2006/relationships/image" Target="../media/image17.jpeg"/><Relationship Id="rId21" Type="http://schemas.openxmlformats.org/officeDocument/2006/relationships/diagramLayout" Target="../diagrams/layout50.xml"/><Relationship Id="rId7" Type="http://schemas.openxmlformats.org/officeDocument/2006/relationships/diagramQuickStyle" Target="../diagrams/quickStyle47.xml"/><Relationship Id="rId12" Type="http://schemas.openxmlformats.org/officeDocument/2006/relationships/diagramQuickStyle" Target="../diagrams/quickStyle48.xml"/><Relationship Id="rId17" Type="http://schemas.openxmlformats.org/officeDocument/2006/relationships/diagramQuickStyle" Target="../diagrams/quickStyle49.xml"/><Relationship Id="rId2" Type="http://schemas.openxmlformats.org/officeDocument/2006/relationships/image" Target="../media/image16.jpeg"/><Relationship Id="rId16" Type="http://schemas.openxmlformats.org/officeDocument/2006/relationships/diagramLayout" Target="../diagrams/layout49.xml"/><Relationship Id="rId20" Type="http://schemas.openxmlformats.org/officeDocument/2006/relationships/diagramData" Target="../diagrams/data50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47.xml"/><Relationship Id="rId11" Type="http://schemas.openxmlformats.org/officeDocument/2006/relationships/diagramLayout" Target="../diagrams/layout48.xml"/><Relationship Id="rId24" Type="http://schemas.microsoft.com/office/2007/relationships/diagramDrawing" Target="../diagrams/drawing50.xml"/><Relationship Id="rId5" Type="http://schemas.openxmlformats.org/officeDocument/2006/relationships/diagramData" Target="../diagrams/data47.xml"/><Relationship Id="rId15" Type="http://schemas.openxmlformats.org/officeDocument/2006/relationships/diagramData" Target="../diagrams/data49.xml"/><Relationship Id="rId23" Type="http://schemas.openxmlformats.org/officeDocument/2006/relationships/diagramColors" Target="../diagrams/colors50.xml"/><Relationship Id="rId10" Type="http://schemas.openxmlformats.org/officeDocument/2006/relationships/diagramData" Target="../diagrams/data48.xml"/><Relationship Id="rId19" Type="http://schemas.microsoft.com/office/2007/relationships/diagramDrawing" Target="../diagrams/drawing49.xml"/><Relationship Id="rId4" Type="http://schemas.openxmlformats.org/officeDocument/2006/relationships/image" Target="../media/image13.jpeg"/><Relationship Id="rId9" Type="http://schemas.microsoft.com/office/2007/relationships/diagramDrawing" Target="../diagrams/drawing47.xml"/><Relationship Id="rId14" Type="http://schemas.microsoft.com/office/2007/relationships/diagramDrawing" Target="../diagrams/drawing48.xml"/><Relationship Id="rId22" Type="http://schemas.openxmlformats.org/officeDocument/2006/relationships/diagramQuickStyle" Target="../diagrams/quickStyle5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0" Type="http://schemas.openxmlformats.org/officeDocument/2006/relationships/diagramLayout" Target="../diagrams/layout11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40067" y="3172326"/>
            <a:ext cx="72958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1152211" y="743371"/>
            <a:ext cx="11039789" cy="530781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s-EC" sz="20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s-EC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DEPARTAMENTO DE CIENCIAS ECONÓMICAS, ADMINISTRATIVAS Y DEL COMERCIO</a:t>
            </a:r>
          </a:p>
          <a:p>
            <a:pPr marL="0" indent="0" algn="ctr">
              <a:buNone/>
            </a:pPr>
            <a:endParaRPr lang="es-EC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s-EC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CARRERA DE COMERCIO </a:t>
            </a:r>
          </a:p>
          <a:p>
            <a:pPr marL="0" indent="0" algn="ctr">
              <a:buNone/>
            </a:pPr>
            <a:r>
              <a:rPr lang="es-EC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CARRERA DE ADMINISTRACIÓN DE EMPRESAS</a:t>
            </a:r>
          </a:p>
          <a:p>
            <a:pPr marL="0" indent="0" algn="ctr">
              <a:buNone/>
            </a:pPr>
            <a:endParaRPr lang="es-EC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s-MX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C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NIVEL DE MADUREZ, PROPUESTA DE MEJORA, ESTANDARIZACIÓN DE PROCESOS Y CUADRO DE MANDO INTEGRAL, PARA LA GESTIÓN DOCUMENTAL EN LA UNIVERSIDAD DE LAS FUERZAS ARMADAS - ESPE MATRIZ Y SEDES”</a:t>
            </a:r>
            <a:endParaRPr lang="es-E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s-EC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s-EC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AUTORAS: ALCÍVAR GALÁN DANIELA ALEXANDRA Y</a:t>
            </a:r>
          </a:p>
          <a:p>
            <a:pPr marL="0" indent="0" algn="ctr">
              <a:buNone/>
            </a:pPr>
            <a:r>
              <a:rPr lang="es-EC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MONTALVO MORALES STEFANY ANDREA</a:t>
            </a:r>
            <a:br>
              <a:rPr lang="es-EC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EC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s-EC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DIRECTOR: ING. JAIME LUIS CADENA ECHEVERRÍA, Msc.</a:t>
            </a:r>
          </a:p>
          <a:p>
            <a:pPr marL="0" indent="0" algn="ctr">
              <a:buNone/>
            </a:pPr>
            <a:endParaRPr lang="es-EC" sz="2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6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5866000"/>
            <a:ext cx="12192000" cy="1018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925116" y="-68110"/>
            <a:ext cx="10972800" cy="1143000"/>
          </a:xfrm>
        </p:spPr>
        <p:txBody>
          <a:bodyPr/>
          <a:lstStyle/>
          <a:p>
            <a:r>
              <a:rPr lang="es-EC" sz="44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Metodología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24005893"/>
              </p:ext>
            </p:extLst>
          </p:nvPr>
        </p:nvGraphicFramePr>
        <p:xfrm>
          <a:off x="631218" y="0"/>
          <a:ext cx="3537702" cy="4910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E543FE1-C067-4FCA-B4E3-DBA4C19F0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3871853"/>
              </p:ext>
            </p:extLst>
          </p:nvPr>
        </p:nvGraphicFramePr>
        <p:xfrm>
          <a:off x="6411516" y="1143000"/>
          <a:ext cx="5457825" cy="307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3327899" y="3981978"/>
            <a:ext cx="4529994" cy="907200"/>
            <a:chOff x="0" y="29423"/>
            <a:chExt cx="4529994" cy="907200"/>
          </a:xfrm>
          <a:solidFill>
            <a:srgbClr val="C4E59F"/>
          </a:solidFill>
          <a:scene3d>
            <a:camera prst="orthographicFront"/>
            <a:lightRig rig="chilly" dir="t"/>
          </a:scene3d>
        </p:grpSpPr>
        <p:sp>
          <p:nvSpPr>
            <p:cNvPr id="11" name="Rectángulo redondeado 10"/>
            <p:cNvSpPr/>
            <p:nvPr/>
          </p:nvSpPr>
          <p:spPr>
            <a:xfrm>
              <a:off x="0" y="29423"/>
              <a:ext cx="4529994" cy="907200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2" name="CuadroTexto 11"/>
            <p:cNvSpPr txBox="1"/>
            <p:nvPr/>
          </p:nvSpPr>
          <p:spPr>
            <a:xfrm>
              <a:off x="0" y="29423"/>
              <a:ext cx="4529994" cy="6048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13792" tIns="113792" rIns="113792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Responsables de los procesos</a:t>
              </a:r>
              <a:endParaRPr lang="es-EC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255729" y="4586779"/>
            <a:ext cx="4529994" cy="1461324"/>
            <a:chOff x="927830" y="634224"/>
            <a:chExt cx="4529994" cy="1209600"/>
          </a:xfrm>
          <a:solidFill>
            <a:srgbClr val="C4E59F"/>
          </a:solidFill>
          <a:scene3d>
            <a:camera prst="orthographicFront"/>
            <a:lightRig rig="chilly" dir="t"/>
          </a:scene3d>
        </p:grpSpPr>
        <p:sp>
          <p:nvSpPr>
            <p:cNvPr id="8" name="Rectángulo redondeado 7"/>
            <p:cNvSpPr/>
            <p:nvPr/>
          </p:nvSpPr>
          <p:spPr>
            <a:xfrm>
              <a:off x="927830" y="634224"/>
              <a:ext cx="4529994" cy="1209600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0" name="CuadroTexto 9"/>
            <p:cNvSpPr txBox="1"/>
            <p:nvPr/>
          </p:nvSpPr>
          <p:spPr>
            <a:xfrm>
              <a:off x="963258" y="669652"/>
              <a:ext cx="4459138" cy="11387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92456" tIns="92456" rIns="92456" bIns="92456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kern="1200" dirty="0">
                  <a:latin typeface="Arial" panose="020B0604020202020204" pitchFamily="34" charset="0"/>
                  <a:cs typeface="Arial" panose="020B0604020202020204" pitchFamily="34" charset="0"/>
                </a:rPr>
                <a:t>Prosecretario General USGN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kern="1200" dirty="0">
                  <a:latin typeface="Arial" panose="020B0604020202020204" pitchFamily="34" charset="0"/>
                  <a:cs typeface="Arial" panose="020B0604020202020204" pitchFamily="34" charset="0"/>
                </a:rPr>
                <a:t>Asistente Administrativa USGN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kern="1200" dirty="0">
                  <a:latin typeface="Arial" panose="020B0604020202020204" pitchFamily="34" charset="0"/>
                  <a:cs typeface="Arial" panose="020B0604020202020204" pitchFamily="34" charset="0"/>
                </a:rPr>
                <a:t>Técnico de Archivo 1 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kern="1200" dirty="0">
                  <a:latin typeface="Arial" panose="020B0604020202020204" pitchFamily="34" charset="0"/>
                  <a:cs typeface="Arial" panose="020B0604020202020204" pitchFamily="34" charset="0"/>
                </a:rPr>
                <a:t>Técnico de Archivo </a:t>
              </a:r>
              <a:r>
                <a:rPr lang="es-EC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s-EC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61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5866000"/>
            <a:ext cx="12192000" cy="1018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6C1ACCE-3CE5-4744-B919-809705CEB4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4587113"/>
              </p:ext>
            </p:extLst>
          </p:nvPr>
        </p:nvGraphicFramePr>
        <p:xfrm>
          <a:off x="1917470" y="736235"/>
          <a:ext cx="9140825" cy="545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925116" y="-68110"/>
            <a:ext cx="10972800" cy="1143000"/>
          </a:xfrm>
        </p:spPr>
        <p:txBody>
          <a:bodyPr/>
          <a:lstStyle/>
          <a:p>
            <a:r>
              <a:rPr lang="es-EC" sz="44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Situación Inicial de los procesos</a:t>
            </a:r>
          </a:p>
        </p:txBody>
      </p:sp>
      <p:pic>
        <p:nvPicPr>
          <p:cNvPr id="6" name="Picture 2" descr="Trozos De Hojas De Papel Cuadradas Pequeñas O Notas Adhesivas Recortadas  Con Clip De Papel Ilustración del Vector - Ilustración de acortar,  etiqueta: 162701175">
            <a:extLst>
              <a:ext uri="{FF2B5EF4-FFF2-40B4-BE49-F238E27FC236}">
                <a16:creationId xmlns:a16="http://schemas.microsoft.com/office/drawing/2014/main" id="{2236FE56-883C-4C02-99EC-69F89026A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4" t="17499" r="23703" b="19630"/>
          <a:stretch/>
        </p:blipFill>
        <p:spPr bwMode="auto">
          <a:xfrm rot="868060">
            <a:off x="326834" y="5145729"/>
            <a:ext cx="1196563" cy="144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1029AD03-16DF-4DF9-94B0-5C34679840B4}"/>
              </a:ext>
            </a:extLst>
          </p:cNvPr>
          <p:cNvCxnSpPr/>
          <p:nvPr/>
        </p:nvCxnSpPr>
        <p:spPr>
          <a:xfrm flipV="1">
            <a:off x="7398882" y="3304903"/>
            <a:ext cx="638175" cy="30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597483A9-B260-4EA4-8A94-5574BC84BEFB}"/>
              </a:ext>
            </a:extLst>
          </p:cNvPr>
          <p:cNvCxnSpPr/>
          <p:nvPr/>
        </p:nvCxnSpPr>
        <p:spPr>
          <a:xfrm>
            <a:off x="7398882" y="5327287"/>
            <a:ext cx="6381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94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866000"/>
            <a:ext cx="12192000" cy="1018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25116" y="-104503"/>
            <a:ext cx="10972800" cy="1143000"/>
          </a:xfrm>
        </p:spPr>
        <p:txBody>
          <a:bodyPr/>
          <a:lstStyle/>
          <a:p>
            <a:r>
              <a:rPr lang="es-EC" sz="44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Análisis de Resultados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C2E44D53-DA5F-4144-9F71-0351D0649A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8515875"/>
              </p:ext>
            </p:extLst>
          </p:nvPr>
        </p:nvGraphicFramePr>
        <p:xfrm>
          <a:off x="780272" y="1208314"/>
          <a:ext cx="10869449" cy="4881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372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866000"/>
            <a:ext cx="12192000" cy="1018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25116" y="-104503"/>
            <a:ext cx="10972800" cy="1143000"/>
          </a:xfrm>
        </p:spPr>
        <p:txBody>
          <a:bodyPr/>
          <a:lstStyle/>
          <a:p>
            <a:r>
              <a:rPr lang="es-EC" sz="44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Análisis de Resultados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69439BDB-67BB-46BF-A644-0F1241A38F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8655888"/>
              </p:ext>
            </p:extLst>
          </p:nvPr>
        </p:nvGraphicFramePr>
        <p:xfrm>
          <a:off x="1310408" y="1123950"/>
          <a:ext cx="10043392" cy="4881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054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5866000"/>
            <a:ext cx="12192000" cy="1018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925116" y="-104503"/>
            <a:ext cx="10972800" cy="1143000"/>
          </a:xfrm>
        </p:spPr>
        <p:txBody>
          <a:bodyPr/>
          <a:lstStyle/>
          <a:p>
            <a:r>
              <a:rPr lang="es-EC" sz="44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Análisis de Resultados</a:t>
            </a:r>
          </a:p>
        </p:txBody>
      </p:sp>
      <p:graphicFrame>
        <p:nvGraphicFramePr>
          <p:cNvPr id="11" name="Tabla 3">
            <a:extLst>
              <a:ext uri="{FF2B5EF4-FFF2-40B4-BE49-F238E27FC236}">
                <a16:creationId xmlns:a16="http://schemas.microsoft.com/office/drawing/2014/main" id="{7D1A2397-52C0-44E8-AB5C-057AE7D0B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106262"/>
              </p:ext>
            </p:extLst>
          </p:nvPr>
        </p:nvGraphicFramePr>
        <p:xfrm>
          <a:off x="519921" y="1967951"/>
          <a:ext cx="11189841" cy="460934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636767">
                  <a:extLst>
                    <a:ext uri="{9D8B030D-6E8A-4147-A177-3AD203B41FA5}">
                      <a16:colId xmlns:a16="http://schemas.microsoft.com/office/drawing/2014/main" val="3560130299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3607113379"/>
                    </a:ext>
                  </a:extLst>
                </a:gridCol>
                <a:gridCol w="2017840">
                  <a:extLst>
                    <a:ext uri="{9D8B030D-6E8A-4147-A177-3AD203B41FA5}">
                      <a16:colId xmlns:a16="http://schemas.microsoft.com/office/drawing/2014/main" val="1181637629"/>
                    </a:ext>
                  </a:extLst>
                </a:gridCol>
                <a:gridCol w="2382709">
                  <a:extLst>
                    <a:ext uri="{9D8B030D-6E8A-4147-A177-3AD203B41FA5}">
                      <a16:colId xmlns:a16="http://schemas.microsoft.com/office/drawing/2014/main" val="2577538949"/>
                    </a:ext>
                  </a:extLst>
                </a:gridCol>
              </a:tblGrid>
              <a:tr h="744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/>
                        <a:t>Proceso</a:t>
                      </a:r>
                    </a:p>
                    <a:p>
                      <a:pPr algn="ctr"/>
                      <a:endParaRPr lang="es-EC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s-EC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EC" sz="1800" dirty="0"/>
                        <a:t>Nivel de madurez percibido</a:t>
                      </a:r>
                      <a:endParaRPr lang="es-EC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EC" sz="1800" dirty="0"/>
                        <a:t>Nivel de madurez en base al análisis</a:t>
                      </a:r>
                      <a:endParaRPr lang="es-EC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4349153"/>
                  </a:ext>
                </a:extLst>
              </a:tr>
              <a:tr h="501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s-EC" sz="1800" kern="1200" dirty="0">
                          <a:effectLst/>
                        </a:rPr>
                        <a:t>Elaboración de Órdenes de Rectorado </a:t>
                      </a:r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s-EC" sz="1800" kern="1200" dirty="0">
                          <a:effectLst/>
                        </a:rPr>
                        <a:t>GDC.1.1</a:t>
                      </a:r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EC" sz="1800" dirty="0"/>
                        <a:t>6</a:t>
                      </a:r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EC" sz="1800" dirty="0"/>
                        <a:t>1</a:t>
                      </a:r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346731"/>
                  </a:ext>
                </a:extLst>
              </a:tr>
              <a:tr h="527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s-EC" sz="1800" kern="1200" dirty="0">
                          <a:effectLst/>
                        </a:rPr>
                        <a:t>Elaboración de Certificaciones y Autenticaciones </a:t>
                      </a:r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s-EC" sz="1800" kern="1200" dirty="0">
                          <a:effectLst/>
                        </a:rPr>
                        <a:t>GDC.2.1</a:t>
                      </a:r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EC" sz="1800" dirty="0"/>
                        <a:t>5</a:t>
                      </a:r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EC" sz="1800" dirty="0"/>
                        <a:t>1</a:t>
                      </a:r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3599077"/>
                  </a:ext>
                </a:extLst>
              </a:tr>
              <a:tr h="527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s-EC" sz="1800" kern="1200" dirty="0"/>
                        <a:t>Atención al Usuario 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s-EC" sz="1800" kern="1200" dirty="0"/>
                        <a:t>GDC.3.1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s-EC" sz="1800" kern="1200" dirty="0"/>
                        <a:t>4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s-EC" sz="1800" kern="1200" dirty="0"/>
                        <a:t>1</a:t>
                      </a:r>
                      <a:endParaRPr lang="es-EC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7488811"/>
                  </a:ext>
                </a:extLst>
              </a:tr>
              <a:tr h="527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s-EC" sz="1800" kern="1200" dirty="0">
                          <a:effectLst/>
                        </a:rPr>
                        <a:t>Administración del Sistema de Gestión Documental </a:t>
                      </a:r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s-EC" sz="1800" kern="1200" dirty="0">
                          <a:effectLst/>
                        </a:rPr>
                        <a:t>GDC.4.1</a:t>
                      </a:r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EC" sz="1800" dirty="0"/>
                        <a:t>4</a:t>
                      </a:r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EC" sz="1800" dirty="0"/>
                        <a:t>1</a:t>
                      </a:r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3464639"/>
                  </a:ext>
                </a:extLst>
              </a:tr>
              <a:tr h="501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s-EC" sz="1800" kern="1200" dirty="0">
                          <a:effectLst/>
                        </a:rPr>
                        <a:t>Administración del Archivo de Gestión </a:t>
                      </a:r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s-EC" sz="1800" kern="1200" dirty="0">
                          <a:effectLst/>
                        </a:rPr>
                        <a:t>GDC.5.1</a:t>
                      </a:r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EC" sz="1800" dirty="0"/>
                        <a:t>4</a:t>
                      </a:r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EC" sz="1800" dirty="0"/>
                        <a:t>1</a:t>
                      </a:r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9348082"/>
                  </a:ext>
                </a:extLst>
              </a:tr>
              <a:tr h="527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s-EC" sz="1800" kern="1200" dirty="0">
                          <a:effectLst/>
                        </a:rPr>
                        <a:t>Administración del Archivo Intermedio, General e Histórico </a:t>
                      </a:r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s-EC" sz="1800" kern="1200" dirty="0">
                          <a:effectLst/>
                        </a:rPr>
                        <a:t>GDC.6.1</a:t>
                      </a:r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EC" sz="1800" dirty="0"/>
                        <a:t>4</a:t>
                      </a:r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EC" sz="1800" dirty="0"/>
                        <a:t>1</a:t>
                      </a:r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746339"/>
                  </a:ext>
                </a:extLst>
              </a:tr>
              <a:tr h="527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s-EC" sz="1800" kern="1200" dirty="0">
                          <a:effectLst/>
                        </a:rPr>
                        <a:t>Capacitación, Asesoramiento técnico e Inspección del Manejo de Archivos de la ESPE </a:t>
                      </a:r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s-EC" sz="1800" kern="1200" dirty="0">
                          <a:effectLst/>
                        </a:rPr>
                        <a:t>GDC.7.1</a:t>
                      </a:r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EC" sz="1800" dirty="0"/>
                        <a:t>4</a:t>
                      </a:r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EC" sz="1800" dirty="0"/>
                        <a:t>1</a:t>
                      </a:r>
                      <a:endParaRPr lang="es-EC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9214447"/>
                  </a:ext>
                </a:extLst>
              </a:tr>
            </a:tbl>
          </a:graphicData>
        </a:graphic>
      </p:graphicFrame>
      <p:sp>
        <p:nvSpPr>
          <p:cNvPr id="15" name="Rectángulo: esquinas redondeadas 4">
            <a:extLst>
              <a:ext uri="{FF2B5EF4-FFF2-40B4-BE49-F238E27FC236}">
                <a16:creationId xmlns:a16="http://schemas.microsoft.com/office/drawing/2014/main" id="{A090A539-4BBB-416F-BB6D-EEE44D503E0C}"/>
              </a:ext>
            </a:extLst>
          </p:cNvPr>
          <p:cNvSpPr txBox="1"/>
          <p:nvPr/>
        </p:nvSpPr>
        <p:spPr>
          <a:xfrm>
            <a:off x="2294517" y="1046641"/>
            <a:ext cx="8233997" cy="6986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60960" tIns="30480" rIns="60960" bIns="30480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Nivel de madurez de los procesos en el área de Gestión Documental </a:t>
            </a:r>
            <a:r>
              <a:rPr kumimoji="0" lang="es-EC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(pregunta 46)</a:t>
            </a:r>
          </a:p>
        </p:txBody>
      </p:sp>
    </p:spTree>
    <p:extLst>
      <p:ext uri="{BB962C8B-B14F-4D97-AF65-F5344CB8AC3E}">
        <p14:creationId xmlns:p14="http://schemas.microsoft.com/office/powerpoint/2010/main" val="89925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5866000"/>
            <a:ext cx="12192000" cy="1018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DEC796-87A6-433E-8900-279331C16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284" y="-49056"/>
            <a:ext cx="10972800" cy="1143000"/>
          </a:xfrm>
        </p:spPr>
        <p:txBody>
          <a:bodyPr/>
          <a:lstStyle/>
          <a:p>
            <a:r>
              <a:rPr lang="es-EC" sz="44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Propuesta de Mejora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C47F944-E1C2-45DC-9DDD-1719498F2E49}"/>
              </a:ext>
            </a:extLst>
          </p:cNvPr>
          <p:cNvGraphicFramePr/>
          <p:nvPr/>
        </p:nvGraphicFramePr>
        <p:xfrm>
          <a:off x="249377" y="1475761"/>
          <a:ext cx="2239824" cy="4635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9AFC798-A9E6-441B-973D-BD958F39C4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043208"/>
              </p:ext>
            </p:extLst>
          </p:nvPr>
        </p:nvGraphicFramePr>
        <p:xfrm>
          <a:off x="1743074" y="956784"/>
          <a:ext cx="870585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Picture 2" descr="Negocios Lápiz Personaje De Dibujos Animados Con El Indicador Presentación  De Un Gráfico Progresista Ilustraciones Vectoriales, Clip Art Vectorizado  Libre De Derechos. Image 21129348.">
            <a:extLst>
              <a:ext uri="{FF2B5EF4-FFF2-40B4-BE49-F238E27FC236}">
                <a16:creationId xmlns:a16="http://schemas.microsoft.com/office/drawing/2014/main" id="{D1949517-04A4-46D7-AD49-010C64C05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73" y="811536"/>
            <a:ext cx="2379205" cy="118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9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62E96AB-2F4E-401D-A279-513AA726A373}"/>
              </a:ext>
            </a:extLst>
          </p:cNvPr>
          <p:cNvSpPr/>
          <p:nvPr/>
        </p:nvSpPr>
        <p:spPr>
          <a:xfrm>
            <a:off x="0" y="5866000"/>
            <a:ext cx="12192000" cy="1018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3E6EE71-B855-481E-B855-EBF7878A9A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1731906"/>
              </p:ext>
            </p:extLst>
          </p:nvPr>
        </p:nvGraphicFramePr>
        <p:xfrm>
          <a:off x="717549" y="803277"/>
          <a:ext cx="10756901" cy="582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028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3">
            <a:extLst>
              <a:ext uri="{FF2B5EF4-FFF2-40B4-BE49-F238E27FC236}">
                <a16:creationId xmlns:a16="http://schemas.microsoft.com/office/drawing/2014/main" id="{47178DFF-40CC-4B0C-8222-D97F610EC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022244"/>
              </p:ext>
            </p:extLst>
          </p:nvPr>
        </p:nvGraphicFramePr>
        <p:xfrm>
          <a:off x="416832" y="1740764"/>
          <a:ext cx="4285795" cy="382061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285795">
                  <a:extLst>
                    <a:ext uri="{9D8B030D-6E8A-4147-A177-3AD203B41FA5}">
                      <a16:colId xmlns:a16="http://schemas.microsoft.com/office/drawing/2014/main" val="3560130299"/>
                    </a:ext>
                  </a:extLst>
                </a:gridCol>
              </a:tblGrid>
              <a:tr h="556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1" dirty="0"/>
                        <a:t>Qué</a:t>
                      </a:r>
                    </a:p>
                    <a:p>
                      <a:pPr algn="ctr"/>
                      <a:endParaRPr lang="es-EC" sz="1600" b="1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44349153"/>
                  </a:ext>
                </a:extLst>
              </a:tr>
              <a:tr h="702610">
                <a:tc>
                  <a:txBody>
                    <a:bodyPr/>
                    <a:lstStyle/>
                    <a:p>
                      <a:pPr algn="l"/>
                      <a:r>
                        <a:rPr lang="es-MX" sz="1600" dirty="0">
                          <a:latin typeface="+mn-lt"/>
                        </a:rPr>
                        <a:t>Establecer que el proceso inicia con la disposición del señor Rector</a:t>
                      </a:r>
                      <a:endParaRPr lang="es-EC" sz="16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1346731"/>
                  </a:ext>
                </a:extLst>
              </a:tr>
              <a:tr h="781508">
                <a:tc>
                  <a:txBody>
                    <a:bodyPr/>
                    <a:lstStyle/>
                    <a:p>
                      <a:pPr algn="l"/>
                      <a:r>
                        <a:rPr lang="es-MX" sz="1600" dirty="0">
                          <a:latin typeface="+mn-lt"/>
                        </a:rPr>
                        <a:t>Definir qué actividades realiza el Secretario y el Prosecretario</a:t>
                      </a:r>
                      <a:endParaRPr lang="es-EC" sz="16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53599077"/>
                  </a:ext>
                </a:extLst>
              </a:tr>
              <a:tr h="856024">
                <a:tc>
                  <a:txBody>
                    <a:bodyPr/>
                    <a:lstStyle/>
                    <a:p>
                      <a:pPr algn="l"/>
                      <a:r>
                        <a:rPr lang="es-EC" sz="1600" dirty="0">
                          <a:latin typeface="+mn-lt"/>
                        </a:rPr>
                        <a:t>Implementar un registro de Órdenes de Rectorado</a:t>
                      </a: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79348082"/>
                  </a:ext>
                </a:extLst>
              </a:tr>
              <a:tr h="901352">
                <a:tc>
                  <a:txBody>
                    <a:bodyPr/>
                    <a:lstStyle/>
                    <a:p>
                      <a:pPr algn="l"/>
                      <a:r>
                        <a:rPr lang="es-MX" sz="1600" dirty="0">
                          <a:latin typeface="+mn-lt"/>
                        </a:rPr>
                        <a:t>Cargar al micrositio las OR y almacenarlas en un Drive</a:t>
                      </a:r>
                      <a:endParaRPr lang="es-EC" sz="16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49746339"/>
                  </a:ext>
                </a:extLst>
              </a:tr>
            </a:tbl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6117A25-EAD0-49BD-8FBF-E4D97956BC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2239375"/>
              </p:ext>
            </p:extLst>
          </p:nvPr>
        </p:nvGraphicFramePr>
        <p:xfrm>
          <a:off x="8860098" y="1547481"/>
          <a:ext cx="3614928" cy="123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1AEB86D-09DA-4C59-B32C-2A9BBECC1F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822553"/>
              </p:ext>
            </p:extLst>
          </p:nvPr>
        </p:nvGraphicFramePr>
        <p:xfrm>
          <a:off x="8860098" y="3033851"/>
          <a:ext cx="3614928" cy="123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1BF29AFD-D614-4723-8B4C-355FCBA8D3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7378064"/>
              </p:ext>
            </p:extLst>
          </p:nvPr>
        </p:nvGraphicFramePr>
        <p:xfrm>
          <a:off x="8860098" y="4520221"/>
          <a:ext cx="3614928" cy="123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2" name="Rectángulo redondeado 9">
            <a:extLst>
              <a:ext uri="{FF2B5EF4-FFF2-40B4-BE49-F238E27FC236}">
                <a16:creationId xmlns:a16="http://schemas.microsoft.com/office/drawing/2014/main" id="{8AA89F02-9158-4C11-8B7A-99BAA6684BBA}"/>
              </a:ext>
            </a:extLst>
          </p:cNvPr>
          <p:cNvSpPr/>
          <p:nvPr/>
        </p:nvSpPr>
        <p:spPr>
          <a:xfrm>
            <a:off x="0" y="0"/>
            <a:ext cx="7246893" cy="6887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endParaRPr lang="es-EC" sz="2400" b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0" algn="ctr">
              <a:lnSpc>
                <a:spcPct val="150000"/>
              </a:lnSpc>
            </a:pPr>
            <a:endParaRPr lang="es-EC" sz="2400" b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0" algn="ctr">
              <a:lnSpc>
                <a:spcPct val="150000"/>
              </a:lnSpc>
            </a:pPr>
            <a:endParaRPr lang="es-EC" sz="2400" b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2400" kern="1200" dirty="0">
                <a:solidFill>
                  <a:srgbClr val="0070C0"/>
                </a:solidFill>
                <a:effectLst/>
              </a:rPr>
              <a:t>Elaboración de Órdenes de Rectorado (GDC.1.1)</a:t>
            </a:r>
            <a:endParaRPr lang="es-EC" sz="2400" b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s-EC" sz="2400" b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</a:p>
          <a:p>
            <a:pPr lvl="0" algn="ctr">
              <a:lnSpc>
                <a:spcPct val="150000"/>
              </a:lnSpc>
            </a:pPr>
            <a:endParaRPr lang="es-EC" sz="2400" b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endParaRPr kumimoji="0" lang="es-EC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0" y="5866000"/>
            <a:ext cx="12192000" cy="1018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D34AF4FF-84F8-409D-8599-25F76825B1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015830"/>
              </p:ext>
            </p:extLst>
          </p:nvPr>
        </p:nvGraphicFramePr>
        <p:xfrm>
          <a:off x="3890438" y="2220351"/>
          <a:ext cx="6399401" cy="3055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61408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0" y="5866000"/>
            <a:ext cx="12192000" cy="1018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5" name="Tabla 3">
            <a:extLst>
              <a:ext uri="{FF2B5EF4-FFF2-40B4-BE49-F238E27FC236}">
                <a16:creationId xmlns:a16="http://schemas.microsoft.com/office/drawing/2014/main" id="{47178DFF-40CC-4B0C-8222-D97F610EC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720901"/>
              </p:ext>
            </p:extLst>
          </p:nvPr>
        </p:nvGraphicFramePr>
        <p:xfrm>
          <a:off x="591578" y="1888319"/>
          <a:ext cx="3835165" cy="352550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835165">
                  <a:extLst>
                    <a:ext uri="{9D8B030D-6E8A-4147-A177-3AD203B41FA5}">
                      <a16:colId xmlns:a16="http://schemas.microsoft.com/office/drawing/2014/main" val="3560130299"/>
                    </a:ext>
                  </a:extLst>
                </a:gridCol>
              </a:tblGrid>
              <a:tr h="4311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Qué</a:t>
                      </a:r>
                    </a:p>
                    <a:p>
                      <a:pPr marL="0" algn="ctr" defTabSz="914400" rtl="0" eaLnBrk="1" latinLnBrk="0" hangingPunct="1"/>
                      <a:endParaRPr lang="es-EC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44349153"/>
                  </a:ext>
                </a:extLst>
              </a:tr>
              <a:tr h="5521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Unificar los diagramas en uno solo</a:t>
                      </a:r>
                      <a:endParaRPr lang="es-EC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1346731"/>
                  </a:ext>
                </a:extLst>
              </a:tr>
              <a:tr h="6831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Diferenciar la certificación académica en:  título/ acta/ grado/documentos; autenticaciones y por búsqueda de información en otras unidades</a:t>
                      </a:r>
                      <a:endParaRPr lang="es-EC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53599077"/>
                  </a:ext>
                </a:extLst>
              </a:tr>
              <a:tr h="7483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Incluir la actividad de desmaterialización de documentación</a:t>
                      </a:r>
                      <a:endParaRPr lang="es-EC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79348082"/>
                  </a:ext>
                </a:extLst>
              </a:tr>
              <a:tr h="5611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C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Actualizar el nombre del cargo de los responsables de los procesos</a:t>
                      </a: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49746339"/>
                  </a:ext>
                </a:extLst>
              </a:tr>
            </a:tbl>
          </a:graphicData>
        </a:graphic>
      </p:graphicFrame>
      <p:sp>
        <p:nvSpPr>
          <p:cNvPr id="12" name="Rectángulo redondeado 9">
            <a:extLst>
              <a:ext uri="{FF2B5EF4-FFF2-40B4-BE49-F238E27FC236}">
                <a16:creationId xmlns:a16="http://schemas.microsoft.com/office/drawing/2014/main" id="{8B51A433-B6B3-4493-8B1D-3F7902837934}"/>
              </a:ext>
            </a:extLst>
          </p:cNvPr>
          <p:cNvSpPr/>
          <p:nvPr/>
        </p:nvSpPr>
        <p:spPr>
          <a:xfrm>
            <a:off x="-169819" y="274430"/>
            <a:ext cx="8860099" cy="3987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endParaRPr lang="es-EC" sz="1400" b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0" algn="ctr">
              <a:lnSpc>
                <a:spcPct val="150000"/>
              </a:lnSpc>
            </a:pPr>
            <a:endParaRPr lang="es-EC" sz="1400" b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0" algn="ctr">
              <a:lnSpc>
                <a:spcPct val="150000"/>
              </a:lnSpc>
            </a:pPr>
            <a:endParaRPr lang="es-EC" sz="1400" b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2400" dirty="0">
                <a:solidFill>
                  <a:srgbClr val="0070C0"/>
                </a:solidFill>
              </a:rPr>
              <a:t>Elaboración de Certificaciones y Autenticaciones (GDC.2.1)</a:t>
            </a:r>
          </a:p>
          <a:p>
            <a:pPr algn="ctr">
              <a:lnSpc>
                <a:spcPct val="150000"/>
              </a:lnSpc>
            </a:pPr>
            <a:endParaRPr lang="es-EC" sz="1400" b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s-EC" sz="1400" b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</a:p>
          <a:p>
            <a:pPr lvl="0" algn="ctr">
              <a:lnSpc>
                <a:spcPct val="150000"/>
              </a:lnSpc>
            </a:pPr>
            <a:endParaRPr lang="es-EC" sz="1400" b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endParaRPr kumimoji="0" lang="es-EC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C6117A25-EAD0-49BD-8FBF-E4D97956BC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6776480"/>
              </p:ext>
            </p:extLst>
          </p:nvPr>
        </p:nvGraphicFramePr>
        <p:xfrm>
          <a:off x="8860098" y="1547481"/>
          <a:ext cx="3614928" cy="123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11AEB86D-09DA-4C59-B32C-2A9BBECC1F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215918"/>
              </p:ext>
            </p:extLst>
          </p:nvPr>
        </p:nvGraphicFramePr>
        <p:xfrm>
          <a:off x="8860098" y="3033851"/>
          <a:ext cx="3614928" cy="123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1BF29AFD-D614-4723-8B4C-355FCBA8D3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6303504"/>
              </p:ext>
            </p:extLst>
          </p:nvPr>
        </p:nvGraphicFramePr>
        <p:xfrm>
          <a:off x="8860098" y="4520221"/>
          <a:ext cx="3614928" cy="123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18017BC8-826F-4218-B0C9-60E336EF5F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896471"/>
              </p:ext>
            </p:extLst>
          </p:nvPr>
        </p:nvGraphicFramePr>
        <p:xfrm>
          <a:off x="3828552" y="2017851"/>
          <a:ext cx="6399401" cy="3055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70762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0" y="5866000"/>
            <a:ext cx="12192000" cy="1018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5" name="Tabla 3">
            <a:extLst>
              <a:ext uri="{FF2B5EF4-FFF2-40B4-BE49-F238E27FC236}">
                <a16:creationId xmlns:a16="http://schemas.microsoft.com/office/drawing/2014/main" id="{47178DFF-40CC-4B0C-8222-D97F610EC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219421"/>
              </p:ext>
            </p:extLst>
          </p:nvPr>
        </p:nvGraphicFramePr>
        <p:xfrm>
          <a:off x="407939" y="1969721"/>
          <a:ext cx="3824425" cy="336269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824425">
                  <a:extLst>
                    <a:ext uri="{9D8B030D-6E8A-4147-A177-3AD203B41FA5}">
                      <a16:colId xmlns:a16="http://schemas.microsoft.com/office/drawing/2014/main" val="3560130299"/>
                    </a:ext>
                  </a:extLst>
                </a:gridCol>
              </a:tblGrid>
              <a:tr h="4135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Qué</a:t>
                      </a:r>
                    </a:p>
                    <a:p>
                      <a:pPr marL="0" algn="ctr" defTabSz="914400" rtl="0" eaLnBrk="1" latinLnBrk="0" hangingPunct="1"/>
                      <a:endParaRPr lang="es-EC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44349153"/>
                  </a:ext>
                </a:extLst>
              </a:tr>
              <a:tr h="6019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Consolidar los procesos de Administración del Archivo Intermedio, General e Histórico en un solo flujo</a:t>
                      </a:r>
                      <a:endParaRPr lang="es-EC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1346731"/>
                  </a:ext>
                </a:extLst>
              </a:tr>
              <a:tr h="6551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Incluir las fases de: recepción, valoración en el flujo</a:t>
                      </a:r>
                      <a:endParaRPr lang="es-EC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53599077"/>
                  </a:ext>
                </a:extLst>
              </a:tr>
              <a:tr h="72631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Incluir la actividad de: preparar y expurgar la documentación</a:t>
                      </a:r>
                      <a:endParaRPr lang="es-EC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79348082"/>
                  </a:ext>
                </a:extLst>
              </a:tr>
              <a:tr h="5374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C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Actualizar el nombre del cargo de los responsables de los procesos</a:t>
                      </a: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29193608"/>
                  </a:ext>
                </a:extLst>
              </a:tr>
            </a:tbl>
          </a:graphicData>
        </a:graphic>
      </p:graphicFrame>
      <p:sp>
        <p:nvSpPr>
          <p:cNvPr id="12" name="Rectángulo redondeado 9">
            <a:extLst>
              <a:ext uri="{FF2B5EF4-FFF2-40B4-BE49-F238E27FC236}">
                <a16:creationId xmlns:a16="http://schemas.microsoft.com/office/drawing/2014/main" id="{0E889B69-F76E-4005-8B54-C150A4BB6B5E}"/>
              </a:ext>
            </a:extLst>
          </p:cNvPr>
          <p:cNvSpPr/>
          <p:nvPr/>
        </p:nvSpPr>
        <p:spPr>
          <a:xfrm>
            <a:off x="0" y="0"/>
            <a:ext cx="9946986" cy="7174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endParaRPr lang="es-EC" sz="1400" b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0" algn="ctr">
              <a:lnSpc>
                <a:spcPct val="150000"/>
              </a:lnSpc>
            </a:pPr>
            <a:endParaRPr lang="es-EC" sz="1400" b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2400" dirty="0">
                <a:solidFill>
                  <a:srgbClr val="0070C0"/>
                </a:solidFill>
              </a:rPr>
              <a:t>Administración del Archivo Intermedio, General e Histórico (GDC.6.1)</a:t>
            </a:r>
          </a:p>
          <a:p>
            <a:pPr lvl="0" algn="ctr">
              <a:lnSpc>
                <a:spcPct val="150000"/>
              </a:lnSpc>
            </a:pPr>
            <a:endParaRPr lang="es-EC" sz="1400" b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endParaRPr kumimoji="0" lang="es-EC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C6117A25-EAD0-49BD-8FBF-E4D97956BC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6776480"/>
              </p:ext>
            </p:extLst>
          </p:nvPr>
        </p:nvGraphicFramePr>
        <p:xfrm>
          <a:off x="8860098" y="1547481"/>
          <a:ext cx="3614928" cy="123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11AEB86D-09DA-4C59-B32C-2A9BBECC1F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215918"/>
              </p:ext>
            </p:extLst>
          </p:nvPr>
        </p:nvGraphicFramePr>
        <p:xfrm>
          <a:off x="8860098" y="3033851"/>
          <a:ext cx="3614928" cy="123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1BF29AFD-D614-4723-8B4C-355FCBA8D3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6303504"/>
              </p:ext>
            </p:extLst>
          </p:nvPr>
        </p:nvGraphicFramePr>
        <p:xfrm>
          <a:off x="8860098" y="4520221"/>
          <a:ext cx="3614928" cy="123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6701228F-3415-4262-8F0B-8A2A30B882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7752069"/>
              </p:ext>
            </p:extLst>
          </p:nvPr>
        </p:nvGraphicFramePr>
        <p:xfrm>
          <a:off x="3080800" y="2164701"/>
          <a:ext cx="7687349" cy="336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85445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839097"/>
            <a:ext cx="12192000" cy="1018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978836" y="-91440"/>
            <a:ext cx="10972800" cy="1143000"/>
          </a:xfrm>
        </p:spPr>
        <p:txBody>
          <a:bodyPr/>
          <a:lstStyle/>
          <a:p>
            <a:r>
              <a:rPr lang="es-EC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Contenido</a:t>
            </a:r>
            <a:endParaRPr lang="es-EC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54947240"/>
              </p:ext>
            </p:extLst>
          </p:nvPr>
        </p:nvGraphicFramePr>
        <p:xfrm>
          <a:off x="2192232" y="92988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307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5866000"/>
            <a:ext cx="12192000" cy="1018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5" name="Tabla 3">
            <a:extLst>
              <a:ext uri="{FF2B5EF4-FFF2-40B4-BE49-F238E27FC236}">
                <a16:creationId xmlns:a16="http://schemas.microsoft.com/office/drawing/2014/main" id="{47178DFF-40CC-4B0C-8222-D97F610EC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040173"/>
              </p:ext>
            </p:extLst>
          </p:nvPr>
        </p:nvGraphicFramePr>
        <p:xfrm>
          <a:off x="451048" y="2073658"/>
          <a:ext cx="3493935" cy="32004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493935">
                  <a:extLst>
                    <a:ext uri="{9D8B030D-6E8A-4147-A177-3AD203B41FA5}">
                      <a16:colId xmlns:a16="http://schemas.microsoft.com/office/drawing/2014/main" val="3560130299"/>
                    </a:ext>
                  </a:extLst>
                </a:gridCol>
              </a:tblGrid>
              <a:tr h="4247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Qué</a:t>
                      </a:r>
                    </a:p>
                    <a:p>
                      <a:pPr marL="0" algn="ctr" defTabSz="914400" rtl="0" eaLnBrk="1" latinLnBrk="0" hangingPunct="1"/>
                      <a:endParaRPr lang="es-EC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44349153"/>
                  </a:ext>
                </a:extLst>
              </a:tr>
              <a:tr h="6079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MX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Colocar como fases a la: capacitación, asesoramiento técnico e inspección en el flujo</a:t>
                      </a:r>
                    </a:p>
                    <a:p>
                      <a:pPr marL="0" algn="l" defTabSz="914400" rtl="0" eaLnBrk="1" latinLnBrk="0" hangingPunct="1"/>
                      <a:endParaRPr lang="es-EC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1346731"/>
                  </a:ext>
                </a:extLst>
              </a:tr>
              <a:tr h="6761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MX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Cambiar el nombre de Funcionarios de Archivo General por Técnicos de Archivo General</a:t>
                      </a:r>
                    </a:p>
                    <a:p>
                      <a:pPr marL="0" algn="l" defTabSz="914400" rtl="0" eaLnBrk="1" latinLnBrk="0" hangingPunct="1"/>
                      <a:endParaRPr lang="es-EC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53599077"/>
                  </a:ext>
                </a:extLst>
              </a:tr>
            </a:tbl>
          </a:graphicData>
        </a:graphic>
      </p:graphicFrame>
      <p:sp>
        <p:nvSpPr>
          <p:cNvPr id="11" name="Rectángulo redondeado 9">
            <a:extLst>
              <a:ext uri="{FF2B5EF4-FFF2-40B4-BE49-F238E27FC236}">
                <a16:creationId xmlns:a16="http://schemas.microsoft.com/office/drawing/2014/main" id="{F74C0F0C-DF72-4941-B17F-9BFDA78808D8}"/>
              </a:ext>
            </a:extLst>
          </p:cNvPr>
          <p:cNvSpPr/>
          <p:nvPr/>
        </p:nvSpPr>
        <p:spPr>
          <a:xfrm>
            <a:off x="116866" y="215067"/>
            <a:ext cx="11469888" cy="6887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endParaRPr lang="es-EC" sz="1400" b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0" algn="ctr">
              <a:lnSpc>
                <a:spcPct val="150000"/>
              </a:lnSpc>
            </a:pPr>
            <a:endParaRPr lang="es-EC" sz="1400" b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0" algn="ctr">
              <a:lnSpc>
                <a:spcPct val="150000"/>
              </a:lnSpc>
            </a:pPr>
            <a:endParaRPr lang="es-EC" sz="1400" b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0070C0"/>
                </a:solidFill>
              </a:rPr>
              <a:t>Capacitación, Asesoramiento técnico e Inspección del Manejo de Archivos de la ESPE (GDC.7.1)</a:t>
            </a:r>
          </a:p>
          <a:p>
            <a:pPr lvl="0" algn="ctr">
              <a:lnSpc>
                <a:spcPct val="150000"/>
              </a:lnSpc>
            </a:pPr>
            <a:r>
              <a:rPr lang="es-EC" sz="1400" b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</a:p>
          <a:p>
            <a:pPr lvl="0" algn="ctr">
              <a:lnSpc>
                <a:spcPct val="150000"/>
              </a:lnSpc>
            </a:pPr>
            <a:endParaRPr lang="es-EC" sz="1400" b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endParaRPr kumimoji="0" lang="es-EC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6117A25-EAD0-49BD-8FBF-E4D97956BC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6776480"/>
              </p:ext>
            </p:extLst>
          </p:nvPr>
        </p:nvGraphicFramePr>
        <p:xfrm>
          <a:off x="8860098" y="1547481"/>
          <a:ext cx="3614928" cy="123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11AEB86D-09DA-4C59-B32C-2A9BBECC1F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215918"/>
              </p:ext>
            </p:extLst>
          </p:nvPr>
        </p:nvGraphicFramePr>
        <p:xfrm>
          <a:off x="8860098" y="3033851"/>
          <a:ext cx="3614928" cy="123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1BF29AFD-D614-4723-8B4C-355FCBA8D3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6303504"/>
              </p:ext>
            </p:extLst>
          </p:nvPr>
        </p:nvGraphicFramePr>
        <p:xfrm>
          <a:off x="8860098" y="4520221"/>
          <a:ext cx="3614928" cy="123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9D4BC6C0-2D3E-42E1-8853-5F42D9FC19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4828552"/>
              </p:ext>
            </p:extLst>
          </p:nvPr>
        </p:nvGraphicFramePr>
        <p:xfrm>
          <a:off x="3216521" y="2280570"/>
          <a:ext cx="6399401" cy="2786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96748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0" y="5866000"/>
            <a:ext cx="12192000" cy="1018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5" name="Tabla 3">
            <a:extLst>
              <a:ext uri="{FF2B5EF4-FFF2-40B4-BE49-F238E27FC236}">
                <a16:creationId xmlns:a16="http://schemas.microsoft.com/office/drawing/2014/main" id="{47178DFF-40CC-4B0C-8222-D97F610EC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23076"/>
              </p:ext>
            </p:extLst>
          </p:nvPr>
        </p:nvGraphicFramePr>
        <p:xfrm>
          <a:off x="8720621" y="75625"/>
          <a:ext cx="3301562" cy="24688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301562">
                  <a:extLst>
                    <a:ext uri="{9D8B030D-6E8A-4147-A177-3AD203B41FA5}">
                      <a16:colId xmlns:a16="http://schemas.microsoft.com/office/drawing/2014/main" val="3560130299"/>
                    </a:ext>
                  </a:extLst>
                </a:gridCol>
              </a:tblGrid>
              <a:tr h="4247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Qué</a:t>
                      </a:r>
                    </a:p>
                    <a:p>
                      <a:pPr marL="0" algn="l" defTabSz="914400" rtl="0" eaLnBrk="1" latinLnBrk="0" hangingPunct="1"/>
                      <a:endParaRPr lang="es-EC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44349153"/>
                  </a:ext>
                </a:extLst>
              </a:tr>
              <a:tr h="6079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MX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Levantar el proceso desde cero</a:t>
                      </a:r>
                    </a:p>
                    <a:p>
                      <a:pPr marL="0" algn="l" defTabSz="914400" rtl="0" eaLnBrk="1" latinLnBrk="0" hangingPunct="1"/>
                      <a:endParaRPr lang="es-EC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1346731"/>
                  </a:ext>
                </a:extLst>
              </a:tr>
              <a:tr h="6761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MX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Definir los responsables y actividades de cada uno</a:t>
                      </a:r>
                    </a:p>
                    <a:p>
                      <a:pPr marL="0" algn="l" defTabSz="914400" rtl="0" eaLnBrk="1" latinLnBrk="0" hangingPunct="1"/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C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53599077"/>
                  </a:ext>
                </a:extLst>
              </a:tr>
            </a:tbl>
          </a:graphicData>
        </a:graphic>
      </p:graphicFrame>
      <p:sp>
        <p:nvSpPr>
          <p:cNvPr id="11" name="Rectángulo redondeado 9">
            <a:extLst>
              <a:ext uri="{FF2B5EF4-FFF2-40B4-BE49-F238E27FC236}">
                <a16:creationId xmlns:a16="http://schemas.microsoft.com/office/drawing/2014/main" id="{AEFFD862-CA35-4FCF-97EF-D8E1CD77499E}"/>
              </a:ext>
            </a:extLst>
          </p:cNvPr>
          <p:cNvSpPr/>
          <p:nvPr/>
        </p:nvSpPr>
        <p:spPr>
          <a:xfrm>
            <a:off x="0" y="-380153"/>
            <a:ext cx="9271859" cy="15642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endParaRPr lang="es-EC" sz="1400" b="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endParaRPr lang="es-EC" sz="1400" b="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endParaRPr lang="es-EC" sz="1400" b="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endParaRPr lang="es-EC" sz="1400" b="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2400" dirty="0">
                <a:solidFill>
                  <a:srgbClr val="0070C0"/>
                </a:solidFill>
              </a:rPr>
              <a:t>Atención al Usuario (GDC.3.1)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MX" sz="1400" kern="1200" dirty="0">
              <a:solidFill>
                <a:srgbClr val="0070C0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C" sz="1400" dirty="0">
              <a:latin typeface="+mn-lt"/>
            </a:endParaRPr>
          </a:p>
          <a:p>
            <a:pPr lvl="0">
              <a:lnSpc>
                <a:spcPct val="150000"/>
              </a:lnSpc>
            </a:pPr>
            <a:r>
              <a:rPr lang="es-EC" sz="14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50000"/>
              </a:lnSpc>
            </a:pPr>
            <a:endParaRPr lang="es-EC" sz="1400" b="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endParaRPr lang="es-EC" sz="1600" dirty="0">
              <a:solidFill>
                <a:schemeClr val="tx1"/>
              </a:solidFill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6117A25-EAD0-49BD-8FBF-E4D97956BC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6277952"/>
              </p:ext>
            </p:extLst>
          </p:nvPr>
        </p:nvGraphicFramePr>
        <p:xfrm>
          <a:off x="8860098" y="2775394"/>
          <a:ext cx="3614928" cy="123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11AEB86D-09DA-4C59-B32C-2A9BBECC1F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9828650"/>
              </p:ext>
            </p:extLst>
          </p:nvPr>
        </p:nvGraphicFramePr>
        <p:xfrm>
          <a:off x="8860098" y="4261764"/>
          <a:ext cx="3614928" cy="123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1BF29AFD-D614-4723-8B4C-355FCBA8D3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240149"/>
              </p:ext>
            </p:extLst>
          </p:nvPr>
        </p:nvGraphicFramePr>
        <p:xfrm>
          <a:off x="8860098" y="5748134"/>
          <a:ext cx="3614928" cy="123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Rectángulo 1"/>
          <p:cNvSpPr/>
          <p:nvPr/>
        </p:nvSpPr>
        <p:spPr>
          <a:xfrm>
            <a:off x="81145" y="4771339"/>
            <a:ext cx="71487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2400" dirty="0">
                <a:solidFill>
                  <a:srgbClr val="0070C0"/>
                </a:solidFill>
              </a:rPr>
              <a:t>Administración del Archivo de Gestión (GDC.5.1)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1145" y="2368619"/>
            <a:ext cx="9109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0070C0"/>
                </a:solidFill>
              </a:rPr>
              <a:t>Administración del Sistema de Gestión Documental (GDC.4.1)</a:t>
            </a: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A2C2333C-38C8-4833-8F05-09DFCDB04B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6433828"/>
              </p:ext>
            </p:extLst>
          </p:nvPr>
        </p:nvGraphicFramePr>
        <p:xfrm>
          <a:off x="355350" y="5495928"/>
          <a:ext cx="6814114" cy="987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17CEED4F-D018-4673-AE77-97C91BCAA9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9631294"/>
              </p:ext>
            </p:extLst>
          </p:nvPr>
        </p:nvGraphicFramePr>
        <p:xfrm>
          <a:off x="204935" y="3218074"/>
          <a:ext cx="6895841" cy="987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C8F2CD2B-B822-4DF6-BE51-7D63731C0F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665146"/>
              </p:ext>
            </p:extLst>
          </p:nvPr>
        </p:nvGraphicFramePr>
        <p:xfrm>
          <a:off x="272728" y="806267"/>
          <a:ext cx="7070499" cy="115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24557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5866000"/>
            <a:ext cx="12192000" cy="1018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Rectángulo: esquina doblada 2">
            <a:extLst>
              <a:ext uri="{FF2B5EF4-FFF2-40B4-BE49-F238E27FC236}">
                <a16:creationId xmlns:a16="http://schemas.microsoft.com/office/drawing/2014/main" id="{406A6AEA-B01D-4CD1-96BA-ED4BF4FD65C5}"/>
              </a:ext>
            </a:extLst>
          </p:cNvPr>
          <p:cNvSpPr/>
          <p:nvPr/>
        </p:nvSpPr>
        <p:spPr>
          <a:xfrm>
            <a:off x="538235" y="709663"/>
            <a:ext cx="6842279" cy="585217"/>
          </a:xfrm>
          <a:prstGeom prst="foldedCorner">
            <a:avLst>
              <a:gd name="adj" fmla="val 29033"/>
            </a:avLst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2800" b="1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</a:t>
            </a:r>
            <a:r>
              <a:rPr kumimoji="0" lang="es-EC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aracterización</a:t>
            </a:r>
            <a:r>
              <a:rPr kumimoji="0" lang="es-EC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 los procesos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E35BC904-CEEB-41D6-983C-5D037F1A83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0490"/>
              </p:ext>
            </p:extLst>
          </p:nvPr>
        </p:nvGraphicFramePr>
        <p:xfrm>
          <a:off x="642738" y="1881962"/>
          <a:ext cx="6938335" cy="4415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2" descr="Ilustración de Documento De Archivo De Texto Con Nota De Comentario De  Precaución O Mensaje De Notificación De Error Vector Dibujos Animados  Planos Hoja De Papel Con Contenido Escrito Y Marca De">
            <a:extLst>
              <a:ext uri="{FF2B5EF4-FFF2-40B4-BE49-F238E27FC236}">
                <a16:creationId xmlns:a16="http://schemas.microsoft.com/office/drawing/2014/main" id="{93A3CD70-E123-4FC5-AFB7-EAEE530C9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" t="11473" r="3230" b="13178"/>
          <a:stretch/>
        </p:blipFill>
        <p:spPr bwMode="auto">
          <a:xfrm>
            <a:off x="8917630" y="2430386"/>
            <a:ext cx="2554899" cy="213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01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/>
          <p:cNvSpPr/>
          <p:nvPr/>
        </p:nvSpPr>
        <p:spPr>
          <a:xfrm>
            <a:off x="0" y="5866000"/>
            <a:ext cx="12192000" cy="1018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33480" y="-50971"/>
            <a:ext cx="10972800" cy="1143000"/>
          </a:xfrm>
        </p:spPr>
        <p:txBody>
          <a:bodyPr/>
          <a:lstStyle/>
          <a:p>
            <a:r>
              <a:rPr lang="es-EC" sz="44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Conclusiones</a:t>
            </a:r>
          </a:p>
        </p:txBody>
      </p:sp>
      <p:pic>
        <p:nvPicPr>
          <p:cNvPr id="15" name="Picture 2" descr="Símbolo De Visto Bueno Vectores Libres de Derechos - iStock">
            <a:extLst>
              <a:ext uri="{FF2B5EF4-FFF2-40B4-BE49-F238E27FC236}">
                <a16:creationId xmlns:a16="http://schemas.microsoft.com/office/drawing/2014/main" id="{95C7C0A5-CB10-487B-95D2-260CAB99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0" y="4856012"/>
            <a:ext cx="1080000" cy="108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ímbolo De Visto Bueno Vectores Libres de Derechos - iStock">
            <a:extLst>
              <a:ext uri="{FF2B5EF4-FFF2-40B4-BE49-F238E27FC236}">
                <a16:creationId xmlns:a16="http://schemas.microsoft.com/office/drawing/2014/main" id="{24207507-2236-4E01-A328-49293C12F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8" y="2175753"/>
            <a:ext cx="1080000" cy="108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ímbolo De Visto Bueno Vectores Libres de Derechos - iStock">
            <a:extLst>
              <a:ext uri="{FF2B5EF4-FFF2-40B4-BE49-F238E27FC236}">
                <a16:creationId xmlns:a16="http://schemas.microsoft.com/office/drawing/2014/main" id="{1FDA035A-AE06-4D51-B5FD-786E6DE1B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8" y="3489462"/>
            <a:ext cx="1080000" cy="108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ímbolo De Visto Bueno Vectores Libres de Derechos - iStock">
            <a:extLst>
              <a:ext uri="{FF2B5EF4-FFF2-40B4-BE49-F238E27FC236}">
                <a16:creationId xmlns:a16="http://schemas.microsoft.com/office/drawing/2014/main" id="{FA602BA6-62E1-4003-B5E5-3A65B281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0" y="828253"/>
            <a:ext cx="1080000" cy="108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17FF4558-FF86-4126-8420-8330251658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4981019"/>
              </p:ext>
            </p:extLst>
          </p:nvPr>
        </p:nvGraphicFramePr>
        <p:xfrm>
          <a:off x="1276435" y="962742"/>
          <a:ext cx="6660000" cy="9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E0E5648A-9FE0-4018-9566-3AA65B2AB9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910556"/>
              </p:ext>
            </p:extLst>
          </p:nvPr>
        </p:nvGraphicFramePr>
        <p:xfrm>
          <a:off x="1276435" y="4849776"/>
          <a:ext cx="6660000" cy="9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AA9BAF07-FCEE-4252-A912-578924506A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1810097"/>
              </p:ext>
            </p:extLst>
          </p:nvPr>
        </p:nvGraphicFramePr>
        <p:xfrm>
          <a:off x="1276435" y="2309148"/>
          <a:ext cx="6660000" cy="9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5" name="Diagrama 24">
            <a:extLst>
              <a:ext uri="{FF2B5EF4-FFF2-40B4-BE49-F238E27FC236}">
                <a16:creationId xmlns:a16="http://schemas.microsoft.com/office/drawing/2014/main" id="{BA1C58B6-1F4D-4FED-9A25-AAC0ADEA6D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2288067"/>
              </p:ext>
            </p:extLst>
          </p:nvPr>
        </p:nvGraphicFramePr>
        <p:xfrm>
          <a:off x="1276435" y="3579462"/>
          <a:ext cx="6660000" cy="9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26" name="Picture 4" descr="2. Mejoramiento continúo - Xivapack">
            <a:extLst>
              <a:ext uri="{FF2B5EF4-FFF2-40B4-BE49-F238E27FC236}">
                <a16:creationId xmlns:a16="http://schemas.microsoft.com/office/drawing/2014/main" id="{7106A121-997F-4941-A28D-2F5DF926E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286" y="1303178"/>
            <a:ext cx="1810331" cy="14909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Guías de Metodología: abril 2014">
            <a:extLst>
              <a:ext uri="{FF2B5EF4-FFF2-40B4-BE49-F238E27FC236}">
                <a16:creationId xmlns:a16="http://schemas.microsoft.com/office/drawing/2014/main" id="{8A748AB7-CE02-4467-8898-607206C62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73" y="4284295"/>
            <a:ext cx="1962507" cy="11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51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5866000"/>
            <a:ext cx="12192000" cy="1018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98476" y="-63734"/>
            <a:ext cx="10972800" cy="1143000"/>
          </a:xfrm>
        </p:spPr>
        <p:txBody>
          <a:bodyPr/>
          <a:lstStyle/>
          <a:p>
            <a:r>
              <a:rPr lang="es-EC" sz="44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Recomendaciones</a:t>
            </a:r>
          </a:p>
        </p:txBody>
      </p:sp>
      <p:pic>
        <p:nvPicPr>
          <p:cNvPr id="3078" name="Picture 6" descr="Curso Técnico online de Eficacia en la Organización - Aprendum">
            <a:extLst>
              <a:ext uri="{FF2B5EF4-FFF2-40B4-BE49-F238E27FC236}">
                <a16:creationId xmlns:a16="http://schemas.microsoft.com/office/drawing/2014/main" id="{E98F1D92-832A-4E54-A60C-2A5DD9451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2" t="1412" r="18785" b="5085"/>
          <a:stretch/>
        </p:blipFill>
        <p:spPr bwMode="auto">
          <a:xfrm>
            <a:off x="8728871" y="1592097"/>
            <a:ext cx="1728169" cy="13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lan de acción - Webquest-Plan de Acción Solidaria">
            <a:extLst>
              <a:ext uri="{FF2B5EF4-FFF2-40B4-BE49-F238E27FC236}">
                <a16:creationId xmlns:a16="http://schemas.microsoft.com/office/drawing/2014/main" id="{DBAD8B9F-2328-476A-BBAA-C666657DF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t="9721" r="4005" b="6945"/>
          <a:stretch/>
        </p:blipFill>
        <p:spPr bwMode="auto">
          <a:xfrm>
            <a:off x="8649980" y="4332650"/>
            <a:ext cx="1885950" cy="102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ímbolo De Visto Bueno Vectores Libres de Derechos - iStock">
            <a:extLst>
              <a:ext uri="{FF2B5EF4-FFF2-40B4-BE49-F238E27FC236}">
                <a16:creationId xmlns:a16="http://schemas.microsoft.com/office/drawing/2014/main" id="{95C7C0A5-CB10-487B-95D2-260CAB99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0" y="4856012"/>
            <a:ext cx="1080000" cy="108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ímbolo De Visto Bueno Vectores Libres de Derechos - iStock">
            <a:extLst>
              <a:ext uri="{FF2B5EF4-FFF2-40B4-BE49-F238E27FC236}">
                <a16:creationId xmlns:a16="http://schemas.microsoft.com/office/drawing/2014/main" id="{24207507-2236-4E01-A328-49293C12F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8" y="2385319"/>
            <a:ext cx="1080000" cy="108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ímbolo De Visto Bueno Vectores Libres de Derechos - iStock">
            <a:extLst>
              <a:ext uri="{FF2B5EF4-FFF2-40B4-BE49-F238E27FC236}">
                <a16:creationId xmlns:a16="http://schemas.microsoft.com/office/drawing/2014/main" id="{1FDA035A-AE06-4D51-B5FD-786E6DE1B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7" y="3607351"/>
            <a:ext cx="1080000" cy="108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ímbolo De Visto Bueno Vectores Libres de Derechos - iStock">
            <a:extLst>
              <a:ext uri="{FF2B5EF4-FFF2-40B4-BE49-F238E27FC236}">
                <a16:creationId xmlns:a16="http://schemas.microsoft.com/office/drawing/2014/main" id="{FA602BA6-62E1-4003-B5E5-3A65B281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0" y="1097090"/>
            <a:ext cx="1080000" cy="108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17FF4558-FF86-4126-8420-8330251658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6912413"/>
              </p:ext>
            </p:extLst>
          </p:nvPr>
        </p:nvGraphicFramePr>
        <p:xfrm>
          <a:off x="1185937" y="1145829"/>
          <a:ext cx="6660000" cy="9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E0E5648A-9FE0-4018-9566-3AA65B2AB9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0860873"/>
              </p:ext>
            </p:extLst>
          </p:nvPr>
        </p:nvGraphicFramePr>
        <p:xfrm>
          <a:off x="1210630" y="4961582"/>
          <a:ext cx="6660000" cy="9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5" name="Diagrama 24">
            <a:extLst>
              <a:ext uri="{FF2B5EF4-FFF2-40B4-BE49-F238E27FC236}">
                <a16:creationId xmlns:a16="http://schemas.microsoft.com/office/drawing/2014/main" id="{AA9BAF07-FCEE-4252-A912-578924506A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4731220"/>
              </p:ext>
            </p:extLst>
          </p:nvPr>
        </p:nvGraphicFramePr>
        <p:xfrm>
          <a:off x="1210630" y="2359744"/>
          <a:ext cx="6660000" cy="9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6" name="Diagrama 25">
            <a:extLst>
              <a:ext uri="{FF2B5EF4-FFF2-40B4-BE49-F238E27FC236}">
                <a16:creationId xmlns:a16="http://schemas.microsoft.com/office/drawing/2014/main" id="{BA1C58B6-1F4D-4FED-9A25-AAC0ADEA6D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592863"/>
              </p:ext>
            </p:extLst>
          </p:nvPr>
        </p:nvGraphicFramePr>
        <p:xfrm>
          <a:off x="1178588" y="3660663"/>
          <a:ext cx="6660000" cy="9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269205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lendario Imprimible 2015 Calendario Enero 2015 Imprimible - Gracias Por  Su Atencion Png En Movimiento - 1600x846 PNG Download - PNGkit">
            <a:extLst>
              <a:ext uri="{FF2B5EF4-FFF2-40B4-BE49-F238E27FC236}">
                <a16:creationId xmlns:a16="http://schemas.microsoft.com/office/drawing/2014/main" id="{19D89E79-EE68-4203-BA4E-E00C81B3B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995363"/>
            <a:ext cx="7810500" cy="450532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08,029 Birrete De Graduacion Imágenes y Fotos - 123RF">
            <a:extLst>
              <a:ext uri="{FF2B5EF4-FFF2-40B4-BE49-F238E27FC236}">
                <a16:creationId xmlns:a16="http://schemas.microsoft.com/office/drawing/2014/main" id="{B6190584-74B5-4722-9690-0ABF24A08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/>
          <a:stretch/>
        </p:blipFill>
        <p:spPr bwMode="auto">
          <a:xfrm>
            <a:off x="5596754" y="4400550"/>
            <a:ext cx="162319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38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839097"/>
            <a:ext cx="12192000" cy="1018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67409" y="-51615"/>
            <a:ext cx="10972800" cy="1143000"/>
          </a:xfrm>
        </p:spPr>
        <p:txBody>
          <a:bodyPr/>
          <a:lstStyle/>
          <a:p>
            <a:r>
              <a:rPr lang="es-EC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pic>
        <p:nvPicPr>
          <p:cNvPr id="2052" name="Picture 4" descr="Conoce-la-ESPE | Admisión y Registr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34" b="8056"/>
          <a:stretch/>
        </p:blipFill>
        <p:spPr bwMode="auto">
          <a:xfrm>
            <a:off x="7394715" y="1630458"/>
            <a:ext cx="4545494" cy="366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586011" y="828288"/>
            <a:ext cx="511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>
                <a:solidFill>
                  <a:srgbClr val="0070C0"/>
                </a:solidFill>
                <a:cs typeface="Calibri" panose="020F0502020204030204" pitchFamily="34" charset="0"/>
              </a:rPr>
              <a:t>GESTIÓN DOCUMENTAL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3B4065C-2C56-40AF-8F40-4633442F13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8653083"/>
              </p:ext>
            </p:extLst>
          </p:nvPr>
        </p:nvGraphicFramePr>
        <p:xfrm>
          <a:off x="228190" y="1722359"/>
          <a:ext cx="7615583" cy="529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lecha: cheurón 9">
            <a:extLst>
              <a:ext uri="{FF2B5EF4-FFF2-40B4-BE49-F238E27FC236}">
                <a16:creationId xmlns:a16="http://schemas.microsoft.com/office/drawing/2014/main" id="{2E44B4B0-F0EE-492F-8D70-05A3582108FD}"/>
              </a:ext>
            </a:extLst>
          </p:cNvPr>
          <p:cNvSpPr/>
          <p:nvPr/>
        </p:nvSpPr>
        <p:spPr>
          <a:xfrm rot="5400000">
            <a:off x="5881529" y="4219343"/>
            <a:ext cx="820828" cy="1732948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4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4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546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5839097"/>
            <a:ext cx="12192000" cy="1018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51243" y="-52709"/>
            <a:ext cx="10972800" cy="1143000"/>
          </a:xfrm>
        </p:spPr>
        <p:txBody>
          <a:bodyPr/>
          <a:lstStyle/>
          <a:p>
            <a:r>
              <a:rPr lang="es-EC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Planteamiento del problema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6E020235-F6E7-4A7C-B41F-86FB800F26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65358"/>
              </p:ext>
            </p:extLst>
          </p:nvPr>
        </p:nvGraphicFramePr>
        <p:xfrm>
          <a:off x="149321" y="1990510"/>
          <a:ext cx="5473700" cy="4119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481DCEAF-FBEF-4E3D-91E9-2C182ED60C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7950750"/>
              </p:ext>
            </p:extLst>
          </p:nvPr>
        </p:nvGraphicFramePr>
        <p:xfrm>
          <a:off x="6874951" y="1800009"/>
          <a:ext cx="5635625" cy="4500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Rectángulo 16">
            <a:extLst>
              <a:ext uri="{FF2B5EF4-FFF2-40B4-BE49-F238E27FC236}">
                <a16:creationId xmlns:a16="http://schemas.microsoft.com/office/drawing/2014/main" id="{0D944F67-4892-4F54-A701-786CF9CDB306}"/>
              </a:ext>
            </a:extLst>
          </p:cNvPr>
          <p:cNvSpPr/>
          <p:nvPr/>
        </p:nvSpPr>
        <p:spPr>
          <a:xfrm>
            <a:off x="732330" y="1042995"/>
            <a:ext cx="2153841" cy="619125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/>
              <a:t>Gestión Interna del personal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27FDBCB-09D2-46C0-9E65-830B6EFAB20A}"/>
              </a:ext>
            </a:extLst>
          </p:cNvPr>
          <p:cNvSpPr/>
          <p:nvPr/>
        </p:nvSpPr>
        <p:spPr>
          <a:xfrm>
            <a:off x="9387131" y="1063458"/>
            <a:ext cx="2153841" cy="619125"/>
          </a:xfrm>
          <a:prstGeom prst="rect">
            <a:avLst/>
          </a:prstGeom>
          <a:solidFill>
            <a:srgbClr val="00A25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/>
              <a:t>Procesos ineficientes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9AF8E5B-3FFF-40ED-85A3-FC0D56331901}"/>
              </a:ext>
            </a:extLst>
          </p:cNvPr>
          <p:cNvSpPr/>
          <p:nvPr/>
        </p:nvSpPr>
        <p:spPr>
          <a:xfrm>
            <a:off x="4821099" y="971281"/>
            <a:ext cx="2631104" cy="8667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La documentación de los procesos no se encuentra actualizada</a:t>
            </a:r>
          </a:p>
        </p:txBody>
      </p:sp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D859E87B-2C1A-40AB-9F78-40B4C102E560}"/>
              </a:ext>
            </a:extLst>
          </p:cNvPr>
          <p:cNvSpPr/>
          <p:nvPr/>
        </p:nvSpPr>
        <p:spPr>
          <a:xfrm rot="5400000">
            <a:off x="3679708" y="938905"/>
            <a:ext cx="646171" cy="895277"/>
          </a:xfrm>
          <a:prstGeom prst="downArrow">
            <a:avLst>
              <a:gd name="adj1" fmla="val 43543"/>
              <a:gd name="adj2" fmla="val 39845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100" dirty="0"/>
          </a:p>
        </p:txBody>
      </p:sp>
      <p:sp>
        <p:nvSpPr>
          <p:cNvPr id="21" name="Flecha: hacia abajo 20">
            <a:extLst>
              <a:ext uri="{FF2B5EF4-FFF2-40B4-BE49-F238E27FC236}">
                <a16:creationId xmlns:a16="http://schemas.microsoft.com/office/drawing/2014/main" id="{0A749FB2-5B3B-48B4-939F-67CC1077C84E}"/>
              </a:ext>
            </a:extLst>
          </p:cNvPr>
          <p:cNvSpPr/>
          <p:nvPr/>
        </p:nvSpPr>
        <p:spPr>
          <a:xfrm rot="16200000">
            <a:off x="7947423" y="965738"/>
            <a:ext cx="646171" cy="895277"/>
          </a:xfrm>
          <a:prstGeom prst="downArrow">
            <a:avLst>
              <a:gd name="adj1" fmla="val 43543"/>
              <a:gd name="adj2" fmla="val 39845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100" dirty="0"/>
          </a:p>
        </p:txBody>
      </p:sp>
      <p:pic>
        <p:nvPicPr>
          <p:cNvPr id="1026" name="Picture 2" descr="El Interrogante (@ElinterroganteX) | Twitter">
            <a:extLst>
              <a:ext uri="{FF2B5EF4-FFF2-40B4-BE49-F238E27FC236}">
                <a16:creationId xmlns:a16="http://schemas.microsoft.com/office/drawing/2014/main" id="{1298AD3A-A27B-40D9-BCF0-89DAF39DE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57" y="3614900"/>
            <a:ext cx="1892188" cy="2224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6682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5839097"/>
            <a:ext cx="12192000" cy="1018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13445" y="-85466"/>
            <a:ext cx="10972800" cy="1143000"/>
          </a:xfrm>
        </p:spPr>
        <p:txBody>
          <a:bodyPr/>
          <a:lstStyle/>
          <a:p>
            <a:r>
              <a:rPr lang="es-EC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88238" y="4105649"/>
            <a:ext cx="2608000" cy="977305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06680" tIns="53340" rIns="106680" bIns="5334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ESPECÍFICOS</a:t>
            </a: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947938090"/>
              </p:ext>
            </p:extLst>
          </p:nvPr>
        </p:nvGraphicFramePr>
        <p:xfrm>
          <a:off x="4150551" y="2827898"/>
          <a:ext cx="8025512" cy="336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ángulo 12"/>
          <p:cNvSpPr/>
          <p:nvPr/>
        </p:nvSpPr>
        <p:spPr>
          <a:xfrm>
            <a:off x="4150553" y="958022"/>
            <a:ext cx="7307277" cy="1323439"/>
          </a:xfrm>
          <a:prstGeom prst="rect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s-EC" sz="2000" dirty="0">
                <a:latin typeface="+mj-lt"/>
                <a:cs typeface="Calibri" panose="020F0502020204030204" pitchFamily="34" charset="0"/>
              </a:rPr>
              <a:t>Determinar el nivel de madurez y propuesta de mejora de los procesos del área de Gestión Documental de la Universidad de las Fuerzas Armadas ESPE sede Sangolquí en el periodo 2020 - 2021.</a:t>
            </a:r>
            <a:endParaRPr lang="es-ES" sz="20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88238" y="946983"/>
            <a:ext cx="2608000" cy="9773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06680" tIns="53340" rIns="106680" bIns="5334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</a:p>
        </p:txBody>
      </p:sp>
      <p:sp>
        <p:nvSpPr>
          <p:cNvPr id="20" name="Flecha derecha 19"/>
          <p:cNvSpPr/>
          <p:nvPr/>
        </p:nvSpPr>
        <p:spPr>
          <a:xfrm>
            <a:off x="3170854" y="1154574"/>
            <a:ext cx="705083" cy="584199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Flecha derecha 7"/>
          <p:cNvSpPr/>
          <p:nvPr/>
        </p:nvSpPr>
        <p:spPr>
          <a:xfrm>
            <a:off x="3170854" y="4323070"/>
            <a:ext cx="705083" cy="584199"/>
          </a:xfrm>
          <a:prstGeom prst="rightArrow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06680" tIns="53340" rIns="106680" bIns="5334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28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10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5839097"/>
            <a:ext cx="12192000" cy="1018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Picture 8" descr="ELEMENTOS DE UN PROCESO">
            <a:extLst>
              <a:ext uri="{FF2B5EF4-FFF2-40B4-BE49-F238E27FC236}">
                <a16:creationId xmlns:a16="http://schemas.microsoft.com/office/drawing/2014/main" id="{D8DA1AF2-3805-4804-81E3-FA5282961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1" b="5368"/>
          <a:stretch/>
        </p:blipFill>
        <p:spPr bwMode="auto">
          <a:xfrm>
            <a:off x="3379791" y="4460034"/>
            <a:ext cx="4579755" cy="204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951991" y="-91440"/>
            <a:ext cx="10972800" cy="1143000"/>
          </a:xfrm>
        </p:spPr>
        <p:txBody>
          <a:bodyPr/>
          <a:lstStyle/>
          <a:p>
            <a:r>
              <a:rPr lang="es-EC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Gestión por procesos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DC1B76C-6ECA-434C-9708-04187422A1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3712483"/>
              </p:ext>
            </p:extLst>
          </p:nvPr>
        </p:nvGraphicFramePr>
        <p:xfrm>
          <a:off x="-18123" y="811288"/>
          <a:ext cx="5870283" cy="4338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C3C3118-AFFD-4F66-865C-2D6397C5D3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7705285"/>
              </p:ext>
            </p:extLst>
          </p:nvPr>
        </p:nvGraphicFramePr>
        <p:xfrm>
          <a:off x="6321531" y="751955"/>
          <a:ext cx="5753609" cy="505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4904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5839097"/>
            <a:ext cx="12192000" cy="1018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925116" y="-77928"/>
            <a:ext cx="10972800" cy="1143000"/>
          </a:xfrm>
        </p:spPr>
        <p:txBody>
          <a:bodyPr/>
          <a:lstStyle/>
          <a:p>
            <a:r>
              <a:rPr lang="es-EC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Modelos y Niveles de madurez</a:t>
            </a:r>
          </a:p>
        </p:txBody>
      </p:sp>
      <p:sp>
        <p:nvSpPr>
          <p:cNvPr id="31" name="Rectángulo: esquinas redondeadas 19">
            <a:extLst>
              <a:ext uri="{FF2B5EF4-FFF2-40B4-BE49-F238E27FC236}">
                <a16:creationId xmlns:a16="http://schemas.microsoft.com/office/drawing/2014/main" id="{E8288EC1-058B-4BDE-BB46-34ACB962164D}"/>
              </a:ext>
            </a:extLst>
          </p:cNvPr>
          <p:cNvSpPr/>
          <p:nvPr/>
        </p:nvSpPr>
        <p:spPr>
          <a:xfrm>
            <a:off x="8955882" y="3183045"/>
            <a:ext cx="2942034" cy="1032075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2" name="Rectángulo: esquinas redondeadas 16">
            <a:extLst>
              <a:ext uri="{FF2B5EF4-FFF2-40B4-BE49-F238E27FC236}">
                <a16:creationId xmlns:a16="http://schemas.microsoft.com/office/drawing/2014/main" id="{8BA208D8-1AD3-4FF7-9696-C2DD31E2900D}"/>
              </a:ext>
            </a:extLst>
          </p:cNvPr>
          <p:cNvSpPr/>
          <p:nvPr/>
        </p:nvSpPr>
        <p:spPr>
          <a:xfrm>
            <a:off x="8420652" y="5099165"/>
            <a:ext cx="2942034" cy="1330472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3" name="Rectángulo: esquinas redondeadas 17">
            <a:extLst>
              <a:ext uri="{FF2B5EF4-FFF2-40B4-BE49-F238E27FC236}">
                <a16:creationId xmlns:a16="http://schemas.microsoft.com/office/drawing/2014/main" id="{4A39C26D-5A9C-4473-B59C-0F4A7F1017FC}"/>
              </a:ext>
            </a:extLst>
          </p:cNvPr>
          <p:cNvSpPr/>
          <p:nvPr/>
        </p:nvSpPr>
        <p:spPr>
          <a:xfrm>
            <a:off x="1387493" y="5059976"/>
            <a:ext cx="2884061" cy="1192478"/>
          </a:xfrm>
          <a:prstGeom prst="roundRect">
            <a:avLst/>
          </a:prstGeom>
          <a:solidFill>
            <a:srgbClr val="FFE7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4" name="Rectángulo: esquinas redondeadas 18">
            <a:extLst>
              <a:ext uri="{FF2B5EF4-FFF2-40B4-BE49-F238E27FC236}">
                <a16:creationId xmlns:a16="http://schemas.microsoft.com/office/drawing/2014/main" id="{06D11618-BEA2-490E-94DE-B65286F75D6C}"/>
              </a:ext>
            </a:extLst>
          </p:cNvPr>
          <p:cNvSpPr/>
          <p:nvPr/>
        </p:nvSpPr>
        <p:spPr>
          <a:xfrm>
            <a:off x="331303" y="3021091"/>
            <a:ext cx="3274046" cy="1521181"/>
          </a:xfrm>
          <a:prstGeom prst="roundRect">
            <a:avLst/>
          </a:prstGeom>
          <a:solidFill>
            <a:srgbClr val="D9FF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5" name="Rectángulo: esquinas redondeadas 9">
            <a:extLst>
              <a:ext uri="{FF2B5EF4-FFF2-40B4-BE49-F238E27FC236}">
                <a16:creationId xmlns:a16="http://schemas.microsoft.com/office/drawing/2014/main" id="{2D34FE8A-ECAD-445F-AD58-74C02D105EBD}"/>
              </a:ext>
            </a:extLst>
          </p:cNvPr>
          <p:cNvSpPr/>
          <p:nvPr/>
        </p:nvSpPr>
        <p:spPr>
          <a:xfrm>
            <a:off x="4780190" y="687093"/>
            <a:ext cx="2857500" cy="1076743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36" name="Diagrama 35">
            <a:extLst>
              <a:ext uri="{FF2B5EF4-FFF2-40B4-BE49-F238E27FC236}">
                <a16:creationId xmlns:a16="http://schemas.microsoft.com/office/drawing/2014/main" id="{76D187B5-010E-4C61-9622-57BD9178D6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7044853"/>
              </p:ext>
            </p:extLst>
          </p:nvPr>
        </p:nvGraphicFramePr>
        <p:xfrm>
          <a:off x="3347441" y="1633461"/>
          <a:ext cx="5801916" cy="4162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" name="Rectángulo 36">
            <a:extLst>
              <a:ext uri="{FF2B5EF4-FFF2-40B4-BE49-F238E27FC236}">
                <a16:creationId xmlns:a16="http://schemas.microsoft.com/office/drawing/2014/main" id="{C57AC18F-FA6D-44D8-A1F5-67BE662AF246}"/>
              </a:ext>
            </a:extLst>
          </p:cNvPr>
          <p:cNvSpPr/>
          <p:nvPr/>
        </p:nvSpPr>
        <p:spPr>
          <a:xfrm>
            <a:off x="4909320" y="697037"/>
            <a:ext cx="2808787" cy="9707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C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5 niveles de madurez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Muy detallista, difícil de entender, a</a:t>
            </a:r>
            <a:r>
              <a:rPr lang="es-MX" sz="1600" kern="0" dirty="0" err="1">
                <a:solidFill>
                  <a:prstClr val="black"/>
                </a:solidFill>
                <a:cs typeface="Arial" panose="020B0604020202020204" pitchFamily="34" charset="0"/>
              </a:rPr>
              <a:t>lto</a:t>
            </a: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costo </a:t>
            </a:r>
            <a:endParaRPr kumimoji="0" lang="es-EC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239D3F2D-9601-4E82-9560-F5A0E1E4EDA8}"/>
              </a:ext>
            </a:extLst>
          </p:cNvPr>
          <p:cNvSpPr/>
          <p:nvPr/>
        </p:nvSpPr>
        <p:spPr>
          <a:xfrm>
            <a:off x="9018534" y="3329405"/>
            <a:ext cx="2879382" cy="6955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C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4 Niveles de madurez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C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Apertura a la</a:t>
            </a:r>
            <a:r>
              <a:rPr kumimoji="0" lang="es-EC" sz="1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s-EC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subjetividad 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B060D70-9263-4550-B292-15947B91AF02}"/>
              </a:ext>
            </a:extLst>
          </p:cNvPr>
          <p:cNvSpPr/>
          <p:nvPr/>
        </p:nvSpPr>
        <p:spPr>
          <a:xfrm>
            <a:off x="8420652" y="5463595"/>
            <a:ext cx="3114761" cy="58125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C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5 palancas de cambio y los estados de madurez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C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Apertura a la subjetividad 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37BD9EB8-9FC4-4D39-A941-0892B2823787}"/>
              </a:ext>
            </a:extLst>
          </p:cNvPr>
          <p:cNvSpPr/>
          <p:nvPr/>
        </p:nvSpPr>
        <p:spPr>
          <a:xfrm>
            <a:off x="1574239" y="5314506"/>
            <a:ext cx="2498365" cy="68341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C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6 </a:t>
            </a:r>
            <a:r>
              <a:rPr kumimoji="0" lang="es-EC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niveles de madurez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La información puede ser difícil de encontrar</a:t>
            </a:r>
            <a:endParaRPr kumimoji="0" lang="es-EC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96FBA2FE-41C2-4479-9CE2-91D07FE60E8C}"/>
              </a:ext>
            </a:extLst>
          </p:cNvPr>
          <p:cNvSpPr/>
          <p:nvPr/>
        </p:nvSpPr>
        <p:spPr>
          <a:xfrm>
            <a:off x="467445" y="3211217"/>
            <a:ext cx="3364549" cy="15345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C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6 </a:t>
            </a:r>
            <a:r>
              <a:rPr kumimoji="0" lang="es-EC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niveles de madurez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Unificación de varios modelos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Se basa en el mejoramiento continuo y ciclo de vida del proceso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C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1969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/>
          <p:cNvSpPr/>
          <p:nvPr/>
        </p:nvSpPr>
        <p:spPr>
          <a:xfrm>
            <a:off x="0" y="5866000"/>
            <a:ext cx="12192000" cy="1018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2AA1749-0A35-4753-9D18-80A91C445DC1}"/>
              </a:ext>
            </a:extLst>
          </p:cNvPr>
          <p:cNvSpPr txBox="1">
            <a:spLocks/>
          </p:cNvSpPr>
          <p:nvPr/>
        </p:nvSpPr>
        <p:spPr>
          <a:xfrm>
            <a:off x="925116" y="-50915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Modelos y Niveles de madurez</a:t>
            </a:r>
          </a:p>
        </p:txBody>
      </p:sp>
      <p:pic>
        <p:nvPicPr>
          <p:cNvPr id="4" name="Picture 2" descr="Símbolo De Visto Bueno Vectores Libres de Derechos - iStock">
            <a:extLst>
              <a:ext uri="{FF2B5EF4-FFF2-40B4-BE49-F238E27FC236}">
                <a16:creationId xmlns:a16="http://schemas.microsoft.com/office/drawing/2014/main" id="{89250B82-4BAC-457C-80C2-5CE81092C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" y="566913"/>
            <a:ext cx="1028700" cy="10287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531C3180-7EFB-4889-A416-F1FBA7A950CA}"/>
              </a:ext>
            </a:extLst>
          </p:cNvPr>
          <p:cNvSpPr/>
          <p:nvPr/>
        </p:nvSpPr>
        <p:spPr>
          <a:xfrm>
            <a:off x="1129937" y="768188"/>
            <a:ext cx="2480310" cy="56561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Modelo Cadena</a:t>
            </a:r>
            <a:endParaRPr lang="es-EC" b="1" dirty="0"/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9DCF94FE-35D3-48E4-B3A3-F25FA5DD41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1566740"/>
              </p:ext>
            </p:extLst>
          </p:nvPr>
        </p:nvGraphicFramePr>
        <p:xfrm>
          <a:off x="-1053868" y="1491109"/>
          <a:ext cx="7604470" cy="4763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upo 14">
            <a:extLst>
              <a:ext uri="{FF2B5EF4-FFF2-40B4-BE49-F238E27FC236}">
                <a16:creationId xmlns:a16="http://schemas.microsoft.com/office/drawing/2014/main" id="{357947B1-3F1B-46F6-8AAB-163D8D83967A}"/>
              </a:ext>
            </a:extLst>
          </p:cNvPr>
          <p:cNvGrpSpPr/>
          <p:nvPr/>
        </p:nvGrpSpPr>
        <p:grpSpPr>
          <a:xfrm>
            <a:off x="6095998" y="2641064"/>
            <a:ext cx="5256281" cy="504000"/>
            <a:chOff x="3454570" y="466042"/>
            <a:chExt cx="3013094" cy="548658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53EDBE4C-4879-4B65-82E1-934F02440F58}"/>
                </a:ext>
              </a:extLst>
            </p:cNvPr>
            <p:cNvSpPr/>
            <p:nvPr/>
          </p:nvSpPr>
          <p:spPr>
            <a:xfrm>
              <a:off x="3454570" y="466042"/>
              <a:ext cx="3013094" cy="548658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ángulo: esquinas redondeadas 4">
              <a:extLst>
                <a:ext uri="{FF2B5EF4-FFF2-40B4-BE49-F238E27FC236}">
                  <a16:creationId xmlns:a16="http://schemas.microsoft.com/office/drawing/2014/main" id="{FCBD532B-54BE-464C-A2D2-5D4465BF9622}"/>
                </a:ext>
              </a:extLst>
            </p:cNvPr>
            <p:cNvSpPr txBox="1"/>
            <p:nvPr/>
          </p:nvSpPr>
          <p:spPr>
            <a:xfrm>
              <a:off x="3481353" y="492825"/>
              <a:ext cx="2959528" cy="49509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dirty="0"/>
                <a:t>Automatizan los procesos</a:t>
              </a:r>
              <a:endParaRPr lang="es-EC" sz="1600" kern="1200" dirty="0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42C49329-F34F-4E56-B2AA-A85D2B8328D9}"/>
              </a:ext>
            </a:extLst>
          </p:cNvPr>
          <p:cNvGrpSpPr/>
          <p:nvPr/>
        </p:nvGrpSpPr>
        <p:grpSpPr>
          <a:xfrm>
            <a:off x="6069215" y="3216966"/>
            <a:ext cx="5256281" cy="504000"/>
            <a:chOff x="3454570" y="466042"/>
            <a:chExt cx="3013094" cy="548658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4C979ABE-756B-4569-88A5-B401888CB25B}"/>
                </a:ext>
              </a:extLst>
            </p:cNvPr>
            <p:cNvSpPr/>
            <p:nvPr/>
          </p:nvSpPr>
          <p:spPr>
            <a:xfrm>
              <a:off x="3454570" y="466042"/>
              <a:ext cx="3013094" cy="548658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ángulo: esquinas redondeadas 4">
              <a:extLst>
                <a:ext uri="{FF2B5EF4-FFF2-40B4-BE49-F238E27FC236}">
                  <a16:creationId xmlns:a16="http://schemas.microsoft.com/office/drawing/2014/main" id="{CA710050-66C0-4B4F-92EF-CD813924CCF9}"/>
                </a:ext>
              </a:extLst>
            </p:cNvPr>
            <p:cNvSpPr txBox="1"/>
            <p:nvPr/>
          </p:nvSpPr>
          <p:spPr>
            <a:xfrm>
              <a:off x="3481353" y="492825"/>
              <a:ext cx="2959528" cy="49509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dirty="0"/>
                <a:t>Se establecen objetivos y metas por cada indicador</a:t>
              </a:r>
              <a:endParaRPr lang="es-EC" sz="1600" kern="1200" dirty="0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6E7DDEA-8E4C-4F45-955D-E384E7BEAB95}"/>
              </a:ext>
            </a:extLst>
          </p:cNvPr>
          <p:cNvGrpSpPr/>
          <p:nvPr/>
        </p:nvGrpSpPr>
        <p:grpSpPr>
          <a:xfrm>
            <a:off x="6069215" y="3883193"/>
            <a:ext cx="5256281" cy="504000"/>
            <a:chOff x="3454570" y="466042"/>
            <a:chExt cx="2233182" cy="548658"/>
          </a:xfrm>
        </p:grpSpPr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00006E6E-3AA5-4C6C-B8AB-8083D2817955}"/>
                </a:ext>
              </a:extLst>
            </p:cNvPr>
            <p:cNvSpPr/>
            <p:nvPr/>
          </p:nvSpPr>
          <p:spPr>
            <a:xfrm>
              <a:off x="3454570" y="466042"/>
              <a:ext cx="2233182" cy="548658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ángulo: esquinas redondeadas 4">
              <a:extLst>
                <a:ext uri="{FF2B5EF4-FFF2-40B4-BE49-F238E27FC236}">
                  <a16:creationId xmlns:a16="http://schemas.microsoft.com/office/drawing/2014/main" id="{13798152-15DF-4A1D-86B1-E641B8D6284C}"/>
                </a:ext>
              </a:extLst>
            </p:cNvPr>
            <p:cNvSpPr txBox="1"/>
            <p:nvPr/>
          </p:nvSpPr>
          <p:spPr>
            <a:xfrm>
              <a:off x="3481353" y="492825"/>
              <a:ext cx="2035389" cy="49509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kern="1200" dirty="0"/>
                <a:t>Tienen documentación, indicadores definidos y responsables para cada procesos</a:t>
              </a:r>
              <a:endParaRPr lang="es-EC" sz="1600" kern="1200" dirty="0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85471D90-1A6D-4E9C-8582-5F5C73A05CB5}"/>
              </a:ext>
            </a:extLst>
          </p:cNvPr>
          <p:cNvGrpSpPr/>
          <p:nvPr/>
        </p:nvGrpSpPr>
        <p:grpSpPr>
          <a:xfrm>
            <a:off x="6095998" y="4537159"/>
            <a:ext cx="5256281" cy="504000"/>
            <a:chOff x="3454570" y="466042"/>
            <a:chExt cx="3013094" cy="548658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19C90421-88F3-4972-81BF-346D887F45D0}"/>
                </a:ext>
              </a:extLst>
            </p:cNvPr>
            <p:cNvSpPr/>
            <p:nvPr/>
          </p:nvSpPr>
          <p:spPr>
            <a:xfrm>
              <a:off x="3454570" y="466042"/>
              <a:ext cx="3013094" cy="548658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ángulo: esquinas redondeadas 4">
              <a:extLst>
                <a:ext uri="{FF2B5EF4-FFF2-40B4-BE49-F238E27FC236}">
                  <a16:creationId xmlns:a16="http://schemas.microsoft.com/office/drawing/2014/main" id="{B603DCA0-4040-4A69-A54D-EF31BCCDF2B7}"/>
                </a:ext>
              </a:extLst>
            </p:cNvPr>
            <p:cNvSpPr txBox="1"/>
            <p:nvPr/>
          </p:nvSpPr>
          <p:spPr>
            <a:xfrm>
              <a:off x="3481353" y="492825"/>
              <a:ext cx="2959528" cy="49509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dirty="0"/>
                <a:t>Tienen la necesidad de medir y analizar los procesos</a:t>
              </a:r>
              <a:endParaRPr lang="es-EC" sz="1600" kern="1200" dirty="0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BB6FF161-2E7E-4BFB-8FBA-0DA29C117F88}"/>
              </a:ext>
            </a:extLst>
          </p:cNvPr>
          <p:cNvGrpSpPr/>
          <p:nvPr/>
        </p:nvGrpSpPr>
        <p:grpSpPr>
          <a:xfrm>
            <a:off x="6107935" y="5181914"/>
            <a:ext cx="5256281" cy="504000"/>
            <a:chOff x="3454570" y="466042"/>
            <a:chExt cx="3013094" cy="548658"/>
          </a:xfrm>
        </p:grpSpPr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ADAB8044-0929-4C06-AA7F-2B17E3A153F2}"/>
                </a:ext>
              </a:extLst>
            </p:cNvPr>
            <p:cNvSpPr/>
            <p:nvPr/>
          </p:nvSpPr>
          <p:spPr>
            <a:xfrm>
              <a:off x="3454570" y="466042"/>
              <a:ext cx="3013094" cy="548658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ángulo: esquinas redondeadas 4">
              <a:extLst>
                <a:ext uri="{FF2B5EF4-FFF2-40B4-BE49-F238E27FC236}">
                  <a16:creationId xmlns:a16="http://schemas.microsoft.com/office/drawing/2014/main" id="{28982C06-EEBE-470F-B7ED-F9DD6B1589AE}"/>
                </a:ext>
              </a:extLst>
            </p:cNvPr>
            <p:cNvSpPr txBox="1"/>
            <p:nvPr/>
          </p:nvSpPr>
          <p:spPr>
            <a:xfrm>
              <a:off x="3481353" y="492825"/>
              <a:ext cx="2959528" cy="49509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kern="1200" dirty="0"/>
                <a:t>No cuentan con: documentación, m</a:t>
              </a:r>
              <a:r>
                <a:rPr lang="es-MX" sz="1600" dirty="0"/>
                <a:t>odelo a seguir</a:t>
              </a:r>
              <a:endParaRPr lang="es-EC" sz="1600" kern="1200" dirty="0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15765748-4C05-48E3-A839-D0AEC471FEED}"/>
              </a:ext>
            </a:extLst>
          </p:cNvPr>
          <p:cNvGrpSpPr/>
          <p:nvPr/>
        </p:nvGrpSpPr>
        <p:grpSpPr>
          <a:xfrm>
            <a:off x="6069215" y="1961960"/>
            <a:ext cx="5256281" cy="504000"/>
            <a:chOff x="3454570" y="466042"/>
            <a:chExt cx="3013094" cy="548658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2D0109A7-91F5-4064-A268-F5FBC8342B9D}"/>
                </a:ext>
              </a:extLst>
            </p:cNvPr>
            <p:cNvSpPr/>
            <p:nvPr/>
          </p:nvSpPr>
          <p:spPr>
            <a:xfrm>
              <a:off x="3454570" y="466042"/>
              <a:ext cx="3013094" cy="548658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ectángulo: esquinas redondeadas 4">
              <a:extLst>
                <a:ext uri="{FF2B5EF4-FFF2-40B4-BE49-F238E27FC236}">
                  <a16:creationId xmlns:a16="http://schemas.microsoft.com/office/drawing/2014/main" id="{471E4B50-5571-4FFE-AFB0-030C5F8FF0E2}"/>
                </a:ext>
              </a:extLst>
            </p:cNvPr>
            <p:cNvSpPr txBox="1"/>
            <p:nvPr/>
          </p:nvSpPr>
          <p:spPr>
            <a:xfrm>
              <a:off x="3481353" y="492825"/>
              <a:ext cx="2959528" cy="49509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dirty="0"/>
                <a:t>Se basan en el mejoramiento continuo</a:t>
              </a:r>
              <a:endParaRPr lang="es-EC" sz="1600" kern="1200" dirty="0"/>
            </a:p>
          </p:txBody>
        </p:sp>
      </p:grp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44B583BC-8570-40AC-90CA-38C41B3DB9A7}"/>
              </a:ext>
            </a:extLst>
          </p:cNvPr>
          <p:cNvCxnSpPr/>
          <p:nvPr/>
        </p:nvCxnSpPr>
        <p:spPr>
          <a:xfrm>
            <a:off x="5553074" y="5433914"/>
            <a:ext cx="4589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BC7CB3F8-ECD0-4A98-A7AA-B8C4A02B16B9}"/>
              </a:ext>
            </a:extLst>
          </p:cNvPr>
          <p:cNvCxnSpPr/>
          <p:nvPr/>
        </p:nvCxnSpPr>
        <p:spPr>
          <a:xfrm>
            <a:off x="5533129" y="2878678"/>
            <a:ext cx="4589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F2DEB966-0A5C-4422-86F0-329549CC6B86}"/>
              </a:ext>
            </a:extLst>
          </p:cNvPr>
          <p:cNvCxnSpPr/>
          <p:nvPr/>
        </p:nvCxnSpPr>
        <p:spPr>
          <a:xfrm>
            <a:off x="5533129" y="4765248"/>
            <a:ext cx="4589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18D044EF-0013-4EAB-9E2A-1AADB2B4327A}"/>
              </a:ext>
            </a:extLst>
          </p:cNvPr>
          <p:cNvCxnSpPr/>
          <p:nvPr/>
        </p:nvCxnSpPr>
        <p:spPr>
          <a:xfrm>
            <a:off x="5553074" y="4135193"/>
            <a:ext cx="4589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5F353817-E36B-4A5F-9BBE-E56A054A266A}"/>
              </a:ext>
            </a:extLst>
          </p:cNvPr>
          <p:cNvCxnSpPr/>
          <p:nvPr/>
        </p:nvCxnSpPr>
        <p:spPr>
          <a:xfrm>
            <a:off x="5533129" y="2213960"/>
            <a:ext cx="4589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A84BE00C-F71F-4A28-8464-F97E88A29877}"/>
              </a:ext>
            </a:extLst>
          </p:cNvPr>
          <p:cNvCxnSpPr/>
          <p:nvPr/>
        </p:nvCxnSpPr>
        <p:spPr>
          <a:xfrm>
            <a:off x="5533129" y="3511730"/>
            <a:ext cx="4589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96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5866000"/>
            <a:ext cx="12192000" cy="1018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-104503" y="-110398"/>
            <a:ext cx="12185299" cy="1143000"/>
          </a:xfrm>
        </p:spPr>
        <p:txBody>
          <a:bodyPr/>
          <a:lstStyle/>
          <a:p>
            <a:r>
              <a:rPr lang="es-EC" sz="44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Mejoramiento de procesos y Metodología 5W + 1H </a:t>
            </a:r>
          </a:p>
        </p:txBody>
      </p:sp>
      <p:pic>
        <p:nvPicPr>
          <p:cNvPr id="3" name="Picture 6" descr="Mejora de Procesos">
            <a:extLst>
              <a:ext uri="{FF2B5EF4-FFF2-40B4-BE49-F238E27FC236}">
                <a16:creationId xmlns:a16="http://schemas.microsoft.com/office/drawing/2014/main" id="{C65A2474-DA18-474A-84A7-0A7843E88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0" r="7677"/>
          <a:stretch/>
        </p:blipFill>
        <p:spPr bwMode="auto">
          <a:xfrm>
            <a:off x="1939289" y="2924235"/>
            <a:ext cx="4370071" cy="1718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rocesos">
            <a:extLst>
              <a:ext uri="{FF2B5EF4-FFF2-40B4-BE49-F238E27FC236}">
                <a16:creationId xmlns:a16="http://schemas.microsoft.com/office/drawing/2014/main" id="{C11576B1-C143-4011-8B19-B26AC709E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27"/>
          <a:stretch/>
        </p:blipFill>
        <p:spPr bwMode="auto">
          <a:xfrm>
            <a:off x="8860039" y="614410"/>
            <a:ext cx="2095500" cy="25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F351621C-95EC-4306-90F6-71FAE7C928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7174308"/>
              </p:ext>
            </p:extLst>
          </p:nvPr>
        </p:nvGraphicFramePr>
        <p:xfrm>
          <a:off x="259262" y="663981"/>
          <a:ext cx="8465135" cy="2561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289A7B8E-5443-43A6-8FC8-9D6332A614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7362849"/>
              </p:ext>
            </p:extLst>
          </p:nvPr>
        </p:nvGraphicFramePr>
        <p:xfrm>
          <a:off x="259262" y="4187952"/>
          <a:ext cx="11729865" cy="2670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5061BCA8-3C53-4079-A4D6-66CBB4DD8CBA}"/>
              </a:ext>
            </a:extLst>
          </p:cNvPr>
          <p:cNvSpPr/>
          <p:nvPr/>
        </p:nvSpPr>
        <p:spPr>
          <a:xfrm rot="5400000">
            <a:off x="10294534" y="1550335"/>
            <a:ext cx="2501201" cy="6366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Metodología Harrington</a:t>
            </a:r>
          </a:p>
        </p:txBody>
      </p:sp>
    </p:spTree>
    <p:extLst>
      <p:ext uri="{BB962C8B-B14F-4D97-AF65-F5344CB8AC3E}">
        <p14:creationId xmlns:p14="http://schemas.microsoft.com/office/powerpoint/2010/main" val="200652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8">
  <a:themeElements>
    <a:clrScheme name="Personalizado 5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DD1D29"/>
      </a:accent1>
      <a:accent2>
        <a:srgbClr val="0B1F73"/>
      </a:accent2>
      <a:accent3>
        <a:srgbClr val="EF4559"/>
      </a:accent3>
      <a:accent4>
        <a:srgbClr val="127DB9"/>
      </a:accent4>
      <a:accent5>
        <a:srgbClr val="545454"/>
      </a:accent5>
      <a:accent6>
        <a:srgbClr val="818181"/>
      </a:accent6>
      <a:hlink>
        <a:srgbClr val="4472C4"/>
      </a:hlink>
      <a:folHlink>
        <a:srgbClr val="BFBFBF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8988</TotalTime>
  <Words>1699</Words>
  <Application>Microsoft Office PowerPoint</Application>
  <PresentationFormat>Panorámica</PresentationFormat>
  <Paragraphs>333</Paragraphs>
  <Slides>25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Wingdings</vt:lpstr>
      <vt:lpstr>Tema8</vt:lpstr>
      <vt:lpstr>CorelDRAW</vt:lpstr>
      <vt:lpstr>Presentación de PowerPoint</vt:lpstr>
      <vt:lpstr>Contenido</vt:lpstr>
      <vt:lpstr>Introducción</vt:lpstr>
      <vt:lpstr>Planteamiento del problema</vt:lpstr>
      <vt:lpstr>Objetivos</vt:lpstr>
      <vt:lpstr>Gestión por procesos</vt:lpstr>
      <vt:lpstr>Modelos y Niveles de madurez</vt:lpstr>
      <vt:lpstr>Presentación de PowerPoint</vt:lpstr>
      <vt:lpstr>Mejoramiento de procesos y Metodología 5W + 1H </vt:lpstr>
      <vt:lpstr>Metodología</vt:lpstr>
      <vt:lpstr>Situación Inicial de los procesos</vt:lpstr>
      <vt:lpstr>Análisis de Resultados</vt:lpstr>
      <vt:lpstr>Análisis de Resultados</vt:lpstr>
      <vt:lpstr>Análisis de Resultados</vt:lpstr>
      <vt:lpstr>Propuesta de Mejora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Recomendaciones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Danny Alcívar</dc:creator>
  <cp:lastModifiedBy>Tefy Montalvo</cp:lastModifiedBy>
  <cp:revision>82</cp:revision>
  <dcterms:created xsi:type="dcterms:W3CDTF">2021-08-14T20:48:17Z</dcterms:created>
  <dcterms:modified xsi:type="dcterms:W3CDTF">2021-09-23T18:51:38Z</dcterms:modified>
</cp:coreProperties>
</file>