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Lst>
  <p:notesMasterIdLst>
    <p:notesMasterId r:id="rId44"/>
  </p:notesMasterIdLst>
  <p:handoutMasterIdLst>
    <p:handoutMasterId r:id="rId45"/>
  </p:handoutMasterIdLst>
  <p:sldIdLst>
    <p:sldId id="258" r:id="rId5"/>
    <p:sldId id="266" r:id="rId6"/>
    <p:sldId id="268" r:id="rId7"/>
    <p:sldId id="269" r:id="rId8"/>
    <p:sldId id="271" r:id="rId9"/>
    <p:sldId id="272" r:id="rId10"/>
    <p:sldId id="274" r:id="rId11"/>
    <p:sldId id="276" r:id="rId12"/>
    <p:sldId id="278" r:id="rId13"/>
    <p:sldId id="280" r:id="rId14"/>
    <p:sldId id="270" r:id="rId15"/>
    <p:sldId id="282" r:id="rId16"/>
    <p:sldId id="284" r:id="rId17"/>
    <p:sldId id="281" r:id="rId18"/>
    <p:sldId id="279" r:id="rId19"/>
    <p:sldId id="277" r:id="rId20"/>
    <p:sldId id="286" r:id="rId21"/>
    <p:sldId id="287" r:id="rId22"/>
    <p:sldId id="288" r:id="rId23"/>
    <p:sldId id="289" r:id="rId24"/>
    <p:sldId id="290" r:id="rId25"/>
    <p:sldId id="292" r:id="rId26"/>
    <p:sldId id="283" r:id="rId27"/>
    <p:sldId id="293" r:id="rId28"/>
    <p:sldId id="294" r:id="rId29"/>
    <p:sldId id="295" r:id="rId30"/>
    <p:sldId id="296" r:id="rId31"/>
    <p:sldId id="297" r:id="rId32"/>
    <p:sldId id="298" r:id="rId33"/>
    <p:sldId id="300" r:id="rId34"/>
    <p:sldId id="299" r:id="rId35"/>
    <p:sldId id="301" r:id="rId36"/>
    <p:sldId id="291" r:id="rId37"/>
    <p:sldId id="285" r:id="rId38"/>
    <p:sldId id="302" r:id="rId39"/>
    <p:sldId id="303" r:id="rId40"/>
    <p:sldId id="304" r:id="rId41"/>
    <p:sldId id="307" r:id="rId42"/>
    <p:sldId id="306" r:id="rId4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730" autoAdjust="0"/>
  </p:normalViewPr>
  <p:slideViewPr>
    <p:cSldViewPr snapToGrid="0">
      <p:cViewPr varScale="1">
        <p:scale>
          <a:sx n="52" d="100"/>
          <a:sy n="52" d="100"/>
        </p:scale>
        <p:origin x="1380" y="60"/>
      </p:cViewPr>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9" d="100"/>
          <a:sy n="89"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by%20Fernandez\Desktop\MAESTR&#205;A\TESIS\Info%20para%20Tesis\Porcentaje%20cumplimient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err="1"/>
              <a:t>Porcentajes</a:t>
            </a:r>
            <a:r>
              <a:rPr lang="en-US" dirty="0"/>
              <a:t> de </a:t>
            </a:r>
            <a:r>
              <a:rPr lang="en-US" dirty="0" smtClean="0"/>
              <a:t>cumplimiento</a:t>
            </a:r>
          </a:p>
          <a:p>
            <a:pPr>
              <a:defRPr/>
            </a:pPr>
            <a:r>
              <a:rPr lang="en-US" dirty="0" smtClean="0"/>
              <a:t>Controles Norma </a:t>
            </a:r>
            <a:r>
              <a:rPr lang="en-US" dirty="0"/>
              <a:t>ISO 27001:2013</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
          <c:dPt>
            <c:idx val="0"/>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B4-43E9-92BA-0C4130C4928C}"/>
              </c:ext>
            </c:extLst>
          </c:dPt>
          <c:dPt>
            <c:idx val="1"/>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B4-43E9-92BA-0C4130C4928C}"/>
              </c:ext>
            </c:extLst>
          </c:dPt>
          <c:dPt>
            <c:idx val="2"/>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B4-43E9-92BA-0C4130C4928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0B4-43E9-92BA-0C4130C4928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0B4-43E9-92BA-0C4130C4928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0B4-43E9-92BA-0C4130C4928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Hoja1!$C$2:$E$3</c:f>
              <c:multiLvlStrCache>
                <c:ptCount val="3"/>
                <c:lvl>
                  <c:pt idx="0">
                    <c:v>%</c:v>
                  </c:pt>
                  <c:pt idx="2">
                    <c:v>%</c:v>
                  </c:pt>
                </c:lvl>
                <c:lvl>
                  <c:pt idx="0">
                    <c:v>Cumple</c:v>
                  </c:pt>
                  <c:pt idx="1">
                    <c:v>No Cumple  %</c:v>
                  </c:pt>
                  <c:pt idx="2">
                    <c:v>Parcial </c:v>
                  </c:pt>
                </c:lvl>
              </c:multiLvlStrCache>
            </c:multiLvlStrRef>
          </c:cat>
          <c:val>
            <c:numRef>
              <c:f>Hoja1!$C$4:$E$4</c:f>
              <c:numCache>
                <c:formatCode>0%</c:formatCode>
                <c:ptCount val="3"/>
                <c:pt idx="0">
                  <c:v>0.21</c:v>
                </c:pt>
                <c:pt idx="1">
                  <c:v>0.66</c:v>
                </c:pt>
                <c:pt idx="2">
                  <c:v>0.13</c:v>
                </c:pt>
              </c:numCache>
            </c:numRef>
          </c:val>
          <c:extLst>
            <c:ext xmlns:c16="http://schemas.microsoft.com/office/drawing/2014/chart" uri="{C3380CC4-5D6E-409C-BE32-E72D297353CC}">
              <c16:uniqueId val="{00000006-90B4-43E9-92BA-0C4130C4928C}"/>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22.xml"/><Relationship Id="rId1" Type="http://schemas.openxmlformats.org/officeDocument/2006/relationships/slide" Target="../slides/slide16.xml"/><Relationship Id="rId6" Type="http://schemas.openxmlformats.org/officeDocument/2006/relationships/slide" Target="../slides/slide27.xml"/><Relationship Id="rId5" Type="http://schemas.openxmlformats.org/officeDocument/2006/relationships/slide" Target="../slides/slide36.xml"/><Relationship Id="rId4" Type="http://schemas.openxmlformats.org/officeDocument/2006/relationships/slide" Target="../slides/slide35.xml"/></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3FB02-0E33-46C6-AE73-BA15EFDCDD44}" type="doc">
      <dgm:prSet loTypeId="urn:microsoft.com/office/officeart/2008/layout/PictureStrips" loCatId="list" qsTypeId="urn:microsoft.com/office/officeart/2005/8/quickstyle/simple4" qsCatId="simple" csTypeId="urn:microsoft.com/office/officeart/2005/8/colors/accent4_1" csCatId="accent4" phldr="1"/>
      <dgm:spPr/>
      <dgm:t>
        <a:bodyPr/>
        <a:lstStyle/>
        <a:p>
          <a:endParaRPr lang="es-ES"/>
        </a:p>
      </dgm:t>
    </dgm:pt>
    <dgm:pt modelId="{BA2A1BAE-8398-44F5-8BD2-916F05A79C64}">
      <dgm:prSet phldrT="[Texto]"/>
      <dgm:spPr/>
      <dgm:t>
        <a:bodyPr/>
        <a:lstStyle/>
        <a:p>
          <a:pPr algn="just"/>
          <a:r>
            <a:rPr lang="es-ES" dirty="0" smtClean="0"/>
            <a:t>Si se diseñara un sistema de gestión de seguridad de Ia información, se podría establecer los controles adecuados para salvaguardar la confidencialidad, integridad y disponibilidad de la información. </a:t>
          </a:r>
          <a:endParaRPr lang="es-ES" dirty="0"/>
        </a:p>
      </dgm:t>
    </dgm:pt>
    <dgm:pt modelId="{D19F0491-50E8-4153-9A06-02F284249EA5}" type="parTrans" cxnId="{9B230C5B-F6F3-4916-BDCF-AC32588221F0}">
      <dgm:prSet/>
      <dgm:spPr/>
      <dgm:t>
        <a:bodyPr/>
        <a:lstStyle/>
        <a:p>
          <a:endParaRPr lang="es-ES"/>
        </a:p>
      </dgm:t>
    </dgm:pt>
    <dgm:pt modelId="{8CC80C68-FC96-453E-85B3-C2BC128A5D0F}" type="sibTrans" cxnId="{9B230C5B-F6F3-4916-BDCF-AC32588221F0}">
      <dgm:prSet/>
      <dgm:spPr/>
      <dgm:t>
        <a:bodyPr/>
        <a:lstStyle/>
        <a:p>
          <a:endParaRPr lang="es-ES"/>
        </a:p>
      </dgm:t>
    </dgm:pt>
    <dgm:pt modelId="{089339CA-D184-42D4-8106-060B9DFAB672}">
      <dgm:prSet phldrT="[Texto]"/>
      <dgm:spPr/>
      <dgm:t>
        <a:bodyPr/>
        <a:lstStyle/>
        <a:p>
          <a:pPr algn="just"/>
          <a:r>
            <a:rPr lang="es-ES" dirty="0" smtClean="0"/>
            <a:t>Si se establecieran los lineamientos para una adecuada gestión de los activos de información, se podría definir estrategias de seguridad acordes a las necesidades de cada activo de acuerdo a su nivel de riesgo e importancia.</a:t>
          </a:r>
          <a:endParaRPr lang="es-ES" dirty="0"/>
        </a:p>
      </dgm:t>
    </dgm:pt>
    <dgm:pt modelId="{39B424AD-F547-4DD1-A8FA-F7FFE9BD2E6B}" type="parTrans" cxnId="{5006C9DE-4C1B-4D5D-B94A-17FE60F8DCC0}">
      <dgm:prSet/>
      <dgm:spPr/>
      <dgm:t>
        <a:bodyPr/>
        <a:lstStyle/>
        <a:p>
          <a:endParaRPr lang="es-ES"/>
        </a:p>
      </dgm:t>
    </dgm:pt>
    <dgm:pt modelId="{C36F7FBA-DA50-4648-807F-02A30E52A89B}" type="sibTrans" cxnId="{5006C9DE-4C1B-4D5D-B94A-17FE60F8DCC0}">
      <dgm:prSet/>
      <dgm:spPr/>
      <dgm:t>
        <a:bodyPr/>
        <a:lstStyle/>
        <a:p>
          <a:endParaRPr lang="es-ES"/>
        </a:p>
      </dgm:t>
    </dgm:pt>
    <dgm:pt modelId="{61807B7C-5CF6-412D-98B8-B7F03173CE22}" type="pres">
      <dgm:prSet presAssocID="{0C63FB02-0E33-46C6-AE73-BA15EFDCDD44}" presName="Name0" presStyleCnt="0">
        <dgm:presLayoutVars>
          <dgm:dir/>
          <dgm:resizeHandles val="exact"/>
        </dgm:presLayoutVars>
      </dgm:prSet>
      <dgm:spPr/>
      <dgm:t>
        <a:bodyPr/>
        <a:lstStyle/>
        <a:p>
          <a:endParaRPr lang="es-ES"/>
        </a:p>
      </dgm:t>
    </dgm:pt>
    <dgm:pt modelId="{A4338B41-7A6C-4633-8FE3-09ECDBF165E0}" type="pres">
      <dgm:prSet presAssocID="{BA2A1BAE-8398-44F5-8BD2-916F05A79C64}" presName="composite" presStyleCnt="0"/>
      <dgm:spPr/>
    </dgm:pt>
    <dgm:pt modelId="{895DBF5A-7236-4CFC-BE81-913E40093F0F}" type="pres">
      <dgm:prSet presAssocID="{BA2A1BAE-8398-44F5-8BD2-916F05A79C64}" presName="rect1" presStyleLbl="trAlignAcc1" presStyleIdx="0" presStyleCnt="2">
        <dgm:presLayoutVars>
          <dgm:bulletEnabled val="1"/>
        </dgm:presLayoutVars>
      </dgm:prSet>
      <dgm:spPr/>
      <dgm:t>
        <a:bodyPr/>
        <a:lstStyle/>
        <a:p>
          <a:endParaRPr lang="es-ES"/>
        </a:p>
      </dgm:t>
    </dgm:pt>
    <dgm:pt modelId="{EAA86C12-F04A-4C74-9088-651459C1DF0B}" type="pres">
      <dgm:prSet presAssocID="{BA2A1BAE-8398-44F5-8BD2-916F05A79C64}"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6CAF0043-EC1F-4DCB-ABC2-F910AC1FC4EF}" type="pres">
      <dgm:prSet presAssocID="{8CC80C68-FC96-453E-85B3-C2BC128A5D0F}" presName="sibTrans" presStyleCnt="0"/>
      <dgm:spPr/>
    </dgm:pt>
    <dgm:pt modelId="{B8660FC8-2618-4BDD-A375-A617DC3E68AF}" type="pres">
      <dgm:prSet presAssocID="{089339CA-D184-42D4-8106-060B9DFAB672}" presName="composite" presStyleCnt="0"/>
      <dgm:spPr/>
    </dgm:pt>
    <dgm:pt modelId="{64FF4ED3-B053-45AA-A099-E2015AA7211E}" type="pres">
      <dgm:prSet presAssocID="{089339CA-D184-42D4-8106-060B9DFAB672}" presName="rect1" presStyleLbl="trAlignAcc1" presStyleIdx="1" presStyleCnt="2">
        <dgm:presLayoutVars>
          <dgm:bulletEnabled val="1"/>
        </dgm:presLayoutVars>
      </dgm:prSet>
      <dgm:spPr/>
      <dgm:t>
        <a:bodyPr/>
        <a:lstStyle/>
        <a:p>
          <a:endParaRPr lang="es-ES"/>
        </a:p>
      </dgm:t>
    </dgm:pt>
    <dgm:pt modelId="{970A0D6C-299B-4DDD-B579-7A436E63C10E}" type="pres">
      <dgm:prSet presAssocID="{089339CA-D184-42D4-8106-060B9DFAB672}"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dgm:spPr>
    </dgm:pt>
  </dgm:ptLst>
  <dgm:cxnLst>
    <dgm:cxn modelId="{B88CE3DC-6824-4CFF-926B-1968C0041040}" type="presOf" srcId="{BA2A1BAE-8398-44F5-8BD2-916F05A79C64}" destId="{895DBF5A-7236-4CFC-BE81-913E40093F0F}" srcOrd="0" destOrd="0" presId="urn:microsoft.com/office/officeart/2008/layout/PictureStrips"/>
    <dgm:cxn modelId="{9B230C5B-F6F3-4916-BDCF-AC32588221F0}" srcId="{0C63FB02-0E33-46C6-AE73-BA15EFDCDD44}" destId="{BA2A1BAE-8398-44F5-8BD2-916F05A79C64}" srcOrd="0" destOrd="0" parTransId="{D19F0491-50E8-4153-9A06-02F284249EA5}" sibTransId="{8CC80C68-FC96-453E-85B3-C2BC128A5D0F}"/>
    <dgm:cxn modelId="{5006C9DE-4C1B-4D5D-B94A-17FE60F8DCC0}" srcId="{0C63FB02-0E33-46C6-AE73-BA15EFDCDD44}" destId="{089339CA-D184-42D4-8106-060B9DFAB672}" srcOrd="1" destOrd="0" parTransId="{39B424AD-F547-4DD1-A8FA-F7FFE9BD2E6B}" sibTransId="{C36F7FBA-DA50-4648-807F-02A30E52A89B}"/>
    <dgm:cxn modelId="{830CC0E8-42FC-4093-887D-3956F2E7FA1D}" type="presOf" srcId="{0C63FB02-0E33-46C6-AE73-BA15EFDCDD44}" destId="{61807B7C-5CF6-412D-98B8-B7F03173CE22}" srcOrd="0" destOrd="0" presId="urn:microsoft.com/office/officeart/2008/layout/PictureStrips"/>
    <dgm:cxn modelId="{E295FBE0-36E2-4C4A-B664-6DC4AC75A660}" type="presOf" srcId="{089339CA-D184-42D4-8106-060B9DFAB672}" destId="{64FF4ED3-B053-45AA-A099-E2015AA7211E}" srcOrd="0" destOrd="0" presId="urn:microsoft.com/office/officeart/2008/layout/PictureStrips"/>
    <dgm:cxn modelId="{6FDC0143-FD3F-4D31-9539-38724FA2030C}" type="presParOf" srcId="{61807B7C-5CF6-412D-98B8-B7F03173CE22}" destId="{A4338B41-7A6C-4633-8FE3-09ECDBF165E0}" srcOrd="0" destOrd="0" presId="urn:microsoft.com/office/officeart/2008/layout/PictureStrips"/>
    <dgm:cxn modelId="{309C05FC-A1E7-4A8B-81B7-FE6186F4F692}" type="presParOf" srcId="{A4338B41-7A6C-4633-8FE3-09ECDBF165E0}" destId="{895DBF5A-7236-4CFC-BE81-913E40093F0F}" srcOrd="0" destOrd="0" presId="urn:microsoft.com/office/officeart/2008/layout/PictureStrips"/>
    <dgm:cxn modelId="{566949C4-D5B0-4C65-82EE-B6D4C088E0C2}" type="presParOf" srcId="{A4338B41-7A6C-4633-8FE3-09ECDBF165E0}" destId="{EAA86C12-F04A-4C74-9088-651459C1DF0B}" srcOrd="1" destOrd="0" presId="urn:microsoft.com/office/officeart/2008/layout/PictureStrips"/>
    <dgm:cxn modelId="{5687A262-A632-44E3-8ADB-8C426660C550}" type="presParOf" srcId="{61807B7C-5CF6-412D-98B8-B7F03173CE22}" destId="{6CAF0043-EC1F-4DCB-ABC2-F910AC1FC4EF}" srcOrd="1" destOrd="0" presId="urn:microsoft.com/office/officeart/2008/layout/PictureStrips"/>
    <dgm:cxn modelId="{99A020B5-900B-4214-A8C0-0C6AA81F3485}" type="presParOf" srcId="{61807B7C-5CF6-412D-98B8-B7F03173CE22}" destId="{B8660FC8-2618-4BDD-A375-A617DC3E68AF}" srcOrd="2" destOrd="0" presId="urn:microsoft.com/office/officeart/2008/layout/PictureStrips"/>
    <dgm:cxn modelId="{E5ADAB30-31B1-41DC-B8EA-5067B405D136}" type="presParOf" srcId="{B8660FC8-2618-4BDD-A375-A617DC3E68AF}" destId="{64FF4ED3-B053-45AA-A099-E2015AA7211E}" srcOrd="0" destOrd="0" presId="urn:microsoft.com/office/officeart/2008/layout/PictureStrips"/>
    <dgm:cxn modelId="{8F7DC748-F070-4CF9-8E93-E417CFE2F9A6}" type="presParOf" srcId="{B8660FC8-2618-4BDD-A375-A617DC3E68AF}" destId="{970A0D6C-299B-4DDD-B579-7A436E63C10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995371-E2A1-4C3D-B27C-216B9A264CA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DDF0CC3-18A6-4766-98A0-60A96258E901}">
      <dgm:prSet phldrT="[Texto]"/>
      <dgm:spPr>
        <a:solidFill>
          <a:schemeClr val="accent3"/>
        </a:solidFill>
      </dgm:spPr>
      <dgm:t>
        <a:bodyPr/>
        <a:lstStyle/>
        <a:p>
          <a:r>
            <a:rPr lang="es-ES" dirty="0" smtClean="0"/>
            <a:t>Confidencialidad</a:t>
          </a:r>
          <a:endParaRPr lang="es-ES" dirty="0"/>
        </a:p>
      </dgm:t>
    </dgm:pt>
    <dgm:pt modelId="{12C2F1B6-04A9-4D03-94EE-7D0BC5961D48}" type="parTrans" cxnId="{8AF448F3-029B-499C-8C6D-FFA2B693EC92}">
      <dgm:prSet/>
      <dgm:spPr/>
      <dgm:t>
        <a:bodyPr/>
        <a:lstStyle/>
        <a:p>
          <a:endParaRPr lang="es-ES"/>
        </a:p>
      </dgm:t>
    </dgm:pt>
    <dgm:pt modelId="{C63252B8-9578-4289-A020-1EAF347FA2B3}" type="sibTrans" cxnId="{8AF448F3-029B-499C-8C6D-FFA2B693EC92}">
      <dgm:prSet/>
      <dgm:spPr>
        <a:solidFill>
          <a:schemeClr val="accent6"/>
        </a:solidFill>
      </dgm:spPr>
      <dgm:t>
        <a:bodyPr/>
        <a:lstStyle/>
        <a:p>
          <a:endParaRPr lang="es-ES"/>
        </a:p>
      </dgm:t>
    </dgm:pt>
    <dgm:pt modelId="{09809C5D-D56B-4F3C-B2B4-A6A53D36035F}">
      <dgm:prSet phldrT="[Texto]"/>
      <dgm:spPr>
        <a:solidFill>
          <a:schemeClr val="accent3"/>
        </a:solidFill>
      </dgm:spPr>
      <dgm:t>
        <a:bodyPr/>
        <a:lstStyle/>
        <a:p>
          <a:r>
            <a:rPr lang="es-ES" dirty="0" smtClean="0"/>
            <a:t>Integridad</a:t>
          </a:r>
          <a:endParaRPr lang="es-ES" dirty="0"/>
        </a:p>
      </dgm:t>
    </dgm:pt>
    <dgm:pt modelId="{AF70DB2B-A90E-4B27-84A1-14AFAA27CBBA}" type="parTrans" cxnId="{1323DE48-AE82-42FF-A5F3-62994E4C99CD}">
      <dgm:prSet/>
      <dgm:spPr/>
      <dgm:t>
        <a:bodyPr/>
        <a:lstStyle/>
        <a:p>
          <a:endParaRPr lang="es-ES"/>
        </a:p>
      </dgm:t>
    </dgm:pt>
    <dgm:pt modelId="{42BA5F7C-9B6C-4F0C-91FC-4D965ABDA0FD}" type="sibTrans" cxnId="{1323DE48-AE82-42FF-A5F3-62994E4C99CD}">
      <dgm:prSet/>
      <dgm:spPr>
        <a:solidFill>
          <a:schemeClr val="accent6"/>
        </a:solidFill>
      </dgm:spPr>
      <dgm:t>
        <a:bodyPr/>
        <a:lstStyle/>
        <a:p>
          <a:endParaRPr lang="es-ES"/>
        </a:p>
      </dgm:t>
    </dgm:pt>
    <dgm:pt modelId="{91760432-AEFE-498E-A5A4-D47FB71D4F86}">
      <dgm:prSet phldrT="[Texto]"/>
      <dgm:spPr>
        <a:solidFill>
          <a:schemeClr val="accent6">
            <a:lumMod val="60000"/>
            <a:lumOff val="40000"/>
          </a:schemeClr>
        </a:solidFill>
      </dgm:spPr>
      <dgm:t>
        <a:bodyPr/>
        <a:lstStyle/>
        <a:p>
          <a:r>
            <a:rPr lang="es-ES" dirty="0" smtClean="0"/>
            <a:t>CRITICIDAD</a:t>
          </a:r>
          <a:endParaRPr lang="es-ES" dirty="0"/>
        </a:p>
      </dgm:t>
    </dgm:pt>
    <dgm:pt modelId="{D455A5F2-6E67-4286-AFBB-C195A4AB4746}" type="parTrans" cxnId="{DFE62B24-390C-4FAB-8EE8-95402F1B0A31}">
      <dgm:prSet/>
      <dgm:spPr/>
      <dgm:t>
        <a:bodyPr/>
        <a:lstStyle/>
        <a:p>
          <a:endParaRPr lang="es-ES"/>
        </a:p>
      </dgm:t>
    </dgm:pt>
    <dgm:pt modelId="{800E9B26-396F-4319-A900-4D36B392127E}" type="sibTrans" cxnId="{DFE62B24-390C-4FAB-8EE8-95402F1B0A31}">
      <dgm:prSet/>
      <dgm:spPr/>
      <dgm:t>
        <a:bodyPr/>
        <a:lstStyle/>
        <a:p>
          <a:endParaRPr lang="es-ES"/>
        </a:p>
      </dgm:t>
    </dgm:pt>
    <dgm:pt modelId="{CEB3336D-150E-4C7D-A2CD-5EE1D88A809F}">
      <dgm:prSet phldrT="[Texto]"/>
      <dgm:spPr>
        <a:solidFill>
          <a:schemeClr val="accent3"/>
        </a:solidFill>
      </dgm:spPr>
      <dgm:t>
        <a:bodyPr/>
        <a:lstStyle/>
        <a:p>
          <a:r>
            <a:rPr lang="es-ES" dirty="0" smtClean="0"/>
            <a:t>Disponibilidad</a:t>
          </a:r>
          <a:endParaRPr lang="es-ES" dirty="0"/>
        </a:p>
      </dgm:t>
    </dgm:pt>
    <dgm:pt modelId="{2FAF9F86-1FC7-48AE-9CEB-7CBCFF83068C}" type="parTrans" cxnId="{BF98DA6A-FD9B-4B2A-8C26-7B2DDDA356D9}">
      <dgm:prSet/>
      <dgm:spPr/>
      <dgm:t>
        <a:bodyPr/>
        <a:lstStyle/>
        <a:p>
          <a:endParaRPr lang="es-ES"/>
        </a:p>
      </dgm:t>
    </dgm:pt>
    <dgm:pt modelId="{A64EC96D-7176-484A-8314-C1CDA7F36883}" type="sibTrans" cxnId="{BF98DA6A-FD9B-4B2A-8C26-7B2DDDA356D9}">
      <dgm:prSet/>
      <dgm:spPr>
        <a:solidFill>
          <a:schemeClr val="accent6"/>
        </a:solidFill>
      </dgm:spPr>
      <dgm:t>
        <a:bodyPr/>
        <a:lstStyle/>
        <a:p>
          <a:endParaRPr lang="es-ES"/>
        </a:p>
      </dgm:t>
    </dgm:pt>
    <dgm:pt modelId="{4C458AE7-A76C-448B-8AD9-BC4114D24FA2}" type="pres">
      <dgm:prSet presAssocID="{38995371-E2A1-4C3D-B27C-216B9A264CAF}" presName="linearFlow" presStyleCnt="0">
        <dgm:presLayoutVars>
          <dgm:dir/>
          <dgm:resizeHandles val="exact"/>
        </dgm:presLayoutVars>
      </dgm:prSet>
      <dgm:spPr/>
    </dgm:pt>
    <dgm:pt modelId="{BDA9071B-F779-4A49-B436-42A985A32879}" type="pres">
      <dgm:prSet presAssocID="{8DDF0CC3-18A6-4766-98A0-60A96258E901}" presName="node" presStyleLbl="node1" presStyleIdx="0" presStyleCnt="4">
        <dgm:presLayoutVars>
          <dgm:bulletEnabled val="1"/>
        </dgm:presLayoutVars>
      </dgm:prSet>
      <dgm:spPr/>
      <dgm:t>
        <a:bodyPr/>
        <a:lstStyle/>
        <a:p>
          <a:endParaRPr lang="es-ES"/>
        </a:p>
      </dgm:t>
    </dgm:pt>
    <dgm:pt modelId="{119EDD34-74FE-4726-94D7-DC70855CB324}" type="pres">
      <dgm:prSet presAssocID="{C63252B8-9578-4289-A020-1EAF347FA2B3}" presName="spacerL" presStyleCnt="0"/>
      <dgm:spPr/>
    </dgm:pt>
    <dgm:pt modelId="{553F1D50-B008-4DED-8DDD-F9FFBE7DD325}" type="pres">
      <dgm:prSet presAssocID="{C63252B8-9578-4289-A020-1EAF347FA2B3}" presName="sibTrans" presStyleLbl="sibTrans2D1" presStyleIdx="0" presStyleCnt="3"/>
      <dgm:spPr/>
      <dgm:t>
        <a:bodyPr/>
        <a:lstStyle/>
        <a:p>
          <a:endParaRPr lang="es-ES"/>
        </a:p>
      </dgm:t>
    </dgm:pt>
    <dgm:pt modelId="{43140C24-5EB5-41BE-976C-B303B4702D9A}" type="pres">
      <dgm:prSet presAssocID="{C63252B8-9578-4289-A020-1EAF347FA2B3}" presName="spacerR" presStyleCnt="0"/>
      <dgm:spPr/>
    </dgm:pt>
    <dgm:pt modelId="{116C80D7-B9EC-405E-A0DC-7E503D4F5162}" type="pres">
      <dgm:prSet presAssocID="{09809C5D-D56B-4F3C-B2B4-A6A53D36035F}" presName="node" presStyleLbl="node1" presStyleIdx="1" presStyleCnt="4">
        <dgm:presLayoutVars>
          <dgm:bulletEnabled val="1"/>
        </dgm:presLayoutVars>
      </dgm:prSet>
      <dgm:spPr/>
      <dgm:t>
        <a:bodyPr/>
        <a:lstStyle/>
        <a:p>
          <a:endParaRPr lang="es-ES"/>
        </a:p>
      </dgm:t>
    </dgm:pt>
    <dgm:pt modelId="{B79269F0-4400-4BD5-BC28-23D24EF18711}" type="pres">
      <dgm:prSet presAssocID="{42BA5F7C-9B6C-4F0C-91FC-4D965ABDA0FD}" presName="spacerL" presStyleCnt="0"/>
      <dgm:spPr/>
    </dgm:pt>
    <dgm:pt modelId="{47B81536-EEDF-41E9-8194-202D2279AEF2}" type="pres">
      <dgm:prSet presAssocID="{42BA5F7C-9B6C-4F0C-91FC-4D965ABDA0FD}" presName="sibTrans" presStyleLbl="sibTrans2D1" presStyleIdx="1" presStyleCnt="3"/>
      <dgm:spPr/>
      <dgm:t>
        <a:bodyPr/>
        <a:lstStyle/>
        <a:p>
          <a:endParaRPr lang="es-ES"/>
        </a:p>
      </dgm:t>
    </dgm:pt>
    <dgm:pt modelId="{A4B60F3D-2E78-456C-AE82-C6635048CC23}" type="pres">
      <dgm:prSet presAssocID="{42BA5F7C-9B6C-4F0C-91FC-4D965ABDA0FD}" presName="spacerR" presStyleCnt="0"/>
      <dgm:spPr/>
    </dgm:pt>
    <dgm:pt modelId="{2ED7470A-45FF-438F-895A-0D9788385C80}" type="pres">
      <dgm:prSet presAssocID="{CEB3336D-150E-4C7D-A2CD-5EE1D88A809F}" presName="node" presStyleLbl="node1" presStyleIdx="2" presStyleCnt="4">
        <dgm:presLayoutVars>
          <dgm:bulletEnabled val="1"/>
        </dgm:presLayoutVars>
      </dgm:prSet>
      <dgm:spPr/>
      <dgm:t>
        <a:bodyPr/>
        <a:lstStyle/>
        <a:p>
          <a:endParaRPr lang="es-ES"/>
        </a:p>
      </dgm:t>
    </dgm:pt>
    <dgm:pt modelId="{5ED1E56E-AD16-4ECB-9F28-32179113EAB3}" type="pres">
      <dgm:prSet presAssocID="{A64EC96D-7176-484A-8314-C1CDA7F36883}" presName="spacerL" presStyleCnt="0"/>
      <dgm:spPr/>
    </dgm:pt>
    <dgm:pt modelId="{B6761BAD-FAD5-4E70-B43F-784AB13DB9CC}" type="pres">
      <dgm:prSet presAssocID="{A64EC96D-7176-484A-8314-C1CDA7F36883}" presName="sibTrans" presStyleLbl="sibTrans2D1" presStyleIdx="2" presStyleCnt="3"/>
      <dgm:spPr/>
      <dgm:t>
        <a:bodyPr/>
        <a:lstStyle/>
        <a:p>
          <a:endParaRPr lang="es-ES"/>
        </a:p>
      </dgm:t>
    </dgm:pt>
    <dgm:pt modelId="{49F1A6D4-4F20-4684-9F76-E23AE51B1A76}" type="pres">
      <dgm:prSet presAssocID="{A64EC96D-7176-484A-8314-C1CDA7F36883}" presName="spacerR" presStyleCnt="0"/>
      <dgm:spPr/>
    </dgm:pt>
    <dgm:pt modelId="{7064E49B-8784-47B5-863D-CFF2A3A690D4}" type="pres">
      <dgm:prSet presAssocID="{91760432-AEFE-498E-A5A4-D47FB71D4F86}" presName="node" presStyleLbl="node1" presStyleIdx="3" presStyleCnt="4">
        <dgm:presLayoutVars>
          <dgm:bulletEnabled val="1"/>
        </dgm:presLayoutVars>
      </dgm:prSet>
      <dgm:spPr/>
      <dgm:t>
        <a:bodyPr/>
        <a:lstStyle/>
        <a:p>
          <a:endParaRPr lang="es-ES"/>
        </a:p>
      </dgm:t>
    </dgm:pt>
  </dgm:ptLst>
  <dgm:cxnLst>
    <dgm:cxn modelId="{1323DE48-AE82-42FF-A5F3-62994E4C99CD}" srcId="{38995371-E2A1-4C3D-B27C-216B9A264CAF}" destId="{09809C5D-D56B-4F3C-B2B4-A6A53D36035F}" srcOrd="1" destOrd="0" parTransId="{AF70DB2B-A90E-4B27-84A1-14AFAA27CBBA}" sibTransId="{42BA5F7C-9B6C-4F0C-91FC-4D965ABDA0FD}"/>
    <dgm:cxn modelId="{01687252-4847-4777-BC1E-40CA3A577689}" type="presOf" srcId="{91760432-AEFE-498E-A5A4-D47FB71D4F86}" destId="{7064E49B-8784-47B5-863D-CFF2A3A690D4}" srcOrd="0" destOrd="0" presId="urn:microsoft.com/office/officeart/2005/8/layout/equation1"/>
    <dgm:cxn modelId="{89AB03D1-FB36-4E27-852D-A0AF94B610D6}" type="presOf" srcId="{38995371-E2A1-4C3D-B27C-216B9A264CAF}" destId="{4C458AE7-A76C-448B-8AD9-BC4114D24FA2}" srcOrd="0" destOrd="0" presId="urn:microsoft.com/office/officeart/2005/8/layout/equation1"/>
    <dgm:cxn modelId="{AEE01779-C913-4D16-85D8-DD09DFEE5421}" type="presOf" srcId="{42BA5F7C-9B6C-4F0C-91FC-4D965ABDA0FD}" destId="{47B81536-EEDF-41E9-8194-202D2279AEF2}" srcOrd="0" destOrd="0" presId="urn:microsoft.com/office/officeart/2005/8/layout/equation1"/>
    <dgm:cxn modelId="{70EA8210-F44E-46AA-86FF-8EB70FF0BE74}" type="presOf" srcId="{C63252B8-9578-4289-A020-1EAF347FA2B3}" destId="{553F1D50-B008-4DED-8DDD-F9FFBE7DD325}" srcOrd="0" destOrd="0" presId="urn:microsoft.com/office/officeart/2005/8/layout/equation1"/>
    <dgm:cxn modelId="{8AF448F3-029B-499C-8C6D-FFA2B693EC92}" srcId="{38995371-E2A1-4C3D-B27C-216B9A264CAF}" destId="{8DDF0CC3-18A6-4766-98A0-60A96258E901}" srcOrd="0" destOrd="0" parTransId="{12C2F1B6-04A9-4D03-94EE-7D0BC5961D48}" sibTransId="{C63252B8-9578-4289-A020-1EAF347FA2B3}"/>
    <dgm:cxn modelId="{0A36016C-866F-4061-9BB0-B76F5E529781}" type="presOf" srcId="{8DDF0CC3-18A6-4766-98A0-60A96258E901}" destId="{BDA9071B-F779-4A49-B436-42A985A32879}" srcOrd="0" destOrd="0" presId="urn:microsoft.com/office/officeart/2005/8/layout/equation1"/>
    <dgm:cxn modelId="{2373E300-ED3A-4029-A1CC-11A4176503A0}" type="presOf" srcId="{A64EC96D-7176-484A-8314-C1CDA7F36883}" destId="{B6761BAD-FAD5-4E70-B43F-784AB13DB9CC}" srcOrd="0" destOrd="0" presId="urn:microsoft.com/office/officeart/2005/8/layout/equation1"/>
    <dgm:cxn modelId="{B9ED8158-1933-472C-8A63-E8AC693A3322}" type="presOf" srcId="{09809C5D-D56B-4F3C-B2B4-A6A53D36035F}" destId="{116C80D7-B9EC-405E-A0DC-7E503D4F5162}" srcOrd="0" destOrd="0" presId="urn:microsoft.com/office/officeart/2005/8/layout/equation1"/>
    <dgm:cxn modelId="{DFE62B24-390C-4FAB-8EE8-95402F1B0A31}" srcId="{38995371-E2A1-4C3D-B27C-216B9A264CAF}" destId="{91760432-AEFE-498E-A5A4-D47FB71D4F86}" srcOrd="3" destOrd="0" parTransId="{D455A5F2-6E67-4286-AFBB-C195A4AB4746}" sibTransId="{800E9B26-396F-4319-A900-4D36B392127E}"/>
    <dgm:cxn modelId="{F9E3E9D0-4787-413F-93D3-5F63D67069ED}" type="presOf" srcId="{CEB3336D-150E-4C7D-A2CD-5EE1D88A809F}" destId="{2ED7470A-45FF-438F-895A-0D9788385C80}" srcOrd="0" destOrd="0" presId="urn:microsoft.com/office/officeart/2005/8/layout/equation1"/>
    <dgm:cxn modelId="{BF98DA6A-FD9B-4B2A-8C26-7B2DDDA356D9}" srcId="{38995371-E2A1-4C3D-B27C-216B9A264CAF}" destId="{CEB3336D-150E-4C7D-A2CD-5EE1D88A809F}" srcOrd="2" destOrd="0" parTransId="{2FAF9F86-1FC7-48AE-9CEB-7CBCFF83068C}" sibTransId="{A64EC96D-7176-484A-8314-C1CDA7F36883}"/>
    <dgm:cxn modelId="{E7B22595-14BC-4B37-B3B9-249F3C8C457F}" type="presParOf" srcId="{4C458AE7-A76C-448B-8AD9-BC4114D24FA2}" destId="{BDA9071B-F779-4A49-B436-42A985A32879}" srcOrd="0" destOrd="0" presId="urn:microsoft.com/office/officeart/2005/8/layout/equation1"/>
    <dgm:cxn modelId="{8D2EAD41-6E81-45DF-BAED-FF4275413263}" type="presParOf" srcId="{4C458AE7-A76C-448B-8AD9-BC4114D24FA2}" destId="{119EDD34-74FE-4726-94D7-DC70855CB324}" srcOrd="1" destOrd="0" presId="urn:microsoft.com/office/officeart/2005/8/layout/equation1"/>
    <dgm:cxn modelId="{F86B5281-01F0-4537-85A7-94C334EA1608}" type="presParOf" srcId="{4C458AE7-A76C-448B-8AD9-BC4114D24FA2}" destId="{553F1D50-B008-4DED-8DDD-F9FFBE7DD325}" srcOrd="2" destOrd="0" presId="urn:microsoft.com/office/officeart/2005/8/layout/equation1"/>
    <dgm:cxn modelId="{690B430D-2E36-40A0-8551-F7F0886118D7}" type="presParOf" srcId="{4C458AE7-A76C-448B-8AD9-BC4114D24FA2}" destId="{43140C24-5EB5-41BE-976C-B303B4702D9A}" srcOrd="3" destOrd="0" presId="urn:microsoft.com/office/officeart/2005/8/layout/equation1"/>
    <dgm:cxn modelId="{3F3AA58B-EA3F-4502-BEBF-126DA1A3EC3F}" type="presParOf" srcId="{4C458AE7-A76C-448B-8AD9-BC4114D24FA2}" destId="{116C80D7-B9EC-405E-A0DC-7E503D4F5162}" srcOrd="4" destOrd="0" presId="urn:microsoft.com/office/officeart/2005/8/layout/equation1"/>
    <dgm:cxn modelId="{B8CE53E5-0311-43D7-9C2D-B0305E459881}" type="presParOf" srcId="{4C458AE7-A76C-448B-8AD9-BC4114D24FA2}" destId="{B79269F0-4400-4BD5-BC28-23D24EF18711}" srcOrd="5" destOrd="0" presId="urn:microsoft.com/office/officeart/2005/8/layout/equation1"/>
    <dgm:cxn modelId="{825F07CC-8977-40E2-8154-E9B34753234B}" type="presParOf" srcId="{4C458AE7-A76C-448B-8AD9-BC4114D24FA2}" destId="{47B81536-EEDF-41E9-8194-202D2279AEF2}" srcOrd="6" destOrd="0" presId="urn:microsoft.com/office/officeart/2005/8/layout/equation1"/>
    <dgm:cxn modelId="{6E9B6740-D6CA-43EC-B988-C4B4B0D4B088}" type="presParOf" srcId="{4C458AE7-A76C-448B-8AD9-BC4114D24FA2}" destId="{A4B60F3D-2E78-456C-AE82-C6635048CC23}" srcOrd="7" destOrd="0" presId="urn:microsoft.com/office/officeart/2005/8/layout/equation1"/>
    <dgm:cxn modelId="{895FA7AE-FDD2-47AD-9058-9B0C48AFB4E5}" type="presParOf" srcId="{4C458AE7-A76C-448B-8AD9-BC4114D24FA2}" destId="{2ED7470A-45FF-438F-895A-0D9788385C80}" srcOrd="8" destOrd="0" presId="urn:microsoft.com/office/officeart/2005/8/layout/equation1"/>
    <dgm:cxn modelId="{0EB197F4-38F4-41CA-BB87-4239335BE564}" type="presParOf" srcId="{4C458AE7-A76C-448B-8AD9-BC4114D24FA2}" destId="{5ED1E56E-AD16-4ECB-9F28-32179113EAB3}" srcOrd="9" destOrd="0" presId="urn:microsoft.com/office/officeart/2005/8/layout/equation1"/>
    <dgm:cxn modelId="{F6D5138F-5144-4311-A898-DD90F743A41A}" type="presParOf" srcId="{4C458AE7-A76C-448B-8AD9-BC4114D24FA2}" destId="{B6761BAD-FAD5-4E70-B43F-784AB13DB9CC}" srcOrd="10" destOrd="0" presId="urn:microsoft.com/office/officeart/2005/8/layout/equation1"/>
    <dgm:cxn modelId="{4D205944-7B0C-4111-88A3-D72660694450}" type="presParOf" srcId="{4C458AE7-A76C-448B-8AD9-BC4114D24FA2}" destId="{49F1A6D4-4F20-4684-9F76-E23AE51B1A76}" srcOrd="11" destOrd="0" presId="urn:microsoft.com/office/officeart/2005/8/layout/equation1"/>
    <dgm:cxn modelId="{CCBEAB5B-DE88-42C2-8D9D-CDCF471E455E}" type="presParOf" srcId="{4C458AE7-A76C-448B-8AD9-BC4114D24FA2}" destId="{7064E49B-8784-47B5-863D-CFF2A3A690D4}"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E1E5DF-AB3F-42A0-907D-0B89F71A3E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AF339EC9-763C-4E69-8D98-E4274CEEDAAC}">
      <dgm:prSet phldrT="[Texto]"/>
      <dgm:spPr>
        <a:solidFill>
          <a:schemeClr val="accent2"/>
        </a:solidFill>
      </dgm:spPr>
      <dgm:t>
        <a:bodyPr/>
        <a:lstStyle/>
        <a:p>
          <a:r>
            <a:rPr lang="es-ES" dirty="0" smtClean="0"/>
            <a:t>Probabilidad</a:t>
          </a:r>
          <a:endParaRPr lang="es-ES" dirty="0"/>
        </a:p>
      </dgm:t>
    </dgm:pt>
    <dgm:pt modelId="{249C37F3-E444-44E1-BDE5-20B98DBF4DB0}" type="parTrans" cxnId="{A611C5EB-D3C8-40A3-BE7B-BEDF14CFA29F}">
      <dgm:prSet/>
      <dgm:spPr/>
      <dgm:t>
        <a:bodyPr/>
        <a:lstStyle/>
        <a:p>
          <a:endParaRPr lang="es-ES"/>
        </a:p>
      </dgm:t>
    </dgm:pt>
    <dgm:pt modelId="{DDEA862D-C93F-4DE7-9B64-1AA27BC55DC3}" type="sibTrans" cxnId="{A611C5EB-D3C8-40A3-BE7B-BEDF14CFA29F}">
      <dgm:prSet/>
      <dgm:spPr/>
      <dgm:t>
        <a:bodyPr/>
        <a:lstStyle/>
        <a:p>
          <a:endParaRPr lang="es-ES"/>
        </a:p>
      </dgm:t>
    </dgm:pt>
    <dgm:pt modelId="{5A714ACD-CD33-4335-916C-CE95ABA109F1}">
      <dgm:prSet phldrT="[Texto]"/>
      <dgm:spPr>
        <a:solidFill>
          <a:schemeClr val="accent3">
            <a:alpha val="90000"/>
          </a:schemeClr>
        </a:solidFill>
      </dgm:spPr>
      <dgm:t>
        <a:bodyPr/>
        <a:lstStyle/>
        <a:p>
          <a:pPr algn="just"/>
          <a:r>
            <a:rPr lang="es-EC" dirty="0" smtClean="0"/>
            <a:t>Refleja la posibilidad de que una amenaza se materialice, y explote una vulnerabilidad.</a:t>
          </a:r>
          <a:endParaRPr lang="es-ES" dirty="0"/>
        </a:p>
      </dgm:t>
    </dgm:pt>
    <dgm:pt modelId="{F5C0967F-A356-4C8A-B30E-3D1403D30B08}" type="parTrans" cxnId="{452F98CA-5E3E-4CA2-B271-C50300EC5DB4}">
      <dgm:prSet/>
      <dgm:spPr/>
      <dgm:t>
        <a:bodyPr/>
        <a:lstStyle/>
        <a:p>
          <a:endParaRPr lang="es-ES"/>
        </a:p>
      </dgm:t>
    </dgm:pt>
    <dgm:pt modelId="{E8A75C7B-22D2-4966-BFC5-129F8E561815}" type="sibTrans" cxnId="{452F98CA-5E3E-4CA2-B271-C50300EC5DB4}">
      <dgm:prSet/>
      <dgm:spPr/>
      <dgm:t>
        <a:bodyPr/>
        <a:lstStyle/>
        <a:p>
          <a:endParaRPr lang="es-ES"/>
        </a:p>
      </dgm:t>
    </dgm:pt>
    <dgm:pt modelId="{AF9197F5-438C-4A5D-A407-3224D421FD8A}">
      <dgm:prSet phldrT="[Texto]"/>
      <dgm:spPr>
        <a:solidFill>
          <a:schemeClr val="accent2"/>
        </a:solidFill>
      </dgm:spPr>
      <dgm:t>
        <a:bodyPr/>
        <a:lstStyle/>
        <a:p>
          <a:r>
            <a:rPr lang="es-ES" dirty="0" smtClean="0"/>
            <a:t>Impacto</a:t>
          </a:r>
          <a:endParaRPr lang="es-ES" dirty="0"/>
        </a:p>
      </dgm:t>
    </dgm:pt>
    <dgm:pt modelId="{366BCC1D-4F3A-46C0-9427-2E21BE9A79AA}" type="parTrans" cxnId="{2B3B300B-BC59-4A5F-9FAE-78A13F1CE9FC}">
      <dgm:prSet/>
      <dgm:spPr/>
      <dgm:t>
        <a:bodyPr/>
        <a:lstStyle/>
        <a:p>
          <a:endParaRPr lang="es-ES"/>
        </a:p>
      </dgm:t>
    </dgm:pt>
    <dgm:pt modelId="{52ED4D3B-8E73-4686-AF3F-205ADCAB5C1E}" type="sibTrans" cxnId="{2B3B300B-BC59-4A5F-9FAE-78A13F1CE9FC}">
      <dgm:prSet/>
      <dgm:spPr/>
      <dgm:t>
        <a:bodyPr/>
        <a:lstStyle/>
        <a:p>
          <a:endParaRPr lang="es-ES"/>
        </a:p>
      </dgm:t>
    </dgm:pt>
    <dgm:pt modelId="{B75CB8FA-06E6-4388-BF2B-10C6CE55FFFB}">
      <dgm:prSet phldrT="[Texto]"/>
      <dgm:spPr>
        <a:solidFill>
          <a:schemeClr val="accent3">
            <a:alpha val="90000"/>
          </a:schemeClr>
        </a:solidFill>
      </dgm:spPr>
      <dgm:t>
        <a:bodyPr/>
        <a:lstStyle/>
        <a:p>
          <a:pPr algn="just"/>
          <a:r>
            <a:rPr lang="es-EC" dirty="0" smtClean="0"/>
            <a:t>Ahora se determina el impacto que se daría, cuando una vulnerabilidad llega a ser explotada por una amenaza.</a:t>
          </a:r>
          <a:endParaRPr lang="es-ES" dirty="0"/>
        </a:p>
      </dgm:t>
    </dgm:pt>
    <dgm:pt modelId="{F3C9287C-732E-4C16-9C0F-C1D5BFE7A771}" type="parTrans" cxnId="{93DECB5D-428A-4F1D-B884-0646E4888DAD}">
      <dgm:prSet/>
      <dgm:spPr/>
      <dgm:t>
        <a:bodyPr/>
        <a:lstStyle/>
        <a:p>
          <a:endParaRPr lang="es-ES"/>
        </a:p>
      </dgm:t>
    </dgm:pt>
    <dgm:pt modelId="{741A644F-F7BF-4E33-A441-4D502802BCB3}" type="sibTrans" cxnId="{93DECB5D-428A-4F1D-B884-0646E4888DAD}">
      <dgm:prSet/>
      <dgm:spPr/>
      <dgm:t>
        <a:bodyPr/>
        <a:lstStyle/>
        <a:p>
          <a:endParaRPr lang="es-ES"/>
        </a:p>
      </dgm:t>
    </dgm:pt>
    <dgm:pt modelId="{61ABE951-7465-43AD-8438-01FEF4E35D88}">
      <dgm:prSet phldrT="[Texto]"/>
      <dgm:spPr>
        <a:solidFill>
          <a:schemeClr val="accent3">
            <a:alpha val="90000"/>
          </a:schemeClr>
        </a:solidFill>
      </dgm:spPr>
      <dgm:t>
        <a:bodyPr/>
        <a:lstStyle/>
        <a:p>
          <a:pPr algn="just"/>
          <a:endParaRPr lang="es-ES" dirty="0"/>
        </a:p>
      </dgm:t>
    </dgm:pt>
    <dgm:pt modelId="{6DF53C57-E802-4018-BE47-55C2F9DCE274}" type="parTrans" cxnId="{CA097625-4DFC-4A03-9DF2-3EB47715BAF9}">
      <dgm:prSet/>
      <dgm:spPr/>
      <dgm:t>
        <a:bodyPr/>
        <a:lstStyle/>
        <a:p>
          <a:endParaRPr lang="es-ES"/>
        </a:p>
      </dgm:t>
    </dgm:pt>
    <dgm:pt modelId="{B4F83789-9408-46F7-AA17-C79480DD39B3}" type="sibTrans" cxnId="{CA097625-4DFC-4A03-9DF2-3EB47715BAF9}">
      <dgm:prSet/>
      <dgm:spPr/>
      <dgm:t>
        <a:bodyPr/>
        <a:lstStyle/>
        <a:p>
          <a:endParaRPr lang="es-ES"/>
        </a:p>
      </dgm:t>
    </dgm:pt>
    <dgm:pt modelId="{2620C065-D9FF-4624-8F01-8B28D8E65B69}" type="pres">
      <dgm:prSet presAssocID="{E8E1E5DF-AB3F-42A0-907D-0B89F71A3E63}" presName="Name0" presStyleCnt="0">
        <dgm:presLayoutVars>
          <dgm:dir/>
          <dgm:animLvl val="lvl"/>
          <dgm:resizeHandles/>
        </dgm:presLayoutVars>
      </dgm:prSet>
      <dgm:spPr/>
      <dgm:t>
        <a:bodyPr/>
        <a:lstStyle/>
        <a:p>
          <a:endParaRPr lang="es-ES"/>
        </a:p>
      </dgm:t>
    </dgm:pt>
    <dgm:pt modelId="{48FFF44E-E744-4170-B66F-2C9140F3A63E}" type="pres">
      <dgm:prSet presAssocID="{AF339EC9-763C-4E69-8D98-E4274CEEDAAC}" presName="linNode" presStyleCnt="0"/>
      <dgm:spPr/>
    </dgm:pt>
    <dgm:pt modelId="{622AF74B-2759-46FC-9B3F-F376C9CB07C8}" type="pres">
      <dgm:prSet presAssocID="{AF339EC9-763C-4E69-8D98-E4274CEEDAAC}" presName="parentShp" presStyleLbl="node1" presStyleIdx="0" presStyleCnt="2" custScaleX="98750" custScaleY="68074">
        <dgm:presLayoutVars>
          <dgm:bulletEnabled val="1"/>
        </dgm:presLayoutVars>
      </dgm:prSet>
      <dgm:spPr/>
      <dgm:t>
        <a:bodyPr/>
        <a:lstStyle/>
        <a:p>
          <a:endParaRPr lang="es-ES"/>
        </a:p>
      </dgm:t>
    </dgm:pt>
    <dgm:pt modelId="{C43B19DE-6E22-4A94-896A-459AA5DB098C}" type="pres">
      <dgm:prSet presAssocID="{AF339EC9-763C-4E69-8D98-E4274CEEDAAC}" presName="childShp" presStyleLbl="bgAccFollowNode1" presStyleIdx="0" presStyleCnt="2">
        <dgm:presLayoutVars>
          <dgm:bulletEnabled val="1"/>
        </dgm:presLayoutVars>
      </dgm:prSet>
      <dgm:spPr/>
      <dgm:t>
        <a:bodyPr/>
        <a:lstStyle/>
        <a:p>
          <a:endParaRPr lang="es-ES"/>
        </a:p>
      </dgm:t>
    </dgm:pt>
    <dgm:pt modelId="{4E6A6360-7614-42F7-8921-18832C423E90}" type="pres">
      <dgm:prSet presAssocID="{DDEA862D-C93F-4DE7-9B64-1AA27BC55DC3}" presName="spacing" presStyleCnt="0"/>
      <dgm:spPr/>
    </dgm:pt>
    <dgm:pt modelId="{E612BBE2-9AEB-4EE8-AC0F-F45AECB3CEE6}" type="pres">
      <dgm:prSet presAssocID="{AF9197F5-438C-4A5D-A407-3224D421FD8A}" presName="linNode" presStyleCnt="0"/>
      <dgm:spPr/>
    </dgm:pt>
    <dgm:pt modelId="{AA637506-958E-43EA-A9FA-AE9D00073F3E}" type="pres">
      <dgm:prSet presAssocID="{AF9197F5-438C-4A5D-A407-3224D421FD8A}" presName="parentShp" presStyleLbl="node1" presStyleIdx="1" presStyleCnt="2" custScaleX="101250" custScaleY="69061">
        <dgm:presLayoutVars>
          <dgm:bulletEnabled val="1"/>
        </dgm:presLayoutVars>
      </dgm:prSet>
      <dgm:spPr/>
      <dgm:t>
        <a:bodyPr/>
        <a:lstStyle/>
        <a:p>
          <a:endParaRPr lang="es-ES"/>
        </a:p>
      </dgm:t>
    </dgm:pt>
    <dgm:pt modelId="{AA794DBA-2672-4ACE-8989-050AE9440163}" type="pres">
      <dgm:prSet presAssocID="{AF9197F5-438C-4A5D-A407-3224D421FD8A}" presName="childShp" presStyleLbl="bgAccFollowNode1" presStyleIdx="1" presStyleCnt="2">
        <dgm:presLayoutVars>
          <dgm:bulletEnabled val="1"/>
        </dgm:presLayoutVars>
      </dgm:prSet>
      <dgm:spPr/>
      <dgm:t>
        <a:bodyPr/>
        <a:lstStyle/>
        <a:p>
          <a:endParaRPr lang="es-ES"/>
        </a:p>
      </dgm:t>
    </dgm:pt>
  </dgm:ptLst>
  <dgm:cxnLst>
    <dgm:cxn modelId="{A611C5EB-D3C8-40A3-BE7B-BEDF14CFA29F}" srcId="{E8E1E5DF-AB3F-42A0-907D-0B89F71A3E63}" destId="{AF339EC9-763C-4E69-8D98-E4274CEEDAAC}" srcOrd="0" destOrd="0" parTransId="{249C37F3-E444-44E1-BDE5-20B98DBF4DB0}" sibTransId="{DDEA862D-C93F-4DE7-9B64-1AA27BC55DC3}"/>
    <dgm:cxn modelId="{93DECB5D-428A-4F1D-B884-0646E4888DAD}" srcId="{AF9197F5-438C-4A5D-A407-3224D421FD8A}" destId="{B75CB8FA-06E6-4388-BF2B-10C6CE55FFFB}" srcOrd="0" destOrd="0" parTransId="{F3C9287C-732E-4C16-9C0F-C1D5BFE7A771}" sibTransId="{741A644F-F7BF-4E33-A441-4D502802BCB3}"/>
    <dgm:cxn modelId="{2F09274C-539A-4CFE-8F7C-8226AEB5481C}" type="presOf" srcId="{B75CB8FA-06E6-4388-BF2B-10C6CE55FFFB}" destId="{AA794DBA-2672-4ACE-8989-050AE9440163}" srcOrd="0" destOrd="0" presId="urn:microsoft.com/office/officeart/2005/8/layout/vList6"/>
    <dgm:cxn modelId="{8708A90E-4288-4145-8FA4-936FC57257D5}" type="presOf" srcId="{5A714ACD-CD33-4335-916C-CE95ABA109F1}" destId="{C43B19DE-6E22-4A94-896A-459AA5DB098C}" srcOrd="0" destOrd="1" presId="urn:microsoft.com/office/officeart/2005/8/layout/vList6"/>
    <dgm:cxn modelId="{452F98CA-5E3E-4CA2-B271-C50300EC5DB4}" srcId="{AF339EC9-763C-4E69-8D98-E4274CEEDAAC}" destId="{5A714ACD-CD33-4335-916C-CE95ABA109F1}" srcOrd="1" destOrd="0" parTransId="{F5C0967F-A356-4C8A-B30E-3D1403D30B08}" sibTransId="{E8A75C7B-22D2-4966-BFC5-129F8E561815}"/>
    <dgm:cxn modelId="{4DBFFB14-6F48-420B-91FE-519CA0EE2ABA}" type="presOf" srcId="{E8E1E5DF-AB3F-42A0-907D-0B89F71A3E63}" destId="{2620C065-D9FF-4624-8F01-8B28D8E65B69}" srcOrd="0" destOrd="0" presId="urn:microsoft.com/office/officeart/2005/8/layout/vList6"/>
    <dgm:cxn modelId="{2B3B300B-BC59-4A5F-9FAE-78A13F1CE9FC}" srcId="{E8E1E5DF-AB3F-42A0-907D-0B89F71A3E63}" destId="{AF9197F5-438C-4A5D-A407-3224D421FD8A}" srcOrd="1" destOrd="0" parTransId="{366BCC1D-4F3A-46C0-9427-2E21BE9A79AA}" sibTransId="{52ED4D3B-8E73-4686-AF3F-205ADCAB5C1E}"/>
    <dgm:cxn modelId="{CA097625-4DFC-4A03-9DF2-3EB47715BAF9}" srcId="{AF339EC9-763C-4E69-8D98-E4274CEEDAAC}" destId="{61ABE951-7465-43AD-8438-01FEF4E35D88}" srcOrd="0" destOrd="0" parTransId="{6DF53C57-E802-4018-BE47-55C2F9DCE274}" sibTransId="{B4F83789-9408-46F7-AA17-C79480DD39B3}"/>
    <dgm:cxn modelId="{286D2879-AE02-449D-B7AB-1B8BC2AF9334}" type="presOf" srcId="{61ABE951-7465-43AD-8438-01FEF4E35D88}" destId="{C43B19DE-6E22-4A94-896A-459AA5DB098C}" srcOrd="0" destOrd="0" presId="urn:microsoft.com/office/officeart/2005/8/layout/vList6"/>
    <dgm:cxn modelId="{2E4668C6-94C3-431C-B0B7-6B00AB87185F}" type="presOf" srcId="{AF9197F5-438C-4A5D-A407-3224D421FD8A}" destId="{AA637506-958E-43EA-A9FA-AE9D00073F3E}" srcOrd="0" destOrd="0" presId="urn:microsoft.com/office/officeart/2005/8/layout/vList6"/>
    <dgm:cxn modelId="{27F70E4A-C837-4E57-B55E-C44AF2EAFF1B}" type="presOf" srcId="{AF339EC9-763C-4E69-8D98-E4274CEEDAAC}" destId="{622AF74B-2759-46FC-9B3F-F376C9CB07C8}" srcOrd="0" destOrd="0" presId="urn:microsoft.com/office/officeart/2005/8/layout/vList6"/>
    <dgm:cxn modelId="{D79BB8B0-ED8E-4049-9B47-8EBB664131E4}" type="presParOf" srcId="{2620C065-D9FF-4624-8F01-8B28D8E65B69}" destId="{48FFF44E-E744-4170-B66F-2C9140F3A63E}" srcOrd="0" destOrd="0" presId="urn:microsoft.com/office/officeart/2005/8/layout/vList6"/>
    <dgm:cxn modelId="{EE52C60F-1844-4233-85A8-827DA334C76D}" type="presParOf" srcId="{48FFF44E-E744-4170-B66F-2C9140F3A63E}" destId="{622AF74B-2759-46FC-9B3F-F376C9CB07C8}" srcOrd="0" destOrd="0" presId="urn:microsoft.com/office/officeart/2005/8/layout/vList6"/>
    <dgm:cxn modelId="{23BECED8-2C3E-4814-B02A-C5BEB4BB36DD}" type="presParOf" srcId="{48FFF44E-E744-4170-B66F-2C9140F3A63E}" destId="{C43B19DE-6E22-4A94-896A-459AA5DB098C}" srcOrd="1" destOrd="0" presId="urn:microsoft.com/office/officeart/2005/8/layout/vList6"/>
    <dgm:cxn modelId="{8F4C76E2-3AA5-4E30-8213-114AC65117FC}" type="presParOf" srcId="{2620C065-D9FF-4624-8F01-8B28D8E65B69}" destId="{4E6A6360-7614-42F7-8921-18832C423E90}" srcOrd="1" destOrd="0" presId="urn:microsoft.com/office/officeart/2005/8/layout/vList6"/>
    <dgm:cxn modelId="{49443CAC-FBDF-43E4-991A-8CD3F2DCB488}" type="presParOf" srcId="{2620C065-D9FF-4624-8F01-8B28D8E65B69}" destId="{E612BBE2-9AEB-4EE8-AC0F-F45AECB3CEE6}" srcOrd="2" destOrd="0" presId="urn:microsoft.com/office/officeart/2005/8/layout/vList6"/>
    <dgm:cxn modelId="{205D2E73-C388-4B40-82B7-1CC2DA669251}" type="presParOf" srcId="{E612BBE2-9AEB-4EE8-AC0F-F45AECB3CEE6}" destId="{AA637506-958E-43EA-A9FA-AE9D00073F3E}" srcOrd="0" destOrd="0" presId="urn:microsoft.com/office/officeart/2005/8/layout/vList6"/>
    <dgm:cxn modelId="{DC753B7A-1DEB-458E-B54F-385E7C8DDA93}" type="presParOf" srcId="{E612BBE2-9AEB-4EE8-AC0F-F45AECB3CEE6}" destId="{AA794DBA-2672-4ACE-8989-050AE94401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A92C4-13E3-4868-AE64-E573E623F196}" type="doc">
      <dgm:prSet loTypeId="urn:microsoft.com/office/officeart/2005/8/layout/vList6" loCatId="list" qsTypeId="urn:microsoft.com/office/officeart/2005/8/quickstyle/simple1" qsCatId="simple" csTypeId="urn:microsoft.com/office/officeart/2005/8/colors/accent2_4" csCatId="accent2" phldr="1"/>
      <dgm:spPr/>
      <dgm:t>
        <a:bodyPr/>
        <a:lstStyle/>
        <a:p>
          <a:endParaRPr lang="es-ES"/>
        </a:p>
      </dgm:t>
    </dgm:pt>
    <dgm:pt modelId="{BF6E0ED1-2D57-46B7-9DC1-2A1EE3D0F9D1}">
      <dgm:prSet phldrT="[Texto]"/>
      <dgm:spPr/>
      <dgm:t>
        <a:bodyPr/>
        <a:lstStyle/>
        <a:p>
          <a:r>
            <a:rPr lang="es-ES" dirty="0" smtClean="0"/>
            <a:t>GENERAL</a:t>
          </a:r>
          <a:endParaRPr lang="es-ES" dirty="0"/>
        </a:p>
      </dgm:t>
    </dgm:pt>
    <dgm:pt modelId="{9702F7DE-B093-4F41-B2F6-FEAA784C4359}" type="parTrans" cxnId="{27732488-E1C7-4761-834C-3AD39FEB0898}">
      <dgm:prSet/>
      <dgm:spPr/>
      <dgm:t>
        <a:bodyPr/>
        <a:lstStyle/>
        <a:p>
          <a:endParaRPr lang="es-ES"/>
        </a:p>
      </dgm:t>
    </dgm:pt>
    <dgm:pt modelId="{61D7A5AB-EF7F-4B2C-A2C7-EF9FF40F098D}" type="sibTrans" cxnId="{27732488-E1C7-4761-834C-3AD39FEB0898}">
      <dgm:prSet/>
      <dgm:spPr/>
      <dgm:t>
        <a:bodyPr/>
        <a:lstStyle/>
        <a:p>
          <a:endParaRPr lang="es-ES"/>
        </a:p>
      </dgm:t>
    </dgm:pt>
    <dgm:pt modelId="{EC7C004E-24AB-4649-B5C0-3A3ECB6E04CE}">
      <dgm:prSet phldrT="[Texto]"/>
      <dgm:spPr/>
      <dgm:t>
        <a:bodyPr/>
        <a:lstStyle/>
        <a:p>
          <a:pPr algn="just"/>
          <a:r>
            <a:rPr lang="es-EC" dirty="0" smtClean="0"/>
            <a:t>Realizar el análisis y diseño de un sistema de gestión de la seguridad de la información basado en la norma ISO-IEC 27001:2013, para disminuir los riesgos en el almacenamiento de información de la unidad de informática del GAD Municipal del Cantón Pujilí.</a:t>
          </a:r>
          <a:endParaRPr lang="es-ES" dirty="0"/>
        </a:p>
      </dgm:t>
    </dgm:pt>
    <dgm:pt modelId="{8743A7CF-17EA-4742-8EA5-E16D43938105}" type="parTrans" cxnId="{6E662BD2-5F7D-4314-AAFF-7863D95A2E7E}">
      <dgm:prSet/>
      <dgm:spPr/>
      <dgm:t>
        <a:bodyPr/>
        <a:lstStyle/>
        <a:p>
          <a:endParaRPr lang="es-ES"/>
        </a:p>
      </dgm:t>
    </dgm:pt>
    <dgm:pt modelId="{7ABC32D6-B51B-4C7E-9F17-4E3CFD8DB59A}" type="sibTrans" cxnId="{6E662BD2-5F7D-4314-AAFF-7863D95A2E7E}">
      <dgm:prSet/>
      <dgm:spPr/>
      <dgm:t>
        <a:bodyPr/>
        <a:lstStyle/>
        <a:p>
          <a:endParaRPr lang="es-ES"/>
        </a:p>
      </dgm:t>
    </dgm:pt>
    <dgm:pt modelId="{CC3142F8-50F9-4197-8CDC-04FDB98DC961}" type="pres">
      <dgm:prSet presAssocID="{CFCA92C4-13E3-4868-AE64-E573E623F196}" presName="Name0" presStyleCnt="0">
        <dgm:presLayoutVars>
          <dgm:dir/>
          <dgm:animLvl val="lvl"/>
          <dgm:resizeHandles/>
        </dgm:presLayoutVars>
      </dgm:prSet>
      <dgm:spPr/>
      <dgm:t>
        <a:bodyPr/>
        <a:lstStyle/>
        <a:p>
          <a:endParaRPr lang="es-ES"/>
        </a:p>
      </dgm:t>
    </dgm:pt>
    <dgm:pt modelId="{70A508A1-8177-439A-9FBA-84B6AF9DC6B5}" type="pres">
      <dgm:prSet presAssocID="{BF6E0ED1-2D57-46B7-9DC1-2A1EE3D0F9D1}" presName="linNode" presStyleCnt="0"/>
      <dgm:spPr/>
    </dgm:pt>
    <dgm:pt modelId="{9E9F91D8-4E40-45A7-90CB-34123B2B7DF6}" type="pres">
      <dgm:prSet presAssocID="{BF6E0ED1-2D57-46B7-9DC1-2A1EE3D0F9D1}" presName="parentShp" presStyleLbl="node1" presStyleIdx="0" presStyleCnt="1" custScaleX="83447" custScaleY="57570">
        <dgm:presLayoutVars>
          <dgm:bulletEnabled val="1"/>
        </dgm:presLayoutVars>
      </dgm:prSet>
      <dgm:spPr/>
      <dgm:t>
        <a:bodyPr/>
        <a:lstStyle/>
        <a:p>
          <a:endParaRPr lang="es-ES"/>
        </a:p>
      </dgm:t>
    </dgm:pt>
    <dgm:pt modelId="{F50165AB-4715-4E5F-A8ED-8E55FBF1C85C}" type="pres">
      <dgm:prSet presAssocID="{BF6E0ED1-2D57-46B7-9DC1-2A1EE3D0F9D1}" presName="childShp" presStyleLbl="bgAccFollowNode1" presStyleIdx="0" presStyleCnt="1" custScaleX="193270" custScaleY="72496">
        <dgm:presLayoutVars>
          <dgm:bulletEnabled val="1"/>
        </dgm:presLayoutVars>
      </dgm:prSet>
      <dgm:spPr/>
      <dgm:t>
        <a:bodyPr/>
        <a:lstStyle/>
        <a:p>
          <a:endParaRPr lang="es-ES"/>
        </a:p>
      </dgm:t>
    </dgm:pt>
  </dgm:ptLst>
  <dgm:cxnLst>
    <dgm:cxn modelId="{5E280E6A-7B59-4EC8-94C7-9514D52B2514}" type="presOf" srcId="{BF6E0ED1-2D57-46B7-9DC1-2A1EE3D0F9D1}" destId="{9E9F91D8-4E40-45A7-90CB-34123B2B7DF6}" srcOrd="0" destOrd="0" presId="urn:microsoft.com/office/officeart/2005/8/layout/vList6"/>
    <dgm:cxn modelId="{62C0FDE6-D6F6-4BFE-A4CD-298D73F346C5}" type="presOf" srcId="{EC7C004E-24AB-4649-B5C0-3A3ECB6E04CE}" destId="{F50165AB-4715-4E5F-A8ED-8E55FBF1C85C}" srcOrd="0" destOrd="0" presId="urn:microsoft.com/office/officeart/2005/8/layout/vList6"/>
    <dgm:cxn modelId="{27732488-E1C7-4761-834C-3AD39FEB0898}" srcId="{CFCA92C4-13E3-4868-AE64-E573E623F196}" destId="{BF6E0ED1-2D57-46B7-9DC1-2A1EE3D0F9D1}" srcOrd="0" destOrd="0" parTransId="{9702F7DE-B093-4F41-B2F6-FEAA784C4359}" sibTransId="{61D7A5AB-EF7F-4B2C-A2C7-EF9FF40F098D}"/>
    <dgm:cxn modelId="{6E662BD2-5F7D-4314-AAFF-7863D95A2E7E}" srcId="{BF6E0ED1-2D57-46B7-9DC1-2A1EE3D0F9D1}" destId="{EC7C004E-24AB-4649-B5C0-3A3ECB6E04CE}" srcOrd="0" destOrd="0" parTransId="{8743A7CF-17EA-4742-8EA5-E16D43938105}" sibTransId="{7ABC32D6-B51B-4C7E-9F17-4E3CFD8DB59A}"/>
    <dgm:cxn modelId="{BD77F59F-517E-4E17-910A-69E8EDBDA534}" type="presOf" srcId="{CFCA92C4-13E3-4868-AE64-E573E623F196}" destId="{CC3142F8-50F9-4197-8CDC-04FDB98DC961}" srcOrd="0" destOrd="0" presId="urn:microsoft.com/office/officeart/2005/8/layout/vList6"/>
    <dgm:cxn modelId="{B4F2ED48-57B4-468B-AA97-B188CA499923}" type="presParOf" srcId="{CC3142F8-50F9-4197-8CDC-04FDB98DC961}" destId="{70A508A1-8177-439A-9FBA-84B6AF9DC6B5}" srcOrd="0" destOrd="0" presId="urn:microsoft.com/office/officeart/2005/8/layout/vList6"/>
    <dgm:cxn modelId="{E4C2A1DA-74EC-4B13-9FE8-5FF52035AAB4}" type="presParOf" srcId="{70A508A1-8177-439A-9FBA-84B6AF9DC6B5}" destId="{9E9F91D8-4E40-45A7-90CB-34123B2B7DF6}" srcOrd="0" destOrd="0" presId="urn:microsoft.com/office/officeart/2005/8/layout/vList6"/>
    <dgm:cxn modelId="{942F6AC3-C492-4306-B87B-7C5A65849052}" type="presParOf" srcId="{70A508A1-8177-439A-9FBA-84B6AF9DC6B5}" destId="{F50165AB-4715-4E5F-A8ED-8E55FBF1C85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3565C-42CB-42B3-A26E-A1E84369C2B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158ECF54-FA8C-4DC2-AA5F-F4A3E3550290}">
      <dgm:prSet phldrT="[Texto]"/>
      <dgm:spPr/>
      <dgm:t>
        <a:bodyPr/>
        <a:lstStyle/>
        <a:p>
          <a:r>
            <a:rPr lang="es-ES" dirty="0" smtClean="0"/>
            <a:t>Confidencialidad</a:t>
          </a:r>
          <a:endParaRPr lang="es-ES" dirty="0"/>
        </a:p>
      </dgm:t>
    </dgm:pt>
    <dgm:pt modelId="{7CD4212D-3A58-416D-BFEB-883843D9204E}" type="parTrans" cxnId="{B13E2750-D0D3-468B-947D-97CDEE2E9117}">
      <dgm:prSet/>
      <dgm:spPr/>
      <dgm:t>
        <a:bodyPr/>
        <a:lstStyle/>
        <a:p>
          <a:endParaRPr lang="es-ES"/>
        </a:p>
      </dgm:t>
    </dgm:pt>
    <dgm:pt modelId="{C4CA8537-5D56-4201-8B7C-AC1FA5ACDD75}" type="sibTrans" cxnId="{B13E2750-D0D3-468B-947D-97CDEE2E9117}">
      <dgm:prSet/>
      <dgm:spPr/>
      <dgm:t>
        <a:bodyPr/>
        <a:lstStyle/>
        <a:p>
          <a:endParaRPr lang="es-ES"/>
        </a:p>
      </dgm:t>
    </dgm:pt>
    <dgm:pt modelId="{FD2628EE-03BE-476F-BE5B-F8F3A0BD29EE}">
      <dgm:prSet phldrT="[Texto]"/>
      <dgm:spPr/>
      <dgm:t>
        <a:bodyPr/>
        <a:lstStyle/>
        <a:p>
          <a:r>
            <a:rPr lang="es-ES" dirty="0" smtClean="0"/>
            <a:t>Integridad</a:t>
          </a:r>
          <a:endParaRPr lang="es-ES" dirty="0"/>
        </a:p>
      </dgm:t>
    </dgm:pt>
    <dgm:pt modelId="{1C3982C2-EE07-43C8-8EFC-CDC1F72E1609}" type="parTrans" cxnId="{BCA0D9EB-DA29-4823-B9A7-F93261DFC67A}">
      <dgm:prSet/>
      <dgm:spPr/>
      <dgm:t>
        <a:bodyPr/>
        <a:lstStyle/>
        <a:p>
          <a:endParaRPr lang="es-ES"/>
        </a:p>
      </dgm:t>
    </dgm:pt>
    <dgm:pt modelId="{8E38C381-BB07-4BB3-B68E-3A4F4A4D221B}" type="sibTrans" cxnId="{BCA0D9EB-DA29-4823-B9A7-F93261DFC67A}">
      <dgm:prSet/>
      <dgm:spPr/>
      <dgm:t>
        <a:bodyPr/>
        <a:lstStyle/>
        <a:p>
          <a:endParaRPr lang="es-ES"/>
        </a:p>
      </dgm:t>
    </dgm:pt>
    <dgm:pt modelId="{B268B856-2C09-4B99-BE43-813DBA667221}">
      <dgm:prSet phldrT="[Texto]"/>
      <dgm:spPr/>
      <dgm:t>
        <a:bodyPr/>
        <a:lstStyle/>
        <a:p>
          <a:r>
            <a:rPr lang="es-ES" dirty="0" smtClean="0"/>
            <a:t>Disponibilidad</a:t>
          </a:r>
          <a:endParaRPr lang="es-ES" dirty="0"/>
        </a:p>
      </dgm:t>
    </dgm:pt>
    <dgm:pt modelId="{42EAAEBE-88AF-43B2-865F-15FE3753DD7F}" type="parTrans" cxnId="{949326DD-0E72-466F-BB32-73F9803CC3E1}">
      <dgm:prSet/>
      <dgm:spPr/>
      <dgm:t>
        <a:bodyPr/>
        <a:lstStyle/>
        <a:p>
          <a:endParaRPr lang="es-ES"/>
        </a:p>
      </dgm:t>
    </dgm:pt>
    <dgm:pt modelId="{6EDB2104-DA87-4D23-BA1A-D59C13C8642C}" type="sibTrans" cxnId="{949326DD-0E72-466F-BB32-73F9803CC3E1}">
      <dgm:prSet/>
      <dgm:spPr/>
      <dgm:t>
        <a:bodyPr/>
        <a:lstStyle/>
        <a:p>
          <a:endParaRPr lang="es-ES"/>
        </a:p>
      </dgm:t>
    </dgm:pt>
    <dgm:pt modelId="{A5756EE8-78B7-4913-BAE9-9650F89CEA14}" type="pres">
      <dgm:prSet presAssocID="{1E33565C-42CB-42B3-A26E-A1E84369C2B1}" presName="Name0" presStyleCnt="0">
        <dgm:presLayoutVars>
          <dgm:chMax val="7"/>
          <dgm:chPref val="7"/>
          <dgm:dir/>
          <dgm:animLvl val="lvl"/>
        </dgm:presLayoutVars>
      </dgm:prSet>
      <dgm:spPr/>
      <dgm:t>
        <a:bodyPr/>
        <a:lstStyle/>
        <a:p>
          <a:endParaRPr lang="es-ES"/>
        </a:p>
      </dgm:t>
    </dgm:pt>
    <dgm:pt modelId="{9E64EB94-BD61-481D-A53D-5CCF24C07DF7}" type="pres">
      <dgm:prSet presAssocID="{158ECF54-FA8C-4DC2-AA5F-F4A3E3550290}" presName="Accent1" presStyleCnt="0"/>
      <dgm:spPr/>
    </dgm:pt>
    <dgm:pt modelId="{91EB939B-1533-42F6-882C-D8602F698B45}" type="pres">
      <dgm:prSet presAssocID="{158ECF54-FA8C-4DC2-AA5F-F4A3E3550290}" presName="Accent" presStyleLbl="node1" presStyleIdx="0" presStyleCnt="3"/>
      <dgm:spPr>
        <a:solidFill>
          <a:schemeClr val="accent2">
            <a:lumMod val="50000"/>
          </a:schemeClr>
        </a:solidFill>
        <a:ln>
          <a:solidFill>
            <a:schemeClr val="accent2"/>
          </a:solidFill>
        </a:ln>
      </dgm:spPr>
    </dgm:pt>
    <dgm:pt modelId="{3FE322B4-8AE1-499D-B0AB-C3DC1F4FEF91}" type="pres">
      <dgm:prSet presAssocID="{158ECF54-FA8C-4DC2-AA5F-F4A3E3550290}" presName="Parent1" presStyleLbl="revTx" presStyleIdx="0" presStyleCnt="3">
        <dgm:presLayoutVars>
          <dgm:chMax val="1"/>
          <dgm:chPref val="1"/>
          <dgm:bulletEnabled val="1"/>
        </dgm:presLayoutVars>
      </dgm:prSet>
      <dgm:spPr/>
      <dgm:t>
        <a:bodyPr/>
        <a:lstStyle/>
        <a:p>
          <a:endParaRPr lang="es-ES"/>
        </a:p>
      </dgm:t>
    </dgm:pt>
    <dgm:pt modelId="{7397FCAC-F8A0-439B-8ACC-49C1D5CA0607}" type="pres">
      <dgm:prSet presAssocID="{FD2628EE-03BE-476F-BE5B-F8F3A0BD29EE}" presName="Accent2" presStyleCnt="0"/>
      <dgm:spPr/>
    </dgm:pt>
    <dgm:pt modelId="{8EB7B09E-75EA-41B2-8F19-443D2BC85B89}" type="pres">
      <dgm:prSet presAssocID="{FD2628EE-03BE-476F-BE5B-F8F3A0BD29EE}" presName="Accent" presStyleLbl="node1" presStyleIdx="1" presStyleCnt="3"/>
      <dgm:spPr>
        <a:solidFill>
          <a:schemeClr val="accent2">
            <a:lumMod val="75000"/>
          </a:schemeClr>
        </a:solidFill>
      </dgm:spPr>
    </dgm:pt>
    <dgm:pt modelId="{62D38A81-7F45-4F54-8D7A-01E67E87DDBD}" type="pres">
      <dgm:prSet presAssocID="{FD2628EE-03BE-476F-BE5B-F8F3A0BD29EE}" presName="Parent2" presStyleLbl="revTx" presStyleIdx="1" presStyleCnt="3">
        <dgm:presLayoutVars>
          <dgm:chMax val="1"/>
          <dgm:chPref val="1"/>
          <dgm:bulletEnabled val="1"/>
        </dgm:presLayoutVars>
      </dgm:prSet>
      <dgm:spPr/>
      <dgm:t>
        <a:bodyPr/>
        <a:lstStyle/>
        <a:p>
          <a:endParaRPr lang="es-ES"/>
        </a:p>
      </dgm:t>
    </dgm:pt>
    <dgm:pt modelId="{6EC0BB74-5BD9-4853-BBD7-478F48436FA0}" type="pres">
      <dgm:prSet presAssocID="{B268B856-2C09-4B99-BE43-813DBA667221}" presName="Accent3" presStyleCnt="0"/>
      <dgm:spPr/>
    </dgm:pt>
    <dgm:pt modelId="{81ED082C-FFE1-4D81-8443-F474BD969DF9}" type="pres">
      <dgm:prSet presAssocID="{B268B856-2C09-4B99-BE43-813DBA667221}" presName="Accent" presStyleLbl="node1" presStyleIdx="2" presStyleCnt="3"/>
      <dgm:spPr>
        <a:solidFill>
          <a:schemeClr val="accent2">
            <a:lumMod val="60000"/>
            <a:lumOff val="40000"/>
          </a:schemeClr>
        </a:solidFill>
      </dgm:spPr>
    </dgm:pt>
    <dgm:pt modelId="{AF24B0AA-7E0C-4AB1-A7FF-2264CDEE69C4}" type="pres">
      <dgm:prSet presAssocID="{B268B856-2C09-4B99-BE43-813DBA667221}" presName="Parent3" presStyleLbl="revTx" presStyleIdx="2" presStyleCnt="3">
        <dgm:presLayoutVars>
          <dgm:chMax val="1"/>
          <dgm:chPref val="1"/>
          <dgm:bulletEnabled val="1"/>
        </dgm:presLayoutVars>
      </dgm:prSet>
      <dgm:spPr/>
      <dgm:t>
        <a:bodyPr/>
        <a:lstStyle/>
        <a:p>
          <a:endParaRPr lang="es-ES"/>
        </a:p>
      </dgm:t>
    </dgm:pt>
  </dgm:ptLst>
  <dgm:cxnLst>
    <dgm:cxn modelId="{468FB7BA-9053-4B16-9EB5-C1972AB5C459}" type="presOf" srcId="{1E33565C-42CB-42B3-A26E-A1E84369C2B1}" destId="{A5756EE8-78B7-4913-BAE9-9650F89CEA14}" srcOrd="0" destOrd="0" presId="urn:microsoft.com/office/officeart/2009/layout/CircleArrowProcess"/>
    <dgm:cxn modelId="{BCA0D9EB-DA29-4823-B9A7-F93261DFC67A}" srcId="{1E33565C-42CB-42B3-A26E-A1E84369C2B1}" destId="{FD2628EE-03BE-476F-BE5B-F8F3A0BD29EE}" srcOrd="1" destOrd="0" parTransId="{1C3982C2-EE07-43C8-8EFC-CDC1F72E1609}" sibTransId="{8E38C381-BB07-4BB3-B68E-3A4F4A4D221B}"/>
    <dgm:cxn modelId="{8E41208C-3419-4B09-A9C7-DC0C664E9A6B}" type="presOf" srcId="{B268B856-2C09-4B99-BE43-813DBA667221}" destId="{AF24B0AA-7E0C-4AB1-A7FF-2264CDEE69C4}" srcOrd="0" destOrd="0" presId="urn:microsoft.com/office/officeart/2009/layout/CircleArrowProcess"/>
    <dgm:cxn modelId="{949326DD-0E72-466F-BB32-73F9803CC3E1}" srcId="{1E33565C-42CB-42B3-A26E-A1E84369C2B1}" destId="{B268B856-2C09-4B99-BE43-813DBA667221}" srcOrd="2" destOrd="0" parTransId="{42EAAEBE-88AF-43B2-865F-15FE3753DD7F}" sibTransId="{6EDB2104-DA87-4D23-BA1A-D59C13C8642C}"/>
    <dgm:cxn modelId="{B13E2750-D0D3-468B-947D-97CDEE2E9117}" srcId="{1E33565C-42CB-42B3-A26E-A1E84369C2B1}" destId="{158ECF54-FA8C-4DC2-AA5F-F4A3E3550290}" srcOrd="0" destOrd="0" parTransId="{7CD4212D-3A58-416D-BFEB-883843D9204E}" sibTransId="{C4CA8537-5D56-4201-8B7C-AC1FA5ACDD75}"/>
    <dgm:cxn modelId="{FCE3EFCF-3708-4C89-92A1-DBD7A4F29DAA}" type="presOf" srcId="{158ECF54-FA8C-4DC2-AA5F-F4A3E3550290}" destId="{3FE322B4-8AE1-499D-B0AB-C3DC1F4FEF91}" srcOrd="0" destOrd="0" presId="urn:microsoft.com/office/officeart/2009/layout/CircleArrowProcess"/>
    <dgm:cxn modelId="{CDF364DD-0000-4B46-84B8-6005E44AAA18}" type="presOf" srcId="{FD2628EE-03BE-476F-BE5B-F8F3A0BD29EE}" destId="{62D38A81-7F45-4F54-8D7A-01E67E87DDBD}" srcOrd="0" destOrd="0" presId="urn:microsoft.com/office/officeart/2009/layout/CircleArrowProcess"/>
    <dgm:cxn modelId="{3CABF3FD-2524-45CB-BFA2-487F0E1740EC}" type="presParOf" srcId="{A5756EE8-78B7-4913-BAE9-9650F89CEA14}" destId="{9E64EB94-BD61-481D-A53D-5CCF24C07DF7}" srcOrd="0" destOrd="0" presId="urn:microsoft.com/office/officeart/2009/layout/CircleArrowProcess"/>
    <dgm:cxn modelId="{E9A80A88-5201-43BC-A095-4F650F6C09DC}" type="presParOf" srcId="{9E64EB94-BD61-481D-A53D-5CCF24C07DF7}" destId="{91EB939B-1533-42F6-882C-D8602F698B45}" srcOrd="0" destOrd="0" presId="urn:microsoft.com/office/officeart/2009/layout/CircleArrowProcess"/>
    <dgm:cxn modelId="{5D9127A1-C06A-4B2D-8B6A-1E90C5279B54}" type="presParOf" srcId="{A5756EE8-78B7-4913-BAE9-9650F89CEA14}" destId="{3FE322B4-8AE1-499D-B0AB-C3DC1F4FEF91}" srcOrd="1" destOrd="0" presId="urn:microsoft.com/office/officeart/2009/layout/CircleArrowProcess"/>
    <dgm:cxn modelId="{2572E1AE-2A41-4D15-9140-51693E9A7F76}" type="presParOf" srcId="{A5756EE8-78B7-4913-BAE9-9650F89CEA14}" destId="{7397FCAC-F8A0-439B-8ACC-49C1D5CA0607}" srcOrd="2" destOrd="0" presId="urn:microsoft.com/office/officeart/2009/layout/CircleArrowProcess"/>
    <dgm:cxn modelId="{0845F24E-F543-4073-8995-74B7973D84D0}" type="presParOf" srcId="{7397FCAC-F8A0-439B-8ACC-49C1D5CA0607}" destId="{8EB7B09E-75EA-41B2-8F19-443D2BC85B89}" srcOrd="0" destOrd="0" presId="urn:microsoft.com/office/officeart/2009/layout/CircleArrowProcess"/>
    <dgm:cxn modelId="{F173C10B-FEA3-4F0F-8619-9A73D87F6F6A}" type="presParOf" srcId="{A5756EE8-78B7-4913-BAE9-9650F89CEA14}" destId="{62D38A81-7F45-4F54-8D7A-01E67E87DDBD}" srcOrd="3" destOrd="0" presId="urn:microsoft.com/office/officeart/2009/layout/CircleArrowProcess"/>
    <dgm:cxn modelId="{A28C906B-8766-417F-A8EC-4AC3A6995D07}" type="presParOf" srcId="{A5756EE8-78B7-4913-BAE9-9650F89CEA14}" destId="{6EC0BB74-5BD9-4853-BBD7-478F48436FA0}" srcOrd="4" destOrd="0" presId="urn:microsoft.com/office/officeart/2009/layout/CircleArrowProcess"/>
    <dgm:cxn modelId="{9794E87E-6C74-4D64-BF3F-41E8E1BBD829}" type="presParOf" srcId="{6EC0BB74-5BD9-4853-BBD7-478F48436FA0}" destId="{81ED082C-FFE1-4D81-8443-F474BD969DF9}" srcOrd="0" destOrd="0" presId="urn:microsoft.com/office/officeart/2009/layout/CircleArrowProcess"/>
    <dgm:cxn modelId="{8505ED87-2F4F-490B-80BE-A0B458F4E43E}" type="presParOf" srcId="{A5756EE8-78B7-4913-BAE9-9650F89CEA14}" destId="{AF24B0AA-7E0C-4AB1-A7FF-2264CDEE69C4}"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E9DCE9-D99D-48EA-8FA7-8060B6FFC0B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323BCD9-35EA-4519-BA9A-D2F038B3B2E8}">
      <dgm:prSet phldrT="[Texto]"/>
      <dgm:spPr>
        <a:solidFill>
          <a:schemeClr val="accent2">
            <a:alpha val="50000"/>
          </a:schemeClr>
        </a:solidFill>
      </dgm:spPr>
      <dgm:t>
        <a:bodyPr/>
        <a:lstStyle/>
        <a:p>
          <a:r>
            <a:rPr lang="es-ES" dirty="0" smtClean="0"/>
            <a:t>SGSI</a:t>
          </a:r>
          <a:endParaRPr lang="es-ES" dirty="0"/>
        </a:p>
      </dgm:t>
    </dgm:pt>
    <dgm:pt modelId="{8D5FF63A-A069-4623-9EF5-504F26E608FB}" type="parTrans" cxnId="{5E7BC187-D160-4EE8-AFD8-DC996EF00D46}">
      <dgm:prSet/>
      <dgm:spPr/>
      <dgm:t>
        <a:bodyPr/>
        <a:lstStyle/>
        <a:p>
          <a:endParaRPr lang="es-ES"/>
        </a:p>
      </dgm:t>
    </dgm:pt>
    <dgm:pt modelId="{B3A1DCE8-B6F6-4040-ACFE-9BDE2BF3069F}" type="sibTrans" cxnId="{5E7BC187-D160-4EE8-AFD8-DC996EF00D46}">
      <dgm:prSet/>
      <dgm:spPr/>
      <dgm:t>
        <a:bodyPr/>
        <a:lstStyle/>
        <a:p>
          <a:endParaRPr lang="es-ES"/>
        </a:p>
      </dgm:t>
    </dgm:pt>
    <dgm:pt modelId="{E482A584-EF7C-4C3B-86A6-F833F0734ECA}">
      <dgm:prSet phldrT="[Texto]" custT="1"/>
      <dgm:spPr>
        <a:solidFill>
          <a:schemeClr val="accent6">
            <a:lumMod val="75000"/>
            <a:alpha val="50000"/>
          </a:schemeClr>
        </a:solidFill>
      </dgm:spPr>
      <dgm:t>
        <a:bodyPr/>
        <a:lstStyle/>
        <a:p>
          <a:r>
            <a:rPr lang="es-ES" sz="1400" dirty="0" smtClean="0"/>
            <a:t>Amenaza</a:t>
          </a:r>
          <a:endParaRPr lang="es-ES" sz="1400" dirty="0"/>
        </a:p>
      </dgm:t>
    </dgm:pt>
    <dgm:pt modelId="{2507340B-F198-48F2-8E58-8CBDF93FB1D0}" type="parTrans" cxnId="{DC0A3D13-918F-4329-826B-85D70227F8DE}">
      <dgm:prSet/>
      <dgm:spPr/>
      <dgm:t>
        <a:bodyPr/>
        <a:lstStyle/>
        <a:p>
          <a:endParaRPr lang="es-ES"/>
        </a:p>
      </dgm:t>
    </dgm:pt>
    <dgm:pt modelId="{71D7E3C8-39F1-43D3-9FE4-6E6F771E8D29}" type="sibTrans" cxnId="{DC0A3D13-918F-4329-826B-85D70227F8DE}">
      <dgm:prSet/>
      <dgm:spPr/>
      <dgm:t>
        <a:bodyPr/>
        <a:lstStyle/>
        <a:p>
          <a:endParaRPr lang="es-ES"/>
        </a:p>
      </dgm:t>
    </dgm:pt>
    <dgm:pt modelId="{50828F25-9F03-4299-9F82-38399EA3282B}">
      <dgm:prSet phldrT="[Texto]" custT="1"/>
      <dgm:spPr>
        <a:solidFill>
          <a:schemeClr val="accent6">
            <a:lumMod val="75000"/>
            <a:alpha val="50000"/>
          </a:schemeClr>
        </a:solidFill>
      </dgm:spPr>
      <dgm:t>
        <a:bodyPr/>
        <a:lstStyle/>
        <a:p>
          <a:r>
            <a:rPr lang="es-ES" sz="1300" dirty="0" smtClean="0"/>
            <a:t>Vulnerabilidad</a:t>
          </a:r>
          <a:endParaRPr lang="es-ES" sz="1300" dirty="0"/>
        </a:p>
      </dgm:t>
    </dgm:pt>
    <dgm:pt modelId="{A0432EED-5660-4526-A6E8-E09429E01B62}" type="parTrans" cxnId="{9AE1BA0F-2313-44F4-8B38-8C1C94D570F9}">
      <dgm:prSet/>
      <dgm:spPr/>
      <dgm:t>
        <a:bodyPr/>
        <a:lstStyle/>
        <a:p>
          <a:endParaRPr lang="es-ES"/>
        </a:p>
      </dgm:t>
    </dgm:pt>
    <dgm:pt modelId="{0F0E7653-51B2-4A60-AC88-2099A72B384F}" type="sibTrans" cxnId="{9AE1BA0F-2313-44F4-8B38-8C1C94D570F9}">
      <dgm:prSet/>
      <dgm:spPr/>
      <dgm:t>
        <a:bodyPr/>
        <a:lstStyle/>
        <a:p>
          <a:endParaRPr lang="es-ES"/>
        </a:p>
      </dgm:t>
    </dgm:pt>
    <dgm:pt modelId="{12BD717E-75BB-406E-8293-01763A9C88C6}">
      <dgm:prSet phldrT="[Texto]" custT="1"/>
      <dgm:spPr>
        <a:solidFill>
          <a:schemeClr val="accent6">
            <a:lumMod val="75000"/>
            <a:alpha val="50000"/>
          </a:schemeClr>
        </a:solidFill>
      </dgm:spPr>
      <dgm:t>
        <a:bodyPr/>
        <a:lstStyle/>
        <a:p>
          <a:r>
            <a:rPr lang="es-ES" sz="1300" dirty="0" smtClean="0"/>
            <a:t>Probabilidad</a:t>
          </a:r>
          <a:endParaRPr lang="es-ES" sz="1300" dirty="0"/>
        </a:p>
      </dgm:t>
    </dgm:pt>
    <dgm:pt modelId="{9781D817-B89E-4C0F-8A3C-C3ADE3974A80}" type="parTrans" cxnId="{2D779A89-D376-4064-9313-26712E481561}">
      <dgm:prSet/>
      <dgm:spPr/>
      <dgm:t>
        <a:bodyPr/>
        <a:lstStyle/>
        <a:p>
          <a:endParaRPr lang="es-ES"/>
        </a:p>
      </dgm:t>
    </dgm:pt>
    <dgm:pt modelId="{1E419B51-F922-4537-B2E6-27F3BC43D7A5}" type="sibTrans" cxnId="{2D779A89-D376-4064-9313-26712E481561}">
      <dgm:prSet/>
      <dgm:spPr/>
      <dgm:t>
        <a:bodyPr/>
        <a:lstStyle/>
        <a:p>
          <a:endParaRPr lang="es-ES"/>
        </a:p>
      </dgm:t>
    </dgm:pt>
    <dgm:pt modelId="{201A8051-B409-4CE9-BE0F-FB33A991B535}">
      <dgm:prSet phldrT="[Texto]" custT="1"/>
      <dgm:spPr>
        <a:solidFill>
          <a:schemeClr val="accent6">
            <a:lumMod val="75000"/>
            <a:alpha val="50000"/>
          </a:schemeClr>
        </a:solidFill>
      </dgm:spPr>
      <dgm:t>
        <a:bodyPr/>
        <a:lstStyle/>
        <a:p>
          <a:r>
            <a:rPr lang="es-ES" sz="1300" dirty="0" smtClean="0"/>
            <a:t>Riesgo</a:t>
          </a:r>
          <a:endParaRPr lang="es-ES" sz="1300" dirty="0"/>
        </a:p>
      </dgm:t>
    </dgm:pt>
    <dgm:pt modelId="{0B0E88A0-B80F-4E2A-A25B-C459759A244C}" type="parTrans" cxnId="{6D22C5AB-1387-4CC9-BE1E-7A8E13884FE0}">
      <dgm:prSet/>
      <dgm:spPr/>
      <dgm:t>
        <a:bodyPr/>
        <a:lstStyle/>
        <a:p>
          <a:endParaRPr lang="es-ES"/>
        </a:p>
      </dgm:t>
    </dgm:pt>
    <dgm:pt modelId="{EE1F1498-804D-439E-A5CD-14BE10A9CFF6}" type="sibTrans" cxnId="{6D22C5AB-1387-4CC9-BE1E-7A8E13884FE0}">
      <dgm:prSet/>
      <dgm:spPr/>
      <dgm:t>
        <a:bodyPr/>
        <a:lstStyle/>
        <a:p>
          <a:endParaRPr lang="es-ES"/>
        </a:p>
      </dgm:t>
    </dgm:pt>
    <dgm:pt modelId="{71FB7E20-BDC0-4551-A5C4-E270A4A63B8D}">
      <dgm:prSet phldrT="[Texto]" custT="1"/>
      <dgm:spPr>
        <a:solidFill>
          <a:schemeClr val="accent6">
            <a:lumMod val="75000"/>
            <a:alpha val="50000"/>
          </a:schemeClr>
        </a:solidFill>
      </dgm:spPr>
      <dgm:t>
        <a:bodyPr/>
        <a:lstStyle/>
        <a:p>
          <a:r>
            <a:rPr lang="es-ES" sz="1300" dirty="0" smtClean="0"/>
            <a:t>Impacto</a:t>
          </a:r>
          <a:endParaRPr lang="es-ES" sz="1300" dirty="0"/>
        </a:p>
      </dgm:t>
    </dgm:pt>
    <dgm:pt modelId="{FF40FADC-0C9A-4104-962F-D8FF6D0BD368}" type="parTrans" cxnId="{EC104B5C-3857-4D7D-B78F-43D9CDE537A7}">
      <dgm:prSet/>
      <dgm:spPr/>
      <dgm:t>
        <a:bodyPr/>
        <a:lstStyle/>
        <a:p>
          <a:endParaRPr lang="es-ES"/>
        </a:p>
      </dgm:t>
    </dgm:pt>
    <dgm:pt modelId="{A993A9D0-5B22-45B7-87B9-28E9C29AC97D}" type="sibTrans" cxnId="{EC104B5C-3857-4D7D-B78F-43D9CDE537A7}">
      <dgm:prSet/>
      <dgm:spPr/>
      <dgm:t>
        <a:bodyPr/>
        <a:lstStyle/>
        <a:p>
          <a:endParaRPr lang="es-ES"/>
        </a:p>
      </dgm:t>
    </dgm:pt>
    <dgm:pt modelId="{A3192163-F7CA-4C71-8DC4-8FFFE2633A76}" type="pres">
      <dgm:prSet presAssocID="{D6E9DCE9-D99D-48EA-8FA7-8060B6FFC0B7}" presName="composite" presStyleCnt="0">
        <dgm:presLayoutVars>
          <dgm:chMax val="1"/>
          <dgm:dir/>
          <dgm:resizeHandles val="exact"/>
        </dgm:presLayoutVars>
      </dgm:prSet>
      <dgm:spPr/>
      <dgm:t>
        <a:bodyPr/>
        <a:lstStyle/>
        <a:p>
          <a:endParaRPr lang="es-ES"/>
        </a:p>
      </dgm:t>
    </dgm:pt>
    <dgm:pt modelId="{3AAF5AFF-AB9A-4FD0-9977-078336C77B96}" type="pres">
      <dgm:prSet presAssocID="{D6E9DCE9-D99D-48EA-8FA7-8060B6FFC0B7}" presName="radial" presStyleCnt="0">
        <dgm:presLayoutVars>
          <dgm:animLvl val="ctr"/>
        </dgm:presLayoutVars>
      </dgm:prSet>
      <dgm:spPr/>
    </dgm:pt>
    <dgm:pt modelId="{BB9661EC-6529-42E7-B77A-DC191737D6DD}" type="pres">
      <dgm:prSet presAssocID="{B323BCD9-35EA-4519-BA9A-D2F038B3B2E8}" presName="centerShape" presStyleLbl="vennNode1" presStyleIdx="0" presStyleCnt="6"/>
      <dgm:spPr/>
      <dgm:t>
        <a:bodyPr/>
        <a:lstStyle/>
        <a:p>
          <a:endParaRPr lang="es-ES"/>
        </a:p>
      </dgm:t>
    </dgm:pt>
    <dgm:pt modelId="{7D6B60EC-767E-4452-AAEA-DFAAF81F3BC3}" type="pres">
      <dgm:prSet presAssocID="{E482A584-EF7C-4C3B-86A6-F833F0734ECA}" presName="node" presStyleLbl="vennNode1" presStyleIdx="1" presStyleCnt="6" custRadScaleRad="101999">
        <dgm:presLayoutVars>
          <dgm:bulletEnabled val="1"/>
        </dgm:presLayoutVars>
      </dgm:prSet>
      <dgm:spPr/>
      <dgm:t>
        <a:bodyPr/>
        <a:lstStyle/>
        <a:p>
          <a:endParaRPr lang="es-ES"/>
        </a:p>
      </dgm:t>
    </dgm:pt>
    <dgm:pt modelId="{D6582DF8-4A35-4856-AB32-43AD9313C00D}" type="pres">
      <dgm:prSet presAssocID="{50828F25-9F03-4299-9F82-38399EA3282B}" presName="node" presStyleLbl="vennNode1" presStyleIdx="2" presStyleCnt="6">
        <dgm:presLayoutVars>
          <dgm:bulletEnabled val="1"/>
        </dgm:presLayoutVars>
      </dgm:prSet>
      <dgm:spPr/>
      <dgm:t>
        <a:bodyPr/>
        <a:lstStyle/>
        <a:p>
          <a:endParaRPr lang="es-ES"/>
        </a:p>
      </dgm:t>
    </dgm:pt>
    <dgm:pt modelId="{9F03B1B8-F41F-444D-AF3C-703CDDDB0FDA}" type="pres">
      <dgm:prSet presAssocID="{71FB7E20-BDC0-4551-A5C4-E270A4A63B8D}" presName="node" presStyleLbl="vennNode1" presStyleIdx="3" presStyleCnt="6">
        <dgm:presLayoutVars>
          <dgm:bulletEnabled val="1"/>
        </dgm:presLayoutVars>
      </dgm:prSet>
      <dgm:spPr/>
      <dgm:t>
        <a:bodyPr/>
        <a:lstStyle/>
        <a:p>
          <a:endParaRPr lang="es-ES"/>
        </a:p>
      </dgm:t>
    </dgm:pt>
    <dgm:pt modelId="{BE1029B0-CEE8-440A-946C-A9DB62480376}" type="pres">
      <dgm:prSet presAssocID="{12BD717E-75BB-406E-8293-01763A9C88C6}" presName="node" presStyleLbl="vennNode1" presStyleIdx="4" presStyleCnt="6">
        <dgm:presLayoutVars>
          <dgm:bulletEnabled val="1"/>
        </dgm:presLayoutVars>
      </dgm:prSet>
      <dgm:spPr/>
      <dgm:t>
        <a:bodyPr/>
        <a:lstStyle/>
        <a:p>
          <a:endParaRPr lang="es-ES"/>
        </a:p>
      </dgm:t>
    </dgm:pt>
    <dgm:pt modelId="{6F0ABC9F-D0EA-49D9-A666-EB2BAFADA1D7}" type="pres">
      <dgm:prSet presAssocID="{201A8051-B409-4CE9-BE0F-FB33A991B535}" presName="node" presStyleLbl="vennNode1" presStyleIdx="5" presStyleCnt="6">
        <dgm:presLayoutVars>
          <dgm:bulletEnabled val="1"/>
        </dgm:presLayoutVars>
      </dgm:prSet>
      <dgm:spPr/>
      <dgm:t>
        <a:bodyPr/>
        <a:lstStyle/>
        <a:p>
          <a:endParaRPr lang="es-ES"/>
        </a:p>
      </dgm:t>
    </dgm:pt>
  </dgm:ptLst>
  <dgm:cxnLst>
    <dgm:cxn modelId="{9628F2E2-46A6-49FF-BF57-54445A07B618}" type="presOf" srcId="{B323BCD9-35EA-4519-BA9A-D2F038B3B2E8}" destId="{BB9661EC-6529-42E7-B77A-DC191737D6DD}" srcOrd="0" destOrd="0" presId="urn:microsoft.com/office/officeart/2005/8/layout/radial3"/>
    <dgm:cxn modelId="{5E7BC187-D160-4EE8-AFD8-DC996EF00D46}" srcId="{D6E9DCE9-D99D-48EA-8FA7-8060B6FFC0B7}" destId="{B323BCD9-35EA-4519-BA9A-D2F038B3B2E8}" srcOrd="0" destOrd="0" parTransId="{8D5FF63A-A069-4623-9EF5-504F26E608FB}" sibTransId="{B3A1DCE8-B6F6-4040-ACFE-9BDE2BF3069F}"/>
    <dgm:cxn modelId="{013D69B3-EF39-47E3-AB75-A81D6FB89CA3}" type="presOf" srcId="{D6E9DCE9-D99D-48EA-8FA7-8060B6FFC0B7}" destId="{A3192163-F7CA-4C71-8DC4-8FFFE2633A76}" srcOrd="0" destOrd="0" presId="urn:microsoft.com/office/officeart/2005/8/layout/radial3"/>
    <dgm:cxn modelId="{0736A7C4-34E3-49D7-95BC-9837BF8CF558}" type="presOf" srcId="{12BD717E-75BB-406E-8293-01763A9C88C6}" destId="{BE1029B0-CEE8-440A-946C-A9DB62480376}" srcOrd="0" destOrd="0" presId="urn:microsoft.com/office/officeart/2005/8/layout/radial3"/>
    <dgm:cxn modelId="{375933F7-7868-4EC3-A937-9444C616C75A}" type="presOf" srcId="{201A8051-B409-4CE9-BE0F-FB33A991B535}" destId="{6F0ABC9F-D0EA-49D9-A666-EB2BAFADA1D7}" srcOrd="0" destOrd="0" presId="urn:microsoft.com/office/officeart/2005/8/layout/radial3"/>
    <dgm:cxn modelId="{76C12B3C-B7D6-4817-8573-F3E76D045BC5}" type="presOf" srcId="{E482A584-EF7C-4C3B-86A6-F833F0734ECA}" destId="{7D6B60EC-767E-4452-AAEA-DFAAF81F3BC3}" srcOrd="0" destOrd="0" presId="urn:microsoft.com/office/officeart/2005/8/layout/radial3"/>
    <dgm:cxn modelId="{6D22C5AB-1387-4CC9-BE1E-7A8E13884FE0}" srcId="{B323BCD9-35EA-4519-BA9A-D2F038B3B2E8}" destId="{201A8051-B409-4CE9-BE0F-FB33A991B535}" srcOrd="4" destOrd="0" parTransId="{0B0E88A0-B80F-4E2A-A25B-C459759A244C}" sibTransId="{EE1F1498-804D-439E-A5CD-14BE10A9CFF6}"/>
    <dgm:cxn modelId="{DC0A3D13-918F-4329-826B-85D70227F8DE}" srcId="{B323BCD9-35EA-4519-BA9A-D2F038B3B2E8}" destId="{E482A584-EF7C-4C3B-86A6-F833F0734ECA}" srcOrd="0" destOrd="0" parTransId="{2507340B-F198-48F2-8E58-8CBDF93FB1D0}" sibTransId="{71D7E3C8-39F1-43D3-9FE4-6E6F771E8D29}"/>
    <dgm:cxn modelId="{9AE1BA0F-2313-44F4-8B38-8C1C94D570F9}" srcId="{B323BCD9-35EA-4519-BA9A-D2F038B3B2E8}" destId="{50828F25-9F03-4299-9F82-38399EA3282B}" srcOrd="1" destOrd="0" parTransId="{A0432EED-5660-4526-A6E8-E09429E01B62}" sibTransId="{0F0E7653-51B2-4A60-AC88-2099A72B384F}"/>
    <dgm:cxn modelId="{2D779A89-D376-4064-9313-26712E481561}" srcId="{B323BCD9-35EA-4519-BA9A-D2F038B3B2E8}" destId="{12BD717E-75BB-406E-8293-01763A9C88C6}" srcOrd="3" destOrd="0" parTransId="{9781D817-B89E-4C0F-8A3C-C3ADE3974A80}" sibTransId="{1E419B51-F922-4537-B2E6-27F3BC43D7A5}"/>
    <dgm:cxn modelId="{EC104B5C-3857-4D7D-B78F-43D9CDE537A7}" srcId="{B323BCD9-35EA-4519-BA9A-D2F038B3B2E8}" destId="{71FB7E20-BDC0-4551-A5C4-E270A4A63B8D}" srcOrd="2" destOrd="0" parTransId="{FF40FADC-0C9A-4104-962F-D8FF6D0BD368}" sibTransId="{A993A9D0-5B22-45B7-87B9-28E9C29AC97D}"/>
    <dgm:cxn modelId="{44FB160B-E801-4B69-8E25-90B82529EE05}" type="presOf" srcId="{50828F25-9F03-4299-9F82-38399EA3282B}" destId="{D6582DF8-4A35-4856-AB32-43AD9313C00D}" srcOrd="0" destOrd="0" presId="urn:microsoft.com/office/officeart/2005/8/layout/radial3"/>
    <dgm:cxn modelId="{7EFD75EA-F321-4EDA-8D15-31F11D95F19E}" type="presOf" srcId="{71FB7E20-BDC0-4551-A5C4-E270A4A63B8D}" destId="{9F03B1B8-F41F-444D-AF3C-703CDDDB0FDA}" srcOrd="0" destOrd="0" presId="urn:microsoft.com/office/officeart/2005/8/layout/radial3"/>
    <dgm:cxn modelId="{D91457D4-C41A-48DE-A84F-380E70B9DCDC}" type="presParOf" srcId="{A3192163-F7CA-4C71-8DC4-8FFFE2633A76}" destId="{3AAF5AFF-AB9A-4FD0-9977-078336C77B96}" srcOrd="0" destOrd="0" presId="urn:microsoft.com/office/officeart/2005/8/layout/radial3"/>
    <dgm:cxn modelId="{BA8A5CED-D8A1-4475-8B3E-D1C674181A7A}" type="presParOf" srcId="{3AAF5AFF-AB9A-4FD0-9977-078336C77B96}" destId="{BB9661EC-6529-42E7-B77A-DC191737D6DD}" srcOrd="0" destOrd="0" presId="urn:microsoft.com/office/officeart/2005/8/layout/radial3"/>
    <dgm:cxn modelId="{EF4776A4-2CFA-43FF-90D5-B694E983859C}" type="presParOf" srcId="{3AAF5AFF-AB9A-4FD0-9977-078336C77B96}" destId="{7D6B60EC-767E-4452-AAEA-DFAAF81F3BC3}" srcOrd="1" destOrd="0" presId="urn:microsoft.com/office/officeart/2005/8/layout/radial3"/>
    <dgm:cxn modelId="{16237E93-DE0E-4FB0-B9FD-B8BFA239D381}" type="presParOf" srcId="{3AAF5AFF-AB9A-4FD0-9977-078336C77B96}" destId="{D6582DF8-4A35-4856-AB32-43AD9313C00D}" srcOrd="2" destOrd="0" presId="urn:microsoft.com/office/officeart/2005/8/layout/radial3"/>
    <dgm:cxn modelId="{1A4237E6-3A19-4B4F-ACA9-DAA78D233D19}" type="presParOf" srcId="{3AAF5AFF-AB9A-4FD0-9977-078336C77B96}" destId="{9F03B1B8-F41F-444D-AF3C-703CDDDB0FDA}" srcOrd="3" destOrd="0" presId="urn:microsoft.com/office/officeart/2005/8/layout/radial3"/>
    <dgm:cxn modelId="{3B7EDB99-297E-40F2-9D0B-C07CCD7D5A1B}" type="presParOf" srcId="{3AAF5AFF-AB9A-4FD0-9977-078336C77B96}" destId="{BE1029B0-CEE8-440A-946C-A9DB62480376}" srcOrd="4" destOrd="0" presId="urn:microsoft.com/office/officeart/2005/8/layout/radial3"/>
    <dgm:cxn modelId="{28FC23D2-931A-4545-B1FE-C0272AAE871F}" type="presParOf" srcId="{3AAF5AFF-AB9A-4FD0-9977-078336C77B96}" destId="{6F0ABC9F-D0EA-49D9-A666-EB2BAFADA1D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E9A151-91C7-447E-9A24-08AD14588CB7}"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rtlCol="0"/>
        <a:lstStyle/>
        <a:p>
          <a:pPr rtl="0"/>
          <a:endParaRPr lang="en-US"/>
        </a:p>
      </dgm:t>
    </dgm:pt>
    <dgm:pt modelId="{6AEE26F4-9055-4F22-988D-AE4475E7AB60}">
      <dgm:prSet/>
      <dgm:spPr/>
      <dgm:t>
        <a:bodyPr rtlCol="0"/>
        <a:lstStyle/>
        <a:p>
          <a:pPr rtl="0"/>
          <a:r>
            <a:rPr lang="es-ES" noProof="1" smtClean="0"/>
            <a:t>1998</a:t>
          </a:r>
          <a:endParaRPr lang="es-ES" noProof="1"/>
        </a:p>
      </dgm:t>
    </dgm:pt>
    <dgm:pt modelId="{37DA7AF1-542B-4FEA-B66E-4866A016A5BE}" type="parTrans" cxnId="{D46EB20F-201A-4117-A202-07A212962806}">
      <dgm:prSet/>
      <dgm:spPr/>
      <dgm:t>
        <a:bodyPr rtlCol="0"/>
        <a:lstStyle/>
        <a:p>
          <a:pPr rtl="0"/>
          <a:endParaRPr lang="es-ES" noProof="1"/>
        </a:p>
      </dgm:t>
    </dgm:pt>
    <dgm:pt modelId="{A119BADE-ED41-446E-BF67-61941EC64F23}" type="sibTrans" cxnId="{D46EB20F-201A-4117-A202-07A212962806}">
      <dgm:prSet/>
      <dgm:spPr/>
      <dgm:t>
        <a:bodyPr rtlCol="0"/>
        <a:lstStyle/>
        <a:p>
          <a:pPr rtl="0"/>
          <a:endParaRPr lang="es-ES" noProof="1"/>
        </a:p>
      </dgm:t>
    </dgm:pt>
    <dgm:pt modelId="{FC4CFB72-5AC6-421F-A20C-384E8D4E0855}">
      <dgm:prSet custT="1"/>
      <dgm:spPr/>
      <dgm:t>
        <a:bodyPr rtlCol="0"/>
        <a:lstStyle/>
        <a:p>
          <a:pPr rtl="0"/>
          <a:r>
            <a:rPr lang="es-ES" sz="1600" noProof="1" smtClean="0"/>
            <a:t>Nuevo estándar nacional certificable</a:t>
          </a:r>
        </a:p>
        <a:p>
          <a:pPr rtl="0"/>
          <a:r>
            <a:rPr lang="es-ES" sz="1600" noProof="1" smtClean="0"/>
            <a:t>BS 7799-2</a:t>
          </a:r>
          <a:endParaRPr lang="es-ES" sz="1600" noProof="1"/>
        </a:p>
      </dgm:t>
    </dgm:pt>
    <dgm:pt modelId="{C60818E5-58CD-474C-99F1-27C1FB52D592}" type="parTrans" cxnId="{D134D6AF-0E01-490E-A6A2-F9DB4EE9F254}">
      <dgm:prSet/>
      <dgm:spPr/>
      <dgm:t>
        <a:bodyPr rtlCol="0"/>
        <a:lstStyle/>
        <a:p>
          <a:pPr rtl="0"/>
          <a:endParaRPr lang="es-ES" noProof="1"/>
        </a:p>
      </dgm:t>
    </dgm:pt>
    <dgm:pt modelId="{AF2D4460-D8D3-4C50-8F6E-050EDF997934}" type="sibTrans" cxnId="{D134D6AF-0E01-490E-A6A2-F9DB4EE9F254}">
      <dgm:prSet/>
      <dgm:spPr/>
      <dgm:t>
        <a:bodyPr rtlCol="0"/>
        <a:lstStyle/>
        <a:p>
          <a:pPr rtl="0"/>
          <a:endParaRPr lang="es-ES" noProof="1"/>
        </a:p>
      </dgm:t>
    </dgm:pt>
    <dgm:pt modelId="{C23974EC-0585-40FE-A83F-9A9BBDB5EABC}">
      <dgm:prSet/>
      <dgm:spPr/>
      <dgm:t>
        <a:bodyPr rtlCol="0"/>
        <a:lstStyle/>
        <a:p>
          <a:pPr rtl="0"/>
          <a:r>
            <a:rPr lang="es-ES" noProof="1" smtClean="0"/>
            <a:t>1999</a:t>
          </a:r>
          <a:endParaRPr lang="es-ES" noProof="1"/>
        </a:p>
      </dgm:t>
    </dgm:pt>
    <dgm:pt modelId="{F7DD56FB-6A7B-4D83-86E0-E917742D6DF7}" type="parTrans" cxnId="{82ED2FCC-A285-4363-B539-5C9EC2D3FD52}">
      <dgm:prSet/>
      <dgm:spPr/>
      <dgm:t>
        <a:bodyPr rtlCol="0"/>
        <a:lstStyle/>
        <a:p>
          <a:pPr rtl="0"/>
          <a:endParaRPr lang="es-ES" noProof="1"/>
        </a:p>
      </dgm:t>
    </dgm:pt>
    <dgm:pt modelId="{C72A9C4F-8BF9-47D7-A227-60DD8AB0316C}" type="sibTrans" cxnId="{82ED2FCC-A285-4363-B539-5C9EC2D3FD52}">
      <dgm:prSet/>
      <dgm:spPr/>
      <dgm:t>
        <a:bodyPr rtlCol="0"/>
        <a:lstStyle/>
        <a:p>
          <a:pPr rtl="0"/>
          <a:endParaRPr lang="es-ES" noProof="1"/>
        </a:p>
      </dgm:t>
    </dgm:pt>
    <dgm:pt modelId="{81E5F09E-7B45-43F4-918F-D2BEC3CDA1E6}">
      <dgm:prSet custT="1"/>
      <dgm:spPr/>
      <dgm:t>
        <a:bodyPr rtlCol="0"/>
        <a:lstStyle/>
        <a:p>
          <a:pPr rtl="0"/>
          <a:r>
            <a:rPr lang="es-ES" sz="1600" noProof="1" smtClean="0"/>
            <a:t>Revisión de las partes 1 y 2</a:t>
          </a:r>
        </a:p>
        <a:p>
          <a:pPr rtl="0"/>
          <a:r>
            <a:rPr lang="es-ES" sz="1600" noProof="1" smtClean="0"/>
            <a:t>BS 7799-2:1999</a:t>
          </a:r>
          <a:endParaRPr lang="es-ES" sz="1600" noProof="1"/>
        </a:p>
      </dgm:t>
    </dgm:pt>
    <dgm:pt modelId="{6F0EDFFC-19F9-4FA8-8836-BDCC51625944}" type="parTrans" cxnId="{3AA0E3DA-0410-43F3-949A-ACB6E1545AE9}">
      <dgm:prSet/>
      <dgm:spPr/>
      <dgm:t>
        <a:bodyPr rtlCol="0"/>
        <a:lstStyle/>
        <a:p>
          <a:pPr rtl="0"/>
          <a:endParaRPr lang="es-ES" noProof="1"/>
        </a:p>
      </dgm:t>
    </dgm:pt>
    <dgm:pt modelId="{6C7BA20C-0D7E-4767-9964-7D9B8D0C33EA}" type="sibTrans" cxnId="{3AA0E3DA-0410-43F3-949A-ACB6E1545AE9}">
      <dgm:prSet/>
      <dgm:spPr/>
      <dgm:t>
        <a:bodyPr rtlCol="0"/>
        <a:lstStyle/>
        <a:p>
          <a:pPr rtl="0"/>
          <a:endParaRPr lang="es-ES" noProof="1"/>
        </a:p>
      </dgm:t>
    </dgm:pt>
    <dgm:pt modelId="{3B093871-81B0-48D0-B480-ED40E425D20B}">
      <dgm:prSet/>
      <dgm:spPr/>
      <dgm:t>
        <a:bodyPr rtlCol="0"/>
        <a:lstStyle/>
        <a:p>
          <a:pPr rtl="0"/>
          <a:r>
            <a:rPr lang="es-ES" noProof="1" smtClean="0"/>
            <a:t>2002</a:t>
          </a:r>
          <a:endParaRPr lang="es-ES" noProof="1"/>
        </a:p>
      </dgm:t>
    </dgm:pt>
    <dgm:pt modelId="{77F75844-0484-47D8-BAB8-907B103DB846}" type="parTrans" cxnId="{A0FC334C-B238-4024-B9FB-CFBFB1CABFC9}">
      <dgm:prSet/>
      <dgm:spPr/>
      <dgm:t>
        <a:bodyPr rtlCol="0"/>
        <a:lstStyle/>
        <a:p>
          <a:pPr rtl="0"/>
          <a:endParaRPr lang="es-ES" noProof="1"/>
        </a:p>
      </dgm:t>
    </dgm:pt>
    <dgm:pt modelId="{F8D117C9-76F0-4096-A146-F80EDCAEE92B}" type="sibTrans" cxnId="{A0FC334C-B238-4024-B9FB-CFBFB1CABFC9}">
      <dgm:prSet/>
      <dgm:spPr/>
      <dgm:t>
        <a:bodyPr rtlCol="0"/>
        <a:lstStyle/>
        <a:p>
          <a:pPr rtl="0"/>
          <a:endParaRPr lang="es-ES" noProof="1"/>
        </a:p>
      </dgm:t>
    </dgm:pt>
    <dgm:pt modelId="{6B3154D0-FC29-438C-82A5-0392ACFAD777}">
      <dgm:prSet custT="1"/>
      <dgm:spPr/>
      <dgm:t>
        <a:bodyPr rtlCol="0"/>
        <a:lstStyle/>
        <a:p>
          <a:pPr rtl="0"/>
          <a:r>
            <a:rPr lang="es-ES" sz="1600" noProof="1" smtClean="0"/>
            <a:t>Revisión y acercamiento a:</a:t>
          </a:r>
        </a:p>
        <a:p>
          <a:pPr rtl="0"/>
          <a:r>
            <a:rPr lang="es-ES" sz="1600" noProof="1" smtClean="0"/>
            <a:t>ISO 9001</a:t>
          </a:r>
        </a:p>
        <a:p>
          <a:pPr rtl="0"/>
          <a:r>
            <a:rPr lang="es-ES" sz="1600" noProof="1" smtClean="0"/>
            <a:t>ISO 14001</a:t>
          </a:r>
        </a:p>
        <a:p>
          <a:pPr rtl="0"/>
          <a:endParaRPr lang="es-ES" sz="1600" noProof="1" smtClean="0"/>
        </a:p>
        <a:p>
          <a:pPr rtl="0"/>
          <a:r>
            <a:rPr lang="es-ES" sz="1600" noProof="1" smtClean="0"/>
            <a:t>BS 7799-2: 2002</a:t>
          </a:r>
          <a:endParaRPr lang="es-ES" sz="1600" noProof="1"/>
        </a:p>
      </dgm:t>
    </dgm:pt>
    <dgm:pt modelId="{F7D66E85-992C-4912-82A4-FE9636C5C36D}" type="parTrans" cxnId="{02153785-4F2A-431C-985B-DF62CB18C79B}">
      <dgm:prSet/>
      <dgm:spPr/>
      <dgm:t>
        <a:bodyPr rtlCol="0"/>
        <a:lstStyle/>
        <a:p>
          <a:pPr rtl="0"/>
          <a:endParaRPr lang="es-ES" noProof="1"/>
        </a:p>
      </dgm:t>
    </dgm:pt>
    <dgm:pt modelId="{0B53CE7E-475C-43F2-810E-B7EEFC1A5744}" type="sibTrans" cxnId="{02153785-4F2A-431C-985B-DF62CB18C79B}">
      <dgm:prSet/>
      <dgm:spPr/>
      <dgm:t>
        <a:bodyPr rtlCol="0"/>
        <a:lstStyle/>
        <a:p>
          <a:pPr rtl="0"/>
          <a:endParaRPr lang="es-ES" noProof="1"/>
        </a:p>
      </dgm:t>
    </dgm:pt>
    <dgm:pt modelId="{107B3ADB-D5DE-408E-9701-3B858ED64D64}">
      <dgm:prSet/>
      <dgm:spPr/>
      <dgm:t>
        <a:bodyPr rtlCol="0"/>
        <a:lstStyle/>
        <a:p>
          <a:pPr rtl="0"/>
          <a:r>
            <a:rPr lang="es-ES" noProof="1" smtClean="0"/>
            <a:t>2005</a:t>
          </a:r>
          <a:endParaRPr lang="es-ES" noProof="1"/>
        </a:p>
      </dgm:t>
    </dgm:pt>
    <dgm:pt modelId="{A1E586A6-E2DA-40A5-B67B-1D562173FF29}" type="parTrans" cxnId="{EF5E4DE7-5B1A-4A72-9BF3-F088620C785D}">
      <dgm:prSet/>
      <dgm:spPr/>
      <dgm:t>
        <a:bodyPr rtlCol="0"/>
        <a:lstStyle/>
        <a:p>
          <a:pPr rtl="0"/>
          <a:endParaRPr lang="es-ES" noProof="1"/>
        </a:p>
      </dgm:t>
    </dgm:pt>
    <dgm:pt modelId="{8DD18E38-88BF-4994-9D9B-53E2FD780E30}" type="sibTrans" cxnId="{EF5E4DE7-5B1A-4A72-9BF3-F088620C785D}">
      <dgm:prSet/>
      <dgm:spPr/>
      <dgm:t>
        <a:bodyPr rtlCol="0"/>
        <a:lstStyle/>
        <a:p>
          <a:pPr rtl="0"/>
          <a:endParaRPr lang="es-ES" noProof="1"/>
        </a:p>
      </dgm:t>
    </dgm:pt>
    <dgm:pt modelId="{B7B5FF01-D079-4D5C-9538-84557B54C298}">
      <dgm:prSet custT="1"/>
      <dgm:spPr/>
      <dgm:t>
        <a:bodyPr rtlCol="0"/>
        <a:lstStyle/>
        <a:p>
          <a:pPr rtl="0"/>
          <a:r>
            <a:rPr lang="es-ES" sz="1600" noProof="1" smtClean="0"/>
            <a:t>Estándar internacional</a:t>
          </a:r>
        </a:p>
        <a:p>
          <a:pPr rtl="0"/>
          <a:r>
            <a:rPr lang="es-ES" sz="1600" noProof="1" smtClean="0"/>
            <a:t>ISO/IEC 27001:2005</a:t>
          </a:r>
          <a:endParaRPr lang="es-ES" sz="1600" noProof="1"/>
        </a:p>
      </dgm:t>
    </dgm:pt>
    <dgm:pt modelId="{AD8EB80E-77DC-4F2B-8F1E-D11A5DD296EF}" type="parTrans" cxnId="{8684D403-6A35-46F9-A9BB-F4AD6DC59618}">
      <dgm:prSet/>
      <dgm:spPr/>
      <dgm:t>
        <a:bodyPr rtlCol="0"/>
        <a:lstStyle/>
        <a:p>
          <a:pPr rtl="0"/>
          <a:endParaRPr lang="es-ES" noProof="1"/>
        </a:p>
      </dgm:t>
    </dgm:pt>
    <dgm:pt modelId="{A7B2F245-627F-42F1-BD70-ECED703C4DB7}" type="sibTrans" cxnId="{8684D403-6A35-46F9-A9BB-F4AD6DC59618}">
      <dgm:prSet/>
      <dgm:spPr/>
      <dgm:t>
        <a:bodyPr rtlCol="0"/>
        <a:lstStyle/>
        <a:p>
          <a:pPr rtl="0"/>
          <a:endParaRPr lang="es-ES" noProof="1"/>
        </a:p>
      </dgm:t>
    </dgm:pt>
    <dgm:pt modelId="{0BA2BE44-D8DF-40D0-9D16-C4FE3E0AFF56}">
      <dgm:prSet/>
      <dgm:spPr/>
      <dgm:t>
        <a:bodyPr rtlCol="0"/>
        <a:lstStyle/>
        <a:p>
          <a:pPr rtl="0"/>
          <a:r>
            <a:rPr lang="es-ES" noProof="1" smtClean="0"/>
            <a:t>2013</a:t>
          </a:r>
          <a:endParaRPr lang="es-ES" noProof="1"/>
        </a:p>
      </dgm:t>
    </dgm:pt>
    <dgm:pt modelId="{E5C20CF3-8CF0-4F84-8018-6140EDA1E518}" type="parTrans" cxnId="{CD9EFB3B-36EB-4C66-AD5E-52DC23483370}">
      <dgm:prSet/>
      <dgm:spPr/>
      <dgm:t>
        <a:bodyPr rtlCol="0"/>
        <a:lstStyle/>
        <a:p>
          <a:pPr rtl="0"/>
          <a:endParaRPr lang="es-ES" noProof="1"/>
        </a:p>
      </dgm:t>
    </dgm:pt>
    <dgm:pt modelId="{B9ECE8DD-86BB-407C-9B9B-7447261600FB}" type="sibTrans" cxnId="{CD9EFB3B-36EB-4C66-AD5E-52DC23483370}">
      <dgm:prSet/>
      <dgm:spPr/>
      <dgm:t>
        <a:bodyPr rtlCol="0"/>
        <a:lstStyle/>
        <a:p>
          <a:pPr rtl="0"/>
          <a:endParaRPr lang="es-ES" noProof="1"/>
        </a:p>
      </dgm:t>
    </dgm:pt>
    <dgm:pt modelId="{FE10E69E-F151-491A-88F4-4212A7D9C29E}">
      <dgm:prSet custT="1"/>
      <dgm:spPr/>
      <dgm:t>
        <a:bodyPr rtlCol="0"/>
        <a:lstStyle/>
        <a:p>
          <a:pPr rtl="0"/>
          <a:r>
            <a:rPr lang="es-ES" sz="1600" noProof="1" smtClean="0"/>
            <a:t>Estándar internacional</a:t>
          </a:r>
          <a:endParaRPr lang="es-ES" sz="1600" noProof="1"/>
        </a:p>
      </dgm:t>
    </dgm:pt>
    <dgm:pt modelId="{C52E9791-7827-4DD6-9575-51AF0502C9C9}" type="parTrans" cxnId="{06A764F1-4BD1-4C73-9F88-A2256712120B}">
      <dgm:prSet/>
      <dgm:spPr/>
      <dgm:t>
        <a:bodyPr rtlCol="0"/>
        <a:lstStyle/>
        <a:p>
          <a:pPr rtl="0"/>
          <a:endParaRPr lang="es-ES" noProof="1"/>
        </a:p>
      </dgm:t>
    </dgm:pt>
    <dgm:pt modelId="{81E5CD38-1990-4873-932E-897AFD6E1DBB}" type="sibTrans" cxnId="{06A764F1-4BD1-4C73-9F88-A2256712120B}">
      <dgm:prSet/>
      <dgm:spPr/>
      <dgm:t>
        <a:bodyPr rtlCol="0"/>
        <a:lstStyle/>
        <a:p>
          <a:pPr rtl="0"/>
          <a:endParaRPr lang="es-ES" noProof="1"/>
        </a:p>
      </dgm:t>
    </dgm:pt>
    <dgm:pt modelId="{7CA68508-2FCD-4B9B-8D59-EE043F2B12CB}">
      <dgm:prSet custT="1"/>
      <dgm:spPr/>
      <dgm:t>
        <a:bodyPr/>
        <a:lstStyle/>
        <a:p>
          <a:pPr rtl="0"/>
          <a:r>
            <a:rPr lang="es-ES" sz="1600" noProof="1" smtClean="0"/>
            <a:t>ISO/IEC 27001:2013</a:t>
          </a:r>
          <a:endParaRPr lang="es-ES" sz="1600" noProof="1"/>
        </a:p>
      </dgm:t>
    </dgm:pt>
    <dgm:pt modelId="{4090C9F8-6094-4841-B48D-FB6DD698E771}" type="parTrans" cxnId="{869028BC-2497-45E3-83BB-E564F69B0BD1}">
      <dgm:prSet/>
      <dgm:spPr/>
      <dgm:t>
        <a:bodyPr/>
        <a:lstStyle/>
        <a:p>
          <a:endParaRPr lang="es-ES"/>
        </a:p>
      </dgm:t>
    </dgm:pt>
    <dgm:pt modelId="{ABF0DE3D-E54E-4249-B85E-4598C5E6B808}" type="sibTrans" cxnId="{869028BC-2497-45E3-83BB-E564F69B0BD1}">
      <dgm:prSet/>
      <dgm:spPr/>
      <dgm:t>
        <a:bodyPr/>
        <a:lstStyle/>
        <a:p>
          <a:endParaRPr lang="es-ES"/>
        </a:p>
      </dgm:t>
    </dgm:pt>
    <dgm:pt modelId="{797A5B25-8EBC-44A9-9579-5BE7B2BB6B44}" type="pres">
      <dgm:prSet presAssocID="{4BE9A151-91C7-447E-9A24-08AD14588CB7}" presName="Name0" presStyleCnt="0">
        <dgm:presLayoutVars>
          <dgm:chMax/>
          <dgm:chPref/>
          <dgm:animLvl val="lvl"/>
        </dgm:presLayoutVars>
      </dgm:prSet>
      <dgm:spPr/>
      <dgm:t>
        <a:bodyPr/>
        <a:lstStyle/>
        <a:p>
          <a:endParaRPr lang="es-ES"/>
        </a:p>
      </dgm:t>
    </dgm:pt>
    <dgm:pt modelId="{DD76174F-20D1-415A-BDE6-7415674FFDCB}" type="pres">
      <dgm:prSet presAssocID="{6AEE26F4-9055-4F22-988D-AE4475E7AB60}" presName="composite1" presStyleCnt="0"/>
      <dgm:spPr/>
    </dgm:pt>
    <dgm:pt modelId="{CD64C4A9-5522-4616-8658-4758639623B5}" type="pres">
      <dgm:prSet presAssocID="{6AEE26F4-9055-4F22-988D-AE4475E7AB60}" presName="parent1" presStyleLbl="alignNode1" presStyleIdx="0" presStyleCnt="5">
        <dgm:presLayoutVars>
          <dgm:chMax val="1"/>
          <dgm:chPref val="1"/>
          <dgm:bulletEnabled val="1"/>
        </dgm:presLayoutVars>
      </dgm:prSet>
      <dgm:spPr/>
      <dgm:t>
        <a:bodyPr/>
        <a:lstStyle/>
        <a:p>
          <a:endParaRPr lang="es-ES"/>
        </a:p>
      </dgm:t>
    </dgm:pt>
    <dgm:pt modelId="{6CE949F8-A8F9-47DA-9570-4C2547B9FCE3}" type="pres">
      <dgm:prSet presAssocID="{6AEE26F4-9055-4F22-988D-AE4475E7AB60}" presName="Childtext1" presStyleLbl="revTx" presStyleIdx="0" presStyleCnt="5">
        <dgm:presLayoutVars>
          <dgm:bulletEnabled val="1"/>
        </dgm:presLayoutVars>
      </dgm:prSet>
      <dgm:spPr/>
      <dgm:t>
        <a:bodyPr/>
        <a:lstStyle/>
        <a:p>
          <a:endParaRPr lang="es-ES"/>
        </a:p>
      </dgm:t>
    </dgm:pt>
    <dgm:pt modelId="{6D8E3F6D-ABCB-40E5-94D5-13B5021D17B3}" type="pres">
      <dgm:prSet presAssocID="{6AEE26F4-9055-4F22-988D-AE4475E7AB6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C4EA5EA1-6F5C-42A5-A817-8256DA879C82}" type="pres">
      <dgm:prSet presAssocID="{6AEE26F4-9055-4F22-988D-AE4475E7AB60}" presName="ConnectLineEnd1" presStyleLbl="lnNode1" presStyleIdx="0" presStyleCnt="5"/>
      <dgm:spPr/>
    </dgm:pt>
    <dgm:pt modelId="{E3906691-D61F-4BB7-8287-CE1A37C575D5}" type="pres">
      <dgm:prSet presAssocID="{6AEE26F4-9055-4F22-988D-AE4475E7AB60}" presName="EmptyPane1" presStyleCnt="0"/>
      <dgm:spPr/>
    </dgm:pt>
    <dgm:pt modelId="{348C9CBA-3DD3-4AA2-ACCE-5B24B49951E6}" type="pres">
      <dgm:prSet presAssocID="{A119BADE-ED41-446E-BF67-61941EC64F23}" presName="spaceBetweenRectangles1" presStyleCnt="0"/>
      <dgm:spPr/>
    </dgm:pt>
    <dgm:pt modelId="{14142AD2-6500-4896-B225-27CF2CC0A17B}" type="pres">
      <dgm:prSet presAssocID="{C23974EC-0585-40FE-A83F-9A9BBDB5EABC}" presName="composite1" presStyleCnt="0"/>
      <dgm:spPr/>
    </dgm:pt>
    <dgm:pt modelId="{F702BEDA-295D-49EA-B3DC-50867B45CFCE}" type="pres">
      <dgm:prSet presAssocID="{C23974EC-0585-40FE-A83F-9A9BBDB5EABC}" presName="parent1" presStyleLbl="alignNode1" presStyleIdx="1" presStyleCnt="5">
        <dgm:presLayoutVars>
          <dgm:chMax val="1"/>
          <dgm:chPref val="1"/>
          <dgm:bulletEnabled val="1"/>
        </dgm:presLayoutVars>
      </dgm:prSet>
      <dgm:spPr/>
      <dgm:t>
        <a:bodyPr/>
        <a:lstStyle/>
        <a:p>
          <a:endParaRPr lang="es-ES"/>
        </a:p>
      </dgm:t>
    </dgm:pt>
    <dgm:pt modelId="{330A9184-E690-4554-BF0F-68F309CC0433}" type="pres">
      <dgm:prSet presAssocID="{C23974EC-0585-40FE-A83F-9A9BBDB5EABC}" presName="Childtext1" presStyleLbl="revTx" presStyleIdx="1" presStyleCnt="5">
        <dgm:presLayoutVars>
          <dgm:bulletEnabled val="1"/>
        </dgm:presLayoutVars>
      </dgm:prSet>
      <dgm:spPr/>
      <dgm:t>
        <a:bodyPr/>
        <a:lstStyle/>
        <a:p>
          <a:endParaRPr lang="es-ES"/>
        </a:p>
      </dgm:t>
    </dgm:pt>
    <dgm:pt modelId="{95DBC6FD-1A66-4390-BDB6-B3CFDAA63C47}" type="pres">
      <dgm:prSet presAssocID="{C23974EC-0585-40FE-A83F-9A9BBDB5EABC}" presName="ConnectLine1" presStyleLbl="sibTrans1D1" presStyleIdx="1" presStyleCnt="5"/>
      <dgm:spPr>
        <a:noFill/>
        <a:ln w="12700" cap="rnd" cmpd="sng" algn="ctr">
          <a:solidFill>
            <a:schemeClr val="accent2">
              <a:hueOff val="-741071"/>
              <a:satOff val="3550"/>
              <a:lumOff val="3284"/>
              <a:alphaOff val="0"/>
            </a:schemeClr>
          </a:solidFill>
          <a:prstDash val="dash"/>
        </a:ln>
        <a:effectLst/>
      </dgm:spPr>
    </dgm:pt>
    <dgm:pt modelId="{0B4436BC-451D-4DF1-92A1-AE4B3D24A0BC}" type="pres">
      <dgm:prSet presAssocID="{C23974EC-0585-40FE-A83F-9A9BBDB5EABC}" presName="ConnectLineEnd1" presStyleLbl="lnNode1" presStyleIdx="1" presStyleCnt="5"/>
      <dgm:spPr/>
    </dgm:pt>
    <dgm:pt modelId="{1ABEC956-B82C-4846-B0E6-417CDBF49197}" type="pres">
      <dgm:prSet presAssocID="{C23974EC-0585-40FE-A83F-9A9BBDB5EABC}" presName="EmptyPane1" presStyleCnt="0"/>
      <dgm:spPr/>
    </dgm:pt>
    <dgm:pt modelId="{1EE8D177-863E-4C0A-9893-3B547C6697BD}" type="pres">
      <dgm:prSet presAssocID="{C72A9C4F-8BF9-47D7-A227-60DD8AB0316C}" presName="spaceBetweenRectangles1" presStyleCnt="0"/>
      <dgm:spPr/>
    </dgm:pt>
    <dgm:pt modelId="{DC4FF8E2-1F2C-499C-A191-AC2BAB71B0F9}" type="pres">
      <dgm:prSet presAssocID="{3B093871-81B0-48D0-B480-ED40E425D20B}" presName="composite1" presStyleCnt="0"/>
      <dgm:spPr/>
    </dgm:pt>
    <dgm:pt modelId="{DF130C67-BF13-4677-90C0-F9C57DA5AA1B}" type="pres">
      <dgm:prSet presAssocID="{3B093871-81B0-48D0-B480-ED40E425D20B}" presName="parent1" presStyleLbl="alignNode1" presStyleIdx="2" presStyleCnt="5">
        <dgm:presLayoutVars>
          <dgm:chMax val="1"/>
          <dgm:chPref val="1"/>
          <dgm:bulletEnabled val="1"/>
        </dgm:presLayoutVars>
      </dgm:prSet>
      <dgm:spPr/>
      <dgm:t>
        <a:bodyPr/>
        <a:lstStyle/>
        <a:p>
          <a:endParaRPr lang="es-ES"/>
        </a:p>
      </dgm:t>
    </dgm:pt>
    <dgm:pt modelId="{6014709E-C54D-434E-BACD-32CB5C0EB9BB}" type="pres">
      <dgm:prSet presAssocID="{3B093871-81B0-48D0-B480-ED40E425D20B}" presName="Childtext1" presStyleLbl="revTx" presStyleIdx="2" presStyleCnt="5">
        <dgm:presLayoutVars>
          <dgm:bulletEnabled val="1"/>
        </dgm:presLayoutVars>
      </dgm:prSet>
      <dgm:spPr/>
      <dgm:t>
        <a:bodyPr/>
        <a:lstStyle/>
        <a:p>
          <a:endParaRPr lang="es-ES"/>
        </a:p>
      </dgm:t>
    </dgm:pt>
    <dgm:pt modelId="{BEAC430D-05C7-41C0-A22F-C397B1B76AF7}" type="pres">
      <dgm:prSet presAssocID="{3B093871-81B0-48D0-B480-ED40E425D20B}" presName="ConnectLine1" presStyleLbl="sibTrans1D1" presStyleIdx="2" presStyleCnt="5"/>
      <dgm:spPr>
        <a:noFill/>
        <a:ln w="12700" cap="rnd" cmpd="sng" algn="ctr">
          <a:solidFill>
            <a:schemeClr val="accent2">
              <a:hueOff val="-1482143"/>
              <a:satOff val="7100"/>
              <a:lumOff val="6569"/>
              <a:alphaOff val="0"/>
            </a:schemeClr>
          </a:solidFill>
          <a:prstDash val="dash"/>
        </a:ln>
        <a:effectLst/>
      </dgm:spPr>
    </dgm:pt>
    <dgm:pt modelId="{FF3BDD4B-3864-4D95-91DC-C5645AF45187}" type="pres">
      <dgm:prSet presAssocID="{3B093871-81B0-48D0-B480-ED40E425D20B}" presName="ConnectLineEnd1" presStyleLbl="lnNode1" presStyleIdx="2" presStyleCnt="5"/>
      <dgm:spPr/>
    </dgm:pt>
    <dgm:pt modelId="{14B111FB-1CB4-4479-824B-D7AA74BA4B28}" type="pres">
      <dgm:prSet presAssocID="{3B093871-81B0-48D0-B480-ED40E425D20B}" presName="EmptyPane1" presStyleCnt="0"/>
      <dgm:spPr/>
    </dgm:pt>
    <dgm:pt modelId="{E244331F-D946-484A-9FF8-8A158089A357}" type="pres">
      <dgm:prSet presAssocID="{F8D117C9-76F0-4096-A146-F80EDCAEE92B}" presName="spaceBetweenRectangles1" presStyleCnt="0"/>
      <dgm:spPr/>
    </dgm:pt>
    <dgm:pt modelId="{88D6F93F-6F49-44ED-847A-F613A2304CA8}" type="pres">
      <dgm:prSet presAssocID="{107B3ADB-D5DE-408E-9701-3B858ED64D64}" presName="composite1" presStyleCnt="0"/>
      <dgm:spPr/>
    </dgm:pt>
    <dgm:pt modelId="{A61E4841-3B62-4B4B-BAE0-5D5F6F7FAB89}" type="pres">
      <dgm:prSet presAssocID="{107B3ADB-D5DE-408E-9701-3B858ED64D64}" presName="parent1" presStyleLbl="alignNode1" presStyleIdx="3" presStyleCnt="5">
        <dgm:presLayoutVars>
          <dgm:chMax val="1"/>
          <dgm:chPref val="1"/>
          <dgm:bulletEnabled val="1"/>
        </dgm:presLayoutVars>
      </dgm:prSet>
      <dgm:spPr/>
      <dgm:t>
        <a:bodyPr/>
        <a:lstStyle/>
        <a:p>
          <a:endParaRPr lang="es-ES"/>
        </a:p>
      </dgm:t>
    </dgm:pt>
    <dgm:pt modelId="{66BF7E50-B0B9-4CA6-A85B-9D4651406A39}" type="pres">
      <dgm:prSet presAssocID="{107B3ADB-D5DE-408E-9701-3B858ED64D64}" presName="Childtext1" presStyleLbl="revTx" presStyleIdx="3" presStyleCnt="5">
        <dgm:presLayoutVars>
          <dgm:bulletEnabled val="1"/>
        </dgm:presLayoutVars>
      </dgm:prSet>
      <dgm:spPr/>
      <dgm:t>
        <a:bodyPr/>
        <a:lstStyle/>
        <a:p>
          <a:endParaRPr lang="es-ES"/>
        </a:p>
      </dgm:t>
    </dgm:pt>
    <dgm:pt modelId="{EB9F98AD-9D45-442C-A194-249D7586D6E7}" type="pres">
      <dgm:prSet presAssocID="{107B3ADB-D5DE-408E-9701-3B858ED64D64}" presName="ConnectLine1" presStyleLbl="sibTrans1D1" presStyleIdx="3" presStyleCnt="5"/>
      <dgm:spPr>
        <a:noFill/>
        <a:ln w="12700" cap="rnd" cmpd="sng" algn="ctr">
          <a:solidFill>
            <a:schemeClr val="accent2">
              <a:hueOff val="-2223214"/>
              <a:satOff val="10650"/>
              <a:lumOff val="9853"/>
              <a:alphaOff val="0"/>
            </a:schemeClr>
          </a:solidFill>
          <a:prstDash val="dash"/>
        </a:ln>
        <a:effectLst/>
      </dgm:spPr>
    </dgm:pt>
    <dgm:pt modelId="{520774B9-C451-4B7D-AC76-872CBD77E84C}" type="pres">
      <dgm:prSet presAssocID="{107B3ADB-D5DE-408E-9701-3B858ED64D64}" presName="ConnectLineEnd1" presStyleLbl="lnNode1" presStyleIdx="3" presStyleCnt="5"/>
      <dgm:spPr/>
    </dgm:pt>
    <dgm:pt modelId="{3F7BE204-89A9-4052-8DFD-5BC8E1F1AE95}" type="pres">
      <dgm:prSet presAssocID="{107B3ADB-D5DE-408E-9701-3B858ED64D64}" presName="EmptyPane1" presStyleCnt="0"/>
      <dgm:spPr/>
    </dgm:pt>
    <dgm:pt modelId="{AD69C0DE-47C5-441D-A0E7-3C9A0174DA72}" type="pres">
      <dgm:prSet presAssocID="{8DD18E38-88BF-4994-9D9B-53E2FD780E30}" presName="spaceBetweenRectangles1" presStyleCnt="0"/>
      <dgm:spPr/>
    </dgm:pt>
    <dgm:pt modelId="{C86D0D7B-5D00-4222-BC5F-73D82F45944E}" type="pres">
      <dgm:prSet presAssocID="{0BA2BE44-D8DF-40D0-9D16-C4FE3E0AFF56}" presName="composite1" presStyleCnt="0"/>
      <dgm:spPr/>
    </dgm:pt>
    <dgm:pt modelId="{652C4A4B-5BA3-4C6D-BDC1-2DF63B6C1A9A}" type="pres">
      <dgm:prSet presAssocID="{0BA2BE44-D8DF-40D0-9D16-C4FE3E0AFF56}" presName="parent1" presStyleLbl="alignNode1" presStyleIdx="4" presStyleCnt="5">
        <dgm:presLayoutVars>
          <dgm:chMax val="1"/>
          <dgm:chPref val="1"/>
          <dgm:bulletEnabled val="1"/>
        </dgm:presLayoutVars>
      </dgm:prSet>
      <dgm:spPr/>
      <dgm:t>
        <a:bodyPr/>
        <a:lstStyle/>
        <a:p>
          <a:endParaRPr lang="es-ES"/>
        </a:p>
      </dgm:t>
    </dgm:pt>
    <dgm:pt modelId="{13B45CE8-941B-42EE-9CEC-AAAF411B0D90}" type="pres">
      <dgm:prSet presAssocID="{0BA2BE44-D8DF-40D0-9D16-C4FE3E0AFF56}" presName="Childtext1" presStyleLbl="revTx" presStyleIdx="4" presStyleCnt="5">
        <dgm:presLayoutVars>
          <dgm:bulletEnabled val="1"/>
        </dgm:presLayoutVars>
      </dgm:prSet>
      <dgm:spPr/>
      <dgm:t>
        <a:bodyPr/>
        <a:lstStyle/>
        <a:p>
          <a:endParaRPr lang="es-ES"/>
        </a:p>
      </dgm:t>
    </dgm:pt>
    <dgm:pt modelId="{C5F01E53-B37C-47A6-8FD9-1AECE9BB55DD}" type="pres">
      <dgm:prSet presAssocID="{0BA2BE44-D8DF-40D0-9D16-C4FE3E0AFF56}" presName="ConnectLine1" presStyleLbl="sibTrans1D1" presStyleIdx="4" presStyleCnt="5"/>
      <dgm:spPr>
        <a:noFill/>
        <a:ln w="12700" cap="rnd" cmpd="sng" algn="ctr">
          <a:solidFill>
            <a:schemeClr val="accent2">
              <a:hueOff val="-2964286"/>
              <a:satOff val="14200"/>
              <a:lumOff val="13137"/>
              <a:alphaOff val="0"/>
            </a:schemeClr>
          </a:solidFill>
          <a:prstDash val="dash"/>
        </a:ln>
        <a:effectLst/>
      </dgm:spPr>
    </dgm:pt>
    <dgm:pt modelId="{FECB649D-B764-48E3-8D76-12FE5F76F4A3}" type="pres">
      <dgm:prSet presAssocID="{0BA2BE44-D8DF-40D0-9D16-C4FE3E0AFF56}" presName="ConnectLineEnd1" presStyleLbl="lnNode1" presStyleIdx="4" presStyleCnt="5"/>
      <dgm:spPr/>
    </dgm:pt>
    <dgm:pt modelId="{600703A7-07EC-4428-BFD1-D3BAD6C03DAC}" type="pres">
      <dgm:prSet presAssocID="{0BA2BE44-D8DF-40D0-9D16-C4FE3E0AFF56}" presName="EmptyPane1" presStyleCnt="0"/>
      <dgm:spPr/>
    </dgm:pt>
  </dgm:ptLst>
  <dgm:cxnLst>
    <dgm:cxn modelId="{D134D6AF-0E01-490E-A6A2-F9DB4EE9F254}" srcId="{6AEE26F4-9055-4F22-988D-AE4475E7AB60}" destId="{FC4CFB72-5AC6-421F-A20C-384E8D4E0855}" srcOrd="0" destOrd="0" parTransId="{C60818E5-58CD-474C-99F1-27C1FB52D592}" sibTransId="{AF2D4460-D8D3-4C50-8F6E-050EDF997934}"/>
    <dgm:cxn modelId="{71D2BAA0-FA53-46F6-B533-AFDAD4F42FFE}" type="presOf" srcId="{FE10E69E-F151-491A-88F4-4212A7D9C29E}" destId="{13B45CE8-941B-42EE-9CEC-AAAF411B0D90}" srcOrd="0" destOrd="0" presId="urn:microsoft.com/office/officeart/2016/7/layout/RoundedRectangleTimeline"/>
    <dgm:cxn modelId="{EF5E4DE7-5B1A-4A72-9BF3-F088620C785D}" srcId="{4BE9A151-91C7-447E-9A24-08AD14588CB7}" destId="{107B3ADB-D5DE-408E-9701-3B858ED64D64}" srcOrd="3" destOrd="0" parTransId="{A1E586A6-E2DA-40A5-B67B-1D562173FF29}" sibTransId="{8DD18E38-88BF-4994-9D9B-53E2FD780E30}"/>
    <dgm:cxn modelId="{871708D5-E4F8-4C25-995F-FE09AB942A76}" type="presOf" srcId="{81E5F09E-7B45-43F4-918F-D2BEC3CDA1E6}" destId="{330A9184-E690-4554-BF0F-68F309CC0433}" srcOrd="0" destOrd="0" presId="urn:microsoft.com/office/officeart/2016/7/layout/RoundedRectangleTimeline"/>
    <dgm:cxn modelId="{A19B915B-833A-4F60-931B-2ED0D561DA56}" type="presOf" srcId="{4BE9A151-91C7-447E-9A24-08AD14588CB7}" destId="{797A5B25-8EBC-44A9-9579-5BE7B2BB6B44}" srcOrd="0" destOrd="0" presId="urn:microsoft.com/office/officeart/2016/7/layout/RoundedRectangleTimeline"/>
    <dgm:cxn modelId="{E301DEA0-C1EB-4168-BFC6-658776223B4C}" type="presOf" srcId="{7CA68508-2FCD-4B9B-8D59-EE043F2B12CB}" destId="{13B45CE8-941B-42EE-9CEC-AAAF411B0D90}" srcOrd="0" destOrd="1" presId="urn:microsoft.com/office/officeart/2016/7/layout/RoundedRectangleTimeline"/>
    <dgm:cxn modelId="{A0FC334C-B238-4024-B9FB-CFBFB1CABFC9}" srcId="{4BE9A151-91C7-447E-9A24-08AD14588CB7}" destId="{3B093871-81B0-48D0-B480-ED40E425D20B}" srcOrd="2" destOrd="0" parTransId="{77F75844-0484-47D8-BAB8-907B103DB846}" sibTransId="{F8D117C9-76F0-4096-A146-F80EDCAEE92B}"/>
    <dgm:cxn modelId="{810C1BDC-5A80-4046-B1E8-0B97AD3E81D2}" type="presOf" srcId="{6AEE26F4-9055-4F22-988D-AE4475E7AB60}" destId="{CD64C4A9-5522-4616-8658-4758639623B5}" srcOrd="0" destOrd="0" presId="urn:microsoft.com/office/officeart/2016/7/layout/RoundedRectangleTimeline"/>
    <dgm:cxn modelId="{1AC50580-EC3E-45D2-A5DB-99CA9D83D64D}" type="presOf" srcId="{107B3ADB-D5DE-408E-9701-3B858ED64D64}" destId="{A61E4841-3B62-4B4B-BAE0-5D5F6F7FAB89}" srcOrd="0" destOrd="0" presId="urn:microsoft.com/office/officeart/2016/7/layout/RoundedRectangleTimeline"/>
    <dgm:cxn modelId="{1F7BF3C0-37A4-4998-A5FD-0ED6837D6369}" type="presOf" srcId="{6B3154D0-FC29-438C-82A5-0392ACFAD777}" destId="{6014709E-C54D-434E-BACD-32CB5C0EB9BB}" srcOrd="0" destOrd="0" presId="urn:microsoft.com/office/officeart/2016/7/layout/RoundedRectangleTimeline"/>
    <dgm:cxn modelId="{869028BC-2497-45E3-83BB-E564F69B0BD1}" srcId="{0BA2BE44-D8DF-40D0-9D16-C4FE3E0AFF56}" destId="{7CA68508-2FCD-4B9B-8D59-EE043F2B12CB}" srcOrd="1" destOrd="0" parTransId="{4090C9F8-6094-4841-B48D-FB6DD698E771}" sibTransId="{ABF0DE3D-E54E-4249-B85E-4598C5E6B808}"/>
    <dgm:cxn modelId="{8684D403-6A35-46F9-A9BB-F4AD6DC59618}" srcId="{107B3ADB-D5DE-408E-9701-3B858ED64D64}" destId="{B7B5FF01-D079-4D5C-9538-84557B54C298}" srcOrd="0" destOrd="0" parTransId="{AD8EB80E-77DC-4F2B-8F1E-D11A5DD296EF}" sibTransId="{A7B2F245-627F-42F1-BD70-ECED703C4DB7}"/>
    <dgm:cxn modelId="{F54C6B62-A81F-4ADD-8056-18D7C56AE89A}" type="presOf" srcId="{B7B5FF01-D079-4D5C-9538-84557B54C298}" destId="{66BF7E50-B0B9-4CA6-A85B-9D4651406A39}" srcOrd="0" destOrd="0" presId="urn:microsoft.com/office/officeart/2016/7/layout/RoundedRectangleTimeline"/>
    <dgm:cxn modelId="{82ED2FCC-A285-4363-B539-5C9EC2D3FD52}" srcId="{4BE9A151-91C7-447E-9A24-08AD14588CB7}" destId="{C23974EC-0585-40FE-A83F-9A9BBDB5EABC}" srcOrd="1" destOrd="0" parTransId="{F7DD56FB-6A7B-4D83-86E0-E917742D6DF7}" sibTransId="{C72A9C4F-8BF9-47D7-A227-60DD8AB0316C}"/>
    <dgm:cxn modelId="{A410A16C-CCA7-4E49-83E1-3BE81571A2B4}" type="presOf" srcId="{3B093871-81B0-48D0-B480-ED40E425D20B}" destId="{DF130C67-BF13-4677-90C0-F9C57DA5AA1B}" srcOrd="0" destOrd="0" presId="urn:microsoft.com/office/officeart/2016/7/layout/RoundedRectangleTimeline"/>
    <dgm:cxn modelId="{3AA0E3DA-0410-43F3-949A-ACB6E1545AE9}" srcId="{C23974EC-0585-40FE-A83F-9A9BBDB5EABC}" destId="{81E5F09E-7B45-43F4-918F-D2BEC3CDA1E6}" srcOrd="0" destOrd="0" parTransId="{6F0EDFFC-19F9-4FA8-8836-BDCC51625944}" sibTransId="{6C7BA20C-0D7E-4767-9964-7D9B8D0C33EA}"/>
    <dgm:cxn modelId="{02153785-4F2A-431C-985B-DF62CB18C79B}" srcId="{3B093871-81B0-48D0-B480-ED40E425D20B}" destId="{6B3154D0-FC29-438C-82A5-0392ACFAD777}" srcOrd="0" destOrd="0" parTransId="{F7D66E85-992C-4912-82A4-FE9636C5C36D}" sibTransId="{0B53CE7E-475C-43F2-810E-B7EEFC1A5744}"/>
    <dgm:cxn modelId="{30CF07F9-CB13-46BF-8EBA-DBF8FA8E8FE9}" type="presOf" srcId="{0BA2BE44-D8DF-40D0-9D16-C4FE3E0AFF56}" destId="{652C4A4B-5BA3-4C6D-BDC1-2DF63B6C1A9A}" srcOrd="0" destOrd="0" presId="urn:microsoft.com/office/officeart/2016/7/layout/RoundedRectangleTimeline"/>
    <dgm:cxn modelId="{4EB7ED7D-815F-469F-9116-571F8EF1D692}" type="presOf" srcId="{FC4CFB72-5AC6-421F-A20C-384E8D4E0855}" destId="{6CE949F8-A8F9-47DA-9570-4C2547B9FCE3}" srcOrd="0" destOrd="0" presId="urn:microsoft.com/office/officeart/2016/7/layout/RoundedRectangleTimeline"/>
    <dgm:cxn modelId="{DD3ABBB6-313D-443E-BB7C-5215320AE760}" type="presOf" srcId="{C23974EC-0585-40FE-A83F-9A9BBDB5EABC}" destId="{F702BEDA-295D-49EA-B3DC-50867B45CFCE}" srcOrd="0" destOrd="0" presId="urn:microsoft.com/office/officeart/2016/7/layout/RoundedRectangleTimeline"/>
    <dgm:cxn modelId="{D46EB20F-201A-4117-A202-07A212962806}" srcId="{4BE9A151-91C7-447E-9A24-08AD14588CB7}" destId="{6AEE26F4-9055-4F22-988D-AE4475E7AB60}" srcOrd="0" destOrd="0" parTransId="{37DA7AF1-542B-4FEA-B66E-4866A016A5BE}" sibTransId="{A119BADE-ED41-446E-BF67-61941EC64F23}"/>
    <dgm:cxn modelId="{06A764F1-4BD1-4C73-9F88-A2256712120B}" srcId="{0BA2BE44-D8DF-40D0-9D16-C4FE3E0AFF56}" destId="{FE10E69E-F151-491A-88F4-4212A7D9C29E}" srcOrd="0" destOrd="0" parTransId="{C52E9791-7827-4DD6-9575-51AF0502C9C9}" sibTransId="{81E5CD38-1990-4873-932E-897AFD6E1DBB}"/>
    <dgm:cxn modelId="{CD9EFB3B-36EB-4C66-AD5E-52DC23483370}" srcId="{4BE9A151-91C7-447E-9A24-08AD14588CB7}" destId="{0BA2BE44-D8DF-40D0-9D16-C4FE3E0AFF56}" srcOrd="4" destOrd="0" parTransId="{E5C20CF3-8CF0-4F84-8018-6140EDA1E518}" sibTransId="{B9ECE8DD-86BB-407C-9B9B-7447261600FB}"/>
    <dgm:cxn modelId="{46A8AF77-03FD-4C04-8E40-3D8A383D96C1}" type="presParOf" srcId="{797A5B25-8EBC-44A9-9579-5BE7B2BB6B44}" destId="{DD76174F-20D1-415A-BDE6-7415674FFDCB}" srcOrd="0" destOrd="0" presId="urn:microsoft.com/office/officeart/2016/7/layout/RoundedRectangleTimeline"/>
    <dgm:cxn modelId="{59B29EBB-09C2-41CC-943B-1849485F0373}" type="presParOf" srcId="{DD76174F-20D1-415A-BDE6-7415674FFDCB}" destId="{CD64C4A9-5522-4616-8658-4758639623B5}" srcOrd="0" destOrd="0" presId="urn:microsoft.com/office/officeart/2016/7/layout/RoundedRectangleTimeline"/>
    <dgm:cxn modelId="{7DF877D6-69A4-440E-883C-49834BAFBA34}" type="presParOf" srcId="{DD76174F-20D1-415A-BDE6-7415674FFDCB}" destId="{6CE949F8-A8F9-47DA-9570-4C2547B9FCE3}" srcOrd="1" destOrd="0" presId="urn:microsoft.com/office/officeart/2016/7/layout/RoundedRectangleTimeline"/>
    <dgm:cxn modelId="{CD1E7FB4-41CC-4351-A7D0-6576BD455221}" type="presParOf" srcId="{DD76174F-20D1-415A-BDE6-7415674FFDCB}" destId="{6D8E3F6D-ABCB-40E5-94D5-13B5021D17B3}" srcOrd="2" destOrd="0" presId="urn:microsoft.com/office/officeart/2016/7/layout/RoundedRectangleTimeline"/>
    <dgm:cxn modelId="{F3010703-3970-4504-87B3-B6A2549AAC54}" type="presParOf" srcId="{DD76174F-20D1-415A-BDE6-7415674FFDCB}" destId="{C4EA5EA1-6F5C-42A5-A817-8256DA879C82}" srcOrd="3" destOrd="0" presId="urn:microsoft.com/office/officeart/2016/7/layout/RoundedRectangleTimeline"/>
    <dgm:cxn modelId="{27F58D24-73F6-444D-87B2-4CB2D094852A}" type="presParOf" srcId="{DD76174F-20D1-415A-BDE6-7415674FFDCB}" destId="{E3906691-D61F-4BB7-8287-CE1A37C575D5}" srcOrd="4" destOrd="0" presId="urn:microsoft.com/office/officeart/2016/7/layout/RoundedRectangleTimeline"/>
    <dgm:cxn modelId="{41DE0453-380F-42CC-88F6-C422588C5632}" type="presParOf" srcId="{797A5B25-8EBC-44A9-9579-5BE7B2BB6B44}" destId="{348C9CBA-3DD3-4AA2-ACCE-5B24B49951E6}" srcOrd="1" destOrd="0" presId="urn:microsoft.com/office/officeart/2016/7/layout/RoundedRectangleTimeline"/>
    <dgm:cxn modelId="{B166243E-4B4E-474A-ADFA-2A179A1E00DB}" type="presParOf" srcId="{797A5B25-8EBC-44A9-9579-5BE7B2BB6B44}" destId="{14142AD2-6500-4896-B225-27CF2CC0A17B}" srcOrd="2" destOrd="0" presId="urn:microsoft.com/office/officeart/2016/7/layout/RoundedRectangleTimeline"/>
    <dgm:cxn modelId="{DF0BCC68-323D-43B6-B53B-95E041D908A0}" type="presParOf" srcId="{14142AD2-6500-4896-B225-27CF2CC0A17B}" destId="{F702BEDA-295D-49EA-B3DC-50867B45CFCE}" srcOrd="0" destOrd="0" presId="urn:microsoft.com/office/officeart/2016/7/layout/RoundedRectangleTimeline"/>
    <dgm:cxn modelId="{E1CB00FF-F67F-4FEA-B0A4-5A8B2DFAD5D0}" type="presParOf" srcId="{14142AD2-6500-4896-B225-27CF2CC0A17B}" destId="{330A9184-E690-4554-BF0F-68F309CC0433}" srcOrd="1" destOrd="0" presId="urn:microsoft.com/office/officeart/2016/7/layout/RoundedRectangleTimeline"/>
    <dgm:cxn modelId="{8423A616-7A0B-4720-8AEE-A05FBD3CC585}" type="presParOf" srcId="{14142AD2-6500-4896-B225-27CF2CC0A17B}" destId="{95DBC6FD-1A66-4390-BDB6-B3CFDAA63C47}" srcOrd="2" destOrd="0" presId="urn:microsoft.com/office/officeart/2016/7/layout/RoundedRectangleTimeline"/>
    <dgm:cxn modelId="{D4205402-E4F3-4F60-AF4D-BFC41156A229}" type="presParOf" srcId="{14142AD2-6500-4896-B225-27CF2CC0A17B}" destId="{0B4436BC-451D-4DF1-92A1-AE4B3D24A0BC}" srcOrd="3" destOrd="0" presId="urn:microsoft.com/office/officeart/2016/7/layout/RoundedRectangleTimeline"/>
    <dgm:cxn modelId="{845DEF84-7112-413C-A462-0CFFAE10ECC6}" type="presParOf" srcId="{14142AD2-6500-4896-B225-27CF2CC0A17B}" destId="{1ABEC956-B82C-4846-B0E6-417CDBF49197}" srcOrd="4" destOrd="0" presId="urn:microsoft.com/office/officeart/2016/7/layout/RoundedRectangleTimeline"/>
    <dgm:cxn modelId="{55649B03-36F4-4C8A-96FC-40138E36A789}" type="presParOf" srcId="{797A5B25-8EBC-44A9-9579-5BE7B2BB6B44}" destId="{1EE8D177-863E-4C0A-9893-3B547C6697BD}" srcOrd="3" destOrd="0" presId="urn:microsoft.com/office/officeart/2016/7/layout/RoundedRectangleTimeline"/>
    <dgm:cxn modelId="{727A9885-3548-44C0-A9CB-70605D6E3DA6}" type="presParOf" srcId="{797A5B25-8EBC-44A9-9579-5BE7B2BB6B44}" destId="{DC4FF8E2-1F2C-499C-A191-AC2BAB71B0F9}" srcOrd="4" destOrd="0" presId="urn:microsoft.com/office/officeart/2016/7/layout/RoundedRectangleTimeline"/>
    <dgm:cxn modelId="{FC043062-3A0E-46F2-A74E-42C6BA06BB8E}" type="presParOf" srcId="{DC4FF8E2-1F2C-499C-A191-AC2BAB71B0F9}" destId="{DF130C67-BF13-4677-90C0-F9C57DA5AA1B}" srcOrd="0" destOrd="0" presId="urn:microsoft.com/office/officeart/2016/7/layout/RoundedRectangleTimeline"/>
    <dgm:cxn modelId="{D68BD6CD-0787-46A5-A1FD-BF8521678915}" type="presParOf" srcId="{DC4FF8E2-1F2C-499C-A191-AC2BAB71B0F9}" destId="{6014709E-C54D-434E-BACD-32CB5C0EB9BB}" srcOrd="1" destOrd="0" presId="urn:microsoft.com/office/officeart/2016/7/layout/RoundedRectangleTimeline"/>
    <dgm:cxn modelId="{4A5EFC72-E719-481B-9AFC-75C2DC23D4EC}" type="presParOf" srcId="{DC4FF8E2-1F2C-499C-A191-AC2BAB71B0F9}" destId="{BEAC430D-05C7-41C0-A22F-C397B1B76AF7}" srcOrd="2" destOrd="0" presId="urn:microsoft.com/office/officeart/2016/7/layout/RoundedRectangleTimeline"/>
    <dgm:cxn modelId="{86E2FCDB-FA79-45C1-B730-CF6460F2B71A}" type="presParOf" srcId="{DC4FF8E2-1F2C-499C-A191-AC2BAB71B0F9}" destId="{FF3BDD4B-3864-4D95-91DC-C5645AF45187}" srcOrd="3" destOrd="0" presId="urn:microsoft.com/office/officeart/2016/7/layout/RoundedRectangleTimeline"/>
    <dgm:cxn modelId="{6BB3586C-D26B-404F-8553-2740AF3E2942}" type="presParOf" srcId="{DC4FF8E2-1F2C-499C-A191-AC2BAB71B0F9}" destId="{14B111FB-1CB4-4479-824B-D7AA74BA4B28}" srcOrd="4" destOrd="0" presId="urn:microsoft.com/office/officeart/2016/7/layout/RoundedRectangleTimeline"/>
    <dgm:cxn modelId="{A354E936-E8B1-4186-8AA1-C77921F88BDB}" type="presParOf" srcId="{797A5B25-8EBC-44A9-9579-5BE7B2BB6B44}" destId="{E244331F-D946-484A-9FF8-8A158089A357}" srcOrd="5" destOrd="0" presId="urn:microsoft.com/office/officeart/2016/7/layout/RoundedRectangleTimeline"/>
    <dgm:cxn modelId="{A7C2C822-ACBA-407B-9CA1-3DAE9CA27A0E}" type="presParOf" srcId="{797A5B25-8EBC-44A9-9579-5BE7B2BB6B44}" destId="{88D6F93F-6F49-44ED-847A-F613A2304CA8}" srcOrd="6" destOrd="0" presId="urn:microsoft.com/office/officeart/2016/7/layout/RoundedRectangleTimeline"/>
    <dgm:cxn modelId="{296C98A2-B433-42C0-B908-38B2D38DD94A}" type="presParOf" srcId="{88D6F93F-6F49-44ED-847A-F613A2304CA8}" destId="{A61E4841-3B62-4B4B-BAE0-5D5F6F7FAB89}" srcOrd="0" destOrd="0" presId="urn:microsoft.com/office/officeart/2016/7/layout/RoundedRectangleTimeline"/>
    <dgm:cxn modelId="{CFF48D8D-FCF0-4402-BDB2-5E58AC693214}" type="presParOf" srcId="{88D6F93F-6F49-44ED-847A-F613A2304CA8}" destId="{66BF7E50-B0B9-4CA6-A85B-9D4651406A39}" srcOrd="1" destOrd="0" presId="urn:microsoft.com/office/officeart/2016/7/layout/RoundedRectangleTimeline"/>
    <dgm:cxn modelId="{1E6E322B-07EB-405C-AB34-FED6A4EF8392}" type="presParOf" srcId="{88D6F93F-6F49-44ED-847A-F613A2304CA8}" destId="{EB9F98AD-9D45-442C-A194-249D7586D6E7}" srcOrd="2" destOrd="0" presId="urn:microsoft.com/office/officeart/2016/7/layout/RoundedRectangleTimeline"/>
    <dgm:cxn modelId="{00BDDAE4-9ECD-408B-A6DE-1FDB23DDDD45}" type="presParOf" srcId="{88D6F93F-6F49-44ED-847A-F613A2304CA8}" destId="{520774B9-C451-4B7D-AC76-872CBD77E84C}" srcOrd="3" destOrd="0" presId="urn:microsoft.com/office/officeart/2016/7/layout/RoundedRectangleTimeline"/>
    <dgm:cxn modelId="{461F328D-9776-4432-A9BB-836E53460CAD}" type="presParOf" srcId="{88D6F93F-6F49-44ED-847A-F613A2304CA8}" destId="{3F7BE204-89A9-4052-8DFD-5BC8E1F1AE95}" srcOrd="4" destOrd="0" presId="urn:microsoft.com/office/officeart/2016/7/layout/RoundedRectangleTimeline"/>
    <dgm:cxn modelId="{F6535ECF-74FF-4F74-8C05-423DD866F42B}" type="presParOf" srcId="{797A5B25-8EBC-44A9-9579-5BE7B2BB6B44}" destId="{AD69C0DE-47C5-441D-A0E7-3C9A0174DA72}" srcOrd="7" destOrd="0" presId="urn:microsoft.com/office/officeart/2016/7/layout/RoundedRectangleTimeline"/>
    <dgm:cxn modelId="{E2E66369-8994-482E-9C5D-097836ACD5F4}" type="presParOf" srcId="{797A5B25-8EBC-44A9-9579-5BE7B2BB6B44}" destId="{C86D0D7B-5D00-4222-BC5F-73D82F45944E}" srcOrd="8" destOrd="0" presId="urn:microsoft.com/office/officeart/2016/7/layout/RoundedRectangleTimeline"/>
    <dgm:cxn modelId="{8CA466A0-3126-458B-80E2-E399A68F3511}" type="presParOf" srcId="{C86D0D7B-5D00-4222-BC5F-73D82F45944E}" destId="{652C4A4B-5BA3-4C6D-BDC1-2DF63B6C1A9A}" srcOrd="0" destOrd="0" presId="urn:microsoft.com/office/officeart/2016/7/layout/RoundedRectangleTimeline"/>
    <dgm:cxn modelId="{9B388D91-7076-4889-BECF-6853D2CE3BD8}" type="presParOf" srcId="{C86D0D7B-5D00-4222-BC5F-73D82F45944E}" destId="{13B45CE8-941B-42EE-9CEC-AAAF411B0D90}" srcOrd="1" destOrd="0" presId="urn:microsoft.com/office/officeart/2016/7/layout/RoundedRectangleTimeline"/>
    <dgm:cxn modelId="{599848F4-39D1-4AC9-8377-5EEFF8A6E036}" type="presParOf" srcId="{C86D0D7B-5D00-4222-BC5F-73D82F45944E}" destId="{C5F01E53-B37C-47A6-8FD9-1AECE9BB55DD}" srcOrd="2" destOrd="0" presId="urn:microsoft.com/office/officeart/2016/7/layout/RoundedRectangleTimeline"/>
    <dgm:cxn modelId="{48716AC6-14CE-4870-9F57-73C166874ADE}" type="presParOf" srcId="{C86D0D7B-5D00-4222-BC5F-73D82F45944E}" destId="{FECB649D-B764-48E3-8D76-12FE5F76F4A3}" srcOrd="3" destOrd="0" presId="urn:microsoft.com/office/officeart/2016/7/layout/RoundedRectangleTimeline"/>
    <dgm:cxn modelId="{FD71AC38-1B1C-4E8C-A512-47F24F4BF9B6}" type="presParOf" srcId="{C86D0D7B-5D00-4222-BC5F-73D82F45944E}" destId="{600703A7-07EC-4428-BFD1-D3BAD6C03DAC}"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1C063F-6043-4BEB-83D8-F5070EBC8FC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E42D1BE5-367B-47D6-AA10-FE94AB0EC35C}">
      <dgm:prSet phldrT="[Texto]"/>
      <dgm:spPr/>
      <dgm:t>
        <a:bodyPr/>
        <a:lstStyle/>
        <a:p>
          <a:r>
            <a:rPr lang="es-ES" dirty="0" smtClean="0"/>
            <a:t>Mejora de la seguridad</a:t>
          </a:r>
          <a:endParaRPr lang="es-ES" dirty="0"/>
        </a:p>
      </dgm:t>
    </dgm:pt>
    <dgm:pt modelId="{EA347B1B-11DF-4558-AAAA-13B06D4535E1}" type="parTrans" cxnId="{D87015F6-3414-4274-ABEA-E846A983FCE4}">
      <dgm:prSet/>
      <dgm:spPr/>
      <dgm:t>
        <a:bodyPr/>
        <a:lstStyle/>
        <a:p>
          <a:endParaRPr lang="es-ES"/>
        </a:p>
      </dgm:t>
    </dgm:pt>
    <dgm:pt modelId="{E856099D-47FE-4968-A5BC-7CBF836124E7}" type="sibTrans" cxnId="{D87015F6-3414-4274-ABEA-E846A983FCE4}">
      <dgm:prSet/>
      <dgm:spPr/>
      <dgm:t>
        <a:bodyPr/>
        <a:lstStyle/>
        <a:p>
          <a:endParaRPr lang="es-ES"/>
        </a:p>
      </dgm:t>
    </dgm:pt>
    <dgm:pt modelId="{D5A04990-0E31-4646-8E38-691AC6EF0D7C}">
      <dgm:prSet phldrT="[Texto]"/>
      <dgm:spPr/>
      <dgm:t>
        <a:bodyPr/>
        <a:lstStyle/>
        <a:p>
          <a:r>
            <a:rPr lang="es-ES" dirty="0" smtClean="0"/>
            <a:t>Buen gobierno</a:t>
          </a:r>
          <a:endParaRPr lang="es-ES" dirty="0"/>
        </a:p>
      </dgm:t>
    </dgm:pt>
    <dgm:pt modelId="{CC228C75-27E6-4108-A7F7-79301C156660}" type="parTrans" cxnId="{877879D9-CBD1-499F-91AB-6B0B71979B06}">
      <dgm:prSet/>
      <dgm:spPr/>
      <dgm:t>
        <a:bodyPr/>
        <a:lstStyle/>
        <a:p>
          <a:endParaRPr lang="es-ES"/>
        </a:p>
      </dgm:t>
    </dgm:pt>
    <dgm:pt modelId="{A2388064-7CF5-4A7F-B1B5-E055AA6DF2FD}" type="sibTrans" cxnId="{877879D9-CBD1-499F-91AB-6B0B71979B06}">
      <dgm:prSet/>
      <dgm:spPr/>
      <dgm:t>
        <a:bodyPr/>
        <a:lstStyle/>
        <a:p>
          <a:endParaRPr lang="es-ES"/>
        </a:p>
      </dgm:t>
    </dgm:pt>
    <dgm:pt modelId="{96C8AEF1-7B47-473F-B356-7C68F4F0C8EE}">
      <dgm:prSet phldrT="[Texto]"/>
      <dgm:spPr/>
      <dgm:t>
        <a:bodyPr/>
        <a:lstStyle/>
        <a:p>
          <a:r>
            <a:rPr lang="es-ES" dirty="0" smtClean="0"/>
            <a:t>Cumplimiento</a:t>
          </a:r>
          <a:endParaRPr lang="es-ES" dirty="0"/>
        </a:p>
      </dgm:t>
    </dgm:pt>
    <dgm:pt modelId="{79A8C7AA-A4A3-4425-AE9B-E2D24B89BE50}" type="parTrans" cxnId="{818EEF76-E2A8-4A38-A495-B73AC74ED397}">
      <dgm:prSet/>
      <dgm:spPr/>
      <dgm:t>
        <a:bodyPr/>
        <a:lstStyle/>
        <a:p>
          <a:endParaRPr lang="es-ES"/>
        </a:p>
      </dgm:t>
    </dgm:pt>
    <dgm:pt modelId="{4818FCAC-BEBA-4A08-A38C-5CF1BDF26F50}" type="sibTrans" cxnId="{818EEF76-E2A8-4A38-A495-B73AC74ED397}">
      <dgm:prSet/>
      <dgm:spPr/>
      <dgm:t>
        <a:bodyPr/>
        <a:lstStyle/>
        <a:p>
          <a:endParaRPr lang="es-ES"/>
        </a:p>
      </dgm:t>
    </dgm:pt>
    <dgm:pt modelId="{0248FCCA-2437-4E3E-AFA1-E1746F5D9465}">
      <dgm:prSet phldrT="[Texto]"/>
      <dgm:spPr/>
      <dgm:t>
        <a:bodyPr/>
        <a:lstStyle/>
        <a:p>
          <a:r>
            <a:rPr lang="es-ES" dirty="0" smtClean="0"/>
            <a:t>Reducción de costos</a:t>
          </a:r>
          <a:endParaRPr lang="es-ES" dirty="0"/>
        </a:p>
      </dgm:t>
    </dgm:pt>
    <dgm:pt modelId="{A183C07B-151F-43F5-8405-8810744AC23C}" type="parTrans" cxnId="{89F5FAC6-43C1-4107-9460-894ED4E5B477}">
      <dgm:prSet/>
      <dgm:spPr/>
      <dgm:t>
        <a:bodyPr/>
        <a:lstStyle/>
        <a:p>
          <a:endParaRPr lang="es-ES"/>
        </a:p>
      </dgm:t>
    </dgm:pt>
    <dgm:pt modelId="{07A514A1-2414-4633-93C9-2A5D20E0B974}" type="sibTrans" cxnId="{89F5FAC6-43C1-4107-9460-894ED4E5B477}">
      <dgm:prSet/>
      <dgm:spPr/>
      <dgm:t>
        <a:bodyPr/>
        <a:lstStyle/>
        <a:p>
          <a:endParaRPr lang="es-ES"/>
        </a:p>
      </dgm:t>
    </dgm:pt>
    <dgm:pt modelId="{7E910451-98EB-46C1-B8BB-101B67C52A5D}">
      <dgm:prSet phldrT="[Texto]"/>
      <dgm:spPr/>
      <dgm:t>
        <a:bodyPr/>
        <a:lstStyle/>
        <a:p>
          <a:r>
            <a:rPr lang="es-ES" dirty="0" smtClean="0"/>
            <a:t>Marketing</a:t>
          </a:r>
          <a:endParaRPr lang="es-ES" dirty="0"/>
        </a:p>
      </dgm:t>
    </dgm:pt>
    <dgm:pt modelId="{2B783902-9307-4ED1-8684-09FD60EE5A4D}" type="parTrans" cxnId="{26432C9C-D07C-4F47-BF75-EBAE092C2FAC}">
      <dgm:prSet/>
      <dgm:spPr/>
      <dgm:t>
        <a:bodyPr/>
        <a:lstStyle/>
        <a:p>
          <a:endParaRPr lang="es-ES"/>
        </a:p>
      </dgm:t>
    </dgm:pt>
    <dgm:pt modelId="{E88CD5C9-1768-4AC0-882F-871F01C87881}" type="sibTrans" cxnId="{26432C9C-D07C-4F47-BF75-EBAE092C2FAC}">
      <dgm:prSet/>
      <dgm:spPr/>
      <dgm:t>
        <a:bodyPr/>
        <a:lstStyle/>
        <a:p>
          <a:endParaRPr lang="es-ES"/>
        </a:p>
      </dgm:t>
    </dgm:pt>
    <dgm:pt modelId="{7B760BCD-170E-4882-9DCA-653420702F52}" type="pres">
      <dgm:prSet presAssocID="{371C063F-6043-4BEB-83D8-F5070EBC8FC0}" presName="Name0" presStyleCnt="0">
        <dgm:presLayoutVars>
          <dgm:dir/>
          <dgm:resizeHandles val="exact"/>
        </dgm:presLayoutVars>
      </dgm:prSet>
      <dgm:spPr/>
      <dgm:t>
        <a:bodyPr/>
        <a:lstStyle/>
        <a:p>
          <a:endParaRPr lang="es-ES"/>
        </a:p>
      </dgm:t>
    </dgm:pt>
    <dgm:pt modelId="{347DC9CE-A6BA-4553-8360-B60AB61482AC}" type="pres">
      <dgm:prSet presAssocID="{E42D1BE5-367B-47D6-AA10-FE94AB0EC35C}" presName="Name5" presStyleLbl="vennNode1" presStyleIdx="0" presStyleCnt="5" custLinFactNeighborX="-256">
        <dgm:presLayoutVars>
          <dgm:bulletEnabled val="1"/>
        </dgm:presLayoutVars>
      </dgm:prSet>
      <dgm:spPr/>
      <dgm:t>
        <a:bodyPr/>
        <a:lstStyle/>
        <a:p>
          <a:endParaRPr lang="es-ES"/>
        </a:p>
      </dgm:t>
    </dgm:pt>
    <dgm:pt modelId="{06A5DE99-F894-4D90-BD8C-418C24B665B7}" type="pres">
      <dgm:prSet presAssocID="{E856099D-47FE-4968-A5BC-7CBF836124E7}" presName="space" presStyleCnt="0"/>
      <dgm:spPr/>
    </dgm:pt>
    <dgm:pt modelId="{CF42CA5B-E1C9-4754-B864-876E8459A4A9}" type="pres">
      <dgm:prSet presAssocID="{D5A04990-0E31-4646-8E38-691AC6EF0D7C}" presName="Name5" presStyleLbl="vennNode1" presStyleIdx="1" presStyleCnt="5">
        <dgm:presLayoutVars>
          <dgm:bulletEnabled val="1"/>
        </dgm:presLayoutVars>
      </dgm:prSet>
      <dgm:spPr/>
      <dgm:t>
        <a:bodyPr/>
        <a:lstStyle/>
        <a:p>
          <a:endParaRPr lang="es-ES"/>
        </a:p>
      </dgm:t>
    </dgm:pt>
    <dgm:pt modelId="{0C10ADFA-908E-46F2-A5AD-18D0861F76BB}" type="pres">
      <dgm:prSet presAssocID="{A2388064-7CF5-4A7F-B1B5-E055AA6DF2FD}" presName="space" presStyleCnt="0"/>
      <dgm:spPr/>
    </dgm:pt>
    <dgm:pt modelId="{F2070520-2D9F-4359-BC49-74A15DAC2F9B}" type="pres">
      <dgm:prSet presAssocID="{96C8AEF1-7B47-473F-B356-7C68F4F0C8EE}" presName="Name5" presStyleLbl="vennNode1" presStyleIdx="2" presStyleCnt="5">
        <dgm:presLayoutVars>
          <dgm:bulletEnabled val="1"/>
        </dgm:presLayoutVars>
      </dgm:prSet>
      <dgm:spPr/>
      <dgm:t>
        <a:bodyPr/>
        <a:lstStyle/>
        <a:p>
          <a:endParaRPr lang="es-ES"/>
        </a:p>
      </dgm:t>
    </dgm:pt>
    <dgm:pt modelId="{28885428-55D6-4B88-A1DA-EF5D928D0579}" type="pres">
      <dgm:prSet presAssocID="{4818FCAC-BEBA-4A08-A38C-5CF1BDF26F50}" presName="space" presStyleCnt="0"/>
      <dgm:spPr/>
    </dgm:pt>
    <dgm:pt modelId="{49249F65-E5FE-4869-A0E8-611DDE9650BD}" type="pres">
      <dgm:prSet presAssocID="{0248FCCA-2437-4E3E-AFA1-E1746F5D9465}" presName="Name5" presStyleLbl="vennNode1" presStyleIdx="3" presStyleCnt="5">
        <dgm:presLayoutVars>
          <dgm:bulletEnabled val="1"/>
        </dgm:presLayoutVars>
      </dgm:prSet>
      <dgm:spPr/>
      <dgm:t>
        <a:bodyPr/>
        <a:lstStyle/>
        <a:p>
          <a:endParaRPr lang="es-ES"/>
        </a:p>
      </dgm:t>
    </dgm:pt>
    <dgm:pt modelId="{FCD45FE5-E49C-4459-AE58-D7421D70AD7F}" type="pres">
      <dgm:prSet presAssocID="{07A514A1-2414-4633-93C9-2A5D20E0B974}" presName="space" presStyleCnt="0"/>
      <dgm:spPr/>
    </dgm:pt>
    <dgm:pt modelId="{CD6C4EDA-5462-407A-BC6D-AA922BFA025E}" type="pres">
      <dgm:prSet presAssocID="{7E910451-98EB-46C1-B8BB-101B67C52A5D}" presName="Name5" presStyleLbl="vennNode1" presStyleIdx="4" presStyleCnt="5">
        <dgm:presLayoutVars>
          <dgm:bulletEnabled val="1"/>
        </dgm:presLayoutVars>
      </dgm:prSet>
      <dgm:spPr/>
      <dgm:t>
        <a:bodyPr/>
        <a:lstStyle/>
        <a:p>
          <a:endParaRPr lang="es-ES"/>
        </a:p>
      </dgm:t>
    </dgm:pt>
  </dgm:ptLst>
  <dgm:cxnLst>
    <dgm:cxn modelId="{2E9E4F47-6DA8-4C04-B93F-182C429E6463}" type="presOf" srcId="{96C8AEF1-7B47-473F-B356-7C68F4F0C8EE}" destId="{F2070520-2D9F-4359-BC49-74A15DAC2F9B}" srcOrd="0" destOrd="0" presId="urn:microsoft.com/office/officeart/2005/8/layout/venn3"/>
    <dgm:cxn modelId="{CAA6E04B-1B88-427C-857A-A45FFDDF0B33}" type="presOf" srcId="{D5A04990-0E31-4646-8E38-691AC6EF0D7C}" destId="{CF42CA5B-E1C9-4754-B864-876E8459A4A9}" srcOrd="0" destOrd="0" presId="urn:microsoft.com/office/officeart/2005/8/layout/venn3"/>
    <dgm:cxn modelId="{5C87ED79-E09F-4218-BFA9-B19CD72E4408}" type="presOf" srcId="{7E910451-98EB-46C1-B8BB-101B67C52A5D}" destId="{CD6C4EDA-5462-407A-BC6D-AA922BFA025E}" srcOrd="0" destOrd="0" presId="urn:microsoft.com/office/officeart/2005/8/layout/venn3"/>
    <dgm:cxn modelId="{89F5FAC6-43C1-4107-9460-894ED4E5B477}" srcId="{371C063F-6043-4BEB-83D8-F5070EBC8FC0}" destId="{0248FCCA-2437-4E3E-AFA1-E1746F5D9465}" srcOrd="3" destOrd="0" parTransId="{A183C07B-151F-43F5-8405-8810744AC23C}" sibTransId="{07A514A1-2414-4633-93C9-2A5D20E0B974}"/>
    <dgm:cxn modelId="{877879D9-CBD1-499F-91AB-6B0B71979B06}" srcId="{371C063F-6043-4BEB-83D8-F5070EBC8FC0}" destId="{D5A04990-0E31-4646-8E38-691AC6EF0D7C}" srcOrd="1" destOrd="0" parTransId="{CC228C75-27E6-4108-A7F7-79301C156660}" sibTransId="{A2388064-7CF5-4A7F-B1B5-E055AA6DF2FD}"/>
    <dgm:cxn modelId="{B53D5EAD-E40C-4845-A3A8-6C134C1C444A}" type="presOf" srcId="{E42D1BE5-367B-47D6-AA10-FE94AB0EC35C}" destId="{347DC9CE-A6BA-4553-8360-B60AB61482AC}" srcOrd="0" destOrd="0" presId="urn:microsoft.com/office/officeart/2005/8/layout/venn3"/>
    <dgm:cxn modelId="{CF38B8C3-3BB5-43A1-B80B-81859A8D4676}" type="presOf" srcId="{0248FCCA-2437-4E3E-AFA1-E1746F5D9465}" destId="{49249F65-E5FE-4869-A0E8-611DDE9650BD}" srcOrd="0" destOrd="0" presId="urn:microsoft.com/office/officeart/2005/8/layout/venn3"/>
    <dgm:cxn modelId="{26432C9C-D07C-4F47-BF75-EBAE092C2FAC}" srcId="{371C063F-6043-4BEB-83D8-F5070EBC8FC0}" destId="{7E910451-98EB-46C1-B8BB-101B67C52A5D}" srcOrd="4" destOrd="0" parTransId="{2B783902-9307-4ED1-8684-09FD60EE5A4D}" sibTransId="{E88CD5C9-1768-4AC0-882F-871F01C87881}"/>
    <dgm:cxn modelId="{10062BE1-3F8C-44FC-A09C-8AC9B247E9FC}" type="presOf" srcId="{371C063F-6043-4BEB-83D8-F5070EBC8FC0}" destId="{7B760BCD-170E-4882-9DCA-653420702F52}" srcOrd="0" destOrd="0" presId="urn:microsoft.com/office/officeart/2005/8/layout/venn3"/>
    <dgm:cxn modelId="{818EEF76-E2A8-4A38-A495-B73AC74ED397}" srcId="{371C063F-6043-4BEB-83D8-F5070EBC8FC0}" destId="{96C8AEF1-7B47-473F-B356-7C68F4F0C8EE}" srcOrd="2" destOrd="0" parTransId="{79A8C7AA-A4A3-4425-AE9B-E2D24B89BE50}" sibTransId="{4818FCAC-BEBA-4A08-A38C-5CF1BDF26F50}"/>
    <dgm:cxn modelId="{D87015F6-3414-4274-ABEA-E846A983FCE4}" srcId="{371C063F-6043-4BEB-83D8-F5070EBC8FC0}" destId="{E42D1BE5-367B-47D6-AA10-FE94AB0EC35C}" srcOrd="0" destOrd="0" parTransId="{EA347B1B-11DF-4558-AAAA-13B06D4535E1}" sibTransId="{E856099D-47FE-4968-A5BC-7CBF836124E7}"/>
    <dgm:cxn modelId="{E66C6ECC-74D2-46A7-B29C-6C8C4D04C791}" type="presParOf" srcId="{7B760BCD-170E-4882-9DCA-653420702F52}" destId="{347DC9CE-A6BA-4553-8360-B60AB61482AC}" srcOrd="0" destOrd="0" presId="urn:microsoft.com/office/officeart/2005/8/layout/venn3"/>
    <dgm:cxn modelId="{06B48D5C-9FA7-46E4-A44C-32C635BB5554}" type="presParOf" srcId="{7B760BCD-170E-4882-9DCA-653420702F52}" destId="{06A5DE99-F894-4D90-BD8C-418C24B665B7}" srcOrd="1" destOrd="0" presId="urn:microsoft.com/office/officeart/2005/8/layout/venn3"/>
    <dgm:cxn modelId="{1BA7C523-733A-4168-8445-BE555A167BF4}" type="presParOf" srcId="{7B760BCD-170E-4882-9DCA-653420702F52}" destId="{CF42CA5B-E1C9-4754-B864-876E8459A4A9}" srcOrd="2" destOrd="0" presId="urn:microsoft.com/office/officeart/2005/8/layout/venn3"/>
    <dgm:cxn modelId="{A1374CF0-E871-42DB-9D60-F8968381C32C}" type="presParOf" srcId="{7B760BCD-170E-4882-9DCA-653420702F52}" destId="{0C10ADFA-908E-46F2-A5AD-18D0861F76BB}" srcOrd="3" destOrd="0" presId="urn:microsoft.com/office/officeart/2005/8/layout/venn3"/>
    <dgm:cxn modelId="{E99B0E11-F9C7-4764-AF44-3897E015E16F}" type="presParOf" srcId="{7B760BCD-170E-4882-9DCA-653420702F52}" destId="{F2070520-2D9F-4359-BC49-74A15DAC2F9B}" srcOrd="4" destOrd="0" presId="urn:microsoft.com/office/officeart/2005/8/layout/venn3"/>
    <dgm:cxn modelId="{B9652733-112D-48ED-BEFB-8FE8B393C1EF}" type="presParOf" srcId="{7B760BCD-170E-4882-9DCA-653420702F52}" destId="{28885428-55D6-4B88-A1DA-EF5D928D0579}" srcOrd="5" destOrd="0" presId="urn:microsoft.com/office/officeart/2005/8/layout/venn3"/>
    <dgm:cxn modelId="{7C5E9888-AAEC-48EB-A5DE-1AFB150B84D3}" type="presParOf" srcId="{7B760BCD-170E-4882-9DCA-653420702F52}" destId="{49249F65-E5FE-4869-A0E8-611DDE9650BD}" srcOrd="6" destOrd="0" presId="urn:microsoft.com/office/officeart/2005/8/layout/venn3"/>
    <dgm:cxn modelId="{DA2C8940-7211-499B-A9D3-57606910D425}" type="presParOf" srcId="{7B760BCD-170E-4882-9DCA-653420702F52}" destId="{FCD45FE5-E49C-4459-AE58-D7421D70AD7F}" srcOrd="7" destOrd="0" presId="urn:microsoft.com/office/officeart/2005/8/layout/venn3"/>
    <dgm:cxn modelId="{ED34F5FB-E1F2-40FB-80DB-D697D720DFA9}" type="presParOf" srcId="{7B760BCD-170E-4882-9DCA-653420702F52}" destId="{CD6C4EDA-5462-407A-BC6D-AA922BFA025E}"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C76A53-AC2C-4B6C-89C7-C13585EC2C68}"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es-ES"/>
        </a:p>
      </dgm:t>
    </dgm:pt>
    <dgm:pt modelId="{BF6C79A0-2173-4FC5-BAEF-3F9A02C34A72}">
      <dgm:prSet phldrT="[Texto]"/>
      <dgm:spPr>
        <a:solidFill>
          <a:schemeClr val="accent2"/>
        </a:solidFill>
      </dgm:spPr>
      <dgm:t>
        <a:bodyPr/>
        <a:lstStyle/>
        <a:p>
          <a:r>
            <a:rPr lang="es-ES" dirty="0" smtClean="0"/>
            <a:t>1.Contextualización de la organización</a:t>
          </a:r>
          <a:endParaRPr lang="es-E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455FFF-1A83-4956-8E74-1C734888B3C1}" type="parTrans" cxnId="{0D5E81C8-79E7-456C-9105-9F93C2388EEB}">
      <dgm:prSet/>
      <dgm:spPr/>
      <dgm:t>
        <a:bodyPr/>
        <a:lstStyle/>
        <a:p>
          <a:endParaRPr lang="es-ES"/>
        </a:p>
      </dgm:t>
    </dgm:pt>
    <dgm:pt modelId="{8128378D-C016-47E6-A115-0B263FD44663}" type="sibTrans" cxnId="{0D5E81C8-79E7-456C-9105-9F93C2388EEB}">
      <dgm:prSet/>
      <dgm:spPr>
        <a:solidFill>
          <a:schemeClr val="accent6">
            <a:lumMod val="60000"/>
            <a:lumOff val="40000"/>
          </a:schemeClr>
        </a:solidFill>
      </dgm:spPr>
      <dgm:t>
        <a:bodyPr/>
        <a:lstStyle/>
        <a:p>
          <a:endParaRPr lang="es-ES"/>
        </a:p>
      </dgm:t>
    </dgm:pt>
    <dgm:pt modelId="{9AD5596C-9CD3-4866-B57F-E119D389A6DC}">
      <dgm:prSet phldrT="[Texto]"/>
      <dgm:spPr>
        <a:solidFill>
          <a:schemeClr val="accent2"/>
        </a:solidFill>
      </dgm:spPr>
      <dgm:t>
        <a:bodyPr/>
        <a:lstStyle/>
        <a:p>
          <a:r>
            <a:rPr lang="es-ES" dirty="0" smtClean="0"/>
            <a:t>2.Definición del alcance y los objetivos del SGSI</a:t>
          </a:r>
          <a:endParaRPr lang="es-E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90C317D-1E3B-4644-8FED-E14F384AC315}" type="parTrans" cxnId="{1049C906-F6FD-4D9D-B4ED-B2B2BD24D79B}">
      <dgm:prSet/>
      <dgm:spPr/>
      <dgm:t>
        <a:bodyPr/>
        <a:lstStyle/>
        <a:p>
          <a:endParaRPr lang="es-ES"/>
        </a:p>
      </dgm:t>
    </dgm:pt>
    <dgm:pt modelId="{B3CDDBCE-B449-4C02-9985-DBE888F515AE}" type="sibTrans" cxnId="{1049C906-F6FD-4D9D-B4ED-B2B2BD24D79B}">
      <dgm:prSet/>
      <dgm:spPr/>
      <dgm:t>
        <a:bodyPr/>
        <a:lstStyle/>
        <a:p>
          <a:endParaRPr lang="es-ES"/>
        </a:p>
      </dgm:t>
    </dgm:pt>
    <dgm:pt modelId="{ADD484DE-EC39-414C-B09B-BFAA30CFE0F7}">
      <dgm:prSet phldrT="[Texto]"/>
      <dgm:spPr>
        <a:solidFill>
          <a:schemeClr val="accent2"/>
        </a:solidFill>
      </dgm:spPr>
      <dgm:t>
        <a:bodyPr/>
        <a:lstStyle/>
        <a:p>
          <a:r>
            <a:rPr lang="es-ES" dirty="0" smtClean="0"/>
            <a:t>3.Identificación de los activos</a:t>
          </a:r>
          <a:endParaRPr lang="es-E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DD55E9C-FACE-4F69-AFEA-AD9384D02870}" type="parTrans" cxnId="{BEB25373-18A0-4DD5-9B61-F6AC5248399A}">
      <dgm:prSet/>
      <dgm:spPr/>
      <dgm:t>
        <a:bodyPr/>
        <a:lstStyle/>
        <a:p>
          <a:endParaRPr lang="es-ES"/>
        </a:p>
      </dgm:t>
    </dgm:pt>
    <dgm:pt modelId="{B8AE75CF-2892-4CE7-B240-3AC674AD268F}" type="sibTrans" cxnId="{BEB25373-18A0-4DD5-9B61-F6AC5248399A}">
      <dgm:prSet/>
      <dgm:spPr/>
      <dgm:t>
        <a:bodyPr/>
        <a:lstStyle/>
        <a:p>
          <a:endParaRPr lang="es-ES"/>
        </a:p>
      </dgm:t>
    </dgm:pt>
    <dgm:pt modelId="{632B207D-4B2A-45C9-A179-556DEE58E7F6}">
      <dgm:prSet phldrT="[Texto]"/>
      <dgm:spPr>
        <a:solidFill>
          <a:schemeClr val="accent2"/>
        </a:solidFill>
      </dgm:spPr>
      <dgm:t>
        <a:bodyPr/>
        <a:lstStyle/>
        <a:p>
          <a:r>
            <a:rPr lang="es-ES" dirty="0" smtClean="0"/>
            <a:t>5.Definición de políticas y controles</a:t>
          </a:r>
          <a:endParaRPr lang="es-E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9326A2D-293F-453E-999B-24CE363B48D9}" type="parTrans" cxnId="{45B3891A-FA78-4674-B50B-3882330A115F}">
      <dgm:prSet/>
      <dgm:spPr/>
      <dgm:t>
        <a:bodyPr/>
        <a:lstStyle/>
        <a:p>
          <a:endParaRPr lang="es-ES"/>
        </a:p>
      </dgm:t>
    </dgm:pt>
    <dgm:pt modelId="{5B832A5A-4B87-44A8-988A-2ECF636B14C1}" type="sibTrans" cxnId="{45B3891A-FA78-4674-B50B-3882330A115F}">
      <dgm:prSet/>
      <dgm:spPr/>
      <dgm:t>
        <a:bodyPr/>
        <a:lstStyle/>
        <a:p>
          <a:endParaRPr lang="es-ES"/>
        </a:p>
      </dgm:t>
    </dgm:pt>
    <dgm:pt modelId="{5C385768-3189-423C-BA4C-D47719834EC9}">
      <dgm:prSet phldrT="[Texto]"/>
      <dgm:spPr>
        <a:solidFill>
          <a:schemeClr val="accent2"/>
        </a:solidFill>
      </dgm:spPr>
      <dgm:t>
        <a:bodyPr/>
        <a:lstStyle/>
        <a:p>
          <a:r>
            <a:rPr lang="es-ES" dirty="0" smtClean="0"/>
            <a:t>6.Declaración de aplicabilidad</a:t>
          </a:r>
          <a:endParaRPr lang="es-E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C6CF88AE-B748-42A3-816D-91E11FF463AB}" type="parTrans" cxnId="{CFD40118-0DF9-499E-AE2E-19903C2D921E}">
      <dgm:prSet/>
      <dgm:spPr/>
      <dgm:t>
        <a:bodyPr/>
        <a:lstStyle/>
        <a:p>
          <a:endParaRPr lang="es-ES"/>
        </a:p>
      </dgm:t>
    </dgm:pt>
    <dgm:pt modelId="{BAE3C695-29E6-413B-8D45-5CBEFFA597C3}" type="sibTrans" cxnId="{CFD40118-0DF9-499E-AE2E-19903C2D921E}">
      <dgm:prSet/>
      <dgm:spPr/>
      <dgm:t>
        <a:bodyPr/>
        <a:lstStyle/>
        <a:p>
          <a:endParaRPr lang="es-ES"/>
        </a:p>
      </dgm:t>
    </dgm:pt>
    <dgm:pt modelId="{A843186F-E29F-43EF-9A31-0C46E1E0F755}">
      <dgm:prSet phldrT="[Texto]"/>
      <dgm:spPr>
        <a:solidFill>
          <a:schemeClr val="accent2"/>
        </a:solidFill>
      </dgm:spPr>
      <dgm:t>
        <a:bodyPr/>
        <a:lstStyle/>
        <a:p>
          <a:r>
            <a:rPr lang="es-ES" dirty="0" smtClean="0"/>
            <a:t>4.Gestión de riesgos</a:t>
          </a:r>
          <a:endParaRPr lang="es-E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570E1F99-8D15-4A2C-A629-24162347B4CF}" type="parTrans" cxnId="{9014AA17-BCB4-4275-ADBE-5319036BEF22}">
      <dgm:prSet/>
      <dgm:spPr/>
      <dgm:t>
        <a:bodyPr/>
        <a:lstStyle/>
        <a:p>
          <a:endParaRPr lang="es-ES"/>
        </a:p>
      </dgm:t>
    </dgm:pt>
    <dgm:pt modelId="{50DBEA09-C504-4F37-BC2A-2B25D22EF6A8}" type="sibTrans" cxnId="{9014AA17-BCB4-4275-ADBE-5319036BEF22}">
      <dgm:prSet/>
      <dgm:spPr/>
      <dgm:t>
        <a:bodyPr/>
        <a:lstStyle/>
        <a:p>
          <a:endParaRPr lang="es-ES"/>
        </a:p>
      </dgm:t>
    </dgm:pt>
    <dgm:pt modelId="{41370F97-4D6A-45BC-AA69-E4C4B086F6E1}" type="pres">
      <dgm:prSet presAssocID="{0EC76A53-AC2C-4B6C-89C7-C13585EC2C68}" presName="Name0" presStyleCnt="0">
        <dgm:presLayoutVars>
          <dgm:dir/>
          <dgm:resizeHandles val="exact"/>
        </dgm:presLayoutVars>
      </dgm:prSet>
      <dgm:spPr/>
      <dgm:t>
        <a:bodyPr/>
        <a:lstStyle/>
        <a:p>
          <a:endParaRPr lang="es-ES"/>
        </a:p>
      </dgm:t>
    </dgm:pt>
    <dgm:pt modelId="{759FB343-C963-47C0-B10A-706D084595AE}" type="pres">
      <dgm:prSet presAssocID="{0EC76A53-AC2C-4B6C-89C7-C13585EC2C68}" presName="cycle" presStyleCnt="0"/>
      <dgm:spPr/>
    </dgm:pt>
    <dgm:pt modelId="{E1326113-67FF-471C-A715-FDA2B8E7ACB2}" type="pres">
      <dgm:prSet presAssocID="{BF6C79A0-2173-4FC5-BAEF-3F9A02C34A72}" presName="nodeFirstNode" presStyleLbl="node1" presStyleIdx="0" presStyleCnt="6">
        <dgm:presLayoutVars>
          <dgm:bulletEnabled val="1"/>
        </dgm:presLayoutVars>
      </dgm:prSet>
      <dgm:spPr/>
      <dgm:t>
        <a:bodyPr/>
        <a:lstStyle/>
        <a:p>
          <a:endParaRPr lang="es-ES"/>
        </a:p>
      </dgm:t>
    </dgm:pt>
    <dgm:pt modelId="{B907E883-F403-4730-B6AD-4454BD5A66C0}" type="pres">
      <dgm:prSet presAssocID="{8128378D-C016-47E6-A115-0B263FD44663}" presName="sibTransFirstNode" presStyleLbl="bgShp" presStyleIdx="0" presStyleCnt="1"/>
      <dgm:spPr/>
      <dgm:t>
        <a:bodyPr/>
        <a:lstStyle/>
        <a:p>
          <a:endParaRPr lang="es-ES"/>
        </a:p>
      </dgm:t>
    </dgm:pt>
    <dgm:pt modelId="{47E867E7-CC51-4187-B1D6-D647A553D3A2}" type="pres">
      <dgm:prSet presAssocID="{9AD5596C-9CD3-4866-B57F-E119D389A6DC}" presName="nodeFollowingNodes" presStyleLbl="node1" presStyleIdx="1" presStyleCnt="6">
        <dgm:presLayoutVars>
          <dgm:bulletEnabled val="1"/>
        </dgm:presLayoutVars>
      </dgm:prSet>
      <dgm:spPr/>
      <dgm:t>
        <a:bodyPr/>
        <a:lstStyle/>
        <a:p>
          <a:endParaRPr lang="es-ES"/>
        </a:p>
      </dgm:t>
    </dgm:pt>
    <dgm:pt modelId="{95831A0C-929C-4519-81B6-705D78A2820A}" type="pres">
      <dgm:prSet presAssocID="{ADD484DE-EC39-414C-B09B-BFAA30CFE0F7}" presName="nodeFollowingNodes" presStyleLbl="node1" presStyleIdx="2" presStyleCnt="6">
        <dgm:presLayoutVars>
          <dgm:bulletEnabled val="1"/>
        </dgm:presLayoutVars>
      </dgm:prSet>
      <dgm:spPr/>
      <dgm:t>
        <a:bodyPr/>
        <a:lstStyle/>
        <a:p>
          <a:endParaRPr lang="es-ES"/>
        </a:p>
      </dgm:t>
    </dgm:pt>
    <dgm:pt modelId="{178CD20F-B939-45C3-8CB6-EA90357F861C}" type="pres">
      <dgm:prSet presAssocID="{A843186F-E29F-43EF-9A31-0C46E1E0F755}" presName="nodeFollowingNodes" presStyleLbl="node1" presStyleIdx="3" presStyleCnt="6">
        <dgm:presLayoutVars>
          <dgm:bulletEnabled val="1"/>
        </dgm:presLayoutVars>
      </dgm:prSet>
      <dgm:spPr/>
      <dgm:t>
        <a:bodyPr/>
        <a:lstStyle/>
        <a:p>
          <a:endParaRPr lang="es-ES"/>
        </a:p>
      </dgm:t>
    </dgm:pt>
    <dgm:pt modelId="{187D4474-EC63-439A-81A6-F5903AF86FEF}" type="pres">
      <dgm:prSet presAssocID="{632B207D-4B2A-45C9-A179-556DEE58E7F6}" presName="nodeFollowingNodes" presStyleLbl="node1" presStyleIdx="4" presStyleCnt="6">
        <dgm:presLayoutVars>
          <dgm:bulletEnabled val="1"/>
        </dgm:presLayoutVars>
      </dgm:prSet>
      <dgm:spPr/>
      <dgm:t>
        <a:bodyPr/>
        <a:lstStyle/>
        <a:p>
          <a:endParaRPr lang="es-ES"/>
        </a:p>
      </dgm:t>
    </dgm:pt>
    <dgm:pt modelId="{B1380879-964B-409C-A18B-50C087043D0B}" type="pres">
      <dgm:prSet presAssocID="{5C385768-3189-423C-BA4C-D47719834EC9}" presName="nodeFollowingNodes" presStyleLbl="node1" presStyleIdx="5" presStyleCnt="6">
        <dgm:presLayoutVars>
          <dgm:bulletEnabled val="1"/>
        </dgm:presLayoutVars>
      </dgm:prSet>
      <dgm:spPr/>
      <dgm:t>
        <a:bodyPr/>
        <a:lstStyle/>
        <a:p>
          <a:endParaRPr lang="es-ES"/>
        </a:p>
      </dgm:t>
    </dgm:pt>
  </dgm:ptLst>
  <dgm:cxnLst>
    <dgm:cxn modelId="{BEB25373-18A0-4DD5-9B61-F6AC5248399A}" srcId="{0EC76A53-AC2C-4B6C-89C7-C13585EC2C68}" destId="{ADD484DE-EC39-414C-B09B-BFAA30CFE0F7}" srcOrd="2" destOrd="0" parTransId="{0DD55E9C-FACE-4F69-AFEA-AD9384D02870}" sibTransId="{B8AE75CF-2892-4CE7-B240-3AC674AD268F}"/>
    <dgm:cxn modelId="{4909F282-488B-4E98-87D7-5F7759CDCCDD}" type="presOf" srcId="{632B207D-4B2A-45C9-A179-556DEE58E7F6}" destId="{187D4474-EC63-439A-81A6-F5903AF86FEF}" srcOrd="0" destOrd="0" presId="urn:microsoft.com/office/officeart/2005/8/layout/cycle3"/>
    <dgm:cxn modelId="{45B3891A-FA78-4674-B50B-3882330A115F}" srcId="{0EC76A53-AC2C-4B6C-89C7-C13585EC2C68}" destId="{632B207D-4B2A-45C9-A179-556DEE58E7F6}" srcOrd="4" destOrd="0" parTransId="{69326A2D-293F-453E-999B-24CE363B48D9}" sibTransId="{5B832A5A-4B87-44A8-988A-2ECF636B14C1}"/>
    <dgm:cxn modelId="{A6FD6AEC-B350-4307-B3F9-6E315FB94110}" type="presOf" srcId="{8128378D-C016-47E6-A115-0B263FD44663}" destId="{B907E883-F403-4730-B6AD-4454BD5A66C0}" srcOrd="0" destOrd="0" presId="urn:microsoft.com/office/officeart/2005/8/layout/cycle3"/>
    <dgm:cxn modelId="{22C2AB15-E168-4D5E-8CB9-6A4D1E34F19C}" type="presOf" srcId="{0EC76A53-AC2C-4B6C-89C7-C13585EC2C68}" destId="{41370F97-4D6A-45BC-AA69-E4C4B086F6E1}" srcOrd="0" destOrd="0" presId="urn:microsoft.com/office/officeart/2005/8/layout/cycle3"/>
    <dgm:cxn modelId="{9600056D-CEA3-4E2E-972E-320BA69009D5}" type="presOf" srcId="{5C385768-3189-423C-BA4C-D47719834EC9}" destId="{B1380879-964B-409C-A18B-50C087043D0B}" srcOrd="0" destOrd="0" presId="urn:microsoft.com/office/officeart/2005/8/layout/cycle3"/>
    <dgm:cxn modelId="{1049C906-F6FD-4D9D-B4ED-B2B2BD24D79B}" srcId="{0EC76A53-AC2C-4B6C-89C7-C13585EC2C68}" destId="{9AD5596C-9CD3-4866-B57F-E119D389A6DC}" srcOrd="1" destOrd="0" parTransId="{D90C317D-1E3B-4644-8FED-E14F384AC315}" sibTransId="{B3CDDBCE-B449-4C02-9985-DBE888F515AE}"/>
    <dgm:cxn modelId="{303D192E-8C28-4086-A42B-D5A3CF53A2C8}" type="presOf" srcId="{BF6C79A0-2173-4FC5-BAEF-3F9A02C34A72}" destId="{E1326113-67FF-471C-A715-FDA2B8E7ACB2}" srcOrd="0" destOrd="0" presId="urn:microsoft.com/office/officeart/2005/8/layout/cycle3"/>
    <dgm:cxn modelId="{9014AA17-BCB4-4275-ADBE-5319036BEF22}" srcId="{0EC76A53-AC2C-4B6C-89C7-C13585EC2C68}" destId="{A843186F-E29F-43EF-9A31-0C46E1E0F755}" srcOrd="3" destOrd="0" parTransId="{570E1F99-8D15-4A2C-A629-24162347B4CF}" sibTransId="{50DBEA09-C504-4F37-BC2A-2B25D22EF6A8}"/>
    <dgm:cxn modelId="{8B722AD3-CCE3-4220-93B0-AD3EFC41BDDD}" type="presOf" srcId="{9AD5596C-9CD3-4866-B57F-E119D389A6DC}" destId="{47E867E7-CC51-4187-B1D6-D647A553D3A2}" srcOrd="0" destOrd="0" presId="urn:microsoft.com/office/officeart/2005/8/layout/cycle3"/>
    <dgm:cxn modelId="{CFD40118-0DF9-499E-AE2E-19903C2D921E}" srcId="{0EC76A53-AC2C-4B6C-89C7-C13585EC2C68}" destId="{5C385768-3189-423C-BA4C-D47719834EC9}" srcOrd="5" destOrd="0" parTransId="{C6CF88AE-B748-42A3-816D-91E11FF463AB}" sibTransId="{BAE3C695-29E6-413B-8D45-5CBEFFA597C3}"/>
    <dgm:cxn modelId="{900BD0B9-9540-4E1E-8196-51459053D037}" type="presOf" srcId="{ADD484DE-EC39-414C-B09B-BFAA30CFE0F7}" destId="{95831A0C-929C-4519-81B6-705D78A2820A}" srcOrd="0" destOrd="0" presId="urn:microsoft.com/office/officeart/2005/8/layout/cycle3"/>
    <dgm:cxn modelId="{B888179C-6AD2-4570-AA55-F25057A08CCC}" type="presOf" srcId="{A843186F-E29F-43EF-9A31-0C46E1E0F755}" destId="{178CD20F-B939-45C3-8CB6-EA90357F861C}" srcOrd="0" destOrd="0" presId="urn:microsoft.com/office/officeart/2005/8/layout/cycle3"/>
    <dgm:cxn modelId="{0D5E81C8-79E7-456C-9105-9F93C2388EEB}" srcId="{0EC76A53-AC2C-4B6C-89C7-C13585EC2C68}" destId="{BF6C79A0-2173-4FC5-BAEF-3F9A02C34A72}" srcOrd="0" destOrd="0" parTransId="{CD455FFF-1A83-4956-8E74-1C734888B3C1}" sibTransId="{8128378D-C016-47E6-A115-0B263FD44663}"/>
    <dgm:cxn modelId="{8103D469-C8E0-4574-8147-9EAE669DC170}" type="presParOf" srcId="{41370F97-4D6A-45BC-AA69-E4C4B086F6E1}" destId="{759FB343-C963-47C0-B10A-706D084595AE}" srcOrd="0" destOrd="0" presId="urn:microsoft.com/office/officeart/2005/8/layout/cycle3"/>
    <dgm:cxn modelId="{783E1918-6A30-4B31-A00D-3AEE3B6D5FF0}" type="presParOf" srcId="{759FB343-C963-47C0-B10A-706D084595AE}" destId="{E1326113-67FF-471C-A715-FDA2B8E7ACB2}" srcOrd="0" destOrd="0" presId="urn:microsoft.com/office/officeart/2005/8/layout/cycle3"/>
    <dgm:cxn modelId="{FCA548AA-FFF1-49A6-B4BC-6ECDDF6A3584}" type="presParOf" srcId="{759FB343-C963-47C0-B10A-706D084595AE}" destId="{B907E883-F403-4730-B6AD-4454BD5A66C0}" srcOrd="1" destOrd="0" presId="urn:microsoft.com/office/officeart/2005/8/layout/cycle3"/>
    <dgm:cxn modelId="{ECD13BCE-75A4-480B-8871-F08E54B906B7}" type="presParOf" srcId="{759FB343-C963-47C0-B10A-706D084595AE}" destId="{47E867E7-CC51-4187-B1D6-D647A553D3A2}" srcOrd="2" destOrd="0" presId="urn:microsoft.com/office/officeart/2005/8/layout/cycle3"/>
    <dgm:cxn modelId="{4442BAC9-42C9-471B-896C-D4A07CD4E0FE}" type="presParOf" srcId="{759FB343-C963-47C0-B10A-706D084595AE}" destId="{95831A0C-929C-4519-81B6-705D78A2820A}" srcOrd="3" destOrd="0" presId="urn:microsoft.com/office/officeart/2005/8/layout/cycle3"/>
    <dgm:cxn modelId="{49289FF3-4EC4-4D8A-9081-C4067BECC45E}" type="presParOf" srcId="{759FB343-C963-47C0-B10A-706D084595AE}" destId="{178CD20F-B939-45C3-8CB6-EA90357F861C}" srcOrd="4" destOrd="0" presId="urn:microsoft.com/office/officeart/2005/8/layout/cycle3"/>
    <dgm:cxn modelId="{D2E8BE45-3073-4585-A922-E504A4AA7F22}" type="presParOf" srcId="{759FB343-C963-47C0-B10A-706D084595AE}" destId="{187D4474-EC63-439A-81A6-F5903AF86FEF}" srcOrd="5" destOrd="0" presId="urn:microsoft.com/office/officeart/2005/8/layout/cycle3"/>
    <dgm:cxn modelId="{6CF95DE7-E381-45D7-9B20-610A5D011FC2}" type="presParOf" srcId="{759FB343-C963-47C0-B10A-706D084595AE}" destId="{B1380879-964B-409C-A18B-50C087043D0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0A641-0587-4EAD-80BC-F3D6E79195F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069A50D-2762-4F17-9B68-D4C55D002FB5}">
      <dgm:prSet phldrT="[Texto]"/>
      <dgm:spPr>
        <a:solidFill>
          <a:schemeClr val="accent2"/>
        </a:solidFill>
      </dgm:spPr>
      <dgm:t>
        <a:bodyPr/>
        <a:lstStyle/>
        <a:p>
          <a:r>
            <a:rPr lang="es-ES" dirty="0" smtClean="0"/>
            <a:t>Diseño del SGSI</a:t>
          </a:r>
          <a:endParaRPr lang="es-ES" dirty="0"/>
        </a:p>
      </dgm:t>
    </dgm:pt>
    <dgm:pt modelId="{0C465840-7EFC-4853-83C4-E473740E4666}" type="parTrans" cxnId="{77F66862-CA3E-40EA-A90F-5430E2E193DB}">
      <dgm:prSet/>
      <dgm:spPr/>
      <dgm:t>
        <a:bodyPr/>
        <a:lstStyle/>
        <a:p>
          <a:endParaRPr lang="es-ES"/>
        </a:p>
      </dgm:t>
    </dgm:pt>
    <dgm:pt modelId="{4C40CDCC-A926-4F0C-9A5E-286CBBA8151D}" type="sibTrans" cxnId="{77F66862-CA3E-40EA-A90F-5430E2E193DB}">
      <dgm:prSet/>
      <dgm:spPr>
        <a:solidFill>
          <a:schemeClr val="accent1">
            <a:lumMod val="75000"/>
          </a:schemeClr>
        </a:solidFill>
      </dgm:spPr>
      <dgm:t>
        <a:bodyPr/>
        <a:lstStyle/>
        <a:p>
          <a:endParaRPr lang="es-ES"/>
        </a:p>
      </dgm:t>
    </dgm:pt>
    <dgm:pt modelId="{CD9C2B64-0889-4BBE-B11D-D19E9C4D6B5C}">
      <dgm:prSet phldrT="[Texto]"/>
      <dgm:spPr>
        <a:solidFill>
          <a:schemeClr val="accent3"/>
        </a:solidFill>
      </dgm:spPr>
      <dgm:t>
        <a:bodyPr/>
        <a:lstStyle/>
        <a:p>
          <a:r>
            <a:rPr lang="es-ES" dirty="0" smtClean="0"/>
            <a:t>POLITICAS</a:t>
          </a:r>
          <a:endParaRPr lang="es-ES" dirty="0"/>
        </a:p>
      </dgm:t>
    </dgm:pt>
    <dgm:pt modelId="{E63E6BFA-E33C-43DC-A206-36B9E760E844}" type="parTrans" cxnId="{A035EE0E-A28F-4E8A-8E1D-7B071D4423F2}">
      <dgm:prSet/>
      <dgm:spPr/>
      <dgm:t>
        <a:bodyPr/>
        <a:lstStyle/>
        <a:p>
          <a:endParaRPr lang="es-ES"/>
        </a:p>
      </dgm:t>
    </dgm:pt>
    <dgm:pt modelId="{D85EE747-93FC-4338-9181-AA533DEA89E0}" type="sibTrans" cxnId="{A035EE0E-A28F-4E8A-8E1D-7B071D4423F2}">
      <dgm:prSet/>
      <dgm:spPr>
        <a:solidFill>
          <a:schemeClr val="accent1">
            <a:lumMod val="75000"/>
          </a:schemeClr>
        </a:solidFill>
      </dgm:spPr>
      <dgm:t>
        <a:bodyPr/>
        <a:lstStyle/>
        <a:p>
          <a:endParaRPr lang="es-ES"/>
        </a:p>
      </dgm:t>
    </dgm:pt>
    <dgm:pt modelId="{B78E4943-F532-47EF-BD9B-7876DCFE0CB3}">
      <dgm:prSet phldrT="[Texto]"/>
      <dgm:spPr>
        <a:solidFill>
          <a:schemeClr val="accent3"/>
        </a:solidFill>
      </dgm:spPr>
      <dgm:t>
        <a:bodyPr/>
        <a:lstStyle/>
        <a:p>
          <a:r>
            <a:rPr lang="es-ES" dirty="0" smtClean="0"/>
            <a:t>PTR</a:t>
          </a:r>
          <a:endParaRPr lang="es-ES" dirty="0"/>
        </a:p>
      </dgm:t>
    </dgm:pt>
    <dgm:pt modelId="{1A5AD7CE-D3CC-43C1-BE2D-D132972F844C}" type="parTrans" cxnId="{B0C19666-D937-44DE-B1EC-A76949E93162}">
      <dgm:prSet/>
      <dgm:spPr/>
      <dgm:t>
        <a:bodyPr/>
        <a:lstStyle/>
        <a:p>
          <a:endParaRPr lang="es-ES"/>
        </a:p>
      </dgm:t>
    </dgm:pt>
    <dgm:pt modelId="{4F3FC021-5B54-414B-B868-39016ACBC872}" type="sibTrans" cxnId="{B0C19666-D937-44DE-B1EC-A76949E93162}">
      <dgm:prSet/>
      <dgm:spPr>
        <a:solidFill>
          <a:schemeClr val="accent1">
            <a:lumMod val="75000"/>
          </a:schemeClr>
        </a:solidFill>
      </dgm:spPr>
      <dgm:t>
        <a:bodyPr/>
        <a:lstStyle/>
        <a:p>
          <a:endParaRPr lang="es-ES"/>
        </a:p>
      </dgm:t>
    </dgm:pt>
    <dgm:pt modelId="{DF322799-B156-4AAB-81FD-B40B142EF51C}" type="pres">
      <dgm:prSet presAssocID="{BC50A641-0587-4EAD-80BC-F3D6E79195F1}" presName="Name0" presStyleCnt="0">
        <dgm:presLayoutVars>
          <dgm:dir/>
          <dgm:resizeHandles val="exact"/>
        </dgm:presLayoutVars>
      </dgm:prSet>
      <dgm:spPr/>
      <dgm:t>
        <a:bodyPr/>
        <a:lstStyle/>
        <a:p>
          <a:endParaRPr lang="es-ES"/>
        </a:p>
      </dgm:t>
    </dgm:pt>
    <dgm:pt modelId="{D7C5AA23-435B-4054-8768-D320F32036A2}" type="pres">
      <dgm:prSet presAssocID="{7069A50D-2762-4F17-9B68-D4C55D002FB5}" presName="node" presStyleLbl="node1" presStyleIdx="0" presStyleCnt="3">
        <dgm:presLayoutVars>
          <dgm:bulletEnabled val="1"/>
        </dgm:presLayoutVars>
      </dgm:prSet>
      <dgm:spPr/>
      <dgm:t>
        <a:bodyPr/>
        <a:lstStyle/>
        <a:p>
          <a:endParaRPr lang="es-ES"/>
        </a:p>
      </dgm:t>
    </dgm:pt>
    <dgm:pt modelId="{291D3B3C-E6B6-4952-A585-CCA7B10C6E37}" type="pres">
      <dgm:prSet presAssocID="{4C40CDCC-A926-4F0C-9A5E-286CBBA8151D}" presName="sibTrans" presStyleLbl="sibTrans2D1" presStyleIdx="0" presStyleCnt="3"/>
      <dgm:spPr/>
      <dgm:t>
        <a:bodyPr/>
        <a:lstStyle/>
        <a:p>
          <a:endParaRPr lang="es-ES"/>
        </a:p>
      </dgm:t>
    </dgm:pt>
    <dgm:pt modelId="{810244B8-C3C9-4FCD-A4C3-AE9DC8B62910}" type="pres">
      <dgm:prSet presAssocID="{4C40CDCC-A926-4F0C-9A5E-286CBBA8151D}" presName="connectorText" presStyleLbl="sibTrans2D1" presStyleIdx="0" presStyleCnt="3"/>
      <dgm:spPr/>
      <dgm:t>
        <a:bodyPr/>
        <a:lstStyle/>
        <a:p>
          <a:endParaRPr lang="es-ES"/>
        </a:p>
      </dgm:t>
    </dgm:pt>
    <dgm:pt modelId="{39816EAC-0097-40ED-9830-98A7C6913B9F}" type="pres">
      <dgm:prSet presAssocID="{B78E4943-F532-47EF-BD9B-7876DCFE0CB3}" presName="node" presStyleLbl="node1" presStyleIdx="1" presStyleCnt="3">
        <dgm:presLayoutVars>
          <dgm:bulletEnabled val="1"/>
        </dgm:presLayoutVars>
      </dgm:prSet>
      <dgm:spPr/>
      <dgm:t>
        <a:bodyPr/>
        <a:lstStyle/>
        <a:p>
          <a:endParaRPr lang="es-ES"/>
        </a:p>
      </dgm:t>
    </dgm:pt>
    <dgm:pt modelId="{9BB01EEE-9C52-44A6-AB2E-F5BB8C6B9A86}" type="pres">
      <dgm:prSet presAssocID="{4F3FC021-5B54-414B-B868-39016ACBC872}" presName="sibTrans" presStyleLbl="sibTrans2D1" presStyleIdx="1" presStyleCnt="3"/>
      <dgm:spPr/>
      <dgm:t>
        <a:bodyPr/>
        <a:lstStyle/>
        <a:p>
          <a:endParaRPr lang="es-ES"/>
        </a:p>
      </dgm:t>
    </dgm:pt>
    <dgm:pt modelId="{FEDC71CA-FDFB-401C-9137-FD59CB3AC688}" type="pres">
      <dgm:prSet presAssocID="{4F3FC021-5B54-414B-B868-39016ACBC872}" presName="connectorText" presStyleLbl="sibTrans2D1" presStyleIdx="1" presStyleCnt="3"/>
      <dgm:spPr/>
      <dgm:t>
        <a:bodyPr/>
        <a:lstStyle/>
        <a:p>
          <a:endParaRPr lang="es-ES"/>
        </a:p>
      </dgm:t>
    </dgm:pt>
    <dgm:pt modelId="{73F41125-E5CB-4CD5-A180-9BE853C47BC8}" type="pres">
      <dgm:prSet presAssocID="{CD9C2B64-0889-4BBE-B11D-D19E9C4D6B5C}" presName="node" presStyleLbl="node1" presStyleIdx="2" presStyleCnt="3">
        <dgm:presLayoutVars>
          <dgm:bulletEnabled val="1"/>
        </dgm:presLayoutVars>
      </dgm:prSet>
      <dgm:spPr/>
      <dgm:t>
        <a:bodyPr/>
        <a:lstStyle/>
        <a:p>
          <a:endParaRPr lang="es-ES"/>
        </a:p>
      </dgm:t>
    </dgm:pt>
    <dgm:pt modelId="{53B852E9-D45B-44E9-A9B9-0501DFFFB15C}" type="pres">
      <dgm:prSet presAssocID="{D85EE747-93FC-4338-9181-AA533DEA89E0}" presName="sibTrans" presStyleLbl="sibTrans2D1" presStyleIdx="2" presStyleCnt="3"/>
      <dgm:spPr/>
      <dgm:t>
        <a:bodyPr/>
        <a:lstStyle/>
        <a:p>
          <a:endParaRPr lang="es-ES"/>
        </a:p>
      </dgm:t>
    </dgm:pt>
    <dgm:pt modelId="{B3CE9D8B-6AE1-4B2D-BF9B-9F5245FB3F8D}" type="pres">
      <dgm:prSet presAssocID="{D85EE747-93FC-4338-9181-AA533DEA89E0}" presName="connectorText" presStyleLbl="sibTrans2D1" presStyleIdx="2" presStyleCnt="3"/>
      <dgm:spPr/>
      <dgm:t>
        <a:bodyPr/>
        <a:lstStyle/>
        <a:p>
          <a:endParaRPr lang="es-ES"/>
        </a:p>
      </dgm:t>
    </dgm:pt>
  </dgm:ptLst>
  <dgm:cxnLst>
    <dgm:cxn modelId="{5839685A-867E-44CD-A677-108BD189584B}" type="presOf" srcId="{4F3FC021-5B54-414B-B868-39016ACBC872}" destId="{9BB01EEE-9C52-44A6-AB2E-F5BB8C6B9A86}" srcOrd="0" destOrd="0" presId="urn:microsoft.com/office/officeart/2005/8/layout/cycle7"/>
    <dgm:cxn modelId="{47237BCD-3ACE-4F4A-B935-2E43FF2E9BD0}" type="presOf" srcId="{4C40CDCC-A926-4F0C-9A5E-286CBBA8151D}" destId="{810244B8-C3C9-4FCD-A4C3-AE9DC8B62910}" srcOrd="1" destOrd="0" presId="urn:microsoft.com/office/officeart/2005/8/layout/cycle7"/>
    <dgm:cxn modelId="{1F9B83F9-D8ED-490F-A24C-A53373DDE60B}" type="presOf" srcId="{D85EE747-93FC-4338-9181-AA533DEA89E0}" destId="{B3CE9D8B-6AE1-4B2D-BF9B-9F5245FB3F8D}" srcOrd="1" destOrd="0" presId="urn:microsoft.com/office/officeart/2005/8/layout/cycle7"/>
    <dgm:cxn modelId="{DEDF99B5-B629-4651-A593-F10660C69F83}" type="presOf" srcId="{4C40CDCC-A926-4F0C-9A5E-286CBBA8151D}" destId="{291D3B3C-E6B6-4952-A585-CCA7B10C6E37}" srcOrd="0" destOrd="0" presId="urn:microsoft.com/office/officeart/2005/8/layout/cycle7"/>
    <dgm:cxn modelId="{B0C19666-D937-44DE-B1EC-A76949E93162}" srcId="{BC50A641-0587-4EAD-80BC-F3D6E79195F1}" destId="{B78E4943-F532-47EF-BD9B-7876DCFE0CB3}" srcOrd="1" destOrd="0" parTransId="{1A5AD7CE-D3CC-43C1-BE2D-D132972F844C}" sibTransId="{4F3FC021-5B54-414B-B868-39016ACBC872}"/>
    <dgm:cxn modelId="{4F5B1504-A902-4505-939C-1DC0D31892D5}" type="presOf" srcId="{B78E4943-F532-47EF-BD9B-7876DCFE0CB3}" destId="{39816EAC-0097-40ED-9830-98A7C6913B9F}" srcOrd="0" destOrd="0" presId="urn:microsoft.com/office/officeart/2005/8/layout/cycle7"/>
    <dgm:cxn modelId="{A035EE0E-A28F-4E8A-8E1D-7B071D4423F2}" srcId="{BC50A641-0587-4EAD-80BC-F3D6E79195F1}" destId="{CD9C2B64-0889-4BBE-B11D-D19E9C4D6B5C}" srcOrd="2" destOrd="0" parTransId="{E63E6BFA-E33C-43DC-A206-36B9E760E844}" sibTransId="{D85EE747-93FC-4338-9181-AA533DEA89E0}"/>
    <dgm:cxn modelId="{99ADDE95-5225-413F-B90F-6235C6CD7219}" type="presOf" srcId="{7069A50D-2762-4F17-9B68-D4C55D002FB5}" destId="{D7C5AA23-435B-4054-8768-D320F32036A2}" srcOrd="0" destOrd="0" presId="urn:microsoft.com/office/officeart/2005/8/layout/cycle7"/>
    <dgm:cxn modelId="{97F8018C-D15D-4AD7-87D9-84163415FBEC}" type="presOf" srcId="{CD9C2B64-0889-4BBE-B11D-D19E9C4D6B5C}" destId="{73F41125-E5CB-4CD5-A180-9BE853C47BC8}" srcOrd="0" destOrd="0" presId="urn:microsoft.com/office/officeart/2005/8/layout/cycle7"/>
    <dgm:cxn modelId="{77F66862-CA3E-40EA-A90F-5430E2E193DB}" srcId="{BC50A641-0587-4EAD-80BC-F3D6E79195F1}" destId="{7069A50D-2762-4F17-9B68-D4C55D002FB5}" srcOrd="0" destOrd="0" parTransId="{0C465840-7EFC-4853-83C4-E473740E4666}" sibTransId="{4C40CDCC-A926-4F0C-9A5E-286CBBA8151D}"/>
    <dgm:cxn modelId="{67051161-EE5B-4078-BC4B-4539CAFB367A}" type="presOf" srcId="{D85EE747-93FC-4338-9181-AA533DEA89E0}" destId="{53B852E9-D45B-44E9-A9B9-0501DFFFB15C}" srcOrd="0" destOrd="0" presId="urn:microsoft.com/office/officeart/2005/8/layout/cycle7"/>
    <dgm:cxn modelId="{F610BD1B-88F5-42F3-8D03-BD5FAB2CF1AA}" type="presOf" srcId="{4F3FC021-5B54-414B-B868-39016ACBC872}" destId="{FEDC71CA-FDFB-401C-9137-FD59CB3AC688}" srcOrd="1" destOrd="0" presId="urn:microsoft.com/office/officeart/2005/8/layout/cycle7"/>
    <dgm:cxn modelId="{3B17608F-DAD9-4AFE-9CCF-48BE61F3BDB8}" type="presOf" srcId="{BC50A641-0587-4EAD-80BC-F3D6E79195F1}" destId="{DF322799-B156-4AAB-81FD-B40B142EF51C}" srcOrd="0" destOrd="0" presId="urn:microsoft.com/office/officeart/2005/8/layout/cycle7"/>
    <dgm:cxn modelId="{028D1096-948D-4F37-A6A8-5340B697B27F}" type="presParOf" srcId="{DF322799-B156-4AAB-81FD-B40B142EF51C}" destId="{D7C5AA23-435B-4054-8768-D320F32036A2}" srcOrd="0" destOrd="0" presId="urn:microsoft.com/office/officeart/2005/8/layout/cycle7"/>
    <dgm:cxn modelId="{505134A1-B6EC-4BFF-9409-0F0EEA2AFAC3}" type="presParOf" srcId="{DF322799-B156-4AAB-81FD-B40B142EF51C}" destId="{291D3B3C-E6B6-4952-A585-CCA7B10C6E37}" srcOrd="1" destOrd="0" presId="urn:microsoft.com/office/officeart/2005/8/layout/cycle7"/>
    <dgm:cxn modelId="{3714694B-2CB6-4831-90A7-62D51B5C7131}" type="presParOf" srcId="{291D3B3C-E6B6-4952-A585-CCA7B10C6E37}" destId="{810244B8-C3C9-4FCD-A4C3-AE9DC8B62910}" srcOrd="0" destOrd="0" presId="urn:microsoft.com/office/officeart/2005/8/layout/cycle7"/>
    <dgm:cxn modelId="{E2EA31BC-3F52-47EE-853D-CEDCB8DFCC84}" type="presParOf" srcId="{DF322799-B156-4AAB-81FD-B40B142EF51C}" destId="{39816EAC-0097-40ED-9830-98A7C6913B9F}" srcOrd="2" destOrd="0" presId="urn:microsoft.com/office/officeart/2005/8/layout/cycle7"/>
    <dgm:cxn modelId="{601C7774-6C34-4871-AF82-4D3D6C28912B}" type="presParOf" srcId="{DF322799-B156-4AAB-81FD-B40B142EF51C}" destId="{9BB01EEE-9C52-44A6-AB2E-F5BB8C6B9A86}" srcOrd="3" destOrd="0" presId="urn:microsoft.com/office/officeart/2005/8/layout/cycle7"/>
    <dgm:cxn modelId="{170BE39D-2581-4BF2-B791-302B4901B191}" type="presParOf" srcId="{9BB01EEE-9C52-44A6-AB2E-F5BB8C6B9A86}" destId="{FEDC71CA-FDFB-401C-9137-FD59CB3AC688}" srcOrd="0" destOrd="0" presId="urn:microsoft.com/office/officeart/2005/8/layout/cycle7"/>
    <dgm:cxn modelId="{A164A292-B883-4391-830D-6A1E83897A02}" type="presParOf" srcId="{DF322799-B156-4AAB-81FD-B40B142EF51C}" destId="{73F41125-E5CB-4CD5-A180-9BE853C47BC8}" srcOrd="4" destOrd="0" presId="urn:microsoft.com/office/officeart/2005/8/layout/cycle7"/>
    <dgm:cxn modelId="{64E55CEE-F976-4886-82C1-5DD2F00EA5F9}" type="presParOf" srcId="{DF322799-B156-4AAB-81FD-B40B142EF51C}" destId="{53B852E9-D45B-44E9-A9B9-0501DFFFB15C}" srcOrd="5" destOrd="0" presId="urn:microsoft.com/office/officeart/2005/8/layout/cycle7"/>
    <dgm:cxn modelId="{D0D77621-EF42-4950-ACCF-674D95183B90}" type="presParOf" srcId="{53B852E9-D45B-44E9-A9B9-0501DFFFB15C}" destId="{B3CE9D8B-6AE1-4B2D-BF9B-9F5245FB3F8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A5979E-62E4-4931-808C-2A9D5D81D7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CD89172-8A14-4DB1-8649-761AAB50C753}">
      <dgm:prSet phldrT="[Texto]"/>
      <dgm:spPr>
        <a:solidFill>
          <a:schemeClr val="accent2"/>
        </a:solidFill>
      </dgm:spPr>
      <dgm:t>
        <a:bodyPr/>
        <a:lstStyle/>
        <a:p>
          <a:pPr algn="just"/>
          <a:r>
            <a:rPr lang="es-EC" dirty="0" smtClean="0"/>
            <a:t>Salvaguardar los activos de información de la unidad de informática del GAD Municipal del cantón Pujilí.</a:t>
          </a:r>
          <a:endParaRPr lang="es-ES" dirty="0"/>
        </a:p>
      </dgm:t>
    </dgm:pt>
    <dgm:pt modelId="{70EF7C3F-617A-48F6-AF7D-947B8DD42102}" type="parTrans" cxnId="{83882146-6DAD-43E2-A9F1-7A5711331B07}">
      <dgm:prSet/>
      <dgm:spPr/>
      <dgm:t>
        <a:bodyPr/>
        <a:lstStyle/>
        <a:p>
          <a:endParaRPr lang="es-ES"/>
        </a:p>
      </dgm:t>
    </dgm:pt>
    <dgm:pt modelId="{D6395A8E-BFA2-4EEE-89D3-E89C176184D2}" type="sibTrans" cxnId="{83882146-6DAD-43E2-A9F1-7A5711331B07}">
      <dgm:prSet/>
      <dgm:spPr/>
      <dgm:t>
        <a:bodyPr/>
        <a:lstStyle/>
        <a:p>
          <a:endParaRPr lang="es-ES"/>
        </a:p>
      </dgm:t>
    </dgm:pt>
    <dgm:pt modelId="{D8734D2E-CF4A-4965-A012-EB428DD6E7BA}">
      <dgm:prSet phldrT="[Texto]"/>
      <dgm:spPr>
        <a:solidFill>
          <a:schemeClr val="accent4"/>
        </a:solidFill>
      </dgm:spPr>
      <dgm:t>
        <a:bodyPr/>
        <a:lstStyle/>
        <a:p>
          <a:pPr algn="just"/>
          <a:r>
            <a:rPr lang="es-EC" dirty="0" smtClean="0"/>
            <a:t>Definir controles de seguridad sobre los activos de información, preservando así la confidencialidad, integridad y disponibilidad de los mismos</a:t>
          </a:r>
          <a:endParaRPr lang="es-ES" dirty="0"/>
        </a:p>
      </dgm:t>
    </dgm:pt>
    <dgm:pt modelId="{172A017C-7F72-4B86-AB81-8DF73F149AF9}" type="parTrans" cxnId="{291D01B8-173C-459D-AFCB-DF30298AEAE2}">
      <dgm:prSet/>
      <dgm:spPr/>
      <dgm:t>
        <a:bodyPr/>
        <a:lstStyle/>
        <a:p>
          <a:endParaRPr lang="es-ES"/>
        </a:p>
      </dgm:t>
    </dgm:pt>
    <dgm:pt modelId="{4109260C-5B16-493A-B783-109877B3D7E8}" type="sibTrans" cxnId="{291D01B8-173C-459D-AFCB-DF30298AEAE2}">
      <dgm:prSet/>
      <dgm:spPr/>
      <dgm:t>
        <a:bodyPr/>
        <a:lstStyle/>
        <a:p>
          <a:endParaRPr lang="es-ES"/>
        </a:p>
      </dgm:t>
    </dgm:pt>
    <dgm:pt modelId="{E45870AC-9C61-4809-B66D-54632F21FE0F}">
      <dgm:prSet phldrT="[Texto]"/>
      <dgm:spPr>
        <a:solidFill>
          <a:schemeClr val="accent6"/>
        </a:solidFill>
      </dgm:spPr>
      <dgm:t>
        <a:bodyPr/>
        <a:lstStyle/>
        <a:p>
          <a:pPr algn="just"/>
          <a:r>
            <a:rPr lang="es-EC" dirty="0" smtClean="0"/>
            <a:t>Ayudar al logro de los objetivos principales de la organización, con la correcta gestión de los riesgos de seguridad de la información.</a:t>
          </a:r>
          <a:endParaRPr lang="es-ES" dirty="0"/>
        </a:p>
      </dgm:t>
    </dgm:pt>
    <dgm:pt modelId="{1C8E20D6-3F5A-4D11-B764-44AA705DEB02}" type="parTrans" cxnId="{0EB45334-6EC3-4298-AB26-526376139227}">
      <dgm:prSet/>
      <dgm:spPr/>
      <dgm:t>
        <a:bodyPr/>
        <a:lstStyle/>
        <a:p>
          <a:endParaRPr lang="es-ES"/>
        </a:p>
      </dgm:t>
    </dgm:pt>
    <dgm:pt modelId="{87135819-4823-4203-8FA5-7A28A16BBFDC}" type="sibTrans" cxnId="{0EB45334-6EC3-4298-AB26-526376139227}">
      <dgm:prSet/>
      <dgm:spPr/>
      <dgm:t>
        <a:bodyPr/>
        <a:lstStyle/>
        <a:p>
          <a:endParaRPr lang="es-ES"/>
        </a:p>
      </dgm:t>
    </dgm:pt>
    <dgm:pt modelId="{C2C8C2C2-AA7A-43B0-BBB2-BCCBEE4721DD}" type="pres">
      <dgm:prSet presAssocID="{1EA5979E-62E4-4931-808C-2A9D5D81D76A}" presName="Name0" presStyleCnt="0">
        <dgm:presLayoutVars>
          <dgm:chMax val="7"/>
          <dgm:chPref val="7"/>
          <dgm:dir/>
        </dgm:presLayoutVars>
      </dgm:prSet>
      <dgm:spPr/>
      <dgm:t>
        <a:bodyPr/>
        <a:lstStyle/>
        <a:p>
          <a:endParaRPr lang="es-ES"/>
        </a:p>
      </dgm:t>
    </dgm:pt>
    <dgm:pt modelId="{C357BF1F-5286-4BC5-8826-B0CF1123B046}" type="pres">
      <dgm:prSet presAssocID="{1EA5979E-62E4-4931-808C-2A9D5D81D76A}" presName="Name1" presStyleCnt="0"/>
      <dgm:spPr/>
    </dgm:pt>
    <dgm:pt modelId="{E59372EA-91E4-4131-BB24-85DC2D3D89F9}" type="pres">
      <dgm:prSet presAssocID="{1EA5979E-62E4-4931-808C-2A9D5D81D76A}" presName="cycle" presStyleCnt="0"/>
      <dgm:spPr/>
    </dgm:pt>
    <dgm:pt modelId="{E2E932EB-11E6-472E-B6A9-2820BBA87695}" type="pres">
      <dgm:prSet presAssocID="{1EA5979E-62E4-4931-808C-2A9D5D81D76A}" presName="srcNode" presStyleLbl="node1" presStyleIdx="0" presStyleCnt="3"/>
      <dgm:spPr/>
    </dgm:pt>
    <dgm:pt modelId="{2116AAE7-6E10-48AD-A142-B0979025E43A}" type="pres">
      <dgm:prSet presAssocID="{1EA5979E-62E4-4931-808C-2A9D5D81D76A}" presName="conn" presStyleLbl="parChTrans1D2" presStyleIdx="0" presStyleCnt="1"/>
      <dgm:spPr/>
      <dgm:t>
        <a:bodyPr/>
        <a:lstStyle/>
        <a:p>
          <a:endParaRPr lang="es-ES"/>
        </a:p>
      </dgm:t>
    </dgm:pt>
    <dgm:pt modelId="{FD1D5976-4670-4A32-8D6B-EA1374A973C3}" type="pres">
      <dgm:prSet presAssocID="{1EA5979E-62E4-4931-808C-2A9D5D81D76A}" presName="extraNode" presStyleLbl="node1" presStyleIdx="0" presStyleCnt="3"/>
      <dgm:spPr/>
    </dgm:pt>
    <dgm:pt modelId="{E6ED62C8-B75F-4416-B1E0-7A1023704801}" type="pres">
      <dgm:prSet presAssocID="{1EA5979E-62E4-4931-808C-2A9D5D81D76A}" presName="dstNode" presStyleLbl="node1" presStyleIdx="0" presStyleCnt="3"/>
      <dgm:spPr/>
    </dgm:pt>
    <dgm:pt modelId="{56FB65F7-1DF2-416E-BC2E-ED295AC6A25D}" type="pres">
      <dgm:prSet presAssocID="{CCD89172-8A14-4DB1-8649-761AAB50C753}" presName="text_1" presStyleLbl="node1" presStyleIdx="0" presStyleCnt="3">
        <dgm:presLayoutVars>
          <dgm:bulletEnabled val="1"/>
        </dgm:presLayoutVars>
      </dgm:prSet>
      <dgm:spPr/>
      <dgm:t>
        <a:bodyPr/>
        <a:lstStyle/>
        <a:p>
          <a:endParaRPr lang="es-ES"/>
        </a:p>
      </dgm:t>
    </dgm:pt>
    <dgm:pt modelId="{0ED243C2-51F6-49CE-962F-6985BF14FEF6}" type="pres">
      <dgm:prSet presAssocID="{CCD89172-8A14-4DB1-8649-761AAB50C753}" presName="accent_1" presStyleCnt="0"/>
      <dgm:spPr/>
    </dgm:pt>
    <dgm:pt modelId="{E4AD7898-1A82-4040-B7DF-094E18A49D97}" type="pres">
      <dgm:prSet presAssocID="{CCD89172-8A14-4DB1-8649-761AAB50C753}" presName="accentRepeatNode" presStyleLbl="solidFgAcc1" presStyleIdx="0" presStyleCnt="3"/>
      <dgm:spPr/>
      <dgm:t>
        <a:bodyPr/>
        <a:lstStyle/>
        <a:p>
          <a:endParaRPr lang="es-ES"/>
        </a:p>
      </dgm:t>
    </dgm:pt>
    <dgm:pt modelId="{EE20DA41-9995-4043-A5AB-C20E476F22BA}" type="pres">
      <dgm:prSet presAssocID="{D8734D2E-CF4A-4965-A012-EB428DD6E7BA}" presName="text_2" presStyleLbl="node1" presStyleIdx="1" presStyleCnt="3">
        <dgm:presLayoutVars>
          <dgm:bulletEnabled val="1"/>
        </dgm:presLayoutVars>
      </dgm:prSet>
      <dgm:spPr/>
      <dgm:t>
        <a:bodyPr/>
        <a:lstStyle/>
        <a:p>
          <a:endParaRPr lang="es-ES"/>
        </a:p>
      </dgm:t>
    </dgm:pt>
    <dgm:pt modelId="{383A3326-E7B0-4E24-9B8F-28D05AD0EC1D}" type="pres">
      <dgm:prSet presAssocID="{D8734D2E-CF4A-4965-A012-EB428DD6E7BA}" presName="accent_2" presStyleCnt="0"/>
      <dgm:spPr/>
    </dgm:pt>
    <dgm:pt modelId="{A5513ED7-51CF-4876-B14A-BD975331156A}" type="pres">
      <dgm:prSet presAssocID="{D8734D2E-CF4A-4965-A012-EB428DD6E7BA}" presName="accentRepeatNode" presStyleLbl="solidFgAcc1" presStyleIdx="1" presStyleCnt="3"/>
      <dgm:spPr/>
    </dgm:pt>
    <dgm:pt modelId="{5E34D452-2317-453D-B599-212DE05FB244}" type="pres">
      <dgm:prSet presAssocID="{E45870AC-9C61-4809-B66D-54632F21FE0F}" presName="text_3" presStyleLbl="node1" presStyleIdx="2" presStyleCnt="3">
        <dgm:presLayoutVars>
          <dgm:bulletEnabled val="1"/>
        </dgm:presLayoutVars>
      </dgm:prSet>
      <dgm:spPr/>
      <dgm:t>
        <a:bodyPr/>
        <a:lstStyle/>
        <a:p>
          <a:endParaRPr lang="es-ES"/>
        </a:p>
      </dgm:t>
    </dgm:pt>
    <dgm:pt modelId="{5A7F6B90-A699-4FA6-B044-7DCAE4EFE462}" type="pres">
      <dgm:prSet presAssocID="{E45870AC-9C61-4809-B66D-54632F21FE0F}" presName="accent_3" presStyleCnt="0"/>
      <dgm:spPr/>
    </dgm:pt>
    <dgm:pt modelId="{F118B42E-ED65-4BD1-8CBD-C5D5029A3CB4}" type="pres">
      <dgm:prSet presAssocID="{E45870AC-9C61-4809-B66D-54632F21FE0F}" presName="accentRepeatNode" presStyleLbl="solidFgAcc1" presStyleIdx="2" presStyleCnt="3"/>
      <dgm:spPr/>
    </dgm:pt>
  </dgm:ptLst>
  <dgm:cxnLst>
    <dgm:cxn modelId="{13C6AF5E-7494-48C9-AA13-6E30A8DF121D}" type="presOf" srcId="{D6395A8E-BFA2-4EEE-89D3-E89C176184D2}" destId="{2116AAE7-6E10-48AD-A142-B0979025E43A}" srcOrd="0" destOrd="0" presId="urn:microsoft.com/office/officeart/2008/layout/VerticalCurvedList"/>
    <dgm:cxn modelId="{8BBD0188-9A8E-454C-8757-73A1DE5CB148}" type="presOf" srcId="{E45870AC-9C61-4809-B66D-54632F21FE0F}" destId="{5E34D452-2317-453D-B599-212DE05FB244}" srcOrd="0" destOrd="0" presId="urn:microsoft.com/office/officeart/2008/layout/VerticalCurvedList"/>
    <dgm:cxn modelId="{A99C39A8-C55C-4C42-9038-4B818D9A79CD}" type="presOf" srcId="{CCD89172-8A14-4DB1-8649-761AAB50C753}" destId="{56FB65F7-1DF2-416E-BC2E-ED295AC6A25D}" srcOrd="0" destOrd="0" presId="urn:microsoft.com/office/officeart/2008/layout/VerticalCurvedList"/>
    <dgm:cxn modelId="{0EB45334-6EC3-4298-AB26-526376139227}" srcId="{1EA5979E-62E4-4931-808C-2A9D5D81D76A}" destId="{E45870AC-9C61-4809-B66D-54632F21FE0F}" srcOrd="2" destOrd="0" parTransId="{1C8E20D6-3F5A-4D11-B764-44AA705DEB02}" sibTransId="{87135819-4823-4203-8FA5-7A28A16BBFDC}"/>
    <dgm:cxn modelId="{0C7DB04A-2537-4D22-9A70-E6BA361E7CEE}" type="presOf" srcId="{1EA5979E-62E4-4931-808C-2A9D5D81D76A}" destId="{C2C8C2C2-AA7A-43B0-BBB2-BCCBEE4721DD}" srcOrd="0" destOrd="0" presId="urn:microsoft.com/office/officeart/2008/layout/VerticalCurvedList"/>
    <dgm:cxn modelId="{291D01B8-173C-459D-AFCB-DF30298AEAE2}" srcId="{1EA5979E-62E4-4931-808C-2A9D5D81D76A}" destId="{D8734D2E-CF4A-4965-A012-EB428DD6E7BA}" srcOrd="1" destOrd="0" parTransId="{172A017C-7F72-4B86-AB81-8DF73F149AF9}" sibTransId="{4109260C-5B16-493A-B783-109877B3D7E8}"/>
    <dgm:cxn modelId="{83882146-6DAD-43E2-A9F1-7A5711331B07}" srcId="{1EA5979E-62E4-4931-808C-2A9D5D81D76A}" destId="{CCD89172-8A14-4DB1-8649-761AAB50C753}" srcOrd="0" destOrd="0" parTransId="{70EF7C3F-617A-48F6-AF7D-947B8DD42102}" sibTransId="{D6395A8E-BFA2-4EEE-89D3-E89C176184D2}"/>
    <dgm:cxn modelId="{1210B37E-2FC2-44C4-8121-29FD37D1AF52}" type="presOf" srcId="{D8734D2E-CF4A-4965-A012-EB428DD6E7BA}" destId="{EE20DA41-9995-4043-A5AB-C20E476F22BA}" srcOrd="0" destOrd="0" presId="urn:microsoft.com/office/officeart/2008/layout/VerticalCurvedList"/>
    <dgm:cxn modelId="{8FE25B41-43FF-4206-83FF-BDC4DBA24F80}" type="presParOf" srcId="{C2C8C2C2-AA7A-43B0-BBB2-BCCBEE4721DD}" destId="{C357BF1F-5286-4BC5-8826-B0CF1123B046}" srcOrd="0" destOrd="0" presId="urn:microsoft.com/office/officeart/2008/layout/VerticalCurvedList"/>
    <dgm:cxn modelId="{323D6AFA-642F-418D-875F-776D2D1B9228}" type="presParOf" srcId="{C357BF1F-5286-4BC5-8826-B0CF1123B046}" destId="{E59372EA-91E4-4131-BB24-85DC2D3D89F9}" srcOrd="0" destOrd="0" presId="urn:microsoft.com/office/officeart/2008/layout/VerticalCurvedList"/>
    <dgm:cxn modelId="{73160AC6-A3C3-4DF3-AD70-3080D33E2C2D}" type="presParOf" srcId="{E59372EA-91E4-4131-BB24-85DC2D3D89F9}" destId="{E2E932EB-11E6-472E-B6A9-2820BBA87695}" srcOrd="0" destOrd="0" presId="urn:microsoft.com/office/officeart/2008/layout/VerticalCurvedList"/>
    <dgm:cxn modelId="{04CCE1F4-A018-4353-9AED-F6DA0258CA49}" type="presParOf" srcId="{E59372EA-91E4-4131-BB24-85DC2D3D89F9}" destId="{2116AAE7-6E10-48AD-A142-B0979025E43A}" srcOrd="1" destOrd="0" presId="urn:microsoft.com/office/officeart/2008/layout/VerticalCurvedList"/>
    <dgm:cxn modelId="{0F06040D-B9DE-410D-A82B-7133DE806B77}" type="presParOf" srcId="{E59372EA-91E4-4131-BB24-85DC2D3D89F9}" destId="{FD1D5976-4670-4A32-8D6B-EA1374A973C3}" srcOrd="2" destOrd="0" presId="urn:microsoft.com/office/officeart/2008/layout/VerticalCurvedList"/>
    <dgm:cxn modelId="{7C5CFE26-2841-487A-9E6A-0F80AE4A9BFD}" type="presParOf" srcId="{E59372EA-91E4-4131-BB24-85DC2D3D89F9}" destId="{E6ED62C8-B75F-4416-B1E0-7A1023704801}" srcOrd="3" destOrd="0" presId="urn:microsoft.com/office/officeart/2008/layout/VerticalCurvedList"/>
    <dgm:cxn modelId="{61A1EBF0-6244-4532-8775-47655D0C86A4}" type="presParOf" srcId="{C357BF1F-5286-4BC5-8826-B0CF1123B046}" destId="{56FB65F7-1DF2-416E-BC2E-ED295AC6A25D}" srcOrd="1" destOrd="0" presId="urn:microsoft.com/office/officeart/2008/layout/VerticalCurvedList"/>
    <dgm:cxn modelId="{D17F6E0D-745C-41F2-8EB5-4A76D47C223F}" type="presParOf" srcId="{C357BF1F-5286-4BC5-8826-B0CF1123B046}" destId="{0ED243C2-51F6-49CE-962F-6985BF14FEF6}" srcOrd="2" destOrd="0" presId="urn:microsoft.com/office/officeart/2008/layout/VerticalCurvedList"/>
    <dgm:cxn modelId="{2C566482-0888-40DA-9B75-31A5691A5203}" type="presParOf" srcId="{0ED243C2-51F6-49CE-962F-6985BF14FEF6}" destId="{E4AD7898-1A82-4040-B7DF-094E18A49D97}" srcOrd="0" destOrd="0" presId="urn:microsoft.com/office/officeart/2008/layout/VerticalCurvedList"/>
    <dgm:cxn modelId="{D53AC8FC-90A3-4C17-91C3-7F99D6447904}" type="presParOf" srcId="{C357BF1F-5286-4BC5-8826-B0CF1123B046}" destId="{EE20DA41-9995-4043-A5AB-C20E476F22BA}" srcOrd="3" destOrd="0" presId="urn:microsoft.com/office/officeart/2008/layout/VerticalCurvedList"/>
    <dgm:cxn modelId="{91141615-7C53-4596-817D-63554133F8B4}" type="presParOf" srcId="{C357BF1F-5286-4BC5-8826-B0CF1123B046}" destId="{383A3326-E7B0-4E24-9B8F-28D05AD0EC1D}" srcOrd="4" destOrd="0" presId="urn:microsoft.com/office/officeart/2008/layout/VerticalCurvedList"/>
    <dgm:cxn modelId="{413E1C83-BCCC-4A9D-A4A8-FABC53851041}" type="presParOf" srcId="{383A3326-E7B0-4E24-9B8F-28D05AD0EC1D}" destId="{A5513ED7-51CF-4876-B14A-BD975331156A}" srcOrd="0" destOrd="0" presId="urn:microsoft.com/office/officeart/2008/layout/VerticalCurvedList"/>
    <dgm:cxn modelId="{950966CD-5ADA-4058-A745-60CE331BF721}" type="presParOf" srcId="{C357BF1F-5286-4BC5-8826-B0CF1123B046}" destId="{5E34D452-2317-453D-B599-212DE05FB244}" srcOrd="5" destOrd="0" presId="urn:microsoft.com/office/officeart/2008/layout/VerticalCurvedList"/>
    <dgm:cxn modelId="{5CBE9DEA-C6C5-4EE8-A8F4-5BE10D6DFD68}" type="presParOf" srcId="{C357BF1F-5286-4BC5-8826-B0CF1123B046}" destId="{5A7F6B90-A699-4FA6-B044-7DCAE4EFE462}" srcOrd="6" destOrd="0" presId="urn:microsoft.com/office/officeart/2008/layout/VerticalCurvedList"/>
    <dgm:cxn modelId="{63DEF307-0156-47CA-9FB0-27F84C75DFD8}" type="presParOf" srcId="{5A7F6B90-A699-4FA6-B044-7DCAE4EFE462}" destId="{F118B42E-ED65-4BD1-8CBD-C5D5029A3C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DBF5A-7236-4CFC-BE81-913E40093F0F}">
      <dsp:nvSpPr>
        <dsp:cNvPr id="0" name=""/>
        <dsp:cNvSpPr/>
      </dsp:nvSpPr>
      <dsp:spPr>
        <a:xfrm>
          <a:off x="1444103" y="338727"/>
          <a:ext cx="6100549" cy="1906421"/>
        </a:xfrm>
        <a:prstGeom prst="rect">
          <a:avLst/>
        </a:prstGeom>
        <a:solidFill>
          <a:schemeClr val="accent4">
            <a:alpha val="40000"/>
            <a:tint val="4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1283"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Si se diseñara un sistema de gestión de seguridad de Ia información, se podría establecer los controles adecuados para salvaguardar la confidencialidad, integridad y disponibilidad de la información. </a:t>
          </a:r>
          <a:endParaRPr lang="es-ES" sz="2000" kern="1200" dirty="0"/>
        </a:p>
      </dsp:txBody>
      <dsp:txXfrm>
        <a:off x="1444103" y="338727"/>
        <a:ext cx="6100549" cy="1906421"/>
      </dsp:txXfrm>
    </dsp:sp>
    <dsp:sp modelId="{EAA86C12-F04A-4C74-9088-651459C1DF0B}">
      <dsp:nvSpPr>
        <dsp:cNvPr id="0" name=""/>
        <dsp:cNvSpPr/>
      </dsp:nvSpPr>
      <dsp:spPr>
        <a:xfrm>
          <a:off x="1189914" y="63355"/>
          <a:ext cx="1334495" cy="20017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4FF4ED3-B053-45AA-A099-E2015AA7211E}">
      <dsp:nvSpPr>
        <dsp:cNvPr id="0" name=""/>
        <dsp:cNvSpPr/>
      </dsp:nvSpPr>
      <dsp:spPr>
        <a:xfrm>
          <a:off x="1444103" y="2738700"/>
          <a:ext cx="6100549" cy="1906421"/>
        </a:xfrm>
        <a:prstGeom prst="rect">
          <a:avLst/>
        </a:prstGeom>
        <a:solidFill>
          <a:schemeClr val="accent4">
            <a:alpha val="40000"/>
            <a:tint val="4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1283"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Si se establecieran los lineamientos para una adecuada gestión de los activos de información, se podría definir estrategias de seguridad acordes a las necesidades de cada activo de acuerdo a su nivel de riesgo e importancia.</a:t>
          </a:r>
          <a:endParaRPr lang="es-ES" sz="2000" kern="1200" dirty="0"/>
        </a:p>
      </dsp:txBody>
      <dsp:txXfrm>
        <a:off x="1444103" y="2738700"/>
        <a:ext cx="6100549" cy="1906421"/>
      </dsp:txXfrm>
    </dsp:sp>
    <dsp:sp modelId="{970A0D6C-299B-4DDD-B579-7A436E63C10E}">
      <dsp:nvSpPr>
        <dsp:cNvPr id="0" name=""/>
        <dsp:cNvSpPr/>
      </dsp:nvSpPr>
      <dsp:spPr>
        <a:xfrm>
          <a:off x="1189914" y="2463328"/>
          <a:ext cx="1334495" cy="20017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071B-F779-4A49-B436-42A985A32879}">
      <dsp:nvSpPr>
        <dsp:cNvPr id="0" name=""/>
        <dsp:cNvSpPr/>
      </dsp:nvSpPr>
      <dsp:spPr>
        <a:xfrm>
          <a:off x="5899" y="261824"/>
          <a:ext cx="1638980" cy="1638980"/>
        </a:xfrm>
        <a:prstGeom prst="ellipse">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Confidencialidad</a:t>
          </a:r>
          <a:endParaRPr lang="es-ES" sz="1100" kern="1200" dirty="0"/>
        </a:p>
      </dsp:txBody>
      <dsp:txXfrm>
        <a:off x="245922" y="501847"/>
        <a:ext cx="1158934" cy="1158934"/>
      </dsp:txXfrm>
    </dsp:sp>
    <dsp:sp modelId="{553F1D50-B008-4DED-8DDD-F9FFBE7DD325}">
      <dsp:nvSpPr>
        <dsp:cNvPr id="0" name=""/>
        <dsp:cNvSpPr/>
      </dsp:nvSpPr>
      <dsp:spPr>
        <a:xfrm>
          <a:off x="1777964" y="606010"/>
          <a:ext cx="950608" cy="95060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903967" y="969522"/>
        <a:ext cx="698602" cy="223584"/>
      </dsp:txXfrm>
    </dsp:sp>
    <dsp:sp modelId="{116C80D7-B9EC-405E-A0DC-7E503D4F5162}">
      <dsp:nvSpPr>
        <dsp:cNvPr id="0" name=""/>
        <dsp:cNvSpPr/>
      </dsp:nvSpPr>
      <dsp:spPr>
        <a:xfrm>
          <a:off x="2861658" y="261824"/>
          <a:ext cx="1638980" cy="1638980"/>
        </a:xfrm>
        <a:prstGeom prst="ellipse">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Integridad</a:t>
          </a:r>
          <a:endParaRPr lang="es-ES" sz="1100" kern="1200" dirty="0"/>
        </a:p>
      </dsp:txBody>
      <dsp:txXfrm>
        <a:off x="3101681" y="501847"/>
        <a:ext cx="1158934" cy="1158934"/>
      </dsp:txXfrm>
    </dsp:sp>
    <dsp:sp modelId="{47B81536-EEDF-41E9-8194-202D2279AEF2}">
      <dsp:nvSpPr>
        <dsp:cNvPr id="0" name=""/>
        <dsp:cNvSpPr/>
      </dsp:nvSpPr>
      <dsp:spPr>
        <a:xfrm>
          <a:off x="4633724" y="606010"/>
          <a:ext cx="950608" cy="95060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4759727" y="969522"/>
        <a:ext cx="698602" cy="223584"/>
      </dsp:txXfrm>
    </dsp:sp>
    <dsp:sp modelId="{2ED7470A-45FF-438F-895A-0D9788385C80}">
      <dsp:nvSpPr>
        <dsp:cNvPr id="0" name=""/>
        <dsp:cNvSpPr/>
      </dsp:nvSpPr>
      <dsp:spPr>
        <a:xfrm>
          <a:off x="5717418" y="261824"/>
          <a:ext cx="1638980" cy="1638980"/>
        </a:xfrm>
        <a:prstGeom prst="ellipse">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Disponibilidad</a:t>
          </a:r>
          <a:endParaRPr lang="es-ES" sz="1100" kern="1200" dirty="0"/>
        </a:p>
      </dsp:txBody>
      <dsp:txXfrm>
        <a:off x="5957441" y="501847"/>
        <a:ext cx="1158934" cy="1158934"/>
      </dsp:txXfrm>
    </dsp:sp>
    <dsp:sp modelId="{B6761BAD-FAD5-4E70-B43F-784AB13DB9CC}">
      <dsp:nvSpPr>
        <dsp:cNvPr id="0" name=""/>
        <dsp:cNvSpPr/>
      </dsp:nvSpPr>
      <dsp:spPr>
        <a:xfrm>
          <a:off x="7489483" y="606010"/>
          <a:ext cx="950608" cy="950608"/>
        </a:xfrm>
        <a:prstGeom prst="mathEqual">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7615486" y="801835"/>
        <a:ext cx="698602" cy="558958"/>
      </dsp:txXfrm>
    </dsp:sp>
    <dsp:sp modelId="{7064E49B-8784-47B5-863D-CFF2A3A690D4}">
      <dsp:nvSpPr>
        <dsp:cNvPr id="0" name=""/>
        <dsp:cNvSpPr/>
      </dsp:nvSpPr>
      <dsp:spPr>
        <a:xfrm>
          <a:off x="8573177" y="261824"/>
          <a:ext cx="1638980" cy="1638980"/>
        </a:xfrm>
        <a:prstGeom prst="ellips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CRITICIDAD</a:t>
          </a:r>
          <a:endParaRPr lang="es-ES" sz="1100" kern="1200" dirty="0"/>
        </a:p>
      </dsp:txBody>
      <dsp:txXfrm>
        <a:off x="8813200" y="501847"/>
        <a:ext cx="1158934" cy="11589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B19DE-6E22-4A94-896A-459AA5DB098C}">
      <dsp:nvSpPr>
        <dsp:cNvPr id="0" name=""/>
        <dsp:cNvSpPr/>
      </dsp:nvSpPr>
      <dsp:spPr>
        <a:xfrm>
          <a:off x="2307771" y="440"/>
          <a:ext cx="3483428" cy="1716528"/>
        </a:xfrm>
        <a:prstGeom prst="rightArrow">
          <a:avLst>
            <a:gd name="adj1" fmla="val 75000"/>
            <a:gd name="adj2" fmla="val 50000"/>
          </a:avLst>
        </a:prstGeom>
        <a:solidFill>
          <a:schemeClr val="accent3">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endParaRPr lang="es-ES" sz="1700" kern="1200" dirty="0"/>
        </a:p>
        <a:p>
          <a:pPr marL="171450" lvl="1" indent="-171450" algn="just" defTabSz="755650">
            <a:lnSpc>
              <a:spcPct val="90000"/>
            </a:lnSpc>
            <a:spcBef>
              <a:spcPct val="0"/>
            </a:spcBef>
            <a:spcAft>
              <a:spcPct val="15000"/>
            </a:spcAft>
            <a:buChar char="••"/>
          </a:pPr>
          <a:r>
            <a:rPr lang="es-EC" sz="1700" kern="1200" dirty="0" smtClean="0"/>
            <a:t>Refleja la posibilidad de que una amenaza se materialice, y explote una vulnerabilidad.</a:t>
          </a:r>
          <a:endParaRPr lang="es-ES" sz="1700" kern="1200" dirty="0"/>
        </a:p>
      </dsp:txBody>
      <dsp:txXfrm>
        <a:off x="2307771" y="215006"/>
        <a:ext cx="2839730" cy="1287396"/>
      </dsp:txXfrm>
    </dsp:sp>
    <dsp:sp modelId="{622AF74B-2759-46FC-9B3F-F376C9CB07C8}">
      <dsp:nvSpPr>
        <dsp:cNvPr id="0" name=""/>
        <dsp:cNvSpPr/>
      </dsp:nvSpPr>
      <dsp:spPr>
        <a:xfrm>
          <a:off x="14514" y="274449"/>
          <a:ext cx="2293257" cy="1168509"/>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smtClean="0"/>
            <a:t>Probabilidad</a:t>
          </a:r>
          <a:endParaRPr lang="es-ES" sz="2600" kern="1200" dirty="0"/>
        </a:p>
      </dsp:txBody>
      <dsp:txXfrm>
        <a:off x="71556" y="331491"/>
        <a:ext cx="2179173" cy="1054425"/>
      </dsp:txXfrm>
    </dsp:sp>
    <dsp:sp modelId="{AA794DBA-2672-4ACE-8989-050AE9440163}">
      <dsp:nvSpPr>
        <dsp:cNvPr id="0" name=""/>
        <dsp:cNvSpPr/>
      </dsp:nvSpPr>
      <dsp:spPr>
        <a:xfrm>
          <a:off x="2340116" y="1888621"/>
          <a:ext cx="3463017" cy="1716528"/>
        </a:xfrm>
        <a:prstGeom prst="rightArrow">
          <a:avLst>
            <a:gd name="adj1" fmla="val 75000"/>
            <a:gd name="adj2" fmla="val 50000"/>
          </a:avLst>
        </a:prstGeom>
        <a:solidFill>
          <a:schemeClr val="accent3">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Ahora se determina el impacto que se daría, cuando una vulnerabilidad llega a ser explotada por una amenaza.</a:t>
          </a:r>
          <a:endParaRPr lang="es-ES" sz="1700" kern="1200" dirty="0"/>
        </a:p>
      </dsp:txBody>
      <dsp:txXfrm>
        <a:off x="2340116" y="2103187"/>
        <a:ext cx="2819319" cy="1287396"/>
      </dsp:txXfrm>
    </dsp:sp>
    <dsp:sp modelId="{AA637506-958E-43EA-A9FA-AE9D00073F3E}">
      <dsp:nvSpPr>
        <dsp:cNvPr id="0" name=""/>
        <dsp:cNvSpPr/>
      </dsp:nvSpPr>
      <dsp:spPr>
        <a:xfrm>
          <a:off x="2579" y="2154160"/>
          <a:ext cx="2337536" cy="1185452"/>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smtClean="0"/>
            <a:t>Impacto</a:t>
          </a:r>
          <a:endParaRPr lang="es-ES" sz="2600" kern="1200" dirty="0"/>
        </a:p>
      </dsp:txBody>
      <dsp:txXfrm>
        <a:off x="60448" y="2212029"/>
        <a:ext cx="2221798" cy="106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165AB-4715-4E5F-A8ED-8E55FBF1C85C}">
      <dsp:nvSpPr>
        <dsp:cNvPr id="0" name=""/>
        <dsp:cNvSpPr/>
      </dsp:nvSpPr>
      <dsp:spPr>
        <a:xfrm>
          <a:off x="1980597" y="544194"/>
          <a:ext cx="6865588" cy="2868812"/>
        </a:xfrm>
        <a:prstGeom prst="rightArrow">
          <a:avLst>
            <a:gd name="adj1" fmla="val 75000"/>
            <a:gd name="adj2" fmla="val 50000"/>
          </a:avLst>
        </a:prstGeom>
        <a:solidFill>
          <a:schemeClr val="accent2">
            <a:alpha val="90000"/>
            <a:tint val="55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just" defTabSz="977900">
            <a:lnSpc>
              <a:spcPct val="90000"/>
            </a:lnSpc>
            <a:spcBef>
              <a:spcPct val="0"/>
            </a:spcBef>
            <a:spcAft>
              <a:spcPct val="15000"/>
            </a:spcAft>
            <a:buChar char="••"/>
          </a:pPr>
          <a:r>
            <a:rPr lang="es-EC" sz="2200" kern="1200" dirty="0" smtClean="0"/>
            <a:t>Realizar el análisis y diseño de un sistema de gestión de la seguridad de la información basado en la norma ISO-IEC 27001:2013, para disminuir los riesgos en el almacenamiento de información de la unidad de informática del GAD Municipal del Cantón Pujilí.</a:t>
          </a:r>
          <a:endParaRPr lang="es-ES" sz="2200" kern="1200" dirty="0"/>
        </a:p>
      </dsp:txBody>
      <dsp:txXfrm>
        <a:off x="1980597" y="902796"/>
        <a:ext cx="5789784" cy="2151609"/>
      </dsp:txXfrm>
    </dsp:sp>
    <dsp:sp modelId="{9E9F91D8-4E40-45A7-90CB-34123B2B7DF6}">
      <dsp:nvSpPr>
        <dsp:cNvPr id="0" name=""/>
        <dsp:cNvSpPr/>
      </dsp:nvSpPr>
      <dsp:spPr>
        <a:xfrm>
          <a:off x="4388" y="839520"/>
          <a:ext cx="1976208" cy="2278160"/>
        </a:xfrm>
        <a:prstGeom prst="roundRect">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smtClean="0"/>
            <a:t>GENERAL</a:t>
          </a:r>
          <a:endParaRPr lang="es-ES" sz="3000" kern="1200" dirty="0"/>
        </a:p>
      </dsp:txBody>
      <dsp:txXfrm>
        <a:off x="100859" y="935991"/>
        <a:ext cx="1783266" cy="2085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939B-1533-42F6-882C-D8602F698B45}">
      <dsp:nvSpPr>
        <dsp:cNvPr id="0" name=""/>
        <dsp:cNvSpPr/>
      </dsp:nvSpPr>
      <dsp:spPr>
        <a:xfrm>
          <a:off x="2702550" y="0"/>
          <a:ext cx="2282913" cy="2283260"/>
        </a:xfrm>
        <a:prstGeom prst="circularArrow">
          <a:avLst>
            <a:gd name="adj1" fmla="val 10980"/>
            <a:gd name="adj2" fmla="val 1142322"/>
            <a:gd name="adj3" fmla="val 4500000"/>
            <a:gd name="adj4" fmla="val 10800000"/>
            <a:gd name="adj5" fmla="val 12500"/>
          </a:avLst>
        </a:prstGeom>
        <a:solidFill>
          <a:schemeClr val="accent2">
            <a:lumMod val="5000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3FE322B4-8AE1-499D-B0AB-C3DC1F4FEF91}">
      <dsp:nvSpPr>
        <dsp:cNvPr id="0" name=""/>
        <dsp:cNvSpPr/>
      </dsp:nvSpPr>
      <dsp:spPr>
        <a:xfrm>
          <a:off x="3207149" y="824326"/>
          <a:ext cx="1268570" cy="63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Confidencialidad</a:t>
          </a:r>
          <a:endParaRPr lang="es-ES" sz="1300" kern="1200" dirty="0"/>
        </a:p>
      </dsp:txBody>
      <dsp:txXfrm>
        <a:off x="3207149" y="824326"/>
        <a:ext cx="1268570" cy="634133"/>
      </dsp:txXfrm>
    </dsp:sp>
    <dsp:sp modelId="{8EB7B09E-75EA-41B2-8F19-443D2BC85B89}">
      <dsp:nvSpPr>
        <dsp:cNvPr id="0" name=""/>
        <dsp:cNvSpPr/>
      </dsp:nvSpPr>
      <dsp:spPr>
        <a:xfrm>
          <a:off x="2068479" y="1311902"/>
          <a:ext cx="2282913" cy="2283260"/>
        </a:xfrm>
        <a:prstGeom prst="leftCircularArrow">
          <a:avLst>
            <a:gd name="adj1" fmla="val 10980"/>
            <a:gd name="adj2" fmla="val 1142322"/>
            <a:gd name="adj3" fmla="val 6300000"/>
            <a:gd name="adj4" fmla="val 18900000"/>
            <a:gd name="adj5" fmla="val 125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38A81-7F45-4F54-8D7A-01E67E87DDBD}">
      <dsp:nvSpPr>
        <dsp:cNvPr id="0" name=""/>
        <dsp:cNvSpPr/>
      </dsp:nvSpPr>
      <dsp:spPr>
        <a:xfrm>
          <a:off x="2575650" y="2143817"/>
          <a:ext cx="1268570" cy="63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Integridad</a:t>
          </a:r>
          <a:endParaRPr lang="es-ES" sz="1300" kern="1200" dirty="0"/>
        </a:p>
      </dsp:txBody>
      <dsp:txXfrm>
        <a:off x="2575650" y="2143817"/>
        <a:ext cx="1268570" cy="634133"/>
      </dsp:txXfrm>
    </dsp:sp>
    <dsp:sp modelId="{81ED082C-FFE1-4D81-8443-F474BD969DF9}">
      <dsp:nvSpPr>
        <dsp:cNvPr id="0" name=""/>
        <dsp:cNvSpPr/>
      </dsp:nvSpPr>
      <dsp:spPr>
        <a:xfrm>
          <a:off x="2865033" y="2780796"/>
          <a:ext cx="1961375" cy="1962162"/>
        </a:xfrm>
        <a:prstGeom prst="blockArc">
          <a:avLst>
            <a:gd name="adj1" fmla="val 13500000"/>
            <a:gd name="adj2" fmla="val 10800000"/>
            <a:gd name="adj3" fmla="val 1274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4B0AA-7E0C-4AB1-A7FF-2264CDEE69C4}">
      <dsp:nvSpPr>
        <dsp:cNvPr id="0" name=""/>
        <dsp:cNvSpPr/>
      </dsp:nvSpPr>
      <dsp:spPr>
        <a:xfrm>
          <a:off x="3210150" y="3465205"/>
          <a:ext cx="1268570" cy="63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Disponibilidad</a:t>
          </a:r>
          <a:endParaRPr lang="es-ES" sz="1300" kern="1200" dirty="0"/>
        </a:p>
      </dsp:txBody>
      <dsp:txXfrm>
        <a:off x="3210150" y="3465205"/>
        <a:ext cx="1268570" cy="634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661EC-6529-42E7-B77A-DC191737D6DD}">
      <dsp:nvSpPr>
        <dsp:cNvPr id="0" name=""/>
        <dsp:cNvSpPr/>
      </dsp:nvSpPr>
      <dsp:spPr>
        <a:xfrm>
          <a:off x="2505604" y="1344555"/>
          <a:ext cx="3116791" cy="3116791"/>
        </a:xfrm>
        <a:prstGeom prst="ellipse">
          <a:avLst/>
        </a:prstGeom>
        <a:solidFill>
          <a:schemeClr val="accent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S" sz="6500" kern="1200" dirty="0" smtClean="0"/>
            <a:t>SGSI</a:t>
          </a:r>
          <a:endParaRPr lang="es-ES" sz="6500" kern="1200" dirty="0"/>
        </a:p>
      </dsp:txBody>
      <dsp:txXfrm>
        <a:off x="2962047" y="1800998"/>
        <a:ext cx="2203905" cy="2203905"/>
      </dsp:txXfrm>
    </dsp:sp>
    <dsp:sp modelId="{7D6B60EC-767E-4452-AAEA-DFAAF81F3BC3}">
      <dsp:nvSpPr>
        <dsp:cNvPr id="0" name=""/>
        <dsp:cNvSpPr/>
      </dsp:nvSpPr>
      <dsp:spPr>
        <a:xfrm>
          <a:off x="3284802" y="55628"/>
          <a:ext cx="1558395" cy="1558395"/>
        </a:xfrm>
        <a:prstGeom prst="ellipse">
          <a:avLst/>
        </a:prstGeom>
        <a:solidFill>
          <a:schemeClr val="accent6">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Amenaza</a:t>
          </a:r>
          <a:endParaRPr lang="es-ES" sz="1400" kern="1200" dirty="0"/>
        </a:p>
      </dsp:txBody>
      <dsp:txXfrm>
        <a:off x="3513024" y="283850"/>
        <a:ext cx="1101951" cy="1101951"/>
      </dsp:txXfrm>
    </dsp:sp>
    <dsp:sp modelId="{D6582DF8-4A35-4856-AB32-43AD9313C00D}">
      <dsp:nvSpPr>
        <dsp:cNvPr id="0" name=""/>
        <dsp:cNvSpPr/>
      </dsp:nvSpPr>
      <dsp:spPr>
        <a:xfrm>
          <a:off x="5213157" y="1497192"/>
          <a:ext cx="1558395" cy="1558395"/>
        </a:xfrm>
        <a:prstGeom prst="ellipse">
          <a:avLst/>
        </a:prstGeom>
        <a:solidFill>
          <a:schemeClr val="accent6">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Vulnerabilidad</a:t>
          </a:r>
          <a:endParaRPr lang="es-ES" sz="1300" kern="1200" dirty="0"/>
        </a:p>
      </dsp:txBody>
      <dsp:txXfrm>
        <a:off x="5441379" y="1725414"/>
        <a:ext cx="1101951" cy="1101951"/>
      </dsp:txXfrm>
    </dsp:sp>
    <dsp:sp modelId="{9F03B1B8-F41F-444D-AF3C-703CDDDB0FDA}">
      <dsp:nvSpPr>
        <dsp:cNvPr id="0" name=""/>
        <dsp:cNvSpPr/>
      </dsp:nvSpPr>
      <dsp:spPr>
        <a:xfrm>
          <a:off x="4476591" y="3764110"/>
          <a:ext cx="1558395" cy="1558395"/>
        </a:xfrm>
        <a:prstGeom prst="ellipse">
          <a:avLst/>
        </a:prstGeom>
        <a:solidFill>
          <a:schemeClr val="accent6">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Impacto</a:t>
          </a:r>
          <a:endParaRPr lang="es-ES" sz="1300" kern="1200" dirty="0"/>
        </a:p>
      </dsp:txBody>
      <dsp:txXfrm>
        <a:off x="4704813" y="3992332"/>
        <a:ext cx="1101951" cy="1101951"/>
      </dsp:txXfrm>
    </dsp:sp>
    <dsp:sp modelId="{BE1029B0-CEE8-440A-946C-A9DB62480376}">
      <dsp:nvSpPr>
        <dsp:cNvPr id="0" name=""/>
        <dsp:cNvSpPr/>
      </dsp:nvSpPr>
      <dsp:spPr>
        <a:xfrm>
          <a:off x="2093012" y="3764110"/>
          <a:ext cx="1558395" cy="1558395"/>
        </a:xfrm>
        <a:prstGeom prst="ellipse">
          <a:avLst/>
        </a:prstGeom>
        <a:solidFill>
          <a:schemeClr val="accent6">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Probabilidad</a:t>
          </a:r>
          <a:endParaRPr lang="es-ES" sz="1300" kern="1200" dirty="0"/>
        </a:p>
      </dsp:txBody>
      <dsp:txXfrm>
        <a:off x="2321234" y="3992332"/>
        <a:ext cx="1101951" cy="1101951"/>
      </dsp:txXfrm>
    </dsp:sp>
    <dsp:sp modelId="{6F0ABC9F-D0EA-49D9-A666-EB2BAFADA1D7}">
      <dsp:nvSpPr>
        <dsp:cNvPr id="0" name=""/>
        <dsp:cNvSpPr/>
      </dsp:nvSpPr>
      <dsp:spPr>
        <a:xfrm>
          <a:off x="1356446" y="1497192"/>
          <a:ext cx="1558395" cy="1558395"/>
        </a:xfrm>
        <a:prstGeom prst="ellipse">
          <a:avLst/>
        </a:prstGeom>
        <a:solidFill>
          <a:schemeClr val="accent6">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Riesgo</a:t>
          </a:r>
          <a:endParaRPr lang="es-ES" sz="1300" kern="1200" dirty="0"/>
        </a:p>
      </dsp:txBody>
      <dsp:txXfrm>
        <a:off x="1584668" y="1725414"/>
        <a:ext cx="1101951" cy="110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C4A9-5522-4616-8658-4758639623B5}">
      <dsp:nvSpPr>
        <dsp:cNvPr id="0" name=""/>
        <dsp:cNvSpPr/>
      </dsp:nvSpPr>
      <dsp:spPr>
        <a:xfrm rot="16200000">
          <a:off x="1436060" y="738629"/>
          <a:ext cx="340074" cy="1923482"/>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s-ES" sz="1100" kern="1200" noProof="1" smtClean="0"/>
            <a:t>1998</a:t>
          </a:r>
          <a:endParaRPr lang="es-ES" sz="1100" kern="1200" noProof="1"/>
        </a:p>
      </dsp:txBody>
      <dsp:txXfrm rot="5400000">
        <a:off x="660958" y="1546934"/>
        <a:ext cx="1906881" cy="306872"/>
      </dsp:txXfrm>
    </dsp:sp>
    <dsp:sp modelId="{6CE949F8-A8F9-47DA-9570-4C2547B9FCE3}">
      <dsp:nvSpPr>
        <dsp:cNvPr id="0" name=""/>
        <dsp:cNvSpPr/>
      </dsp:nvSpPr>
      <dsp:spPr>
        <a:xfrm>
          <a:off x="319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rtlCol="0" anchor="b" anchorCtr="1">
          <a:noAutofit/>
        </a:bodyPr>
        <a:lstStyle/>
        <a:p>
          <a:pPr lvl="0" algn="ctr" defTabSz="711200" rtl="0">
            <a:lnSpc>
              <a:spcPct val="90000"/>
            </a:lnSpc>
            <a:spcBef>
              <a:spcPct val="0"/>
            </a:spcBef>
            <a:spcAft>
              <a:spcPct val="35000"/>
            </a:spcAft>
          </a:pPr>
          <a:r>
            <a:rPr lang="es-ES" sz="1600" kern="1200" noProof="1" smtClean="0"/>
            <a:t>Nuevo estándar nacional certificable</a:t>
          </a:r>
        </a:p>
        <a:p>
          <a:pPr lvl="0" algn="ctr" defTabSz="711200" rtl="0">
            <a:lnSpc>
              <a:spcPct val="90000"/>
            </a:lnSpc>
            <a:spcBef>
              <a:spcPct val="0"/>
            </a:spcBef>
            <a:spcAft>
              <a:spcPct val="35000"/>
            </a:spcAft>
          </a:pPr>
          <a:r>
            <a:rPr lang="es-ES" sz="1600" kern="1200" noProof="1" smtClean="0"/>
            <a:t>BS 7799-2</a:t>
          </a:r>
          <a:endParaRPr lang="es-ES" sz="1600" kern="1200" noProof="1"/>
        </a:p>
      </dsp:txBody>
      <dsp:txXfrm>
        <a:off x="3195" y="0"/>
        <a:ext cx="3205804" cy="1190259"/>
      </dsp:txXfrm>
    </dsp:sp>
    <dsp:sp modelId="{6D8E3F6D-ABCB-40E5-94D5-13B5021D17B3}">
      <dsp:nvSpPr>
        <dsp:cNvPr id="0" name=""/>
        <dsp:cNvSpPr/>
      </dsp:nvSpPr>
      <dsp:spPr>
        <a:xfrm>
          <a:off x="1606097" y="1258274"/>
          <a:ext cx="0" cy="272059"/>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EA5EA1-6F5C-42A5-A817-8256DA879C82}">
      <dsp:nvSpPr>
        <dsp:cNvPr id="0" name=""/>
        <dsp:cNvSpPr/>
      </dsp:nvSpPr>
      <dsp:spPr>
        <a:xfrm>
          <a:off x="1572089" y="1190259"/>
          <a:ext cx="68014" cy="6801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2BEDA-295D-49EA-B3DC-50867B45CFCE}">
      <dsp:nvSpPr>
        <dsp:cNvPr id="0" name=""/>
        <dsp:cNvSpPr/>
      </dsp:nvSpPr>
      <dsp:spPr>
        <a:xfrm>
          <a:off x="2567838" y="1530333"/>
          <a:ext cx="1923482" cy="340074"/>
        </a:xfrm>
        <a:prstGeom prst="rect">
          <a:avLst/>
        </a:prstGeom>
        <a:solidFill>
          <a:schemeClr val="accent2">
            <a:hueOff val="-40798"/>
            <a:satOff val="-2358"/>
            <a:lumOff val="3235"/>
            <a:alphaOff val="0"/>
          </a:schemeClr>
        </a:solidFill>
        <a:ln w="19050" cap="rnd" cmpd="sng" algn="ctr">
          <a:solidFill>
            <a:schemeClr val="accent2">
              <a:hueOff val="-40798"/>
              <a:satOff val="-235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s-ES" sz="1100" kern="1200" noProof="1" smtClean="0"/>
            <a:t>1999</a:t>
          </a:r>
          <a:endParaRPr lang="es-ES" sz="1100" kern="1200" noProof="1"/>
        </a:p>
      </dsp:txBody>
      <dsp:txXfrm>
        <a:off x="2567838" y="1530333"/>
        <a:ext cx="1923482" cy="340074"/>
      </dsp:txXfrm>
    </dsp:sp>
    <dsp:sp modelId="{330A9184-E690-4554-BF0F-68F309CC0433}">
      <dsp:nvSpPr>
        <dsp:cNvPr id="0" name=""/>
        <dsp:cNvSpPr/>
      </dsp:nvSpPr>
      <dsp:spPr>
        <a:xfrm>
          <a:off x="1926677"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rtlCol="0" anchor="t" anchorCtr="1">
          <a:noAutofit/>
        </a:bodyPr>
        <a:lstStyle/>
        <a:p>
          <a:pPr lvl="0" algn="ctr" defTabSz="711200" rtl="0">
            <a:lnSpc>
              <a:spcPct val="90000"/>
            </a:lnSpc>
            <a:spcBef>
              <a:spcPct val="0"/>
            </a:spcBef>
            <a:spcAft>
              <a:spcPct val="35000"/>
            </a:spcAft>
          </a:pPr>
          <a:r>
            <a:rPr lang="es-ES" sz="1600" kern="1200" noProof="1" smtClean="0"/>
            <a:t>Revisión de las partes 1 y 2</a:t>
          </a:r>
        </a:p>
        <a:p>
          <a:pPr lvl="0" algn="ctr" defTabSz="711200" rtl="0">
            <a:lnSpc>
              <a:spcPct val="90000"/>
            </a:lnSpc>
            <a:spcBef>
              <a:spcPct val="0"/>
            </a:spcBef>
            <a:spcAft>
              <a:spcPct val="35000"/>
            </a:spcAft>
          </a:pPr>
          <a:r>
            <a:rPr lang="es-ES" sz="1600" kern="1200" noProof="1" smtClean="0"/>
            <a:t>BS 7799-2:1999</a:t>
          </a:r>
          <a:endParaRPr lang="es-ES" sz="1600" kern="1200" noProof="1"/>
        </a:p>
      </dsp:txBody>
      <dsp:txXfrm>
        <a:off x="1926677" y="2210482"/>
        <a:ext cx="3205804" cy="1190259"/>
      </dsp:txXfrm>
    </dsp:sp>
    <dsp:sp modelId="{95DBC6FD-1A66-4390-BDB6-B3CFDAA63C47}">
      <dsp:nvSpPr>
        <dsp:cNvPr id="0" name=""/>
        <dsp:cNvSpPr/>
      </dsp:nvSpPr>
      <dsp:spPr>
        <a:xfrm>
          <a:off x="3529579" y="1870408"/>
          <a:ext cx="0" cy="272059"/>
        </a:xfrm>
        <a:prstGeom prst="line">
          <a:avLst/>
        </a:prstGeom>
        <a:noFill/>
        <a:ln w="12700" cap="rnd" cmpd="sng" algn="ctr">
          <a:solidFill>
            <a:schemeClr val="accent2">
              <a:hueOff val="-741071"/>
              <a:satOff val="3550"/>
              <a:lumOff val="3284"/>
              <a:alphaOff val="0"/>
            </a:schemeClr>
          </a:solidFill>
          <a:prstDash val="dash"/>
        </a:ln>
        <a:effectLst/>
      </dsp:spPr>
      <dsp:style>
        <a:lnRef idx="1">
          <a:scrgbClr r="0" g="0" b="0"/>
        </a:lnRef>
        <a:fillRef idx="0">
          <a:scrgbClr r="0" g="0" b="0"/>
        </a:fillRef>
        <a:effectRef idx="0">
          <a:scrgbClr r="0" g="0" b="0"/>
        </a:effectRef>
        <a:fontRef idx="minor"/>
      </dsp:style>
    </dsp:sp>
    <dsp:sp modelId="{0B4436BC-451D-4DF1-92A1-AE4B3D24A0BC}">
      <dsp:nvSpPr>
        <dsp:cNvPr id="0" name=""/>
        <dsp:cNvSpPr/>
      </dsp:nvSpPr>
      <dsp:spPr>
        <a:xfrm>
          <a:off x="3495572" y="2142467"/>
          <a:ext cx="68014" cy="68014"/>
        </a:xfrm>
        <a:prstGeom prst="ellipse">
          <a:avLst/>
        </a:prstGeom>
        <a:solidFill>
          <a:schemeClr val="accent2">
            <a:hueOff val="-40798"/>
            <a:satOff val="-235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0C67-BF13-4677-90C0-F9C57DA5AA1B}">
      <dsp:nvSpPr>
        <dsp:cNvPr id="0" name=""/>
        <dsp:cNvSpPr/>
      </dsp:nvSpPr>
      <dsp:spPr>
        <a:xfrm>
          <a:off x="4491321" y="1530333"/>
          <a:ext cx="1923482" cy="340074"/>
        </a:xfrm>
        <a:prstGeom prst="rect">
          <a:avLst/>
        </a:prstGeom>
        <a:solidFill>
          <a:schemeClr val="accent2">
            <a:hueOff val="-81595"/>
            <a:satOff val="-4716"/>
            <a:lumOff val="6471"/>
            <a:alphaOff val="0"/>
          </a:schemeClr>
        </a:solidFill>
        <a:ln w="19050" cap="rnd" cmpd="sng" algn="ctr">
          <a:solidFill>
            <a:schemeClr val="accent2">
              <a:hueOff val="-81595"/>
              <a:satOff val="-471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s-ES" sz="1100" kern="1200" noProof="1" smtClean="0"/>
            <a:t>2002</a:t>
          </a:r>
          <a:endParaRPr lang="es-ES" sz="1100" kern="1200" noProof="1"/>
        </a:p>
      </dsp:txBody>
      <dsp:txXfrm>
        <a:off x="4491321" y="1530333"/>
        <a:ext cx="1923482" cy="340074"/>
      </dsp:txXfrm>
    </dsp:sp>
    <dsp:sp modelId="{6014709E-C54D-434E-BACD-32CB5C0EB9BB}">
      <dsp:nvSpPr>
        <dsp:cNvPr id="0" name=""/>
        <dsp:cNvSpPr/>
      </dsp:nvSpPr>
      <dsp:spPr>
        <a:xfrm>
          <a:off x="3850160"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rtlCol="0" anchor="b" anchorCtr="1">
          <a:noAutofit/>
        </a:bodyPr>
        <a:lstStyle/>
        <a:p>
          <a:pPr lvl="0" algn="ctr" defTabSz="711200" rtl="0">
            <a:lnSpc>
              <a:spcPct val="90000"/>
            </a:lnSpc>
            <a:spcBef>
              <a:spcPct val="0"/>
            </a:spcBef>
            <a:spcAft>
              <a:spcPct val="35000"/>
            </a:spcAft>
          </a:pPr>
          <a:r>
            <a:rPr lang="es-ES" sz="1600" kern="1200" noProof="1" smtClean="0"/>
            <a:t>Revisión y acercamiento a:</a:t>
          </a:r>
        </a:p>
        <a:p>
          <a:pPr lvl="0" algn="ctr" defTabSz="711200" rtl="0">
            <a:lnSpc>
              <a:spcPct val="90000"/>
            </a:lnSpc>
            <a:spcBef>
              <a:spcPct val="0"/>
            </a:spcBef>
            <a:spcAft>
              <a:spcPct val="35000"/>
            </a:spcAft>
          </a:pPr>
          <a:r>
            <a:rPr lang="es-ES" sz="1600" kern="1200" noProof="1" smtClean="0"/>
            <a:t>ISO 9001</a:t>
          </a:r>
        </a:p>
        <a:p>
          <a:pPr lvl="0" algn="ctr" defTabSz="711200" rtl="0">
            <a:lnSpc>
              <a:spcPct val="90000"/>
            </a:lnSpc>
            <a:spcBef>
              <a:spcPct val="0"/>
            </a:spcBef>
            <a:spcAft>
              <a:spcPct val="35000"/>
            </a:spcAft>
          </a:pPr>
          <a:r>
            <a:rPr lang="es-ES" sz="1600" kern="1200" noProof="1" smtClean="0"/>
            <a:t>ISO 14001</a:t>
          </a:r>
        </a:p>
        <a:p>
          <a:pPr lvl="0" algn="ctr" defTabSz="711200" rtl="0">
            <a:lnSpc>
              <a:spcPct val="90000"/>
            </a:lnSpc>
            <a:spcBef>
              <a:spcPct val="0"/>
            </a:spcBef>
            <a:spcAft>
              <a:spcPct val="35000"/>
            </a:spcAft>
          </a:pPr>
          <a:endParaRPr lang="es-ES" sz="1600" kern="1200" noProof="1" smtClean="0"/>
        </a:p>
        <a:p>
          <a:pPr lvl="0" algn="ctr" defTabSz="711200" rtl="0">
            <a:lnSpc>
              <a:spcPct val="90000"/>
            </a:lnSpc>
            <a:spcBef>
              <a:spcPct val="0"/>
            </a:spcBef>
            <a:spcAft>
              <a:spcPct val="35000"/>
            </a:spcAft>
          </a:pPr>
          <a:r>
            <a:rPr lang="es-ES" sz="1600" kern="1200" noProof="1" smtClean="0"/>
            <a:t>BS 7799-2: 2002</a:t>
          </a:r>
          <a:endParaRPr lang="es-ES" sz="1600" kern="1200" noProof="1"/>
        </a:p>
      </dsp:txBody>
      <dsp:txXfrm>
        <a:off x="3850160" y="0"/>
        <a:ext cx="3205804" cy="1190259"/>
      </dsp:txXfrm>
    </dsp:sp>
    <dsp:sp modelId="{BEAC430D-05C7-41C0-A22F-C397B1B76AF7}">
      <dsp:nvSpPr>
        <dsp:cNvPr id="0" name=""/>
        <dsp:cNvSpPr/>
      </dsp:nvSpPr>
      <dsp:spPr>
        <a:xfrm>
          <a:off x="5453062" y="1258274"/>
          <a:ext cx="0" cy="272059"/>
        </a:xfrm>
        <a:prstGeom prst="line">
          <a:avLst/>
        </a:prstGeom>
        <a:noFill/>
        <a:ln w="12700" cap="rnd" cmpd="sng" algn="ctr">
          <a:solidFill>
            <a:schemeClr val="accent2">
              <a:hueOff val="-1482143"/>
              <a:satOff val="7100"/>
              <a:lumOff val="6569"/>
              <a:alphaOff val="0"/>
            </a:schemeClr>
          </a:solidFill>
          <a:prstDash val="dash"/>
        </a:ln>
        <a:effectLst/>
      </dsp:spPr>
      <dsp:style>
        <a:lnRef idx="1">
          <a:scrgbClr r="0" g="0" b="0"/>
        </a:lnRef>
        <a:fillRef idx="0">
          <a:scrgbClr r="0" g="0" b="0"/>
        </a:fillRef>
        <a:effectRef idx="0">
          <a:scrgbClr r="0" g="0" b="0"/>
        </a:effectRef>
        <a:fontRef idx="minor"/>
      </dsp:style>
    </dsp:sp>
    <dsp:sp modelId="{FF3BDD4B-3864-4D95-91DC-C5645AF45187}">
      <dsp:nvSpPr>
        <dsp:cNvPr id="0" name=""/>
        <dsp:cNvSpPr/>
      </dsp:nvSpPr>
      <dsp:spPr>
        <a:xfrm>
          <a:off x="5419055" y="1190259"/>
          <a:ext cx="68014" cy="68014"/>
        </a:xfrm>
        <a:prstGeom prst="ellipse">
          <a:avLst/>
        </a:prstGeom>
        <a:solidFill>
          <a:schemeClr val="accent2">
            <a:hueOff val="-81595"/>
            <a:satOff val="-471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E4841-3B62-4B4B-BAE0-5D5F6F7FAB89}">
      <dsp:nvSpPr>
        <dsp:cNvPr id="0" name=""/>
        <dsp:cNvSpPr/>
      </dsp:nvSpPr>
      <dsp:spPr>
        <a:xfrm>
          <a:off x="6414803" y="1530333"/>
          <a:ext cx="1923482" cy="340074"/>
        </a:xfrm>
        <a:prstGeom prst="rect">
          <a:avLst/>
        </a:prstGeom>
        <a:solidFill>
          <a:schemeClr val="accent2">
            <a:hueOff val="-122393"/>
            <a:satOff val="-7074"/>
            <a:lumOff val="9706"/>
            <a:alphaOff val="0"/>
          </a:schemeClr>
        </a:solidFill>
        <a:ln w="19050" cap="rnd" cmpd="sng" algn="ctr">
          <a:solidFill>
            <a:schemeClr val="accent2">
              <a:hueOff val="-122393"/>
              <a:satOff val="-7074"/>
              <a:lumOff val="9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s-ES" sz="1100" kern="1200" noProof="1" smtClean="0"/>
            <a:t>2005</a:t>
          </a:r>
          <a:endParaRPr lang="es-ES" sz="1100" kern="1200" noProof="1"/>
        </a:p>
      </dsp:txBody>
      <dsp:txXfrm>
        <a:off x="6414803" y="1530333"/>
        <a:ext cx="1923482" cy="340074"/>
      </dsp:txXfrm>
    </dsp:sp>
    <dsp:sp modelId="{66BF7E50-B0B9-4CA6-A85B-9D4651406A39}">
      <dsp:nvSpPr>
        <dsp:cNvPr id="0" name=""/>
        <dsp:cNvSpPr/>
      </dsp:nvSpPr>
      <dsp:spPr>
        <a:xfrm>
          <a:off x="5773642"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rtlCol="0" anchor="t" anchorCtr="1">
          <a:noAutofit/>
        </a:bodyPr>
        <a:lstStyle/>
        <a:p>
          <a:pPr lvl="0" algn="ctr" defTabSz="711200" rtl="0">
            <a:lnSpc>
              <a:spcPct val="90000"/>
            </a:lnSpc>
            <a:spcBef>
              <a:spcPct val="0"/>
            </a:spcBef>
            <a:spcAft>
              <a:spcPct val="35000"/>
            </a:spcAft>
          </a:pPr>
          <a:r>
            <a:rPr lang="es-ES" sz="1600" kern="1200" noProof="1" smtClean="0"/>
            <a:t>Estándar internacional</a:t>
          </a:r>
        </a:p>
        <a:p>
          <a:pPr lvl="0" algn="ctr" defTabSz="711200" rtl="0">
            <a:lnSpc>
              <a:spcPct val="90000"/>
            </a:lnSpc>
            <a:spcBef>
              <a:spcPct val="0"/>
            </a:spcBef>
            <a:spcAft>
              <a:spcPct val="35000"/>
            </a:spcAft>
          </a:pPr>
          <a:r>
            <a:rPr lang="es-ES" sz="1600" kern="1200" noProof="1" smtClean="0"/>
            <a:t>ISO/IEC 27001:2005</a:t>
          </a:r>
          <a:endParaRPr lang="es-ES" sz="1600" kern="1200" noProof="1"/>
        </a:p>
      </dsp:txBody>
      <dsp:txXfrm>
        <a:off x="5773642" y="2210482"/>
        <a:ext cx="3205804" cy="1190259"/>
      </dsp:txXfrm>
    </dsp:sp>
    <dsp:sp modelId="{EB9F98AD-9D45-442C-A194-249D7586D6E7}">
      <dsp:nvSpPr>
        <dsp:cNvPr id="0" name=""/>
        <dsp:cNvSpPr/>
      </dsp:nvSpPr>
      <dsp:spPr>
        <a:xfrm>
          <a:off x="7376545" y="1870408"/>
          <a:ext cx="0" cy="272059"/>
        </a:xfrm>
        <a:prstGeom prst="line">
          <a:avLst/>
        </a:prstGeom>
        <a:noFill/>
        <a:ln w="12700" cap="rnd" cmpd="sng" algn="ctr">
          <a:solidFill>
            <a:schemeClr val="accent2">
              <a:hueOff val="-2223214"/>
              <a:satOff val="10650"/>
              <a:lumOff val="9853"/>
              <a:alphaOff val="0"/>
            </a:schemeClr>
          </a:solidFill>
          <a:prstDash val="dash"/>
        </a:ln>
        <a:effectLst/>
      </dsp:spPr>
      <dsp:style>
        <a:lnRef idx="1">
          <a:scrgbClr r="0" g="0" b="0"/>
        </a:lnRef>
        <a:fillRef idx="0">
          <a:scrgbClr r="0" g="0" b="0"/>
        </a:fillRef>
        <a:effectRef idx="0">
          <a:scrgbClr r="0" g="0" b="0"/>
        </a:effectRef>
        <a:fontRef idx="minor"/>
      </dsp:style>
    </dsp:sp>
    <dsp:sp modelId="{520774B9-C451-4B7D-AC76-872CBD77E84C}">
      <dsp:nvSpPr>
        <dsp:cNvPr id="0" name=""/>
        <dsp:cNvSpPr/>
      </dsp:nvSpPr>
      <dsp:spPr>
        <a:xfrm>
          <a:off x="7342537" y="2142467"/>
          <a:ext cx="68014" cy="68014"/>
        </a:xfrm>
        <a:prstGeom prst="ellipse">
          <a:avLst/>
        </a:prstGeom>
        <a:solidFill>
          <a:schemeClr val="accent2">
            <a:hueOff val="-122393"/>
            <a:satOff val="-7074"/>
            <a:lumOff val="9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C4A4B-5BA3-4C6D-BDC1-2DF63B6C1A9A}">
      <dsp:nvSpPr>
        <dsp:cNvPr id="0" name=""/>
        <dsp:cNvSpPr/>
      </dsp:nvSpPr>
      <dsp:spPr>
        <a:xfrm rot="5400000">
          <a:off x="9129990" y="738629"/>
          <a:ext cx="340074" cy="1923482"/>
        </a:xfrm>
        <a:prstGeom prst="round2SameRect">
          <a:avLst/>
        </a:prstGeom>
        <a:solidFill>
          <a:schemeClr val="accent2">
            <a:hueOff val="-163190"/>
            <a:satOff val="-9432"/>
            <a:lumOff val="12941"/>
            <a:alphaOff val="0"/>
          </a:schemeClr>
        </a:solidFill>
        <a:ln w="19050" cap="rnd" cmpd="sng" algn="ctr">
          <a:solidFill>
            <a:schemeClr val="accent2">
              <a:hueOff val="-163190"/>
              <a:satOff val="-9432"/>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s-ES" sz="1100" kern="1200" noProof="1" smtClean="0"/>
            <a:t>2013</a:t>
          </a:r>
          <a:endParaRPr lang="es-ES" sz="1100" kern="1200" noProof="1"/>
        </a:p>
      </dsp:txBody>
      <dsp:txXfrm rot="-5400000">
        <a:off x="8338287" y="1546934"/>
        <a:ext cx="1906881" cy="306872"/>
      </dsp:txXfrm>
    </dsp:sp>
    <dsp:sp modelId="{13B45CE8-941B-42EE-9CEC-AAAF411B0D90}">
      <dsp:nvSpPr>
        <dsp:cNvPr id="0" name=""/>
        <dsp:cNvSpPr/>
      </dsp:nvSpPr>
      <dsp:spPr>
        <a:xfrm>
          <a:off x="769712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rtlCol="0" anchor="b" anchorCtr="1">
          <a:noAutofit/>
        </a:bodyPr>
        <a:lstStyle/>
        <a:p>
          <a:pPr lvl="0" algn="ctr" defTabSz="711200" rtl="0">
            <a:lnSpc>
              <a:spcPct val="90000"/>
            </a:lnSpc>
            <a:spcBef>
              <a:spcPct val="0"/>
            </a:spcBef>
            <a:spcAft>
              <a:spcPct val="35000"/>
            </a:spcAft>
          </a:pPr>
          <a:r>
            <a:rPr lang="es-ES" sz="1600" kern="1200" noProof="1" smtClean="0"/>
            <a:t>Estándar internacional</a:t>
          </a:r>
          <a:endParaRPr lang="es-ES" sz="1600" kern="1200" noProof="1"/>
        </a:p>
        <a:p>
          <a:pPr lvl="0" algn="ctr" defTabSz="711200" rtl="0">
            <a:lnSpc>
              <a:spcPct val="90000"/>
            </a:lnSpc>
            <a:spcBef>
              <a:spcPct val="0"/>
            </a:spcBef>
            <a:spcAft>
              <a:spcPct val="35000"/>
            </a:spcAft>
          </a:pPr>
          <a:r>
            <a:rPr lang="es-ES" sz="1600" kern="1200" noProof="1" smtClean="0"/>
            <a:t>ISO/IEC 27001:2013</a:t>
          </a:r>
          <a:endParaRPr lang="es-ES" sz="1600" kern="1200" noProof="1"/>
        </a:p>
      </dsp:txBody>
      <dsp:txXfrm>
        <a:off x="7697125" y="0"/>
        <a:ext cx="3205804" cy="1190259"/>
      </dsp:txXfrm>
    </dsp:sp>
    <dsp:sp modelId="{C5F01E53-B37C-47A6-8FD9-1AECE9BB55DD}">
      <dsp:nvSpPr>
        <dsp:cNvPr id="0" name=""/>
        <dsp:cNvSpPr/>
      </dsp:nvSpPr>
      <dsp:spPr>
        <a:xfrm>
          <a:off x="9300027" y="1258274"/>
          <a:ext cx="0" cy="272059"/>
        </a:xfrm>
        <a:prstGeom prst="line">
          <a:avLst/>
        </a:prstGeom>
        <a:noFill/>
        <a:ln w="12700" cap="rnd" cmpd="sng" algn="ctr">
          <a:solidFill>
            <a:schemeClr val="accent2">
              <a:hueOff val="-2964286"/>
              <a:satOff val="14200"/>
              <a:lumOff val="13137"/>
              <a:alphaOff val="0"/>
            </a:schemeClr>
          </a:solidFill>
          <a:prstDash val="dash"/>
        </a:ln>
        <a:effectLst/>
      </dsp:spPr>
      <dsp:style>
        <a:lnRef idx="1">
          <a:scrgbClr r="0" g="0" b="0"/>
        </a:lnRef>
        <a:fillRef idx="0">
          <a:scrgbClr r="0" g="0" b="0"/>
        </a:fillRef>
        <a:effectRef idx="0">
          <a:scrgbClr r="0" g="0" b="0"/>
        </a:effectRef>
        <a:fontRef idx="minor"/>
      </dsp:style>
    </dsp:sp>
    <dsp:sp modelId="{FECB649D-B764-48E3-8D76-12FE5F76F4A3}">
      <dsp:nvSpPr>
        <dsp:cNvPr id="0" name=""/>
        <dsp:cNvSpPr/>
      </dsp:nvSpPr>
      <dsp:spPr>
        <a:xfrm>
          <a:off x="9266020" y="1190259"/>
          <a:ext cx="68014" cy="68014"/>
        </a:xfrm>
        <a:prstGeom prst="ellipse">
          <a:avLst/>
        </a:prstGeom>
        <a:solidFill>
          <a:schemeClr val="accent2">
            <a:hueOff val="-163190"/>
            <a:satOff val="-9432"/>
            <a:lumOff val="1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C9CE-A6BA-4553-8360-B60AB61482AC}">
      <dsp:nvSpPr>
        <dsp:cNvPr id="0" name=""/>
        <dsp:cNvSpPr/>
      </dsp:nvSpPr>
      <dsp:spPr>
        <a:xfrm>
          <a:off x="1" y="763719"/>
          <a:ext cx="2075232" cy="20752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207" tIns="19050" rIns="114207" bIns="19050" numCol="1" spcCol="1270" anchor="ctr" anchorCtr="0">
          <a:noAutofit/>
        </a:bodyPr>
        <a:lstStyle/>
        <a:p>
          <a:pPr lvl="0" algn="ctr" defTabSz="666750">
            <a:lnSpc>
              <a:spcPct val="90000"/>
            </a:lnSpc>
            <a:spcBef>
              <a:spcPct val="0"/>
            </a:spcBef>
            <a:spcAft>
              <a:spcPct val="35000"/>
            </a:spcAft>
          </a:pPr>
          <a:r>
            <a:rPr lang="es-ES" sz="1500" kern="1200" dirty="0" smtClean="0"/>
            <a:t>Mejora de la seguridad</a:t>
          </a:r>
          <a:endParaRPr lang="es-ES" sz="1500" kern="1200" dirty="0"/>
        </a:p>
      </dsp:txBody>
      <dsp:txXfrm>
        <a:off x="303912" y="1067630"/>
        <a:ext cx="1467410" cy="1467410"/>
      </dsp:txXfrm>
    </dsp:sp>
    <dsp:sp modelId="{CF42CA5B-E1C9-4754-B864-876E8459A4A9}">
      <dsp:nvSpPr>
        <dsp:cNvPr id="0" name=""/>
        <dsp:cNvSpPr/>
      </dsp:nvSpPr>
      <dsp:spPr>
        <a:xfrm>
          <a:off x="1661249" y="763719"/>
          <a:ext cx="2075232" cy="20752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207" tIns="19050" rIns="114207" bIns="19050" numCol="1" spcCol="1270" anchor="ctr" anchorCtr="0">
          <a:noAutofit/>
        </a:bodyPr>
        <a:lstStyle/>
        <a:p>
          <a:pPr lvl="0" algn="ctr" defTabSz="666750">
            <a:lnSpc>
              <a:spcPct val="90000"/>
            </a:lnSpc>
            <a:spcBef>
              <a:spcPct val="0"/>
            </a:spcBef>
            <a:spcAft>
              <a:spcPct val="35000"/>
            </a:spcAft>
          </a:pPr>
          <a:r>
            <a:rPr lang="es-ES" sz="1500" kern="1200" dirty="0" smtClean="0"/>
            <a:t>Buen gobierno</a:t>
          </a:r>
          <a:endParaRPr lang="es-ES" sz="1500" kern="1200" dirty="0"/>
        </a:p>
      </dsp:txBody>
      <dsp:txXfrm>
        <a:off x="1965160" y="1067630"/>
        <a:ext cx="1467410" cy="1467410"/>
      </dsp:txXfrm>
    </dsp:sp>
    <dsp:sp modelId="{F2070520-2D9F-4359-BC49-74A15DAC2F9B}">
      <dsp:nvSpPr>
        <dsp:cNvPr id="0" name=""/>
        <dsp:cNvSpPr/>
      </dsp:nvSpPr>
      <dsp:spPr>
        <a:xfrm>
          <a:off x="3321435" y="763719"/>
          <a:ext cx="2075232" cy="20752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207" tIns="19050" rIns="114207" bIns="19050" numCol="1" spcCol="1270" anchor="ctr" anchorCtr="0">
          <a:noAutofit/>
        </a:bodyPr>
        <a:lstStyle/>
        <a:p>
          <a:pPr lvl="0" algn="ctr" defTabSz="666750">
            <a:lnSpc>
              <a:spcPct val="90000"/>
            </a:lnSpc>
            <a:spcBef>
              <a:spcPct val="0"/>
            </a:spcBef>
            <a:spcAft>
              <a:spcPct val="35000"/>
            </a:spcAft>
          </a:pPr>
          <a:r>
            <a:rPr lang="es-ES" sz="1500" kern="1200" dirty="0" smtClean="0"/>
            <a:t>Cumplimiento</a:t>
          </a:r>
          <a:endParaRPr lang="es-ES" sz="1500" kern="1200" dirty="0"/>
        </a:p>
      </dsp:txBody>
      <dsp:txXfrm>
        <a:off x="3625346" y="1067630"/>
        <a:ext cx="1467410" cy="1467410"/>
      </dsp:txXfrm>
    </dsp:sp>
    <dsp:sp modelId="{49249F65-E5FE-4869-A0E8-611DDE9650BD}">
      <dsp:nvSpPr>
        <dsp:cNvPr id="0" name=""/>
        <dsp:cNvSpPr/>
      </dsp:nvSpPr>
      <dsp:spPr>
        <a:xfrm>
          <a:off x="4981621" y="763719"/>
          <a:ext cx="2075232" cy="20752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207" tIns="19050" rIns="114207" bIns="19050" numCol="1" spcCol="1270" anchor="ctr" anchorCtr="0">
          <a:noAutofit/>
        </a:bodyPr>
        <a:lstStyle/>
        <a:p>
          <a:pPr lvl="0" algn="ctr" defTabSz="666750">
            <a:lnSpc>
              <a:spcPct val="90000"/>
            </a:lnSpc>
            <a:spcBef>
              <a:spcPct val="0"/>
            </a:spcBef>
            <a:spcAft>
              <a:spcPct val="35000"/>
            </a:spcAft>
          </a:pPr>
          <a:r>
            <a:rPr lang="es-ES" sz="1500" kern="1200" dirty="0" smtClean="0"/>
            <a:t>Reducción de costos</a:t>
          </a:r>
          <a:endParaRPr lang="es-ES" sz="1500" kern="1200" dirty="0"/>
        </a:p>
      </dsp:txBody>
      <dsp:txXfrm>
        <a:off x="5285532" y="1067630"/>
        <a:ext cx="1467410" cy="1467410"/>
      </dsp:txXfrm>
    </dsp:sp>
    <dsp:sp modelId="{CD6C4EDA-5462-407A-BC6D-AA922BFA025E}">
      <dsp:nvSpPr>
        <dsp:cNvPr id="0" name=""/>
        <dsp:cNvSpPr/>
      </dsp:nvSpPr>
      <dsp:spPr>
        <a:xfrm>
          <a:off x="6641806" y="763719"/>
          <a:ext cx="2075232" cy="207523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207" tIns="19050" rIns="114207" bIns="19050" numCol="1" spcCol="1270" anchor="ctr" anchorCtr="0">
          <a:noAutofit/>
        </a:bodyPr>
        <a:lstStyle/>
        <a:p>
          <a:pPr lvl="0" algn="ctr" defTabSz="666750">
            <a:lnSpc>
              <a:spcPct val="90000"/>
            </a:lnSpc>
            <a:spcBef>
              <a:spcPct val="0"/>
            </a:spcBef>
            <a:spcAft>
              <a:spcPct val="35000"/>
            </a:spcAft>
          </a:pPr>
          <a:r>
            <a:rPr lang="es-ES" sz="1500" kern="1200" dirty="0" smtClean="0"/>
            <a:t>Marketing</a:t>
          </a:r>
          <a:endParaRPr lang="es-ES" sz="1500" kern="1200" dirty="0"/>
        </a:p>
      </dsp:txBody>
      <dsp:txXfrm>
        <a:off x="6945717" y="1067630"/>
        <a:ext cx="1467410" cy="1467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E883-F403-4730-B6AD-4454BD5A66C0}">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1326113-67FF-471C-A715-FDA2B8E7ACB2}">
      <dsp:nvSpPr>
        <dsp:cNvPr id="0" name=""/>
        <dsp:cNvSpPr/>
      </dsp:nvSpPr>
      <dsp:spPr>
        <a:xfrm>
          <a:off x="3036093" y="491"/>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1.Contextualización de la organización</a:t>
          </a:r>
          <a:endParaRPr lang="es-ES" sz="1600" kern="1200" dirty="0"/>
        </a:p>
      </dsp:txBody>
      <dsp:txXfrm>
        <a:off x="3086271" y="50669"/>
        <a:ext cx="1955456" cy="927550"/>
      </dsp:txXfrm>
    </dsp:sp>
    <dsp:sp modelId="{47E867E7-CC51-4187-B1D6-D647A553D3A2}">
      <dsp:nvSpPr>
        <dsp:cNvPr id="0" name=""/>
        <dsp:cNvSpPr/>
      </dsp:nvSpPr>
      <dsp:spPr>
        <a:xfrm>
          <a:off x="4936922" y="1097936"/>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2.Definición del alcance y los objetivos del SGSI</a:t>
          </a:r>
          <a:endParaRPr lang="es-ES" sz="1600" kern="1200" dirty="0"/>
        </a:p>
      </dsp:txBody>
      <dsp:txXfrm>
        <a:off x="4987100" y="1148114"/>
        <a:ext cx="1955456" cy="927550"/>
      </dsp:txXfrm>
    </dsp:sp>
    <dsp:sp modelId="{95831A0C-929C-4519-81B6-705D78A2820A}">
      <dsp:nvSpPr>
        <dsp:cNvPr id="0" name=""/>
        <dsp:cNvSpPr/>
      </dsp:nvSpPr>
      <dsp:spPr>
        <a:xfrm>
          <a:off x="4936922" y="3292824"/>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3.Identificación de los activos</a:t>
          </a:r>
          <a:endParaRPr lang="es-ES" sz="1600" kern="1200" dirty="0"/>
        </a:p>
      </dsp:txBody>
      <dsp:txXfrm>
        <a:off x="4987100" y="3343002"/>
        <a:ext cx="1955456" cy="927550"/>
      </dsp:txXfrm>
    </dsp:sp>
    <dsp:sp modelId="{178CD20F-B939-45C3-8CB6-EA90357F861C}">
      <dsp:nvSpPr>
        <dsp:cNvPr id="0" name=""/>
        <dsp:cNvSpPr/>
      </dsp:nvSpPr>
      <dsp:spPr>
        <a:xfrm>
          <a:off x="3036093" y="4390268"/>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4.Gestión de riesgos</a:t>
          </a:r>
          <a:endParaRPr lang="es-ES" sz="1600" kern="1200" dirty="0"/>
        </a:p>
      </dsp:txBody>
      <dsp:txXfrm>
        <a:off x="3086271" y="4440446"/>
        <a:ext cx="1955456" cy="927550"/>
      </dsp:txXfrm>
    </dsp:sp>
    <dsp:sp modelId="{187D4474-EC63-439A-81A6-F5903AF86FEF}">
      <dsp:nvSpPr>
        <dsp:cNvPr id="0" name=""/>
        <dsp:cNvSpPr/>
      </dsp:nvSpPr>
      <dsp:spPr>
        <a:xfrm>
          <a:off x="1135264" y="3292824"/>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5.Definición de políticas y controles</a:t>
          </a:r>
          <a:endParaRPr lang="es-ES" sz="1600" kern="1200" dirty="0"/>
        </a:p>
      </dsp:txBody>
      <dsp:txXfrm>
        <a:off x="1185442" y="3343002"/>
        <a:ext cx="1955456" cy="927550"/>
      </dsp:txXfrm>
    </dsp:sp>
    <dsp:sp modelId="{B1380879-964B-409C-A18B-50C087043D0B}">
      <dsp:nvSpPr>
        <dsp:cNvPr id="0" name=""/>
        <dsp:cNvSpPr/>
      </dsp:nvSpPr>
      <dsp:spPr>
        <a:xfrm>
          <a:off x="1135264" y="1097936"/>
          <a:ext cx="2055812" cy="1027906"/>
        </a:xfrm>
        <a:prstGeom prst="roundRect">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6.Declaración de aplicabilidad</a:t>
          </a:r>
          <a:endParaRPr lang="es-ES" sz="1600" kern="1200" dirty="0"/>
        </a:p>
      </dsp:txBody>
      <dsp:txXfrm>
        <a:off x="1185442" y="1148114"/>
        <a:ext cx="1955456" cy="927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5AA23-435B-4054-8768-D320F32036A2}">
      <dsp:nvSpPr>
        <dsp:cNvPr id="0" name=""/>
        <dsp:cNvSpPr/>
      </dsp:nvSpPr>
      <dsp:spPr>
        <a:xfrm>
          <a:off x="3292874" y="921"/>
          <a:ext cx="2010563" cy="1005281"/>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Diseño del SGSI</a:t>
          </a:r>
          <a:endParaRPr lang="es-ES" sz="2700" kern="1200" dirty="0"/>
        </a:p>
      </dsp:txBody>
      <dsp:txXfrm>
        <a:off x="3322318" y="30365"/>
        <a:ext cx="1951675" cy="946393"/>
      </dsp:txXfrm>
    </dsp:sp>
    <dsp:sp modelId="{291D3B3C-E6B6-4952-A585-CCA7B10C6E37}">
      <dsp:nvSpPr>
        <dsp:cNvPr id="0" name=""/>
        <dsp:cNvSpPr/>
      </dsp:nvSpPr>
      <dsp:spPr>
        <a:xfrm rot="3600000">
          <a:off x="4604535" y="1764794"/>
          <a:ext cx="1046724" cy="351848"/>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4710089" y="1835164"/>
        <a:ext cx="835616" cy="211108"/>
      </dsp:txXfrm>
    </dsp:sp>
    <dsp:sp modelId="{39816EAC-0097-40ED-9830-98A7C6913B9F}">
      <dsp:nvSpPr>
        <dsp:cNvPr id="0" name=""/>
        <dsp:cNvSpPr/>
      </dsp:nvSpPr>
      <dsp:spPr>
        <a:xfrm>
          <a:off x="4952359" y="2875233"/>
          <a:ext cx="2010563" cy="1005281"/>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PTR</a:t>
          </a:r>
          <a:endParaRPr lang="es-ES" sz="2700" kern="1200" dirty="0"/>
        </a:p>
      </dsp:txBody>
      <dsp:txXfrm>
        <a:off x="4981803" y="2904677"/>
        <a:ext cx="1951675" cy="946393"/>
      </dsp:txXfrm>
    </dsp:sp>
    <dsp:sp modelId="{9BB01EEE-9C52-44A6-AB2E-F5BB8C6B9A86}">
      <dsp:nvSpPr>
        <dsp:cNvPr id="0" name=""/>
        <dsp:cNvSpPr/>
      </dsp:nvSpPr>
      <dsp:spPr>
        <a:xfrm rot="10800000">
          <a:off x="3774793" y="3201950"/>
          <a:ext cx="1046724" cy="351848"/>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3880347" y="3272320"/>
        <a:ext cx="835616" cy="211108"/>
      </dsp:txXfrm>
    </dsp:sp>
    <dsp:sp modelId="{73F41125-E5CB-4CD5-A180-9BE853C47BC8}">
      <dsp:nvSpPr>
        <dsp:cNvPr id="0" name=""/>
        <dsp:cNvSpPr/>
      </dsp:nvSpPr>
      <dsp:spPr>
        <a:xfrm>
          <a:off x="1633389" y="2875233"/>
          <a:ext cx="2010563" cy="1005281"/>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POLITICAS</a:t>
          </a:r>
          <a:endParaRPr lang="es-ES" sz="2700" kern="1200" dirty="0"/>
        </a:p>
      </dsp:txBody>
      <dsp:txXfrm>
        <a:off x="1662833" y="2904677"/>
        <a:ext cx="1951675" cy="946393"/>
      </dsp:txXfrm>
    </dsp:sp>
    <dsp:sp modelId="{53B852E9-D45B-44E9-A9B9-0501DFFFB15C}">
      <dsp:nvSpPr>
        <dsp:cNvPr id="0" name=""/>
        <dsp:cNvSpPr/>
      </dsp:nvSpPr>
      <dsp:spPr>
        <a:xfrm rot="18000000">
          <a:off x="2945051" y="1764794"/>
          <a:ext cx="1046724" cy="351848"/>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050605" y="1835164"/>
        <a:ext cx="835616" cy="2111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6AAE7-6E10-48AD-A142-B0979025E43A}">
      <dsp:nvSpPr>
        <dsp:cNvPr id="0" name=""/>
        <dsp:cNvSpPr/>
      </dsp:nvSpPr>
      <dsp:spPr>
        <a:xfrm>
          <a:off x="-6136104" y="-939074"/>
          <a:ext cx="7306492" cy="7306492"/>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B65F7-1DF2-416E-BC2E-ED295AC6A25D}">
      <dsp:nvSpPr>
        <dsp:cNvPr id="0" name=""/>
        <dsp:cNvSpPr/>
      </dsp:nvSpPr>
      <dsp:spPr>
        <a:xfrm>
          <a:off x="753454" y="542834"/>
          <a:ext cx="7406071" cy="1085668"/>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749"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t>Salvaguardar los activos de información de la unidad de informática del GAD Municipal del cantón Pujilí.</a:t>
          </a:r>
          <a:endParaRPr lang="es-ES" sz="2100" kern="1200" dirty="0"/>
        </a:p>
      </dsp:txBody>
      <dsp:txXfrm>
        <a:off x="753454" y="542834"/>
        <a:ext cx="7406071" cy="1085668"/>
      </dsp:txXfrm>
    </dsp:sp>
    <dsp:sp modelId="{E4AD7898-1A82-4040-B7DF-094E18A49D97}">
      <dsp:nvSpPr>
        <dsp:cNvPr id="0" name=""/>
        <dsp:cNvSpPr/>
      </dsp:nvSpPr>
      <dsp:spPr>
        <a:xfrm>
          <a:off x="74911" y="407125"/>
          <a:ext cx="1357085" cy="13570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0DA41-9995-4043-A5AB-C20E476F22BA}">
      <dsp:nvSpPr>
        <dsp:cNvPr id="0" name=""/>
        <dsp:cNvSpPr/>
      </dsp:nvSpPr>
      <dsp:spPr>
        <a:xfrm>
          <a:off x="1148094" y="2171337"/>
          <a:ext cx="7011431" cy="108566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749"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t>Definir controles de seguridad sobre los activos de información, preservando así la confidencialidad, integridad y disponibilidad de los mismos</a:t>
          </a:r>
          <a:endParaRPr lang="es-ES" sz="2100" kern="1200" dirty="0"/>
        </a:p>
      </dsp:txBody>
      <dsp:txXfrm>
        <a:off x="1148094" y="2171337"/>
        <a:ext cx="7011431" cy="1085668"/>
      </dsp:txXfrm>
    </dsp:sp>
    <dsp:sp modelId="{A5513ED7-51CF-4876-B14A-BD975331156A}">
      <dsp:nvSpPr>
        <dsp:cNvPr id="0" name=""/>
        <dsp:cNvSpPr/>
      </dsp:nvSpPr>
      <dsp:spPr>
        <a:xfrm>
          <a:off x="469551" y="2035628"/>
          <a:ext cx="1357085" cy="13570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34D452-2317-453D-B599-212DE05FB244}">
      <dsp:nvSpPr>
        <dsp:cNvPr id="0" name=""/>
        <dsp:cNvSpPr/>
      </dsp:nvSpPr>
      <dsp:spPr>
        <a:xfrm>
          <a:off x="753454" y="3799840"/>
          <a:ext cx="7406071" cy="1085668"/>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1749" tIns="53340" rIns="53340" bIns="53340" numCol="1" spcCol="1270" anchor="ctr" anchorCtr="0">
          <a:noAutofit/>
        </a:bodyPr>
        <a:lstStyle/>
        <a:p>
          <a:pPr lvl="0" algn="just" defTabSz="933450">
            <a:lnSpc>
              <a:spcPct val="90000"/>
            </a:lnSpc>
            <a:spcBef>
              <a:spcPct val="0"/>
            </a:spcBef>
            <a:spcAft>
              <a:spcPct val="35000"/>
            </a:spcAft>
          </a:pPr>
          <a:r>
            <a:rPr lang="es-EC" sz="2100" kern="1200" dirty="0" smtClean="0"/>
            <a:t>Ayudar al logro de los objetivos principales de la organización, con la correcta gestión de los riesgos de seguridad de la información.</a:t>
          </a:r>
          <a:endParaRPr lang="es-ES" sz="2100" kern="1200" dirty="0"/>
        </a:p>
      </dsp:txBody>
      <dsp:txXfrm>
        <a:off x="753454" y="3799840"/>
        <a:ext cx="7406071" cy="1085668"/>
      </dsp:txXfrm>
    </dsp:sp>
    <dsp:sp modelId="{F118B42E-ED65-4BD1-8CBD-C5D5029A3CB4}">
      <dsp:nvSpPr>
        <dsp:cNvPr id="0" name=""/>
        <dsp:cNvSpPr/>
      </dsp:nvSpPr>
      <dsp:spPr>
        <a:xfrm>
          <a:off x="74911" y="3664131"/>
          <a:ext cx="1357085" cy="13570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Escala de tiempo rectangular redondeada"/>
  <dgm:desc val="Se usa para mostrar una lista de eventos en orden cronológico. Un cuadro invisible contiene la descripción mientras que la fecha se muestra en rectángulos, excepto el primer y último nodo, en los que las esquinas del rectángulo son redondeadas. Puede mostrar una gran cantidad de texto y un formato de fecha descriptivo largo."/>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410A1B9-440D-4DBA-BD7E-58D8E787626E}" type="datetime1">
              <a:rPr lang="es-ES" smtClean="0"/>
              <a:t>06/10/2021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FB2356-45F8-4CBB-BBF8-E3F4E0C0F34E}" type="slidenum">
              <a:rPr lang="es-ES" smtClean="0"/>
              <a:t>‹Nº›</a:t>
            </a:fld>
            <a:endParaRPr lang="es-ES"/>
          </a:p>
        </p:txBody>
      </p:sp>
    </p:spTree>
    <p:extLst>
      <p:ext uri="{BB962C8B-B14F-4D97-AF65-F5344CB8AC3E}">
        <p14:creationId xmlns:p14="http://schemas.microsoft.com/office/powerpoint/2010/main" val="4086827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75133A-3415-4713-BB0B-C97D363F5530}" type="datetime1">
              <a:rPr lang="es-ES" noProof="0" smtClean="0"/>
              <a:t>06/10/2021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900A82-9926-4DBA-8BA5-A22EEB8ACF8E}" type="slidenum">
              <a:rPr lang="es-ES" noProof="0" smtClean="0"/>
              <a:t>‹Nº›</a:t>
            </a:fld>
            <a:endParaRPr lang="es-ES" noProof="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Estimados miembros del jurado, señorita coordinadora,</a:t>
            </a:r>
            <a:r>
              <a:rPr lang="es-EC" sz="1200" kern="1200" baseline="0" dirty="0" smtClean="0">
                <a:solidFill>
                  <a:schemeClr val="tx1"/>
                </a:solidFill>
                <a:effectLst/>
                <a:latin typeface="+mn-lt"/>
                <a:ea typeface="+mn-ea"/>
                <a:cs typeface="+mn-cs"/>
              </a:rPr>
              <a:t> señorita abogada.</a:t>
            </a:r>
            <a:r>
              <a:rPr lang="es-EC" sz="1200" kern="1200" dirty="0" smtClean="0">
                <a:solidFill>
                  <a:schemeClr val="tx1"/>
                </a:solidFill>
                <a:effectLst/>
                <a:latin typeface="+mn-lt"/>
                <a:ea typeface="+mn-ea"/>
                <a:cs typeface="+mn-cs"/>
              </a:rPr>
              <a:t> Es un gusto para mi presentarles a continuación los resultados del proyecto </a:t>
            </a:r>
            <a:r>
              <a:rPr lang="es-ES" sz="1200" b="1" kern="1200" dirty="0" smtClean="0">
                <a:solidFill>
                  <a:schemeClr val="tx1"/>
                </a:solidFill>
                <a:effectLst/>
                <a:latin typeface="+mn-lt"/>
                <a:ea typeface="+mn-ea"/>
                <a:cs typeface="+mn-cs"/>
              </a:rPr>
              <a:t>ANÁLISIS Y DISEÑO DE UN SISTEMA DE GESTIÓN DE LA SEGURIDAD DE LA INFORMACIÓN BASADO EN LA NORMA ISO-IEC 27001, ORIENTADO A LA DISMINUCIÓN DE RIESGOS EN LA UNIDAD DE INFORMÁTICA DEL GAD MUNICIPAL DEL CANTÓN PUJILÍ</a:t>
            </a:r>
            <a:r>
              <a:rPr lang="es-EC" sz="1200" b="0" kern="1200" dirty="0" smtClean="0">
                <a:solidFill>
                  <a:schemeClr val="tx1"/>
                </a:solidFill>
                <a:effectLst/>
                <a:latin typeface="+mn-lt"/>
                <a:ea typeface="+mn-ea"/>
                <a:cs typeface="+mn-cs"/>
              </a:rPr>
              <a:t>,</a:t>
            </a:r>
            <a:r>
              <a:rPr lang="es-EC" sz="1200" b="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desarrollado por mi persona.</a:t>
            </a:r>
            <a:endParaRPr lang="en-US" sz="1200" kern="1200" dirty="0" smtClean="0">
              <a:solidFill>
                <a:schemeClr val="tx1"/>
              </a:solidFill>
              <a:effectLst/>
              <a:latin typeface="+mn-lt"/>
              <a:ea typeface="+mn-ea"/>
              <a:cs typeface="+mn-cs"/>
            </a:endParaRPr>
          </a:p>
          <a:p>
            <a:pPr rtl="0"/>
            <a:endParaRPr lang="es-ES" noProof="1"/>
          </a:p>
        </p:txBody>
      </p:sp>
      <p:sp>
        <p:nvSpPr>
          <p:cNvPr id="4" name="Marcador de posición de número de diapositiva 3"/>
          <p:cNvSpPr>
            <a:spLocks noGrp="1"/>
          </p:cNvSpPr>
          <p:nvPr>
            <p:ph type="sldNum" sz="quarter" idx="10"/>
          </p:nvPr>
        </p:nvSpPr>
        <p:spPr/>
        <p:txBody>
          <a:bodyPr rtlCol="0"/>
          <a:lstStyle/>
          <a:p>
            <a:pPr rtl="0"/>
            <a:fld id="{9C900A82-9926-4DBA-8BA5-A22EEB8ACF8E}" type="slidenum">
              <a:rPr lang="es-ES" noProof="1" smtClean="0"/>
              <a:t>1</a:t>
            </a:fld>
            <a:endParaRPr lang="es-ES" noProof="1"/>
          </a:p>
        </p:txBody>
      </p:sp>
    </p:spTree>
    <p:extLst>
      <p:ext uri="{BB962C8B-B14F-4D97-AF65-F5344CB8AC3E}">
        <p14:creationId xmlns:p14="http://schemas.microsoft.com/office/powerpoint/2010/main" val="56157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10</a:t>
            </a:fld>
            <a:endParaRPr lang="es-ES" noProof="0"/>
          </a:p>
        </p:txBody>
      </p:sp>
    </p:spTree>
    <p:extLst>
      <p:ext uri="{BB962C8B-B14F-4D97-AF65-F5344CB8AC3E}">
        <p14:creationId xmlns:p14="http://schemas.microsoft.com/office/powerpoint/2010/main" val="237832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11</a:t>
            </a:fld>
            <a:endParaRPr lang="es-ES" noProof="0"/>
          </a:p>
        </p:txBody>
      </p:sp>
    </p:spTree>
    <p:extLst>
      <p:ext uri="{BB962C8B-B14F-4D97-AF65-F5344CB8AC3E}">
        <p14:creationId xmlns:p14="http://schemas.microsoft.com/office/powerpoint/2010/main" val="362453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12</a:t>
            </a:fld>
            <a:endParaRPr lang="es-ES" noProof="0"/>
          </a:p>
        </p:txBody>
      </p:sp>
    </p:spTree>
    <p:extLst>
      <p:ext uri="{BB962C8B-B14F-4D97-AF65-F5344CB8AC3E}">
        <p14:creationId xmlns:p14="http://schemas.microsoft.com/office/powerpoint/2010/main" val="98674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13</a:t>
            </a:fld>
            <a:endParaRPr lang="es-ES" noProof="0"/>
          </a:p>
        </p:txBody>
      </p:sp>
    </p:spTree>
    <p:extLst>
      <p:ext uri="{BB962C8B-B14F-4D97-AF65-F5344CB8AC3E}">
        <p14:creationId xmlns:p14="http://schemas.microsoft.com/office/powerpoint/2010/main" val="360481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200" kern="1200" dirty="0" smtClean="0">
                <a:solidFill>
                  <a:schemeClr val="tx1"/>
                </a:solidFill>
                <a:effectLst/>
                <a:latin typeface="+mn-lt"/>
                <a:ea typeface="+mn-ea"/>
                <a:cs typeface="+mn-cs"/>
              </a:rPr>
              <a:t>1. Para establecer y gestionar un SGSI en base a la norma ISO/IEC 27001:2013, se utiliza el ciclo Deming así llamado por su creador Edwards Deming, también es conocido como ciclo de mejora continua. El Ciclo Deming tiene cuatro etapas que son cíclicas, como se muestra en la Figura, una vez que se culmina la última etapa se debe volver nuevamente a la primera e iniciar el ciclo.  </a:t>
            </a: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14</a:t>
            </a:fld>
            <a:endParaRPr lang="es-ES" noProof="0"/>
          </a:p>
        </p:txBody>
      </p:sp>
    </p:spTree>
    <p:extLst>
      <p:ext uri="{BB962C8B-B14F-4D97-AF65-F5344CB8AC3E}">
        <p14:creationId xmlns:p14="http://schemas.microsoft.com/office/powerpoint/2010/main" val="122942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15</a:t>
            </a:fld>
            <a:endParaRPr lang="es-ES" noProof="0"/>
          </a:p>
        </p:txBody>
      </p:sp>
    </p:spTree>
    <p:extLst>
      <p:ext uri="{BB962C8B-B14F-4D97-AF65-F5344CB8AC3E}">
        <p14:creationId xmlns:p14="http://schemas.microsoft.com/office/powerpoint/2010/main" val="45328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16</a:t>
            </a:fld>
            <a:endParaRPr lang="es-ES" noProof="0"/>
          </a:p>
        </p:txBody>
      </p:sp>
    </p:spTree>
    <p:extLst>
      <p:ext uri="{BB962C8B-B14F-4D97-AF65-F5344CB8AC3E}">
        <p14:creationId xmlns:p14="http://schemas.microsoft.com/office/powerpoint/2010/main" val="194213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sz="1200" kern="1200" dirty="0" smtClean="0">
                <a:solidFill>
                  <a:schemeClr val="tx1"/>
                </a:solidFill>
                <a:effectLst/>
                <a:latin typeface="+mn-lt"/>
                <a:ea typeface="+mn-ea"/>
                <a:cs typeface="+mn-cs"/>
              </a:rPr>
              <a:t>El GAD Municipal del cantón Pujilí, para el cumplimiento de su misión y responsabilidades, define los procesos que se muestra:</a:t>
            </a:r>
          </a:p>
          <a:p>
            <a:pPr lvl="0" algn="just"/>
            <a:endParaRPr lang="en-US" sz="1200" kern="1200" dirty="0" smtClean="0">
              <a:solidFill>
                <a:schemeClr val="tx1"/>
              </a:solidFill>
              <a:effectLst/>
              <a:latin typeface="+mn-lt"/>
              <a:ea typeface="+mn-ea"/>
              <a:cs typeface="+mn-cs"/>
            </a:endParaRPr>
          </a:p>
          <a:p>
            <a:pPr algn="just"/>
            <a:r>
              <a:rPr lang="es-EC" sz="1200" b="1" kern="1200" dirty="0" smtClean="0">
                <a:solidFill>
                  <a:schemeClr val="tx1"/>
                </a:solidFill>
                <a:effectLst/>
                <a:latin typeface="+mn-lt"/>
                <a:ea typeface="+mn-ea"/>
                <a:cs typeface="+mn-cs"/>
              </a:rPr>
              <a:t>Los procesos gobernantes</a:t>
            </a:r>
            <a:r>
              <a:rPr lang="es-EC" sz="1200" kern="1200" dirty="0" smtClean="0">
                <a:solidFill>
                  <a:schemeClr val="tx1"/>
                </a:solidFill>
                <a:effectLst/>
                <a:latin typeface="+mn-lt"/>
                <a:ea typeface="+mn-ea"/>
                <a:cs typeface="+mn-cs"/>
              </a:rPr>
              <a:t> se encargan de la formulación de políticas y la expedición de normas e instrumentos para poner en funcionamiento a toda la organización.</a:t>
            </a:r>
            <a:endParaRPr lang="en-US" sz="1200" kern="1200" dirty="0" smtClean="0">
              <a:solidFill>
                <a:schemeClr val="tx1"/>
              </a:solidFill>
              <a:effectLst/>
              <a:latin typeface="+mn-lt"/>
              <a:ea typeface="+mn-ea"/>
              <a:cs typeface="+mn-cs"/>
            </a:endParaRPr>
          </a:p>
          <a:p>
            <a:pPr algn="just"/>
            <a:r>
              <a:rPr lang="es-EC" sz="1200" b="1" kern="1200" dirty="0" smtClean="0">
                <a:solidFill>
                  <a:schemeClr val="tx1"/>
                </a:solidFill>
                <a:effectLst/>
                <a:latin typeface="+mn-lt"/>
                <a:ea typeface="+mn-ea"/>
                <a:cs typeface="+mn-cs"/>
              </a:rPr>
              <a:t>Los procesos habilitantes</a:t>
            </a:r>
            <a:r>
              <a:rPr lang="es-EC" sz="1200" kern="1200" dirty="0" smtClean="0">
                <a:solidFill>
                  <a:schemeClr val="tx1"/>
                </a:solidFill>
                <a:effectLst/>
                <a:latin typeface="+mn-lt"/>
                <a:ea typeface="+mn-ea"/>
                <a:cs typeface="+mn-cs"/>
              </a:rPr>
              <a:t> están encaminados a generar productos y servicios para los procesos gobernantes, institucionales y para sí mismos, viabilizando la gestión institucional.</a:t>
            </a:r>
            <a:endParaRPr lang="en-US" sz="1200" kern="1200" dirty="0" smtClean="0">
              <a:solidFill>
                <a:schemeClr val="tx1"/>
              </a:solidFill>
              <a:effectLst/>
              <a:latin typeface="+mn-lt"/>
              <a:ea typeface="+mn-ea"/>
              <a:cs typeface="+mn-cs"/>
            </a:endParaRPr>
          </a:p>
          <a:p>
            <a:pPr algn="just"/>
            <a:r>
              <a:rPr lang="es-EC" sz="1200" b="1" kern="1200" dirty="0" smtClean="0">
                <a:solidFill>
                  <a:schemeClr val="tx1"/>
                </a:solidFill>
                <a:effectLst/>
                <a:latin typeface="+mn-lt"/>
                <a:ea typeface="+mn-ea"/>
                <a:cs typeface="+mn-cs"/>
              </a:rPr>
              <a:t>Los procesos agregadores de valor</a:t>
            </a:r>
            <a:r>
              <a:rPr lang="es-EC" sz="1200" kern="1200" dirty="0" smtClean="0">
                <a:solidFill>
                  <a:schemeClr val="tx1"/>
                </a:solidFill>
                <a:effectLst/>
                <a:latin typeface="+mn-lt"/>
                <a:ea typeface="+mn-ea"/>
                <a:cs typeface="+mn-cs"/>
              </a:rPr>
              <a:t> generan, administran y controla los productos y servicios destinados a usuarios externos para cumplir con la misión de la organización.</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17</a:t>
            </a:fld>
            <a:endParaRPr lang="es-ES" noProof="0"/>
          </a:p>
        </p:txBody>
      </p:sp>
    </p:spTree>
    <p:extLst>
      <p:ext uri="{BB962C8B-B14F-4D97-AF65-F5344CB8AC3E}">
        <p14:creationId xmlns:p14="http://schemas.microsoft.com/office/powerpoint/2010/main" val="253605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porcentaje de nivel de cumplimiento general, respecto a los dominios evaluados en bases a la norma ISO/IEC 27001:2013 que se tiene actualmente en la organización se representa en la Figura</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18</a:t>
            </a:fld>
            <a:endParaRPr lang="es-ES" noProof="0"/>
          </a:p>
        </p:txBody>
      </p:sp>
    </p:spTree>
    <p:extLst>
      <p:ext uri="{BB962C8B-B14F-4D97-AF65-F5344CB8AC3E}">
        <p14:creationId xmlns:p14="http://schemas.microsoft.com/office/powerpoint/2010/main" val="63951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conocer el nivel de madurez actual de la organización, se mide de acuerdo a los siguientes niveles:</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19</a:t>
            </a:fld>
            <a:endParaRPr lang="es-ES" noProof="0"/>
          </a:p>
        </p:txBody>
      </p:sp>
    </p:spTree>
    <p:extLst>
      <p:ext uri="{BB962C8B-B14F-4D97-AF65-F5344CB8AC3E}">
        <p14:creationId xmlns:p14="http://schemas.microsoft.com/office/powerpoint/2010/main" val="301935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 continuación, revisaremos la agenda que se llevará a cabo durante la presentación.</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10"/>
          </p:nvPr>
        </p:nvSpPr>
        <p:spPr/>
        <p:txBody>
          <a:bodyPr rtlCol="0"/>
          <a:lstStyle/>
          <a:p>
            <a:pPr rtl="0"/>
            <a:fld id="{9C900A82-9926-4DBA-8BA5-A22EEB8ACF8E}" type="slidenum">
              <a:rPr lang="es-ES" smtClean="0"/>
              <a:t>2</a:t>
            </a:fld>
            <a:endParaRPr lang="es-ES"/>
          </a:p>
        </p:txBody>
      </p:sp>
    </p:spTree>
    <p:extLst>
      <p:ext uri="{BB962C8B-B14F-4D97-AF65-F5344CB8AC3E}">
        <p14:creationId xmlns:p14="http://schemas.microsoft.com/office/powerpoint/2010/main" val="97141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esquema muestra los niveles de madurez, pretende establecer los criterios de valoración para determinar el estado actual de la seguridad de la información en la unidad de informática, como se muestra en la Tabla.</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20</a:t>
            </a:fld>
            <a:endParaRPr lang="es-ES" noProof="0"/>
          </a:p>
        </p:txBody>
      </p:sp>
    </p:spTree>
    <p:extLst>
      <p:ext uri="{BB962C8B-B14F-4D97-AF65-F5344CB8AC3E}">
        <p14:creationId xmlns:p14="http://schemas.microsoft.com/office/powerpoint/2010/main" val="401321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21</a:t>
            </a:fld>
            <a:endParaRPr lang="es-ES" noProof="0"/>
          </a:p>
        </p:txBody>
      </p:sp>
    </p:spTree>
    <p:extLst>
      <p:ext uri="{BB962C8B-B14F-4D97-AF65-F5344CB8AC3E}">
        <p14:creationId xmlns:p14="http://schemas.microsoft.com/office/powerpoint/2010/main" val="288373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22</a:t>
            </a:fld>
            <a:endParaRPr lang="es-ES" noProof="0"/>
          </a:p>
        </p:txBody>
      </p:sp>
    </p:spTree>
    <p:extLst>
      <p:ext uri="{BB962C8B-B14F-4D97-AF65-F5344CB8AC3E}">
        <p14:creationId xmlns:p14="http://schemas.microsoft.com/office/powerpoint/2010/main" val="371178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24</a:t>
            </a:fld>
            <a:endParaRPr lang="es-ES" noProof="0"/>
          </a:p>
        </p:txBody>
      </p:sp>
    </p:spTree>
    <p:extLst>
      <p:ext uri="{BB962C8B-B14F-4D97-AF65-F5344CB8AC3E}">
        <p14:creationId xmlns:p14="http://schemas.microsoft.com/office/powerpoint/2010/main" val="379969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determinar la importancia que tiene cada activo de información identificado en la unidad de informática, se determina la escala cuantitativa que se muestra en la Tabla. La tabla en mención muestra cuáles son los criterios usados para realizar la valoración de los activos, los valores que se tendrán en cuenta para clasificarlos y su descripción.</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25</a:t>
            </a:fld>
            <a:endParaRPr lang="es-ES" noProof="0"/>
          </a:p>
        </p:txBody>
      </p:sp>
    </p:spTree>
    <p:extLst>
      <p:ext uri="{BB962C8B-B14F-4D97-AF65-F5344CB8AC3E}">
        <p14:creationId xmlns:p14="http://schemas.microsoft.com/office/powerpoint/2010/main" val="3059774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la Tabla, se muestran los valores que se pueden obtener como resultado, relacionados a un nivel de criticidad. Para poder determinar el valor final de cada activo, se sumará los valores de los criterios. Esta suma estará en el rango de 3 a 9, en donde cada valor representará un nivel de criticidad. Mientras más alto sea el número obtenido, más alta será su criticidad.</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26</a:t>
            </a:fld>
            <a:endParaRPr lang="es-ES" noProof="0"/>
          </a:p>
        </p:txBody>
      </p:sp>
    </p:spTree>
    <p:extLst>
      <p:ext uri="{BB962C8B-B14F-4D97-AF65-F5344CB8AC3E}">
        <p14:creationId xmlns:p14="http://schemas.microsoft.com/office/powerpoint/2010/main" val="4282400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27</a:t>
            </a:fld>
            <a:endParaRPr lang="es-ES" noProof="0"/>
          </a:p>
        </p:txBody>
      </p:sp>
    </p:spTree>
    <p:extLst>
      <p:ext uri="{BB962C8B-B14F-4D97-AF65-F5344CB8AC3E}">
        <p14:creationId xmlns:p14="http://schemas.microsoft.com/office/powerpoint/2010/main" val="3285797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29</a:t>
            </a:fld>
            <a:endParaRPr lang="es-ES" noProof="0"/>
          </a:p>
        </p:txBody>
      </p:sp>
    </p:spTree>
    <p:extLst>
      <p:ext uri="{BB962C8B-B14F-4D97-AF65-F5344CB8AC3E}">
        <p14:creationId xmlns:p14="http://schemas.microsoft.com/office/powerpoint/2010/main" val="1570984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sz="1200" b="1" kern="1200" dirty="0" smtClean="0">
                <a:solidFill>
                  <a:schemeClr val="tx1"/>
                </a:solidFill>
                <a:effectLst/>
                <a:latin typeface="+mn-lt"/>
                <a:ea typeface="+mn-ea"/>
                <a:cs typeface="+mn-cs"/>
              </a:rPr>
              <a:t>Aceptar: </a:t>
            </a:r>
            <a:r>
              <a:rPr lang="es-EC" sz="1200" b="0" kern="1200" dirty="0" smtClean="0">
                <a:solidFill>
                  <a:schemeClr val="tx1"/>
                </a:solidFill>
                <a:effectLst/>
                <a:latin typeface="+mn-lt"/>
                <a:ea typeface="+mn-ea"/>
                <a:cs typeface="+mn-cs"/>
              </a:rPr>
              <a:t>S</a:t>
            </a:r>
            <a:r>
              <a:rPr lang="es-EC" sz="1200" kern="1200" dirty="0" smtClean="0">
                <a:solidFill>
                  <a:schemeClr val="tx1"/>
                </a:solidFill>
                <a:effectLst/>
                <a:latin typeface="+mn-lt"/>
                <a:ea typeface="+mn-ea"/>
                <a:cs typeface="+mn-cs"/>
              </a:rPr>
              <a:t>e determina que el nivel de exposición es adecuado, por lo tanto, se acepta el riesgo.</a:t>
            </a:r>
            <a:endParaRPr lang="en-US" sz="1200" kern="1200" dirty="0" smtClean="0">
              <a:solidFill>
                <a:schemeClr val="tx1"/>
              </a:solidFill>
              <a:effectLst/>
              <a:latin typeface="+mn-lt"/>
              <a:ea typeface="+mn-ea"/>
              <a:cs typeface="+mn-cs"/>
            </a:endParaRPr>
          </a:p>
          <a:p>
            <a:pPr lvl="0" algn="just"/>
            <a:r>
              <a:rPr lang="es-EC" sz="1200" b="1" kern="1200" dirty="0" smtClean="0">
                <a:solidFill>
                  <a:schemeClr val="tx1"/>
                </a:solidFill>
                <a:effectLst/>
                <a:latin typeface="+mn-lt"/>
                <a:ea typeface="+mn-ea"/>
                <a:cs typeface="+mn-cs"/>
              </a:rPr>
              <a:t>Transferir: </a:t>
            </a:r>
            <a:r>
              <a:rPr lang="es-EC" sz="1200" kern="1200" dirty="0" smtClean="0">
                <a:solidFill>
                  <a:schemeClr val="tx1"/>
                </a:solidFill>
                <a:effectLst/>
                <a:latin typeface="+mn-lt"/>
                <a:ea typeface="+mn-ea"/>
                <a:cs typeface="+mn-cs"/>
              </a:rPr>
              <a:t>Se puede permitir gestionar, es decir se entrega el riesgo a una entidad o área, la cual se encuentra en plena capacidad de asumirlo y gestionarlo de manera adecuada.</a:t>
            </a:r>
            <a:endParaRPr lang="en-US" sz="1200" kern="1200" dirty="0" smtClean="0">
              <a:solidFill>
                <a:schemeClr val="tx1"/>
              </a:solidFill>
              <a:effectLst/>
              <a:latin typeface="+mn-lt"/>
              <a:ea typeface="+mn-ea"/>
              <a:cs typeface="+mn-cs"/>
            </a:endParaRPr>
          </a:p>
          <a:p>
            <a:pPr lvl="0" algn="just"/>
            <a:r>
              <a:rPr lang="es-EC" sz="1200" b="1" kern="1200" dirty="0" smtClean="0">
                <a:solidFill>
                  <a:schemeClr val="tx1"/>
                </a:solidFill>
                <a:effectLst/>
                <a:latin typeface="+mn-lt"/>
                <a:ea typeface="+mn-ea"/>
                <a:cs typeface="+mn-cs"/>
              </a:rPr>
              <a:t>Reducir: </a:t>
            </a:r>
            <a:r>
              <a:rPr lang="es-EC" sz="1200" kern="1200" dirty="0" smtClean="0">
                <a:solidFill>
                  <a:schemeClr val="tx1"/>
                </a:solidFill>
                <a:effectLst/>
                <a:latin typeface="+mn-lt"/>
                <a:ea typeface="+mn-ea"/>
                <a:cs typeface="+mn-cs"/>
              </a:rPr>
              <a:t>Se requiere fortalecer los controles existentes y/o agregar nuevos controles, de tal manera que el riesgo residual sea aceptable para la organización.</a:t>
            </a:r>
            <a:r>
              <a:rPr lang="es-EC"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lgn="just"/>
            <a:r>
              <a:rPr lang="es-EC" sz="1200" b="1" kern="1200" dirty="0" smtClean="0">
                <a:solidFill>
                  <a:schemeClr val="tx1"/>
                </a:solidFill>
                <a:effectLst/>
                <a:latin typeface="+mn-lt"/>
                <a:ea typeface="+mn-ea"/>
                <a:cs typeface="+mn-cs"/>
              </a:rPr>
              <a:t>Evitar: </a:t>
            </a:r>
            <a:r>
              <a:rPr lang="es-EC" sz="1200" kern="1200" dirty="0" smtClean="0">
                <a:solidFill>
                  <a:schemeClr val="tx1"/>
                </a:solidFill>
                <a:effectLst/>
                <a:latin typeface="+mn-lt"/>
                <a:ea typeface="+mn-ea"/>
                <a:cs typeface="+mn-cs"/>
              </a:rPr>
              <a:t>Se requiere acciones inmediatas que permitan reducir la probabilidad e impacto de materialización.</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33</a:t>
            </a:fld>
            <a:endParaRPr lang="es-ES" noProof="0"/>
          </a:p>
        </p:txBody>
      </p:sp>
    </p:spTree>
    <p:extLst>
      <p:ext uri="{BB962C8B-B14F-4D97-AF65-F5344CB8AC3E}">
        <p14:creationId xmlns:p14="http://schemas.microsoft.com/office/powerpoint/2010/main" val="2978180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34</a:t>
            </a:fld>
            <a:endParaRPr lang="es-ES" noProof="0"/>
          </a:p>
        </p:txBody>
      </p:sp>
    </p:spTree>
    <p:extLst>
      <p:ext uri="{BB962C8B-B14F-4D97-AF65-F5344CB8AC3E}">
        <p14:creationId xmlns:p14="http://schemas.microsoft.com/office/powerpoint/2010/main" val="108004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3</a:t>
            </a:fld>
            <a:endParaRPr lang="es-ES" noProof="0"/>
          </a:p>
        </p:txBody>
      </p:sp>
    </p:spTree>
    <p:extLst>
      <p:ext uri="{BB962C8B-B14F-4D97-AF65-F5344CB8AC3E}">
        <p14:creationId xmlns:p14="http://schemas.microsoft.com/office/powerpoint/2010/main" val="144472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35</a:t>
            </a:fld>
            <a:endParaRPr lang="es-ES" noProof="0"/>
          </a:p>
        </p:txBody>
      </p:sp>
    </p:spTree>
    <p:extLst>
      <p:ext uri="{BB962C8B-B14F-4D97-AF65-F5344CB8AC3E}">
        <p14:creationId xmlns:p14="http://schemas.microsoft.com/office/powerpoint/2010/main" val="2923893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39</a:t>
            </a:fld>
            <a:endParaRPr lang="es-ES" noProof="0"/>
          </a:p>
        </p:txBody>
      </p:sp>
    </p:spTree>
    <p:extLst>
      <p:ext uri="{BB962C8B-B14F-4D97-AF65-F5344CB8AC3E}">
        <p14:creationId xmlns:p14="http://schemas.microsoft.com/office/powerpoint/2010/main" val="152239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4</a:t>
            </a:fld>
            <a:endParaRPr lang="es-ES" noProof="0"/>
          </a:p>
        </p:txBody>
      </p:sp>
    </p:spTree>
    <p:extLst>
      <p:ext uri="{BB962C8B-B14F-4D97-AF65-F5344CB8AC3E}">
        <p14:creationId xmlns:p14="http://schemas.microsoft.com/office/powerpoint/2010/main" val="1483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5</a:t>
            </a:fld>
            <a:endParaRPr lang="es-ES" noProof="0"/>
          </a:p>
        </p:txBody>
      </p:sp>
    </p:spTree>
    <p:extLst>
      <p:ext uri="{BB962C8B-B14F-4D97-AF65-F5344CB8AC3E}">
        <p14:creationId xmlns:p14="http://schemas.microsoft.com/office/powerpoint/2010/main" val="118033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6</a:t>
            </a:fld>
            <a:endParaRPr lang="es-ES" noProof="0"/>
          </a:p>
        </p:txBody>
      </p:sp>
    </p:spTree>
    <p:extLst>
      <p:ext uri="{BB962C8B-B14F-4D97-AF65-F5344CB8AC3E}">
        <p14:creationId xmlns:p14="http://schemas.microsoft.com/office/powerpoint/2010/main" val="327762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7</a:t>
            </a:fld>
            <a:endParaRPr lang="es-ES" noProof="0"/>
          </a:p>
        </p:txBody>
      </p:sp>
    </p:spTree>
    <p:extLst>
      <p:ext uri="{BB962C8B-B14F-4D97-AF65-F5344CB8AC3E}">
        <p14:creationId xmlns:p14="http://schemas.microsoft.com/office/powerpoint/2010/main" val="192680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Confidencialidad: </a:t>
            </a:r>
            <a:r>
              <a:rPr lang="es-EC" sz="1200" kern="1200" dirty="0" smtClean="0">
                <a:solidFill>
                  <a:schemeClr val="tx1"/>
                </a:solidFill>
                <a:effectLst/>
                <a:latin typeface="+mn-lt"/>
                <a:ea typeface="+mn-ea"/>
                <a:cs typeface="+mn-cs"/>
              </a:rPr>
              <a:t> que la información solo sea accesible para las personas con su debida autorización, las personas que no tengas autorización no deberían ingresar a la información.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Integridad: </a:t>
            </a:r>
            <a:r>
              <a:rPr lang="es-EC" sz="1200" kern="1200" dirty="0" smtClean="0">
                <a:solidFill>
                  <a:schemeClr val="tx1"/>
                </a:solidFill>
                <a:effectLst/>
                <a:latin typeface="+mn-lt"/>
                <a:ea typeface="+mn-ea"/>
                <a:cs typeface="+mn-cs"/>
              </a:rPr>
              <a:t>que la información no sea modificada por personas que no estén debidamente autorizadas.</a:t>
            </a:r>
            <a:r>
              <a:rPr lang="es-EC" sz="1200" kern="1200" baseline="0" dirty="0" smtClean="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Disponibilidad: </a:t>
            </a:r>
            <a:r>
              <a:rPr lang="es-EC" sz="1200" kern="1200" dirty="0" smtClean="0">
                <a:solidFill>
                  <a:schemeClr val="tx1"/>
                </a:solidFill>
                <a:effectLst/>
                <a:latin typeface="+mn-lt"/>
                <a:ea typeface="+mn-ea"/>
                <a:cs typeface="+mn-cs"/>
              </a:rPr>
              <a:t> que la información esté allí cuando yo la necesite, cuando la entidad la necesite o cuando se necesite hacer un tipo de transacción. </a:t>
            </a:r>
            <a:endParaRPr lang="en-US" dirty="0"/>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8</a:t>
            </a:fld>
            <a:endParaRPr lang="es-ES" noProof="0"/>
          </a:p>
        </p:txBody>
      </p:sp>
    </p:spTree>
    <p:extLst>
      <p:ext uri="{BB962C8B-B14F-4D97-AF65-F5344CB8AC3E}">
        <p14:creationId xmlns:p14="http://schemas.microsoft.com/office/powerpoint/2010/main" val="235659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200" b="1" kern="1200" dirty="0" smtClean="0">
                <a:solidFill>
                  <a:schemeClr val="tx1"/>
                </a:solidFill>
                <a:effectLst/>
                <a:latin typeface="+mn-lt"/>
                <a:ea typeface="+mn-ea"/>
                <a:cs typeface="+mn-cs"/>
              </a:rPr>
              <a:t>SGSI: </a:t>
            </a:r>
            <a:r>
              <a:rPr lang="es-EC" sz="1200" kern="1200" dirty="0" smtClean="0">
                <a:solidFill>
                  <a:schemeClr val="tx1"/>
                </a:solidFill>
                <a:effectLst/>
                <a:latin typeface="+mn-lt"/>
                <a:ea typeface="+mn-ea"/>
                <a:cs typeface="+mn-cs"/>
              </a:rPr>
              <a:t> es la abreviatura utilizada para referirse a un sistema de gestión de seguridad de la información, es un conjunto de técnicas, métodos, políticas que permiten gestionar la seguridad de la información en las empresas. </a:t>
            </a:r>
          </a:p>
        </p:txBody>
      </p:sp>
      <p:sp>
        <p:nvSpPr>
          <p:cNvPr id="4" name="Marcador de número de diapositiva 3"/>
          <p:cNvSpPr>
            <a:spLocks noGrp="1"/>
          </p:cNvSpPr>
          <p:nvPr>
            <p:ph type="sldNum" sz="quarter" idx="10"/>
          </p:nvPr>
        </p:nvSpPr>
        <p:spPr/>
        <p:txBody>
          <a:bodyPr/>
          <a:lstStyle/>
          <a:p>
            <a:pPr rtl="0"/>
            <a:fld id="{9C900A82-9926-4DBA-8BA5-A22EEB8ACF8E}" type="slidenum">
              <a:rPr lang="es-ES" noProof="0" smtClean="0"/>
              <a:t>9</a:t>
            </a:fld>
            <a:endParaRPr lang="es-ES" noProof="0"/>
          </a:p>
        </p:txBody>
      </p:sp>
    </p:spTree>
    <p:extLst>
      <p:ext uri="{BB962C8B-B14F-4D97-AF65-F5344CB8AC3E}">
        <p14:creationId xmlns:p14="http://schemas.microsoft.com/office/powerpoint/2010/main" val="135856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upo 6"/>
          <p:cNvGrpSpPr/>
          <p:nvPr/>
        </p:nvGrpSpPr>
        <p:grpSpPr>
          <a:xfrm>
            <a:off x="0" y="-8467"/>
            <a:ext cx="12192000" cy="6866467"/>
            <a:chOff x="0" y="-8467"/>
            <a:chExt cx="12192000" cy="6866467"/>
          </a:xfrm>
        </p:grpSpPr>
        <p:cxnSp>
          <p:nvCxnSpPr>
            <p:cNvPr id="32" name="Conector recto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ángulo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ángulo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riángulo isósceles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ángulo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ángulo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ángulo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Triángulo isósceles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Triángulo isósceles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editar el estilo de subtítulo del patrón</a:t>
            </a:r>
            <a:endParaRPr lang="es-ES" noProof="0"/>
          </a:p>
        </p:txBody>
      </p:sp>
      <p:sp>
        <p:nvSpPr>
          <p:cNvPr id="4" name="Marcador de fecha 3"/>
          <p:cNvSpPr>
            <a:spLocks noGrp="1"/>
          </p:cNvSpPr>
          <p:nvPr>
            <p:ph type="dt" sz="half" idx="10"/>
          </p:nvPr>
        </p:nvSpPr>
        <p:spPr/>
        <p:txBody>
          <a:bodyPr rtlCol="0"/>
          <a:lstStyle/>
          <a:p>
            <a:pPr rtl="0"/>
            <a:fld id="{473132BC-5A0F-4696-83DE-181CDA351A04}"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FDC7985A-9D9C-4668-89DD-21F9C669ED8E}"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s-ES" noProof="0" smtClean="0"/>
              <a:t>Haga clic para modificar el estilo de título del patrón</a:t>
            </a:r>
            <a:endParaRPr lang="es-ES" noProof="0"/>
          </a:p>
        </p:txBody>
      </p:sp>
      <p:sp>
        <p:nvSpPr>
          <p:cNvPr id="23" name="Marcador de texto 9"/>
          <p:cNvSpPr>
            <a:spLocks noGrp="1"/>
          </p:cNvSpPr>
          <p:nvPr>
            <p:ph type="body" sz="quarter" idx="13"/>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smtClean="0"/>
              <a:t>Editar el estilo de texto del patrón</a:t>
            </a:r>
          </a:p>
        </p:txBody>
      </p:sp>
      <p:sp>
        <p:nvSpPr>
          <p:cNvPr id="3" name="Marcador de texto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E414C21B-F9AC-4948-95D7-CF4A064C6626}"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20" name="Cuadro de texto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lumMod val="60000"/>
                    <a:lumOff val="40000"/>
                  </a:schemeClr>
                </a:solidFill>
                <a:effectLst/>
                <a:latin typeface="Arial"/>
              </a:rPr>
              <a:t>“</a:t>
            </a:r>
          </a:p>
        </p:txBody>
      </p:sp>
      <p:sp>
        <p:nvSpPr>
          <p:cNvPr id="22" name="Cuadro de texto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lumMod val="60000"/>
                    <a:lumOff val="40000"/>
                  </a:schemeClr>
                </a:solidFill>
                <a:latin typeface="Arial"/>
              </a:rPr>
              <a:t>”</a:t>
            </a:r>
            <a:endParaRPr lang="es-ES"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C0F38893-2177-4454-AFC2-7FF0117BCABF}"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s-ES" noProof="0" smtClean="0"/>
              <a:t>Haga clic para modificar el estilo de título del patrón</a:t>
            </a:r>
            <a:endParaRPr lang="es-ES" noProof="0"/>
          </a:p>
        </p:txBody>
      </p:sp>
      <p:sp>
        <p:nvSpPr>
          <p:cNvPr id="23" name="Marcador de texto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smtClean="0"/>
              <a:t>Editar el estilo de texto del patrón</a:t>
            </a:r>
          </a:p>
        </p:txBody>
      </p:sp>
      <p:sp>
        <p:nvSpPr>
          <p:cNvPr id="3" name="Marcador de texto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5B7A2279-A2CA-4A48-BBD2-8AD14BBEF0FD}"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24" name="Cuadro de texto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lumMod val="60000"/>
                    <a:lumOff val="40000"/>
                  </a:schemeClr>
                </a:solidFill>
                <a:effectLst/>
                <a:latin typeface="Arial"/>
              </a:rPr>
              <a:t>“</a:t>
            </a:r>
          </a:p>
        </p:txBody>
      </p:sp>
      <p:sp>
        <p:nvSpPr>
          <p:cNvPr id="25" name="Cuadro de texto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es-ES" noProof="0" smtClean="0"/>
              <a:t>Haga clic para modificar el estilo de título del patrón</a:t>
            </a:r>
            <a:endParaRPr lang="es-ES" noProof="0"/>
          </a:p>
        </p:txBody>
      </p:sp>
      <p:sp>
        <p:nvSpPr>
          <p:cNvPr id="23" name="Marcador de texto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smtClean="0"/>
              <a:t>Editar el estilo de texto del patrón</a:t>
            </a:r>
          </a:p>
        </p:txBody>
      </p:sp>
      <p:sp>
        <p:nvSpPr>
          <p:cNvPr id="3" name="Marcador de texto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8B02BA7D-AE8B-4C18-9255-4C43C238EEDE}"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0E596929-19B2-4234-97A1-06F9A907D0B2}"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89333C77-0158-454C-844F-B7AB9BD7DAD4}" type="slidenum">
              <a:rPr lang="es-ES" noProof="0" smtClean="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967673" y="609599"/>
            <a:ext cx="1304743" cy="5251451"/>
          </a:xfrm>
        </p:spPr>
        <p:txBody>
          <a:bodyPr vert="eaVert" rtlCol="0" anchor="ctr"/>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a:xfrm>
            <a:off x="677335" y="609600"/>
            <a:ext cx="7060150" cy="5251450"/>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7FA7FB1C-E1C0-4C8F-A8BF-25C54EF18B24}"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6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1B602FC7-3223-4243-BB88-B8B12369C688}"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1019965" y="148941"/>
            <a:ext cx="683339" cy="365125"/>
          </a:xfrm>
        </p:spPr>
        <p:txBody>
          <a:bodyPr rtlCol="0"/>
          <a:lstStyle>
            <a:lvl1pPr>
              <a:defRPr sz="1800">
                <a:solidFill>
                  <a:schemeClr val="accent6">
                    <a:lumMod val="75000"/>
                  </a:schemeClr>
                </a:solidFill>
              </a:defRPr>
            </a:lvl1pPr>
          </a:lstStyle>
          <a:p>
            <a:fld id="{D57F1E4F-1CFF-5643-939E-217C01CDF565}"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7335" y="2700867"/>
            <a:ext cx="8596668" cy="1826581"/>
          </a:xfrm>
        </p:spPr>
        <p:txBody>
          <a:bodyPr rtlCol="0" anchor="b"/>
          <a:lstStyle>
            <a:lvl1pPr algn="l">
              <a:defRPr sz="40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p:txBody>
          <a:bodyPr rtlCol="0"/>
          <a:lstStyle/>
          <a:p>
            <a:pPr rtl="0"/>
            <a:fld id="{CBD6BE83-C367-4FEE-8C57-B723FFFB6C96}" type="datetime1">
              <a:rPr lang="es-ES" noProof="0" smtClean="0"/>
              <a:t>06/10/2021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p:nvPr>
        </p:nvSpPr>
        <p:spPr>
          <a:xfrm>
            <a:off x="677334" y="2160589"/>
            <a:ext cx="4184035" cy="3880772"/>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contenido 3"/>
          <p:cNvSpPr>
            <a:spLocks noGrp="1"/>
          </p:cNvSpPr>
          <p:nvPr>
            <p:ph sz="half" idx="2"/>
          </p:nvPr>
        </p:nvSpPr>
        <p:spPr>
          <a:xfrm>
            <a:off x="5089970" y="2160589"/>
            <a:ext cx="4184034" cy="3880773"/>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fecha 4"/>
          <p:cNvSpPr>
            <a:spLocks noGrp="1"/>
          </p:cNvSpPr>
          <p:nvPr>
            <p:ph type="dt" sz="half" idx="10"/>
          </p:nvPr>
        </p:nvSpPr>
        <p:spPr/>
        <p:txBody>
          <a:bodyPr rtlCol="0"/>
          <a:lstStyle/>
          <a:p>
            <a:pPr rtl="0"/>
            <a:fld id="{C8071070-8655-4CFF-9D11-6BB26E2BA3F2}" type="datetime1">
              <a:rPr lang="es-ES" noProof="0" smtClean="0"/>
              <a:t>06/10/2021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FF9F0C5-380F-41C2-899A-BAC0F0927E16}"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675745" y="2737245"/>
            <a:ext cx="4185623" cy="3304117"/>
          </a:xfrm>
        </p:spPr>
        <p:txBody>
          <a:bodyPr rtlCol="0">
            <a:normAutofit/>
          </a:body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posición de texto 4"/>
          <p:cNvSpPr>
            <a:spLocks noGrp="1"/>
          </p:cNvSpPr>
          <p:nvPr>
            <p:ph type="body" sz="quarter" idx="3"/>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5088384" y="2737245"/>
            <a:ext cx="4185617" cy="3304117"/>
          </a:xfrm>
        </p:spPr>
        <p:txBody>
          <a:bodyPr rtlCol="0">
            <a:normAutofit/>
          </a:body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7" name="Marcador de fecha 6"/>
          <p:cNvSpPr>
            <a:spLocks noGrp="1"/>
          </p:cNvSpPr>
          <p:nvPr>
            <p:ph type="dt" sz="half" idx="10"/>
          </p:nvPr>
        </p:nvSpPr>
        <p:spPr/>
        <p:txBody>
          <a:bodyPr rtlCol="0"/>
          <a:lstStyle/>
          <a:p>
            <a:pPr rtl="0"/>
            <a:fld id="{FE728C18-15CB-4973-9307-C0ECAA01171F}" type="datetime1">
              <a:rPr lang="es-ES" noProof="0" smtClean="0"/>
              <a:t>06/10/2021</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320800"/>
          </a:xfrm>
        </p:spPr>
        <p:txBody>
          <a:bodyPr rtlCol="0"/>
          <a:lstStyle/>
          <a:p>
            <a:pPr rtl="0"/>
            <a:r>
              <a:rPr lang="es-ES" noProof="0" smtClean="0"/>
              <a:t>Haga clic para modificar el estilo de título del patrón</a:t>
            </a:r>
            <a:endParaRPr lang="es-ES" noProof="0"/>
          </a:p>
        </p:txBody>
      </p:sp>
      <p:sp>
        <p:nvSpPr>
          <p:cNvPr id="3" name="Marcador de fecha 2"/>
          <p:cNvSpPr>
            <a:spLocks noGrp="1"/>
          </p:cNvSpPr>
          <p:nvPr>
            <p:ph type="dt" sz="half" idx="10"/>
          </p:nvPr>
        </p:nvSpPr>
        <p:spPr/>
        <p:txBody>
          <a:bodyPr rtlCol="0"/>
          <a:lstStyle/>
          <a:p>
            <a:pPr rtl="0"/>
            <a:fld id="{DC3B17AA-F1D8-4E5D-AEAE-70A8AC47A331}" type="datetime1">
              <a:rPr lang="es-ES" noProof="0" smtClean="0"/>
              <a:t>06/10/2021</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8CDFD09C-3DA3-44F0-A77D-3B212A5289A7}" type="datetime1">
              <a:rPr lang="es-ES" noProof="0" smtClean="0"/>
              <a:t>06/10/2021</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98604"/>
            <a:ext cx="3854528" cy="1278466"/>
          </a:xfrm>
        </p:spPr>
        <p:txBody>
          <a:bodyPr rtlCol="0" anchor="b">
            <a:normAutofit/>
          </a:bodyPr>
          <a:lstStyle>
            <a:lvl1pPr>
              <a:defRPr sz="20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a:xfrm>
            <a:off x="4760461" y="514924"/>
            <a:ext cx="4513541" cy="5526437"/>
          </a:xfrm>
        </p:spPr>
        <p:txBody>
          <a:bodyPr rtlCol="0">
            <a:normAutofit/>
          </a:body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texto 3"/>
          <p:cNvSpPr>
            <a:spLocks noGrp="1"/>
          </p:cNvSpPr>
          <p:nvPr>
            <p:ph type="body" sz="half" idx="2"/>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EACEAD9C-2742-4726-BF4E-3B7F18DD0CE5}" type="datetime1">
              <a:rPr lang="es-ES" noProof="0" smtClean="0"/>
              <a:t>06/10/2021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519954A3-9DFD-4C44-94BA-B95130A3BA1C}"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76E7FCCA-076E-45A1-BF2F-B2AA22E825A1}" type="datetime1">
              <a:rPr lang="es-ES" noProof="0" smtClean="0"/>
              <a:t>06/10/2021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o 6"/>
          <p:cNvGrpSpPr/>
          <p:nvPr/>
        </p:nvGrpSpPr>
        <p:grpSpPr>
          <a:xfrm>
            <a:off x="0" y="-8467"/>
            <a:ext cx="12192000" cy="6866467"/>
            <a:chOff x="0" y="-8467"/>
            <a:chExt cx="12192000" cy="6866467"/>
          </a:xfrm>
        </p:grpSpPr>
        <p:cxnSp>
          <p:nvCxnSpPr>
            <p:cNvPr id="20" name="Conector recto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ángulo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ángulo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Triángulo isósceles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ángulo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ángulo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ángulo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Triángulo isósceles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Triángulo isósceles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Marcador de título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FC27CB63-57B1-49D2-A064-01A99F08FD86}" type="datetime1">
              <a:rPr lang="es-ES" noProof="0" smtClean="0"/>
              <a:t>06/10/2021</a:t>
            </a:fld>
            <a:endParaRPr lang="es-ES" noProof="0"/>
          </a:p>
        </p:txBody>
      </p:sp>
      <p:sp>
        <p:nvSpPr>
          <p:cNvPr id="5" name="Marcador de posición de pie de página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es-ES" noProof="0" smtClean="0"/>
              <a:pPr rtl="0"/>
              <a:t>‹Nº›</a:t>
            </a:fld>
            <a:endParaRPr lang="es-ES"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15.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3.png"/><Relationship Id="rId4" Type="http://schemas.openxmlformats.org/officeDocument/2006/relationships/diagramLayout" Target="../diagrams/layout10.xml"/><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jpg"/><Relationship Id="rId4" Type="http://schemas.openxmlformats.org/officeDocument/2006/relationships/diagramLayout" Target="../diagrams/layout3.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ángulo 30">
            <a:extLst>
              <a:ext uri="{FF2B5EF4-FFF2-40B4-BE49-F238E27FC236}">
                <a16:creationId xmlns:a16="http://schemas.microsoft.com/office/drawing/2014/main" id="{9179DE42-5613-4B35-A1E6-6CCBAA13C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cxnSp>
        <p:nvCxnSpPr>
          <p:cNvPr id="33" name="Conector recto 32">
            <a:extLst>
              <a:ext uri="{FF2B5EF4-FFF2-40B4-BE49-F238E27FC236}">
                <a16:creationId xmlns:a16="http://schemas.microsoft.com/office/drawing/2014/main" id="{EB898B32-3891-4C3A-8F58-C5969D2E903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4AE4806D-B8F9-4679-A68A-9BD21C01A3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ángulo 23">
            <a:extLst>
              <a:ext uri="{FF2B5EF4-FFF2-40B4-BE49-F238E27FC236}">
                <a16:creationId xmlns:a16="http://schemas.microsoft.com/office/drawing/2014/main" id="{52FB45E9-914E-4471-AC87-E475CD517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ángulo 25">
            <a:extLst>
              <a:ext uri="{FF2B5EF4-FFF2-40B4-BE49-F238E27FC236}">
                <a16:creationId xmlns:a16="http://schemas.microsoft.com/office/drawing/2014/main" id="{C310626D-5743-49D4-8F7D-88C4F8F05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Triángulo isósceles 40">
            <a:extLst>
              <a:ext uri="{FF2B5EF4-FFF2-40B4-BE49-F238E27FC236}">
                <a16:creationId xmlns:a16="http://schemas.microsoft.com/office/drawing/2014/main" id="{3C195FC1-B568-4C72-9902-34CB35DDD7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ángulo 27">
            <a:extLst>
              <a:ext uri="{FF2B5EF4-FFF2-40B4-BE49-F238E27FC236}">
                <a16:creationId xmlns:a16="http://schemas.microsoft.com/office/drawing/2014/main" id="{EF2BDF77-362C-43F0-8CBB-A969EC2AE0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Triángulo isósceles 44">
            <a:extLst>
              <a:ext uri="{FF2B5EF4-FFF2-40B4-BE49-F238E27FC236}">
                <a16:creationId xmlns:a16="http://schemas.microsoft.com/office/drawing/2014/main" id="{4BE96B01-3929-432D-B8C2-ADBCB74C2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orma libre: Forma 46">
            <a:extLst>
              <a:ext uri="{FF2B5EF4-FFF2-40B4-BE49-F238E27FC236}">
                <a16:creationId xmlns:a16="http://schemas.microsoft.com/office/drawing/2014/main" id="{2A6FCDE6-CDE2-4C51-B18E-A95CFB6797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9" name="Triángulo isósceles 48">
            <a:extLst>
              <a:ext uri="{FF2B5EF4-FFF2-40B4-BE49-F238E27FC236}">
                <a16:creationId xmlns:a16="http://schemas.microsoft.com/office/drawing/2014/main" id="{9D2E8756-2465-473A-BA2A-2DB1D6224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14" name="Imagen 13">
            <a:extLst>
              <a:ext uri="{FF2B5EF4-FFF2-40B4-BE49-F238E27FC236}">
                <a16:creationId xmlns:a16="http://schemas.microsoft.com/office/drawing/2014/main" id="{CD9D5CF6-3497-41E8-AE2D-56654464A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517" y="502262"/>
            <a:ext cx="5358721" cy="1383984"/>
          </a:xfrm>
          <a:prstGeom prst="rect">
            <a:avLst/>
          </a:prstGeom>
        </p:spPr>
      </p:pic>
      <p:sp>
        <p:nvSpPr>
          <p:cNvPr id="4" name="Título 3"/>
          <p:cNvSpPr>
            <a:spLocks noGrp="1"/>
          </p:cNvSpPr>
          <p:nvPr>
            <p:ph type="ctrTitle"/>
          </p:nvPr>
        </p:nvSpPr>
        <p:spPr>
          <a:xfrm>
            <a:off x="4266112" y="2673900"/>
            <a:ext cx="7766936" cy="1646302"/>
          </a:xfrm>
        </p:spPr>
        <p:txBody>
          <a:bodyPr/>
          <a:lstStyle/>
          <a:p>
            <a:pPr algn="ctr"/>
            <a:r>
              <a:rPr lang="en-US" sz="2000" dirty="0">
                <a:solidFill>
                  <a:schemeClr val="bg1"/>
                </a:solidFill>
              </a:rPr>
              <a:t/>
            </a:r>
            <a:br>
              <a:rPr lang="en-US" sz="2000" dirty="0">
                <a:solidFill>
                  <a:schemeClr val="bg1"/>
                </a:solidFill>
              </a:rPr>
            </a:br>
            <a:r>
              <a:rPr lang="es-ES" sz="2400" dirty="0">
                <a:solidFill>
                  <a:schemeClr val="bg1"/>
                </a:solidFill>
              </a:rPr>
              <a:t> </a:t>
            </a:r>
            <a:r>
              <a:rPr lang="es-ES" sz="2400" b="1" dirty="0" smtClean="0">
                <a:solidFill>
                  <a:schemeClr val="bg1"/>
                </a:solidFill>
              </a:rPr>
              <a:t>ANÁLISIS Y DISEÑO DE UN SISTEMA DE GESTIÓN DE LA SEGURIDAD DE LA INFORMACIÓN BASADO EN LA NORMA ISO-IEC 27001, ORIENTADO A LA DISMINUCIÓN DE RIESGOS EN LA UNIDAD DE INFORMÁTICA DEL GAD MUNICIPAL DEL CANTÓN PUJILÍ. </a:t>
            </a:r>
            <a:endParaRPr lang="en-US" sz="2400" dirty="0">
              <a:solidFill>
                <a:schemeClr val="bg1"/>
              </a:solidFill>
            </a:endParaRPr>
          </a:p>
        </p:txBody>
      </p:sp>
      <p:sp>
        <p:nvSpPr>
          <p:cNvPr id="17" name="CuadroTexto 16"/>
          <p:cNvSpPr txBox="1"/>
          <p:nvPr/>
        </p:nvSpPr>
        <p:spPr>
          <a:xfrm>
            <a:off x="8367713" y="4412007"/>
            <a:ext cx="3537471" cy="707886"/>
          </a:xfrm>
          <a:prstGeom prst="rect">
            <a:avLst/>
          </a:prstGeom>
          <a:noFill/>
        </p:spPr>
        <p:txBody>
          <a:bodyPr wrap="square" rtlCol="0">
            <a:spAutoFit/>
          </a:bodyPr>
          <a:lstStyle/>
          <a:p>
            <a:pPr algn="r"/>
            <a:r>
              <a:rPr lang="es-ES" sz="2000" dirty="0">
                <a:solidFill>
                  <a:schemeClr val="bg1"/>
                </a:solidFill>
                <a:latin typeface="+mj-lt"/>
                <a:ea typeface="+mj-ea"/>
                <a:cs typeface="+mj-cs"/>
              </a:rPr>
              <a:t>Autor</a:t>
            </a:r>
            <a:r>
              <a:rPr lang="en-US" sz="2000" dirty="0">
                <a:solidFill>
                  <a:schemeClr val="bg1"/>
                </a:solidFill>
                <a:latin typeface="+mj-lt"/>
                <a:ea typeface="+mj-ea"/>
                <a:cs typeface="+mj-cs"/>
              </a:rPr>
              <a:t>:</a:t>
            </a:r>
          </a:p>
          <a:p>
            <a:pPr algn="r"/>
            <a:r>
              <a:rPr lang="en-US" sz="2000" dirty="0">
                <a:solidFill>
                  <a:schemeClr val="bg1"/>
                </a:solidFill>
                <a:latin typeface="+mj-lt"/>
                <a:ea typeface="+mj-ea"/>
                <a:cs typeface="+mj-cs"/>
              </a:rPr>
              <a:t>Gabriela Fernández Orozco</a:t>
            </a:r>
          </a:p>
        </p:txBody>
      </p:sp>
      <p:sp>
        <p:nvSpPr>
          <p:cNvPr id="19" name="Subtítulo 2">
            <a:extLst>
              <a:ext uri="{FF2B5EF4-FFF2-40B4-BE49-F238E27FC236}">
                <a16:creationId xmlns:a16="http://schemas.microsoft.com/office/drawing/2014/main" id="{B5B87E4C-0586-464F-B55D-09CBB7550304}"/>
              </a:ext>
            </a:extLst>
          </p:cNvPr>
          <p:cNvSpPr>
            <a:spLocks noGrp="1"/>
          </p:cNvSpPr>
          <p:nvPr>
            <p:ph type="subTitle" idx="1"/>
          </p:nvPr>
        </p:nvSpPr>
        <p:spPr>
          <a:xfrm>
            <a:off x="6388563" y="5714584"/>
            <a:ext cx="3347024" cy="873771"/>
          </a:xfrm>
        </p:spPr>
        <p:txBody>
          <a:bodyPr>
            <a:noAutofit/>
          </a:bodyPr>
          <a:lstStyle/>
          <a:p>
            <a:pPr algn="ctr"/>
            <a:r>
              <a:rPr lang="es-EC" sz="2000" dirty="0">
                <a:solidFill>
                  <a:schemeClr val="bg1"/>
                </a:solidFill>
                <a:latin typeface="+mj-lt"/>
                <a:ea typeface="+mj-ea"/>
                <a:cs typeface="+mj-cs"/>
              </a:rPr>
              <a:t>Sangolquí – Ecuador</a:t>
            </a:r>
          </a:p>
          <a:p>
            <a:pPr algn="ctr"/>
            <a:r>
              <a:rPr lang="es-EC" sz="2000" dirty="0" smtClean="0">
                <a:solidFill>
                  <a:schemeClr val="bg1"/>
                </a:solidFill>
                <a:latin typeface="+mj-lt"/>
                <a:ea typeface="+mj-ea"/>
                <a:cs typeface="+mj-cs"/>
              </a:rPr>
              <a:t>30 de septiembre del 2021</a:t>
            </a:r>
            <a:endParaRPr lang="es-EC" sz="2000" dirty="0">
              <a:solidFill>
                <a:schemeClr val="bg1"/>
              </a:solidFill>
              <a:latin typeface="+mj-lt"/>
              <a:ea typeface="+mj-ea"/>
              <a:cs typeface="+mj-cs"/>
            </a:endParaRPr>
          </a:p>
        </p:txBody>
      </p:sp>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642776" y="458993"/>
            <a:ext cx="5903005" cy="1320800"/>
          </a:xfrm>
        </p:spPr>
        <p:txBody>
          <a:bodyPr>
            <a:normAutofit fontScale="90000"/>
          </a:bodyPr>
          <a:lstStyle/>
          <a:p>
            <a:pPr algn="ctr"/>
            <a:r>
              <a:rPr lang="es-EC" sz="4000" dirty="0" smtClean="0">
                <a:solidFill>
                  <a:schemeClr val="tx1"/>
                </a:solidFill>
              </a:rPr>
              <a:t>METODOLOGÍA DE DESARROLLO</a:t>
            </a:r>
            <a:r>
              <a:rPr lang="es-EC" dirty="0" smtClean="0"/>
              <a:t/>
            </a:r>
            <a:br>
              <a:rPr lang="es-EC" dirty="0" smtClean="0"/>
            </a:br>
            <a:endParaRPr lang="en-US" dirty="0"/>
          </a:p>
        </p:txBody>
      </p:sp>
      <p:cxnSp>
        <p:nvCxnSpPr>
          <p:cNvPr id="6" name="Conector recto 5"/>
          <p:cNvCxnSpPr/>
          <p:nvPr/>
        </p:nvCxnSpPr>
        <p:spPr>
          <a:xfrm>
            <a:off x="1876239" y="1752343"/>
            <a:ext cx="74360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1" y="138482"/>
            <a:ext cx="1973942" cy="198081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72" y="2234971"/>
            <a:ext cx="4678242" cy="2484666"/>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943" y="2119295"/>
            <a:ext cx="2909660" cy="2909660"/>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9839" y="3911388"/>
            <a:ext cx="2466975" cy="1847850"/>
          </a:xfrm>
          <a:prstGeom prst="rect">
            <a:avLst/>
          </a:prstGeom>
        </p:spPr>
      </p:pic>
      <p:sp>
        <p:nvSpPr>
          <p:cNvPr id="12" name="Rectángulo 11"/>
          <p:cNvSpPr/>
          <p:nvPr/>
        </p:nvSpPr>
        <p:spPr>
          <a:xfrm>
            <a:off x="839667" y="5613182"/>
            <a:ext cx="4920343"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smtClean="0">
                <a:ln/>
                <a:solidFill>
                  <a:schemeClr val="accent3"/>
                </a:solidFill>
              </a:rPr>
              <a:t>ISO/IEC 27001:2013</a:t>
            </a:r>
            <a:endParaRPr lang="es-ES" sz="3600" b="1" cap="none" spc="0" dirty="0">
              <a:ln/>
              <a:solidFill>
                <a:schemeClr val="accent3"/>
              </a:solidFill>
              <a:effectLst/>
            </a:endParaRPr>
          </a:p>
        </p:txBody>
      </p:sp>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10</a:t>
            </a:fld>
            <a:endParaRPr lang="es-ES" noProof="0"/>
          </a:p>
        </p:txBody>
      </p:sp>
    </p:spTree>
    <p:extLst>
      <p:ext uri="{BB962C8B-B14F-4D97-AF65-F5344CB8AC3E}">
        <p14:creationId xmlns:p14="http://schemas.microsoft.com/office/powerpoint/2010/main" val="126665296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2" descr="Marcador de posición del elemento gráfico escala de tiempo de SmartArt">
            <a:extLst>
              <a:ext uri="{FF2B5EF4-FFF2-40B4-BE49-F238E27FC236}">
                <a16:creationId xmlns:a16="http://schemas.microsoft.com/office/drawing/2014/main" id="{B8CE6285-E847-447D-A7BF-BDA909F18F98}"/>
              </a:ext>
            </a:extLst>
          </p:cNvPr>
          <p:cNvGraphicFramePr/>
          <p:nvPr>
            <p:extLst>
              <p:ext uri="{D42A27DB-BD31-4B8C-83A1-F6EECF244321}">
                <p14:modId xmlns:p14="http://schemas.microsoft.com/office/powerpoint/2010/main" val="808049354"/>
              </p:ext>
            </p:extLst>
          </p:nvPr>
        </p:nvGraphicFramePr>
        <p:xfrm>
          <a:off x="192561" y="2160589"/>
          <a:ext cx="10906125" cy="340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290112" y="1960171"/>
            <a:ext cx="1019317" cy="419158"/>
          </a:xfrm>
          <a:prstGeom prst="rect">
            <a:avLst/>
          </a:prstGeom>
        </p:spPr>
      </p:pic>
      <p:pic>
        <p:nvPicPr>
          <p:cNvPr id="7" name="Imagen 6"/>
          <p:cNvPicPr>
            <a:picLocks noChangeAspect="1"/>
          </p:cNvPicPr>
          <p:nvPr/>
        </p:nvPicPr>
        <p:blipFill>
          <a:blip r:embed="rId8"/>
          <a:stretch>
            <a:fillRect/>
          </a:stretch>
        </p:blipFill>
        <p:spPr>
          <a:xfrm>
            <a:off x="3264055" y="5275541"/>
            <a:ext cx="1019317" cy="419158"/>
          </a:xfrm>
          <a:prstGeom prst="rect">
            <a:avLst/>
          </a:prstGeom>
        </p:spPr>
      </p:pic>
      <p:pic>
        <p:nvPicPr>
          <p:cNvPr id="8" name="Imagen 7"/>
          <p:cNvPicPr>
            <a:picLocks noChangeAspect="1"/>
          </p:cNvPicPr>
          <p:nvPr/>
        </p:nvPicPr>
        <p:blipFill>
          <a:blip r:embed="rId8"/>
          <a:stretch>
            <a:fillRect/>
          </a:stretch>
        </p:blipFill>
        <p:spPr>
          <a:xfrm>
            <a:off x="5135964" y="1216450"/>
            <a:ext cx="1019317" cy="419158"/>
          </a:xfrm>
          <a:prstGeom prst="rect">
            <a:avLst/>
          </a:prstGeom>
        </p:spPr>
      </p:pic>
      <p:pic>
        <p:nvPicPr>
          <p:cNvPr id="9" name="Imagen 8"/>
          <p:cNvPicPr>
            <a:picLocks noChangeAspect="1"/>
          </p:cNvPicPr>
          <p:nvPr/>
        </p:nvPicPr>
        <p:blipFill>
          <a:blip r:embed="rId9"/>
          <a:stretch>
            <a:fillRect/>
          </a:stretch>
        </p:blipFill>
        <p:spPr>
          <a:xfrm>
            <a:off x="6812683" y="5107857"/>
            <a:ext cx="1547545" cy="653892"/>
          </a:xfrm>
          <a:prstGeom prst="rect">
            <a:avLst/>
          </a:prstGeom>
        </p:spPr>
      </p:pic>
      <p:pic>
        <p:nvPicPr>
          <p:cNvPr id="10" name="Imagen 9"/>
          <p:cNvPicPr>
            <a:picLocks noChangeAspect="1"/>
          </p:cNvPicPr>
          <p:nvPr/>
        </p:nvPicPr>
        <p:blipFill>
          <a:blip r:embed="rId9"/>
          <a:stretch>
            <a:fillRect/>
          </a:stretch>
        </p:blipFill>
        <p:spPr>
          <a:xfrm>
            <a:off x="8714373" y="1842909"/>
            <a:ext cx="1503685" cy="635360"/>
          </a:xfrm>
          <a:prstGeom prst="rect">
            <a:avLst/>
          </a:prstGeom>
        </p:spPr>
      </p:pic>
      <p:sp>
        <p:nvSpPr>
          <p:cNvPr id="12" name="CuadroTexto 11"/>
          <p:cNvSpPr txBox="1"/>
          <p:nvPr/>
        </p:nvSpPr>
        <p:spPr>
          <a:xfrm>
            <a:off x="449943" y="377371"/>
            <a:ext cx="3033486" cy="646331"/>
          </a:xfrm>
          <a:prstGeom prst="rect">
            <a:avLst/>
          </a:prstGeom>
          <a:noFill/>
        </p:spPr>
        <p:txBody>
          <a:bodyPr wrap="square" rtlCol="0">
            <a:spAutoFit/>
          </a:bodyPr>
          <a:lstStyle/>
          <a:p>
            <a:pPr marL="457200" indent="-457200">
              <a:buFont typeface="Wingdings" panose="05000000000000000000" pitchFamily="2" charset="2"/>
              <a:buChar char="ü"/>
            </a:pPr>
            <a:r>
              <a:rPr lang="es-EC" sz="3600" dirty="0" smtClean="0"/>
              <a:t>ISO 27001</a:t>
            </a:r>
            <a:endParaRPr lang="en-US" sz="3600" dirty="0"/>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11</a:t>
            </a:fld>
            <a:endParaRPr lang="es-ES" noProof="0"/>
          </a:p>
        </p:txBody>
      </p:sp>
    </p:spTree>
    <p:extLst>
      <p:ext uri="{BB962C8B-B14F-4D97-AF65-F5344CB8AC3E}">
        <p14:creationId xmlns:p14="http://schemas.microsoft.com/office/powerpoint/2010/main" val="1542893560"/>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076" y="362858"/>
            <a:ext cx="11558210" cy="1320800"/>
          </a:xfrm>
        </p:spPr>
        <p:txBody>
          <a:bodyPr>
            <a:normAutofit/>
          </a:bodyPr>
          <a:lstStyle/>
          <a:p>
            <a:pPr algn="just"/>
            <a:r>
              <a:rPr lang="es-EC" sz="2400" dirty="0" smtClean="0">
                <a:solidFill>
                  <a:schemeClr val="tx1"/>
                </a:solidFill>
              </a:rPr>
              <a:t>La serie de la norma ISO 27000, es la que reúne todas las normativas relacionadas a la seguridad de la información, las más importantes son las normas ISO 27001 e ISO 27002.</a:t>
            </a:r>
            <a:endParaRPr lang="en-US" sz="2400" dirty="0">
              <a:solidFill>
                <a:schemeClr val="tx1"/>
              </a:solidFill>
            </a:endParaRPr>
          </a:p>
        </p:txBody>
      </p:sp>
      <p:pic>
        <p:nvPicPr>
          <p:cNvPr id="4" name="Imagen 3"/>
          <p:cNvPicPr>
            <a:picLocks noChangeAspect="1"/>
          </p:cNvPicPr>
          <p:nvPr/>
        </p:nvPicPr>
        <p:blipFill>
          <a:blip r:embed="rId3"/>
          <a:stretch>
            <a:fillRect/>
          </a:stretch>
        </p:blipFill>
        <p:spPr>
          <a:xfrm>
            <a:off x="1" y="1596570"/>
            <a:ext cx="12201780" cy="5261430"/>
          </a:xfrm>
          <a:prstGeom prst="rect">
            <a:avLst/>
          </a:prstGeom>
        </p:spPr>
      </p:pic>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12</a:t>
            </a:fld>
            <a:endParaRPr lang="es-ES" noProof="0"/>
          </a:p>
        </p:txBody>
      </p:sp>
    </p:spTree>
    <p:extLst>
      <p:ext uri="{BB962C8B-B14F-4D97-AF65-F5344CB8AC3E}">
        <p14:creationId xmlns:p14="http://schemas.microsoft.com/office/powerpoint/2010/main" val="3680077593"/>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9943" y="700536"/>
            <a:ext cx="9308206" cy="646331"/>
          </a:xfrm>
          <a:prstGeom prst="rect">
            <a:avLst/>
          </a:prstGeom>
          <a:noFill/>
        </p:spPr>
        <p:txBody>
          <a:bodyPr wrap="square" rtlCol="0">
            <a:spAutoFit/>
          </a:bodyPr>
          <a:lstStyle/>
          <a:p>
            <a:pPr marL="457200" indent="-457200">
              <a:buFont typeface="Wingdings" panose="05000000000000000000" pitchFamily="2" charset="2"/>
              <a:buChar char="ü"/>
            </a:pPr>
            <a:r>
              <a:rPr lang="es-EC" sz="3600" dirty="0" smtClean="0"/>
              <a:t>VENTAJAS DE LA NORMA ISO 27001:2013</a:t>
            </a:r>
            <a:endParaRPr lang="en-US" sz="3600" dirty="0"/>
          </a:p>
        </p:txBody>
      </p:sp>
      <p:graphicFrame>
        <p:nvGraphicFramePr>
          <p:cNvPr id="9" name="Diagrama 8"/>
          <p:cNvGraphicFramePr/>
          <p:nvPr>
            <p:extLst>
              <p:ext uri="{D42A27DB-BD31-4B8C-83A1-F6EECF244321}">
                <p14:modId xmlns:p14="http://schemas.microsoft.com/office/powerpoint/2010/main" val="1286713780"/>
              </p:ext>
            </p:extLst>
          </p:nvPr>
        </p:nvGraphicFramePr>
        <p:xfrm>
          <a:off x="449943" y="1577699"/>
          <a:ext cx="8718103" cy="3602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818649" y="4811039"/>
            <a:ext cx="8570794" cy="369332"/>
          </a:xfrm>
          <a:prstGeom prst="rect">
            <a:avLst/>
          </a:prstGeom>
          <a:noFill/>
        </p:spPr>
        <p:txBody>
          <a:bodyPr wrap="square" rtlCol="0">
            <a:spAutoFit/>
          </a:bodyPr>
          <a:lstStyle/>
          <a:p>
            <a:r>
              <a:rPr lang="es-EC" dirty="0" smtClean="0"/>
              <a:t>El Anexo A contiene 14 cláusulas, 35 objetivos de control y 114 controles </a:t>
            </a:r>
            <a:endParaRPr lang="en-US" dirty="0"/>
          </a:p>
        </p:txBody>
      </p:sp>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13</a:t>
            </a:fld>
            <a:endParaRPr lang="es-ES" noProof="0"/>
          </a:p>
        </p:txBody>
      </p:sp>
    </p:spTree>
    <p:extLst>
      <p:ext uri="{BB962C8B-B14F-4D97-AF65-F5344CB8AC3E}">
        <p14:creationId xmlns:p14="http://schemas.microsoft.com/office/powerpoint/2010/main" val="328485630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4023" y="541724"/>
            <a:ext cx="6493629" cy="7411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Font typeface="Wingdings" panose="05000000000000000000" pitchFamily="2" charset="2"/>
              <a:buChar char="ü"/>
            </a:pPr>
            <a:r>
              <a:rPr lang="es-EC" sz="3200" dirty="0" smtClean="0">
                <a:solidFill>
                  <a:schemeClr val="tx1"/>
                </a:solidFill>
              </a:rPr>
              <a:t>FASES DE LA METODOLOGÍA</a:t>
            </a:r>
            <a:endParaRPr lang="en-US" sz="3200" dirty="0"/>
          </a:p>
        </p:txBody>
      </p:sp>
      <p:pic>
        <p:nvPicPr>
          <p:cNvPr id="3" name="Imagen 2"/>
          <p:cNvPicPr/>
          <p:nvPr/>
        </p:nvPicPr>
        <p:blipFill rotWithShape="1">
          <a:blip r:embed="rId3">
            <a:extLst>
              <a:ext uri="{28A0092B-C50C-407E-A947-70E740481C1C}">
                <a14:useLocalDpi xmlns:a14="http://schemas.microsoft.com/office/drawing/2010/main" val="0"/>
              </a:ext>
            </a:extLst>
          </a:blip>
          <a:srcRect r="11382" b="12352"/>
          <a:stretch/>
        </p:blipFill>
        <p:spPr bwMode="auto">
          <a:xfrm>
            <a:off x="306655" y="1075807"/>
            <a:ext cx="7592055" cy="5595581"/>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6766584" y="1225859"/>
            <a:ext cx="4244454" cy="1323439"/>
          </a:xfrm>
          <a:prstGeom prst="rect">
            <a:avLst/>
          </a:prstGeom>
          <a:noFill/>
        </p:spPr>
        <p:txBody>
          <a:bodyPr wrap="square" rtlCol="0">
            <a:spAutoFit/>
          </a:bodyPr>
          <a:lstStyle/>
          <a:p>
            <a:pPr algn="just"/>
            <a:r>
              <a:rPr lang="es-EC" sz="2000" dirty="0" smtClean="0"/>
              <a:t>Para que la implementación del SGSI sea exitoso, es importante optar por la solución mas sencilla para implementar y mantener.</a:t>
            </a:r>
            <a:endParaRPr lang="en-US" sz="2000" dirty="0"/>
          </a:p>
        </p:txBody>
      </p:sp>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14</a:t>
            </a:fld>
            <a:endParaRPr lang="es-ES" noProof="0"/>
          </a:p>
        </p:txBody>
      </p:sp>
    </p:spTree>
    <p:extLst>
      <p:ext uri="{BB962C8B-B14F-4D97-AF65-F5344CB8AC3E}">
        <p14:creationId xmlns:p14="http://schemas.microsoft.com/office/powerpoint/2010/main" val="1985035196"/>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49943" y="377371"/>
            <a:ext cx="3033486" cy="646331"/>
          </a:xfrm>
          <a:prstGeom prst="rect">
            <a:avLst/>
          </a:prstGeom>
          <a:noFill/>
        </p:spPr>
        <p:txBody>
          <a:bodyPr wrap="square" rtlCol="0">
            <a:spAutoFit/>
          </a:bodyPr>
          <a:lstStyle/>
          <a:p>
            <a:pPr marL="457200" indent="-457200">
              <a:buFont typeface="Wingdings" panose="05000000000000000000" pitchFamily="2" charset="2"/>
              <a:buChar char="ü"/>
            </a:pPr>
            <a:r>
              <a:rPr lang="es-EC" sz="3600" dirty="0" smtClean="0"/>
              <a:t>PLANEAR</a:t>
            </a:r>
            <a:endParaRPr lang="en-US" sz="3600" dirty="0"/>
          </a:p>
        </p:txBody>
      </p:sp>
      <p:graphicFrame>
        <p:nvGraphicFramePr>
          <p:cNvPr id="10" name="Diagrama 9"/>
          <p:cNvGraphicFramePr/>
          <p:nvPr>
            <p:extLst>
              <p:ext uri="{D42A27DB-BD31-4B8C-83A1-F6EECF244321}">
                <p14:modId xmlns:p14="http://schemas.microsoft.com/office/powerpoint/2010/main" val="2045013772"/>
              </p:ext>
            </p:extLst>
          </p:nvPr>
        </p:nvGraphicFramePr>
        <p:xfrm>
          <a:off x="1117600" y="117004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15</a:t>
            </a:fld>
            <a:endParaRPr lang="es-ES" noProof="0"/>
          </a:p>
        </p:txBody>
      </p:sp>
    </p:spTree>
    <p:extLst>
      <p:ext uri="{BB962C8B-B14F-4D97-AF65-F5344CB8AC3E}">
        <p14:creationId xmlns:p14="http://schemas.microsoft.com/office/powerpoint/2010/main" val="213705778"/>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descr="pasos">
            <a:extLst>
              <a:ext uri="{FF2B5EF4-FFF2-40B4-BE49-F238E27FC236}">
                <a16:creationId xmlns:a16="http://schemas.microsoft.com/office/drawing/2014/main" id="{6EB24599-0719-48BC-AB48-E49D34953116}"/>
              </a:ext>
              <a:ext uri="{C183D7F6-B498-43B3-948B-1728B52AA6E4}">
                <adec:decorative xmlns:adec="http://schemas.microsoft.com/office/drawing/2017/decorative" xmlns="" val="1"/>
              </a:ext>
            </a:extLst>
          </p:cNvPr>
          <p:cNvGrpSpPr/>
          <p:nvPr/>
        </p:nvGrpSpPr>
        <p:grpSpPr>
          <a:xfrm>
            <a:off x="6431766" y="2139824"/>
            <a:ext cx="5184000" cy="3831576"/>
            <a:chOff x="6431766" y="2076324"/>
            <a:chExt cx="5184000" cy="3831576"/>
          </a:xfrm>
        </p:grpSpPr>
        <p:grpSp>
          <p:nvGrpSpPr>
            <p:cNvPr id="5" name="Grupo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35" name="Forma libre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36" name="Forma libre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37" name="Forma libre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es-ES" dirty="0"/>
              </a:p>
            </p:txBody>
          </p:sp>
        </p:grpSp>
        <p:grpSp>
          <p:nvGrpSpPr>
            <p:cNvPr id="6" name="Grupo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32" name="Forma libre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3" name="Forma libre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4" name="Forma libre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es-ES" dirty="0">
                  <a:latin typeface="+mj-lt"/>
                </a:endParaRPr>
              </a:p>
            </p:txBody>
          </p:sp>
        </p:grpSp>
        <p:grpSp>
          <p:nvGrpSpPr>
            <p:cNvPr id="7" name="Grupo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29" name="Forma libre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30" name="Forma libre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31" name="Forma libre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grpSp>
        <p:grpSp>
          <p:nvGrpSpPr>
            <p:cNvPr id="8" name="Grupo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6" name="Forma libre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27" name="Forma libre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sp>
            <p:nvSpPr>
              <p:cNvPr id="28" name="Forma libre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n-lt"/>
                </a:endParaRPr>
              </a:p>
            </p:txBody>
          </p:sp>
        </p:grpSp>
        <p:grpSp>
          <p:nvGrpSpPr>
            <p:cNvPr id="9" name="Grupo 8">
              <a:extLst>
                <a:ext uri="{FF2B5EF4-FFF2-40B4-BE49-F238E27FC236}">
                  <a16:creationId xmlns:a16="http://schemas.microsoft.com/office/drawing/2014/main" id="{BC384F39-BE7C-4DC7-9463-38206393DEC4}"/>
                </a:ext>
              </a:extLst>
            </p:cNvPr>
            <p:cNvGrpSpPr/>
            <p:nvPr/>
          </p:nvGrpSpPr>
          <p:grpSpPr>
            <a:xfrm>
              <a:off x="7668115" y="3549446"/>
              <a:ext cx="529043" cy="396000"/>
              <a:chOff x="7687796" y="3553060"/>
              <a:chExt cx="529043" cy="396000"/>
            </a:xfrm>
          </p:grpSpPr>
          <p:sp>
            <p:nvSpPr>
              <p:cNvPr id="23" name="Lágrima 22">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24" name="Elipse 23">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25" name="Cuadro de texto 37">
                <a:extLst>
                  <a:ext uri="{FF2B5EF4-FFF2-40B4-BE49-F238E27FC236}">
                    <a16:creationId xmlns:a16="http://schemas.microsoft.com/office/drawing/2014/main" id="{DCF68FA9-42C6-4204-B804-635DC098A56A}"/>
                  </a:ext>
                </a:extLst>
              </p:cNvPr>
              <p:cNvSpPr txBox="1">
                <a:spLocks noChangeArrowheads="1"/>
              </p:cNvSpPr>
              <p:nvPr/>
            </p:nvSpPr>
            <p:spPr bwMode="auto">
              <a:xfrm>
                <a:off x="7687796" y="358789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tlCol="0">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rtl="0" eaLnBrk="1" hangingPunct="1"/>
                <a:r>
                  <a:rPr lang="es-ES" sz="1400" b="1" dirty="0">
                    <a:latin typeface="+mj-lt"/>
                  </a:rPr>
                  <a:t>2</a:t>
                </a:r>
              </a:p>
            </p:txBody>
          </p:sp>
        </p:grpSp>
        <p:grpSp>
          <p:nvGrpSpPr>
            <p:cNvPr id="10" name="Grupo 9">
              <a:extLst>
                <a:ext uri="{FF2B5EF4-FFF2-40B4-BE49-F238E27FC236}">
                  <a16:creationId xmlns:a16="http://schemas.microsoft.com/office/drawing/2014/main" id="{93A0B2E9-CE29-4F7C-AFC9-679B8873B095}"/>
                </a:ext>
              </a:extLst>
            </p:cNvPr>
            <p:cNvGrpSpPr/>
            <p:nvPr/>
          </p:nvGrpSpPr>
          <p:grpSpPr>
            <a:xfrm>
              <a:off x="6694640" y="4272888"/>
              <a:ext cx="527478" cy="396000"/>
              <a:chOff x="6694640" y="4272888"/>
              <a:chExt cx="527478" cy="396000"/>
            </a:xfrm>
          </p:grpSpPr>
          <p:sp>
            <p:nvSpPr>
              <p:cNvPr id="20" name="Lágrima 19">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21" name="Elipse 20">
                <a:extLst>
                  <a:ext uri="{FF2B5EF4-FFF2-40B4-BE49-F238E27FC236}">
                    <a16:creationId xmlns:a16="http://schemas.microsoft.com/office/drawing/2014/main" id="{0538BF2D-7205-429C-9920-69C767E77FD5}"/>
                  </a:ext>
                </a:extLst>
              </p:cNvPr>
              <p:cNvSpPr/>
              <p:nvPr/>
            </p:nvSpPr>
            <p:spPr>
              <a:xfrm>
                <a:off x="6807876" y="432073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22" name="Cuadro de texto 36">
                <a:extLst>
                  <a:ext uri="{FF2B5EF4-FFF2-40B4-BE49-F238E27FC236}">
                    <a16:creationId xmlns:a16="http://schemas.microsoft.com/office/drawing/2014/main" id="{9CCC179C-E666-4CBA-8225-E9AE8F63B9C3}"/>
                  </a:ext>
                </a:extLst>
              </p:cNvPr>
              <p:cNvSpPr txBox="1">
                <a:spLocks noChangeArrowheads="1"/>
              </p:cNvSpPr>
              <p:nvPr/>
            </p:nvSpPr>
            <p:spPr bwMode="auto">
              <a:xfrm>
                <a:off x="6694640" y="4304252"/>
                <a:ext cx="527478" cy="307777"/>
              </a:xfrm>
              <a:prstGeom prst="rect">
                <a:avLst/>
              </a:prstGeom>
              <a:noFill/>
              <a:ln w="9525">
                <a:noFill/>
                <a:miter lim="800000"/>
                <a:headEnd/>
                <a:tailEnd/>
              </a:ln>
              <a:extLst/>
            </p:spPr>
            <p:txBody>
              <a:bodyPr rtlCol="0">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rtl="0" eaLnBrk="1" hangingPunct="1"/>
                <a:r>
                  <a:rPr lang="es-ES" sz="1400" b="1" dirty="0">
                    <a:latin typeface="+mj-lt"/>
                  </a:rPr>
                  <a:t>1</a:t>
                </a:r>
              </a:p>
            </p:txBody>
          </p:sp>
        </p:grpSp>
        <p:grpSp>
          <p:nvGrpSpPr>
            <p:cNvPr id="11" name="Grupo 10">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17" name="Elipse 16">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18" name="Cuadro de texto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tlCol="0">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rtl="0" eaLnBrk="1" hangingPunct="1"/>
                <a:r>
                  <a:rPr lang="es-ES" sz="1400" b="1" dirty="0">
                    <a:latin typeface="+mj-lt"/>
                  </a:rPr>
                  <a:t>3</a:t>
                </a:r>
                <a:endParaRPr lang="es-ES" altLang="en-US" sz="1400" b="1" dirty="0">
                  <a:latin typeface="+mj-lt"/>
                </a:endParaRPr>
              </a:p>
            </p:txBody>
          </p:sp>
          <p:sp>
            <p:nvSpPr>
              <p:cNvPr id="19" name="Lágrima 18">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grpSp>
        <p:grpSp>
          <p:nvGrpSpPr>
            <p:cNvPr id="12" name="Grupo 11">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13" name="Grupo 12">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15" name="Elipse 14">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sp>
              <p:nvSpPr>
                <p:cNvPr id="16" name="Cuadro de texto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tlCol="0">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rtl="0" eaLnBrk="1" hangingPunct="1"/>
                  <a:r>
                    <a:rPr lang="es-ES" sz="1400" b="1" dirty="0">
                      <a:latin typeface="+mj-lt"/>
                    </a:rPr>
                    <a:t>4</a:t>
                  </a:r>
                  <a:endParaRPr lang="es-ES" altLang="en-US" sz="1400" b="1" dirty="0">
                    <a:latin typeface="+mj-lt"/>
                  </a:endParaRPr>
                </a:p>
              </p:txBody>
            </p:sp>
          </p:grpSp>
          <p:sp>
            <p:nvSpPr>
              <p:cNvPr id="14" name="Lágrima 13">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eaLnBrk="1" fontAlgn="auto" hangingPunct="1">
                  <a:spcBef>
                    <a:spcPts val="0"/>
                  </a:spcBef>
                  <a:spcAft>
                    <a:spcPts val="0"/>
                  </a:spcAft>
                  <a:defRPr/>
                </a:pPr>
                <a:endParaRPr lang="es-ES" sz="3200" dirty="0">
                  <a:latin typeface="+mj-lt"/>
                </a:endParaRPr>
              </a:p>
            </p:txBody>
          </p:sp>
        </p:grpSp>
      </p:grpSp>
      <p:grpSp>
        <p:nvGrpSpPr>
          <p:cNvPr id="38" name="Grupo 37" descr="grupo de iconos&#10;">
            <a:extLst>
              <a:ext uri="{FF2B5EF4-FFF2-40B4-BE49-F238E27FC236}">
                <a16:creationId xmlns:a16="http://schemas.microsoft.com/office/drawing/2014/main" id="{1DB41AF2-9027-469C-A988-7A633B581F52}"/>
              </a:ext>
              <a:ext uri="{C183D7F6-B498-43B3-948B-1728B52AA6E4}">
                <adec:decorative xmlns:adec="http://schemas.microsoft.com/office/drawing/2017/decorative" xmlns="" val="1"/>
              </a:ext>
            </a:extLst>
          </p:cNvPr>
          <p:cNvGrpSpPr/>
          <p:nvPr/>
        </p:nvGrpSpPr>
        <p:grpSpPr>
          <a:xfrm>
            <a:off x="703331" y="2113757"/>
            <a:ext cx="855663" cy="3683594"/>
            <a:chOff x="1106487" y="2086166"/>
            <a:chExt cx="855663" cy="3683594"/>
          </a:xfrm>
          <a:solidFill>
            <a:schemeClr val="accent2"/>
          </a:solidFill>
        </p:grpSpPr>
        <p:sp>
          <p:nvSpPr>
            <p:cNvPr id="39" name="Elipse 68">
              <a:extLst>
                <a:ext uri="{FF2B5EF4-FFF2-40B4-BE49-F238E27FC236}">
                  <a16:creationId xmlns:a16="http://schemas.microsoft.com/office/drawing/2014/main" id="{AC52CD19-1014-49F6-9EFC-0B3E037B4379}"/>
                </a:ext>
              </a:extLst>
            </p:cNvPr>
            <p:cNvSpPr>
              <a:spLocks noChangeArrowheads="1"/>
            </p:cNvSpPr>
            <p:nvPr/>
          </p:nvSpPr>
          <p:spPr bwMode="auto">
            <a:xfrm>
              <a:off x="1138237" y="2086166"/>
              <a:ext cx="823913" cy="823913"/>
            </a:xfrm>
            <a:prstGeom prst="ellipse">
              <a:avLst/>
            </a:prstGeom>
            <a:grpFill/>
            <a:ln>
              <a:noFill/>
            </a:ln>
            <a:extLst>
              <a:ext uri="{91240B29-F687-4F45-9708-019B960494DF}">
                <a14:hiddenLine xmlns:a14="http://schemas.microsoft.com/office/drawing/2010/main" w="57150">
                  <a:solidFill>
                    <a:srgbClr val="000000"/>
                  </a:solidFill>
                  <a:round/>
                  <a:headEnd/>
                  <a:tailEnd/>
                </a14:hiddenLine>
              </a:ext>
            </a:extLst>
          </p:spPr>
          <p:txBody>
            <a:bodyPr rtlCol="0"/>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rtl="0" eaLnBrk="1" hangingPunct="1"/>
              <a:endParaRPr lang="es-ES" altLang="en-US" dirty="0"/>
            </a:p>
          </p:txBody>
        </p:sp>
        <p:sp>
          <p:nvSpPr>
            <p:cNvPr id="40" name="Forma libre 65">
              <a:extLst>
                <a:ext uri="{FF2B5EF4-FFF2-40B4-BE49-F238E27FC236}">
                  <a16:creationId xmlns:a16="http://schemas.microsoft.com/office/drawing/2014/main" id="{DC748C5B-A010-42FE-94A3-C361519813BC}"/>
                </a:ext>
              </a:extLst>
            </p:cNvPr>
            <p:cNvSpPr>
              <a:spLocks noEditPoints="1"/>
            </p:cNvSpPr>
            <p:nvPr/>
          </p:nvSpPr>
          <p:spPr bwMode="auto">
            <a:xfrm>
              <a:off x="13782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grpFill/>
            <a:ln w="9525">
              <a:solidFill>
                <a:schemeClr val="tx1"/>
              </a:solidFill>
              <a:round/>
              <a:headEnd/>
              <a:tailEnd/>
            </a:ln>
          </p:spPr>
          <p:txBody>
            <a:bodyPr rtlCol="0"/>
            <a:lstStyle/>
            <a:p>
              <a:pPr rtl="0"/>
              <a:endParaRPr lang="es-ES" dirty="0"/>
            </a:p>
          </p:txBody>
        </p:sp>
        <p:sp>
          <p:nvSpPr>
            <p:cNvPr id="41" name="Elipse 68">
              <a:extLst>
                <a:ext uri="{FF2B5EF4-FFF2-40B4-BE49-F238E27FC236}">
                  <a16:creationId xmlns:a16="http://schemas.microsoft.com/office/drawing/2014/main" id="{2C8CF75B-4297-4F4C-BB5C-0BE87F16888D}"/>
                </a:ext>
                <a:ext uri="{C183D7F6-B498-43B3-948B-1728B52AA6E4}">
                  <adec:decorative xmlns:adec="http://schemas.microsoft.com/office/drawing/2017/decorative" xmlns="" val="1"/>
                </a:ext>
              </a:extLst>
            </p:cNvPr>
            <p:cNvSpPr>
              <a:spLocks noChangeArrowheads="1"/>
            </p:cNvSpPr>
            <p:nvPr/>
          </p:nvSpPr>
          <p:spPr bwMode="auto">
            <a:xfrm>
              <a:off x="1138237" y="3036069"/>
              <a:ext cx="823913" cy="823912"/>
            </a:xfrm>
            <a:prstGeom prst="ellipse">
              <a:avLst/>
            </a:prstGeom>
            <a:grpFill/>
            <a:ln>
              <a:noFill/>
            </a:ln>
            <a:extLst/>
          </p:spPr>
          <p:txBody>
            <a:bodyPr rtlCol="0"/>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rtl="0" eaLnBrk="1" hangingPunct="1"/>
              <a:endParaRPr lang="es-ES" altLang="en-US" dirty="0"/>
            </a:p>
          </p:txBody>
        </p:sp>
        <p:grpSp>
          <p:nvGrpSpPr>
            <p:cNvPr id="42" name="Grupo 41" descr="Reloj">
              <a:extLst>
                <a:ext uri="{FF2B5EF4-FFF2-40B4-BE49-F238E27FC236}">
                  <a16:creationId xmlns:a16="http://schemas.microsoft.com/office/drawing/2014/main" id="{1C027AC2-76F8-4218-8C73-C8413E8B412B}"/>
                </a:ext>
              </a:extLst>
            </p:cNvPr>
            <p:cNvGrpSpPr/>
            <p:nvPr/>
          </p:nvGrpSpPr>
          <p:grpSpPr bwMode="auto">
            <a:xfrm>
              <a:off x="1376227" y="3270522"/>
              <a:ext cx="343634" cy="344872"/>
              <a:chOff x="9155465" y="4372601"/>
              <a:chExt cx="343634" cy="344872"/>
            </a:xfrm>
            <a:grpFill/>
          </p:grpSpPr>
          <p:sp>
            <p:nvSpPr>
              <p:cNvPr id="54" name="Forma libre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5" name="Forma libre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6" name="Forma libre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7" name="Forma libre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8" name="Forma libre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9" name="Forma libre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grpSp>
        <p:sp>
          <p:nvSpPr>
            <p:cNvPr id="43" name="Elipse 68">
              <a:extLst>
                <a:ext uri="{FF2B5EF4-FFF2-40B4-BE49-F238E27FC236}">
                  <a16:creationId xmlns:a16="http://schemas.microsoft.com/office/drawing/2014/main" id="{33B80E49-94B9-44A5-A4BD-A0094115A8DB}"/>
                </a:ext>
                <a:ext uri="{C183D7F6-B498-43B3-948B-1728B52AA6E4}">
                  <adec:decorative xmlns:adec="http://schemas.microsoft.com/office/drawing/2017/decorative" xmlns="" val="1"/>
                </a:ext>
              </a:extLst>
            </p:cNvPr>
            <p:cNvSpPr>
              <a:spLocks noChangeArrowheads="1"/>
            </p:cNvSpPr>
            <p:nvPr/>
          </p:nvSpPr>
          <p:spPr bwMode="auto">
            <a:xfrm>
              <a:off x="1138237" y="3975887"/>
              <a:ext cx="823913" cy="823912"/>
            </a:xfrm>
            <a:prstGeom prst="ellipse">
              <a:avLst/>
            </a:prstGeom>
            <a:grpFill/>
            <a:ln w="57150">
              <a:noFill/>
              <a:round/>
              <a:headEnd/>
              <a:tailEnd/>
            </a:ln>
            <a:extLst/>
          </p:spPr>
          <p:txBody>
            <a:bodyPr rtlCol="0"/>
            <a:lstStyle/>
            <a:p>
              <a:pPr rtl="0" eaLnBrk="1" fontAlgn="auto" hangingPunct="1">
                <a:spcBef>
                  <a:spcPts val="0"/>
                </a:spcBef>
                <a:spcAft>
                  <a:spcPts val="0"/>
                </a:spcAft>
                <a:defRPr/>
              </a:pPr>
              <a:endParaRPr lang="es-ES" dirty="0">
                <a:latin typeface="+mn-lt"/>
              </a:endParaRPr>
            </a:p>
          </p:txBody>
        </p:sp>
        <p:grpSp>
          <p:nvGrpSpPr>
            <p:cNvPr id="44" name="Grupo 43" descr="Desbloquear">
              <a:extLst>
                <a:ext uri="{FF2B5EF4-FFF2-40B4-BE49-F238E27FC236}">
                  <a16:creationId xmlns:a16="http://schemas.microsoft.com/office/drawing/2014/main" id="{B8F32770-F420-458B-B3DB-2F0E99DD574F}"/>
                </a:ext>
              </a:extLst>
            </p:cNvPr>
            <p:cNvGrpSpPr/>
            <p:nvPr/>
          </p:nvGrpSpPr>
          <p:grpSpPr bwMode="auto">
            <a:xfrm>
              <a:off x="1386877" y="4210484"/>
              <a:ext cx="360941" cy="337455"/>
              <a:chOff x="6955211" y="4365185"/>
              <a:chExt cx="360941" cy="337455"/>
            </a:xfrm>
            <a:grpFill/>
          </p:grpSpPr>
          <p:sp>
            <p:nvSpPr>
              <p:cNvPr id="50" name="Forma libre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1" name="Forma libre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2" name="Forma libre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53" name="Forma libre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grpSp>
        <p:sp>
          <p:nvSpPr>
            <p:cNvPr id="45" name="Elipse 68">
              <a:extLst>
                <a:ext uri="{FF2B5EF4-FFF2-40B4-BE49-F238E27FC236}">
                  <a16:creationId xmlns:a16="http://schemas.microsoft.com/office/drawing/2014/main" id="{5A6D6A35-6EA5-47A3-BA38-66294A59DC40}"/>
                </a:ext>
                <a:ext uri="{C183D7F6-B498-43B3-948B-1728B52AA6E4}">
                  <adec:decorative xmlns:adec="http://schemas.microsoft.com/office/drawing/2017/decorative" xmlns="" val="1"/>
                </a:ext>
              </a:extLst>
            </p:cNvPr>
            <p:cNvSpPr>
              <a:spLocks noChangeArrowheads="1"/>
            </p:cNvSpPr>
            <p:nvPr/>
          </p:nvSpPr>
          <p:spPr bwMode="auto">
            <a:xfrm>
              <a:off x="1106487" y="4945848"/>
              <a:ext cx="823913" cy="823912"/>
            </a:xfrm>
            <a:prstGeom prst="ellipse">
              <a:avLst/>
            </a:prstGeom>
            <a:grpFill/>
            <a:ln w="57150">
              <a:noFill/>
              <a:round/>
              <a:headEnd/>
              <a:tailEnd/>
            </a:ln>
            <a:extLst/>
          </p:spPr>
          <p:txBody>
            <a:bodyPr rtlCol="0"/>
            <a:lstStyle/>
            <a:p>
              <a:pPr rtl="0" eaLnBrk="1" fontAlgn="auto" hangingPunct="1">
                <a:spcBef>
                  <a:spcPts val="0"/>
                </a:spcBef>
                <a:spcAft>
                  <a:spcPts val="0"/>
                </a:spcAft>
                <a:defRPr/>
              </a:pPr>
              <a:endParaRPr lang="es-ES" dirty="0">
                <a:latin typeface="+mn-lt"/>
              </a:endParaRPr>
            </a:p>
          </p:txBody>
        </p:sp>
        <p:grpSp>
          <p:nvGrpSpPr>
            <p:cNvPr id="46" name="Grupo 45" descr="Mecánica">
              <a:extLst>
                <a:ext uri="{FF2B5EF4-FFF2-40B4-BE49-F238E27FC236}">
                  <a16:creationId xmlns:a16="http://schemas.microsoft.com/office/drawing/2014/main" id="{12D9414F-F708-4FC6-9001-3B87C1156DFE}"/>
                </a:ext>
              </a:extLst>
            </p:cNvPr>
            <p:cNvGrpSpPr/>
            <p:nvPr/>
          </p:nvGrpSpPr>
          <p:grpSpPr bwMode="auto">
            <a:xfrm>
              <a:off x="1318795" y="5165730"/>
              <a:ext cx="396000" cy="396000"/>
              <a:chOff x="5508977" y="3649484"/>
              <a:chExt cx="331274" cy="323857"/>
            </a:xfrm>
            <a:grpFill/>
          </p:grpSpPr>
          <p:sp>
            <p:nvSpPr>
              <p:cNvPr id="47" name="Forma libre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48" name="Forma libre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sp>
            <p:nvSpPr>
              <p:cNvPr id="49" name="Forma libre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a:extLst/>
            </p:spPr>
            <p:txBody>
              <a:bodyPr rtlCol="0"/>
              <a:lstStyle/>
              <a:p>
                <a:pPr rtl="0" eaLnBrk="1" fontAlgn="auto" hangingPunct="1">
                  <a:spcBef>
                    <a:spcPts val="0"/>
                  </a:spcBef>
                  <a:spcAft>
                    <a:spcPts val="0"/>
                  </a:spcAft>
                  <a:defRPr/>
                </a:pPr>
                <a:endParaRPr lang="es-ES" dirty="0">
                  <a:latin typeface="+mn-lt"/>
                </a:endParaRPr>
              </a:p>
            </p:txBody>
          </p:sp>
        </p:grpSp>
      </p:grpSp>
      <p:sp>
        <p:nvSpPr>
          <p:cNvPr id="60" name="CuadroTexto 59"/>
          <p:cNvSpPr txBox="1"/>
          <p:nvPr/>
        </p:nvSpPr>
        <p:spPr>
          <a:xfrm>
            <a:off x="396542" y="730179"/>
            <a:ext cx="9717639" cy="523220"/>
          </a:xfrm>
          <a:prstGeom prst="rect">
            <a:avLst/>
          </a:prstGeom>
          <a:noFill/>
        </p:spPr>
        <p:txBody>
          <a:bodyPr wrap="square" rtlCol="0">
            <a:spAutoFit/>
          </a:bodyPr>
          <a:lstStyle/>
          <a:p>
            <a:r>
              <a:rPr lang="es-EC" sz="2800" dirty="0" smtClean="0"/>
              <a:t>1. CONTEXTUALIZACIÓN DE LA ORGANIZACIÓN</a:t>
            </a:r>
            <a:endParaRPr lang="en-US" sz="2800" dirty="0"/>
          </a:p>
        </p:txBody>
      </p:sp>
      <p:sp>
        <p:nvSpPr>
          <p:cNvPr id="2" name="CuadroTexto 1"/>
          <p:cNvSpPr txBox="1"/>
          <p:nvPr/>
        </p:nvSpPr>
        <p:spPr>
          <a:xfrm>
            <a:off x="1568450" y="5192398"/>
            <a:ext cx="4324350" cy="400110"/>
          </a:xfrm>
          <a:prstGeom prst="rect">
            <a:avLst/>
          </a:prstGeom>
          <a:noFill/>
        </p:spPr>
        <p:txBody>
          <a:bodyPr wrap="square" rtlCol="0">
            <a:spAutoFit/>
          </a:bodyPr>
          <a:lstStyle/>
          <a:p>
            <a:r>
              <a:rPr lang="es-EC" sz="2000" dirty="0" smtClean="0"/>
              <a:t>Generalidades del GAD Municipal</a:t>
            </a:r>
            <a:endParaRPr lang="en-US" sz="2000" dirty="0"/>
          </a:p>
        </p:txBody>
      </p:sp>
      <p:sp>
        <p:nvSpPr>
          <p:cNvPr id="3" name="CuadroTexto 2">
            <a:hlinkClick r:id="rId3" action="ppaction://hlinksldjump"/>
          </p:cNvPr>
          <p:cNvSpPr txBox="1"/>
          <p:nvPr/>
        </p:nvSpPr>
        <p:spPr>
          <a:xfrm>
            <a:off x="1568450" y="4210484"/>
            <a:ext cx="4106636" cy="400110"/>
          </a:xfrm>
          <a:prstGeom prst="rect">
            <a:avLst/>
          </a:prstGeom>
          <a:noFill/>
        </p:spPr>
        <p:txBody>
          <a:bodyPr wrap="square" rtlCol="0">
            <a:spAutoFit/>
          </a:bodyPr>
          <a:lstStyle/>
          <a:p>
            <a:r>
              <a:rPr lang="es-EC" sz="2000" dirty="0" smtClean="0"/>
              <a:t>Estructura organizacional del GAD</a:t>
            </a:r>
            <a:endParaRPr lang="en-US" sz="2000" dirty="0"/>
          </a:p>
        </p:txBody>
      </p:sp>
      <p:sp>
        <p:nvSpPr>
          <p:cNvPr id="61" name="CuadroTexto 60">
            <a:hlinkClick r:id="rId4" action="ppaction://hlinksldjump"/>
          </p:cNvPr>
          <p:cNvSpPr txBox="1"/>
          <p:nvPr/>
        </p:nvSpPr>
        <p:spPr>
          <a:xfrm>
            <a:off x="1562688" y="3384930"/>
            <a:ext cx="4766990" cy="400110"/>
          </a:xfrm>
          <a:prstGeom prst="rect">
            <a:avLst/>
          </a:prstGeom>
          <a:noFill/>
        </p:spPr>
        <p:txBody>
          <a:bodyPr wrap="square" rtlCol="0">
            <a:spAutoFit/>
          </a:bodyPr>
          <a:lstStyle/>
          <a:p>
            <a:r>
              <a:rPr lang="es-EC" sz="2000" dirty="0" smtClean="0"/>
              <a:t>Identificación de controles existentes</a:t>
            </a:r>
            <a:endParaRPr lang="en-US" sz="2000" dirty="0"/>
          </a:p>
        </p:txBody>
      </p:sp>
      <p:sp>
        <p:nvSpPr>
          <p:cNvPr id="62" name="CuadroTexto 61">
            <a:hlinkClick r:id="rId5" action="ppaction://hlinksldjump"/>
          </p:cNvPr>
          <p:cNvSpPr txBox="1"/>
          <p:nvPr/>
        </p:nvSpPr>
        <p:spPr>
          <a:xfrm>
            <a:off x="1558994" y="2335083"/>
            <a:ext cx="4766990" cy="400110"/>
          </a:xfrm>
          <a:prstGeom prst="rect">
            <a:avLst/>
          </a:prstGeom>
          <a:noFill/>
        </p:spPr>
        <p:txBody>
          <a:bodyPr wrap="square" rtlCol="0">
            <a:spAutoFit/>
          </a:bodyPr>
          <a:lstStyle/>
          <a:p>
            <a:r>
              <a:rPr lang="es-EC" sz="2000" dirty="0" smtClean="0"/>
              <a:t>Efectividad de controles ISO27001</a:t>
            </a:r>
            <a:endParaRPr lang="en-US" sz="2000" dirty="0"/>
          </a:p>
        </p:txBody>
      </p:sp>
      <p:sp>
        <p:nvSpPr>
          <p:cNvPr id="64" name="Marcador de número de diapositiva 63"/>
          <p:cNvSpPr>
            <a:spLocks noGrp="1"/>
          </p:cNvSpPr>
          <p:nvPr>
            <p:ph type="sldNum" sz="quarter" idx="12"/>
          </p:nvPr>
        </p:nvSpPr>
        <p:spPr/>
        <p:txBody>
          <a:bodyPr/>
          <a:lstStyle/>
          <a:p>
            <a:pPr rtl="0"/>
            <a:fld id="{D57F1E4F-1CFF-5643-939E-217C01CDF565}" type="slidenum">
              <a:rPr lang="es-ES" noProof="0" smtClean="0"/>
              <a:pPr rtl="0"/>
              <a:t>16</a:t>
            </a:fld>
            <a:endParaRPr lang="es-ES" noProof="0"/>
          </a:p>
        </p:txBody>
      </p:sp>
    </p:spTree>
    <p:extLst>
      <p:ext uri="{BB962C8B-B14F-4D97-AF65-F5344CB8AC3E}">
        <p14:creationId xmlns:p14="http://schemas.microsoft.com/office/powerpoint/2010/main" val="8053212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arn(inVertical)">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77334" y="566057"/>
            <a:ext cx="7784495" cy="738664"/>
          </a:xfrm>
          <a:prstGeom prst="rect">
            <a:avLst/>
          </a:prstGeom>
          <a:noFill/>
        </p:spPr>
        <p:txBody>
          <a:bodyPr wrap="square" rtlCol="0">
            <a:spAutoFit/>
          </a:bodyPr>
          <a:lstStyle/>
          <a:p>
            <a:pPr marL="285750" indent="-285750">
              <a:buFont typeface="Wingdings" panose="05000000000000000000" pitchFamily="2" charset="2"/>
              <a:buChar char="Ø"/>
            </a:pPr>
            <a:r>
              <a:rPr lang="es-EC" sz="2400" dirty="0"/>
              <a:t>Estructura organizacional del GAD</a:t>
            </a:r>
            <a:endParaRPr lang="en-US" sz="2400" dirty="0"/>
          </a:p>
          <a:p>
            <a:endParaRPr lang="en-US" dirty="0"/>
          </a:p>
        </p:txBody>
      </p:sp>
      <p:pic>
        <p:nvPicPr>
          <p:cNvPr id="5" name="Imagen 4"/>
          <p:cNvPicPr/>
          <p:nvPr/>
        </p:nvPicPr>
        <p:blipFill>
          <a:blip r:embed="rId3"/>
          <a:stretch>
            <a:fillRect/>
          </a:stretch>
        </p:blipFill>
        <p:spPr>
          <a:xfrm>
            <a:off x="348343" y="1304721"/>
            <a:ext cx="9085943" cy="5100865"/>
          </a:xfrm>
          <a:prstGeom prst="rect">
            <a:avLst/>
          </a:prstGeom>
        </p:spPr>
      </p:pic>
      <p:sp>
        <p:nvSpPr>
          <p:cNvPr id="2" name="Flecha derecha 1">
            <a:hlinkClick r:id="rId4" action="ppaction://hlinksldjump"/>
          </p:cNvPr>
          <p:cNvSpPr/>
          <p:nvPr/>
        </p:nvSpPr>
        <p:spPr>
          <a:xfrm>
            <a:off x="11140751" y="6027576"/>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17</a:t>
            </a:fld>
            <a:endParaRPr lang="es-ES" noProof="0"/>
          </a:p>
        </p:txBody>
      </p:sp>
    </p:spTree>
    <p:extLst>
      <p:ext uri="{BB962C8B-B14F-4D97-AF65-F5344CB8AC3E}">
        <p14:creationId xmlns:p14="http://schemas.microsoft.com/office/powerpoint/2010/main" val="298278268"/>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7333" y="363928"/>
            <a:ext cx="5729454" cy="461665"/>
          </a:xfrm>
          <a:prstGeom prst="rect">
            <a:avLst/>
          </a:prstGeom>
        </p:spPr>
        <p:txBody>
          <a:bodyPr wrap="none">
            <a:spAutoFit/>
          </a:bodyPr>
          <a:lstStyle/>
          <a:p>
            <a:pPr marL="342900" indent="-342900">
              <a:buFont typeface="Wingdings" panose="05000000000000000000" pitchFamily="2" charset="2"/>
              <a:buChar char="Ø"/>
            </a:pPr>
            <a:r>
              <a:rPr lang="es-EC" sz="2400" dirty="0"/>
              <a:t>Identificación de controles existentes</a:t>
            </a:r>
            <a:endParaRPr lang="en-US" sz="2400" dirty="0"/>
          </a:p>
        </p:txBody>
      </p:sp>
      <p:graphicFrame>
        <p:nvGraphicFramePr>
          <p:cNvPr id="6" name="Gráfico 5"/>
          <p:cNvGraphicFramePr/>
          <p:nvPr>
            <p:extLst>
              <p:ext uri="{D42A27DB-BD31-4B8C-83A1-F6EECF244321}">
                <p14:modId xmlns:p14="http://schemas.microsoft.com/office/powerpoint/2010/main" val="866484563"/>
              </p:ext>
            </p:extLst>
          </p:nvPr>
        </p:nvGraphicFramePr>
        <p:xfrm>
          <a:off x="5813945" y="1784443"/>
          <a:ext cx="7055893" cy="4220571"/>
        </p:xfrm>
        <a:graphic>
          <a:graphicData uri="http://schemas.openxmlformats.org/drawingml/2006/chart">
            <c:chart xmlns:c="http://schemas.openxmlformats.org/drawingml/2006/chart" xmlns:r="http://schemas.openxmlformats.org/officeDocument/2006/relationships" r:id="rId3"/>
          </a:graphicData>
        </a:graphic>
      </p:graphicFrame>
      <p:sp>
        <p:nvSpPr>
          <p:cNvPr id="5" name="Flecha derecha 4">
            <a:hlinkClick r:id="rId4" action="ppaction://hlinksldjump"/>
          </p:cNvPr>
          <p:cNvSpPr/>
          <p:nvPr/>
        </p:nvSpPr>
        <p:spPr>
          <a:xfrm>
            <a:off x="11140751" y="6027576"/>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5"/>
          <a:stretch>
            <a:fillRect/>
          </a:stretch>
        </p:blipFill>
        <p:spPr>
          <a:xfrm>
            <a:off x="1237888" y="825593"/>
            <a:ext cx="4957639" cy="6044073"/>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18</a:t>
            </a:fld>
            <a:endParaRPr lang="es-ES" noProof="0"/>
          </a:p>
        </p:txBody>
      </p:sp>
    </p:spTree>
    <p:extLst>
      <p:ext uri="{BB962C8B-B14F-4D97-AF65-F5344CB8AC3E}">
        <p14:creationId xmlns:p14="http://schemas.microsoft.com/office/powerpoint/2010/main" val="243938326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7334" y="646277"/>
            <a:ext cx="5229317" cy="461665"/>
          </a:xfrm>
          <a:prstGeom prst="rect">
            <a:avLst/>
          </a:prstGeom>
        </p:spPr>
        <p:txBody>
          <a:bodyPr wrap="none">
            <a:spAutoFit/>
          </a:bodyPr>
          <a:lstStyle/>
          <a:p>
            <a:pPr marL="342900" indent="-342900">
              <a:buFont typeface="Wingdings" panose="05000000000000000000" pitchFamily="2" charset="2"/>
              <a:buChar char="Ø"/>
            </a:pPr>
            <a:r>
              <a:rPr lang="es-EC" sz="2400" dirty="0"/>
              <a:t>Efectividad de controles ISO27001</a:t>
            </a:r>
            <a:endParaRPr lang="en-US" sz="2400" dirty="0"/>
          </a:p>
        </p:txBody>
      </p:sp>
      <p:pic>
        <p:nvPicPr>
          <p:cNvPr id="5" name="Imagen 4"/>
          <p:cNvPicPr/>
          <p:nvPr/>
        </p:nvPicPr>
        <p:blipFill>
          <a:blip r:embed="rId3"/>
          <a:stretch>
            <a:fillRect/>
          </a:stretch>
        </p:blipFill>
        <p:spPr>
          <a:xfrm>
            <a:off x="2162628" y="1500460"/>
            <a:ext cx="6252243" cy="2229711"/>
          </a:xfrm>
          <a:prstGeom prst="rect">
            <a:avLst/>
          </a:prstGeom>
        </p:spPr>
      </p:pic>
      <p:sp>
        <p:nvSpPr>
          <p:cNvPr id="6" name="CuadroTexto 5"/>
          <p:cNvSpPr txBox="1"/>
          <p:nvPr/>
        </p:nvSpPr>
        <p:spPr>
          <a:xfrm>
            <a:off x="677334" y="3994029"/>
            <a:ext cx="9898742" cy="2031325"/>
          </a:xfrm>
          <a:prstGeom prst="rect">
            <a:avLst/>
          </a:prstGeom>
          <a:noFill/>
        </p:spPr>
        <p:txBody>
          <a:bodyPr wrap="square" rtlCol="0">
            <a:spAutoFit/>
          </a:bodyPr>
          <a:lstStyle/>
          <a:p>
            <a:pPr lvl="0" algn="just"/>
            <a:r>
              <a:rPr lang="es-EC" b="1" dirty="0"/>
              <a:t>Nivel 0: </a:t>
            </a:r>
            <a:r>
              <a:rPr lang="es-EC" dirty="0"/>
              <a:t>Desconocimiento, no se tiene en cuenta el tema de la seguridad de la información.</a:t>
            </a:r>
            <a:endParaRPr lang="en-US" dirty="0"/>
          </a:p>
          <a:p>
            <a:pPr lvl="0" algn="just"/>
            <a:r>
              <a:rPr lang="es-EC" b="1" dirty="0"/>
              <a:t>Nivel 1:</a:t>
            </a:r>
            <a:r>
              <a:rPr lang="es-EC" dirty="0"/>
              <a:t> Se reconoce que existen problemas de seguridad, que necesitan ser resueltos.</a:t>
            </a:r>
            <a:endParaRPr lang="en-US" dirty="0"/>
          </a:p>
          <a:p>
            <a:pPr lvl="0" algn="just"/>
            <a:r>
              <a:rPr lang="es-EC" b="1" dirty="0"/>
              <a:t>Nivel 2:</a:t>
            </a:r>
            <a:r>
              <a:rPr lang="es-EC" dirty="0"/>
              <a:t> Se cuenta con procedimientos de seguridad, sin embargo, no son formales.</a:t>
            </a:r>
            <a:endParaRPr lang="en-US" dirty="0"/>
          </a:p>
          <a:p>
            <a:pPr lvl="0" algn="just"/>
            <a:r>
              <a:rPr lang="es-EC" b="1" dirty="0"/>
              <a:t>Nivel 3:</a:t>
            </a:r>
            <a:r>
              <a:rPr lang="es-EC" dirty="0"/>
              <a:t> Se realizan las siguientes etapas previas a la implementación.</a:t>
            </a:r>
            <a:endParaRPr lang="en-US" dirty="0"/>
          </a:p>
          <a:p>
            <a:pPr lvl="0" algn="just"/>
            <a:r>
              <a:rPr lang="es-EC" b="1" dirty="0"/>
              <a:t>Nivel 4:</a:t>
            </a:r>
            <a:r>
              <a:rPr lang="es-EC" dirty="0"/>
              <a:t> Se realizan las fases de evaluación y mejora continua.</a:t>
            </a:r>
            <a:endParaRPr lang="en-US" dirty="0"/>
          </a:p>
          <a:p>
            <a:pPr lvl="0" algn="just"/>
            <a:r>
              <a:rPr lang="es-EC" b="1" dirty="0"/>
              <a:t>Nivel 5:</a:t>
            </a:r>
            <a:r>
              <a:rPr lang="es-EC" dirty="0"/>
              <a:t> Se determina a la seguridad de la información, como valor agregado.</a:t>
            </a:r>
            <a:endParaRPr lang="en-US" dirty="0"/>
          </a:p>
          <a:p>
            <a:endParaRPr lang="en-US" dirty="0"/>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19</a:t>
            </a:fld>
            <a:endParaRPr lang="es-ES" noProof="0"/>
          </a:p>
        </p:txBody>
      </p:sp>
    </p:spTree>
    <p:extLst>
      <p:ext uri="{BB962C8B-B14F-4D97-AF65-F5344CB8AC3E}">
        <p14:creationId xmlns:p14="http://schemas.microsoft.com/office/powerpoint/2010/main" val="31857662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a:extLst>
              <a:ext uri="{FF2B5EF4-FFF2-40B4-BE49-F238E27FC236}">
                <a16:creationId xmlns:a16="http://schemas.microsoft.com/office/drawing/2014/main" id="{BD11ECC6-8551-4768-8DFD-CD41AF420A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solidFill>
                <a:schemeClr val="bg1"/>
              </a:solidFill>
            </a:endParaRPr>
          </a:p>
        </p:txBody>
      </p:sp>
      <p:grpSp>
        <p:nvGrpSpPr>
          <p:cNvPr id="80" name="Grupo 79">
            <a:extLst>
              <a:ext uri="{FF2B5EF4-FFF2-40B4-BE49-F238E27FC236}">
                <a16:creationId xmlns:a16="http://schemas.microsoft.com/office/drawing/2014/main" id="{93657592-CA60-4F45-B1A0-88AA7724208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ector recto 80">
              <a:extLst>
                <a:ext uri="{FF2B5EF4-FFF2-40B4-BE49-F238E27FC236}">
                  <a16:creationId xmlns:a16="http://schemas.microsoft.com/office/drawing/2014/main" id="{6F47E2B4-7DA9-4312-A1F0-C48388B236A6}"/>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ector recto 81">
              <a:extLst>
                <a:ext uri="{FF2B5EF4-FFF2-40B4-BE49-F238E27FC236}">
                  <a16:creationId xmlns:a16="http://schemas.microsoft.com/office/drawing/2014/main" id="{35B274F7-039F-4BFC-AA98-B51B1D6CB69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ángulo 23">
              <a:extLst>
                <a:ext uri="{FF2B5EF4-FFF2-40B4-BE49-F238E27FC236}">
                  <a16:creationId xmlns:a16="http://schemas.microsoft.com/office/drawing/2014/main" id="{11A31103-C703-46C9-9D26-497A1ACD50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ángulo 25">
              <a:extLst>
                <a:ext uri="{FF2B5EF4-FFF2-40B4-BE49-F238E27FC236}">
                  <a16:creationId xmlns:a16="http://schemas.microsoft.com/office/drawing/2014/main" id="{382F955F-FC22-44B8-BDCF-B77580323B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Triángulo isósceles 84">
              <a:extLst>
                <a:ext uri="{FF2B5EF4-FFF2-40B4-BE49-F238E27FC236}">
                  <a16:creationId xmlns:a16="http://schemas.microsoft.com/office/drawing/2014/main" id="{1F567692-F087-479A-8931-BD2869C3E4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ángulo 27">
              <a:extLst>
                <a:ext uri="{FF2B5EF4-FFF2-40B4-BE49-F238E27FC236}">
                  <a16:creationId xmlns:a16="http://schemas.microsoft.com/office/drawing/2014/main" id="{49B3E4CD-0738-4B9D-A14F-1E8694DDF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ángulo 28">
              <a:extLst>
                <a:ext uri="{FF2B5EF4-FFF2-40B4-BE49-F238E27FC236}">
                  <a16:creationId xmlns:a16="http://schemas.microsoft.com/office/drawing/2014/main" id="{4753B851-AD90-4CCD-85D0-65AA6567DF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ángulo 29">
              <a:extLst>
                <a:ext uri="{FF2B5EF4-FFF2-40B4-BE49-F238E27FC236}">
                  <a16:creationId xmlns:a16="http://schemas.microsoft.com/office/drawing/2014/main" id="{EBF14868-A190-4E21-9522-8977C474C9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Triángulo isósceles 88">
              <a:extLst>
                <a:ext uri="{FF2B5EF4-FFF2-40B4-BE49-F238E27FC236}">
                  <a16:creationId xmlns:a16="http://schemas.microsoft.com/office/drawing/2014/main" id="{BCBB4922-76EE-442B-A649-09873DCE79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CCB5BABA-6BFF-4FE1-92EC-96E5906F5BC4}"/>
              </a:ext>
            </a:extLst>
          </p:cNvPr>
          <p:cNvSpPr>
            <a:spLocks noGrp="1"/>
          </p:cNvSpPr>
          <p:nvPr>
            <p:ph type="title"/>
          </p:nvPr>
        </p:nvSpPr>
        <p:spPr>
          <a:xfrm>
            <a:off x="583573" y="4953000"/>
            <a:ext cx="8596668" cy="1320800"/>
          </a:xfrm>
        </p:spPr>
        <p:txBody>
          <a:bodyPr rtlCol="0" anchor="ctr">
            <a:normAutofit/>
          </a:bodyPr>
          <a:lstStyle/>
          <a:p>
            <a:r>
              <a:rPr lang="es-ES" sz="4800" noProof="1" smtClean="0">
                <a:solidFill>
                  <a:schemeClr val="bg1"/>
                </a:solidFill>
              </a:rPr>
              <a:t>CONTENIDO</a:t>
            </a:r>
            <a:endParaRPr lang="es-ES" sz="4800" noProof="1">
              <a:solidFill>
                <a:schemeClr val="bg1"/>
              </a:solidFill>
            </a:endParaRPr>
          </a:p>
        </p:txBody>
      </p:sp>
      <p:sp useBgFill="1">
        <p:nvSpPr>
          <p:cNvPr id="91" name="Rectángulo 90">
            <a:extLst>
              <a:ext uri="{FF2B5EF4-FFF2-40B4-BE49-F238E27FC236}">
                <a16:creationId xmlns:a16="http://schemas.microsoft.com/office/drawing/2014/main" id="{8E2EB503-A017-4457-A105-53638C97D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1"/>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9479" t="8161" r="8992" b="9049"/>
          <a:stretch/>
        </p:blipFill>
        <p:spPr>
          <a:xfrm>
            <a:off x="8820646" y="921795"/>
            <a:ext cx="2169994" cy="2306471"/>
          </a:xfrm>
          <a:prstGeom prst="rect">
            <a:avLst/>
          </a:prstGeom>
        </p:spPr>
      </p:pic>
      <p:sp>
        <p:nvSpPr>
          <p:cNvPr id="7" name="CuadroTexto 6"/>
          <p:cNvSpPr txBox="1"/>
          <p:nvPr/>
        </p:nvSpPr>
        <p:spPr>
          <a:xfrm>
            <a:off x="1891316" y="716340"/>
            <a:ext cx="7779224" cy="3693319"/>
          </a:xfrm>
          <a:prstGeom prst="rect">
            <a:avLst/>
          </a:prstGeom>
          <a:noFill/>
        </p:spPr>
        <p:txBody>
          <a:bodyPr wrap="square" rtlCol="0">
            <a:spAutoFit/>
          </a:bodyPr>
          <a:lstStyle/>
          <a:p>
            <a:pPr marL="285750" indent="-285750">
              <a:buFont typeface="Wingdings" panose="05000000000000000000" pitchFamily="2" charset="2"/>
              <a:buChar char="q"/>
            </a:pPr>
            <a:r>
              <a:rPr lang="es-EC" dirty="0" smtClean="0">
                <a:latin typeface="Berlin Sans FB" panose="020E0602020502020306" pitchFamily="34" charset="0"/>
              </a:rPr>
              <a:t>INTRODUCCIÓN</a:t>
            </a:r>
          </a:p>
          <a:p>
            <a:pPr marL="285750" indent="-285750">
              <a:buFont typeface="Wingdings" panose="05000000000000000000" pitchFamily="2" charset="2"/>
              <a:buChar char="q"/>
            </a:pPr>
            <a:endParaRPr lang="es-EC" dirty="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PLANTEAMIENTO DEL PROBLEMA</a:t>
            </a:r>
          </a:p>
          <a:p>
            <a:endParaRPr lang="es-EC" dirty="0" smtClean="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HIPÓTESIS</a:t>
            </a:r>
          </a:p>
          <a:p>
            <a:pPr marL="285750" indent="-285750">
              <a:buFont typeface="Wingdings" panose="05000000000000000000" pitchFamily="2" charset="2"/>
              <a:buChar char="q"/>
            </a:pPr>
            <a:endParaRPr lang="es-EC" dirty="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OBJETIVO</a:t>
            </a:r>
          </a:p>
          <a:p>
            <a:endParaRPr lang="es-EC" dirty="0" smtClean="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MARCO TEÓRICO</a:t>
            </a:r>
          </a:p>
          <a:p>
            <a:endParaRPr lang="es-EC" dirty="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METODOLOGÍA DE DESARROLLO</a:t>
            </a:r>
          </a:p>
          <a:p>
            <a:pPr marL="285750" indent="-285750">
              <a:buFont typeface="Wingdings" panose="05000000000000000000" pitchFamily="2" charset="2"/>
              <a:buChar char="q"/>
            </a:pPr>
            <a:endParaRPr lang="es-EC" dirty="0">
              <a:latin typeface="Berlin Sans FB" panose="020E0602020502020306" pitchFamily="34" charset="0"/>
            </a:endParaRPr>
          </a:p>
          <a:p>
            <a:pPr marL="285750" indent="-285750">
              <a:buFont typeface="Wingdings" panose="05000000000000000000" pitchFamily="2" charset="2"/>
              <a:buChar char="q"/>
            </a:pPr>
            <a:r>
              <a:rPr lang="es-EC" dirty="0" smtClean="0">
                <a:latin typeface="Berlin Sans FB" panose="020E0602020502020306" pitchFamily="34" charset="0"/>
              </a:rPr>
              <a:t>CONCLUSIONES Y RECOMENDACIONES</a:t>
            </a:r>
            <a:endParaRPr lang="en-US" dirty="0">
              <a:latin typeface="Berlin Sans FB" panose="020E0602020502020306" pitchFamily="34" charset="0"/>
            </a:endParaRPr>
          </a:p>
        </p:txBody>
      </p:sp>
      <p:sp>
        <p:nvSpPr>
          <p:cNvPr id="4" name="Marcador de número de diapositiva 3"/>
          <p:cNvSpPr>
            <a:spLocks noGrp="1"/>
          </p:cNvSpPr>
          <p:nvPr>
            <p:ph type="sldNum" sz="quarter" idx="12"/>
          </p:nvPr>
        </p:nvSpPr>
        <p:spPr/>
        <p:txBody>
          <a:bodyPr/>
          <a:lstStyle/>
          <a:p>
            <a:pPr rtl="0"/>
            <a:fld id="{D57F1E4F-1CFF-5643-939E-217C01CDF565}" type="slidenum">
              <a:rPr lang="es-ES" noProof="0" smtClean="0"/>
              <a:pPr rtl="0"/>
              <a:t>2</a:t>
            </a:fld>
            <a:endParaRPr lang="es-ES" noProof="0"/>
          </a:p>
        </p:txBody>
      </p:sp>
    </p:spTree>
    <p:extLst>
      <p:ext uri="{BB962C8B-B14F-4D97-AF65-F5344CB8AC3E}">
        <p14:creationId xmlns:p14="http://schemas.microsoft.com/office/powerpoint/2010/main" val="3387402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3"/>
          <a:stretch>
            <a:fillRect/>
          </a:stretch>
        </p:blipFill>
        <p:spPr>
          <a:xfrm>
            <a:off x="6105459" y="1568207"/>
            <a:ext cx="4874046" cy="4182527"/>
          </a:xfrm>
          <a:prstGeom prst="rect">
            <a:avLst/>
          </a:prstGeom>
        </p:spPr>
      </p:pic>
      <p:pic>
        <p:nvPicPr>
          <p:cNvPr id="2" name="Imagen 1"/>
          <p:cNvPicPr>
            <a:picLocks noChangeAspect="1"/>
          </p:cNvPicPr>
          <p:nvPr/>
        </p:nvPicPr>
        <p:blipFill>
          <a:blip r:embed="rId4"/>
          <a:stretch>
            <a:fillRect/>
          </a:stretch>
        </p:blipFill>
        <p:spPr>
          <a:xfrm>
            <a:off x="481911" y="132168"/>
            <a:ext cx="5603227" cy="6473905"/>
          </a:xfrm>
          <a:prstGeom prst="rect">
            <a:avLst/>
          </a:prstGeom>
        </p:spPr>
      </p:pic>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20</a:t>
            </a:fld>
            <a:endParaRPr lang="es-ES" noProof="0"/>
          </a:p>
        </p:txBody>
      </p:sp>
    </p:spTree>
    <p:extLst>
      <p:ext uri="{BB962C8B-B14F-4D97-AF65-F5344CB8AC3E}">
        <p14:creationId xmlns:p14="http://schemas.microsoft.com/office/powerpoint/2010/main" val="1730895277"/>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52491" y="928481"/>
            <a:ext cx="9220717" cy="4985054"/>
          </a:xfrm>
          <a:prstGeom prst="rect">
            <a:avLst/>
          </a:prstGeom>
        </p:spPr>
      </p:pic>
      <p:sp>
        <p:nvSpPr>
          <p:cNvPr id="3" name="Flecha derecha 2">
            <a:hlinkClick r:id="rId4" action="ppaction://hlinksldjump"/>
          </p:cNvPr>
          <p:cNvSpPr/>
          <p:nvPr/>
        </p:nvSpPr>
        <p:spPr>
          <a:xfrm>
            <a:off x="11140751" y="6027576"/>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21</a:t>
            </a:fld>
            <a:endParaRPr lang="es-ES" noProof="0"/>
          </a:p>
        </p:txBody>
      </p:sp>
    </p:spTree>
    <p:extLst>
      <p:ext uri="{BB962C8B-B14F-4D97-AF65-F5344CB8AC3E}">
        <p14:creationId xmlns:p14="http://schemas.microsoft.com/office/powerpoint/2010/main" val="61714301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p:cNvGraphicFramePr>
            <a:graphicFrameLocks noGrp="1"/>
          </p:cNvGraphicFramePr>
          <p:nvPr>
            <p:ph idx="1"/>
            <p:extLst>
              <p:ext uri="{D42A27DB-BD31-4B8C-83A1-F6EECF244321}">
                <p14:modId xmlns:p14="http://schemas.microsoft.com/office/powerpoint/2010/main" val="785487610"/>
              </p:ext>
            </p:extLst>
          </p:nvPr>
        </p:nvGraphicFramePr>
        <p:xfrm>
          <a:off x="957205" y="1933403"/>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396542" y="730179"/>
            <a:ext cx="9717639" cy="523220"/>
          </a:xfrm>
          <a:prstGeom prst="rect">
            <a:avLst/>
          </a:prstGeom>
          <a:noFill/>
        </p:spPr>
        <p:txBody>
          <a:bodyPr wrap="square" rtlCol="0">
            <a:spAutoFit/>
          </a:bodyPr>
          <a:lstStyle/>
          <a:p>
            <a:r>
              <a:rPr lang="es-EC" sz="2800" dirty="0"/>
              <a:t>2</a:t>
            </a:r>
            <a:r>
              <a:rPr lang="es-EC" sz="2800" dirty="0" smtClean="0"/>
              <a:t>. DEFINICIÓN DEL ALCANCE Y LOS OBJETIVOS DEL SGSI</a:t>
            </a:r>
            <a:endParaRPr lang="en-US" sz="2800" dirty="0"/>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22</a:t>
            </a:fld>
            <a:endParaRPr lang="es-ES" noProof="0"/>
          </a:p>
        </p:txBody>
      </p:sp>
    </p:spTree>
    <p:extLst>
      <p:ext uri="{BB962C8B-B14F-4D97-AF65-F5344CB8AC3E}">
        <p14:creationId xmlns:p14="http://schemas.microsoft.com/office/powerpoint/2010/main" val="1805359830"/>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925107114"/>
              </p:ext>
            </p:extLst>
          </p:nvPr>
        </p:nvGraphicFramePr>
        <p:xfrm>
          <a:off x="822476" y="1204686"/>
          <a:ext cx="8234437" cy="5428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648305" y="501134"/>
            <a:ext cx="3046027"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Objetivos del SGSI</a:t>
            </a:r>
            <a:endParaRPr lang="en-US" sz="2400" dirty="0"/>
          </a:p>
        </p:txBody>
      </p:sp>
      <p:sp>
        <p:nvSpPr>
          <p:cNvPr id="2" name="CuadroTexto 1"/>
          <p:cNvSpPr txBox="1"/>
          <p:nvPr/>
        </p:nvSpPr>
        <p:spPr>
          <a:xfrm>
            <a:off x="1065849" y="1978926"/>
            <a:ext cx="1105469" cy="646331"/>
          </a:xfrm>
          <a:prstGeom prst="rect">
            <a:avLst/>
          </a:prstGeom>
          <a:noFill/>
        </p:spPr>
        <p:txBody>
          <a:bodyPr wrap="square" rtlCol="0">
            <a:spAutoFit/>
          </a:bodyPr>
          <a:lstStyle/>
          <a:p>
            <a:pPr algn="ctr"/>
            <a:r>
              <a:rPr lang="es-EC" sz="3600" dirty="0" smtClean="0">
                <a:solidFill>
                  <a:schemeClr val="accent2"/>
                </a:solidFill>
              </a:rPr>
              <a:t>1</a:t>
            </a:r>
            <a:endParaRPr lang="en-US" sz="3600" dirty="0">
              <a:solidFill>
                <a:schemeClr val="accent2"/>
              </a:solidFill>
            </a:endParaRPr>
          </a:p>
        </p:txBody>
      </p:sp>
      <p:sp>
        <p:nvSpPr>
          <p:cNvPr id="5" name="CuadroTexto 4"/>
          <p:cNvSpPr txBox="1"/>
          <p:nvPr/>
        </p:nvSpPr>
        <p:spPr>
          <a:xfrm>
            <a:off x="1450261" y="3595691"/>
            <a:ext cx="1105469" cy="646331"/>
          </a:xfrm>
          <a:prstGeom prst="rect">
            <a:avLst/>
          </a:prstGeom>
          <a:noFill/>
        </p:spPr>
        <p:txBody>
          <a:bodyPr wrap="square" rtlCol="0">
            <a:spAutoFit/>
          </a:bodyPr>
          <a:lstStyle/>
          <a:p>
            <a:pPr algn="ctr"/>
            <a:r>
              <a:rPr lang="es-EC" sz="3600" dirty="0" smtClean="0">
                <a:solidFill>
                  <a:schemeClr val="accent4"/>
                </a:solidFill>
              </a:rPr>
              <a:t>2</a:t>
            </a:r>
            <a:endParaRPr lang="en-US" sz="3600" dirty="0">
              <a:solidFill>
                <a:schemeClr val="accent4"/>
              </a:solidFill>
            </a:endParaRPr>
          </a:p>
        </p:txBody>
      </p:sp>
      <p:sp>
        <p:nvSpPr>
          <p:cNvPr id="6" name="CuadroTexto 5"/>
          <p:cNvSpPr txBox="1"/>
          <p:nvPr/>
        </p:nvSpPr>
        <p:spPr>
          <a:xfrm>
            <a:off x="1065848" y="5212456"/>
            <a:ext cx="1105469" cy="646331"/>
          </a:xfrm>
          <a:prstGeom prst="rect">
            <a:avLst/>
          </a:prstGeom>
          <a:noFill/>
        </p:spPr>
        <p:txBody>
          <a:bodyPr wrap="square" rtlCol="0">
            <a:spAutoFit/>
          </a:bodyPr>
          <a:lstStyle/>
          <a:p>
            <a:pPr algn="ctr"/>
            <a:r>
              <a:rPr lang="es-EC" sz="3600" dirty="0">
                <a:solidFill>
                  <a:schemeClr val="accent6"/>
                </a:solidFill>
              </a:rPr>
              <a:t>3</a:t>
            </a:r>
            <a:endParaRPr lang="en-US" sz="3600" dirty="0">
              <a:solidFill>
                <a:schemeClr val="accent6"/>
              </a:solidFill>
            </a:endParaRPr>
          </a:p>
        </p:txBody>
      </p:sp>
      <p:sp>
        <p:nvSpPr>
          <p:cNvPr id="8" name="Flecha derecha 7">
            <a:hlinkClick r:id="rId7" action="ppaction://hlinksldjump"/>
          </p:cNvPr>
          <p:cNvSpPr/>
          <p:nvPr/>
        </p:nvSpPr>
        <p:spPr>
          <a:xfrm>
            <a:off x="11178073" y="5858787"/>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número de diapositiva 8"/>
          <p:cNvSpPr>
            <a:spLocks noGrp="1"/>
          </p:cNvSpPr>
          <p:nvPr>
            <p:ph type="sldNum" sz="quarter" idx="12"/>
          </p:nvPr>
        </p:nvSpPr>
        <p:spPr/>
        <p:txBody>
          <a:bodyPr/>
          <a:lstStyle/>
          <a:p>
            <a:pPr rtl="0"/>
            <a:fld id="{D57F1E4F-1CFF-5643-939E-217C01CDF565}" type="slidenum">
              <a:rPr lang="es-ES" noProof="0" smtClean="0"/>
              <a:pPr rtl="0"/>
              <a:t>23</a:t>
            </a:fld>
            <a:endParaRPr lang="es-ES" noProof="0"/>
          </a:p>
        </p:txBody>
      </p:sp>
    </p:spTree>
    <p:extLst>
      <p:ext uri="{BB962C8B-B14F-4D97-AF65-F5344CB8AC3E}">
        <p14:creationId xmlns:p14="http://schemas.microsoft.com/office/powerpoint/2010/main" val="100333694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542" y="657608"/>
            <a:ext cx="9717639" cy="523220"/>
          </a:xfrm>
          <a:prstGeom prst="rect">
            <a:avLst/>
          </a:prstGeom>
          <a:noFill/>
        </p:spPr>
        <p:txBody>
          <a:bodyPr wrap="square" rtlCol="0">
            <a:spAutoFit/>
          </a:bodyPr>
          <a:lstStyle/>
          <a:p>
            <a:r>
              <a:rPr lang="es-EC" sz="2800" dirty="0" smtClean="0"/>
              <a:t>3. IDENTIFICACIÓN DE LOS ACTIVOS</a:t>
            </a:r>
            <a:endParaRPr lang="en-US" sz="2800" dirty="0"/>
          </a:p>
        </p:txBody>
      </p:sp>
      <p:sp>
        <p:nvSpPr>
          <p:cNvPr id="6" name="CuadroTexto 5"/>
          <p:cNvSpPr txBox="1"/>
          <p:nvPr/>
        </p:nvSpPr>
        <p:spPr>
          <a:xfrm>
            <a:off x="4176336" y="1846672"/>
            <a:ext cx="5490178" cy="1754326"/>
          </a:xfrm>
          <a:prstGeom prst="rect">
            <a:avLst/>
          </a:prstGeom>
          <a:noFill/>
        </p:spPr>
        <p:txBody>
          <a:bodyPr wrap="square" rtlCol="0">
            <a:spAutoFit/>
          </a:bodyPr>
          <a:lstStyle/>
          <a:p>
            <a:pPr algn="just"/>
            <a:r>
              <a:rPr lang="es-EC" dirty="0" smtClean="0"/>
              <a:t>* El </a:t>
            </a:r>
            <a:r>
              <a:rPr lang="es-EC" dirty="0"/>
              <a:t>inventario de los activos </a:t>
            </a:r>
            <a:r>
              <a:rPr lang="es-EC" dirty="0" smtClean="0"/>
              <a:t>es </a:t>
            </a:r>
            <a:r>
              <a:rPr lang="es-EC" dirty="0"/>
              <a:t>el resultado del trabajo de campo a través de la observación y levantamiento de información “in </a:t>
            </a:r>
            <a:r>
              <a:rPr lang="es-EC" dirty="0" smtClean="0"/>
              <a:t>situ” </a:t>
            </a:r>
            <a:r>
              <a:rPr lang="es-EC" dirty="0"/>
              <a:t>en la mencionada dependencia municipal, por </a:t>
            </a:r>
            <a:r>
              <a:rPr lang="es-EC" dirty="0" smtClean="0"/>
              <a:t>medio </a:t>
            </a:r>
            <a:r>
              <a:rPr lang="es-EC" dirty="0"/>
              <a:t>de la analista del área quien ha proporcionado la información </a:t>
            </a:r>
            <a:r>
              <a:rPr lang="es-EC" dirty="0" smtClean="0"/>
              <a:t>necesaria</a:t>
            </a:r>
            <a:r>
              <a:rPr lang="es-EC" dirty="0"/>
              <a:t>.</a:t>
            </a:r>
            <a:endParaRPr lang="en-US" dirty="0"/>
          </a:p>
        </p:txBody>
      </p:sp>
      <p:pic>
        <p:nvPicPr>
          <p:cNvPr id="5" name="Imagen 4"/>
          <p:cNvPicPr>
            <a:picLocks noChangeAspect="1"/>
          </p:cNvPicPr>
          <p:nvPr/>
        </p:nvPicPr>
        <p:blipFill>
          <a:blip r:embed="rId3"/>
          <a:stretch>
            <a:fillRect/>
          </a:stretch>
        </p:blipFill>
        <p:spPr>
          <a:xfrm>
            <a:off x="1088726" y="1647601"/>
            <a:ext cx="2867453" cy="2238012"/>
          </a:xfrm>
          <a:prstGeom prst="rect">
            <a:avLst/>
          </a:prstGeom>
        </p:spPr>
      </p:pic>
      <p:pic>
        <p:nvPicPr>
          <p:cNvPr id="7" name="Imagen 6"/>
          <p:cNvPicPr>
            <a:picLocks noChangeAspect="1"/>
          </p:cNvPicPr>
          <p:nvPr/>
        </p:nvPicPr>
        <p:blipFill rotWithShape="1">
          <a:blip r:embed="rId4"/>
          <a:srcRect b="1168"/>
          <a:stretch/>
        </p:blipFill>
        <p:spPr>
          <a:xfrm>
            <a:off x="3238558" y="3885614"/>
            <a:ext cx="8406045" cy="2739122"/>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24</a:t>
            </a:fld>
            <a:endParaRPr lang="es-ES" noProof="0"/>
          </a:p>
        </p:txBody>
      </p:sp>
    </p:spTree>
    <p:extLst>
      <p:ext uri="{BB962C8B-B14F-4D97-AF65-F5344CB8AC3E}">
        <p14:creationId xmlns:p14="http://schemas.microsoft.com/office/powerpoint/2010/main" val="4063141929"/>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13677" y="875001"/>
            <a:ext cx="2962542" cy="830997"/>
          </a:xfrm>
          <a:prstGeom prst="rect">
            <a:avLst/>
          </a:prstGeom>
        </p:spPr>
        <p:txBody>
          <a:bodyPr wrap="none">
            <a:spAutoFit/>
          </a:bodyPr>
          <a:lstStyle/>
          <a:p>
            <a:pPr marL="342900" indent="-342900">
              <a:buFont typeface="Wingdings" panose="05000000000000000000" pitchFamily="2" charset="2"/>
              <a:buChar char="Ø"/>
            </a:pPr>
            <a:r>
              <a:rPr lang="es-EC" sz="2400" dirty="0" smtClean="0"/>
              <a:t>Valoración de los </a:t>
            </a:r>
          </a:p>
          <a:p>
            <a:r>
              <a:rPr lang="es-EC" sz="2400" dirty="0"/>
              <a:t>	</a:t>
            </a:r>
            <a:r>
              <a:rPr lang="es-EC" sz="2400" dirty="0" smtClean="0"/>
              <a:t>activos</a:t>
            </a:r>
            <a:endParaRPr lang="en-US" sz="2400" dirty="0"/>
          </a:p>
        </p:txBody>
      </p:sp>
      <p:sp>
        <p:nvSpPr>
          <p:cNvPr id="6" name="CuadroTexto 5"/>
          <p:cNvSpPr txBox="1"/>
          <p:nvPr/>
        </p:nvSpPr>
        <p:spPr>
          <a:xfrm>
            <a:off x="6613677" y="2220686"/>
            <a:ext cx="3081866" cy="3139321"/>
          </a:xfrm>
          <a:prstGeom prst="rect">
            <a:avLst/>
          </a:prstGeom>
          <a:noFill/>
        </p:spPr>
        <p:txBody>
          <a:bodyPr wrap="square" rtlCol="0">
            <a:spAutoFit/>
          </a:bodyPr>
          <a:lstStyle/>
          <a:p>
            <a:pPr algn="just"/>
            <a:r>
              <a:rPr lang="es-EC" dirty="0" smtClean="0"/>
              <a:t>* Luego </a:t>
            </a:r>
            <a:r>
              <a:rPr lang="es-EC" dirty="0"/>
              <a:t>de realizar la identificación de los activos, se debe realizar la valoración de los mismos, estableciendo la importancia de cada uno y tomando en consideración los criterios de disponibilidad, integridad y confidencialidad.</a:t>
            </a:r>
            <a:endParaRPr lang="en-US" dirty="0"/>
          </a:p>
          <a:p>
            <a:endParaRPr lang="en-US" dirty="0"/>
          </a:p>
        </p:txBody>
      </p:sp>
      <p:pic>
        <p:nvPicPr>
          <p:cNvPr id="2" name="Imagen 1"/>
          <p:cNvPicPr>
            <a:picLocks noChangeAspect="1"/>
          </p:cNvPicPr>
          <p:nvPr/>
        </p:nvPicPr>
        <p:blipFill>
          <a:blip r:embed="rId3"/>
          <a:stretch>
            <a:fillRect/>
          </a:stretch>
        </p:blipFill>
        <p:spPr>
          <a:xfrm>
            <a:off x="708130" y="0"/>
            <a:ext cx="5207477" cy="6858000"/>
          </a:xfrm>
          <a:prstGeom prst="rect">
            <a:avLst/>
          </a:prstGeom>
        </p:spPr>
      </p:pic>
      <p:sp>
        <p:nvSpPr>
          <p:cNvPr id="4" name="Marcador de número de diapositiva 3"/>
          <p:cNvSpPr>
            <a:spLocks noGrp="1"/>
          </p:cNvSpPr>
          <p:nvPr>
            <p:ph type="sldNum" sz="quarter" idx="12"/>
          </p:nvPr>
        </p:nvSpPr>
        <p:spPr/>
        <p:txBody>
          <a:bodyPr/>
          <a:lstStyle/>
          <a:p>
            <a:pPr rtl="0"/>
            <a:fld id="{D57F1E4F-1CFF-5643-939E-217C01CDF565}" type="slidenum">
              <a:rPr lang="es-ES" noProof="0" smtClean="0"/>
              <a:pPr rtl="0"/>
              <a:t>25</a:t>
            </a:fld>
            <a:endParaRPr lang="es-ES" noProof="0"/>
          </a:p>
        </p:txBody>
      </p:sp>
    </p:spTree>
    <p:extLst>
      <p:ext uri="{BB962C8B-B14F-4D97-AF65-F5344CB8AC3E}">
        <p14:creationId xmlns:p14="http://schemas.microsoft.com/office/powerpoint/2010/main" val="101360967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379547478"/>
              </p:ext>
            </p:extLst>
          </p:nvPr>
        </p:nvGraphicFramePr>
        <p:xfrm>
          <a:off x="943429" y="261257"/>
          <a:ext cx="10218057" cy="2162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154667" y="5820229"/>
            <a:ext cx="3976914" cy="369332"/>
          </a:xfrm>
          <a:prstGeom prst="rect">
            <a:avLst/>
          </a:prstGeom>
          <a:noFill/>
        </p:spPr>
        <p:txBody>
          <a:bodyPr wrap="square" rtlCol="0">
            <a:spAutoFit/>
          </a:bodyPr>
          <a:lstStyle/>
          <a:p>
            <a:r>
              <a:rPr lang="es-EC" dirty="0" smtClean="0"/>
              <a:t>13 ACTIVOS CON CRITICIDAD ALTA</a:t>
            </a:r>
            <a:endParaRPr lang="en-US" dirty="0"/>
          </a:p>
        </p:txBody>
      </p:sp>
      <p:sp>
        <p:nvSpPr>
          <p:cNvPr id="6" name="Flecha derecha 5">
            <a:hlinkClick r:id="rId8" action="ppaction://hlinksldjump"/>
          </p:cNvPr>
          <p:cNvSpPr/>
          <p:nvPr/>
        </p:nvSpPr>
        <p:spPr>
          <a:xfrm>
            <a:off x="11178073" y="5858787"/>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9"/>
          <a:stretch>
            <a:fillRect/>
          </a:stretch>
        </p:blipFill>
        <p:spPr>
          <a:xfrm>
            <a:off x="1399591" y="2606136"/>
            <a:ext cx="3136791" cy="3031843"/>
          </a:xfrm>
          <a:prstGeom prst="rect">
            <a:avLst/>
          </a:prstGeom>
        </p:spPr>
      </p:pic>
      <p:pic>
        <p:nvPicPr>
          <p:cNvPr id="7" name="Imagen 6"/>
          <p:cNvPicPr>
            <a:picLocks noChangeAspect="1"/>
          </p:cNvPicPr>
          <p:nvPr/>
        </p:nvPicPr>
        <p:blipFill rotWithShape="1">
          <a:blip r:embed="rId10"/>
          <a:srcRect t="1300" r="1215" b="489"/>
          <a:stretch/>
        </p:blipFill>
        <p:spPr>
          <a:xfrm>
            <a:off x="5693941" y="2258008"/>
            <a:ext cx="4551071" cy="4385388"/>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26</a:t>
            </a:fld>
            <a:endParaRPr lang="es-ES" noProof="0"/>
          </a:p>
        </p:txBody>
      </p:sp>
    </p:spTree>
    <p:extLst>
      <p:ext uri="{BB962C8B-B14F-4D97-AF65-F5344CB8AC3E}">
        <p14:creationId xmlns:p14="http://schemas.microsoft.com/office/powerpoint/2010/main" val="253947868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60092" y="788474"/>
            <a:ext cx="4297971" cy="523220"/>
          </a:xfrm>
          <a:prstGeom prst="rect">
            <a:avLst/>
          </a:prstGeom>
          <a:noFill/>
        </p:spPr>
        <p:txBody>
          <a:bodyPr wrap="square" rtlCol="0">
            <a:spAutoFit/>
          </a:bodyPr>
          <a:lstStyle/>
          <a:p>
            <a:r>
              <a:rPr lang="es-EC" sz="2800" dirty="0"/>
              <a:t>4</a:t>
            </a:r>
            <a:r>
              <a:rPr lang="es-EC" sz="2800" dirty="0" smtClean="0"/>
              <a:t>. GESTIÓN DE RIESGOS</a:t>
            </a:r>
            <a:endParaRPr lang="en-US" sz="2800" dirty="0"/>
          </a:p>
        </p:txBody>
      </p:sp>
      <p:sp>
        <p:nvSpPr>
          <p:cNvPr id="5" name="Rectángulo 4"/>
          <p:cNvSpPr/>
          <p:nvPr/>
        </p:nvSpPr>
        <p:spPr>
          <a:xfrm>
            <a:off x="1002248" y="1522153"/>
            <a:ext cx="4297971"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Identificación de amenazas</a:t>
            </a:r>
            <a:endParaRPr lang="en-US" sz="2400" dirty="0"/>
          </a:p>
        </p:txBody>
      </p:sp>
      <p:pic>
        <p:nvPicPr>
          <p:cNvPr id="2" name="Imagen 1"/>
          <p:cNvPicPr>
            <a:picLocks noChangeAspect="1"/>
          </p:cNvPicPr>
          <p:nvPr/>
        </p:nvPicPr>
        <p:blipFill rotWithShape="1">
          <a:blip r:embed="rId3"/>
          <a:srcRect l="-1" r="748"/>
          <a:stretch/>
        </p:blipFill>
        <p:spPr>
          <a:xfrm>
            <a:off x="2346287" y="2461428"/>
            <a:ext cx="6736072" cy="2913005"/>
          </a:xfrm>
          <a:prstGeom prst="rect">
            <a:avLst/>
          </a:prstGeom>
        </p:spPr>
      </p:pic>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27</a:t>
            </a:fld>
            <a:endParaRPr lang="es-ES" noProof="0"/>
          </a:p>
        </p:txBody>
      </p:sp>
    </p:spTree>
    <p:extLst>
      <p:ext uri="{BB962C8B-B14F-4D97-AF65-F5344CB8AC3E}">
        <p14:creationId xmlns:p14="http://schemas.microsoft.com/office/powerpoint/2010/main" val="178804353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93538" y="4856708"/>
            <a:ext cx="5216493"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Identificación de vulnerabilidades</a:t>
            </a:r>
            <a:endParaRPr lang="en-US" sz="2400" dirty="0"/>
          </a:p>
        </p:txBody>
      </p:sp>
      <p:sp>
        <p:nvSpPr>
          <p:cNvPr id="5" name="CuadroTexto 4"/>
          <p:cNvSpPr txBox="1"/>
          <p:nvPr/>
        </p:nvSpPr>
        <p:spPr>
          <a:xfrm>
            <a:off x="2090057" y="5652767"/>
            <a:ext cx="9699061" cy="923330"/>
          </a:xfrm>
          <a:prstGeom prst="rect">
            <a:avLst/>
          </a:prstGeom>
          <a:noFill/>
        </p:spPr>
        <p:txBody>
          <a:bodyPr wrap="square" rtlCol="0">
            <a:spAutoFit/>
          </a:bodyPr>
          <a:lstStyle/>
          <a:p>
            <a:pPr algn="just"/>
            <a:r>
              <a:rPr lang="es-EC" dirty="0"/>
              <a:t>Una vez identificadas las amenazas, se procede con la identificación de las vulnerabilidades que pueden ser explotadas, y su posterior impacto para los activos de información definidos en el </a:t>
            </a:r>
            <a:r>
              <a:rPr lang="es-EC" dirty="0" smtClean="0"/>
              <a:t>SGSI.</a:t>
            </a:r>
            <a:endParaRPr lang="en-US" dirty="0"/>
          </a:p>
        </p:txBody>
      </p:sp>
      <p:pic>
        <p:nvPicPr>
          <p:cNvPr id="3" name="Imagen 2"/>
          <p:cNvPicPr>
            <a:picLocks noChangeAspect="1"/>
          </p:cNvPicPr>
          <p:nvPr/>
        </p:nvPicPr>
        <p:blipFill rotWithShape="1">
          <a:blip r:embed="rId2"/>
          <a:srcRect/>
          <a:stretch/>
        </p:blipFill>
        <p:spPr>
          <a:xfrm>
            <a:off x="656888" y="444481"/>
            <a:ext cx="8335903" cy="4412227"/>
          </a:xfrm>
          <a:prstGeom prst="rect">
            <a:avLst/>
          </a:prstGeom>
        </p:spPr>
      </p:pic>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28</a:t>
            </a:fld>
            <a:endParaRPr lang="es-ES" noProof="0"/>
          </a:p>
        </p:txBody>
      </p:sp>
    </p:spTree>
    <p:extLst>
      <p:ext uri="{BB962C8B-B14F-4D97-AF65-F5344CB8AC3E}">
        <p14:creationId xmlns:p14="http://schemas.microsoft.com/office/powerpoint/2010/main" val="3831023848"/>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4599" y="631762"/>
            <a:ext cx="3717684"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Probabilidad e Impacto</a:t>
            </a:r>
            <a:endParaRPr lang="en-US" sz="2400" dirty="0"/>
          </a:p>
        </p:txBody>
      </p:sp>
      <p:graphicFrame>
        <p:nvGraphicFramePr>
          <p:cNvPr id="5" name="Diagrama 4"/>
          <p:cNvGraphicFramePr/>
          <p:nvPr>
            <p:extLst>
              <p:ext uri="{D42A27DB-BD31-4B8C-83A1-F6EECF244321}">
                <p14:modId xmlns:p14="http://schemas.microsoft.com/office/powerpoint/2010/main" val="2398895622"/>
              </p:ext>
            </p:extLst>
          </p:nvPr>
        </p:nvGraphicFramePr>
        <p:xfrm>
          <a:off x="609600" y="2011437"/>
          <a:ext cx="5805714" cy="360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rotWithShape="1">
          <a:blip r:embed="rId8"/>
          <a:srcRect t="2751" r="1324" b="1389"/>
          <a:stretch/>
        </p:blipFill>
        <p:spPr>
          <a:xfrm>
            <a:off x="6546767" y="858416"/>
            <a:ext cx="5569895" cy="2772937"/>
          </a:xfrm>
          <a:prstGeom prst="rect">
            <a:avLst/>
          </a:prstGeom>
        </p:spPr>
      </p:pic>
      <p:pic>
        <p:nvPicPr>
          <p:cNvPr id="7" name="Imagen 6"/>
          <p:cNvPicPr>
            <a:picLocks noChangeAspect="1"/>
          </p:cNvPicPr>
          <p:nvPr/>
        </p:nvPicPr>
        <p:blipFill rotWithShape="1">
          <a:blip r:embed="rId9"/>
          <a:srcRect r="1324" b="478"/>
          <a:stretch/>
        </p:blipFill>
        <p:spPr>
          <a:xfrm>
            <a:off x="6546766" y="3814232"/>
            <a:ext cx="5569896" cy="2615381"/>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29</a:t>
            </a:fld>
            <a:endParaRPr lang="es-ES" noProof="0"/>
          </a:p>
        </p:txBody>
      </p:sp>
    </p:spTree>
    <p:extLst>
      <p:ext uri="{BB962C8B-B14F-4D97-AF65-F5344CB8AC3E}">
        <p14:creationId xmlns:p14="http://schemas.microsoft.com/office/powerpoint/2010/main" val="1549006743"/>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3951" y="868922"/>
            <a:ext cx="5903005" cy="1320800"/>
          </a:xfrm>
        </p:spPr>
        <p:txBody>
          <a:bodyPr/>
          <a:lstStyle/>
          <a:p>
            <a:pPr algn="ctr"/>
            <a:r>
              <a:rPr lang="es-EC" sz="4000" dirty="0" smtClean="0">
                <a:solidFill>
                  <a:schemeClr val="tx1"/>
                </a:solidFill>
              </a:rPr>
              <a:t>INTRODUCCIÓN</a:t>
            </a:r>
            <a:r>
              <a:rPr lang="es-EC" dirty="0" smtClean="0"/>
              <a:t/>
            </a:r>
            <a:br>
              <a:rPr lang="es-EC" dirty="0" smtClean="0"/>
            </a:br>
            <a:endParaRPr lang="en-US" dirty="0"/>
          </a:p>
        </p:txBody>
      </p:sp>
      <p:sp>
        <p:nvSpPr>
          <p:cNvPr id="3" name="Marcador de contenido 2"/>
          <p:cNvSpPr>
            <a:spLocks noGrp="1"/>
          </p:cNvSpPr>
          <p:nvPr>
            <p:ph idx="1"/>
          </p:nvPr>
        </p:nvSpPr>
        <p:spPr>
          <a:xfrm>
            <a:off x="772869" y="3318421"/>
            <a:ext cx="8596668" cy="3880773"/>
          </a:xfrm>
        </p:spPr>
        <p:txBody>
          <a:bodyPr>
            <a:normAutofit/>
          </a:bodyPr>
          <a:lstStyle/>
          <a:p>
            <a:pPr algn="just"/>
            <a:r>
              <a:rPr lang="es-EC" sz="2400" dirty="0" smtClean="0">
                <a:solidFill>
                  <a:schemeClr val="tx1"/>
                </a:solidFill>
              </a:rPr>
              <a:t>Hoy en día, el preservar la información con niveles de protección adecuados se ha convertido en prioridad para cualquier tipo de organización y fundamentalmente se hace énfasis en garantizar la confidencialidad, integridad y disponibilidad de la misma, esto resultaría casi imposible sin una planificación apropiada.</a:t>
            </a:r>
            <a:endParaRPr lang="en-US" sz="2400" dirty="0">
              <a:solidFill>
                <a:schemeClr val="tx1"/>
              </a:solidFill>
            </a:endParaRPr>
          </a:p>
        </p:txBody>
      </p:sp>
      <p:pic>
        <p:nvPicPr>
          <p:cNvPr id="4" name="Picture 4" descr="https://jatconsulting.pe/wp-content/uploads/2017/03/Seguridad-Informatica-infografia-3.pn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0062" y="368624"/>
            <a:ext cx="3423889" cy="23213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p:cNvCxnSpPr/>
          <p:nvPr/>
        </p:nvCxnSpPr>
        <p:spPr>
          <a:xfrm>
            <a:off x="4049486" y="1688979"/>
            <a:ext cx="489131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6"/>
          <p:cNvSpPr>
            <a:spLocks noGrp="1"/>
          </p:cNvSpPr>
          <p:nvPr>
            <p:ph type="sldNum" sz="quarter" idx="12"/>
          </p:nvPr>
        </p:nvSpPr>
        <p:spPr/>
        <p:txBody>
          <a:bodyPr/>
          <a:lstStyle/>
          <a:p>
            <a:pPr rtl="0"/>
            <a:fld id="{D57F1E4F-1CFF-5643-939E-217C01CDF565}" type="slidenum">
              <a:rPr lang="es-ES" noProof="0" smtClean="0"/>
              <a:pPr rtl="0"/>
              <a:t>3</a:t>
            </a:fld>
            <a:endParaRPr lang="es-ES" noProof="0"/>
          </a:p>
        </p:txBody>
      </p:sp>
    </p:spTree>
    <p:extLst>
      <p:ext uri="{BB962C8B-B14F-4D97-AF65-F5344CB8AC3E}">
        <p14:creationId xmlns:p14="http://schemas.microsoft.com/office/powerpoint/2010/main" val="1094356827"/>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4599" y="1393372"/>
            <a:ext cx="8606972" cy="1292662"/>
          </a:xfrm>
          <a:prstGeom prst="rect">
            <a:avLst/>
          </a:prstGeom>
          <a:noFill/>
        </p:spPr>
        <p:txBody>
          <a:bodyPr wrap="square" rtlCol="0">
            <a:spAutoFit/>
          </a:bodyPr>
          <a:lstStyle/>
          <a:p>
            <a:pPr algn="just"/>
            <a:r>
              <a:rPr lang="es-EC" sz="2000" dirty="0"/>
              <a:t>El nivel del riesgo es la relación que existe entre la probabilidad de ocurrencia de un incidente y las consecuencias o impacto resultante del mismo. </a:t>
            </a:r>
            <a:endParaRPr lang="en-US" sz="2000" dirty="0"/>
          </a:p>
          <a:p>
            <a:endParaRPr lang="en-US" dirty="0"/>
          </a:p>
        </p:txBody>
      </p:sp>
      <p:sp>
        <p:nvSpPr>
          <p:cNvPr id="5" name="Rectángulo 4"/>
          <p:cNvSpPr/>
          <p:nvPr/>
        </p:nvSpPr>
        <p:spPr>
          <a:xfrm>
            <a:off x="454599" y="631762"/>
            <a:ext cx="3567002"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Evaluación del riesgo</a:t>
            </a:r>
            <a:endParaRPr lang="en-US" sz="2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0B1D141-277B-4A9C-8EB7-55510583D7B2}"/>
                  </a:ext>
                </a:extLst>
              </p:cNvPr>
              <p:cNvSpPr/>
              <p:nvPr/>
            </p:nvSpPr>
            <p:spPr>
              <a:xfrm>
                <a:off x="1016188" y="5921464"/>
                <a:ext cx="8290212" cy="523220"/>
              </a:xfrm>
              <a:prstGeom prst="rect">
                <a:avLst/>
              </a:prstGeom>
            </p:spPr>
            <p:txBody>
              <a:bodyPr wrap="square">
                <a:spAutoFit/>
              </a:bodyPr>
              <a:lstStyle/>
              <a:p>
                <a:pPr algn="just"/>
                <a:r>
                  <a:rPr lang="es-EC" sz="2800" dirty="0"/>
                  <a:t>Riesgo</a:t>
                </a:r>
                <a14:m>
                  <m:oMath xmlns:m="http://schemas.openxmlformats.org/officeDocument/2006/math">
                    <m:r>
                      <a:rPr lang="es-EC" sz="2800">
                        <a:latin typeface="Cambria Math" panose="02040503050406030204" pitchFamily="18" charset="0"/>
                      </a:rPr>
                      <m:t>=</m:t>
                    </m:r>
                    <m:r>
                      <m:rPr>
                        <m:sty m:val="p"/>
                      </m:rPr>
                      <a:rPr lang="en-US" sz="2800">
                        <a:latin typeface="Cambria Math" panose="02040503050406030204" pitchFamily="18" charset="0"/>
                      </a:rPr>
                      <m:t>Probabilidad</m:t>
                    </m:r>
                    <m:r>
                      <a:rPr lang="en-US" sz="2800">
                        <a:latin typeface="Cambria Math" panose="02040503050406030204" pitchFamily="18" charset="0"/>
                      </a:rPr>
                      <m:t> </m:t>
                    </m:r>
                    <m:r>
                      <m:rPr>
                        <m:sty m:val="p"/>
                      </m:rPr>
                      <a:rPr lang="en-US" sz="2800">
                        <a:latin typeface="Cambria Math" panose="02040503050406030204" pitchFamily="18" charset="0"/>
                      </a:rPr>
                      <m:t>de</m:t>
                    </m:r>
                    <m:r>
                      <a:rPr lang="en-US" sz="2800">
                        <a:latin typeface="Cambria Math" panose="02040503050406030204" pitchFamily="18" charset="0"/>
                      </a:rPr>
                      <m:t> </m:t>
                    </m:r>
                    <m:r>
                      <m:rPr>
                        <m:sty m:val="p"/>
                      </m:rPr>
                      <a:rPr lang="en-US" sz="2800">
                        <a:latin typeface="Cambria Math" panose="02040503050406030204" pitchFamily="18" charset="0"/>
                      </a:rPr>
                      <m:t>Ocurrencia</m:t>
                    </m:r>
                    <m:r>
                      <a:rPr lang="en-US" sz="2800">
                        <a:latin typeface="Cambria Math" panose="02040503050406030204" pitchFamily="18" charset="0"/>
                      </a:rPr>
                      <m:t> ∗</m:t>
                    </m:r>
                    <m:r>
                      <m:rPr>
                        <m:sty m:val="p"/>
                      </m:rPr>
                      <a:rPr lang="en-US" sz="2800">
                        <a:latin typeface="Cambria Math" panose="02040503050406030204" pitchFamily="18" charset="0"/>
                      </a:rPr>
                      <m:t>Impacto</m:t>
                    </m:r>
                  </m:oMath>
                </a14:m>
                <a:endParaRPr lang="es-EC" sz="2800" dirty="0"/>
              </a:p>
            </p:txBody>
          </p:sp>
        </mc:Choice>
        <mc:Fallback xmlns="">
          <p:sp>
            <p:nvSpPr>
              <p:cNvPr id="7" name="Rectángulo 6">
                <a:extLst>
                  <a:ext uri="{FF2B5EF4-FFF2-40B4-BE49-F238E27FC236}">
                    <a16:creationId xmlns:a16="http://schemas.microsoft.com/office/drawing/2014/main" id="{40B1D141-277B-4A9C-8EB7-55510583D7B2}"/>
                  </a:ext>
                </a:extLst>
              </p:cNvPr>
              <p:cNvSpPr>
                <a:spLocks noRot="1" noChangeAspect="1" noMove="1" noResize="1" noEditPoints="1" noAdjustHandles="1" noChangeArrowheads="1" noChangeShapeType="1" noTextEdit="1"/>
              </p:cNvSpPr>
              <p:nvPr/>
            </p:nvSpPr>
            <p:spPr>
              <a:xfrm>
                <a:off x="1016188" y="5921464"/>
                <a:ext cx="8290212" cy="523220"/>
              </a:xfrm>
              <a:prstGeom prst="rect">
                <a:avLst/>
              </a:prstGeom>
              <a:blipFill>
                <a:blip r:embed="rId3"/>
                <a:stretch>
                  <a:fillRect l="-1544" t="-10465" b="-32558"/>
                </a:stretch>
              </a:blipFill>
            </p:spPr>
            <p:txBody>
              <a:bodyPr/>
              <a:lstStyle/>
              <a:p>
                <a:r>
                  <a:rPr lang="en-US">
                    <a:noFill/>
                  </a:rPr>
                  <a:t> </a:t>
                </a:r>
              </a:p>
            </p:txBody>
          </p:sp>
        </mc:Fallback>
      </mc:AlternateContent>
      <p:pic>
        <p:nvPicPr>
          <p:cNvPr id="2" name="Imagen 1"/>
          <p:cNvPicPr>
            <a:picLocks noChangeAspect="1"/>
          </p:cNvPicPr>
          <p:nvPr/>
        </p:nvPicPr>
        <p:blipFill>
          <a:blip r:embed="rId4"/>
          <a:stretch>
            <a:fillRect/>
          </a:stretch>
        </p:blipFill>
        <p:spPr>
          <a:xfrm>
            <a:off x="454598" y="2686034"/>
            <a:ext cx="8851801" cy="2934737"/>
          </a:xfrm>
          <a:prstGeom prst="rect">
            <a:avLst/>
          </a:prstGeom>
        </p:spPr>
      </p:pic>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30</a:t>
            </a:fld>
            <a:endParaRPr lang="es-ES" noProof="0"/>
          </a:p>
        </p:txBody>
      </p:sp>
    </p:spTree>
    <p:extLst>
      <p:ext uri="{BB962C8B-B14F-4D97-AF65-F5344CB8AC3E}">
        <p14:creationId xmlns:p14="http://schemas.microsoft.com/office/powerpoint/2010/main" val="2605204524"/>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4599" y="631762"/>
            <a:ext cx="2715808"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Mapa de riesgos</a:t>
            </a:r>
            <a:endParaRPr lang="en-US" sz="2400" dirty="0"/>
          </a:p>
        </p:txBody>
      </p:sp>
      <p:sp>
        <p:nvSpPr>
          <p:cNvPr id="5" name="CuadroTexto 4"/>
          <p:cNvSpPr txBox="1"/>
          <p:nvPr/>
        </p:nvSpPr>
        <p:spPr>
          <a:xfrm>
            <a:off x="1117600" y="1378857"/>
            <a:ext cx="7707086" cy="1200329"/>
          </a:xfrm>
          <a:prstGeom prst="rect">
            <a:avLst/>
          </a:prstGeom>
          <a:noFill/>
        </p:spPr>
        <p:txBody>
          <a:bodyPr wrap="square" rtlCol="0">
            <a:spAutoFit/>
          </a:bodyPr>
          <a:lstStyle/>
          <a:p>
            <a:pPr algn="just"/>
            <a:r>
              <a:rPr lang="es-EC" dirty="0"/>
              <a:t>E</a:t>
            </a:r>
            <a:r>
              <a:rPr lang="es-EC" dirty="0" smtClean="0"/>
              <a:t>ncontradas </a:t>
            </a:r>
            <a:r>
              <a:rPr lang="es-EC" dirty="0"/>
              <a:t>las </a:t>
            </a:r>
            <a:r>
              <a:rPr lang="es-EC" dirty="0" smtClean="0"/>
              <a:t>probabilidades e impacto </a:t>
            </a:r>
            <a:r>
              <a:rPr lang="es-EC" dirty="0"/>
              <a:t>que puedan afectar a los activos de la unidad de informática, se procede a realizar la respectiva valoración de los riesgos, usando como referencia la norma ISO/IEC </a:t>
            </a:r>
            <a:r>
              <a:rPr lang="es-EC" dirty="0" smtClean="0"/>
              <a:t>27005.</a:t>
            </a:r>
            <a:endParaRPr lang="en-US" dirty="0"/>
          </a:p>
        </p:txBody>
      </p:sp>
      <p:pic>
        <p:nvPicPr>
          <p:cNvPr id="2" name="Imagen 1"/>
          <p:cNvPicPr>
            <a:picLocks noChangeAspect="1"/>
          </p:cNvPicPr>
          <p:nvPr/>
        </p:nvPicPr>
        <p:blipFill>
          <a:blip r:embed="rId2"/>
          <a:stretch>
            <a:fillRect/>
          </a:stretch>
        </p:blipFill>
        <p:spPr>
          <a:xfrm>
            <a:off x="1341536" y="2864616"/>
            <a:ext cx="7112000" cy="3015062"/>
          </a:xfrm>
          <a:prstGeom prst="rect">
            <a:avLst/>
          </a:prstGeom>
        </p:spPr>
      </p:pic>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31</a:t>
            </a:fld>
            <a:endParaRPr lang="es-ES" noProof="0"/>
          </a:p>
        </p:txBody>
      </p:sp>
    </p:spTree>
    <p:extLst>
      <p:ext uri="{BB962C8B-B14F-4D97-AF65-F5344CB8AC3E}">
        <p14:creationId xmlns:p14="http://schemas.microsoft.com/office/powerpoint/2010/main" val="1197549963"/>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2696" r="1063" b="1771"/>
          <a:stretch/>
        </p:blipFill>
        <p:spPr>
          <a:xfrm>
            <a:off x="592514" y="914400"/>
            <a:ext cx="8794082" cy="5009447"/>
          </a:xfrm>
          <a:prstGeom prst="rect">
            <a:avLst/>
          </a:prstGeom>
        </p:spPr>
      </p:pic>
      <p:sp>
        <p:nvSpPr>
          <p:cNvPr id="4" name="Marcador de número de diapositiva 3"/>
          <p:cNvSpPr>
            <a:spLocks noGrp="1"/>
          </p:cNvSpPr>
          <p:nvPr>
            <p:ph type="sldNum" sz="quarter" idx="12"/>
          </p:nvPr>
        </p:nvSpPr>
        <p:spPr/>
        <p:txBody>
          <a:bodyPr/>
          <a:lstStyle/>
          <a:p>
            <a:pPr rtl="0"/>
            <a:fld id="{D57F1E4F-1CFF-5643-939E-217C01CDF565}" type="slidenum">
              <a:rPr lang="es-ES" noProof="0" smtClean="0"/>
              <a:pPr rtl="0"/>
              <a:t>32</a:t>
            </a:fld>
            <a:endParaRPr lang="es-ES" noProof="0"/>
          </a:p>
        </p:txBody>
      </p:sp>
    </p:spTree>
    <p:extLst>
      <p:ext uri="{BB962C8B-B14F-4D97-AF65-F5344CB8AC3E}">
        <p14:creationId xmlns:p14="http://schemas.microsoft.com/office/powerpoint/2010/main" val="2845269262"/>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4599" y="631762"/>
            <a:ext cx="3645422"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Tratamiento del riesgo</a:t>
            </a:r>
            <a:endParaRPr lang="en-US" sz="2400" dirty="0"/>
          </a:p>
        </p:txBody>
      </p:sp>
      <p:sp>
        <p:nvSpPr>
          <p:cNvPr id="6" name="CuadroTexto 5"/>
          <p:cNvSpPr txBox="1"/>
          <p:nvPr/>
        </p:nvSpPr>
        <p:spPr>
          <a:xfrm>
            <a:off x="711200" y="1364343"/>
            <a:ext cx="4165600" cy="1754326"/>
          </a:xfrm>
          <a:prstGeom prst="rect">
            <a:avLst/>
          </a:prstGeom>
          <a:noFill/>
        </p:spPr>
        <p:txBody>
          <a:bodyPr wrap="square" rtlCol="0">
            <a:spAutoFit/>
          </a:bodyPr>
          <a:lstStyle/>
          <a:p>
            <a:pPr algn="just"/>
            <a:r>
              <a:rPr lang="es-EC" dirty="0" smtClean="0"/>
              <a:t>* El </a:t>
            </a:r>
            <a:r>
              <a:rPr lang="es-EC" dirty="0"/>
              <a:t>proceso para el plan de tratamiento de riesgos consiste en seleccionar y aplicar las medidas más adecuadas a fin de poder modificar el riesgo, y así evitar de este modo los daños </a:t>
            </a:r>
            <a:r>
              <a:rPr lang="es-EC" dirty="0" smtClean="0"/>
              <a:t>intrínsecos.</a:t>
            </a:r>
            <a:endParaRPr lang="en-US" dirty="0"/>
          </a:p>
        </p:txBody>
      </p:sp>
      <p:sp>
        <p:nvSpPr>
          <p:cNvPr id="8" name="Rectángulo 7"/>
          <p:cNvSpPr/>
          <p:nvPr/>
        </p:nvSpPr>
        <p:spPr>
          <a:xfrm>
            <a:off x="454599" y="3389585"/>
            <a:ext cx="5850384"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Criterio para el tratamiento del riesgo</a:t>
            </a:r>
            <a:endParaRPr lang="en-US" sz="2400" dirty="0"/>
          </a:p>
        </p:txBody>
      </p:sp>
      <p:pic>
        <p:nvPicPr>
          <p:cNvPr id="2" name="Imagen 1"/>
          <p:cNvPicPr>
            <a:picLocks noChangeAspect="1"/>
          </p:cNvPicPr>
          <p:nvPr/>
        </p:nvPicPr>
        <p:blipFill rotWithShape="1">
          <a:blip r:embed="rId3"/>
          <a:srcRect b="2875"/>
          <a:stretch/>
        </p:blipFill>
        <p:spPr>
          <a:xfrm>
            <a:off x="5768255" y="1364343"/>
            <a:ext cx="2759924" cy="1694813"/>
          </a:xfrm>
          <a:prstGeom prst="rect">
            <a:avLst/>
          </a:prstGeom>
        </p:spPr>
      </p:pic>
      <p:pic>
        <p:nvPicPr>
          <p:cNvPr id="4" name="Imagen 3"/>
          <p:cNvPicPr>
            <a:picLocks noChangeAspect="1"/>
          </p:cNvPicPr>
          <p:nvPr/>
        </p:nvPicPr>
        <p:blipFill>
          <a:blip r:embed="rId4"/>
          <a:stretch>
            <a:fillRect/>
          </a:stretch>
        </p:blipFill>
        <p:spPr>
          <a:xfrm>
            <a:off x="1050081" y="4013453"/>
            <a:ext cx="6862280" cy="2081043"/>
          </a:xfrm>
          <a:prstGeom prst="rect">
            <a:avLst/>
          </a:prstGeom>
        </p:spPr>
      </p:pic>
      <p:sp>
        <p:nvSpPr>
          <p:cNvPr id="7" name="Marcador de número de diapositiva 6"/>
          <p:cNvSpPr>
            <a:spLocks noGrp="1"/>
          </p:cNvSpPr>
          <p:nvPr>
            <p:ph type="sldNum" sz="quarter" idx="12"/>
          </p:nvPr>
        </p:nvSpPr>
        <p:spPr/>
        <p:txBody>
          <a:bodyPr/>
          <a:lstStyle/>
          <a:p>
            <a:pPr rtl="0"/>
            <a:fld id="{D57F1E4F-1CFF-5643-939E-217C01CDF565}" type="slidenum">
              <a:rPr lang="es-ES" noProof="0" smtClean="0"/>
              <a:pPr rtl="0"/>
              <a:t>33</a:t>
            </a:fld>
            <a:endParaRPr lang="es-ES" noProof="0"/>
          </a:p>
        </p:txBody>
      </p:sp>
    </p:spTree>
    <p:extLst>
      <p:ext uri="{BB962C8B-B14F-4D97-AF65-F5344CB8AC3E}">
        <p14:creationId xmlns:p14="http://schemas.microsoft.com/office/powerpoint/2010/main" val="3343987459"/>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4599" y="631762"/>
            <a:ext cx="5625258"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Plan de tratamiento de riesgos (PTR)</a:t>
            </a:r>
            <a:endParaRPr lang="en-US" sz="2400" dirty="0"/>
          </a:p>
        </p:txBody>
      </p:sp>
      <p:sp>
        <p:nvSpPr>
          <p:cNvPr id="6" name="CuadroTexto 5"/>
          <p:cNvSpPr txBox="1"/>
          <p:nvPr/>
        </p:nvSpPr>
        <p:spPr>
          <a:xfrm>
            <a:off x="454599" y="1451429"/>
            <a:ext cx="6821714" cy="3139321"/>
          </a:xfrm>
          <a:prstGeom prst="rect">
            <a:avLst/>
          </a:prstGeom>
          <a:noFill/>
        </p:spPr>
        <p:txBody>
          <a:bodyPr wrap="square" rtlCol="0">
            <a:spAutoFit/>
          </a:bodyPr>
          <a:lstStyle/>
          <a:p>
            <a:r>
              <a:rPr lang="es-EC" dirty="0" smtClean="0"/>
              <a:t>El plan de </a:t>
            </a:r>
            <a:r>
              <a:rPr lang="es-EC" dirty="0"/>
              <a:t>tratamiento de riesgos debe garantizar como mínimo</a:t>
            </a:r>
            <a:r>
              <a:rPr lang="es-EC" dirty="0" smtClean="0"/>
              <a:t>:</a:t>
            </a:r>
          </a:p>
          <a:p>
            <a:r>
              <a:rPr lang="es-EC" dirty="0" smtClean="0"/>
              <a:t> </a:t>
            </a:r>
            <a:endParaRPr lang="en-US" dirty="0"/>
          </a:p>
          <a:p>
            <a:r>
              <a:rPr lang="es-EC" dirty="0"/>
              <a:t> </a:t>
            </a:r>
            <a:endParaRPr lang="en-US" dirty="0"/>
          </a:p>
          <a:p>
            <a:pPr marL="285750" lvl="0" indent="-285750">
              <a:buFont typeface="Arial" panose="020B0604020202020204" pitchFamily="34" charset="0"/>
              <a:buChar char="•"/>
            </a:pPr>
            <a:r>
              <a:rPr lang="es-EC" dirty="0"/>
              <a:t>Funcionamiento efectivo y eficiente de la organización</a:t>
            </a:r>
            <a:r>
              <a:rPr lang="es-EC" dirty="0" smtClean="0"/>
              <a:t>.</a:t>
            </a:r>
          </a:p>
          <a:p>
            <a:pPr lvl="0"/>
            <a:r>
              <a:rPr lang="es-EC" dirty="0" smtClean="0"/>
              <a:t> </a:t>
            </a:r>
            <a:endParaRPr lang="en-US" dirty="0"/>
          </a:p>
          <a:p>
            <a:pPr marL="285750" lvl="0" indent="-285750">
              <a:buFont typeface="Arial" panose="020B0604020202020204" pitchFamily="34" charset="0"/>
              <a:buChar char="•"/>
            </a:pPr>
            <a:r>
              <a:rPr lang="es-EC" dirty="0"/>
              <a:t>Controles internos adecuados. </a:t>
            </a:r>
            <a:endParaRPr lang="es-EC" dirty="0" smtClean="0"/>
          </a:p>
          <a:p>
            <a:pPr lvl="0"/>
            <a:endParaRPr lang="en-US" dirty="0"/>
          </a:p>
          <a:p>
            <a:pPr marL="285750" lvl="0" indent="-285750">
              <a:buFont typeface="Arial" panose="020B0604020202020204" pitchFamily="34" charset="0"/>
              <a:buChar char="•"/>
            </a:pPr>
            <a:r>
              <a:rPr lang="es-EC" dirty="0"/>
              <a:t>Conformidad con las leyes y reglamentos vigentes</a:t>
            </a:r>
            <a:r>
              <a:rPr lang="es-EC" dirty="0" smtClean="0"/>
              <a:t>.</a:t>
            </a:r>
          </a:p>
          <a:p>
            <a:pPr lvl="0"/>
            <a:endParaRPr lang="en-US" dirty="0"/>
          </a:p>
          <a:p>
            <a:pPr marL="285750" lvl="0" indent="-285750">
              <a:buFont typeface="Arial" panose="020B0604020202020204" pitchFamily="34" charset="0"/>
              <a:buChar char="•"/>
            </a:pPr>
            <a:r>
              <a:rPr lang="es-EC" dirty="0"/>
              <a:t>Continuidad del negocio.</a:t>
            </a:r>
            <a:endParaRPr lang="en-US" dirty="0"/>
          </a:p>
          <a:p>
            <a:endParaRPr lang="en-US" dirty="0"/>
          </a:p>
        </p:txBody>
      </p:sp>
      <p:sp>
        <p:nvSpPr>
          <p:cNvPr id="7" name="Flecha derecha 6">
            <a:hlinkClick r:id="rId3" action="ppaction://hlinksldjump"/>
          </p:cNvPr>
          <p:cNvSpPr/>
          <p:nvPr/>
        </p:nvSpPr>
        <p:spPr>
          <a:xfrm>
            <a:off x="5706632" y="6111067"/>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p:cNvPicPr>
            <a:picLocks noChangeAspect="1"/>
          </p:cNvPicPr>
          <p:nvPr/>
        </p:nvPicPr>
        <p:blipFill rotWithShape="1">
          <a:blip r:embed="rId4"/>
          <a:srcRect t="1136" b="2230"/>
          <a:stretch/>
        </p:blipFill>
        <p:spPr>
          <a:xfrm>
            <a:off x="7108361" y="1511559"/>
            <a:ext cx="4913419" cy="5113176"/>
          </a:xfrm>
          <a:prstGeom prst="rect">
            <a:avLst/>
          </a:prstGeom>
        </p:spPr>
      </p:pic>
      <p:sp>
        <p:nvSpPr>
          <p:cNvPr id="4" name="Marcador de número de diapositiva 3"/>
          <p:cNvSpPr>
            <a:spLocks noGrp="1"/>
          </p:cNvSpPr>
          <p:nvPr>
            <p:ph type="sldNum" sz="quarter" idx="12"/>
          </p:nvPr>
        </p:nvSpPr>
        <p:spPr/>
        <p:txBody>
          <a:bodyPr/>
          <a:lstStyle/>
          <a:p>
            <a:pPr rtl="0"/>
            <a:fld id="{D57F1E4F-1CFF-5643-939E-217C01CDF565}" type="slidenum">
              <a:rPr lang="es-ES" noProof="0" smtClean="0"/>
              <a:pPr rtl="0"/>
              <a:t>34</a:t>
            </a:fld>
            <a:endParaRPr lang="es-ES" noProof="0"/>
          </a:p>
        </p:txBody>
      </p:sp>
    </p:spTree>
    <p:extLst>
      <p:ext uri="{BB962C8B-B14F-4D97-AF65-F5344CB8AC3E}">
        <p14:creationId xmlns:p14="http://schemas.microsoft.com/office/powerpoint/2010/main" val="88517601"/>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542" y="730179"/>
            <a:ext cx="9717639" cy="523220"/>
          </a:xfrm>
          <a:prstGeom prst="rect">
            <a:avLst/>
          </a:prstGeom>
          <a:noFill/>
        </p:spPr>
        <p:txBody>
          <a:bodyPr wrap="square" rtlCol="0">
            <a:spAutoFit/>
          </a:bodyPr>
          <a:lstStyle/>
          <a:p>
            <a:r>
              <a:rPr lang="es-EC" sz="2800" dirty="0"/>
              <a:t>5</a:t>
            </a:r>
            <a:r>
              <a:rPr lang="es-EC" sz="2800" dirty="0" smtClean="0"/>
              <a:t>. DEFINICIÓN DE POLÍTICAS Y CONTROLES</a:t>
            </a:r>
            <a:endParaRPr lang="en-US" sz="2800" dirty="0"/>
          </a:p>
        </p:txBody>
      </p:sp>
      <p:sp>
        <p:nvSpPr>
          <p:cNvPr id="5" name="CuadroTexto 4"/>
          <p:cNvSpPr txBox="1"/>
          <p:nvPr/>
        </p:nvSpPr>
        <p:spPr>
          <a:xfrm>
            <a:off x="1383514" y="1582058"/>
            <a:ext cx="5249514" cy="1477328"/>
          </a:xfrm>
          <a:prstGeom prst="rect">
            <a:avLst/>
          </a:prstGeom>
          <a:noFill/>
        </p:spPr>
        <p:txBody>
          <a:bodyPr wrap="square" rtlCol="0">
            <a:spAutoFit/>
          </a:bodyPr>
          <a:lstStyle/>
          <a:p>
            <a:pPr algn="just"/>
            <a:r>
              <a:rPr lang="es-EC" dirty="0" smtClean="0"/>
              <a:t>* Se </a:t>
            </a:r>
            <a:r>
              <a:rPr lang="es-EC" dirty="0"/>
              <a:t>especifican las políticas de seguridad de la información definidas para la unidad de informática. Se consideró como base los dominios, objetivos de control y controles del anexo A, de la norma ISO </a:t>
            </a:r>
            <a:r>
              <a:rPr lang="es-EC" dirty="0" smtClean="0"/>
              <a:t>27001:2013.</a:t>
            </a:r>
            <a:endParaRPr lang="en-US" dirty="0"/>
          </a:p>
        </p:txBody>
      </p:sp>
      <p:pic>
        <p:nvPicPr>
          <p:cNvPr id="6" name="Imagen 5"/>
          <p:cNvPicPr>
            <a:picLocks noChangeAspect="1"/>
          </p:cNvPicPr>
          <p:nvPr/>
        </p:nvPicPr>
        <p:blipFill>
          <a:blip r:embed="rId3"/>
          <a:stretch>
            <a:fillRect/>
          </a:stretch>
        </p:blipFill>
        <p:spPr>
          <a:xfrm>
            <a:off x="7916512" y="671621"/>
            <a:ext cx="4130342" cy="6092589"/>
          </a:xfrm>
          <a:prstGeom prst="rect">
            <a:avLst/>
          </a:prstGeom>
        </p:spPr>
      </p:pic>
      <p:sp>
        <p:nvSpPr>
          <p:cNvPr id="7" name="Rectángulo 6"/>
          <p:cNvSpPr/>
          <p:nvPr/>
        </p:nvSpPr>
        <p:spPr>
          <a:xfrm>
            <a:off x="396542" y="3157212"/>
            <a:ext cx="4028988" cy="461665"/>
          </a:xfrm>
          <a:prstGeom prst="rect">
            <a:avLst/>
          </a:prstGeom>
        </p:spPr>
        <p:txBody>
          <a:bodyPr wrap="none">
            <a:spAutoFit/>
          </a:bodyPr>
          <a:lstStyle/>
          <a:p>
            <a:pPr marL="342900" indent="-342900">
              <a:buFont typeface="Wingdings" panose="05000000000000000000" pitchFamily="2" charset="2"/>
              <a:buChar char="Ø"/>
            </a:pPr>
            <a:r>
              <a:rPr lang="es-EC" sz="2400" dirty="0" smtClean="0"/>
              <a:t>Roles y responsabilidades</a:t>
            </a:r>
            <a:endParaRPr lang="en-US" sz="2400" dirty="0"/>
          </a:p>
        </p:txBody>
      </p:sp>
      <p:sp>
        <p:nvSpPr>
          <p:cNvPr id="8" name="CuadroTexto 7"/>
          <p:cNvSpPr txBox="1"/>
          <p:nvPr/>
        </p:nvSpPr>
        <p:spPr>
          <a:xfrm>
            <a:off x="2017486" y="3933372"/>
            <a:ext cx="5660571" cy="2308324"/>
          </a:xfrm>
          <a:prstGeom prst="rect">
            <a:avLst/>
          </a:prstGeom>
          <a:noFill/>
        </p:spPr>
        <p:txBody>
          <a:bodyPr wrap="square" rtlCol="0">
            <a:spAutoFit/>
          </a:bodyPr>
          <a:lstStyle/>
          <a:p>
            <a:pPr marL="285750" lvl="0" indent="-285750">
              <a:buFont typeface="Arial" panose="020B0604020202020204" pitchFamily="34" charset="0"/>
              <a:buChar char="•"/>
            </a:pPr>
            <a:r>
              <a:rPr lang="es-EC" dirty="0"/>
              <a:t>Alcalde</a:t>
            </a:r>
            <a:endParaRPr lang="en-US" dirty="0"/>
          </a:p>
          <a:p>
            <a:pPr marL="285750" lvl="0" indent="-285750">
              <a:buFont typeface="Arial" panose="020B0604020202020204" pitchFamily="34" charset="0"/>
              <a:buChar char="•"/>
            </a:pPr>
            <a:r>
              <a:rPr lang="es-EC" dirty="0"/>
              <a:t>Oficial de seguridad de la información</a:t>
            </a:r>
            <a:endParaRPr lang="en-US" dirty="0"/>
          </a:p>
          <a:p>
            <a:pPr marL="285750" lvl="0" indent="-285750">
              <a:buFont typeface="Arial" panose="020B0604020202020204" pitchFamily="34" charset="0"/>
              <a:buChar char="•"/>
            </a:pPr>
            <a:r>
              <a:rPr lang="es-EC" dirty="0"/>
              <a:t>Responsable del área administrativa</a:t>
            </a:r>
            <a:endParaRPr lang="en-US" dirty="0"/>
          </a:p>
          <a:p>
            <a:pPr marL="285750" lvl="0" indent="-285750">
              <a:buFont typeface="Arial" panose="020B0604020202020204" pitchFamily="34" charset="0"/>
              <a:buChar char="•"/>
            </a:pPr>
            <a:r>
              <a:rPr lang="es-EC" dirty="0"/>
              <a:t>Responsable del área financiera</a:t>
            </a:r>
            <a:endParaRPr lang="en-US" dirty="0"/>
          </a:p>
          <a:p>
            <a:pPr marL="285750" lvl="0" indent="-285750">
              <a:buFont typeface="Arial" panose="020B0604020202020204" pitchFamily="34" charset="0"/>
              <a:buChar char="•"/>
            </a:pPr>
            <a:r>
              <a:rPr lang="es-EC" dirty="0"/>
              <a:t>Responsable del área jurídica</a:t>
            </a:r>
            <a:endParaRPr lang="en-US" dirty="0"/>
          </a:p>
          <a:p>
            <a:pPr marL="285750" lvl="0" indent="-285750">
              <a:buFont typeface="Arial" panose="020B0604020202020204" pitchFamily="34" charset="0"/>
              <a:buChar char="•"/>
            </a:pPr>
            <a:r>
              <a:rPr lang="es-EC" dirty="0"/>
              <a:t>Responsable de talento humano</a:t>
            </a:r>
            <a:endParaRPr lang="en-US" dirty="0"/>
          </a:p>
          <a:p>
            <a:pPr marL="285750" lvl="0" indent="-285750">
              <a:buFont typeface="Arial" panose="020B0604020202020204" pitchFamily="34" charset="0"/>
              <a:buChar char="•"/>
            </a:pPr>
            <a:r>
              <a:rPr lang="es-EC" dirty="0"/>
              <a:t>Responsable de auditoría interna</a:t>
            </a:r>
            <a:endParaRPr lang="en-US" dirty="0"/>
          </a:p>
          <a:p>
            <a:endParaRPr lang="en-US" dirty="0"/>
          </a:p>
        </p:txBody>
      </p:sp>
      <p:sp>
        <p:nvSpPr>
          <p:cNvPr id="9" name="Flecha derecha 8">
            <a:hlinkClick r:id="rId4" action="ppaction://hlinksldjump"/>
          </p:cNvPr>
          <p:cNvSpPr/>
          <p:nvPr/>
        </p:nvSpPr>
        <p:spPr>
          <a:xfrm>
            <a:off x="6259803" y="6241696"/>
            <a:ext cx="746449" cy="5225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35</a:t>
            </a:fld>
            <a:endParaRPr lang="es-ES" noProof="0"/>
          </a:p>
        </p:txBody>
      </p:sp>
    </p:spTree>
    <p:extLst>
      <p:ext uri="{BB962C8B-B14F-4D97-AF65-F5344CB8AC3E}">
        <p14:creationId xmlns:p14="http://schemas.microsoft.com/office/powerpoint/2010/main" val="4047811628"/>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542" y="730179"/>
            <a:ext cx="9717639" cy="523220"/>
          </a:xfrm>
          <a:prstGeom prst="rect">
            <a:avLst/>
          </a:prstGeom>
          <a:noFill/>
        </p:spPr>
        <p:txBody>
          <a:bodyPr wrap="square" rtlCol="0">
            <a:spAutoFit/>
          </a:bodyPr>
          <a:lstStyle/>
          <a:p>
            <a:r>
              <a:rPr lang="es-EC" sz="2800" dirty="0"/>
              <a:t>6</a:t>
            </a:r>
            <a:r>
              <a:rPr lang="es-EC" sz="2800" dirty="0" smtClean="0"/>
              <a:t>. DECLARACIÓN DE APLICABILIDAD</a:t>
            </a:r>
            <a:endParaRPr lang="en-US" sz="2800" dirty="0"/>
          </a:p>
        </p:txBody>
      </p:sp>
      <p:sp>
        <p:nvSpPr>
          <p:cNvPr id="5" name="CuadroTexto 4"/>
          <p:cNvSpPr txBox="1"/>
          <p:nvPr/>
        </p:nvSpPr>
        <p:spPr>
          <a:xfrm>
            <a:off x="1058065" y="1678489"/>
            <a:ext cx="7571801" cy="1477328"/>
          </a:xfrm>
          <a:prstGeom prst="rect">
            <a:avLst/>
          </a:prstGeom>
          <a:noFill/>
        </p:spPr>
        <p:txBody>
          <a:bodyPr wrap="square" rtlCol="0">
            <a:spAutoFit/>
          </a:bodyPr>
          <a:lstStyle/>
          <a:p>
            <a:pPr algn="just"/>
            <a:r>
              <a:rPr lang="es-EC" dirty="0"/>
              <a:t>La norma ISO 27001:2013 tiene dentro de su documentación la declaración de aplicabilidad, ésta declaración corresponde a la relación entre la evaluación del riesgo y el respectivo tratamiento que se dé a los riesgos, a fin de mitigar o eliminar los mismos.</a:t>
            </a:r>
            <a:endParaRPr lang="en-US" dirty="0"/>
          </a:p>
          <a:p>
            <a:endParaRPr lang="en-US" dirty="0"/>
          </a:p>
        </p:txBody>
      </p:sp>
      <p:pic>
        <p:nvPicPr>
          <p:cNvPr id="2" name="Imagen 1"/>
          <p:cNvPicPr>
            <a:picLocks noChangeAspect="1"/>
          </p:cNvPicPr>
          <p:nvPr/>
        </p:nvPicPr>
        <p:blipFill>
          <a:blip r:embed="rId2"/>
          <a:stretch>
            <a:fillRect/>
          </a:stretch>
        </p:blipFill>
        <p:spPr>
          <a:xfrm>
            <a:off x="666179" y="3155817"/>
            <a:ext cx="8753704" cy="2990589"/>
          </a:xfrm>
          <a:prstGeom prst="rect">
            <a:avLst/>
          </a:prstGeom>
        </p:spPr>
      </p:pic>
      <p:sp>
        <p:nvSpPr>
          <p:cNvPr id="6" name="Marcador de número de diapositiva 5"/>
          <p:cNvSpPr>
            <a:spLocks noGrp="1"/>
          </p:cNvSpPr>
          <p:nvPr>
            <p:ph type="sldNum" sz="quarter" idx="12"/>
          </p:nvPr>
        </p:nvSpPr>
        <p:spPr/>
        <p:txBody>
          <a:bodyPr/>
          <a:lstStyle/>
          <a:p>
            <a:pPr rtl="0"/>
            <a:fld id="{D57F1E4F-1CFF-5643-939E-217C01CDF565}" type="slidenum">
              <a:rPr lang="es-ES" noProof="0" smtClean="0"/>
              <a:pPr rtl="0"/>
              <a:t>36</a:t>
            </a:fld>
            <a:endParaRPr lang="es-ES" noProof="0"/>
          </a:p>
        </p:txBody>
      </p:sp>
    </p:spTree>
    <p:extLst>
      <p:ext uri="{BB962C8B-B14F-4D97-AF65-F5344CB8AC3E}">
        <p14:creationId xmlns:p14="http://schemas.microsoft.com/office/powerpoint/2010/main" val="758754164"/>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542" y="683259"/>
            <a:ext cx="9717639" cy="523220"/>
          </a:xfrm>
          <a:prstGeom prst="rect">
            <a:avLst/>
          </a:prstGeom>
          <a:noFill/>
        </p:spPr>
        <p:txBody>
          <a:bodyPr wrap="square" rtlCol="0">
            <a:spAutoFit/>
          </a:bodyPr>
          <a:lstStyle/>
          <a:p>
            <a:r>
              <a:rPr lang="es-EC" sz="2800" dirty="0" smtClean="0"/>
              <a:t>CONCLUSIONES</a:t>
            </a:r>
            <a:endParaRPr lang="en-US" sz="2800" dirty="0"/>
          </a:p>
        </p:txBody>
      </p:sp>
      <p:sp>
        <p:nvSpPr>
          <p:cNvPr id="5" name="CuadroTexto 4"/>
          <p:cNvSpPr txBox="1"/>
          <p:nvPr/>
        </p:nvSpPr>
        <p:spPr>
          <a:xfrm>
            <a:off x="396542" y="5582657"/>
            <a:ext cx="9966658" cy="1169551"/>
          </a:xfrm>
          <a:prstGeom prst="rect">
            <a:avLst/>
          </a:prstGeom>
          <a:noFill/>
        </p:spPr>
        <p:txBody>
          <a:bodyPr wrap="square" rtlCol="0">
            <a:spAutoFit/>
          </a:bodyPr>
          <a:lstStyle/>
          <a:p>
            <a:pPr marL="285750" lvl="0" indent="-285750" algn="just">
              <a:buFont typeface="Wingdings" panose="05000000000000000000" pitchFamily="2" charset="2"/>
              <a:buChar char="ü"/>
            </a:pPr>
            <a:endParaRPr lang="es-EC" dirty="0" smtClean="0"/>
          </a:p>
          <a:p>
            <a:pPr marL="285750" lvl="0" indent="-285750" algn="just">
              <a:buFont typeface="Wingdings" panose="05000000000000000000" pitchFamily="2" charset="2"/>
              <a:buChar char="ü"/>
            </a:pPr>
            <a:endParaRPr lang="en-US" dirty="0"/>
          </a:p>
          <a:p>
            <a:pPr marL="285750" lvl="0" indent="-285750" algn="just">
              <a:buFont typeface="Wingdings" panose="05000000000000000000" pitchFamily="2" charset="2"/>
              <a:buChar char="ü"/>
            </a:pPr>
            <a:endParaRPr lang="en-US" dirty="0"/>
          </a:p>
          <a:p>
            <a:pPr marL="285750" lvl="0" indent="-285750" algn="just">
              <a:buFont typeface="Wingdings" panose="05000000000000000000" pitchFamily="2" charset="2"/>
              <a:buChar char="ü"/>
            </a:pPr>
            <a:endParaRPr lang="en-US" sz="1600" dirty="0"/>
          </a:p>
        </p:txBody>
      </p:sp>
      <p:sp>
        <p:nvSpPr>
          <p:cNvPr id="7" name="CuadroTexto 6"/>
          <p:cNvSpPr txBox="1"/>
          <p:nvPr/>
        </p:nvSpPr>
        <p:spPr>
          <a:xfrm>
            <a:off x="396542" y="1455576"/>
            <a:ext cx="8990054"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lnSpc>
                <a:spcPct val="150000"/>
              </a:lnSpc>
              <a:buSzPct val="110000"/>
              <a:buFont typeface="Wingdings" panose="05000000000000000000" pitchFamily="2" charset="2"/>
              <a:buChar char="ü"/>
            </a:pPr>
            <a:r>
              <a:rPr lang="es-EC" dirty="0"/>
              <a:t>A partir del análisis efectuado, se determina que un riesgo es un suceso incierto, que, si se ejecuta, causaría daños o efectos negativos a la organización, dicho riesgo está asociado a la probabilidad de ocurrencia y al impacto que tendría si se materializa. En consecuencia, la correcta identificación de los riesgos comprende una serie de actividades como el reconocimiento de los activos, amenazas, vulnerabilidades y controles implementados. Dichas actividades se ejecutan en pro de salvaguardar los activos de información en las empresas. Así se concluye </a:t>
            </a:r>
            <a:r>
              <a:rPr lang="es-EC" dirty="0" smtClean="0"/>
              <a:t>que, </a:t>
            </a:r>
            <a:r>
              <a:rPr lang="es-EC" dirty="0"/>
              <a:t>la correcta gestión de los riesgos determina aplicar medidas preventivas para poder garantizar la confidencialidad, integridad y disponibilidad de la información y, por ende, la continuidad del negocio.</a:t>
            </a:r>
            <a:endParaRPr lang="en-US" dirty="0"/>
          </a:p>
          <a:p>
            <a:endParaRPr lang="en-US" dirty="0"/>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37</a:t>
            </a:fld>
            <a:endParaRPr lang="es-ES" noProof="0"/>
          </a:p>
        </p:txBody>
      </p:sp>
    </p:spTree>
    <p:extLst>
      <p:ext uri="{BB962C8B-B14F-4D97-AF65-F5344CB8AC3E}">
        <p14:creationId xmlns:p14="http://schemas.microsoft.com/office/powerpoint/2010/main" val="382157804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542" y="759301"/>
            <a:ext cx="9717639" cy="523220"/>
          </a:xfrm>
          <a:prstGeom prst="rect">
            <a:avLst/>
          </a:prstGeom>
          <a:noFill/>
        </p:spPr>
        <p:txBody>
          <a:bodyPr wrap="square" rtlCol="0">
            <a:spAutoFit/>
          </a:bodyPr>
          <a:lstStyle/>
          <a:p>
            <a:r>
              <a:rPr lang="es-EC" sz="2800" dirty="0" smtClean="0"/>
              <a:t>RECOMENDACIONES</a:t>
            </a:r>
            <a:endParaRPr lang="en-US" sz="2800" dirty="0"/>
          </a:p>
        </p:txBody>
      </p:sp>
      <p:sp>
        <p:nvSpPr>
          <p:cNvPr id="5" name="CuadroTexto 4"/>
          <p:cNvSpPr txBox="1"/>
          <p:nvPr/>
        </p:nvSpPr>
        <p:spPr>
          <a:xfrm>
            <a:off x="396542" y="5582657"/>
            <a:ext cx="9966658" cy="1169551"/>
          </a:xfrm>
          <a:prstGeom prst="rect">
            <a:avLst/>
          </a:prstGeom>
          <a:noFill/>
        </p:spPr>
        <p:txBody>
          <a:bodyPr wrap="square" rtlCol="0">
            <a:spAutoFit/>
          </a:bodyPr>
          <a:lstStyle/>
          <a:p>
            <a:pPr marL="285750" lvl="0" indent="-285750" algn="just">
              <a:buFont typeface="Wingdings" panose="05000000000000000000" pitchFamily="2" charset="2"/>
              <a:buChar char="ü"/>
            </a:pPr>
            <a:endParaRPr lang="es-EC" dirty="0" smtClean="0"/>
          </a:p>
          <a:p>
            <a:pPr marL="285750" lvl="0" indent="-285750" algn="just">
              <a:buFont typeface="Wingdings" panose="05000000000000000000" pitchFamily="2" charset="2"/>
              <a:buChar char="ü"/>
            </a:pPr>
            <a:endParaRPr lang="en-US" dirty="0"/>
          </a:p>
          <a:p>
            <a:pPr marL="285750" lvl="0" indent="-285750" algn="just">
              <a:buFont typeface="Wingdings" panose="05000000000000000000" pitchFamily="2" charset="2"/>
              <a:buChar char="ü"/>
            </a:pPr>
            <a:endParaRPr lang="en-US" dirty="0"/>
          </a:p>
          <a:p>
            <a:pPr marL="285750" lvl="0" indent="-285750" algn="just">
              <a:buFont typeface="Wingdings" panose="05000000000000000000" pitchFamily="2" charset="2"/>
              <a:buChar char="ü"/>
            </a:pPr>
            <a:endParaRPr lang="en-US" sz="1600" dirty="0"/>
          </a:p>
        </p:txBody>
      </p:sp>
      <p:sp>
        <p:nvSpPr>
          <p:cNvPr id="7" name="CuadroTexto 6"/>
          <p:cNvSpPr txBox="1"/>
          <p:nvPr/>
        </p:nvSpPr>
        <p:spPr>
          <a:xfrm>
            <a:off x="396542" y="1572168"/>
            <a:ext cx="8990054" cy="37809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lvl="0" indent="-285750" algn="just">
              <a:lnSpc>
                <a:spcPct val="150000"/>
              </a:lnSpc>
              <a:buFont typeface="Wingdings" panose="05000000000000000000" pitchFamily="2" charset="2"/>
              <a:buChar char="ü"/>
            </a:pPr>
            <a:r>
              <a:rPr lang="es-EC" dirty="0"/>
              <a:t>El logro de los objetivos organizacionales, el oportuno descubrimiento de las causas de un rendimiento insuficiente y la mejora continua son las pautas claves de las empresas para realizar la evaluación del desempeño en las mismas, todo esto con el principal apoyo de la alta gerencia, liderando los proyectos o temas de seguridad dela información, y apoyado de todas y cada una de las áreas de la organización. Con lo expuesto, se recomienda implementar el sistema de gestión de seguridad de la información propuesto en el presente proyecto, en la unidad de informática del GAD Municipal del Cantón Pujilí. </a:t>
            </a:r>
            <a:endParaRPr lang="en-US" dirty="0"/>
          </a:p>
          <a:p>
            <a:pPr>
              <a:lnSpc>
                <a:spcPct val="150000"/>
              </a:lnSpc>
            </a:pPr>
            <a:endParaRPr lang="en-US" dirty="0"/>
          </a:p>
        </p:txBody>
      </p: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38</a:t>
            </a:fld>
            <a:endParaRPr lang="es-ES" noProof="0"/>
          </a:p>
        </p:txBody>
      </p:sp>
    </p:spTree>
    <p:extLst>
      <p:ext uri="{BB962C8B-B14F-4D97-AF65-F5344CB8AC3E}">
        <p14:creationId xmlns:p14="http://schemas.microsoft.com/office/powerpoint/2010/main" val="35045246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3403" r="2646"/>
          <a:stretch/>
        </p:blipFill>
        <p:spPr>
          <a:xfrm>
            <a:off x="578500" y="331504"/>
            <a:ext cx="8570762" cy="5042930"/>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39</a:t>
            </a:fld>
            <a:endParaRPr lang="es-ES" noProof="0"/>
          </a:p>
        </p:txBody>
      </p:sp>
      <p:sp>
        <p:nvSpPr>
          <p:cNvPr id="4" name="CuadroTexto 3"/>
          <p:cNvSpPr txBox="1"/>
          <p:nvPr/>
        </p:nvSpPr>
        <p:spPr>
          <a:xfrm>
            <a:off x="895739" y="5728996"/>
            <a:ext cx="4572000" cy="523220"/>
          </a:xfrm>
          <a:prstGeom prst="rect">
            <a:avLst/>
          </a:prstGeom>
          <a:noFill/>
        </p:spPr>
        <p:txBody>
          <a:bodyPr wrap="square" rtlCol="0">
            <a:spAutoFit/>
          </a:bodyPr>
          <a:lstStyle/>
          <a:p>
            <a:r>
              <a:rPr lang="es-EC" sz="1400" dirty="0" smtClean="0">
                <a:solidFill>
                  <a:srgbClr val="0070C0"/>
                </a:solidFill>
              </a:rPr>
              <a:t>gfernandez1305@Gmail.com</a:t>
            </a:r>
          </a:p>
          <a:p>
            <a:r>
              <a:rPr lang="es-EC" sz="1400" dirty="0" smtClean="0"/>
              <a:t>0984296067</a:t>
            </a:r>
            <a:endParaRPr lang="en-US" sz="1400" dirty="0"/>
          </a:p>
        </p:txBody>
      </p:sp>
    </p:spTree>
    <p:extLst>
      <p:ext uri="{BB962C8B-B14F-4D97-AF65-F5344CB8AC3E}">
        <p14:creationId xmlns:p14="http://schemas.microsoft.com/office/powerpoint/2010/main" val="1265495279"/>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8276" y="2761090"/>
            <a:ext cx="8596668" cy="3880773"/>
          </a:xfrm>
        </p:spPr>
        <p:txBody>
          <a:bodyPr>
            <a:normAutofit/>
          </a:bodyPr>
          <a:lstStyle/>
          <a:p>
            <a:pPr algn="just"/>
            <a:r>
              <a:rPr lang="es-ES" sz="2400" dirty="0" smtClean="0">
                <a:solidFill>
                  <a:schemeClr val="tx1"/>
                </a:solidFill>
              </a:rPr>
              <a:t>La </a:t>
            </a:r>
            <a:r>
              <a:rPr lang="es-ES" sz="2400" dirty="0">
                <a:solidFill>
                  <a:schemeClr val="tx1"/>
                </a:solidFill>
              </a:rPr>
              <a:t>u</a:t>
            </a:r>
            <a:r>
              <a:rPr lang="es-ES" sz="2400" dirty="0" smtClean="0">
                <a:solidFill>
                  <a:schemeClr val="tx1"/>
                </a:solidFill>
              </a:rPr>
              <a:t>nidad de informática del GAD Municipal del Cantón Pujilí, almacena información sensible para la organización, la protección de dicha información en relación a la prevención frente a posibles riesgos es escasa,  ya que no </a:t>
            </a:r>
            <a:r>
              <a:rPr lang="es-ES" sz="2400" dirty="0">
                <a:solidFill>
                  <a:schemeClr val="tx1"/>
                </a:solidFill>
              </a:rPr>
              <a:t>cuenta con ningún tipo de </a:t>
            </a:r>
            <a:r>
              <a:rPr lang="es-ES" sz="2400" dirty="0" smtClean="0">
                <a:solidFill>
                  <a:schemeClr val="tx1"/>
                </a:solidFill>
              </a:rPr>
              <a:t>política fundamentada en alguna norma para el correcto tratamiento de la información. </a:t>
            </a:r>
            <a:endParaRPr lang="en-US" sz="2400" dirty="0">
              <a:solidFill>
                <a:schemeClr val="tx1"/>
              </a:solidFill>
            </a:endParaRPr>
          </a:p>
        </p:txBody>
      </p:sp>
      <p:sp>
        <p:nvSpPr>
          <p:cNvPr id="4" name="Título 1"/>
          <p:cNvSpPr>
            <a:spLocks noGrp="1"/>
          </p:cNvSpPr>
          <p:nvPr>
            <p:ph type="title"/>
          </p:nvPr>
        </p:nvSpPr>
        <p:spPr>
          <a:xfrm>
            <a:off x="2991119" y="477518"/>
            <a:ext cx="5903005" cy="1320800"/>
          </a:xfrm>
        </p:spPr>
        <p:txBody>
          <a:bodyPr>
            <a:normAutofit fontScale="90000"/>
          </a:bodyPr>
          <a:lstStyle/>
          <a:p>
            <a:pPr algn="ctr"/>
            <a:r>
              <a:rPr lang="es-EC" sz="4000" dirty="0" smtClean="0">
                <a:solidFill>
                  <a:schemeClr val="tx1"/>
                </a:solidFill>
              </a:rPr>
              <a:t>PLANTEAMIENTO DEL PROBLEMA</a:t>
            </a:r>
            <a:r>
              <a:rPr lang="es-EC" dirty="0" smtClean="0"/>
              <a:t/>
            </a:r>
            <a:br>
              <a:rPr lang="es-EC" dirty="0" smtClean="0"/>
            </a:br>
            <a:endParaRPr lang="en-US" dirty="0"/>
          </a:p>
        </p:txBody>
      </p:sp>
      <p:cxnSp>
        <p:nvCxnSpPr>
          <p:cNvPr id="6" name="Conector recto 5"/>
          <p:cNvCxnSpPr/>
          <p:nvPr/>
        </p:nvCxnSpPr>
        <p:spPr>
          <a:xfrm>
            <a:off x="2224584" y="1656207"/>
            <a:ext cx="74360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50132" y="134483"/>
            <a:ext cx="1847850" cy="2466975"/>
          </a:xfrm>
          <a:prstGeom prst="rect">
            <a:avLst/>
          </a:prstGeom>
        </p:spPr>
      </p:pic>
      <p:sp>
        <p:nvSpPr>
          <p:cNvPr id="5" name="Marcador de número de diapositiva 4"/>
          <p:cNvSpPr>
            <a:spLocks noGrp="1"/>
          </p:cNvSpPr>
          <p:nvPr>
            <p:ph type="sldNum" sz="quarter" idx="12"/>
          </p:nvPr>
        </p:nvSpPr>
        <p:spPr/>
        <p:txBody>
          <a:bodyPr/>
          <a:lstStyle/>
          <a:p>
            <a:pPr rtl="0"/>
            <a:fld id="{D57F1E4F-1CFF-5643-939E-217C01CDF565}" type="slidenum">
              <a:rPr lang="es-ES" noProof="0" smtClean="0"/>
              <a:pPr rtl="0"/>
              <a:t>4</a:t>
            </a:fld>
            <a:endParaRPr lang="es-ES" noProof="0"/>
          </a:p>
        </p:txBody>
      </p:sp>
    </p:spTree>
    <p:extLst>
      <p:ext uri="{BB962C8B-B14F-4D97-AF65-F5344CB8AC3E}">
        <p14:creationId xmlns:p14="http://schemas.microsoft.com/office/powerpoint/2010/main" val="126005859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66031" y="685421"/>
            <a:ext cx="5903005" cy="1320800"/>
          </a:xfrm>
        </p:spPr>
        <p:txBody>
          <a:bodyPr/>
          <a:lstStyle/>
          <a:p>
            <a:pPr algn="ctr"/>
            <a:r>
              <a:rPr lang="es-EC" sz="4000" dirty="0" smtClean="0">
                <a:solidFill>
                  <a:schemeClr val="tx1"/>
                </a:solidFill>
              </a:rPr>
              <a:t>HIPÓTESIS</a:t>
            </a:r>
            <a:r>
              <a:rPr lang="es-EC" dirty="0" smtClean="0"/>
              <a:t/>
            </a:r>
            <a:br>
              <a:rPr lang="es-EC" dirty="0" smtClean="0"/>
            </a:br>
            <a:endParaRPr lang="en-US" dirty="0"/>
          </a:p>
        </p:txBody>
      </p:sp>
      <p:graphicFrame>
        <p:nvGraphicFramePr>
          <p:cNvPr id="6" name="Diagrama 5"/>
          <p:cNvGraphicFramePr/>
          <p:nvPr>
            <p:extLst>
              <p:ext uri="{D42A27DB-BD31-4B8C-83A1-F6EECF244321}">
                <p14:modId xmlns:p14="http://schemas.microsoft.com/office/powerpoint/2010/main" val="2802940602"/>
              </p:ext>
            </p:extLst>
          </p:nvPr>
        </p:nvGraphicFramePr>
        <p:xfrm>
          <a:off x="805218" y="1692323"/>
          <a:ext cx="8734567" cy="4708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ector recto 7"/>
          <p:cNvCxnSpPr/>
          <p:nvPr/>
        </p:nvCxnSpPr>
        <p:spPr>
          <a:xfrm>
            <a:off x="2116910" y="1381889"/>
            <a:ext cx="74360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1"/>
            <a:ext cx="1741714" cy="1741714"/>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5</a:t>
            </a:fld>
            <a:endParaRPr lang="es-ES" noProof="0"/>
          </a:p>
        </p:txBody>
      </p:sp>
    </p:spTree>
    <p:extLst>
      <p:ext uri="{BB962C8B-B14F-4D97-AF65-F5344CB8AC3E}">
        <p14:creationId xmlns:p14="http://schemas.microsoft.com/office/powerpoint/2010/main" val="4006604244"/>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83447" y="569019"/>
            <a:ext cx="5903005" cy="1320800"/>
          </a:xfrm>
        </p:spPr>
        <p:txBody>
          <a:bodyPr/>
          <a:lstStyle/>
          <a:p>
            <a:pPr algn="ctr"/>
            <a:r>
              <a:rPr lang="es-EC" sz="4000" dirty="0" smtClean="0">
                <a:solidFill>
                  <a:schemeClr val="tx1"/>
                </a:solidFill>
              </a:rPr>
              <a:t>OBJETIVO</a:t>
            </a:r>
            <a:endParaRPr lang="en-US" dirty="0"/>
          </a:p>
        </p:txBody>
      </p:sp>
      <p:pic>
        <p:nvPicPr>
          <p:cNvPr id="11" name="Marcador de contenido 10"/>
          <p:cNvPicPr>
            <a:picLocks noGrp="1" noChangeAspect="1"/>
          </p:cNvPicPr>
          <p:nvPr>
            <p:ph idx="1"/>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4737" t="11053" r="8948" b="18421"/>
          <a:stretch/>
        </p:blipFill>
        <p:spPr>
          <a:xfrm>
            <a:off x="158204" y="117003"/>
            <a:ext cx="2142699" cy="1980149"/>
          </a:xfrm>
        </p:spPr>
      </p:pic>
      <p:graphicFrame>
        <p:nvGraphicFramePr>
          <p:cNvPr id="21" name="Diagrama 20"/>
          <p:cNvGraphicFramePr/>
          <p:nvPr>
            <p:extLst>
              <p:ext uri="{D42A27DB-BD31-4B8C-83A1-F6EECF244321}">
                <p14:modId xmlns:p14="http://schemas.microsoft.com/office/powerpoint/2010/main" val="1697686932"/>
              </p:ext>
            </p:extLst>
          </p:nvPr>
        </p:nvGraphicFramePr>
        <p:xfrm>
          <a:off x="1030405" y="1889819"/>
          <a:ext cx="8850574" cy="3957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2" name="Conector recto 21"/>
          <p:cNvCxnSpPr/>
          <p:nvPr/>
        </p:nvCxnSpPr>
        <p:spPr>
          <a:xfrm>
            <a:off x="2116910" y="1381889"/>
            <a:ext cx="74360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6</a:t>
            </a:fld>
            <a:endParaRPr lang="es-ES" noProof="0"/>
          </a:p>
        </p:txBody>
      </p:sp>
    </p:spTree>
    <p:extLst>
      <p:ext uri="{BB962C8B-B14F-4D97-AF65-F5344CB8AC3E}">
        <p14:creationId xmlns:p14="http://schemas.microsoft.com/office/powerpoint/2010/main" val="3045829439"/>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60809" y="598276"/>
            <a:ext cx="5903005" cy="1320800"/>
          </a:xfrm>
        </p:spPr>
        <p:txBody>
          <a:bodyPr/>
          <a:lstStyle/>
          <a:p>
            <a:pPr algn="ctr"/>
            <a:r>
              <a:rPr lang="es-EC" sz="4000" dirty="0" smtClean="0">
                <a:solidFill>
                  <a:schemeClr val="tx1"/>
                </a:solidFill>
              </a:rPr>
              <a:t>MARCO TEÓRICO</a:t>
            </a:r>
            <a:endParaRPr lang="en-US" dirty="0"/>
          </a:p>
        </p:txBody>
      </p:sp>
      <p:cxnSp>
        <p:nvCxnSpPr>
          <p:cNvPr id="22" name="Conector recto 21"/>
          <p:cNvCxnSpPr/>
          <p:nvPr/>
        </p:nvCxnSpPr>
        <p:spPr>
          <a:xfrm>
            <a:off x="1532930" y="1396404"/>
            <a:ext cx="74360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o 5" descr="Gráfico de proceso">
            <a:extLst>
              <a:ext uri="{FF2B5EF4-FFF2-40B4-BE49-F238E27FC236}">
                <a16:creationId xmlns:a16="http://schemas.microsoft.com/office/drawing/2014/main" id="{F9ADA81D-4CDA-4EE1-9CD8-D4A3F8136A10}"/>
              </a:ext>
            </a:extLst>
          </p:cNvPr>
          <p:cNvGrpSpPr/>
          <p:nvPr/>
        </p:nvGrpSpPr>
        <p:grpSpPr>
          <a:xfrm>
            <a:off x="528963" y="2611041"/>
            <a:ext cx="9540068" cy="3056863"/>
            <a:chOff x="794936" y="557856"/>
            <a:chExt cx="11260260" cy="3775076"/>
          </a:xfrm>
        </p:grpSpPr>
        <p:grpSp>
          <p:nvGrpSpPr>
            <p:cNvPr id="8" name="Grupo 38">
              <a:extLst>
                <a:ext uri="{FF2B5EF4-FFF2-40B4-BE49-F238E27FC236}">
                  <a16:creationId xmlns:a16="http://schemas.microsoft.com/office/drawing/2014/main" id="{7C34D6D9-0983-416B-977A-8FED815B2CDA}"/>
                </a:ext>
              </a:extLst>
            </p:cNvPr>
            <p:cNvGrpSpPr>
              <a:grpSpLocks/>
            </p:cNvGrpSpPr>
            <p:nvPr/>
          </p:nvGrpSpPr>
          <p:grpSpPr bwMode="auto">
            <a:xfrm>
              <a:off x="4062519" y="1043382"/>
              <a:ext cx="972000" cy="276225"/>
              <a:chOff x="1848067" y="2697524"/>
              <a:chExt cx="2311184" cy="316190"/>
            </a:xfrm>
          </p:grpSpPr>
          <p:cxnSp>
            <p:nvCxnSpPr>
              <p:cNvPr id="46" name="Conector recto 45">
                <a:extLst>
                  <a:ext uri="{FF2B5EF4-FFF2-40B4-BE49-F238E27FC236}">
                    <a16:creationId xmlns:a16="http://schemas.microsoft.com/office/drawing/2014/main" id="{B321B9D2-93F8-4A1E-B0F6-22CA692D2380}"/>
                  </a:ext>
                </a:extLst>
              </p:cNvPr>
              <p:cNvCxnSpPr/>
              <p:nvPr/>
            </p:nvCxnSpPr>
            <p:spPr>
              <a:xfrm flipH="1" flipV="1">
                <a:off x="3660361" y="2697524"/>
                <a:ext cx="498890"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47" name="Conector recto 46">
                <a:extLst>
                  <a:ext uri="{FF2B5EF4-FFF2-40B4-BE49-F238E27FC236}">
                    <a16:creationId xmlns:a16="http://schemas.microsoft.com/office/drawing/2014/main" id="{398E55C6-1C13-4113-9F6C-E45A6B5BDFBF}"/>
                  </a:ext>
                </a:extLst>
              </p:cNvPr>
              <p:cNvCxnSpPr/>
              <p:nvPr/>
            </p:nvCxnSpPr>
            <p:spPr>
              <a:xfrm flipH="1">
                <a:off x="1848067" y="2697524"/>
                <a:ext cx="1812294"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9" name="Grupo 41">
              <a:extLst>
                <a:ext uri="{FF2B5EF4-FFF2-40B4-BE49-F238E27FC236}">
                  <a16:creationId xmlns:a16="http://schemas.microsoft.com/office/drawing/2014/main" id="{6AF12EBC-F860-48D7-954E-F55642FE6F83}"/>
                </a:ext>
              </a:extLst>
            </p:cNvPr>
            <p:cNvGrpSpPr>
              <a:grpSpLocks/>
            </p:cNvGrpSpPr>
            <p:nvPr/>
          </p:nvGrpSpPr>
          <p:grpSpPr bwMode="auto">
            <a:xfrm>
              <a:off x="3942468" y="3536007"/>
              <a:ext cx="972000" cy="342900"/>
              <a:chOff x="2185142" y="4994858"/>
              <a:chExt cx="2113299" cy="316190"/>
            </a:xfrm>
          </p:grpSpPr>
          <p:cxnSp>
            <p:nvCxnSpPr>
              <p:cNvPr id="44" name="Conector recto 43">
                <a:extLst>
                  <a:ext uri="{FF2B5EF4-FFF2-40B4-BE49-F238E27FC236}">
                    <a16:creationId xmlns:a16="http://schemas.microsoft.com/office/drawing/2014/main" id="{77205079-344A-4B09-8E4B-81258C4108CE}"/>
                  </a:ext>
                </a:extLst>
              </p:cNvPr>
              <p:cNvCxnSpPr/>
              <p:nvPr/>
            </p:nvCxnSpPr>
            <p:spPr>
              <a:xfrm flipH="1">
                <a:off x="3800620" y="4994858"/>
                <a:ext cx="497821"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45" name="Conector recto 44">
                <a:extLst>
                  <a:ext uri="{FF2B5EF4-FFF2-40B4-BE49-F238E27FC236}">
                    <a16:creationId xmlns:a16="http://schemas.microsoft.com/office/drawing/2014/main" id="{8B5A1990-4A94-45C7-BF48-6E6F48840887}"/>
                  </a:ext>
                </a:extLst>
              </p:cNvPr>
              <p:cNvCxnSpPr/>
              <p:nvPr/>
            </p:nvCxnSpPr>
            <p:spPr>
              <a:xfrm flipH="1">
                <a:off x="2185142" y="5311048"/>
                <a:ext cx="1615478"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10" name="Grupo 44">
              <a:extLst>
                <a:ext uri="{FF2B5EF4-FFF2-40B4-BE49-F238E27FC236}">
                  <a16:creationId xmlns:a16="http://schemas.microsoft.com/office/drawing/2014/main" id="{C9C7CCD5-FADD-494E-B833-E696B6347857}"/>
                </a:ext>
              </a:extLst>
            </p:cNvPr>
            <p:cNvGrpSpPr>
              <a:grpSpLocks/>
            </p:cNvGrpSpPr>
            <p:nvPr/>
          </p:nvGrpSpPr>
          <p:grpSpPr bwMode="auto">
            <a:xfrm>
              <a:off x="7256378" y="1150688"/>
              <a:ext cx="972000" cy="257175"/>
              <a:chOff x="7528087" y="2680840"/>
              <a:chExt cx="2061939" cy="316190"/>
            </a:xfrm>
          </p:grpSpPr>
          <p:cxnSp>
            <p:nvCxnSpPr>
              <p:cNvPr id="42" name="Conector recto 41">
                <a:extLst>
                  <a:ext uri="{FF2B5EF4-FFF2-40B4-BE49-F238E27FC236}">
                    <a16:creationId xmlns:a16="http://schemas.microsoft.com/office/drawing/2014/main" id="{6E30FCF4-384F-4BCE-8A64-252581213005}"/>
                  </a:ext>
                </a:extLst>
              </p:cNvPr>
              <p:cNvCxnSpPr/>
              <p:nvPr/>
            </p:nvCxnSpPr>
            <p:spPr>
              <a:xfrm flipV="1">
                <a:off x="7528087" y="2680840"/>
                <a:ext cx="498282"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43" name="Conector recto 42">
                <a:extLst>
                  <a:ext uri="{FF2B5EF4-FFF2-40B4-BE49-F238E27FC236}">
                    <a16:creationId xmlns:a16="http://schemas.microsoft.com/office/drawing/2014/main" id="{78110554-BB05-45B3-8562-EF9B3D037476}"/>
                  </a:ext>
                </a:extLst>
              </p:cNvPr>
              <p:cNvCxnSpPr/>
              <p:nvPr/>
            </p:nvCxnSpPr>
            <p:spPr>
              <a:xfrm>
                <a:off x="8026369" y="2680840"/>
                <a:ext cx="1563657"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11" name="Grupo 47">
              <a:extLst>
                <a:ext uri="{FF2B5EF4-FFF2-40B4-BE49-F238E27FC236}">
                  <a16:creationId xmlns:a16="http://schemas.microsoft.com/office/drawing/2014/main" id="{F731FD38-2C74-409F-ABEE-FB71D08D9DA2}"/>
                </a:ext>
              </a:extLst>
            </p:cNvPr>
            <p:cNvGrpSpPr>
              <a:grpSpLocks/>
            </p:cNvGrpSpPr>
            <p:nvPr/>
          </p:nvGrpSpPr>
          <p:grpSpPr bwMode="auto">
            <a:xfrm>
              <a:off x="7138000" y="3625377"/>
              <a:ext cx="972000" cy="257175"/>
              <a:chOff x="8125333" y="4745260"/>
              <a:chExt cx="2389596" cy="203034"/>
            </a:xfrm>
          </p:grpSpPr>
          <p:cxnSp>
            <p:nvCxnSpPr>
              <p:cNvPr id="40" name="Conector recto 39">
                <a:extLst>
                  <a:ext uri="{FF2B5EF4-FFF2-40B4-BE49-F238E27FC236}">
                    <a16:creationId xmlns:a16="http://schemas.microsoft.com/office/drawing/2014/main" id="{F88E2E87-32BE-4F6C-8332-3967C91A27E1}"/>
                  </a:ext>
                </a:extLst>
              </p:cNvPr>
              <p:cNvCxnSpPr/>
              <p:nvPr/>
            </p:nvCxnSpPr>
            <p:spPr>
              <a:xfrm>
                <a:off x="8125333" y="4745260"/>
                <a:ext cx="523688" cy="203034"/>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41" name="Conector recto 40">
                <a:extLst>
                  <a:ext uri="{FF2B5EF4-FFF2-40B4-BE49-F238E27FC236}">
                    <a16:creationId xmlns:a16="http://schemas.microsoft.com/office/drawing/2014/main" id="{1F113495-1E79-41B5-9C91-E7595347E51F}"/>
                  </a:ext>
                </a:extLst>
              </p:cNvPr>
              <p:cNvCxnSpPr/>
              <p:nvPr/>
            </p:nvCxnSpPr>
            <p:spPr>
              <a:xfrm>
                <a:off x="8649021" y="4948294"/>
                <a:ext cx="1865908"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12" name="Grupo 50">
              <a:extLst>
                <a:ext uri="{FF2B5EF4-FFF2-40B4-BE49-F238E27FC236}">
                  <a16:creationId xmlns:a16="http://schemas.microsoft.com/office/drawing/2014/main" id="{98D80246-D915-4AF3-8BF2-AAAD83F59F3F}"/>
                </a:ext>
              </a:extLst>
            </p:cNvPr>
            <p:cNvGrpSpPr>
              <a:grpSpLocks noChangeAspect="1"/>
            </p:cNvGrpSpPr>
            <p:nvPr/>
          </p:nvGrpSpPr>
          <p:grpSpPr bwMode="auto">
            <a:xfrm>
              <a:off x="4236365" y="672157"/>
              <a:ext cx="3692525" cy="3660775"/>
              <a:chOff x="1961" y="581"/>
              <a:chExt cx="3678" cy="3648"/>
            </a:xfrm>
          </p:grpSpPr>
          <p:sp>
            <p:nvSpPr>
              <p:cNvPr id="31" name="Forma libre 51">
                <a:extLst>
                  <a:ext uri="{FF2B5EF4-FFF2-40B4-BE49-F238E27FC236}">
                    <a16:creationId xmlns:a16="http://schemas.microsoft.com/office/drawing/2014/main" id="{C635BAAE-190D-4F54-97E2-0F4CE4427E88}"/>
                  </a:ext>
                </a:extLst>
              </p:cNvPr>
              <p:cNvSpPr>
                <a:spLocks/>
              </p:cNvSpPr>
              <p:nvPr/>
            </p:nvSpPr>
            <p:spPr bwMode="auto">
              <a:xfrm>
                <a:off x="2949" y="3391"/>
                <a:ext cx="588" cy="509"/>
              </a:xfrm>
              <a:custGeom>
                <a:avLst/>
                <a:gdLst>
                  <a:gd name="T0" fmla="*/ 122 w 286"/>
                  <a:gd name="T1" fmla="*/ 248 h 248"/>
                  <a:gd name="T2" fmla="*/ 239 w 286"/>
                  <a:gd name="T3" fmla="*/ 219 h 248"/>
                  <a:gd name="T4" fmla="*/ 20 w 286"/>
                  <a:gd name="T5" fmla="*/ 0 h 248"/>
                  <a:gd name="T6" fmla="*/ 76 w 286"/>
                  <a:gd name="T7" fmla="*/ 241 h 248"/>
                  <a:gd name="T8" fmla="*/ 122 w 286"/>
                  <a:gd name="T9" fmla="*/ 248 h 248"/>
                </a:gdLst>
                <a:ahLst/>
                <a:cxnLst>
                  <a:cxn ang="0">
                    <a:pos x="T0" y="T1"/>
                  </a:cxn>
                  <a:cxn ang="0">
                    <a:pos x="T2" y="T3"/>
                  </a:cxn>
                  <a:cxn ang="0">
                    <a:pos x="T4" y="T5"/>
                  </a:cxn>
                  <a:cxn ang="0">
                    <a:pos x="T6" y="T7"/>
                  </a:cxn>
                  <a:cxn ang="0">
                    <a:pos x="T8" y="T9"/>
                  </a:cxn>
                </a:cxnLst>
                <a:rect l="0" t="0" r="r" b="b"/>
                <a:pathLst>
                  <a:path w="286" h="248">
                    <a:moveTo>
                      <a:pt x="122" y="248"/>
                    </a:moveTo>
                    <a:cubicBezTo>
                      <a:pt x="122" y="248"/>
                      <a:pt x="192" y="241"/>
                      <a:pt x="239" y="219"/>
                    </a:cubicBezTo>
                    <a:cubicBezTo>
                      <a:pt x="286" y="197"/>
                      <a:pt x="20" y="0"/>
                      <a:pt x="20" y="0"/>
                    </a:cubicBezTo>
                    <a:cubicBezTo>
                      <a:pt x="20" y="0"/>
                      <a:pt x="0" y="210"/>
                      <a:pt x="76" y="241"/>
                    </a:cubicBezTo>
                    <a:lnTo>
                      <a:pt x="122" y="24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2" name="Forma libre 52">
                <a:extLst>
                  <a:ext uri="{FF2B5EF4-FFF2-40B4-BE49-F238E27FC236}">
                    <a16:creationId xmlns:a16="http://schemas.microsoft.com/office/drawing/2014/main" id="{A4C906DC-717D-4EBF-A828-99847149716D}"/>
                  </a:ext>
                </a:extLst>
              </p:cNvPr>
              <p:cNvSpPr>
                <a:spLocks/>
              </p:cNvSpPr>
              <p:nvPr/>
            </p:nvSpPr>
            <p:spPr bwMode="auto">
              <a:xfrm>
                <a:off x="4799" y="2653"/>
                <a:ext cx="509" cy="588"/>
              </a:xfrm>
              <a:custGeom>
                <a:avLst/>
                <a:gdLst>
                  <a:gd name="T0" fmla="*/ 248 w 248"/>
                  <a:gd name="T1" fmla="*/ 164 h 287"/>
                  <a:gd name="T2" fmla="*/ 219 w 248"/>
                  <a:gd name="T3" fmla="*/ 48 h 287"/>
                  <a:gd name="T4" fmla="*/ 0 w 248"/>
                  <a:gd name="T5" fmla="*/ 266 h 287"/>
                  <a:gd name="T6" fmla="*/ 241 w 248"/>
                  <a:gd name="T7" fmla="*/ 210 h 287"/>
                  <a:gd name="T8" fmla="*/ 248 w 248"/>
                  <a:gd name="T9" fmla="*/ 164 h 287"/>
                </a:gdLst>
                <a:ahLst/>
                <a:cxnLst>
                  <a:cxn ang="0">
                    <a:pos x="T0" y="T1"/>
                  </a:cxn>
                  <a:cxn ang="0">
                    <a:pos x="T2" y="T3"/>
                  </a:cxn>
                  <a:cxn ang="0">
                    <a:pos x="T4" y="T5"/>
                  </a:cxn>
                  <a:cxn ang="0">
                    <a:pos x="T6" y="T7"/>
                  </a:cxn>
                  <a:cxn ang="0">
                    <a:pos x="T8" y="T9"/>
                  </a:cxn>
                </a:cxnLst>
                <a:rect l="0" t="0" r="r" b="b"/>
                <a:pathLst>
                  <a:path w="248" h="287">
                    <a:moveTo>
                      <a:pt x="248" y="164"/>
                    </a:moveTo>
                    <a:cubicBezTo>
                      <a:pt x="248" y="164"/>
                      <a:pt x="241" y="95"/>
                      <a:pt x="219" y="48"/>
                    </a:cubicBezTo>
                    <a:cubicBezTo>
                      <a:pt x="197" y="0"/>
                      <a:pt x="0" y="266"/>
                      <a:pt x="0" y="266"/>
                    </a:cubicBezTo>
                    <a:cubicBezTo>
                      <a:pt x="0" y="266"/>
                      <a:pt x="210" y="287"/>
                      <a:pt x="241" y="210"/>
                    </a:cubicBezTo>
                    <a:lnTo>
                      <a:pt x="248" y="16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3" name="Forma libre 53">
                <a:extLst>
                  <a:ext uri="{FF2B5EF4-FFF2-40B4-BE49-F238E27FC236}">
                    <a16:creationId xmlns:a16="http://schemas.microsoft.com/office/drawing/2014/main" id="{16DB17D7-0314-422D-8934-66E719852ACA}"/>
                  </a:ext>
                </a:extLst>
              </p:cNvPr>
              <p:cNvSpPr>
                <a:spLocks/>
              </p:cNvSpPr>
              <p:nvPr/>
            </p:nvSpPr>
            <p:spPr bwMode="auto">
              <a:xfrm>
                <a:off x="4062" y="883"/>
                <a:ext cx="588" cy="508"/>
              </a:xfrm>
              <a:custGeom>
                <a:avLst/>
                <a:gdLst>
                  <a:gd name="T0" fmla="*/ 163 w 286"/>
                  <a:gd name="T1" fmla="*/ 0 h 247"/>
                  <a:gd name="T2" fmla="*/ 47 w 286"/>
                  <a:gd name="T3" fmla="*/ 28 h 247"/>
                  <a:gd name="T4" fmla="*/ 266 w 286"/>
                  <a:gd name="T5" fmla="*/ 247 h 247"/>
                  <a:gd name="T6" fmla="*/ 209 w 286"/>
                  <a:gd name="T7" fmla="*/ 6 h 247"/>
                  <a:gd name="T8" fmla="*/ 163 w 286"/>
                  <a:gd name="T9" fmla="*/ 0 h 247"/>
                </a:gdLst>
                <a:ahLst/>
                <a:cxnLst>
                  <a:cxn ang="0">
                    <a:pos x="T0" y="T1"/>
                  </a:cxn>
                  <a:cxn ang="0">
                    <a:pos x="T2" y="T3"/>
                  </a:cxn>
                  <a:cxn ang="0">
                    <a:pos x="T4" y="T5"/>
                  </a:cxn>
                  <a:cxn ang="0">
                    <a:pos x="T6" y="T7"/>
                  </a:cxn>
                  <a:cxn ang="0">
                    <a:pos x="T8" y="T9"/>
                  </a:cxn>
                </a:cxnLst>
                <a:rect l="0" t="0" r="r" b="b"/>
                <a:pathLst>
                  <a:path w="286" h="247">
                    <a:moveTo>
                      <a:pt x="163" y="0"/>
                    </a:moveTo>
                    <a:cubicBezTo>
                      <a:pt x="163" y="0"/>
                      <a:pt x="94" y="6"/>
                      <a:pt x="47" y="28"/>
                    </a:cubicBezTo>
                    <a:cubicBezTo>
                      <a:pt x="0" y="50"/>
                      <a:pt x="266" y="247"/>
                      <a:pt x="266" y="247"/>
                    </a:cubicBezTo>
                    <a:cubicBezTo>
                      <a:pt x="266" y="247"/>
                      <a:pt x="286" y="37"/>
                      <a:pt x="209" y="6"/>
                    </a:cubicBezTo>
                    <a:lnTo>
                      <a:pt x="163"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4" name="Forma libre 54">
                <a:extLst>
                  <a:ext uri="{FF2B5EF4-FFF2-40B4-BE49-F238E27FC236}">
                    <a16:creationId xmlns:a16="http://schemas.microsoft.com/office/drawing/2014/main" id="{C9AEF7F8-2262-4B1A-BB75-C27D30C30FA8}"/>
                  </a:ext>
                </a:extLst>
              </p:cNvPr>
              <p:cNvSpPr>
                <a:spLocks/>
              </p:cNvSpPr>
              <p:nvPr/>
            </p:nvSpPr>
            <p:spPr bwMode="auto">
              <a:xfrm>
                <a:off x="2291" y="1541"/>
                <a:ext cx="508" cy="588"/>
              </a:xfrm>
              <a:custGeom>
                <a:avLst/>
                <a:gdLst>
                  <a:gd name="T0" fmla="*/ 0 w 247"/>
                  <a:gd name="T1" fmla="*/ 122 h 286"/>
                  <a:gd name="T2" fmla="*/ 28 w 247"/>
                  <a:gd name="T3" fmla="*/ 239 h 286"/>
                  <a:gd name="T4" fmla="*/ 247 w 247"/>
                  <a:gd name="T5" fmla="*/ 20 h 286"/>
                  <a:gd name="T6" fmla="*/ 6 w 247"/>
                  <a:gd name="T7" fmla="*/ 76 h 286"/>
                  <a:gd name="T8" fmla="*/ 0 w 247"/>
                  <a:gd name="T9" fmla="*/ 122 h 286"/>
                </a:gdLst>
                <a:ahLst/>
                <a:cxnLst>
                  <a:cxn ang="0">
                    <a:pos x="T0" y="T1"/>
                  </a:cxn>
                  <a:cxn ang="0">
                    <a:pos x="T2" y="T3"/>
                  </a:cxn>
                  <a:cxn ang="0">
                    <a:pos x="T4" y="T5"/>
                  </a:cxn>
                  <a:cxn ang="0">
                    <a:pos x="T6" y="T7"/>
                  </a:cxn>
                  <a:cxn ang="0">
                    <a:pos x="T8" y="T9"/>
                  </a:cxn>
                </a:cxnLst>
                <a:rect l="0" t="0" r="r" b="b"/>
                <a:pathLst>
                  <a:path w="247" h="286">
                    <a:moveTo>
                      <a:pt x="0" y="122"/>
                    </a:moveTo>
                    <a:cubicBezTo>
                      <a:pt x="0" y="122"/>
                      <a:pt x="6" y="192"/>
                      <a:pt x="28" y="239"/>
                    </a:cubicBezTo>
                    <a:cubicBezTo>
                      <a:pt x="50" y="286"/>
                      <a:pt x="247" y="20"/>
                      <a:pt x="247" y="20"/>
                    </a:cubicBezTo>
                    <a:cubicBezTo>
                      <a:pt x="247" y="20"/>
                      <a:pt x="37" y="0"/>
                      <a:pt x="6" y="76"/>
                    </a:cubicBezTo>
                    <a:lnTo>
                      <a:pt x="0" y="12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5" name="Forma libre 55">
                <a:extLst>
                  <a:ext uri="{FF2B5EF4-FFF2-40B4-BE49-F238E27FC236}">
                    <a16:creationId xmlns:a16="http://schemas.microsoft.com/office/drawing/2014/main" id="{D1F54A9F-CB6B-4707-92E5-8908E37BD0A6}"/>
                  </a:ext>
                </a:extLst>
              </p:cNvPr>
              <p:cNvSpPr>
                <a:spLocks/>
              </p:cNvSpPr>
              <p:nvPr/>
            </p:nvSpPr>
            <p:spPr bwMode="auto">
              <a:xfrm>
                <a:off x="1961" y="581"/>
                <a:ext cx="3678" cy="3648"/>
              </a:xfrm>
              <a:custGeom>
                <a:avLst/>
                <a:gdLst>
                  <a:gd name="T0" fmla="*/ 921 w 1790"/>
                  <a:gd name="T1" fmla="*/ 0 h 1775"/>
                  <a:gd name="T2" fmla="*/ 1775 w 1790"/>
                  <a:gd name="T3" fmla="*/ 855 h 1775"/>
                  <a:gd name="T4" fmla="*/ 1775 w 1790"/>
                  <a:gd name="T5" fmla="*/ 907 h 1775"/>
                  <a:gd name="T6" fmla="*/ 921 w 1790"/>
                  <a:gd name="T7" fmla="*/ 1761 h 1775"/>
                  <a:gd name="T8" fmla="*/ 869 w 1790"/>
                  <a:gd name="T9" fmla="*/ 1761 h 1775"/>
                  <a:gd name="T10" fmla="*/ 14 w 1790"/>
                  <a:gd name="T11" fmla="*/ 907 h 1775"/>
                  <a:gd name="T12" fmla="*/ 14 w 1790"/>
                  <a:gd name="T13" fmla="*/ 855 h 1775"/>
                  <a:gd name="T14" fmla="*/ 869 w 1790"/>
                  <a:gd name="T15" fmla="*/ 0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0" h="1775">
                    <a:moveTo>
                      <a:pt x="921" y="0"/>
                    </a:moveTo>
                    <a:cubicBezTo>
                      <a:pt x="1775" y="855"/>
                      <a:pt x="1775" y="855"/>
                      <a:pt x="1775" y="855"/>
                    </a:cubicBezTo>
                    <a:cubicBezTo>
                      <a:pt x="1790" y="869"/>
                      <a:pt x="1790" y="892"/>
                      <a:pt x="1775" y="907"/>
                    </a:cubicBezTo>
                    <a:cubicBezTo>
                      <a:pt x="921" y="1761"/>
                      <a:pt x="921" y="1761"/>
                      <a:pt x="921" y="1761"/>
                    </a:cubicBezTo>
                    <a:cubicBezTo>
                      <a:pt x="906" y="1775"/>
                      <a:pt x="883" y="1775"/>
                      <a:pt x="869" y="1761"/>
                    </a:cubicBezTo>
                    <a:cubicBezTo>
                      <a:pt x="14" y="907"/>
                      <a:pt x="14" y="907"/>
                      <a:pt x="14" y="907"/>
                    </a:cubicBezTo>
                    <a:cubicBezTo>
                      <a:pt x="0" y="892"/>
                      <a:pt x="0" y="869"/>
                      <a:pt x="14" y="855"/>
                    </a:cubicBezTo>
                    <a:cubicBezTo>
                      <a:pt x="869" y="0"/>
                      <a:pt x="869" y="0"/>
                      <a:pt x="869"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6" name="Forma libre 56">
                <a:extLst>
                  <a:ext uri="{FF2B5EF4-FFF2-40B4-BE49-F238E27FC236}">
                    <a16:creationId xmlns:a16="http://schemas.microsoft.com/office/drawing/2014/main" id="{EC6C5E2C-56C4-40C6-8CA0-1BD73021F86D}"/>
                  </a:ext>
                </a:extLst>
              </p:cNvPr>
              <p:cNvSpPr>
                <a:spLocks/>
              </p:cNvSpPr>
              <p:nvPr/>
            </p:nvSpPr>
            <p:spPr bwMode="auto">
              <a:xfrm>
                <a:off x="2267" y="659"/>
                <a:ext cx="1979" cy="1155"/>
              </a:xfrm>
              <a:custGeom>
                <a:avLst/>
                <a:gdLst>
                  <a:gd name="T0" fmla="*/ 1420 w 963"/>
                  <a:gd name="T1" fmla="*/ 0 h 562"/>
                  <a:gd name="T2" fmla="*/ 1420 w 963"/>
                  <a:gd name="T3" fmla="*/ 195 h 562"/>
                  <a:gd name="T4" fmla="*/ 892 w 963"/>
                  <a:gd name="T5" fmla="*/ 195 h 562"/>
                  <a:gd name="T6" fmla="*/ 801 w 963"/>
                  <a:gd name="T7" fmla="*/ 238 h 562"/>
                  <a:gd name="T8" fmla="*/ 47 w 963"/>
                  <a:gd name="T9" fmla="*/ 991 h 562"/>
                  <a:gd name="T10" fmla="*/ 25 w 963"/>
                  <a:gd name="T11" fmla="*/ 1132 h 562"/>
                  <a:gd name="T12" fmla="*/ 58 w 963"/>
                  <a:gd name="T13" fmla="*/ 1026 h 562"/>
                  <a:gd name="T14" fmla="*/ 232 w 963"/>
                  <a:gd name="T15" fmla="*/ 956 h 562"/>
                  <a:gd name="T16" fmla="*/ 1385 w 963"/>
                  <a:gd name="T17" fmla="*/ 956 h 562"/>
                  <a:gd name="T18" fmla="*/ 1385 w 963"/>
                  <a:gd name="T19" fmla="*/ 1155 h 562"/>
                  <a:gd name="T20" fmla="*/ 1979 w 963"/>
                  <a:gd name="T21" fmla="*/ 561 h 562"/>
                  <a:gd name="T22" fmla="*/ 1420 w 963"/>
                  <a:gd name="T23" fmla="*/ 0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562">
                    <a:moveTo>
                      <a:pt x="691" y="0"/>
                    </a:moveTo>
                    <a:cubicBezTo>
                      <a:pt x="691" y="95"/>
                      <a:pt x="691" y="95"/>
                      <a:pt x="691" y="95"/>
                    </a:cubicBezTo>
                    <a:cubicBezTo>
                      <a:pt x="434" y="95"/>
                      <a:pt x="434" y="95"/>
                      <a:pt x="434" y="95"/>
                    </a:cubicBezTo>
                    <a:cubicBezTo>
                      <a:pt x="434" y="95"/>
                      <a:pt x="412" y="93"/>
                      <a:pt x="390" y="116"/>
                    </a:cubicBezTo>
                    <a:cubicBezTo>
                      <a:pt x="368" y="138"/>
                      <a:pt x="23" y="482"/>
                      <a:pt x="23" y="482"/>
                    </a:cubicBezTo>
                    <a:cubicBezTo>
                      <a:pt x="23" y="482"/>
                      <a:pt x="0" y="504"/>
                      <a:pt x="12" y="551"/>
                    </a:cubicBezTo>
                    <a:cubicBezTo>
                      <a:pt x="12" y="551"/>
                      <a:pt x="8" y="520"/>
                      <a:pt x="28" y="499"/>
                    </a:cubicBezTo>
                    <a:cubicBezTo>
                      <a:pt x="49" y="479"/>
                      <a:pt x="81" y="466"/>
                      <a:pt x="113" y="465"/>
                    </a:cubicBezTo>
                    <a:cubicBezTo>
                      <a:pt x="146" y="465"/>
                      <a:pt x="674" y="465"/>
                      <a:pt x="674" y="465"/>
                    </a:cubicBezTo>
                    <a:cubicBezTo>
                      <a:pt x="674" y="562"/>
                      <a:pt x="674" y="562"/>
                      <a:pt x="674" y="562"/>
                    </a:cubicBezTo>
                    <a:cubicBezTo>
                      <a:pt x="963" y="273"/>
                      <a:pt x="963" y="273"/>
                      <a:pt x="963" y="273"/>
                    </a:cubicBezTo>
                    <a:cubicBezTo>
                      <a:pt x="691" y="0"/>
                      <a:pt x="691" y="0"/>
                      <a:pt x="691" y="0"/>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es-ES" dirty="0">
                  <a:latin typeface="+mj-lt"/>
                </a:endParaRPr>
              </a:p>
            </p:txBody>
          </p:sp>
          <p:sp>
            <p:nvSpPr>
              <p:cNvPr id="37" name="Forma libre 57">
                <a:extLst>
                  <a:ext uri="{FF2B5EF4-FFF2-40B4-BE49-F238E27FC236}">
                    <a16:creationId xmlns:a16="http://schemas.microsoft.com/office/drawing/2014/main" id="{7E580D2C-5D1C-493E-B6FD-AB20742BBF5D}"/>
                  </a:ext>
                </a:extLst>
              </p:cNvPr>
              <p:cNvSpPr>
                <a:spLocks/>
              </p:cNvSpPr>
              <p:nvPr/>
            </p:nvSpPr>
            <p:spPr bwMode="auto">
              <a:xfrm>
                <a:off x="2068" y="1946"/>
                <a:ext cx="1155" cy="1979"/>
              </a:xfrm>
              <a:custGeom>
                <a:avLst/>
                <a:gdLst>
                  <a:gd name="T0" fmla="*/ 1132 w 562"/>
                  <a:gd name="T1" fmla="*/ 1954 h 963"/>
                  <a:gd name="T2" fmla="*/ 1028 w 562"/>
                  <a:gd name="T3" fmla="*/ 1919 h 963"/>
                  <a:gd name="T4" fmla="*/ 958 w 562"/>
                  <a:gd name="T5" fmla="*/ 1745 h 963"/>
                  <a:gd name="T6" fmla="*/ 958 w 562"/>
                  <a:gd name="T7" fmla="*/ 594 h 963"/>
                  <a:gd name="T8" fmla="*/ 1155 w 562"/>
                  <a:gd name="T9" fmla="*/ 594 h 963"/>
                  <a:gd name="T10" fmla="*/ 561 w 562"/>
                  <a:gd name="T11" fmla="*/ 0 h 963"/>
                  <a:gd name="T12" fmla="*/ 0 w 562"/>
                  <a:gd name="T13" fmla="*/ 559 h 963"/>
                  <a:gd name="T14" fmla="*/ 195 w 562"/>
                  <a:gd name="T15" fmla="*/ 559 h 963"/>
                  <a:gd name="T16" fmla="*/ 195 w 562"/>
                  <a:gd name="T17" fmla="*/ 1085 h 963"/>
                  <a:gd name="T18" fmla="*/ 238 w 562"/>
                  <a:gd name="T19" fmla="*/ 1178 h 963"/>
                  <a:gd name="T20" fmla="*/ 991 w 562"/>
                  <a:gd name="T21" fmla="*/ 1930 h 963"/>
                  <a:gd name="T22" fmla="*/ 1132 w 562"/>
                  <a:gd name="T23" fmla="*/ 1954 h 9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2" h="963">
                    <a:moveTo>
                      <a:pt x="551" y="951"/>
                    </a:moveTo>
                    <a:cubicBezTo>
                      <a:pt x="551" y="951"/>
                      <a:pt x="520" y="955"/>
                      <a:pt x="500" y="934"/>
                    </a:cubicBezTo>
                    <a:cubicBezTo>
                      <a:pt x="479" y="914"/>
                      <a:pt x="466" y="881"/>
                      <a:pt x="466" y="849"/>
                    </a:cubicBezTo>
                    <a:cubicBezTo>
                      <a:pt x="465" y="817"/>
                      <a:pt x="466" y="289"/>
                      <a:pt x="466" y="289"/>
                    </a:cubicBezTo>
                    <a:cubicBezTo>
                      <a:pt x="562" y="289"/>
                      <a:pt x="562" y="289"/>
                      <a:pt x="562" y="289"/>
                    </a:cubicBezTo>
                    <a:cubicBezTo>
                      <a:pt x="273" y="0"/>
                      <a:pt x="273" y="0"/>
                      <a:pt x="273" y="0"/>
                    </a:cubicBezTo>
                    <a:cubicBezTo>
                      <a:pt x="0" y="272"/>
                      <a:pt x="0" y="272"/>
                      <a:pt x="0" y="272"/>
                    </a:cubicBezTo>
                    <a:cubicBezTo>
                      <a:pt x="95" y="272"/>
                      <a:pt x="95" y="272"/>
                      <a:pt x="95" y="272"/>
                    </a:cubicBezTo>
                    <a:cubicBezTo>
                      <a:pt x="95" y="528"/>
                      <a:pt x="95" y="528"/>
                      <a:pt x="95" y="528"/>
                    </a:cubicBezTo>
                    <a:cubicBezTo>
                      <a:pt x="95" y="528"/>
                      <a:pt x="93" y="551"/>
                      <a:pt x="116" y="573"/>
                    </a:cubicBezTo>
                    <a:cubicBezTo>
                      <a:pt x="138" y="595"/>
                      <a:pt x="482" y="939"/>
                      <a:pt x="482" y="939"/>
                    </a:cubicBezTo>
                    <a:cubicBezTo>
                      <a:pt x="482" y="939"/>
                      <a:pt x="504" y="963"/>
                      <a:pt x="551" y="95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es-ES" dirty="0">
                  <a:latin typeface="+mj-lt"/>
                </a:endParaRPr>
              </a:p>
            </p:txBody>
          </p:sp>
          <p:sp>
            <p:nvSpPr>
              <p:cNvPr id="38" name="Forma libre 58">
                <a:extLst>
                  <a:ext uri="{FF2B5EF4-FFF2-40B4-BE49-F238E27FC236}">
                    <a16:creationId xmlns:a16="http://schemas.microsoft.com/office/drawing/2014/main" id="{C3C5A65F-DBAE-4949-BF9D-B2F2A57A0309}"/>
                  </a:ext>
                </a:extLst>
              </p:cNvPr>
              <p:cNvSpPr>
                <a:spLocks/>
              </p:cNvSpPr>
              <p:nvPr/>
            </p:nvSpPr>
            <p:spPr bwMode="auto">
              <a:xfrm>
                <a:off x="3354" y="2970"/>
                <a:ext cx="1978" cy="1152"/>
              </a:xfrm>
              <a:custGeom>
                <a:avLst/>
                <a:gdLst>
                  <a:gd name="T0" fmla="*/ 951 w 963"/>
                  <a:gd name="T1" fmla="*/ 10 h 561"/>
                  <a:gd name="T2" fmla="*/ 934 w 963"/>
                  <a:gd name="T3" fmla="*/ 62 h 561"/>
                  <a:gd name="T4" fmla="*/ 849 w 963"/>
                  <a:gd name="T5" fmla="*/ 96 h 561"/>
                  <a:gd name="T6" fmla="*/ 289 w 963"/>
                  <a:gd name="T7" fmla="*/ 96 h 561"/>
                  <a:gd name="T8" fmla="*/ 289 w 963"/>
                  <a:gd name="T9" fmla="*/ 0 h 561"/>
                  <a:gd name="T10" fmla="*/ 0 w 963"/>
                  <a:gd name="T11" fmla="*/ 289 h 561"/>
                  <a:gd name="T12" fmla="*/ 272 w 963"/>
                  <a:gd name="T13" fmla="*/ 561 h 561"/>
                  <a:gd name="T14" fmla="*/ 272 w 963"/>
                  <a:gd name="T15" fmla="*/ 466 h 561"/>
                  <a:gd name="T16" fmla="*/ 528 w 963"/>
                  <a:gd name="T17" fmla="*/ 466 h 561"/>
                  <a:gd name="T18" fmla="*/ 573 w 963"/>
                  <a:gd name="T19" fmla="*/ 446 h 561"/>
                  <a:gd name="T20" fmla="*/ 939 w 963"/>
                  <a:gd name="T21" fmla="*/ 80 h 561"/>
                  <a:gd name="T22" fmla="*/ 951 w 963"/>
                  <a:gd name="T23" fmla="*/ 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1">
                    <a:moveTo>
                      <a:pt x="951" y="10"/>
                    </a:moveTo>
                    <a:cubicBezTo>
                      <a:pt x="951" y="10"/>
                      <a:pt x="955" y="42"/>
                      <a:pt x="934" y="62"/>
                    </a:cubicBezTo>
                    <a:cubicBezTo>
                      <a:pt x="914" y="82"/>
                      <a:pt x="882" y="95"/>
                      <a:pt x="849" y="96"/>
                    </a:cubicBezTo>
                    <a:cubicBezTo>
                      <a:pt x="817" y="97"/>
                      <a:pt x="289" y="96"/>
                      <a:pt x="289" y="96"/>
                    </a:cubicBezTo>
                    <a:cubicBezTo>
                      <a:pt x="289" y="0"/>
                      <a:pt x="289" y="0"/>
                      <a:pt x="289" y="0"/>
                    </a:cubicBezTo>
                    <a:cubicBezTo>
                      <a:pt x="0" y="289"/>
                      <a:pt x="0" y="289"/>
                      <a:pt x="0" y="289"/>
                    </a:cubicBezTo>
                    <a:cubicBezTo>
                      <a:pt x="272" y="561"/>
                      <a:pt x="272" y="561"/>
                      <a:pt x="272" y="561"/>
                    </a:cubicBezTo>
                    <a:cubicBezTo>
                      <a:pt x="272" y="466"/>
                      <a:pt x="272" y="466"/>
                      <a:pt x="272" y="466"/>
                    </a:cubicBezTo>
                    <a:cubicBezTo>
                      <a:pt x="528" y="466"/>
                      <a:pt x="528" y="466"/>
                      <a:pt x="528" y="466"/>
                    </a:cubicBezTo>
                    <a:cubicBezTo>
                      <a:pt x="528" y="466"/>
                      <a:pt x="551" y="468"/>
                      <a:pt x="573" y="446"/>
                    </a:cubicBezTo>
                    <a:cubicBezTo>
                      <a:pt x="595" y="424"/>
                      <a:pt x="939" y="80"/>
                      <a:pt x="939" y="80"/>
                    </a:cubicBezTo>
                    <a:cubicBezTo>
                      <a:pt x="939" y="80"/>
                      <a:pt x="963" y="57"/>
                      <a:pt x="951" y="1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sp>
            <p:nvSpPr>
              <p:cNvPr id="39" name="Forma libre 59">
                <a:extLst>
                  <a:ext uri="{FF2B5EF4-FFF2-40B4-BE49-F238E27FC236}">
                    <a16:creationId xmlns:a16="http://schemas.microsoft.com/office/drawing/2014/main" id="{C5739E98-373F-4DF2-8A33-75EE4CC93846}"/>
                  </a:ext>
                </a:extLst>
              </p:cNvPr>
              <p:cNvSpPr>
                <a:spLocks/>
              </p:cNvSpPr>
              <p:nvPr/>
            </p:nvSpPr>
            <p:spPr bwMode="auto">
              <a:xfrm>
                <a:off x="4409" y="866"/>
                <a:ext cx="1153" cy="1979"/>
              </a:xfrm>
              <a:custGeom>
                <a:avLst/>
                <a:gdLst>
                  <a:gd name="T0" fmla="*/ 10 w 561"/>
                  <a:gd name="T1" fmla="*/ 12 h 963"/>
                  <a:gd name="T2" fmla="*/ 62 w 561"/>
                  <a:gd name="T3" fmla="*/ 29 h 963"/>
                  <a:gd name="T4" fmla="*/ 96 w 561"/>
                  <a:gd name="T5" fmla="*/ 114 h 963"/>
                  <a:gd name="T6" fmla="*/ 96 w 561"/>
                  <a:gd name="T7" fmla="*/ 674 h 963"/>
                  <a:gd name="T8" fmla="*/ 0 w 561"/>
                  <a:gd name="T9" fmla="*/ 674 h 963"/>
                  <a:gd name="T10" fmla="*/ 289 w 561"/>
                  <a:gd name="T11" fmla="*/ 963 h 963"/>
                  <a:gd name="T12" fmla="*/ 561 w 561"/>
                  <a:gd name="T13" fmla="*/ 691 h 963"/>
                  <a:gd name="T14" fmla="*/ 466 w 561"/>
                  <a:gd name="T15" fmla="*/ 691 h 963"/>
                  <a:gd name="T16" fmla="*/ 466 w 561"/>
                  <a:gd name="T17" fmla="*/ 435 h 963"/>
                  <a:gd name="T18" fmla="*/ 446 w 561"/>
                  <a:gd name="T19" fmla="*/ 390 h 963"/>
                  <a:gd name="T20" fmla="*/ 80 w 561"/>
                  <a:gd name="T21" fmla="*/ 24 h 963"/>
                  <a:gd name="T22" fmla="*/ 10 w 561"/>
                  <a:gd name="T23" fmla="*/ 1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963">
                    <a:moveTo>
                      <a:pt x="10" y="12"/>
                    </a:moveTo>
                    <a:cubicBezTo>
                      <a:pt x="10" y="12"/>
                      <a:pt x="42" y="8"/>
                      <a:pt x="62" y="29"/>
                    </a:cubicBezTo>
                    <a:cubicBezTo>
                      <a:pt x="82" y="49"/>
                      <a:pt x="95" y="81"/>
                      <a:pt x="96" y="114"/>
                    </a:cubicBezTo>
                    <a:cubicBezTo>
                      <a:pt x="97" y="146"/>
                      <a:pt x="96" y="674"/>
                      <a:pt x="96" y="674"/>
                    </a:cubicBezTo>
                    <a:cubicBezTo>
                      <a:pt x="0" y="674"/>
                      <a:pt x="0" y="674"/>
                      <a:pt x="0" y="674"/>
                    </a:cubicBezTo>
                    <a:cubicBezTo>
                      <a:pt x="289" y="963"/>
                      <a:pt x="289" y="963"/>
                      <a:pt x="289" y="963"/>
                    </a:cubicBezTo>
                    <a:cubicBezTo>
                      <a:pt x="561" y="691"/>
                      <a:pt x="561" y="691"/>
                      <a:pt x="561" y="691"/>
                    </a:cubicBezTo>
                    <a:cubicBezTo>
                      <a:pt x="466" y="691"/>
                      <a:pt x="466" y="691"/>
                      <a:pt x="466" y="691"/>
                    </a:cubicBezTo>
                    <a:cubicBezTo>
                      <a:pt x="466" y="435"/>
                      <a:pt x="466" y="435"/>
                      <a:pt x="466" y="435"/>
                    </a:cubicBezTo>
                    <a:cubicBezTo>
                      <a:pt x="466" y="435"/>
                      <a:pt x="468" y="412"/>
                      <a:pt x="446" y="390"/>
                    </a:cubicBezTo>
                    <a:cubicBezTo>
                      <a:pt x="424" y="368"/>
                      <a:pt x="80" y="24"/>
                      <a:pt x="80" y="24"/>
                    </a:cubicBezTo>
                    <a:cubicBezTo>
                      <a:pt x="80" y="24"/>
                      <a:pt x="57" y="0"/>
                      <a:pt x="10" y="1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eaLnBrk="1" fontAlgn="auto" hangingPunct="1">
                  <a:spcBef>
                    <a:spcPts val="0"/>
                  </a:spcBef>
                  <a:spcAft>
                    <a:spcPts val="0"/>
                  </a:spcAft>
                  <a:defRPr/>
                </a:pPr>
                <a:endParaRPr lang="es-ES" dirty="0">
                  <a:latin typeface="+mj-lt"/>
                </a:endParaRPr>
              </a:p>
            </p:txBody>
          </p:sp>
        </p:grpSp>
        <p:sp>
          <p:nvSpPr>
            <p:cNvPr id="13" name="Cuadro de texto 14">
              <a:extLst>
                <a:ext uri="{FF2B5EF4-FFF2-40B4-BE49-F238E27FC236}">
                  <a16:creationId xmlns:a16="http://schemas.microsoft.com/office/drawing/2014/main" id="{62D11301-E52E-4DA0-A6EA-BC0A63A02251}"/>
                </a:ext>
              </a:extLst>
            </p:cNvPr>
            <p:cNvSpPr txBox="1">
              <a:spLocks noChangeArrowheads="1"/>
            </p:cNvSpPr>
            <p:nvPr/>
          </p:nvSpPr>
          <p:spPr bwMode="auto">
            <a:xfrm>
              <a:off x="5832917" y="1080898"/>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0" eaLnBrk="1" hangingPunct="1"/>
              <a:r>
                <a:rPr lang="es-ES" sz="2400" dirty="0">
                  <a:latin typeface="+mj-lt"/>
                  <a:ea typeface="Lato Black" panose="020F0502020204030203" pitchFamily="34" charset="0"/>
                  <a:cs typeface="Lato Black" panose="020F0502020204030203" pitchFamily="34" charset="0"/>
                </a:rPr>
                <a:t>01</a:t>
              </a:r>
            </a:p>
          </p:txBody>
        </p:sp>
        <p:sp>
          <p:nvSpPr>
            <p:cNvPr id="14" name="Cuadro de texto 15">
              <a:extLst>
                <a:ext uri="{FF2B5EF4-FFF2-40B4-BE49-F238E27FC236}">
                  <a16:creationId xmlns:a16="http://schemas.microsoft.com/office/drawing/2014/main" id="{EC098D5F-31B1-44F0-B3E3-9C785FC46A1C}"/>
                </a:ext>
              </a:extLst>
            </p:cNvPr>
            <p:cNvSpPr txBox="1">
              <a:spLocks noChangeArrowheads="1"/>
            </p:cNvSpPr>
            <p:nvPr/>
          </p:nvSpPr>
          <p:spPr bwMode="auto">
            <a:xfrm>
              <a:off x="7043861" y="2272357"/>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0" eaLnBrk="1" hangingPunct="1"/>
              <a:r>
                <a:rPr lang="es-ES" sz="2400" dirty="0">
                  <a:latin typeface="+mj-lt"/>
                  <a:ea typeface="Lato Black" panose="020F0502020204030203" pitchFamily="34" charset="0"/>
                  <a:cs typeface="Lato Black" panose="020F0502020204030203" pitchFamily="34" charset="0"/>
                </a:rPr>
                <a:t>02</a:t>
              </a:r>
            </a:p>
          </p:txBody>
        </p:sp>
        <p:sp>
          <p:nvSpPr>
            <p:cNvPr id="15" name="Cuadro de texto 16">
              <a:extLst>
                <a:ext uri="{FF2B5EF4-FFF2-40B4-BE49-F238E27FC236}">
                  <a16:creationId xmlns:a16="http://schemas.microsoft.com/office/drawing/2014/main" id="{85DBCACA-A2C2-49A6-B3F0-365E40B962B1}"/>
                </a:ext>
              </a:extLst>
            </p:cNvPr>
            <p:cNvSpPr txBox="1">
              <a:spLocks noChangeArrowheads="1"/>
            </p:cNvSpPr>
            <p:nvPr/>
          </p:nvSpPr>
          <p:spPr bwMode="auto">
            <a:xfrm>
              <a:off x="5859905" y="3440191"/>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0" eaLnBrk="1" hangingPunct="1"/>
              <a:r>
                <a:rPr lang="es-ES" sz="2400" dirty="0">
                  <a:latin typeface="+mj-lt"/>
                  <a:ea typeface="Lato Black" panose="020F0502020204030203" pitchFamily="34" charset="0"/>
                  <a:cs typeface="Lato Black" panose="020F0502020204030203" pitchFamily="34" charset="0"/>
                </a:rPr>
                <a:t>03</a:t>
              </a:r>
            </a:p>
          </p:txBody>
        </p:sp>
        <p:sp>
          <p:nvSpPr>
            <p:cNvPr id="16" name="Cuadro de texto 17">
              <a:extLst>
                <a:ext uri="{FF2B5EF4-FFF2-40B4-BE49-F238E27FC236}">
                  <a16:creationId xmlns:a16="http://schemas.microsoft.com/office/drawing/2014/main" id="{7A1950C6-A3D8-469A-BDD6-495FF6F8E191}"/>
                </a:ext>
              </a:extLst>
            </p:cNvPr>
            <p:cNvSpPr txBox="1">
              <a:spLocks noChangeArrowheads="1"/>
            </p:cNvSpPr>
            <p:nvPr/>
          </p:nvSpPr>
          <p:spPr bwMode="auto">
            <a:xfrm>
              <a:off x="4665985" y="2299344"/>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0" eaLnBrk="1" hangingPunct="1"/>
              <a:r>
                <a:rPr lang="es-ES" sz="2400" dirty="0">
                  <a:latin typeface="+mj-lt"/>
                  <a:ea typeface="Lato Black" panose="020F0502020204030203" pitchFamily="34" charset="0"/>
                  <a:cs typeface="Lato Black" panose="020F0502020204030203" pitchFamily="34" charset="0"/>
                </a:rPr>
                <a:t>04</a:t>
              </a:r>
            </a:p>
          </p:txBody>
        </p:sp>
        <p:sp>
          <p:nvSpPr>
            <p:cNvPr id="17" name="Cuadro de texto 18">
              <a:extLst>
                <a:ext uri="{FF2B5EF4-FFF2-40B4-BE49-F238E27FC236}">
                  <a16:creationId xmlns:a16="http://schemas.microsoft.com/office/drawing/2014/main" id="{AD95C724-BDAC-427A-AE27-42444A23C596}"/>
                </a:ext>
              </a:extLst>
            </p:cNvPr>
            <p:cNvSpPr>
              <a:spLocks noChangeArrowheads="1"/>
            </p:cNvSpPr>
            <p:nvPr/>
          </p:nvSpPr>
          <p:spPr bwMode="auto">
            <a:xfrm>
              <a:off x="2792915" y="557856"/>
              <a:ext cx="1104900" cy="990600"/>
            </a:xfrm>
            <a:prstGeom prst="roundRect">
              <a:avLst>
                <a:gd name="adj" fmla="val 16667"/>
              </a:avLst>
            </a:prstGeom>
            <a:solidFill>
              <a:srgbClr val="FFFFFF">
                <a:alpha val="20000"/>
              </a:srgbClr>
            </a:solidFill>
            <a:ln>
              <a:noFill/>
            </a:ln>
          </p:spPr>
          <p:txBody>
            <a:bodyPr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eaLnBrk="1" hangingPunct="1"/>
              <a:endParaRPr lang="es-ES" altLang="en-US" sz="6600" dirty="0">
                <a:solidFill>
                  <a:schemeClr val="bg1"/>
                </a:solidFill>
                <a:latin typeface="+mj-lt"/>
              </a:endParaRPr>
            </a:p>
          </p:txBody>
        </p:sp>
        <p:sp>
          <p:nvSpPr>
            <p:cNvPr id="23" name="Cuadro de texto 58">
              <a:extLst>
                <a:ext uri="{FF2B5EF4-FFF2-40B4-BE49-F238E27FC236}">
                  <a16:creationId xmlns:a16="http://schemas.microsoft.com/office/drawing/2014/main" id="{14728FD8-DB26-4B9A-A0E8-101DC63B04FE}"/>
                </a:ext>
              </a:extLst>
            </p:cNvPr>
            <p:cNvSpPr txBox="1"/>
            <p:nvPr/>
          </p:nvSpPr>
          <p:spPr>
            <a:xfrm>
              <a:off x="1409261" y="948786"/>
              <a:ext cx="1576625" cy="418098"/>
            </a:xfrm>
            <a:prstGeom prst="rect">
              <a:avLst/>
            </a:prstGeom>
            <a:noFill/>
          </p:spPr>
          <p:txBody>
            <a:bodyPr wrap="square" rtlCol="0">
              <a:spAutoFit/>
            </a:bodyPr>
            <a:lstStyle/>
            <a:p>
              <a:pPr algn="ctr" rtl="0" eaLnBrk="1" fontAlgn="auto" hangingPunct="1">
                <a:spcBef>
                  <a:spcPts val="0"/>
                </a:spcBef>
                <a:spcAft>
                  <a:spcPts val="0"/>
                </a:spcAft>
                <a:defRPr/>
              </a:pPr>
              <a:r>
                <a:rPr lang="es-ES" sz="1600" dirty="0" smtClean="0">
                  <a:latin typeface="+mj-lt"/>
                </a:rPr>
                <a:t>SEGURIDAD</a:t>
              </a:r>
              <a:endParaRPr lang="es-ES" sz="1600" dirty="0">
                <a:latin typeface="+mj-lt"/>
              </a:endParaRPr>
            </a:p>
          </p:txBody>
        </p:sp>
        <p:sp>
          <p:nvSpPr>
            <p:cNvPr id="24" name="Cuadro de texto 60">
              <a:extLst>
                <a:ext uri="{FF2B5EF4-FFF2-40B4-BE49-F238E27FC236}">
                  <a16:creationId xmlns:a16="http://schemas.microsoft.com/office/drawing/2014/main" id="{A4CE907E-6892-415E-9D0B-A4B5760EF257}"/>
                </a:ext>
              </a:extLst>
            </p:cNvPr>
            <p:cNvSpPr txBox="1"/>
            <p:nvPr/>
          </p:nvSpPr>
          <p:spPr>
            <a:xfrm>
              <a:off x="9638338" y="869018"/>
              <a:ext cx="2416858" cy="722169"/>
            </a:xfrm>
            <a:prstGeom prst="rect">
              <a:avLst/>
            </a:prstGeom>
            <a:noFill/>
          </p:spPr>
          <p:txBody>
            <a:bodyPr wrap="square" rtlCol="0">
              <a:spAutoFit/>
            </a:bodyPr>
            <a:lstStyle/>
            <a:p>
              <a:pPr algn="ctr" rtl="0">
                <a:defRPr/>
              </a:pPr>
              <a:r>
                <a:rPr lang="es-ES" sz="1600" dirty="0" smtClean="0">
                  <a:latin typeface="+mj-lt"/>
                </a:rPr>
                <a:t>SEGURIDAD INFORMÁTICA</a:t>
              </a:r>
              <a:endParaRPr lang="es-ES" sz="1600" dirty="0">
                <a:latin typeface="+mj-lt"/>
              </a:endParaRPr>
            </a:p>
          </p:txBody>
        </p:sp>
        <p:sp>
          <p:nvSpPr>
            <p:cNvPr id="25" name="Cuadro de texto 62">
              <a:extLst>
                <a:ext uri="{FF2B5EF4-FFF2-40B4-BE49-F238E27FC236}">
                  <a16:creationId xmlns:a16="http://schemas.microsoft.com/office/drawing/2014/main" id="{E1D3F214-737D-4841-A2FA-C706808F4EB0}"/>
                </a:ext>
              </a:extLst>
            </p:cNvPr>
            <p:cNvSpPr txBox="1"/>
            <p:nvPr/>
          </p:nvSpPr>
          <p:spPr>
            <a:xfrm>
              <a:off x="9570641" y="3536007"/>
              <a:ext cx="2263114" cy="722169"/>
            </a:xfrm>
            <a:prstGeom prst="rect">
              <a:avLst/>
            </a:prstGeom>
            <a:noFill/>
          </p:spPr>
          <p:txBody>
            <a:bodyPr wrap="square" rtlCol="0">
              <a:spAutoFit/>
            </a:bodyPr>
            <a:lstStyle/>
            <a:p>
              <a:pPr algn="ctr" rtl="0" eaLnBrk="1" fontAlgn="auto" hangingPunct="1">
                <a:spcBef>
                  <a:spcPts val="0"/>
                </a:spcBef>
                <a:spcAft>
                  <a:spcPts val="0"/>
                </a:spcAft>
                <a:defRPr/>
              </a:pPr>
              <a:r>
                <a:rPr lang="es-ES" sz="1600" dirty="0" smtClean="0">
                  <a:latin typeface="+mj-lt"/>
                </a:rPr>
                <a:t>SEGURIDAD DE LA INFORMACIÓN</a:t>
              </a:r>
              <a:endParaRPr lang="es-ES" sz="1600" dirty="0">
                <a:latin typeface="+mj-lt"/>
              </a:endParaRPr>
            </a:p>
          </p:txBody>
        </p:sp>
        <p:sp>
          <p:nvSpPr>
            <p:cNvPr id="26" name="Cuadro de texto 64">
              <a:extLst>
                <a:ext uri="{FF2B5EF4-FFF2-40B4-BE49-F238E27FC236}">
                  <a16:creationId xmlns:a16="http://schemas.microsoft.com/office/drawing/2014/main" id="{C9091B59-33AC-48AA-A403-546A002D599E}"/>
                </a:ext>
              </a:extLst>
            </p:cNvPr>
            <p:cNvSpPr txBox="1"/>
            <p:nvPr/>
          </p:nvSpPr>
          <p:spPr>
            <a:xfrm>
              <a:off x="794936" y="3491997"/>
              <a:ext cx="1926088" cy="722169"/>
            </a:xfrm>
            <a:prstGeom prst="rect">
              <a:avLst/>
            </a:prstGeom>
            <a:noFill/>
          </p:spPr>
          <p:txBody>
            <a:bodyPr wrap="square" rtlCol="0">
              <a:spAutoFit/>
            </a:bodyPr>
            <a:lstStyle/>
            <a:p>
              <a:pPr algn="ctr" rtl="0">
                <a:defRPr/>
              </a:pPr>
              <a:r>
                <a:rPr lang="es-ES" sz="1600" dirty="0" smtClean="0">
                  <a:latin typeface="+mj-lt"/>
                </a:rPr>
                <a:t>ACTIVOS E INFORMACIÓN</a:t>
              </a:r>
              <a:endParaRPr lang="es-ES" sz="1600" dirty="0">
                <a:latin typeface="+mj-lt"/>
              </a:endParaRPr>
            </a:p>
          </p:txBody>
        </p:sp>
      </p:grpSp>
      <p:sp>
        <p:nvSpPr>
          <p:cNvPr id="5" name="CuadroTexto 4"/>
          <p:cNvSpPr txBox="1"/>
          <p:nvPr/>
        </p:nvSpPr>
        <p:spPr>
          <a:xfrm>
            <a:off x="1257404" y="1648029"/>
            <a:ext cx="7941400" cy="400110"/>
          </a:xfrm>
          <a:prstGeom prst="rect">
            <a:avLst/>
          </a:prstGeom>
          <a:noFill/>
        </p:spPr>
        <p:txBody>
          <a:bodyPr wrap="square" rtlCol="0">
            <a:spAutoFit/>
          </a:bodyPr>
          <a:lstStyle/>
          <a:p>
            <a:r>
              <a:rPr lang="es-EC" sz="2000" dirty="0" smtClean="0"/>
              <a:t>PRINCIPIOS FUNDAMENTALES DE LA SEGURIDAD DE LA INFORMACIÓN.</a:t>
            </a:r>
            <a:endParaRPr lang="en-US" sz="2000" dirty="0"/>
          </a:p>
        </p:txBody>
      </p:sp>
      <p:pic>
        <p:nvPicPr>
          <p:cNvPr id="48" name="Imagen 47"/>
          <p:cNvPicPr>
            <a:picLocks noChangeAspect="1"/>
          </p:cNvPicPr>
          <p:nvPr/>
        </p:nvPicPr>
        <p:blipFill rotWithShape="1">
          <a:blip r:embed="rId3">
            <a:extLst>
              <a:ext uri="{28A0092B-C50C-407E-A947-70E740481C1C}">
                <a14:useLocalDpi xmlns:a14="http://schemas.microsoft.com/office/drawing/2010/main" val="0"/>
              </a:ext>
            </a:extLst>
          </a:blip>
          <a:srcRect r="50729"/>
          <a:stretch/>
        </p:blipFill>
        <p:spPr>
          <a:xfrm>
            <a:off x="6970296" y="4784625"/>
            <a:ext cx="1053038" cy="1060265"/>
          </a:xfrm>
          <a:prstGeom prst="rect">
            <a:avLst/>
          </a:prstGeom>
        </p:spPr>
      </p:pic>
      <p:pic>
        <p:nvPicPr>
          <p:cNvPr id="49" name="Imagen 48"/>
          <p:cNvPicPr>
            <a:picLocks noChangeAspect="1"/>
          </p:cNvPicPr>
          <p:nvPr/>
        </p:nvPicPr>
        <p:blipFill rotWithShape="1">
          <a:blip r:embed="rId4">
            <a:extLst>
              <a:ext uri="{28A0092B-C50C-407E-A947-70E740481C1C}">
                <a14:useLocalDpi xmlns:a14="http://schemas.microsoft.com/office/drawing/2010/main" val="0"/>
              </a:ext>
            </a:extLst>
          </a:blip>
          <a:srcRect l="32242" r="32855" b="69768"/>
          <a:stretch/>
        </p:blipFill>
        <p:spPr>
          <a:xfrm>
            <a:off x="7260452" y="2702350"/>
            <a:ext cx="1037229" cy="777496"/>
          </a:xfrm>
          <a:prstGeom prst="rect">
            <a:avLst/>
          </a:prstGeom>
        </p:spPr>
      </p:pic>
      <p:pic>
        <p:nvPicPr>
          <p:cNvPr id="50" name="Imagen 49"/>
          <p:cNvPicPr>
            <a:picLocks noChangeAspect="1"/>
          </p:cNvPicPr>
          <p:nvPr/>
        </p:nvPicPr>
        <p:blipFill rotWithShape="1">
          <a:blip r:embed="rId4">
            <a:extLst>
              <a:ext uri="{28A0092B-C50C-407E-A947-70E740481C1C}">
                <a14:useLocalDpi xmlns:a14="http://schemas.microsoft.com/office/drawing/2010/main" val="0"/>
              </a:ext>
            </a:extLst>
          </a:blip>
          <a:srcRect l="6066" r="68676" b="68176"/>
          <a:stretch/>
        </p:blipFill>
        <p:spPr>
          <a:xfrm>
            <a:off x="2377712" y="2596567"/>
            <a:ext cx="798055" cy="870152"/>
          </a:xfrm>
          <a:prstGeom prst="rect">
            <a:avLst/>
          </a:prstGeom>
        </p:spPr>
      </p:pic>
      <p:pic>
        <p:nvPicPr>
          <p:cNvPr id="51" name="Imagen 50"/>
          <p:cNvPicPr>
            <a:picLocks noChangeAspect="1"/>
          </p:cNvPicPr>
          <p:nvPr/>
        </p:nvPicPr>
        <p:blipFill rotWithShape="1">
          <a:blip r:embed="rId5">
            <a:extLst>
              <a:ext uri="{28A0092B-C50C-407E-A947-70E740481C1C}">
                <a14:useLocalDpi xmlns:a14="http://schemas.microsoft.com/office/drawing/2010/main" val="0"/>
              </a:ext>
            </a:extLst>
          </a:blip>
          <a:srcRect r="68484" b="61125"/>
          <a:stretch/>
        </p:blipFill>
        <p:spPr>
          <a:xfrm>
            <a:off x="2083933" y="4843762"/>
            <a:ext cx="885513" cy="820059"/>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7</a:t>
            </a:fld>
            <a:endParaRPr lang="es-ES" noProof="0"/>
          </a:p>
        </p:txBody>
      </p:sp>
    </p:spTree>
    <p:extLst>
      <p:ext uri="{BB962C8B-B14F-4D97-AF65-F5344CB8AC3E}">
        <p14:creationId xmlns:p14="http://schemas.microsoft.com/office/powerpoint/2010/main" val="2472108695"/>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4023" y="541724"/>
            <a:ext cx="6493629" cy="7411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Font typeface="Wingdings" panose="05000000000000000000" pitchFamily="2" charset="2"/>
              <a:buChar char="ü"/>
            </a:pPr>
            <a:r>
              <a:rPr lang="es-EC" sz="3200" dirty="0" smtClean="0">
                <a:solidFill>
                  <a:schemeClr val="tx1"/>
                </a:solidFill>
              </a:rPr>
              <a:t>QUÉ SE DEBE GARANTIZAR ?</a:t>
            </a:r>
            <a:endParaRPr lang="en-US" sz="3200" dirty="0"/>
          </a:p>
        </p:txBody>
      </p:sp>
      <p:graphicFrame>
        <p:nvGraphicFramePr>
          <p:cNvPr id="7" name="Diagrama 6"/>
          <p:cNvGraphicFramePr/>
          <p:nvPr>
            <p:extLst>
              <p:ext uri="{D42A27DB-BD31-4B8C-83A1-F6EECF244321}">
                <p14:modId xmlns:p14="http://schemas.microsoft.com/office/powerpoint/2010/main" val="1097387253"/>
              </p:ext>
            </p:extLst>
          </p:nvPr>
        </p:nvGraphicFramePr>
        <p:xfrm>
          <a:off x="1988458" y="1440128"/>
          <a:ext cx="7053943" cy="474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a:duotone>
              <a:prstClr val="black"/>
              <a:schemeClr val="accent1">
                <a:tint val="45000"/>
                <a:satMod val="400000"/>
              </a:schemeClr>
            </a:duotone>
            <a:extLst>
              <a:ext uri="{28A0092B-C50C-407E-A947-70E740481C1C}">
                <a14:useLocalDpi xmlns:a14="http://schemas.microsoft.com/office/drawing/2010/main" val="0"/>
              </a:ext>
            </a:extLst>
          </a:blip>
          <a:srcRect t="11729" r="33134" b="8112"/>
          <a:stretch/>
        </p:blipFill>
        <p:spPr>
          <a:xfrm>
            <a:off x="7117310" y="1785258"/>
            <a:ext cx="1553038" cy="1364343"/>
          </a:xfrm>
          <a:prstGeom prst="rect">
            <a:avLst/>
          </a:prstGeom>
        </p:spPr>
      </p:pic>
      <p:pic>
        <p:nvPicPr>
          <p:cNvPr id="10" name="Imagen 9"/>
          <p:cNvPicPr>
            <a:picLocks noChangeAspect="1"/>
          </p:cNvPicPr>
          <p:nvPr/>
        </p:nvPicPr>
        <p:blipFill rotWithShape="1">
          <a:blip r:embed="rId9">
            <a:duotone>
              <a:prstClr val="black"/>
              <a:schemeClr val="accent1">
                <a:tint val="45000"/>
                <a:satMod val="400000"/>
              </a:schemeClr>
            </a:duotone>
            <a:extLst>
              <a:ext uri="{28A0092B-C50C-407E-A947-70E740481C1C}">
                <a14:useLocalDpi xmlns:a14="http://schemas.microsoft.com/office/drawing/2010/main" val="0"/>
              </a:ext>
            </a:extLst>
          </a:blip>
          <a:srcRect t="7981" b="13540"/>
          <a:stretch/>
        </p:blipFill>
        <p:spPr>
          <a:xfrm>
            <a:off x="2251529" y="3047999"/>
            <a:ext cx="1697355" cy="1436915"/>
          </a:xfrm>
          <a:prstGeom prst="rect">
            <a:avLst/>
          </a:prstGeom>
        </p:spPr>
      </p:pic>
      <p:pic>
        <p:nvPicPr>
          <p:cNvPr id="11" name="Imagen 10"/>
          <p:cNvPicPr>
            <a:picLocks noChangeAspect="1"/>
          </p:cNvPicPr>
          <p:nvPr/>
        </p:nvPicPr>
        <p:blipFill rotWithShape="1">
          <a:blip r:embed="rId10">
            <a:duotone>
              <a:prstClr val="black"/>
              <a:schemeClr val="accent1">
                <a:tint val="45000"/>
                <a:satMod val="400000"/>
              </a:schemeClr>
            </a:duotone>
            <a:extLst>
              <a:ext uri="{28A0092B-C50C-407E-A947-70E740481C1C}">
                <a14:useLocalDpi xmlns:a14="http://schemas.microsoft.com/office/drawing/2010/main" val="0"/>
              </a:ext>
            </a:extLst>
          </a:blip>
          <a:srcRect l="8170" t="8300" r="12480" b="14195"/>
          <a:stretch/>
        </p:blipFill>
        <p:spPr>
          <a:xfrm>
            <a:off x="7226171" y="4658058"/>
            <a:ext cx="1335315" cy="1394399"/>
          </a:xfrm>
          <a:prstGeom prst="rect">
            <a:avLst/>
          </a:prstGeom>
        </p:spPr>
      </p:pic>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8</a:t>
            </a:fld>
            <a:endParaRPr lang="es-ES" noProof="0"/>
          </a:p>
        </p:txBody>
      </p:sp>
    </p:spTree>
    <p:extLst>
      <p:ext uri="{BB962C8B-B14F-4D97-AF65-F5344CB8AC3E}">
        <p14:creationId xmlns:p14="http://schemas.microsoft.com/office/powerpoint/2010/main" val="3526688060"/>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4022" y="541723"/>
            <a:ext cx="9086377" cy="953247"/>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ctr">
              <a:buFont typeface="Wingdings" panose="05000000000000000000" pitchFamily="2" charset="2"/>
              <a:buChar char="ü"/>
            </a:pPr>
            <a:r>
              <a:rPr lang="es-EC" sz="3200" dirty="0" smtClean="0">
                <a:solidFill>
                  <a:schemeClr val="tx1"/>
                </a:solidFill>
              </a:rPr>
              <a:t>SISTEMA DE GESTIÓN DE LA SEGURIDAD DE LA INFORMACIÓN (SGSI)</a:t>
            </a:r>
            <a:endParaRPr lang="en-US" sz="3200" dirty="0"/>
          </a:p>
        </p:txBody>
      </p:sp>
      <p:graphicFrame>
        <p:nvGraphicFramePr>
          <p:cNvPr id="12" name="Diagrama 11"/>
          <p:cNvGraphicFramePr/>
          <p:nvPr>
            <p:extLst>
              <p:ext uri="{D42A27DB-BD31-4B8C-83A1-F6EECF244321}">
                <p14:modId xmlns:p14="http://schemas.microsoft.com/office/powerpoint/2010/main" val="3804633235"/>
              </p:ext>
            </p:extLst>
          </p:nvPr>
        </p:nvGraphicFramePr>
        <p:xfrm>
          <a:off x="94321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pPr rtl="0"/>
            <a:fld id="{D57F1E4F-1CFF-5643-939E-217C01CDF565}" type="slidenum">
              <a:rPr lang="es-ES" noProof="0" smtClean="0"/>
              <a:pPr rtl="0"/>
              <a:t>9</a:t>
            </a:fld>
            <a:endParaRPr lang="es-ES" noProof="0"/>
          </a:p>
        </p:txBody>
      </p:sp>
    </p:spTree>
    <p:extLst>
      <p:ext uri="{BB962C8B-B14F-4D97-AF65-F5344CB8AC3E}">
        <p14:creationId xmlns:p14="http://schemas.microsoft.com/office/powerpoint/2010/main" val="3824665420"/>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theme/theme1.xml><?xml version="1.0" encoding="utf-8"?>
<a:theme xmlns:a="http://schemas.openxmlformats.org/drawingml/2006/main" name="Facet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36806989_TF89119559.potx" id="{4478A431-912D-4DBB-B323-F2E9AC154875}" vid="{7AFB722E-4D13-400C-B541-6A9BAFD5823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4F515-356D-4532-BE08-F6D7771916F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Facetas</Template>
  <TotalTime>0</TotalTime>
  <Words>2226</Words>
  <Application>Microsoft Office PowerPoint</Application>
  <PresentationFormat>Panorámica</PresentationFormat>
  <Paragraphs>269</Paragraphs>
  <Slides>39</Slides>
  <Notes>31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Berlin Sans FB</vt:lpstr>
      <vt:lpstr>Calibri</vt:lpstr>
      <vt:lpstr>Cambria Math</vt:lpstr>
      <vt:lpstr>Lato Black</vt:lpstr>
      <vt:lpstr>Open Sans Light</vt:lpstr>
      <vt:lpstr>Trebuchet MS</vt:lpstr>
      <vt:lpstr>Wingdings</vt:lpstr>
      <vt:lpstr>Wingdings 3</vt:lpstr>
      <vt:lpstr>Faceta</vt:lpstr>
      <vt:lpstr>  ANÁLISIS Y DISEÑO DE UN SISTEMA DE GESTIÓN DE LA SEGURIDAD DE LA INFORMACIÓN BASADO EN LA NORMA ISO-IEC 27001, ORIENTADO A LA DISMINUCIÓN DE RIESGOS EN LA UNIDAD DE INFORMÁTICA DEL GAD MUNICIPAL DEL CANTÓN PUJILÍ. </vt:lpstr>
      <vt:lpstr>CONTENIDO</vt:lpstr>
      <vt:lpstr>INTRODUCCIÓN </vt:lpstr>
      <vt:lpstr>PLANTEAMIENTO DEL PROBLEMA </vt:lpstr>
      <vt:lpstr>HIPÓTESIS </vt:lpstr>
      <vt:lpstr>OBJETIVO</vt:lpstr>
      <vt:lpstr>MARCO TEÓRICO</vt:lpstr>
      <vt:lpstr>Presentación de PowerPoint</vt:lpstr>
      <vt:lpstr>Presentación de PowerPoint</vt:lpstr>
      <vt:lpstr>METODOLOGÍA DE DESARROLLO </vt:lpstr>
      <vt:lpstr>Presentación de PowerPoint</vt:lpstr>
      <vt:lpstr>La serie de la norma ISO 27000, es la que reúne todas las normativas relacionadas a la seguridad de la información, las más importantes son las normas ISO 27001 e ISO 27002.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2020-02-19T15:08:54Z</dcterms:created>
  <dcterms:modified xsi:type="dcterms:W3CDTF">2021-10-07T00:01:46Z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