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0" r:id="rId4"/>
    <p:sldId id="261" r:id="rId5"/>
    <p:sldId id="316" r:id="rId6"/>
    <p:sldId id="297" r:id="rId7"/>
    <p:sldId id="280" r:id="rId8"/>
    <p:sldId id="309" r:id="rId9"/>
    <p:sldId id="310" r:id="rId10"/>
    <p:sldId id="266" r:id="rId11"/>
    <p:sldId id="311" r:id="rId12"/>
    <p:sldId id="283" r:id="rId13"/>
    <p:sldId id="284" r:id="rId14"/>
    <p:sldId id="285" r:id="rId15"/>
    <p:sldId id="286" r:id="rId16"/>
    <p:sldId id="287" r:id="rId17"/>
    <p:sldId id="288" r:id="rId18"/>
    <p:sldId id="312" r:id="rId19"/>
    <p:sldId id="298" r:id="rId20"/>
    <p:sldId id="290" r:id="rId21"/>
    <p:sldId id="313" r:id="rId22"/>
    <p:sldId id="274" r:id="rId23"/>
    <p:sldId id="275" r:id="rId24"/>
    <p:sldId id="276" r:id="rId25"/>
    <p:sldId id="294" r:id="rId26"/>
    <p:sldId id="278" r:id="rId27"/>
    <p:sldId id="314" r:id="rId28"/>
    <p:sldId id="315" r:id="rId29"/>
  </p:sldIdLst>
  <p:sldSz cx="9144000" cy="6858000" type="screen4x3"/>
  <p:notesSz cx="9945688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0E5"/>
    <a:srgbClr val="FF6600"/>
    <a:srgbClr val="FFFF00"/>
    <a:srgbClr val="0000FF"/>
    <a:srgbClr val="AE6802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>
      <p:cViewPr varScale="1">
        <p:scale>
          <a:sx n="69" d="100"/>
          <a:sy n="69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E_I7\Desktop\tesis\Resultados%20excel%20TES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E_I7\Desktop\tesis\Resultados%20excel%20TES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s-EC"/>
              <a:t>¿Qué herramientas digitales utiliza en las horas de clase?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Hoja1!$A$25:$A$28</c:f>
              <c:strCache>
                <c:ptCount val="4"/>
                <c:pt idx="0">
                  <c:v>Elaboración de contenido (Genially, Power Point, Canva)</c:v>
                </c:pt>
                <c:pt idx="1">
                  <c:v>Medios de comunicación (Facebook, Whatsapp e Instagram)</c:v>
                </c:pt>
                <c:pt idx="2">
                  <c:v>Plataformas virtuales como (E-ducativa, Moodle, Educaplay)</c:v>
                </c:pt>
                <c:pt idx="3">
                  <c:v>Total</c:v>
                </c:pt>
              </c:strCache>
            </c:strRef>
          </c:cat>
          <c:val>
            <c:numRef>
              <c:f>Hoja1!$B$25:$B$28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9-489F-BFD6-4B610B4BFDB2}"/>
            </c:ext>
          </c:extLst>
        </c:ser>
        <c:ser>
          <c:idx val="1"/>
          <c:order val="1"/>
          <c:tx>
            <c:v>Porcentaje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66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E9-489F-BFD6-4B610B4BFDB2}"/>
                </c:ext>
              </c:extLst>
            </c:dLbl>
            <c:dLbl>
              <c:idx val="1"/>
              <c:layout>
                <c:manualLayout>
                  <c:x val="2.2222222222222171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E9-489F-BFD6-4B610B4BFDB2}"/>
                </c:ext>
              </c:extLst>
            </c:dLbl>
            <c:dLbl>
              <c:idx val="3"/>
              <c:layout>
                <c:manualLayout>
                  <c:x val="3.888888888888889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E9-489F-BFD6-4B610B4BF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Hoja1!$A$25:$A$28</c:f>
              <c:strCache>
                <c:ptCount val="4"/>
                <c:pt idx="0">
                  <c:v>Elaboración de contenido (Genially, Power Point, Canva)</c:v>
                </c:pt>
                <c:pt idx="1">
                  <c:v>Medios de comunicación (Facebook, Whatsapp e Instagram)</c:v>
                </c:pt>
                <c:pt idx="2">
                  <c:v>Plataformas virtuales como (E-ducativa, Moodle, Educaplay)</c:v>
                </c:pt>
                <c:pt idx="3">
                  <c:v>Total</c:v>
                </c:pt>
              </c:strCache>
            </c:strRef>
          </c:cat>
          <c:val>
            <c:numRef>
              <c:f>Hoja1!$C$25:$C$28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 formatCode="General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E9-489F-BFD6-4B610B4BF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967384"/>
        <c:axId val="199463920"/>
        <c:axId val="0"/>
      </c:bar3DChart>
      <c:catAx>
        <c:axId val="19696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9463920"/>
        <c:crosses val="autoZero"/>
        <c:auto val="1"/>
        <c:lblAlgn val="ctr"/>
        <c:lblOffset val="100"/>
        <c:noMultiLvlLbl val="0"/>
      </c:catAx>
      <c:valAx>
        <c:axId val="199463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96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s-EC"/>
              <a:t>¿Con qué frecuencia utiliza herramientas digitales para ayudar en el desarrollo del lenguaje de los infantes?</a:t>
            </a:r>
          </a:p>
        </c:rich>
      </c:tx>
      <c:layout>
        <c:manualLayout>
          <c:xMode val="edge"/>
          <c:yMode val="edge"/>
          <c:x val="0.13775000000000004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Hoja1!$A$105:$A$108</c:f>
              <c:strCache>
                <c:ptCount val="4"/>
                <c:pt idx="0">
                  <c:v>Siempre.</c:v>
                </c:pt>
                <c:pt idx="1">
                  <c:v>Algunas veces.</c:v>
                </c:pt>
                <c:pt idx="2">
                  <c:v>Nunca.</c:v>
                </c:pt>
                <c:pt idx="3">
                  <c:v>Total</c:v>
                </c:pt>
              </c:strCache>
            </c:strRef>
          </c:cat>
          <c:val>
            <c:numRef>
              <c:f>Hoja1!$B$105:$B$108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2-4041-B1D5-22B9A1BC6FE6}"/>
            </c:ext>
          </c:extLst>
        </c:ser>
        <c:ser>
          <c:idx val="1"/>
          <c:order val="1"/>
          <c:tx>
            <c:v>Porcentaje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D2-4041-B1D5-22B9A1BC6FE6}"/>
                </c:ext>
              </c:extLst>
            </c:dLbl>
            <c:dLbl>
              <c:idx val="1"/>
              <c:layout>
                <c:manualLayout>
                  <c:x val="1.38888888888888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D2-4041-B1D5-22B9A1BC6FE6}"/>
                </c:ext>
              </c:extLst>
            </c:dLbl>
            <c:dLbl>
              <c:idx val="3"/>
              <c:layout>
                <c:manualLayout>
                  <c:x val="2.77777777777776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D2-4041-B1D5-22B9A1BC6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Hoja1!$A$105:$A$108</c:f>
              <c:strCache>
                <c:ptCount val="4"/>
                <c:pt idx="0">
                  <c:v>Siempre.</c:v>
                </c:pt>
                <c:pt idx="1">
                  <c:v>Algunas veces.</c:v>
                </c:pt>
                <c:pt idx="2">
                  <c:v>Nunca.</c:v>
                </c:pt>
                <c:pt idx="3">
                  <c:v>Total</c:v>
                </c:pt>
              </c:strCache>
            </c:strRef>
          </c:cat>
          <c:val>
            <c:numRef>
              <c:f>Hoja1!$C$105:$C$108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 formatCode="General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D2-4041-B1D5-22B9A1BC6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393264"/>
        <c:axId val="199396728"/>
        <c:axId val="0"/>
      </c:bar3DChart>
      <c:catAx>
        <c:axId val="19939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9396728"/>
        <c:crosses val="autoZero"/>
        <c:auto val="1"/>
        <c:lblAlgn val="ctr"/>
        <c:lblOffset val="100"/>
        <c:noMultiLvlLbl val="0"/>
      </c:catAx>
      <c:valAx>
        <c:axId val="199396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39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Gungsuh"/>
                <a:cs typeface="Times New Roman" panose="02020603050405020304" pitchFamily="18" charset="0"/>
              </a:defRPr>
            </a:pPr>
            <a:r>
              <a:rPr lang="es-EC"/>
              <a:t>¿Es importante integrar herramientas digitales para el desarrollo del lenguaje en los infantes?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Gungsuh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Gungsuh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Hoja1!$A$139:$A$143</c:f>
              <c:strCache>
                <c:ptCount val="5"/>
                <c:pt idx="0">
                  <c:v>Para qué los niños/as aprendan y desarrollen destrezas.</c:v>
                </c:pt>
                <c:pt idx="1">
                  <c:v>Para qué los niños/as se entretengan o diviertan.</c:v>
                </c:pt>
                <c:pt idx="2">
                  <c:v>Para continuar con el proceso enseñanza –aprendizaje debido a la emergencia sanitaria.</c:v>
                </c:pt>
                <c:pt idx="3">
                  <c:v>Por requerimiento de la institución.</c:v>
                </c:pt>
                <c:pt idx="4">
                  <c:v>Total</c:v>
                </c:pt>
              </c:strCache>
            </c:strRef>
          </c:cat>
          <c:val>
            <c:numRef>
              <c:f>Hoja1!$B$139:$B$143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9-4D45-9D16-C7CBE5610F2D}"/>
            </c:ext>
          </c:extLst>
        </c:ser>
        <c:ser>
          <c:idx val="1"/>
          <c:order val="1"/>
          <c:tx>
            <c:v>Porcentaje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142571080925951E-2"/>
                  <c:y val="3.8822379665142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79-4D45-9D16-C7CBE5610F2D}"/>
                </c:ext>
              </c:extLst>
            </c:dLbl>
            <c:dLbl>
              <c:idx val="2"/>
              <c:layout>
                <c:manualLayout>
                  <c:x val="1.6749749695810227E-2"/>
                  <c:y val="-7.1173540516615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79-4D45-9D16-C7CBE5610F2D}"/>
                </c:ext>
              </c:extLst>
            </c:dLbl>
            <c:dLbl>
              <c:idx val="4"/>
              <c:layout>
                <c:manualLayout>
                  <c:x val="2.1535392466041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79-4D45-9D16-C7CBE5610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Gungsuh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Hoja1!$A$139:$A$143</c:f>
              <c:strCache>
                <c:ptCount val="5"/>
                <c:pt idx="0">
                  <c:v>Para qué los niños/as aprendan y desarrollen destrezas.</c:v>
                </c:pt>
                <c:pt idx="1">
                  <c:v>Para qué los niños/as se entretengan o diviertan.</c:v>
                </c:pt>
                <c:pt idx="2">
                  <c:v>Para continuar con el proceso enseñanza –aprendizaje debido a la emergencia sanitaria.</c:v>
                </c:pt>
                <c:pt idx="3">
                  <c:v>Por requerimiento de la institución.</c:v>
                </c:pt>
                <c:pt idx="4">
                  <c:v>Total</c:v>
                </c:pt>
              </c:strCache>
            </c:strRef>
          </c:cat>
          <c:val>
            <c:numRef>
              <c:f>Hoja1!$C$139:$C$143</c:f>
              <c:numCache>
                <c:formatCode>General</c:formatCode>
                <c:ptCount val="5"/>
                <c:pt idx="0" formatCode="0%">
                  <c:v>0.5</c:v>
                </c:pt>
                <c:pt idx="1">
                  <c:v>0</c:v>
                </c:pt>
                <c:pt idx="2" formatCode="0%">
                  <c:v>0.5</c:v>
                </c:pt>
                <c:pt idx="3">
                  <c:v>0</c:v>
                </c:pt>
                <c:pt idx="4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79-4D45-9D16-C7CBE5610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326144"/>
        <c:axId val="198326536"/>
        <c:axId val="0"/>
      </c:bar3DChart>
      <c:catAx>
        <c:axId val="19832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Gungsuh"/>
                <a:cs typeface="Times New Roman" panose="02020603050405020304" pitchFamily="18" charset="0"/>
              </a:defRPr>
            </a:pPr>
            <a:endParaRPr lang="en-US"/>
          </a:p>
        </c:txPr>
        <c:crossAx val="198326536"/>
        <c:crosses val="autoZero"/>
        <c:auto val="1"/>
        <c:lblAlgn val="ctr"/>
        <c:lblOffset val="100"/>
        <c:noMultiLvlLbl val="0"/>
      </c:catAx>
      <c:valAx>
        <c:axId val="198326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832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Gungsuh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+mn-lt"/>
          <a:ea typeface="Gungsuh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Gungsuh"/>
                <a:cs typeface="Times New Roman" panose="02020603050405020304" pitchFamily="18" charset="0"/>
              </a:defRPr>
            </a:pPr>
            <a:r>
              <a:rPr lang="es-EC"/>
              <a:t>Morfología-Sintaxis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Gungsuh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Gungsuh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Hoja1!$A$17:$A$20</c:f>
              <c:strCache>
                <c:ptCount val="4"/>
                <c:pt idx="0">
                  <c:v>Retraso</c:v>
                </c:pt>
                <c:pt idx="1">
                  <c:v>Necesita mejorar</c:v>
                </c:pt>
                <c:pt idx="2">
                  <c:v>Normal</c:v>
                </c:pt>
                <c:pt idx="3">
                  <c:v>Total</c:v>
                </c:pt>
              </c:strCache>
            </c:strRef>
          </c:cat>
          <c:val>
            <c:numRef>
              <c:f>Hoja1!$B$17:$B$20</c:f>
              <c:numCache>
                <c:formatCode>###0</c:formatCode>
                <c:ptCount val="4"/>
                <c:pt idx="0">
                  <c:v>3</c:v>
                </c:pt>
                <c:pt idx="1">
                  <c:v>26</c:v>
                </c:pt>
                <c:pt idx="2">
                  <c:v>12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B-494A-97C8-B0A6F063187A}"/>
            </c:ext>
          </c:extLst>
        </c:ser>
        <c:ser>
          <c:idx val="1"/>
          <c:order val="1"/>
          <c:tx>
            <c:v>Porcentajes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11111111111086E-2"/>
                  <c:y val="0"/>
                </c:manualLayout>
              </c:layout>
              <c:tx>
                <c:rich>
                  <a:bodyPr/>
                  <a:lstStyle/>
                  <a:p>
                    <a:fld id="{49220237-F68F-4FA8-8C0B-3ED96DF0C552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DB-494A-97C8-B0A6F063187A}"/>
                </c:ext>
              </c:extLst>
            </c:dLbl>
            <c:dLbl>
              <c:idx val="1"/>
              <c:layout>
                <c:manualLayout>
                  <c:x val="1.1111111111111112E-2"/>
                  <c:y val="0"/>
                </c:manualLayout>
              </c:layout>
              <c:tx>
                <c:rich>
                  <a:bodyPr/>
                  <a:lstStyle/>
                  <a:p>
                    <a:fld id="{7FE1465A-E8FA-443B-8BC0-5F125FBBC131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DB-494A-97C8-B0A6F063187A}"/>
                </c:ext>
              </c:extLst>
            </c:dLbl>
            <c:dLbl>
              <c:idx val="2"/>
              <c:layout>
                <c:manualLayout>
                  <c:x val="1.3888888888888888E-2"/>
                  <c:y val="-8.4875562720133283E-17"/>
                </c:manualLayout>
              </c:layout>
              <c:tx>
                <c:rich>
                  <a:bodyPr/>
                  <a:lstStyle/>
                  <a:p>
                    <a:fld id="{EC7202AD-59B0-425F-90DF-78A1EF26CBD5}" type="VALUE">
                      <a:rPr lang="en-US" b="1"/>
                      <a:pPr/>
                      <a:t>[VALOR]</a:t>
                    </a:fld>
                    <a:r>
                      <a:rPr lang="en-US" b="1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DB-494A-97C8-B0A6F06318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A9236D5-841F-40E4-A2E1-0F9BE3D49409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DB-494A-97C8-B0A6F0631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Gungsuh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Hoja1!$A$17:$A$20</c:f>
              <c:strCache>
                <c:ptCount val="4"/>
                <c:pt idx="0">
                  <c:v>Retraso</c:v>
                </c:pt>
                <c:pt idx="1">
                  <c:v>Necesita mejorar</c:v>
                </c:pt>
                <c:pt idx="2">
                  <c:v>Normal</c:v>
                </c:pt>
                <c:pt idx="3">
                  <c:v>Total</c:v>
                </c:pt>
              </c:strCache>
            </c:strRef>
          </c:cat>
          <c:val>
            <c:numRef>
              <c:f>Hoja1!$C$17:$C$20</c:f>
              <c:numCache>
                <c:formatCode>###0.00</c:formatCode>
                <c:ptCount val="4"/>
                <c:pt idx="0">
                  <c:v>7.3170731707317067</c:v>
                </c:pt>
                <c:pt idx="1">
                  <c:v>63.414634146341463</c:v>
                </c:pt>
                <c:pt idx="2">
                  <c:v>29.268292682926827</c:v>
                </c:pt>
                <c:pt idx="3" formatCode="#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DB-494A-97C8-B0A6F0631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327320"/>
        <c:axId val="199749464"/>
        <c:axId val="0"/>
      </c:bar3DChart>
      <c:catAx>
        <c:axId val="19832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Gungsuh"/>
                <a:cs typeface="Times New Roman" panose="02020603050405020304" pitchFamily="18" charset="0"/>
              </a:defRPr>
            </a:pPr>
            <a:endParaRPr lang="en-US"/>
          </a:p>
        </c:txPr>
        <c:crossAx val="199749464"/>
        <c:crosses val="autoZero"/>
        <c:auto val="1"/>
        <c:lblAlgn val="ctr"/>
        <c:lblOffset val="100"/>
        <c:noMultiLvlLbl val="0"/>
      </c:catAx>
      <c:valAx>
        <c:axId val="199749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19832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Gungsuh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+mn-lt"/>
          <a:ea typeface="Gungsuh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Gungsuh"/>
                <a:cs typeface="Times New Roman" panose="02020603050405020304" pitchFamily="18" charset="0"/>
              </a:defRPr>
            </a:pPr>
            <a:r>
              <a:rPr lang="es-EC"/>
              <a:t>Ordenes Sencillas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Gungsuh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Gungsuh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Hoja1!$A$92:$A$95</c:f>
              <c:strCache>
                <c:ptCount val="4"/>
                <c:pt idx="0">
                  <c:v>Retraso</c:v>
                </c:pt>
                <c:pt idx="1">
                  <c:v>Necesita mejorar</c:v>
                </c:pt>
                <c:pt idx="2">
                  <c:v>Normal</c:v>
                </c:pt>
                <c:pt idx="3">
                  <c:v>Total</c:v>
                </c:pt>
              </c:strCache>
            </c:strRef>
          </c:cat>
          <c:val>
            <c:numRef>
              <c:f>Hoja1!$B$92:$B$95</c:f>
              <c:numCache>
                <c:formatCode>###0</c:formatCode>
                <c:ptCount val="4"/>
                <c:pt idx="0">
                  <c:v>1</c:v>
                </c:pt>
                <c:pt idx="1">
                  <c:v>11</c:v>
                </c:pt>
                <c:pt idx="2">
                  <c:v>29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8-4C9A-A059-E5912A0599E7}"/>
            </c:ext>
          </c:extLst>
        </c:ser>
        <c:ser>
          <c:idx val="1"/>
          <c:order val="1"/>
          <c:tx>
            <c:v>Porcentajes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5287846481876591E-3"/>
                  <c:y val="-8.4875562720133283E-17"/>
                </c:manualLayout>
              </c:layout>
              <c:tx>
                <c:rich>
                  <a:bodyPr/>
                  <a:lstStyle/>
                  <a:p>
                    <a:fld id="{EBF333E8-3010-476B-A8DF-E827ECB29C57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88-4C9A-A059-E5912A0599E7}"/>
                </c:ext>
              </c:extLst>
            </c:dLbl>
            <c:dLbl>
              <c:idx val="1"/>
              <c:layout>
                <c:manualLayout>
                  <c:x val="8.5287846481876331E-3"/>
                  <c:y val="0"/>
                </c:manualLayout>
              </c:layout>
              <c:tx>
                <c:rich>
                  <a:bodyPr/>
                  <a:lstStyle/>
                  <a:p>
                    <a:fld id="{D4A85D42-2D04-42F5-9727-A926287B4A7E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988-4C9A-A059-E5912A0599E7}"/>
                </c:ext>
              </c:extLst>
            </c:dLbl>
            <c:dLbl>
              <c:idx val="2"/>
              <c:layout>
                <c:manualLayout>
                  <c:x val="1.1371712864250177E-2"/>
                  <c:y val="0"/>
                </c:manualLayout>
              </c:layout>
              <c:tx>
                <c:rich>
                  <a:bodyPr/>
                  <a:lstStyle/>
                  <a:p>
                    <a:fld id="{5CAE4BFF-1EFC-473F-A2BB-D2B077FFA700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88-4C9A-A059-E5912A0599E7}"/>
                </c:ext>
              </c:extLst>
            </c:dLbl>
            <c:dLbl>
              <c:idx val="3"/>
              <c:layout>
                <c:manualLayout>
                  <c:x val="1.1371712864250073E-2"/>
                  <c:y val="0"/>
                </c:manualLayout>
              </c:layout>
              <c:tx>
                <c:rich>
                  <a:bodyPr/>
                  <a:lstStyle/>
                  <a:p>
                    <a:fld id="{B9ECCCDF-BD2A-4F57-AE11-15FDD5D39882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988-4C9A-A059-E5912A0599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Gungsuh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Hoja1!$A$92:$A$95</c:f>
              <c:strCache>
                <c:ptCount val="4"/>
                <c:pt idx="0">
                  <c:v>Retraso</c:v>
                </c:pt>
                <c:pt idx="1">
                  <c:v>Necesita mejorar</c:v>
                </c:pt>
                <c:pt idx="2">
                  <c:v>Normal</c:v>
                </c:pt>
                <c:pt idx="3">
                  <c:v>Total</c:v>
                </c:pt>
              </c:strCache>
            </c:strRef>
          </c:cat>
          <c:val>
            <c:numRef>
              <c:f>Hoja1!$C$92:$C$95</c:f>
              <c:numCache>
                <c:formatCode>###0.00</c:formatCode>
                <c:ptCount val="4"/>
                <c:pt idx="0">
                  <c:v>2.4390243902439024</c:v>
                </c:pt>
                <c:pt idx="1">
                  <c:v>26.829268292682929</c:v>
                </c:pt>
                <c:pt idx="2">
                  <c:v>70.731707317073173</c:v>
                </c:pt>
                <c:pt idx="3" formatCode="#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88-4C9A-A059-E5912A059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752992"/>
        <c:axId val="199752600"/>
        <c:axId val="0"/>
      </c:bar3DChart>
      <c:catAx>
        <c:axId val="19975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Gungsuh"/>
                <a:cs typeface="Times New Roman" panose="02020603050405020304" pitchFamily="18" charset="0"/>
              </a:defRPr>
            </a:pPr>
            <a:endParaRPr lang="en-US"/>
          </a:p>
        </c:txPr>
        <c:crossAx val="199752600"/>
        <c:crosses val="autoZero"/>
        <c:auto val="1"/>
        <c:lblAlgn val="ctr"/>
        <c:lblOffset val="100"/>
        <c:noMultiLvlLbl val="0"/>
      </c:catAx>
      <c:valAx>
        <c:axId val="199752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19975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Gungsuh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+mn-lt"/>
          <a:ea typeface="Gungsuh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Gungsuh"/>
                <a:cs typeface="Times New Roman" panose="02020603050405020304" pitchFamily="18" charset="0"/>
              </a:defRPr>
            </a:pPr>
            <a:r>
              <a:rPr lang="es-EC"/>
              <a:t>Expresión espontánea ante una lámina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Gungsuh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803149606299214E-2"/>
          <c:y val="0.17171296296296298"/>
          <c:w val="0.89019685039370078"/>
          <c:h val="0.61498432487605714"/>
        </c:manualLayout>
      </c:layout>
      <c:bar3D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Gungsuh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Hoja1!$A$136:$A$139</c:f>
              <c:strCache>
                <c:ptCount val="4"/>
                <c:pt idx="0">
                  <c:v>Retraso</c:v>
                </c:pt>
                <c:pt idx="1">
                  <c:v>Necesita mejorar</c:v>
                </c:pt>
                <c:pt idx="2">
                  <c:v>Normal</c:v>
                </c:pt>
                <c:pt idx="3">
                  <c:v>Total</c:v>
                </c:pt>
              </c:strCache>
            </c:strRef>
          </c:cat>
          <c:val>
            <c:numRef>
              <c:f>Hoja1!$B$136:$B$139</c:f>
              <c:numCache>
                <c:formatCode>###0</c:formatCode>
                <c:ptCount val="4"/>
                <c:pt idx="0">
                  <c:v>1</c:v>
                </c:pt>
                <c:pt idx="1">
                  <c:v>23</c:v>
                </c:pt>
                <c:pt idx="2">
                  <c:v>17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3-49F1-925B-D51FB9F80C6E}"/>
            </c:ext>
          </c:extLst>
        </c:ser>
        <c:ser>
          <c:idx val="1"/>
          <c:order val="1"/>
          <c:tx>
            <c:v>Porcentaje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22222222222223E-2"/>
                  <c:y val="-9.2592592592592587E-3"/>
                </c:manualLayout>
              </c:layout>
              <c:tx>
                <c:rich>
                  <a:bodyPr/>
                  <a:lstStyle/>
                  <a:p>
                    <a:fld id="{D40DF35D-EA24-40B4-81A7-BA936714E6D3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E3-49F1-925B-D51FB9F80C6E}"/>
                </c:ext>
              </c:extLst>
            </c:dLbl>
            <c:dLbl>
              <c:idx val="1"/>
              <c:layout>
                <c:manualLayout>
                  <c:x val="2.4999999999999949E-2"/>
                  <c:y val="0"/>
                </c:manualLayout>
              </c:layout>
              <c:tx>
                <c:rich>
                  <a:bodyPr/>
                  <a:lstStyle/>
                  <a:p>
                    <a:fld id="{592304CA-752D-4172-8985-6B55CF19815C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5E3-49F1-925B-D51FB9F80C6E}"/>
                </c:ext>
              </c:extLst>
            </c:dLbl>
            <c:dLbl>
              <c:idx val="2"/>
              <c:layout>
                <c:manualLayout>
                  <c:x val="2.5000000000000001E-2"/>
                  <c:y val="-9.2592592592592587E-3"/>
                </c:manualLayout>
              </c:layout>
              <c:tx>
                <c:rich>
                  <a:bodyPr/>
                  <a:lstStyle/>
                  <a:p>
                    <a:fld id="{7F18260E-7CEE-4E76-8BCB-FDF6ACEB81F7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E3-49F1-925B-D51FB9F80C6E}"/>
                </c:ext>
              </c:extLst>
            </c:dLbl>
            <c:dLbl>
              <c:idx val="3"/>
              <c:layout>
                <c:manualLayout>
                  <c:x val="1.3888888888888888E-2"/>
                  <c:y val="-4.6296296296296294E-3"/>
                </c:manualLayout>
              </c:layout>
              <c:tx>
                <c:rich>
                  <a:bodyPr/>
                  <a:lstStyle/>
                  <a:p>
                    <a:fld id="{3D4BA0AA-1F1E-4EF5-AD17-9FD6A30280FD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5E3-49F1-925B-D51FB9F80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Gungsuh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Hoja1!$A$136:$A$139</c:f>
              <c:strCache>
                <c:ptCount val="4"/>
                <c:pt idx="0">
                  <c:v>Retraso</c:v>
                </c:pt>
                <c:pt idx="1">
                  <c:v>Necesita mejorar</c:v>
                </c:pt>
                <c:pt idx="2">
                  <c:v>Normal</c:v>
                </c:pt>
                <c:pt idx="3">
                  <c:v>Total</c:v>
                </c:pt>
              </c:strCache>
            </c:strRef>
          </c:cat>
          <c:val>
            <c:numRef>
              <c:f>Hoja1!$C$136:$C$139</c:f>
              <c:numCache>
                <c:formatCode>###0.00</c:formatCode>
                <c:ptCount val="4"/>
                <c:pt idx="0">
                  <c:v>2.4390243902439024</c:v>
                </c:pt>
                <c:pt idx="1">
                  <c:v>56.09756097560976</c:v>
                </c:pt>
                <c:pt idx="2">
                  <c:v>41.463414634146339</c:v>
                </c:pt>
                <c:pt idx="3" formatCode="#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E3-49F1-925B-D51FB9F80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755344"/>
        <c:axId val="199751032"/>
        <c:axId val="0"/>
      </c:bar3DChart>
      <c:catAx>
        <c:axId val="1997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Gungsuh"/>
                <a:cs typeface="Times New Roman" panose="02020603050405020304" pitchFamily="18" charset="0"/>
              </a:defRPr>
            </a:pPr>
            <a:endParaRPr lang="en-US"/>
          </a:p>
        </c:txPr>
        <c:crossAx val="199751032"/>
        <c:crosses val="autoZero"/>
        <c:auto val="1"/>
        <c:lblAlgn val="ctr"/>
        <c:lblOffset val="100"/>
        <c:noMultiLvlLbl val="0"/>
      </c:catAx>
      <c:valAx>
        <c:axId val="199751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1997553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128193350831149"/>
          <c:y val="0.91266039661708953"/>
          <c:w val="0.33965835520559928"/>
          <c:h val="7.3450714494021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Gungsuh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+mn-lt"/>
          <a:ea typeface="Gungsuh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0F73D-B270-4804-9B6A-634954A0AAF1}" type="doc">
      <dgm:prSet loTypeId="urn:microsoft.com/office/officeart/2009/layout/CircleArrowProcess" loCatId="cycle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B70AC574-3735-4048-B61B-3370C3C25C7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b="1" dirty="0" smtClean="0">
              <a:solidFill>
                <a:schemeClr val="tx1"/>
              </a:solidFill>
              <a:latin typeface="+mn-lt"/>
              <a:ea typeface="Gungsuh"/>
            </a:rPr>
            <a:t>Planteamiento del </a:t>
          </a:r>
        </a:p>
        <a:p>
          <a:pPr>
            <a:lnSpc>
              <a:spcPct val="100000"/>
            </a:lnSpc>
          </a:pPr>
          <a:r>
            <a:rPr lang="es-EC" sz="1800" b="1" dirty="0" smtClean="0">
              <a:solidFill>
                <a:schemeClr val="tx1"/>
              </a:solidFill>
              <a:latin typeface="+mn-lt"/>
              <a:ea typeface="Gungsuh"/>
            </a:rPr>
            <a:t>Problema</a:t>
          </a:r>
          <a:endParaRPr lang="es-EC" sz="1800" b="1" dirty="0">
            <a:solidFill>
              <a:schemeClr val="tx1"/>
            </a:solidFill>
            <a:latin typeface="+mn-lt"/>
            <a:ea typeface="Gungsuh"/>
          </a:endParaRPr>
        </a:p>
      </dgm:t>
    </dgm:pt>
    <dgm:pt modelId="{C357F899-175C-49B2-B7B9-C47A314BD7A4}" type="parTrans" cxnId="{C1A4B06E-A484-4EB9-AE42-6F5991095078}">
      <dgm:prSet/>
      <dgm:spPr/>
      <dgm:t>
        <a:bodyPr/>
        <a:lstStyle/>
        <a:p>
          <a:endParaRPr lang="es-EC" sz="1800">
            <a:latin typeface="+mn-lt"/>
            <a:ea typeface="Gungsuh"/>
          </a:endParaRPr>
        </a:p>
      </dgm:t>
    </dgm:pt>
    <dgm:pt modelId="{8B045A8A-9F2F-4DE2-9E22-F09C2B55DD56}" type="sibTrans" cxnId="{C1A4B06E-A484-4EB9-AE42-6F5991095078}">
      <dgm:prSet/>
      <dgm:spPr/>
      <dgm:t>
        <a:bodyPr/>
        <a:lstStyle/>
        <a:p>
          <a:endParaRPr lang="es-EC" sz="1800">
            <a:latin typeface="+mn-lt"/>
            <a:ea typeface="Gungsuh"/>
          </a:endParaRPr>
        </a:p>
      </dgm:t>
    </dgm:pt>
    <dgm:pt modelId="{48BDC0CC-1D3C-4E7E-861C-F8E9A0123F8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800" dirty="0" smtClean="0">
              <a:solidFill>
                <a:schemeClr val="tx1"/>
              </a:solidFill>
              <a:latin typeface="+mn-lt"/>
              <a:ea typeface="Gungsuh"/>
            </a:rPr>
            <a:t>Desconocimiento de la docente sobre el uso de las herramientas digitales.</a:t>
          </a:r>
          <a:endParaRPr lang="es-EC" sz="1800" dirty="0">
            <a:solidFill>
              <a:schemeClr val="tx1"/>
            </a:solidFill>
            <a:latin typeface="+mn-lt"/>
            <a:ea typeface="Gungsuh"/>
          </a:endParaRPr>
        </a:p>
      </dgm:t>
    </dgm:pt>
    <dgm:pt modelId="{CECFE402-2062-4D3C-AA7B-721AD32C73AB}" type="parTrans" cxnId="{87313872-894F-4AF3-9ABA-1887069EF201}">
      <dgm:prSet custT="1"/>
      <dgm:spPr/>
      <dgm:t>
        <a:bodyPr/>
        <a:lstStyle/>
        <a:p>
          <a:endParaRPr lang="es-EC" sz="1800">
            <a:latin typeface="+mn-lt"/>
            <a:ea typeface="Gungsuh"/>
          </a:endParaRPr>
        </a:p>
      </dgm:t>
    </dgm:pt>
    <dgm:pt modelId="{9307B8AB-AFBD-4767-9D11-ABBD19E8135A}" type="sibTrans" cxnId="{87313872-894F-4AF3-9ABA-1887069EF201}">
      <dgm:prSet/>
      <dgm:spPr/>
      <dgm:t>
        <a:bodyPr/>
        <a:lstStyle/>
        <a:p>
          <a:endParaRPr lang="es-EC" sz="1800">
            <a:latin typeface="+mn-lt"/>
            <a:ea typeface="Gungsuh"/>
          </a:endParaRPr>
        </a:p>
      </dgm:t>
    </dgm:pt>
    <dgm:pt modelId="{BD324360-59A2-4F0E-A5C0-0DD79358244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800" dirty="0" smtClean="0">
              <a:solidFill>
                <a:schemeClr val="tx1"/>
              </a:solidFill>
              <a:latin typeface="+mn-lt"/>
              <a:ea typeface="Gungsuh"/>
            </a:rPr>
            <a:t>Las clases por parte de la docente son de manera magistral.</a:t>
          </a:r>
          <a:endParaRPr lang="es-EC" sz="1800" dirty="0">
            <a:solidFill>
              <a:schemeClr val="tx1"/>
            </a:solidFill>
            <a:latin typeface="+mn-lt"/>
            <a:ea typeface="Gungsuh"/>
          </a:endParaRPr>
        </a:p>
      </dgm:t>
    </dgm:pt>
    <dgm:pt modelId="{7135461C-6A83-442F-BAE9-C51C8061D448}" type="parTrans" cxnId="{884F764C-77FC-4FE3-A606-37DF99B31BEF}">
      <dgm:prSet custT="1"/>
      <dgm:spPr/>
      <dgm:t>
        <a:bodyPr/>
        <a:lstStyle/>
        <a:p>
          <a:endParaRPr lang="es-EC" sz="1800">
            <a:latin typeface="+mn-lt"/>
            <a:ea typeface="Gungsuh"/>
          </a:endParaRPr>
        </a:p>
      </dgm:t>
    </dgm:pt>
    <dgm:pt modelId="{5B971F56-A821-491A-9F92-F361B374B072}" type="sibTrans" cxnId="{884F764C-77FC-4FE3-A606-37DF99B31BEF}">
      <dgm:prSet/>
      <dgm:spPr/>
      <dgm:t>
        <a:bodyPr/>
        <a:lstStyle/>
        <a:p>
          <a:endParaRPr lang="es-EC" sz="1800">
            <a:latin typeface="+mn-lt"/>
            <a:ea typeface="Gungsuh"/>
          </a:endParaRPr>
        </a:p>
      </dgm:t>
    </dgm:pt>
    <dgm:pt modelId="{E3F42CB9-0034-4D1E-9897-C381A2D06473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800" dirty="0" smtClean="0">
              <a:solidFill>
                <a:schemeClr val="tx1"/>
              </a:solidFill>
              <a:latin typeface="+mn-lt"/>
              <a:ea typeface="Gungsuh"/>
            </a:rPr>
            <a:t>Educación monótona.</a:t>
          </a:r>
          <a:endParaRPr lang="es-EC" sz="1800" dirty="0">
            <a:solidFill>
              <a:schemeClr val="tx1"/>
            </a:solidFill>
            <a:latin typeface="+mn-lt"/>
            <a:ea typeface="Gungsuh"/>
          </a:endParaRPr>
        </a:p>
      </dgm:t>
    </dgm:pt>
    <dgm:pt modelId="{F5AB64BF-7491-4675-8C7F-ABC75D7D1A74}" type="parTrans" cxnId="{F647AB26-737A-41BF-84EB-77D4A1CA0EC1}">
      <dgm:prSet custT="1"/>
      <dgm:spPr/>
      <dgm:t>
        <a:bodyPr/>
        <a:lstStyle/>
        <a:p>
          <a:endParaRPr lang="es-EC" sz="1800">
            <a:latin typeface="+mn-lt"/>
            <a:ea typeface="Gungsuh"/>
          </a:endParaRPr>
        </a:p>
      </dgm:t>
    </dgm:pt>
    <dgm:pt modelId="{602809F2-B1DF-492F-8DFF-016CA440049D}" type="sibTrans" cxnId="{F647AB26-737A-41BF-84EB-77D4A1CA0EC1}">
      <dgm:prSet/>
      <dgm:spPr/>
      <dgm:t>
        <a:bodyPr/>
        <a:lstStyle/>
        <a:p>
          <a:endParaRPr lang="es-EC" sz="1800">
            <a:latin typeface="+mn-lt"/>
            <a:ea typeface="Gungsuh"/>
          </a:endParaRPr>
        </a:p>
      </dgm:t>
    </dgm:pt>
    <dgm:pt modelId="{6A4655E3-D7C8-4CE0-9F27-DF7B6FB62EC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800" dirty="0" smtClean="0">
              <a:solidFill>
                <a:schemeClr val="tx1"/>
              </a:solidFill>
              <a:latin typeface="+mn-lt"/>
              <a:ea typeface="Gungsuh"/>
            </a:rPr>
            <a:t>Se rige al uso de textos escolares.</a:t>
          </a:r>
          <a:endParaRPr lang="es-EC" sz="1800" dirty="0">
            <a:solidFill>
              <a:schemeClr val="tx1"/>
            </a:solidFill>
            <a:latin typeface="+mn-lt"/>
            <a:ea typeface="Gungsuh"/>
          </a:endParaRPr>
        </a:p>
      </dgm:t>
    </dgm:pt>
    <dgm:pt modelId="{A4B5F55D-1265-4863-AF86-C925262D052C}" type="parTrans" cxnId="{B1728FF6-1D47-4360-AE18-BA33A2B5BFAE}">
      <dgm:prSet custT="1"/>
      <dgm:spPr/>
      <dgm:t>
        <a:bodyPr/>
        <a:lstStyle/>
        <a:p>
          <a:endParaRPr lang="es-EC" sz="1800">
            <a:latin typeface="+mn-lt"/>
            <a:ea typeface="Gungsuh"/>
          </a:endParaRPr>
        </a:p>
      </dgm:t>
    </dgm:pt>
    <dgm:pt modelId="{B6E15504-96D1-4654-BA58-5D286AF966E7}" type="sibTrans" cxnId="{B1728FF6-1D47-4360-AE18-BA33A2B5BFAE}">
      <dgm:prSet/>
      <dgm:spPr/>
      <dgm:t>
        <a:bodyPr/>
        <a:lstStyle/>
        <a:p>
          <a:endParaRPr lang="es-EC" sz="1800">
            <a:latin typeface="+mn-lt"/>
            <a:ea typeface="Gungsuh"/>
          </a:endParaRPr>
        </a:p>
      </dgm:t>
    </dgm:pt>
    <dgm:pt modelId="{FE1434E4-1715-4D1D-9AAE-A3265AE79D5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800" dirty="0" smtClean="0">
              <a:solidFill>
                <a:schemeClr val="tx1"/>
              </a:solidFill>
              <a:latin typeface="+mn-lt"/>
              <a:ea typeface="Gungsuh"/>
            </a:rPr>
            <a:t>Educación virtual por emergencia sanitaria.</a:t>
          </a:r>
          <a:endParaRPr lang="es-EC" sz="1800" dirty="0">
            <a:solidFill>
              <a:schemeClr val="tx1"/>
            </a:solidFill>
            <a:latin typeface="+mn-lt"/>
            <a:ea typeface="Gungsuh"/>
          </a:endParaRPr>
        </a:p>
      </dgm:t>
    </dgm:pt>
    <dgm:pt modelId="{7A827595-FB9D-473F-AF6F-640FBFA22C6F}" type="parTrans" cxnId="{A24976E4-7D96-47DF-A466-80354091DAA1}">
      <dgm:prSet/>
      <dgm:spPr/>
      <dgm:t>
        <a:bodyPr/>
        <a:lstStyle/>
        <a:p>
          <a:endParaRPr lang="es-EC"/>
        </a:p>
      </dgm:t>
    </dgm:pt>
    <dgm:pt modelId="{53734FA0-0C61-4B22-8A81-3FD80C11E4B0}" type="sibTrans" cxnId="{A24976E4-7D96-47DF-A466-80354091DAA1}">
      <dgm:prSet/>
      <dgm:spPr/>
      <dgm:t>
        <a:bodyPr/>
        <a:lstStyle/>
        <a:p>
          <a:endParaRPr lang="es-EC"/>
        </a:p>
      </dgm:t>
    </dgm:pt>
    <dgm:pt modelId="{83EC59FB-9132-43AC-9687-0FBC4564E112}" type="pres">
      <dgm:prSet presAssocID="{0730F73D-B270-4804-9B6A-634954A0AAF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43DDF8D-DBB4-4CEB-9408-9ACAC59EE342}" type="pres">
      <dgm:prSet presAssocID="{B70AC574-3735-4048-B61B-3370C3C25C79}" presName="Accent1" presStyleCnt="0"/>
      <dgm:spPr/>
    </dgm:pt>
    <dgm:pt modelId="{09128B0C-0B29-42AE-AD1F-A0D41B1F6DAF}" type="pres">
      <dgm:prSet presAssocID="{B70AC574-3735-4048-B61B-3370C3C25C79}" presName="Accent" presStyleLbl="node1" presStyleIdx="0" presStyleCnt="1" custLinFactNeighborX="1917" custLinFactNeighborY="-182"/>
      <dgm:spPr/>
    </dgm:pt>
    <dgm:pt modelId="{F2EECB56-7FDF-4794-935E-BB83DDF97D9E}" type="pres">
      <dgm:prSet presAssocID="{B70AC574-3735-4048-B61B-3370C3C25C79}" presName="Child1" presStyleLbl="revTx" presStyleIdx="0" presStyleCnt="2" custScaleY="164160" custLinFactNeighborX="-5162" custLinFactNeighborY="-12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E8898F-CA1D-4ED4-8B4B-2A52422A9905}" type="pres">
      <dgm:prSet presAssocID="{B70AC574-3735-4048-B61B-3370C3C25C79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001519-0510-49CF-974A-2E0F06AFF8BA}" type="presOf" srcId="{6A4655E3-D7C8-4CE0-9F27-DF7B6FB62EC2}" destId="{F2EECB56-7FDF-4794-935E-BB83DDF97D9E}" srcOrd="0" destOrd="3" presId="urn:microsoft.com/office/officeart/2009/layout/CircleArrowProcess"/>
    <dgm:cxn modelId="{8C0BA327-4E40-4EAC-BE26-3E6318C5043A}" type="presOf" srcId="{BD324360-59A2-4F0E-A5C0-0DD793582441}" destId="{F2EECB56-7FDF-4794-935E-BB83DDF97D9E}" srcOrd="0" destOrd="1" presId="urn:microsoft.com/office/officeart/2009/layout/CircleArrowProcess"/>
    <dgm:cxn modelId="{884F764C-77FC-4FE3-A606-37DF99B31BEF}" srcId="{B70AC574-3735-4048-B61B-3370C3C25C79}" destId="{BD324360-59A2-4F0E-A5C0-0DD793582441}" srcOrd="1" destOrd="0" parTransId="{7135461C-6A83-442F-BAE9-C51C8061D448}" sibTransId="{5B971F56-A821-491A-9F92-F361B374B072}"/>
    <dgm:cxn modelId="{65751159-B984-435A-A0B4-5675C7274390}" type="presOf" srcId="{B70AC574-3735-4048-B61B-3370C3C25C79}" destId="{A4E8898F-CA1D-4ED4-8B4B-2A52422A9905}" srcOrd="0" destOrd="0" presId="urn:microsoft.com/office/officeart/2009/layout/CircleArrowProcess"/>
    <dgm:cxn modelId="{A24976E4-7D96-47DF-A466-80354091DAA1}" srcId="{B70AC574-3735-4048-B61B-3370C3C25C79}" destId="{FE1434E4-1715-4D1D-9AAE-A3265AE79D54}" srcOrd="4" destOrd="0" parTransId="{7A827595-FB9D-473F-AF6F-640FBFA22C6F}" sibTransId="{53734FA0-0C61-4B22-8A81-3FD80C11E4B0}"/>
    <dgm:cxn modelId="{87313872-894F-4AF3-9ABA-1887069EF201}" srcId="{B70AC574-3735-4048-B61B-3370C3C25C79}" destId="{48BDC0CC-1D3C-4E7E-861C-F8E9A0123F84}" srcOrd="0" destOrd="0" parTransId="{CECFE402-2062-4D3C-AA7B-721AD32C73AB}" sibTransId="{9307B8AB-AFBD-4767-9D11-ABBD19E8135A}"/>
    <dgm:cxn modelId="{1E08A6B1-1C85-4432-8464-1B761C0D44A0}" type="presOf" srcId="{E3F42CB9-0034-4D1E-9897-C381A2D06473}" destId="{F2EECB56-7FDF-4794-935E-BB83DDF97D9E}" srcOrd="0" destOrd="2" presId="urn:microsoft.com/office/officeart/2009/layout/CircleArrowProcess"/>
    <dgm:cxn modelId="{C1A4B06E-A484-4EB9-AE42-6F5991095078}" srcId="{0730F73D-B270-4804-9B6A-634954A0AAF1}" destId="{B70AC574-3735-4048-B61B-3370C3C25C79}" srcOrd="0" destOrd="0" parTransId="{C357F899-175C-49B2-B7B9-C47A314BD7A4}" sibTransId="{8B045A8A-9F2F-4DE2-9E22-F09C2B55DD56}"/>
    <dgm:cxn modelId="{B1728FF6-1D47-4360-AE18-BA33A2B5BFAE}" srcId="{B70AC574-3735-4048-B61B-3370C3C25C79}" destId="{6A4655E3-D7C8-4CE0-9F27-DF7B6FB62EC2}" srcOrd="3" destOrd="0" parTransId="{A4B5F55D-1265-4863-AF86-C925262D052C}" sibTransId="{B6E15504-96D1-4654-BA58-5D286AF966E7}"/>
    <dgm:cxn modelId="{F647AB26-737A-41BF-84EB-77D4A1CA0EC1}" srcId="{B70AC574-3735-4048-B61B-3370C3C25C79}" destId="{E3F42CB9-0034-4D1E-9897-C381A2D06473}" srcOrd="2" destOrd="0" parTransId="{F5AB64BF-7491-4675-8C7F-ABC75D7D1A74}" sibTransId="{602809F2-B1DF-492F-8DFF-016CA440049D}"/>
    <dgm:cxn modelId="{52B56527-5F7D-4225-948B-D421A937AEBD}" type="presOf" srcId="{48BDC0CC-1D3C-4E7E-861C-F8E9A0123F84}" destId="{F2EECB56-7FDF-4794-935E-BB83DDF97D9E}" srcOrd="0" destOrd="0" presId="urn:microsoft.com/office/officeart/2009/layout/CircleArrowProcess"/>
    <dgm:cxn modelId="{16AB070F-55C0-48B9-9D4E-0392082B2C1D}" type="presOf" srcId="{0730F73D-B270-4804-9B6A-634954A0AAF1}" destId="{83EC59FB-9132-43AC-9687-0FBC4564E112}" srcOrd="0" destOrd="0" presId="urn:microsoft.com/office/officeart/2009/layout/CircleArrowProcess"/>
    <dgm:cxn modelId="{1FCB8ADE-DB0D-49B4-B66C-68AB2C6CA741}" type="presOf" srcId="{FE1434E4-1715-4D1D-9AAE-A3265AE79D54}" destId="{F2EECB56-7FDF-4794-935E-BB83DDF97D9E}" srcOrd="0" destOrd="4" presId="urn:microsoft.com/office/officeart/2009/layout/CircleArrowProcess"/>
    <dgm:cxn modelId="{34B3C8BA-FBC6-41AC-A2F6-0DAC73800A7E}" type="presParOf" srcId="{83EC59FB-9132-43AC-9687-0FBC4564E112}" destId="{343DDF8D-DBB4-4CEB-9408-9ACAC59EE342}" srcOrd="0" destOrd="0" presId="urn:microsoft.com/office/officeart/2009/layout/CircleArrowProcess"/>
    <dgm:cxn modelId="{525DD647-E374-4A30-AA3A-52E260E16A1A}" type="presParOf" srcId="{343DDF8D-DBB4-4CEB-9408-9ACAC59EE342}" destId="{09128B0C-0B29-42AE-AD1F-A0D41B1F6DAF}" srcOrd="0" destOrd="0" presId="urn:microsoft.com/office/officeart/2009/layout/CircleArrowProcess"/>
    <dgm:cxn modelId="{1AA84E3B-003F-40E7-8769-C880957F502F}" type="presParOf" srcId="{83EC59FB-9132-43AC-9687-0FBC4564E112}" destId="{F2EECB56-7FDF-4794-935E-BB83DDF97D9E}" srcOrd="1" destOrd="0" presId="urn:microsoft.com/office/officeart/2009/layout/CircleArrowProcess"/>
    <dgm:cxn modelId="{6578274A-5F92-4043-94D7-F4564C455ECA}" type="presParOf" srcId="{83EC59FB-9132-43AC-9687-0FBC4564E112}" destId="{A4E8898F-CA1D-4ED4-8B4B-2A52422A9905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CDD949-DDEE-40B3-B26A-DBBE64F6D4DE}" type="doc">
      <dgm:prSet loTypeId="urn:microsoft.com/office/officeart/2005/8/layout/vList4" loCatId="picture" qsTypeId="urn:microsoft.com/office/officeart/2005/8/quickstyle/simple3" qsCatId="simple" csTypeId="urn:microsoft.com/office/officeart/2005/8/colors/colorful3" csCatId="colorful" phldr="1"/>
      <dgm:spPr/>
    </dgm:pt>
    <dgm:pt modelId="{8394B7E1-4A4F-4F2A-B5B2-9FF07C5C8C54}">
      <dgm:prSet phldrT="[Texto]" custT="1"/>
      <dgm:spPr/>
      <dgm:t>
        <a:bodyPr/>
        <a:lstStyle/>
        <a:p>
          <a:r>
            <a:rPr lang="es-EC" sz="1600" dirty="0" smtClean="0">
              <a:latin typeface="+mn-lt"/>
            </a:rPr>
            <a:t>Brindar cursos o capacitaciones sobre los medios y herramientas digitales  por parte de las autoridades de la escuela. </a:t>
          </a:r>
          <a:endParaRPr lang="es-EC" sz="1600" dirty="0">
            <a:solidFill>
              <a:schemeClr val="tx1"/>
            </a:solidFill>
            <a:latin typeface="+mn-lt"/>
            <a:ea typeface="Gungsuh"/>
          </a:endParaRPr>
        </a:p>
      </dgm:t>
    </dgm:pt>
    <dgm:pt modelId="{CEE86014-662D-4401-894E-1362DF7C6B97}" type="parTrans" cxnId="{0262A9B1-C48D-4F2F-A3C0-DA105E9EBFC3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1F34B829-423F-413F-AC24-283BF135A03F}" type="sibTrans" cxnId="{0262A9B1-C48D-4F2F-A3C0-DA105E9EBFC3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BF6BE975-ED9B-4495-B201-CBC9653388F1}">
      <dgm:prSet phldrT="[Texto]" custT="1"/>
      <dgm:spPr/>
      <dgm:t>
        <a:bodyPr/>
        <a:lstStyle/>
        <a:p>
          <a:r>
            <a:rPr lang="es-EC" sz="1600" dirty="0" smtClean="0"/>
            <a:t>Promover que las docentes creen material digital para desarrollar el lenguaje oral en los infantes.</a:t>
          </a:r>
          <a:endParaRPr lang="es-EC" sz="1600" dirty="0">
            <a:solidFill>
              <a:schemeClr val="tx1"/>
            </a:solidFill>
            <a:latin typeface="Comic Sans MS" pitchFamily="66" charset="0"/>
            <a:ea typeface="Gungsuh"/>
          </a:endParaRPr>
        </a:p>
      </dgm:t>
    </dgm:pt>
    <dgm:pt modelId="{C9AE587E-8264-4AAA-8C7B-DACB359EFB92}" type="parTrans" cxnId="{8789F709-8796-489F-8252-4355CF9A9439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E66D523D-24D4-4F15-A507-08F7DC4AF9AC}" type="sibTrans" cxnId="{8789F709-8796-489F-8252-4355CF9A9439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FE5F89A5-D494-43CB-AF12-1EC23EED6503}">
      <dgm:prSet custT="1"/>
      <dgm:spPr/>
      <dgm:t>
        <a:bodyPr/>
        <a:lstStyle/>
        <a:p>
          <a:r>
            <a:rPr lang="es-EC" sz="1600" dirty="0" smtClean="0"/>
            <a:t>Presentar mediante un blog herramientas pertinentes para el desarrollo del lenguaje en los niños según los resultados del Test .</a:t>
          </a:r>
          <a:endParaRPr lang="es-EC" sz="1600" dirty="0"/>
        </a:p>
      </dgm:t>
    </dgm:pt>
    <dgm:pt modelId="{DCD9A656-90C3-4694-9BA4-6FE2C9BAF494}" type="parTrans" cxnId="{2E7A3E9C-03EF-4E84-A7BF-B1BB8A322CEC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BCD52AD0-5C81-4FEB-9258-8AEC2C5A6E32}" type="sibTrans" cxnId="{2E7A3E9C-03EF-4E84-A7BF-B1BB8A322CEC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2F83D4D1-2259-473A-86D4-2420FC361BF1}" type="pres">
      <dgm:prSet presAssocID="{D2CDD949-DDEE-40B3-B26A-DBBE64F6D4DE}" presName="linear" presStyleCnt="0">
        <dgm:presLayoutVars>
          <dgm:dir/>
          <dgm:resizeHandles val="exact"/>
        </dgm:presLayoutVars>
      </dgm:prSet>
      <dgm:spPr/>
    </dgm:pt>
    <dgm:pt modelId="{10B3F902-9A80-487D-91D6-A533A3E0E37A}" type="pres">
      <dgm:prSet presAssocID="{8394B7E1-4A4F-4F2A-B5B2-9FF07C5C8C54}" presName="comp" presStyleCnt="0"/>
      <dgm:spPr/>
    </dgm:pt>
    <dgm:pt modelId="{0EF1A726-9387-488B-9DEE-736F6045206F}" type="pres">
      <dgm:prSet presAssocID="{8394B7E1-4A4F-4F2A-B5B2-9FF07C5C8C54}" presName="box" presStyleLbl="node1" presStyleIdx="0" presStyleCnt="3" custLinFactNeighborX="1962" custLinFactNeighborY="-12856"/>
      <dgm:spPr/>
      <dgm:t>
        <a:bodyPr/>
        <a:lstStyle/>
        <a:p>
          <a:endParaRPr lang="es-EC"/>
        </a:p>
      </dgm:t>
    </dgm:pt>
    <dgm:pt modelId="{754BFF64-7F94-4A46-BF7B-6E06916E2F29}" type="pres">
      <dgm:prSet presAssocID="{8394B7E1-4A4F-4F2A-B5B2-9FF07C5C8C5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594F1D-126A-48B3-8752-334DEE948BAC}" type="pres">
      <dgm:prSet presAssocID="{8394B7E1-4A4F-4F2A-B5B2-9FF07C5C8C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AAB819-088C-444D-9D9E-2A6CC22A23DC}" type="pres">
      <dgm:prSet presAssocID="{1F34B829-423F-413F-AC24-283BF135A03F}" presName="spacer" presStyleCnt="0"/>
      <dgm:spPr/>
    </dgm:pt>
    <dgm:pt modelId="{331723FC-36C1-4C66-8E8D-4B62097F5F14}" type="pres">
      <dgm:prSet presAssocID="{BF6BE975-ED9B-4495-B201-CBC9653388F1}" presName="comp" presStyleCnt="0"/>
      <dgm:spPr/>
    </dgm:pt>
    <dgm:pt modelId="{1FAAD52F-AA2C-4965-A361-A5150873B7BA}" type="pres">
      <dgm:prSet presAssocID="{BF6BE975-ED9B-4495-B201-CBC9653388F1}" presName="box" presStyleLbl="node1" presStyleIdx="1" presStyleCnt="3"/>
      <dgm:spPr/>
      <dgm:t>
        <a:bodyPr/>
        <a:lstStyle/>
        <a:p>
          <a:endParaRPr lang="es-EC"/>
        </a:p>
      </dgm:t>
    </dgm:pt>
    <dgm:pt modelId="{C0383556-09FF-41A8-AFC1-B429DB54420D}" type="pres">
      <dgm:prSet presAssocID="{BF6BE975-ED9B-4495-B201-CBC9653388F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F605DE-0EFA-44EB-9BA3-DBC8B186D72D}" type="pres">
      <dgm:prSet presAssocID="{BF6BE975-ED9B-4495-B201-CBC9653388F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5A49AE-BB4A-4CE6-8EDA-A9E9999CBC53}" type="pres">
      <dgm:prSet presAssocID="{E66D523D-24D4-4F15-A507-08F7DC4AF9AC}" presName="spacer" presStyleCnt="0"/>
      <dgm:spPr/>
    </dgm:pt>
    <dgm:pt modelId="{5FD4F8FF-AF4A-4EF6-BED8-6DBA98D847FD}" type="pres">
      <dgm:prSet presAssocID="{FE5F89A5-D494-43CB-AF12-1EC23EED6503}" presName="comp" presStyleCnt="0"/>
      <dgm:spPr/>
    </dgm:pt>
    <dgm:pt modelId="{AB963D8B-1F3A-455E-90CE-A740813FC4FC}" type="pres">
      <dgm:prSet presAssocID="{FE5F89A5-D494-43CB-AF12-1EC23EED6503}" presName="box" presStyleLbl="node1" presStyleIdx="2" presStyleCnt="3"/>
      <dgm:spPr/>
      <dgm:t>
        <a:bodyPr/>
        <a:lstStyle/>
        <a:p>
          <a:endParaRPr lang="es-EC"/>
        </a:p>
      </dgm:t>
    </dgm:pt>
    <dgm:pt modelId="{C177F350-A08D-4370-B77E-9D591A861CEB}" type="pres">
      <dgm:prSet presAssocID="{FE5F89A5-D494-43CB-AF12-1EC23EED6503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4EB092-DED7-4D12-A126-F15E9D3A8974}" type="pres">
      <dgm:prSet presAssocID="{FE5F89A5-D494-43CB-AF12-1EC23EED650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62A9B1-C48D-4F2F-A3C0-DA105E9EBFC3}" srcId="{D2CDD949-DDEE-40B3-B26A-DBBE64F6D4DE}" destId="{8394B7E1-4A4F-4F2A-B5B2-9FF07C5C8C54}" srcOrd="0" destOrd="0" parTransId="{CEE86014-662D-4401-894E-1362DF7C6B97}" sibTransId="{1F34B829-423F-413F-AC24-283BF135A03F}"/>
    <dgm:cxn modelId="{E2282F72-51AE-4F03-9237-5E239179C697}" type="presOf" srcId="{8394B7E1-4A4F-4F2A-B5B2-9FF07C5C8C54}" destId="{0EF1A726-9387-488B-9DEE-736F6045206F}" srcOrd="0" destOrd="0" presId="urn:microsoft.com/office/officeart/2005/8/layout/vList4"/>
    <dgm:cxn modelId="{210EA54A-06F2-4042-9A8B-8E33C53CC9A7}" type="presOf" srcId="{FE5F89A5-D494-43CB-AF12-1EC23EED6503}" destId="{AB963D8B-1F3A-455E-90CE-A740813FC4FC}" srcOrd="0" destOrd="0" presId="urn:microsoft.com/office/officeart/2005/8/layout/vList4"/>
    <dgm:cxn modelId="{95987C9C-5120-4E14-863B-99B98BFFD770}" type="presOf" srcId="{BF6BE975-ED9B-4495-B201-CBC9653388F1}" destId="{1FAAD52F-AA2C-4965-A361-A5150873B7BA}" srcOrd="0" destOrd="0" presId="urn:microsoft.com/office/officeart/2005/8/layout/vList4"/>
    <dgm:cxn modelId="{8789F709-8796-489F-8252-4355CF9A9439}" srcId="{D2CDD949-DDEE-40B3-B26A-DBBE64F6D4DE}" destId="{BF6BE975-ED9B-4495-B201-CBC9653388F1}" srcOrd="1" destOrd="0" parTransId="{C9AE587E-8264-4AAA-8C7B-DACB359EFB92}" sibTransId="{E66D523D-24D4-4F15-A507-08F7DC4AF9AC}"/>
    <dgm:cxn modelId="{FF2A4384-D9A7-401C-97D5-44A48ADB2826}" type="presOf" srcId="{8394B7E1-4A4F-4F2A-B5B2-9FF07C5C8C54}" destId="{27594F1D-126A-48B3-8752-334DEE948BAC}" srcOrd="1" destOrd="0" presId="urn:microsoft.com/office/officeart/2005/8/layout/vList4"/>
    <dgm:cxn modelId="{84D9DAD8-20E3-4E24-BFA0-54AC41CE8F41}" type="presOf" srcId="{BF6BE975-ED9B-4495-B201-CBC9653388F1}" destId="{C2F605DE-0EFA-44EB-9BA3-DBC8B186D72D}" srcOrd="1" destOrd="0" presId="urn:microsoft.com/office/officeart/2005/8/layout/vList4"/>
    <dgm:cxn modelId="{2E7A3E9C-03EF-4E84-A7BF-B1BB8A322CEC}" srcId="{D2CDD949-DDEE-40B3-B26A-DBBE64F6D4DE}" destId="{FE5F89A5-D494-43CB-AF12-1EC23EED6503}" srcOrd="2" destOrd="0" parTransId="{DCD9A656-90C3-4694-9BA4-6FE2C9BAF494}" sibTransId="{BCD52AD0-5C81-4FEB-9258-8AEC2C5A6E32}"/>
    <dgm:cxn modelId="{072A6F30-71AA-4FDF-BF0B-0E4365CB7A52}" type="presOf" srcId="{FE5F89A5-D494-43CB-AF12-1EC23EED6503}" destId="{F74EB092-DED7-4D12-A126-F15E9D3A8974}" srcOrd="1" destOrd="0" presId="urn:microsoft.com/office/officeart/2005/8/layout/vList4"/>
    <dgm:cxn modelId="{95E1EB68-22A0-4D4D-8514-58233B756900}" type="presOf" srcId="{D2CDD949-DDEE-40B3-B26A-DBBE64F6D4DE}" destId="{2F83D4D1-2259-473A-86D4-2420FC361BF1}" srcOrd="0" destOrd="0" presId="urn:microsoft.com/office/officeart/2005/8/layout/vList4"/>
    <dgm:cxn modelId="{1523E284-0939-4A49-8255-D391826EE603}" type="presParOf" srcId="{2F83D4D1-2259-473A-86D4-2420FC361BF1}" destId="{10B3F902-9A80-487D-91D6-A533A3E0E37A}" srcOrd="0" destOrd="0" presId="urn:microsoft.com/office/officeart/2005/8/layout/vList4"/>
    <dgm:cxn modelId="{F041AB92-867E-44A7-B251-3C6174A4837B}" type="presParOf" srcId="{10B3F902-9A80-487D-91D6-A533A3E0E37A}" destId="{0EF1A726-9387-488B-9DEE-736F6045206F}" srcOrd="0" destOrd="0" presId="urn:microsoft.com/office/officeart/2005/8/layout/vList4"/>
    <dgm:cxn modelId="{D7060811-A14B-4706-96E0-853976D2C64F}" type="presParOf" srcId="{10B3F902-9A80-487D-91D6-A533A3E0E37A}" destId="{754BFF64-7F94-4A46-BF7B-6E06916E2F29}" srcOrd="1" destOrd="0" presId="urn:microsoft.com/office/officeart/2005/8/layout/vList4"/>
    <dgm:cxn modelId="{67FC7DD6-37C6-44A3-98DE-795FF2D0BB5C}" type="presParOf" srcId="{10B3F902-9A80-487D-91D6-A533A3E0E37A}" destId="{27594F1D-126A-48B3-8752-334DEE948BAC}" srcOrd="2" destOrd="0" presId="urn:microsoft.com/office/officeart/2005/8/layout/vList4"/>
    <dgm:cxn modelId="{27D8A7E6-C67B-46AB-AB09-4929EA521F19}" type="presParOf" srcId="{2F83D4D1-2259-473A-86D4-2420FC361BF1}" destId="{70AAB819-088C-444D-9D9E-2A6CC22A23DC}" srcOrd="1" destOrd="0" presId="urn:microsoft.com/office/officeart/2005/8/layout/vList4"/>
    <dgm:cxn modelId="{6A5C9EB9-542D-4768-92E8-17B63EB6ECCC}" type="presParOf" srcId="{2F83D4D1-2259-473A-86D4-2420FC361BF1}" destId="{331723FC-36C1-4C66-8E8D-4B62097F5F14}" srcOrd="2" destOrd="0" presId="urn:microsoft.com/office/officeart/2005/8/layout/vList4"/>
    <dgm:cxn modelId="{C9B36237-FA59-4AC5-A019-19AB8F5D6648}" type="presParOf" srcId="{331723FC-36C1-4C66-8E8D-4B62097F5F14}" destId="{1FAAD52F-AA2C-4965-A361-A5150873B7BA}" srcOrd="0" destOrd="0" presId="urn:microsoft.com/office/officeart/2005/8/layout/vList4"/>
    <dgm:cxn modelId="{F2BEBA12-D0F9-4E7B-908A-5963B6739E18}" type="presParOf" srcId="{331723FC-36C1-4C66-8E8D-4B62097F5F14}" destId="{C0383556-09FF-41A8-AFC1-B429DB54420D}" srcOrd="1" destOrd="0" presId="urn:microsoft.com/office/officeart/2005/8/layout/vList4"/>
    <dgm:cxn modelId="{8DC9D52E-9A8A-491A-8A25-406D8CB7A76D}" type="presParOf" srcId="{331723FC-36C1-4C66-8E8D-4B62097F5F14}" destId="{C2F605DE-0EFA-44EB-9BA3-DBC8B186D72D}" srcOrd="2" destOrd="0" presId="urn:microsoft.com/office/officeart/2005/8/layout/vList4"/>
    <dgm:cxn modelId="{A696DC95-D71C-4B5A-88F4-0A95BDEDD2CB}" type="presParOf" srcId="{2F83D4D1-2259-473A-86D4-2420FC361BF1}" destId="{675A49AE-BB4A-4CE6-8EDA-A9E9999CBC53}" srcOrd="3" destOrd="0" presId="urn:microsoft.com/office/officeart/2005/8/layout/vList4"/>
    <dgm:cxn modelId="{4FAF4FC2-A077-44E6-BD66-76CC37D4D197}" type="presParOf" srcId="{2F83D4D1-2259-473A-86D4-2420FC361BF1}" destId="{5FD4F8FF-AF4A-4EF6-BED8-6DBA98D847FD}" srcOrd="4" destOrd="0" presId="urn:microsoft.com/office/officeart/2005/8/layout/vList4"/>
    <dgm:cxn modelId="{2364ABEF-D4CD-4915-9D7D-59F0E5F5F064}" type="presParOf" srcId="{5FD4F8FF-AF4A-4EF6-BED8-6DBA98D847FD}" destId="{AB963D8B-1F3A-455E-90CE-A740813FC4FC}" srcOrd="0" destOrd="0" presId="urn:microsoft.com/office/officeart/2005/8/layout/vList4"/>
    <dgm:cxn modelId="{561A5078-279D-4268-8470-F23EEEAFA1EA}" type="presParOf" srcId="{5FD4F8FF-AF4A-4EF6-BED8-6DBA98D847FD}" destId="{C177F350-A08D-4370-B77E-9D591A861CEB}" srcOrd="1" destOrd="0" presId="urn:microsoft.com/office/officeart/2005/8/layout/vList4"/>
    <dgm:cxn modelId="{4D68BAFC-0BC7-486B-BCBF-C15E28249EA2}" type="presParOf" srcId="{5FD4F8FF-AF4A-4EF6-BED8-6DBA98D847FD}" destId="{F74EB092-DED7-4D12-A126-F15E9D3A89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32AA7-F161-48D8-9CA3-1A09E3042D23}" type="doc">
      <dgm:prSet loTypeId="urn:microsoft.com/office/officeart/2008/layout/BendingPictureCaption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08C24EC-6CA8-4121-B6F6-69F7FA3EFE40}">
      <dgm:prSet phldrT="[Texto]" custT="1"/>
      <dgm:spPr/>
      <dgm:t>
        <a:bodyPr/>
        <a:lstStyle/>
        <a:p>
          <a:r>
            <a:rPr lang="es-EC" sz="1800" smtClean="0">
              <a:latin typeface="Anton"/>
            </a:rPr>
            <a:t>Espacial</a:t>
          </a:r>
          <a:endParaRPr lang="es-EC" sz="1800" dirty="0">
            <a:latin typeface="Anton"/>
          </a:endParaRPr>
        </a:p>
      </dgm:t>
    </dgm:pt>
    <dgm:pt modelId="{D7C4A26B-5165-4F9F-AA60-49424A26CF24}" type="parTrans" cxnId="{CB511DBC-E61F-46D7-BFFD-CE9704907D7F}">
      <dgm:prSet/>
      <dgm:spPr/>
      <dgm:t>
        <a:bodyPr/>
        <a:lstStyle/>
        <a:p>
          <a:endParaRPr lang="es-EC" sz="1800">
            <a:latin typeface="Anton"/>
          </a:endParaRPr>
        </a:p>
      </dgm:t>
    </dgm:pt>
    <dgm:pt modelId="{F1716C7B-C840-41B8-82E2-12BE2B691E17}" type="sibTrans" cxnId="{CB511DBC-E61F-46D7-BFFD-CE9704907D7F}">
      <dgm:prSet/>
      <dgm:spPr/>
      <dgm:t>
        <a:bodyPr/>
        <a:lstStyle/>
        <a:p>
          <a:endParaRPr lang="es-EC" sz="1800">
            <a:latin typeface="Anton"/>
          </a:endParaRPr>
        </a:p>
      </dgm:t>
    </dgm:pt>
    <dgm:pt modelId="{A10904CB-246C-49FC-A5D4-056FA439720B}">
      <dgm:prSet phldrT="[Texto]" custT="1"/>
      <dgm:spPr/>
      <dgm:t>
        <a:bodyPr/>
        <a:lstStyle/>
        <a:p>
          <a:r>
            <a:rPr lang="es-EC" sz="1800" smtClean="0">
              <a:latin typeface="Anton"/>
            </a:rPr>
            <a:t>Temporal</a:t>
          </a:r>
          <a:endParaRPr lang="es-EC" sz="1800" dirty="0">
            <a:latin typeface="Anton"/>
          </a:endParaRPr>
        </a:p>
      </dgm:t>
    </dgm:pt>
    <dgm:pt modelId="{E5ACE9F8-3382-4A1A-8623-CAC5EBE9ADE9}" type="parTrans" cxnId="{79D360CF-4BC1-4BFF-9F00-D1A35CE10573}">
      <dgm:prSet/>
      <dgm:spPr/>
      <dgm:t>
        <a:bodyPr/>
        <a:lstStyle/>
        <a:p>
          <a:endParaRPr lang="es-EC" sz="1800">
            <a:latin typeface="Anton"/>
          </a:endParaRPr>
        </a:p>
      </dgm:t>
    </dgm:pt>
    <dgm:pt modelId="{A98CC8CF-344F-4123-9815-24488BC3D389}" type="sibTrans" cxnId="{79D360CF-4BC1-4BFF-9F00-D1A35CE10573}">
      <dgm:prSet/>
      <dgm:spPr/>
      <dgm:t>
        <a:bodyPr/>
        <a:lstStyle/>
        <a:p>
          <a:endParaRPr lang="es-EC" sz="1800">
            <a:latin typeface="Anton"/>
          </a:endParaRPr>
        </a:p>
      </dgm:t>
    </dgm:pt>
    <dgm:pt modelId="{3034E938-E188-4002-BD86-D0CBF6B86BD2}">
      <dgm:prSet phldrT="[Texto]" custT="1"/>
      <dgm:spPr/>
      <dgm:t>
        <a:bodyPr/>
        <a:lstStyle/>
        <a:p>
          <a:r>
            <a:rPr lang="es-EC" sz="1800" dirty="0" smtClean="0">
              <a:latin typeface="+mn-lt"/>
            </a:rPr>
            <a:t>Unidades de Observación</a:t>
          </a:r>
          <a:endParaRPr lang="es-EC" sz="1800" dirty="0">
            <a:latin typeface="+mn-lt"/>
          </a:endParaRPr>
        </a:p>
      </dgm:t>
    </dgm:pt>
    <dgm:pt modelId="{D73D7E9A-4BE7-4859-A528-013FA677F225}" type="parTrans" cxnId="{8376974F-8A03-4E9C-92A6-067620F18733}">
      <dgm:prSet/>
      <dgm:spPr/>
      <dgm:t>
        <a:bodyPr/>
        <a:lstStyle/>
        <a:p>
          <a:endParaRPr lang="es-EC" sz="1800">
            <a:latin typeface="Anton"/>
          </a:endParaRPr>
        </a:p>
      </dgm:t>
    </dgm:pt>
    <dgm:pt modelId="{E3F976A6-75F9-4DF6-BB38-ECC2BFB384B8}" type="sibTrans" cxnId="{8376974F-8A03-4E9C-92A6-067620F18733}">
      <dgm:prSet/>
      <dgm:spPr/>
      <dgm:t>
        <a:bodyPr/>
        <a:lstStyle/>
        <a:p>
          <a:endParaRPr lang="es-EC" sz="1800">
            <a:latin typeface="Anton"/>
          </a:endParaRPr>
        </a:p>
      </dgm:t>
    </dgm:pt>
    <dgm:pt modelId="{459825B6-C765-40DC-B1D1-1EE013C18A76}" type="pres">
      <dgm:prSet presAssocID="{04E32AA7-F161-48D8-9CA3-1A09E3042D23}" presName="diagram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D7DCEF50-A88D-4AA9-8372-3536CEEC40BE}" type="pres">
      <dgm:prSet presAssocID="{108C24EC-6CA8-4121-B6F6-69F7FA3EFE40}" presName="composite" presStyleCnt="0"/>
      <dgm:spPr/>
      <dgm:t>
        <a:bodyPr/>
        <a:lstStyle/>
        <a:p>
          <a:endParaRPr lang="es-EC"/>
        </a:p>
      </dgm:t>
    </dgm:pt>
    <dgm:pt modelId="{A062057F-9994-4F0F-9A2A-081E5FF3AB15}" type="pres">
      <dgm:prSet presAssocID="{108C24EC-6CA8-4121-B6F6-69F7FA3EFE40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2C3E3F3-D9B3-41B9-BFCF-F9F98F5F30FE}" type="pres">
      <dgm:prSet presAssocID="{108C24EC-6CA8-4121-B6F6-69F7FA3EFE40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9F449-CCFB-4F34-B0C0-96CD1EAD753A}" type="pres">
      <dgm:prSet presAssocID="{F1716C7B-C840-41B8-82E2-12BE2B691E17}" presName="sibTrans" presStyleCnt="0"/>
      <dgm:spPr/>
      <dgm:t>
        <a:bodyPr/>
        <a:lstStyle/>
        <a:p>
          <a:endParaRPr lang="es-EC"/>
        </a:p>
      </dgm:t>
    </dgm:pt>
    <dgm:pt modelId="{E8C353DE-F94D-4533-80AA-DAE6BC5FEE0F}" type="pres">
      <dgm:prSet presAssocID="{A10904CB-246C-49FC-A5D4-056FA439720B}" presName="composite" presStyleCnt="0"/>
      <dgm:spPr/>
      <dgm:t>
        <a:bodyPr/>
        <a:lstStyle/>
        <a:p>
          <a:endParaRPr lang="es-EC"/>
        </a:p>
      </dgm:t>
    </dgm:pt>
    <dgm:pt modelId="{C649BE23-FAB2-40DF-AAEC-B8A2C49040FD}" type="pres">
      <dgm:prSet presAssocID="{A10904CB-246C-49FC-A5D4-056FA439720B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844AD40-CD91-4AFE-B39E-2FD989543942}" type="pres">
      <dgm:prSet presAssocID="{A10904CB-246C-49FC-A5D4-056FA439720B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8D1732-4023-4465-8411-8FEAB665CE8B}" type="pres">
      <dgm:prSet presAssocID="{A98CC8CF-344F-4123-9815-24488BC3D389}" presName="sibTrans" presStyleCnt="0"/>
      <dgm:spPr/>
      <dgm:t>
        <a:bodyPr/>
        <a:lstStyle/>
        <a:p>
          <a:endParaRPr lang="es-EC"/>
        </a:p>
      </dgm:t>
    </dgm:pt>
    <dgm:pt modelId="{EB26B840-656E-421E-B3BC-D06F998FF4D0}" type="pres">
      <dgm:prSet presAssocID="{3034E938-E188-4002-BD86-D0CBF6B86BD2}" presName="composite" presStyleCnt="0"/>
      <dgm:spPr/>
      <dgm:t>
        <a:bodyPr/>
        <a:lstStyle/>
        <a:p>
          <a:endParaRPr lang="es-EC"/>
        </a:p>
      </dgm:t>
    </dgm:pt>
    <dgm:pt modelId="{8C9BE546-FE03-4A4A-8EE4-2D38E0F3B6EB}" type="pres">
      <dgm:prSet presAssocID="{3034E938-E188-4002-BD86-D0CBF6B86BD2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F583D9D-3363-4C27-88CD-6843828D25EF}" type="pres">
      <dgm:prSet presAssocID="{3034E938-E188-4002-BD86-D0CBF6B86BD2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3E038E-D0E1-4DF7-BC32-F0511841E3FE}" type="presOf" srcId="{A10904CB-246C-49FC-A5D4-056FA439720B}" destId="{6844AD40-CD91-4AFE-B39E-2FD989543942}" srcOrd="0" destOrd="0" presId="urn:microsoft.com/office/officeart/2008/layout/BendingPictureCaption"/>
    <dgm:cxn modelId="{12F6D376-B603-46B8-9F2F-DDE288BF7866}" type="presOf" srcId="{3034E938-E188-4002-BD86-D0CBF6B86BD2}" destId="{AF583D9D-3363-4C27-88CD-6843828D25EF}" srcOrd="0" destOrd="0" presId="urn:microsoft.com/office/officeart/2008/layout/BendingPictureCaption"/>
    <dgm:cxn modelId="{CB511DBC-E61F-46D7-BFFD-CE9704907D7F}" srcId="{04E32AA7-F161-48D8-9CA3-1A09E3042D23}" destId="{108C24EC-6CA8-4121-B6F6-69F7FA3EFE40}" srcOrd="0" destOrd="0" parTransId="{D7C4A26B-5165-4F9F-AA60-49424A26CF24}" sibTransId="{F1716C7B-C840-41B8-82E2-12BE2B691E17}"/>
    <dgm:cxn modelId="{F8F86D43-B268-43E9-A618-ECB545E5C9EC}" type="presOf" srcId="{108C24EC-6CA8-4121-B6F6-69F7FA3EFE40}" destId="{C2C3E3F3-D9B3-41B9-BFCF-F9F98F5F30FE}" srcOrd="0" destOrd="0" presId="urn:microsoft.com/office/officeart/2008/layout/BendingPictureCaption"/>
    <dgm:cxn modelId="{E41E3C4B-A189-4985-AC51-87492A514953}" type="presOf" srcId="{04E32AA7-F161-48D8-9CA3-1A09E3042D23}" destId="{459825B6-C765-40DC-B1D1-1EE013C18A76}" srcOrd="0" destOrd="0" presId="urn:microsoft.com/office/officeart/2008/layout/BendingPictureCaption"/>
    <dgm:cxn modelId="{8376974F-8A03-4E9C-92A6-067620F18733}" srcId="{04E32AA7-F161-48D8-9CA3-1A09E3042D23}" destId="{3034E938-E188-4002-BD86-D0CBF6B86BD2}" srcOrd="2" destOrd="0" parTransId="{D73D7E9A-4BE7-4859-A528-013FA677F225}" sibTransId="{E3F976A6-75F9-4DF6-BB38-ECC2BFB384B8}"/>
    <dgm:cxn modelId="{79D360CF-4BC1-4BFF-9F00-D1A35CE10573}" srcId="{04E32AA7-F161-48D8-9CA3-1A09E3042D23}" destId="{A10904CB-246C-49FC-A5D4-056FA439720B}" srcOrd="1" destOrd="0" parTransId="{E5ACE9F8-3382-4A1A-8623-CAC5EBE9ADE9}" sibTransId="{A98CC8CF-344F-4123-9815-24488BC3D389}"/>
    <dgm:cxn modelId="{397C58C3-DBF2-4124-8B7E-D202B5D06E31}" type="presParOf" srcId="{459825B6-C765-40DC-B1D1-1EE013C18A76}" destId="{D7DCEF50-A88D-4AA9-8372-3536CEEC40BE}" srcOrd="0" destOrd="0" presId="urn:microsoft.com/office/officeart/2008/layout/BendingPictureCaption"/>
    <dgm:cxn modelId="{6BEC99B7-CB56-481D-AD6F-23182D60C71E}" type="presParOf" srcId="{D7DCEF50-A88D-4AA9-8372-3536CEEC40BE}" destId="{A062057F-9994-4F0F-9A2A-081E5FF3AB15}" srcOrd="0" destOrd="0" presId="urn:microsoft.com/office/officeart/2008/layout/BendingPictureCaption"/>
    <dgm:cxn modelId="{49C3DE5E-76AC-4872-8334-212CA3D689F1}" type="presParOf" srcId="{D7DCEF50-A88D-4AA9-8372-3536CEEC40BE}" destId="{C2C3E3F3-D9B3-41B9-BFCF-F9F98F5F30FE}" srcOrd="1" destOrd="0" presId="urn:microsoft.com/office/officeart/2008/layout/BendingPictureCaption"/>
    <dgm:cxn modelId="{DAEA2E40-EA13-4FA0-8B4B-8D9B6E371D5E}" type="presParOf" srcId="{459825B6-C765-40DC-B1D1-1EE013C18A76}" destId="{60E9F449-CCFB-4F34-B0C0-96CD1EAD753A}" srcOrd="1" destOrd="0" presId="urn:microsoft.com/office/officeart/2008/layout/BendingPictureCaption"/>
    <dgm:cxn modelId="{2EA59756-CDEC-4DDA-8B9A-6CC6AC5B4D8F}" type="presParOf" srcId="{459825B6-C765-40DC-B1D1-1EE013C18A76}" destId="{E8C353DE-F94D-4533-80AA-DAE6BC5FEE0F}" srcOrd="2" destOrd="0" presId="urn:microsoft.com/office/officeart/2008/layout/BendingPictureCaption"/>
    <dgm:cxn modelId="{50F171FE-5FF0-48AD-A055-7736399DF105}" type="presParOf" srcId="{E8C353DE-F94D-4533-80AA-DAE6BC5FEE0F}" destId="{C649BE23-FAB2-40DF-AAEC-B8A2C49040FD}" srcOrd="0" destOrd="0" presId="urn:microsoft.com/office/officeart/2008/layout/BendingPictureCaption"/>
    <dgm:cxn modelId="{A9590FB0-9109-4364-9EED-6179122B5EA9}" type="presParOf" srcId="{E8C353DE-F94D-4533-80AA-DAE6BC5FEE0F}" destId="{6844AD40-CD91-4AFE-B39E-2FD989543942}" srcOrd="1" destOrd="0" presId="urn:microsoft.com/office/officeart/2008/layout/BendingPictureCaption"/>
    <dgm:cxn modelId="{79A14310-D2AE-4144-BB37-631D21E0A8E4}" type="presParOf" srcId="{459825B6-C765-40DC-B1D1-1EE013C18A76}" destId="{4E8D1732-4023-4465-8411-8FEAB665CE8B}" srcOrd="3" destOrd="0" presId="urn:microsoft.com/office/officeart/2008/layout/BendingPictureCaption"/>
    <dgm:cxn modelId="{F93B31D5-0C4B-4801-B76E-C96CA0B6E52D}" type="presParOf" srcId="{459825B6-C765-40DC-B1D1-1EE013C18A76}" destId="{EB26B840-656E-421E-B3BC-D06F998FF4D0}" srcOrd="4" destOrd="0" presId="urn:microsoft.com/office/officeart/2008/layout/BendingPictureCaption"/>
    <dgm:cxn modelId="{21402143-F8FC-4692-9BBF-B540E93B6E2F}" type="presParOf" srcId="{EB26B840-656E-421E-B3BC-D06F998FF4D0}" destId="{8C9BE546-FE03-4A4A-8EE4-2D38E0F3B6EB}" srcOrd="0" destOrd="0" presId="urn:microsoft.com/office/officeart/2008/layout/BendingPictureCaption"/>
    <dgm:cxn modelId="{2D29168B-0806-41B9-B6E6-0BFC085FC30D}" type="presParOf" srcId="{EB26B840-656E-421E-B3BC-D06F998FF4D0}" destId="{AF583D9D-3363-4C27-88CD-6843828D25E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965826-9E1B-4DDA-B703-7C6D5DF7A65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27D9E38-FE82-419B-AC5B-843F57C85466}">
      <dgm:prSet phldrT="[Texto]" custT="1"/>
      <dgm:spPr/>
      <dgm:t>
        <a:bodyPr/>
        <a:lstStyle/>
        <a:p>
          <a:r>
            <a:rPr lang="es-EC" sz="1800" b="0" dirty="0" smtClean="0">
              <a:latin typeface="+mn-lt"/>
            </a:rPr>
            <a:t>Determinar el nivel de conocimiento sobre la herramientas digitales que poseen las docentes.</a:t>
          </a:r>
          <a:endParaRPr lang="es-EC" sz="1800" b="0" dirty="0">
            <a:latin typeface="+mn-lt"/>
          </a:endParaRPr>
        </a:p>
      </dgm:t>
    </dgm:pt>
    <dgm:pt modelId="{50772D8D-F985-4E40-9DDD-29A47ABC751B}" type="parTrans" cxnId="{EAE96367-CE37-4E4C-8DD8-8DFBCC85C0EA}">
      <dgm:prSet/>
      <dgm:spPr/>
      <dgm:t>
        <a:bodyPr/>
        <a:lstStyle/>
        <a:p>
          <a:endParaRPr lang="es-EC" sz="1800" b="0">
            <a:latin typeface="+mn-lt"/>
          </a:endParaRPr>
        </a:p>
      </dgm:t>
    </dgm:pt>
    <dgm:pt modelId="{204B7E09-3EEA-4A10-A999-CABE1CD85C85}" type="sibTrans" cxnId="{EAE96367-CE37-4E4C-8DD8-8DFBCC85C0EA}">
      <dgm:prSet/>
      <dgm:spPr/>
      <dgm:t>
        <a:bodyPr/>
        <a:lstStyle/>
        <a:p>
          <a:endParaRPr lang="es-EC" sz="1800" b="0">
            <a:latin typeface="+mn-lt"/>
          </a:endParaRPr>
        </a:p>
      </dgm:t>
    </dgm:pt>
    <dgm:pt modelId="{CCC37F1A-55AB-4044-AF4A-D9F833B60885}">
      <dgm:prSet phldrT="[Texto]" custT="1"/>
      <dgm:spPr/>
      <dgm:t>
        <a:bodyPr/>
        <a:lstStyle/>
        <a:p>
          <a:r>
            <a:rPr lang="es-EC" sz="1800" b="0" dirty="0" smtClean="0">
              <a:latin typeface="+mn-lt"/>
            </a:rPr>
            <a:t>Identificar el nivel de desarrollo de lenguaje oral .</a:t>
          </a:r>
          <a:endParaRPr lang="es-EC" sz="1800" b="0" dirty="0">
            <a:latin typeface="+mn-lt"/>
          </a:endParaRPr>
        </a:p>
      </dgm:t>
    </dgm:pt>
    <dgm:pt modelId="{9ED1B177-3325-4316-86C3-DF0D7A4155CB}" type="parTrans" cxnId="{837924E7-D1A7-4F68-8DE2-74146727FDAE}">
      <dgm:prSet/>
      <dgm:spPr/>
      <dgm:t>
        <a:bodyPr/>
        <a:lstStyle/>
        <a:p>
          <a:endParaRPr lang="es-EC" sz="1800" b="0">
            <a:latin typeface="+mn-lt"/>
          </a:endParaRPr>
        </a:p>
      </dgm:t>
    </dgm:pt>
    <dgm:pt modelId="{E8D930F3-FBE5-4A68-9BCE-F75F3D962DB5}" type="sibTrans" cxnId="{837924E7-D1A7-4F68-8DE2-74146727FDAE}">
      <dgm:prSet/>
      <dgm:spPr/>
      <dgm:t>
        <a:bodyPr/>
        <a:lstStyle/>
        <a:p>
          <a:endParaRPr lang="es-EC" sz="1800" b="0">
            <a:latin typeface="+mn-lt"/>
          </a:endParaRPr>
        </a:p>
      </dgm:t>
    </dgm:pt>
    <dgm:pt modelId="{0E49BD8B-24CD-4D27-B7CE-E863D5495E16}">
      <dgm:prSet phldrT="[Texto]" custT="1"/>
      <dgm:spPr/>
      <dgm:t>
        <a:bodyPr/>
        <a:lstStyle/>
        <a:p>
          <a:r>
            <a:rPr lang="es-EC" sz="1800" b="0" dirty="0" smtClean="0">
              <a:latin typeface="+mn-lt"/>
            </a:rPr>
            <a:t>Proponer las herramientas digitales pertinentes.</a:t>
          </a:r>
          <a:endParaRPr lang="es-EC" sz="1800" b="0" dirty="0">
            <a:latin typeface="+mn-lt"/>
          </a:endParaRPr>
        </a:p>
      </dgm:t>
    </dgm:pt>
    <dgm:pt modelId="{23FE360D-556C-46B8-80DD-8EA53D695E70}" type="parTrans" cxnId="{89AD522F-1EFE-4B85-B893-C16501D6BDEE}">
      <dgm:prSet/>
      <dgm:spPr/>
      <dgm:t>
        <a:bodyPr/>
        <a:lstStyle/>
        <a:p>
          <a:endParaRPr lang="es-EC" sz="1800" b="0">
            <a:latin typeface="+mn-lt"/>
          </a:endParaRPr>
        </a:p>
      </dgm:t>
    </dgm:pt>
    <dgm:pt modelId="{3F0AEDFC-7450-4C82-BE33-AE3DECF6ED56}" type="sibTrans" cxnId="{89AD522F-1EFE-4B85-B893-C16501D6BDEE}">
      <dgm:prSet/>
      <dgm:spPr/>
      <dgm:t>
        <a:bodyPr/>
        <a:lstStyle/>
        <a:p>
          <a:endParaRPr lang="es-EC" sz="1800" b="0">
            <a:latin typeface="+mn-lt"/>
          </a:endParaRPr>
        </a:p>
      </dgm:t>
    </dgm:pt>
    <dgm:pt modelId="{58A59BC8-441C-4F72-840F-00077A07F318}" type="pres">
      <dgm:prSet presAssocID="{33965826-9E1B-4DDA-B703-7C6D5DF7A6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D9829F3-5AAD-4800-938E-98194CD01D4C}" type="pres">
      <dgm:prSet presAssocID="{B27D9E38-FE82-419B-AC5B-843F57C85466}" presName="composite" presStyleCnt="0"/>
      <dgm:spPr/>
    </dgm:pt>
    <dgm:pt modelId="{D2036BD8-5A5F-4642-9818-602CCC42F904}" type="pres">
      <dgm:prSet presAssocID="{B27D9E38-FE82-419B-AC5B-843F57C85466}" presName="LShape" presStyleLbl="alignNode1" presStyleIdx="0" presStyleCnt="5"/>
      <dgm:spPr/>
    </dgm:pt>
    <dgm:pt modelId="{CEF6F77C-0B55-4D3C-A847-704F521D5FF9}" type="pres">
      <dgm:prSet presAssocID="{B27D9E38-FE82-419B-AC5B-843F57C8546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826F61-2C8F-45FF-B1DB-BC8C61F38116}" type="pres">
      <dgm:prSet presAssocID="{B27D9E38-FE82-419B-AC5B-843F57C85466}" presName="Triangle" presStyleLbl="alignNode1" presStyleIdx="1" presStyleCnt="5"/>
      <dgm:spPr/>
    </dgm:pt>
    <dgm:pt modelId="{90BEF901-2558-4960-A051-3623590E8BC3}" type="pres">
      <dgm:prSet presAssocID="{204B7E09-3EEA-4A10-A999-CABE1CD85C85}" presName="sibTrans" presStyleCnt="0"/>
      <dgm:spPr/>
    </dgm:pt>
    <dgm:pt modelId="{686DDB69-DFEF-4BAB-968B-CBE21A328E9A}" type="pres">
      <dgm:prSet presAssocID="{204B7E09-3EEA-4A10-A999-CABE1CD85C85}" presName="space" presStyleCnt="0"/>
      <dgm:spPr/>
    </dgm:pt>
    <dgm:pt modelId="{ACA759C9-59DD-4359-A2FC-035958F7CB9B}" type="pres">
      <dgm:prSet presAssocID="{CCC37F1A-55AB-4044-AF4A-D9F833B60885}" presName="composite" presStyleCnt="0"/>
      <dgm:spPr/>
    </dgm:pt>
    <dgm:pt modelId="{E5738447-4761-4AD6-A19A-A6858F157CAB}" type="pres">
      <dgm:prSet presAssocID="{CCC37F1A-55AB-4044-AF4A-D9F833B60885}" presName="LShape" presStyleLbl="alignNode1" presStyleIdx="2" presStyleCnt="5"/>
      <dgm:spPr/>
    </dgm:pt>
    <dgm:pt modelId="{87559F81-8A74-4D70-B7ED-D01408295FB4}" type="pres">
      <dgm:prSet presAssocID="{CCC37F1A-55AB-4044-AF4A-D9F833B6088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83D3A8-ABF1-4E85-87EC-57EBF3F16CCE}" type="pres">
      <dgm:prSet presAssocID="{CCC37F1A-55AB-4044-AF4A-D9F833B60885}" presName="Triangle" presStyleLbl="alignNode1" presStyleIdx="3" presStyleCnt="5"/>
      <dgm:spPr/>
    </dgm:pt>
    <dgm:pt modelId="{DDB98DB3-55F2-4D3C-8E10-40FA0E4663C3}" type="pres">
      <dgm:prSet presAssocID="{E8D930F3-FBE5-4A68-9BCE-F75F3D962DB5}" presName="sibTrans" presStyleCnt="0"/>
      <dgm:spPr/>
    </dgm:pt>
    <dgm:pt modelId="{6F36B05D-CB24-4869-A323-7B0C4036ED0A}" type="pres">
      <dgm:prSet presAssocID="{E8D930F3-FBE5-4A68-9BCE-F75F3D962DB5}" presName="space" presStyleCnt="0"/>
      <dgm:spPr/>
    </dgm:pt>
    <dgm:pt modelId="{97EB95B1-70AB-467B-9E05-4A67856BD0B9}" type="pres">
      <dgm:prSet presAssocID="{0E49BD8B-24CD-4D27-B7CE-E863D5495E16}" presName="composite" presStyleCnt="0"/>
      <dgm:spPr/>
    </dgm:pt>
    <dgm:pt modelId="{11C613FC-616B-4638-A861-96A6B10114EE}" type="pres">
      <dgm:prSet presAssocID="{0E49BD8B-24CD-4D27-B7CE-E863D5495E16}" presName="LShape" presStyleLbl="alignNode1" presStyleIdx="4" presStyleCnt="5"/>
      <dgm:spPr/>
    </dgm:pt>
    <dgm:pt modelId="{F55AF43F-5236-4F1D-BDAF-7670FA3DC2C2}" type="pres">
      <dgm:prSet presAssocID="{0E49BD8B-24CD-4D27-B7CE-E863D5495E1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720286-957B-4C99-ABF5-26E06F40491F}" type="presOf" srcId="{33965826-9E1B-4DDA-B703-7C6D5DF7A653}" destId="{58A59BC8-441C-4F72-840F-00077A07F318}" srcOrd="0" destOrd="0" presId="urn:microsoft.com/office/officeart/2009/3/layout/StepUpProcess"/>
    <dgm:cxn modelId="{DA54DF1C-99A5-4DAA-83B4-0413F329FAC5}" type="presOf" srcId="{CCC37F1A-55AB-4044-AF4A-D9F833B60885}" destId="{87559F81-8A74-4D70-B7ED-D01408295FB4}" srcOrd="0" destOrd="0" presId="urn:microsoft.com/office/officeart/2009/3/layout/StepUpProcess"/>
    <dgm:cxn modelId="{837924E7-D1A7-4F68-8DE2-74146727FDAE}" srcId="{33965826-9E1B-4DDA-B703-7C6D5DF7A653}" destId="{CCC37F1A-55AB-4044-AF4A-D9F833B60885}" srcOrd="1" destOrd="0" parTransId="{9ED1B177-3325-4316-86C3-DF0D7A4155CB}" sibTransId="{E8D930F3-FBE5-4A68-9BCE-F75F3D962DB5}"/>
    <dgm:cxn modelId="{500EE47A-078C-4B5E-89C1-2CF5C9344C33}" type="presOf" srcId="{B27D9E38-FE82-419B-AC5B-843F57C85466}" destId="{CEF6F77C-0B55-4D3C-A847-704F521D5FF9}" srcOrd="0" destOrd="0" presId="urn:microsoft.com/office/officeart/2009/3/layout/StepUpProcess"/>
    <dgm:cxn modelId="{89AD522F-1EFE-4B85-B893-C16501D6BDEE}" srcId="{33965826-9E1B-4DDA-B703-7C6D5DF7A653}" destId="{0E49BD8B-24CD-4D27-B7CE-E863D5495E16}" srcOrd="2" destOrd="0" parTransId="{23FE360D-556C-46B8-80DD-8EA53D695E70}" sibTransId="{3F0AEDFC-7450-4C82-BE33-AE3DECF6ED56}"/>
    <dgm:cxn modelId="{78A90DB1-58D9-4BC0-BB37-D7E29A24BDF7}" type="presOf" srcId="{0E49BD8B-24CD-4D27-B7CE-E863D5495E16}" destId="{F55AF43F-5236-4F1D-BDAF-7670FA3DC2C2}" srcOrd="0" destOrd="0" presId="urn:microsoft.com/office/officeart/2009/3/layout/StepUpProcess"/>
    <dgm:cxn modelId="{EAE96367-CE37-4E4C-8DD8-8DFBCC85C0EA}" srcId="{33965826-9E1B-4DDA-B703-7C6D5DF7A653}" destId="{B27D9E38-FE82-419B-AC5B-843F57C85466}" srcOrd="0" destOrd="0" parTransId="{50772D8D-F985-4E40-9DDD-29A47ABC751B}" sibTransId="{204B7E09-3EEA-4A10-A999-CABE1CD85C85}"/>
    <dgm:cxn modelId="{7DDC2BF3-51B7-403E-9A63-886DC0720784}" type="presParOf" srcId="{58A59BC8-441C-4F72-840F-00077A07F318}" destId="{1D9829F3-5AAD-4800-938E-98194CD01D4C}" srcOrd="0" destOrd="0" presId="urn:microsoft.com/office/officeart/2009/3/layout/StepUpProcess"/>
    <dgm:cxn modelId="{E878C621-F3C7-4D71-980C-0779527967A5}" type="presParOf" srcId="{1D9829F3-5AAD-4800-938E-98194CD01D4C}" destId="{D2036BD8-5A5F-4642-9818-602CCC42F904}" srcOrd="0" destOrd="0" presId="urn:microsoft.com/office/officeart/2009/3/layout/StepUpProcess"/>
    <dgm:cxn modelId="{01796448-6252-4EB3-B8CB-EBB5ED68E90E}" type="presParOf" srcId="{1D9829F3-5AAD-4800-938E-98194CD01D4C}" destId="{CEF6F77C-0B55-4D3C-A847-704F521D5FF9}" srcOrd="1" destOrd="0" presId="urn:microsoft.com/office/officeart/2009/3/layout/StepUpProcess"/>
    <dgm:cxn modelId="{77BD98BA-34A7-4FCC-9C64-E08ED85F2226}" type="presParOf" srcId="{1D9829F3-5AAD-4800-938E-98194CD01D4C}" destId="{3E826F61-2C8F-45FF-B1DB-BC8C61F38116}" srcOrd="2" destOrd="0" presId="urn:microsoft.com/office/officeart/2009/3/layout/StepUpProcess"/>
    <dgm:cxn modelId="{DEA30875-4D69-40CB-9180-29C3DCED89EC}" type="presParOf" srcId="{58A59BC8-441C-4F72-840F-00077A07F318}" destId="{90BEF901-2558-4960-A051-3623590E8BC3}" srcOrd="1" destOrd="0" presId="urn:microsoft.com/office/officeart/2009/3/layout/StepUpProcess"/>
    <dgm:cxn modelId="{1E8046D1-2AAC-4CA7-A5B0-7F4C3628D685}" type="presParOf" srcId="{90BEF901-2558-4960-A051-3623590E8BC3}" destId="{686DDB69-DFEF-4BAB-968B-CBE21A328E9A}" srcOrd="0" destOrd="0" presId="urn:microsoft.com/office/officeart/2009/3/layout/StepUpProcess"/>
    <dgm:cxn modelId="{774CE3A2-F1A0-43B4-9CB7-E52AE93E2B94}" type="presParOf" srcId="{58A59BC8-441C-4F72-840F-00077A07F318}" destId="{ACA759C9-59DD-4359-A2FC-035958F7CB9B}" srcOrd="2" destOrd="0" presId="urn:microsoft.com/office/officeart/2009/3/layout/StepUpProcess"/>
    <dgm:cxn modelId="{BE773C1B-4CC3-4E52-B159-0A7679BAAA4F}" type="presParOf" srcId="{ACA759C9-59DD-4359-A2FC-035958F7CB9B}" destId="{E5738447-4761-4AD6-A19A-A6858F157CAB}" srcOrd="0" destOrd="0" presId="urn:microsoft.com/office/officeart/2009/3/layout/StepUpProcess"/>
    <dgm:cxn modelId="{F34D6C47-7418-4FE2-BB27-432E71554EB0}" type="presParOf" srcId="{ACA759C9-59DD-4359-A2FC-035958F7CB9B}" destId="{87559F81-8A74-4D70-B7ED-D01408295FB4}" srcOrd="1" destOrd="0" presId="urn:microsoft.com/office/officeart/2009/3/layout/StepUpProcess"/>
    <dgm:cxn modelId="{96373C46-935F-407F-9E39-038A0AB936A3}" type="presParOf" srcId="{ACA759C9-59DD-4359-A2FC-035958F7CB9B}" destId="{3B83D3A8-ABF1-4E85-87EC-57EBF3F16CCE}" srcOrd="2" destOrd="0" presId="urn:microsoft.com/office/officeart/2009/3/layout/StepUpProcess"/>
    <dgm:cxn modelId="{50B3A141-7F0B-4EC7-A8B1-D172BA3617EF}" type="presParOf" srcId="{58A59BC8-441C-4F72-840F-00077A07F318}" destId="{DDB98DB3-55F2-4D3C-8E10-40FA0E4663C3}" srcOrd="3" destOrd="0" presId="urn:microsoft.com/office/officeart/2009/3/layout/StepUpProcess"/>
    <dgm:cxn modelId="{80A81B90-7729-4BD5-8A95-96BD26BDDE08}" type="presParOf" srcId="{DDB98DB3-55F2-4D3C-8E10-40FA0E4663C3}" destId="{6F36B05D-CB24-4869-A323-7B0C4036ED0A}" srcOrd="0" destOrd="0" presId="urn:microsoft.com/office/officeart/2009/3/layout/StepUpProcess"/>
    <dgm:cxn modelId="{898F3678-57BE-44D4-B9AF-C5C6F640F411}" type="presParOf" srcId="{58A59BC8-441C-4F72-840F-00077A07F318}" destId="{97EB95B1-70AB-467B-9E05-4A67856BD0B9}" srcOrd="4" destOrd="0" presId="urn:microsoft.com/office/officeart/2009/3/layout/StepUpProcess"/>
    <dgm:cxn modelId="{7BA31D77-C4E1-43C1-B1F6-F385F29C058E}" type="presParOf" srcId="{97EB95B1-70AB-467B-9E05-4A67856BD0B9}" destId="{11C613FC-616B-4638-A861-96A6B10114EE}" srcOrd="0" destOrd="0" presId="urn:microsoft.com/office/officeart/2009/3/layout/StepUpProcess"/>
    <dgm:cxn modelId="{4264D601-44D2-41C7-A5E0-BDB88CF8F00B}" type="presParOf" srcId="{97EB95B1-70AB-467B-9E05-4A67856BD0B9}" destId="{F55AF43F-5236-4F1D-BDAF-7670FA3DC2C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3ECEF-3724-4A47-B65C-C20B66CA0F35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54BAA18-9438-429C-A7AD-86DB57040FE4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+mn-lt"/>
              <a:ea typeface="Gungsuh"/>
            </a:rPr>
            <a:t>En la actualidad, el avance tecnológico se vive hoy en día en Ecuador.</a:t>
          </a:r>
          <a:endParaRPr lang="es-EC" sz="1800" dirty="0">
            <a:solidFill>
              <a:schemeClr val="tx1"/>
            </a:solidFill>
            <a:latin typeface="+mn-lt"/>
          </a:endParaRPr>
        </a:p>
      </dgm:t>
    </dgm:pt>
    <dgm:pt modelId="{42269F3D-35C7-4BB6-AAEA-FE4F57F14338}" type="parTrans" cxnId="{C0890DBA-2DA5-4657-BFD7-B811EA51A0E5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+mn-lt"/>
          </a:endParaRPr>
        </a:p>
      </dgm:t>
    </dgm:pt>
    <dgm:pt modelId="{480FFE76-4CFA-4088-89B6-81561B2DE3DC}" type="sibTrans" cxnId="{C0890DBA-2DA5-4657-BFD7-B811EA51A0E5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+mn-lt"/>
          </a:endParaRPr>
        </a:p>
      </dgm:t>
    </dgm:pt>
    <dgm:pt modelId="{5AB2AF6A-AF9C-4C83-A4EA-8AFF6D0CED14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+mn-lt"/>
              <a:ea typeface="Gungsuh"/>
            </a:rPr>
            <a:t>Los docentes se enfrentan a la dificultad de  utilizar nuevas herramientas digitales. (Goitia, 2020)</a:t>
          </a:r>
          <a:endParaRPr lang="es-EC" sz="1800" dirty="0">
            <a:solidFill>
              <a:schemeClr val="tx1"/>
            </a:solidFill>
            <a:latin typeface="+mn-lt"/>
          </a:endParaRPr>
        </a:p>
      </dgm:t>
    </dgm:pt>
    <dgm:pt modelId="{8DE23475-911E-4690-B229-94B9964AFFD7}" type="parTrans" cxnId="{7A38EB23-26B1-4E78-B490-9CBB27A07742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+mn-lt"/>
          </a:endParaRPr>
        </a:p>
      </dgm:t>
    </dgm:pt>
    <dgm:pt modelId="{6F1654E6-6EAC-4AEB-8678-E6E9EB33D59E}" type="sibTrans" cxnId="{7A38EB23-26B1-4E78-B490-9CBB27A07742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+mn-lt"/>
          </a:endParaRPr>
        </a:p>
      </dgm:t>
    </dgm:pt>
    <dgm:pt modelId="{A312C4E2-706D-4EDD-8687-43039215E39C}">
      <dgm:prSet phldrT="[Texto]" custT="1"/>
      <dgm:spPr/>
      <dgm:t>
        <a:bodyPr/>
        <a:lstStyle/>
        <a:p>
          <a:r>
            <a:rPr lang="es-EC" sz="1800" smtClean="0">
              <a:solidFill>
                <a:schemeClr val="tx1"/>
              </a:solidFill>
            </a:rPr>
            <a:t>Lenguaje </a:t>
          </a:r>
          <a:r>
            <a:rPr lang="es-EC" sz="1800" dirty="0" smtClean="0">
              <a:solidFill>
                <a:schemeClr val="tx1"/>
              </a:solidFill>
            </a:rPr>
            <a:t>preescolar es fundamental, el niño desarrolla habilidades comunicativas con sus pares.</a:t>
          </a:r>
          <a:endParaRPr lang="es-EC" sz="1800" dirty="0">
            <a:solidFill>
              <a:schemeClr val="tx1"/>
            </a:solidFill>
            <a:latin typeface="+mn-lt"/>
          </a:endParaRPr>
        </a:p>
      </dgm:t>
    </dgm:pt>
    <dgm:pt modelId="{5D4C3768-BB5B-4DC3-A57B-FA0EBE709E63}" type="parTrans" cxnId="{6927F5DD-4922-4D81-BA3C-C54F8F6C0F7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+mn-lt"/>
          </a:endParaRPr>
        </a:p>
      </dgm:t>
    </dgm:pt>
    <dgm:pt modelId="{EF6A83C6-1D62-4969-BA9C-105705EA1680}" type="sibTrans" cxnId="{6927F5DD-4922-4D81-BA3C-C54F8F6C0F7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+mn-lt"/>
          </a:endParaRPr>
        </a:p>
      </dgm:t>
    </dgm:pt>
    <dgm:pt modelId="{0CC9433C-5E8D-42CF-B245-C09D855B243D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+mn-lt"/>
            </a:rPr>
            <a:t>El lenguaje en la educación preescolar es importante avanzar en el aprendizaje. Domínguez et ál. (2019) </a:t>
          </a:r>
          <a:endParaRPr lang="es-EC" sz="1800" dirty="0">
            <a:solidFill>
              <a:schemeClr val="tx1"/>
            </a:solidFill>
            <a:latin typeface="+mn-lt"/>
          </a:endParaRPr>
        </a:p>
      </dgm:t>
    </dgm:pt>
    <dgm:pt modelId="{3B901140-712A-452A-9924-B2A8A0790255}" type="parTrans" cxnId="{EF103877-790A-4F03-A454-FC2ED2388E0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+mn-lt"/>
          </a:endParaRPr>
        </a:p>
      </dgm:t>
    </dgm:pt>
    <dgm:pt modelId="{D25B66C3-FE07-4D3E-BF92-1A570B1236A9}" type="sibTrans" cxnId="{EF103877-790A-4F03-A454-FC2ED2388E0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+mn-lt"/>
          </a:endParaRPr>
        </a:p>
      </dgm:t>
    </dgm:pt>
    <dgm:pt modelId="{9CD99B61-6778-449F-873E-5B1F75663494}" type="pres">
      <dgm:prSet presAssocID="{10F3ECEF-3724-4A47-B65C-C20B66CA0F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9F80D1-3070-4826-BA0C-039B023623BF}" type="pres">
      <dgm:prSet presAssocID="{454BAA18-9438-429C-A7AD-86DB57040FE4}" presName="node" presStyleLbl="node1" presStyleIdx="0" presStyleCnt="4" custRadScaleRad="104471" custRadScaleInc="-8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475793-BC3F-495F-9B26-7741DC8BEF90}" type="pres">
      <dgm:prSet presAssocID="{454BAA18-9438-429C-A7AD-86DB57040FE4}" presName="spNode" presStyleCnt="0"/>
      <dgm:spPr/>
    </dgm:pt>
    <dgm:pt modelId="{D6605F9D-C6B2-474D-8EF9-7D4D43CC82E6}" type="pres">
      <dgm:prSet presAssocID="{480FFE76-4CFA-4088-89B6-81561B2DE3DC}" presName="sibTrans" presStyleLbl="sibTrans1D1" presStyleIdx="0" presStyleCnt="4"/>
      <dgm:spPr/>
      <dgm:t>
        <a:bodyPr/>
        <a:lstStyle/>
        <a:p>
          <a:endParaRPr lang="es-ES"/>
        </a:p>
      </dgm:t>
    </dgm:pt>
    <dgm:pt modelId="{D038EF1B-384D-43B2-9A3A-F94DD5F0F52F}" type="pres">
      <dgm:prSet presAssocID="{5AB2AF6A-AF9C-4C83-A4EA-8AFF6D0CED14}" presName="node" presStyleLbl="node1" presStyleIdx="1" presStyleCnt="4" custScaleX="121749" custScaleY="138876" custRadScaleRad="120955" custRadScaleInc="-177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D0740E-263A-46EC-901E-163FC29E4903}" type="pres">
      <dgm:prSet presAssocID="{5AB2AF6A-AF9C-4C83-A4EA-8AFF6D0CED14}" presName="spNode" presStyleCnt="0"/>
      <dgm:spPr/>
    </dgm:pt>
    <dgm:pt modelId="{A9546000-685B-4E6F-A8DC-CE21711B22FB}" type="pres">
      <dgm:prSet presAssocID="{6F1654E6-6EAC-4AEB-8678-E6E9EB33D59E}" presName="sibTrans" presStyleLbl="sibTrans1D1" presStyleIdx="1" presStyleCnt="4"/>
      <dgm:spPr/>
      <dgm:t>
        <a:bodyPr/>
        <a:lstStyle/>
        <a:p>
          <a:endParaRPr lang="es-ES"/>
        </a:p>
      </dgm:t>
    </dgm:pt>
    <dgm:pt modelId="{8805AC11-10A3-4D7D-B494-530EDAA43318}" type="pres">
      <dgm:prSet presAssocID="{A312C4E2-706D-4EDD-8687-43039215E39C}" presName="node" presStyleLbl="node1" presStyleIdx="2" presStyleCnt="4" custScaleX="122204" custScaleY="108727" custRadScaleRad="92795" custRadScaleInc="-37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26789-C066-4283-9014-C7E965DDF7AA}" type="pres">
      <dgm:prSet presAssocID="{A312C4E2-706D-4EDD-8687-43039215E39C}" presName="spNode" presStyleCnt="0"/>
      <dgm:spPr/>
    </dgm:pt>
    <dgm:pt modelId="{0E515580-2B13-4965-AD93-631791C0FE41}" type="pres">
      <dgm:prSet presAssocID="{EF6A83C6-1D62-4969-BA9C-105705EA1680}" presName="sibTrans" presStyleLbl="sibTrans1D1" presStyleIdx="2" presStyleCnt="4"/>
      <dgm:spPr/>
      <dgm:t>
        <a:bodyPr/>
        <a:lstStyle/>
        <a:p>
          <a:endParaRPr lang="es-ES"/>
        </a:p>
      </dgm:t>
    </dgm:pt>
    <dgm:pt modelId="{9E3102E7-776E-4D2F-BCC8-CDFAB1FC970A}" type="pres">
      <dgm:prSet presAssocID="{0CC9433C-5E8D-42CF-B245-C09D855B243D}" presName="node" presStyleLbl="node1" presStyleIdx="3" presStyleCnt="4" custScaleX="113941" custScaleY="134108" custRadScaleRad="137498" custRadScaleInc="93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8AEC53-E6E8-4B5D-AB74-0D8ABCEA5DAC}" type="pres">
      <dgm:prSet presAssocID="{0CC9433C-5E8D-42CF-B245-C09D855B243D}" presName="spNode" presStyleCnt="0"/>
      <dgm:spPr/>
    </dgm:pt>
    <dgm:pt modelId="{C06B46CA-7BC3-4C3B-A0E1-6B86EC8E2715}" type="pres">
      <dgm:prSet presAssocID="{D25B66C3-FE07-4D3E-BF92-1A570B1236A9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89AEA33F-4698-41B2-9A8E-F59C8CCB46AD}" type="presOf" srcId="{10F3ECEF-3724-4A47-B65C-C20B66CA0F35}" destId="{9CD99B61-6778-449F-873E-5B1F75663494}" srcOrd="0" destOrd="0" presId="urn:microsoft.com/office/officeart/2005/8/layout/cycle5"/>
    <dgm:cxn modelId="{9025A5AA-F438-4579-A874-F30C924505CE}" type="presOf" srcId="{D25B66C3-FE07-4D3E-BF92-1A570B1236A9}" destId="{C06B46CA-7BC3-4C3B-A0E1-6B86EC8E2715}" srcOrd="0" destOrd="0" presId="urn:microsoft.com/office/officeart/2005/8/layout/cycle5"/>
    <dgm:cxn modelId="{890F5823-782A-4F98-B095-86196520C07F}" type="presOf" srcId="{EF6A83C6-1D62-4969-BA9C-105705EA1680}" destId="{0E515580-2B13-4965-AD93-631791C0FE41}" srcOrd="0" destOrd="0" presId="urn:microsoft.com/office/officeart/2005/8/layout/cycle5"/>
    <dgm:cxn modelId="{7A38EB23-26B1-4E78-B490-9CBB27A07742}" srcId="{10F3ECEF-3724-4A47-B65C-C20B66CA0F35}" destId="{5AB2AF6A-AF9C-4C83-A4EA-8AFF6D0CED14}" srcOrd="1" destOrd="0" parTransId="{8DE23475-911E-4690-B229-94B9964AFFD7}" sibTransId="{6F1654E6-6EAC-4AEB-8678-E6E9EB33D59E}"/>
    <dgm:cxn modelId="{2FB52F3F-07FC-4F35-8C81-E3B659E086A4}" type="presOf" srcId="{5AB2AF6A-AF9C-4C83-A4EA-8AFF6D0CED14}" destId="{D038EF1B-384D-43B2-9A3A-F94DD5F0F52F}" srcOrd="0" destOrd="0" presId="urn:microsoft.com/office/officeart/2005/8/layout/cycle5"/>
    <dgm:cxn modelId="{297631B1-F076-470B-8480-95854B85F07E}" type="presOf" srcId="{454BAA18-9438-429C-A7AD-86DB57040FE4}" destId="{909F80D1-3070-4826-BA0C-039B023623BF}" srcOrd="0" destOrd="0" presId="urn:microsoft.com/office/officeart/2005/8/layout/cycle5"/>
    <dgm:cxn modelId="{C08E131D-DAEA-4EE2-9562-2645AF055B89}" type="presOf" srcId="{0CC9433C-5E8D-42CF-B245-C09D855B243D}" destId="{9E3102E7-776E-4D2F-BCC8-CDFAB1FC970A}" srcOrd="0" destOrd="0" presId="urn:microsoft.com/office/officeart/2005/8/layout/cycle5"/>
    <dgm:cxn modelId="{9F5FC773-3E0C-4A4B-825E-5ED357DBC021}" type="presOf" srcId="{6F1654E6-6EAC-4AEB-8678-E6E9EB33D59E}" destId="{A9546000-685B-4E6F-A8DC-CE21711B22FB}" srcOrd="0" destOrd="0" presId="urn:microsoft.com/office/officeart/2005/8/layout/cycle5"/>
    <dgm:cxn modelId="{33E4B3DF-71B6-4309-BB3D-B2D160EF6B4F}" type="presOf" srcId="{480FFE76-4CFA-4088-89B6-81561B2DE3DC}" destId="{D6605F9D-C6B2-474D-8EF9-7D4D43CC82E6}" srcOrd="0" destOrd="0" presId="urn:microsoft.com/office/officeart/2005/8/layout/cycle5"/>
    <dgm:cxn modelId="{C0890DBA-2DA5-4657-BFD7-B811EA51A0E5}" srcId="{10F3ECEF-3724-4A47-B65C-C20B66CA0F35}" destId="{454BAA18-9438-429C-A7AD-86DB57040FE4}" srcOrd="0" destOrd="0" parTransId="{42269F3D-35C7-4BB6-AAEA-FE4F57F14338}" sibTransId="{480FFE76-4CFA-4088-89B6-81561B2DE3DC}"/>
    <dgm:cxn modelId="{E3C5BB5F-6E25-4CB0-9DC0-0D6AB4BB0776}" type="presOf" srcId="{A312C4E2-706D-4EDD-8687-43039215E39C}" destId="{8805AC11-10A3-4D7D-B494-530EDAA43318}" srcOrd="0" destOrd="0" presId="urn:microsoft.com/office/officeart/2005/8/layout/cycle5"/>
    <dgm:cxn modelId="{EF103877-790A-4F03-A454-FC2ED2388E03}" srcId="{10F3ECEF-3724-4A47-B65C-C20B66CA0F35}" destId="{0CC9433C-5E8D-42CF-B245-C09D855B243D}" srcOrd="3" destOrd="0" parTransId="{3B901140-712A-452A-9924-B2A8A0790255}" sibTransId="{D25B66C3-FE07-4D3E-BF92-1A570B1236A9}"/>
    <dgm:cxn modelId="{6927F5DD-4922-4D81-BA3C-C54F8F6C0F73}" srcId="{10F3ECEF-3724-4A47-B65C-C20B66CA0F35}" destId="{A312C4E2-706D-4EDD-8687-43039215E39C}" srcOrd="2" destOrd="0" parTransId="{5D4C3768-BB5B-4DC3-A57B-FA0EBE709E63}" sibTransId="{EF6A83C6-1D62-4969-BA9C-105705EA1680}"/>
    <dgm:cxn modelId="{F5A25CD0-C5E1-4AB5-A99A-420997E9D052}" type="presParOf" srcId="{9CD99B61-6778-449F-873E-5B1F75663494}" destId="{909F80D1-3070-4826-BA0C-039B023623BF}" srcOrd="0" destOrd="0" presId="urn:microsoft.com/office/officeart/2005/8/layout/cycle5"/>
    <dgm:cxn modelId="{9FE1730D-090F-41FF-95CE-CDEDE14A89F6}" type="presParOf" srcId="{9CD99B61-6778-449F-873E-5B1F75663494}" destId="{03475793-BC3F-495F-9B26-7741DC8BEF90}" srcOrd="1" destOrd="0" presId="urn:microsoft.com/office/officeart/2005/8/layout/cycle5"/>
    <dgm:cxn modelId="{A9A99E96-246E-4CB6-81DF-998A4B229861}" type="presParOf" srcId="{9CD99B61-6778-449F-873E-5B1F75663494}" destId="{D6605F9D-C6B2-474D-8EF9-7D4D43CC82E6}" srcOrd="2" destOrd="0" presId="urn:microsoft.com/office/officeart/2005/8/layout/cycle5"/>
    <dgm:cxn modelId="{91C0958C-6105-49CA-898E-F68873781DEE}" type="presParOf" srcId="{9CD99B61-6778-449F-873E-5B1F75663494}" destId="{D038EF1B-384D-43B2-9A3A-F94DD5F0F52F}" srcOrd="3" destOrd="0" presId="urn:microsoft.com/office/officeart/2005/8/layout/cycle5"/>
    <dgm:cxn modelId="{0EDB733D-EF25-4A02-AF19-B600C68EA67F}" type="presParOf" srcId="{9CD99B61-6778-449F-873E-5B1F75663494}" destId="{B4D0740E-263A-46EC-901E-163FC29E4903}" srcOrd="4" destOrd="0" presId="urn:microsoft.com/office/officeart/2005/8/layout/cycle5"/>
    <dgm:cxn modelId="{7E5A00AD-B5FC-4A04-A811-3A1E0FA093C2}" type="presParOf" srcId="{9CD99B61-6778-449F-873E-5B1F75663494}" destId="{A9546000-685B-4E6F-A8DC-CE21711B22FB}" srcOrd="5" destOrd="0" presId="urn:microsoft.com/office/officeart/2005/8/layout/cycle5"/>
    <dgm:cxn modelId="{1A12A59C-1F64-47B0-9BF9-33031BF44F07}" type="presParOf" srcId="{9CD99B61-6778-449F-873E-5B1F75663494}" destId="{8805AC11-10A3-4D7D-B494-530EDAA43318}" srcOrd="6" destOrd="0" presId="urn:microsoft.com/office/officeart/2005/8/layout/cycle5"/>
    <dgm:cxn modelId="{97022BA8-FB26-4955-A6B1-2B5EB9A90B25}" type="presParOf" srcId="{9CD99B61-6778-449F-873E-5B1F75663494}" destId="{75F26789-C066-4283-9014-C7E965DDF7AA}" srcOrd="7" destOrd="0" presId="urn:microsoft.com/office/officeart/2005/8/layout/cycle5"/>
    <dgm:cxn modelId="{FAC909C8-0220-40CA-B4B7-7C50E9FD213A}" type="presParOf" srcId="{9CD99B61-6778-449F-873E-5B1F75663494}" destId="{0E515580-2B13-4965-AD93-631791C0FE41}" srcOrd="8" destOrd="0" presId="urn:microsoft.com/office/officeart/2005/8/layout/cycle5"/>
    <dgm:cxn modelId="{C5D91B10-1E9A-4656-BF6C-7F7A0B6479FA}" type="presParOf" srcId="{9CD99B61-6778-449F-873E-5B1F75663494}" destId="{9E3102E7-776E-4D2F-BCC8-CDFAB1FC970A}" srcOrd="9" destOrd="0" presId="urn:microsoft.com/office/officeart/2005/8/layout/cycle5"/>
    <dgm:cxn modelId="{2092FE51-1E38-473A-A834-FBAFDA0281F5}" type="presParOf" srcId="{9CD99B61-6778-449F-873E-5B1F75663494}" destId="{618AEC53-E6E8-4B5D-AB74-0D8ABCEA5DAC}" srcOrd="10" destOrd="0" presId="urn:microsoft.com/office/officeart/2005/8/layout/cycle5"/>
    <dgm:cxn modelId="{0D5E91DE-4B67-46A1-90DA-4A3BF248B31D}" type="presParOf" srcId="{9CD99B61-6778-449F-873E-5B1F75663494}" destId="{C06B46CA-7BC3-4C3B-A0E1-6B86EC8E271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F784BF-FE95-49E0-AE84-78A6ABEA941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817C848-DD23-412A-91AE-E4F8EC271017}">
      <dgm:prSet phldrT="[Texto]" custT="1"/>
      <dgm:spPr/>
      <dgm:t>
        <a:bodyPr/>
        <a:lstStyle/>
        <a:p>
          <a:r>
            <a:rPr lang="es-ES" sz="1400" b="1" dirty="0" smtClean="0">
              <a:latin typeface="+mn-lt"/>
            </a:rPr>
            <a:t>CLASIFICACIÓN DE LAS HERRAMIENTAS DIGITALES</a:t>
          </a:r>
          <a:endParaRPr lang="es-ES" sz="1400" b="1" dirty="0">
            <a:latin typeface="+mn-lt"/>
          </a:endParaRPr>
        </a:p>
      </dgm:t>
    </dgm:pt>
    <dgm:pt modelId="{C345BA1D-AEB3-45E5-8989-DF08DED2C3B6}" type="parTrans" cxnId="{14DC83FD-EEFC-44EE-80D7-5222A298EE55}">
      <dgm:prSet/>
      <dgm:spPr/>
      <dgm:t>
        <a:bodyPr/>
        <a:lstStyle/>
        <a:p>
          <a:endParaRPr lang="es-ES" sz="1400" b="1">
            <a:solidFill>
              <a:sysClr val="windowText" lastClr="000000"/>
            </a:solidFill>
            <a:latin typeface="+mn-lt"/>
          </a:endParaRPr>
        </a:p>
      </dgm:t>
    </dgm:pt>
    <dgm:pt modelId="{18659395-616F-4C3A-9D97-C6E1A149ABFD}" type="sibTrans" cxnId="{14DC83FD-EEFC-44EE-80D7-5222A298EE55}">
      <dgm:prSet/>
      <dgm:spPr/>
      <dgm:t>
        <a:bodyPr/>
        <a:lstStyle/>
        <a:p>
          <a:endParaRPr lang="es-ES" sz="1400" b="1">
            <a:solidFill>
              <a:sysClr val="windowText" lastClr="000000"/>
            </a:solidFill>
            <a:latin typeface="+mn-lt"/>
          </a:endParaRPr>
        </a:p>
      </dgm:t>
    </dgm:pt>
    <dgm:pt modelId="{7B969399-83B0-4DB9-B969-746ED2CF8BA4}">
      <dgm:prSet phldrT="[Texto]" custT="1"/>
      <dgm:spPr/>
      <dgm:t>
        <a:bodyPr/>
        <a:lstStyle/>
        <a:p>
          <a:r>
            <a:rPr lang="es-ES" sz="1400" b="0" dirty="0" smtClean="0">
              <a:latin typeface="+mn-lt"/>
            </a:rPr>
            <a:t>Herramientas para inicio de clase</a:t>
          </a:r>
          <a:endParaRPr lang="es-ES" sz="1400" b="0" dirty="0">
            <a:latin typeface="+mn-lt"/>
          </a:endParaRPr>
        </a:p>
      </dgm:t>
    </dgm:pt>
    <dgm:pt modelId="{EAC9A0C6-1AB4-4EA0-80F2-CE8EE7A78479}" type="parTrans" cxnId="{AC64EA6C-5D26-494F-9471-FA6F8D8DFA43}">
      <dgm:prSet/>
      <dgm:spPr/>
      <dgm:t>
        <a:bodyPr/>
        <a:lstStyle/>
        <a:p>
          <a:endParaRPr lang="es-ES" sz="1400" b="1">
            <a:solidFill>
              <a:sysClr val="windowText" lastClr="000000"/>
            </a:solidFill>
            <a:latin typeface="+mn-lt"/>
          </a:endParaRPr>
        </a:p>
      </dgm:t>
    </dgm:pt>
    <dgm:pt modelId="{E252B97B-0E0F-4A63-B9A7-7ECBAAE7B93C}" type="sibTrans" cxnId="{AC64EA6C-5D26-494F-9471-FA6F8D8DFA43}">
      <dgm:prSet/>
      <dgm:spPr/>
      <dgm:t>
        <a:bodyPr/>
        <a:lstStyle/>
        <a:p>
          <a:endParaRPr lang="es-ES" sz="1400" b="1">
            <a:solidFill>
              <a:sysClr val="windowText" lastClr="000000"/>
            </a:solidFill>
            <a:latin typeface="+mn-lt"/>
          </a:endParaRPr>
        </a:p>
      </dgm:t>
    </dgm:pt>
    <dgm:pt modelId="{DC5A7AC2-8A1A-49D1-9A0A-6282E72127AE}">
      <dgm:prSet phldrT="[Texto]" custT="1"/>
      <dgm:spPr/>
      <dgm:t>
        <a:bodyPr/>
        <a:lstStyle/>
        <a:p>
          <a:r>
            <a:rPr lang="es-ES" sz="1400" b="0" dirty="0" smtClean="0">
              <a:latin typeface="+mn-lt"/>
            </a:rPr>
            <a:t>Herramientas para el desarrollo de clase</a:t>
          </a:r>
          <a:endParaRPr lang="es-ES" sz="1400" b="0" dirty="0">
            <a:latin typeface="+mn-lt"/>
          </a:endParaRPr>
        </a:p>
      </dgm:t>
    </dgm:pt>
    <dgm:pt modelId="{E2B83EF0-C4EE-4AB8-AE59-9210AFE00289}" type="parTrans" cxnId="{61431F02-E952-4135-9D08-7AD8649ED20B}">
      <dgm:prSet/>
      <dgm:spPr/>
      <dgm:t>
        <a:bodyPr/>
        <a:lstStyle/>
        <a:p>
          <a:endParaRPr lang="es-ES" sz="1400" b="1">
            <a:solidFill>
              <a:sysClr val="windowText" lastClr="000000"/>
            </a:solidFill>
            <a:latin typeface="+mn-lt"/>
          </a:endParaRPr>
        </a:p>
      </dgm:t>
    </dgm:pt>
    <dgm:pt modelId="{3F290D78-B3E6-405B-875F-BDB675F0F729}" type="sibTrans" cxnId="{61431F02-E952-4135-9D08-7AD8649ED20B}">
      <dgm:prSet/>
      <dgm:spPr/>
      <dgm:t>
        <a:bodyPr/>
        <a:lstStyle/>
        <a:p>
          <a:endParaRPr lang="es-ES" sz="1400" b="1">
            <a:solidFill>
              <a:sysClr val="windowText" lastClr="000000"/>
            </a:solidFill>
            <a:latin typeface="+mn-lt"/>
          </a:endParaRPr>
        </a:p>
      </dgm:t>
    </dgm:pt>
    <dgm:pt modelId="{F2665EE1-F073-4035-AD47-23A0CAE29AA5}">
      <dgm:prSet phldrT="[Texto]" custT="1"/>
      <dgm:spPr/>
      <dgm:t>
        <a:bodyPr/>
        <a:lstStyle/>
        <a:p>
          <a:r>
            <a:rPr lang="es-ES" sz="1400" b="0" dirty="0" smtClean="0">
              <a:latin typeface="+mn-lt"/>
            </a:rPr>
            <a:t>Herramientas para cierre de clase</a:t>
          </a:r>
          <a:endParaRPr lang="es-ES" sz="1400" b="0" dirty="0">
            <a:latin typeface="+mn-lt"/>
          </a:endParaRPr>
        </a:p>
      </dgm:t>
    </dgm:pt>
    <dgm:pt modelId="{3CF9E777-59F0-4C3E-8420-A77D27438CF8}" type="parTrans" cxnId="{25A981AB-EA25-4CFA-A9F0-C9F5EAC2C213}">
      <dgm:prSet/>
      <dgm:spPr/>
      <dgm:t>
        <a:bodyPr/>
        <a:lstStyle/>
        <a:p>
          <a:endParaRPr lang="es-ES" sz="1400" b="1">
            <a:solidFill>
              <a:sysClr val="windowText" lastClr="000000"/>
            </a:solidFill>
            <a:latin typeface="+mn-lt"/>
          </a:endParaRPr>
        </a:p>
      </dgm:t>
    </dgm:pt>
    <dgm:pt modelId="{EAA3F7CD-63D6-4AF3-9807-087B02C85FFD}" type="sibTrans" cxnId="{25A981AB-EA25-4CFA-A9F0-C9F5EAC2C213}">
      <dgm:prSet/>
      <dgm:spPr/>
      <dgm:t>
        <a:bodyPr/>
        <a:lstStyle/>
        <a:p>
          <a:endParaRPr lang="es-ES" sz="1400" b="1">
            <a:solidFill>
              <a:sysClr val="windowText" lastClr="000000"/>
            </a:solidFill>
            <a:latin typeface="+mn-lt"/>
          </a:endParaRPr>
        </a:p>
      </dgm:t>
    </dgm:pt>
    <dgm:pt modelId="{B8C48D3D-F929-4F28-A125-538D71151665}">
      <dgm:prSet custT="1"/>
      <dgm:spPr/>
      <dgm:t>
        <a:bodyPr/>
        <a:lstStyle/>
        <a:p>
          <a:r>
            <a:rPr lang="es-ES" sz="1400" b="0" dirty="0" smtClean="0">
              <a:latin typeface="+mn-lt"/>
            </a:rPr>
            <a:t>Herramientas para evaluación</a:t>
          </a:r>
          <a:endParaRPr lang="en-US" sz="1400" b="0" dirty="0">
            <a:latin typeface="+mn-lt"/>
          </a:endParaRPr>
        </a:p>
      </dgm:t>
    </dgm:pt>
    <dgm:pt modelId="{61610117-05B5-4B7E-B1A2-0F0DE9FC3AE3}" type="parTrans" cxnId="{DAF3E9EE-65CC-4401-9C3F-283EE2C7EB7A}">
      <dgm:prSet/>
      <dgm:spPr/>
      <dgm:t>
        <a:bodyPr/>
        <a:lstStyle/>
        <a:p>
          <a:endParaRPr lang="es-ES" sz="1400" b="1">
            <a:solidFill>
              <a:sysClr val="windowText" lastClr="000000"/>
            </a:solidFill>
            <a:latin typeface="+mn-lt"/>
          </a:endParaRPr>
        </a:p>
      </dgm:t>
    </dgm:pt>
    <dgm:pt modelId="{E9470F09-EBE7-4295-839D-824DB81A001F}" type="sibTrans" cxnId="{DAF3E9EE-65CC-4401-9C3F-283EE2C7EB7A}">
      <dgm:prSet/>
      <dgm:spPr/>
      <dgm:t>
        <a:bodyPr/>
        <a:lstStyle/>
        <a:p>
          <a:endParaRPr lang="es-ES" sz="1400" b="1">
            <a:solidFill>
              <a:sysClr val="windowText" lastClr="000000"/>
            </a:solidFill>
            <a:latin typeface="+mn-lt"/>
          </a:endParaRPr>
        </a:p>
      </dgm:t>
    </dgm:pt>
    <dgm:pt modelId="{DAB684D2-8038-4DB0-87E6-B6B51A6224DB}" type="pres">
      <dgm:prSet presAssocID="{0BF784BF-FE95-49E0-AE84-78A6ABEA94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00AF392-93C2-40F9-BFE0-CF2C4B95EB72}" type="pres">
      <dgm:prSet presAssocID="{0BF784BF-FE95-49E0-AE84-78A6ABEA941B}" presName="hierFlow" presStyleCnt="0"/>
      <dgm:spPr/>
      <dgm:t>
        <a:bodyPr/>
        <a:lstStyle/>
        <a:p>
          <a:endParaRPr lang="es-EC"/>
        </a:p>
      </dgm:t>
    </dgm:pt>
    <dgm:pt modelId="{3A6036CA-ACE4-46B1-A917-2456424147C6}" type="pres">
      <dgm:prSet presAssocID="{0BF784BF-FE95-49E0-AE84-78A6ABEA941B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0CCF535-0111-45F5-944A-72107A867F0E}" type="pres">
      <dgm:prSet presAssocID="{1817C848-DD23-412A-91AE-E4F8EC271017}" presName="Name14" presStyleCnt="0"/>
      <dgm:spPr/>
      <dgm:t>
        <a:bodyPr/>
        <a:lstStyle/>
        <a:p>
          <a:endParaRPr lang="es-EC"/>
        </a:p>
      </dgm:t>
    </dgm:pt>
    <dgm:pt modelId="{1899C4FF-50AB-4B95-BF77-21C57EDAE435}" type="pres">
      <dgm:prSet presAssocID="{1817C848-DD23-412A-91AE-E4F8EC271017}" presName="level1Shape" presStyleLbl="node0" presStyleIdx="0" presStyleCnt="1" custScaleX="342944" custScaleY="65888" custLinFactNeighborX="-1441" custLinFactNeighborY="-7997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E5CB2D6-B96A-41CF-A4DE-CF02C48FEBA7}" type="pres">
      <dgm:prSet presAssocID="{1817C848-DD23-412A-91AE-E4F8EC271017}" presName="hierChild2" presStyleCnt="0"/>
      <dgm:spPr/>
      <dgm:t>
        <a:bodyPr/>
        <a:lstStyle/>
        <a:p>
          <a:endParaRPr lang="es-EC"/>
        </a:p>
      </dgm:t>
    </dgm:pt>
    <dgm:pt modelId="{4702D859-94B9-44BF-90AA-8ED39306E8FA}" type="pres">
      <dgm:prSet presAssocID="{EAC9A0C6-1AB4-4EA0-80F2-CE8EE7A78479}" presName="Name19" presStyleLbl="parChTrans1D2" presStyleIdx="0" presStyleCnt="4"/>
      <dgm:spPr/>
      <dgm:t>
        <a:bodyPr/>
        <a:lstStyle/>
        <a:p>
          <a:endParaRPr lang="es-EC"/>
        </a:p>
      </dgm:t>
    </dgm:pt>
    <dgm:pt modelId="{48B59903-C0B8-4B68-BD31-E9114457EBA3}" type="pres">
      <dgm:prSet presAssocID="{7B969399-83B0-4DB9-B969-746ED2CF8BA4}" presName="Name21" presStyleCnt="0"/>
      <dgm:spPr/>
      <dgm:t>
        <a:bodyPr/>
        <a:lstStyle/>
        <a:p>
          <a:endParaRPr lang="es-EC"/>
        </a:p>
      </dgm:t>
    </dgm:pt>
    <dgm:pt modelId="{0A69FCDF-85B3-4728-B2FE-A2FE3C15CACC}" type="pres">
      <dgm:prSet presAssocID="{7B969399-83B0-4DB9-B969-746ED2CF8BA4}" presName="level2Shape" presStyleLbl="node2" presStyleIdx="0" presStyleCnt="4" custScaleX="147606" custScaleY="96627" custLinFactNeighborX="-41150" custLinFactNeighborY="15431"/>
      <dgm:spPr/>
      <dgm:t>
        <a:bodyPr/>
        <a:lstStyle/>
        <a:p>
          <a:endParaRPr lang="es-EC"/>
        </a:p>
      </dgm:t>
    </dgm:pt>
    <dgm:pt modelId="{7C4A1286-7D5A-4D4A-AF0A-6A2EF4496352}" type="pres">
      <dgm:prSet presAssocID="{7B969399-83B0-4DB9-B969-746ED2CF8BA4}" presName="hierChild3" presStyleCnt="0"/>
      <dgm:spPr/>
      <dgm:t>
        <a:bodyPr/>
        <a:lstStyle/>
        <a:p>
          <a:endParaRPr lang="es-EC"/>
        </a:p>
      </dgm:t>
    </dgm:pt>
    <dgm:pt modelId="{F57311D1-16CF-43D0-992A-727D000F23D3}" type="pres">
      <dgm:prSet presAssocID="{E2B83EF0-C4EE-4AB8-AE59-9210AFE00289}" presName="Name19" presStyleLbl="parChTrans1D2" presStyleIdx="1" presStyleCnt="4"/>
      <dgm:spPr/>
      <dgm:t>
        <a:bodyPr/>
        <a:lstStyle/>
        <a:p>
          <a:endParaRPr lang="es-EC"/>
        </a:p>
      </dgm:t>
    </dgm:pt>
    <dgm:pt modelId="{42F08608-0708-4B62-BD9A-9B64FFA8F590}" type="pres">
      <dgm:prSet presAssocID="{DC5A7AC2-8A1A-49D1-9A0A-6282E72127AE}" presName="Name21" presStyleCnt="0"/>
      <dgm:spPr/>
      <dgm:t>
        <a:bodyPr/>
        <a:lstStyle/>
        <a:p>
          <a:endParaRPr lang="es-EC"/>
        </a:p>
      </dgm:t>
    </dgm:pt>
    <dgm:pt modelId="{292E4EC6-1631-4E39-AC7A-78396D5F243A}" type="pres">
      <dgm:prSet presAssocID="{DC5A7AC2-8A1A-49D1-9A0A-6282E72127AE}" presName="level2Shape" presStyleLbl="node2" presStyleIdx="1" presStyleCnt="4" custScaleX="135247" custScaleY="114420" custLinFactNeighborX="-3947" custLinFactNeighborY="13816"/>
      <dgm:spPr/>
      <dgm:t>
        <a:bodyPr/>
        <a:lstStyle/>
        <a:p>
          <a:endParaRPr lang="es-EC"/>
        </a:p>
      </dgm:t>
    </dgm:pt>
    <dgm:pt modelId="{AE07BBE9-6A83-4A62-98AD-A3D77C566C68}" type="pres">
      <dgm:prSet presAssocID="{DC5A7AC2-8A1A-49D1-9A0A-6282E72127AE}" presName="hierChild3" presStyleCnt="0"/>
      <dgm:spPr/>
      <dgm:t>
        <a:bodyPr/>
        <a:lstStyle/>
        <a:p>
          <a:endParaRPr lang="es-EC"/>
        </a:p>
      </dgm:t>
    </dgm:pt>
    <dgm:pt modelId="{121B7F79-DB83-47B1-995E-9012FFD1A8F6}" type="pres">
      <dgm:prSet presAssocID="{3CF9E777-59F0-4C3E-8420-A77D27438CF8}" presName="Name19" presStyleLbl="parChTrans1D2" presStyleIdx="2" presStyleCnt="4"/>
      <dgm:spPr/>
      <dgm:t>
        <a:bodyPr/>
        <a:lstStyle/>
        <a:p>
          <a:endParaRPr lang="es-EC"/>
        </a:p>
      </dgm:t>
    </dgm:pt>
    <dgm:pt modelId="{D43D5415-8DD5-4A9F-97D6-1ADAE3FF0A2E}" type="pres">
      <dgm:prSet presAssocID="{F2665EE1-F073-4035-AD47-23A0CAE29AA5}" presName="Name21" presStyleCnt="0"/>
      <dgm:spPr/>
      <dgm:t>
        <a:bodyPr/>
        <a:lstStyle/>
        <a:p>
          <a:endParaRPr lang="es-EC"/>
        </a:p>
      </dgm:t>
    </dgm:pt>
    <dgm:pt modelId="{691870E6-7788-47BE-84B4-8D565E4ABA23}" type="pres">
      <dgm:prSet presAssocID="{F2665EE1-F073-4035-AD47-23A0CAE29AA5}" presName="level2Shape" presStyleLbl="node2" presStyleIdx="2" presStyleCnt="4" custScaleX="169952" custScaleY="102374" custLinFactNeighborY="13818"/>
      <dgm:spPr/>
      <dgm:t>
        <a:bodyPr/>
        <a:lstStyle/>
        <a:p>
          <a:endParaRPr lang="es-EC"/>
        </a:p>
      </dgm:t>
    </dgm:pt>
    <dgm:pt modelId="{A36BB4DF-550C-4A8A-9A8E-DF1AEF46E7DD}" type="pres">
      <dgm:prSet presAssocID="{F2665EE1-F073-4035-AD47-23A0CAE29AA5}" presName="hierChild3" presStyleCnt="0"/>
      <dgm:spPr/>
      <dgm:t>
        <a:bodyPr/>
        <a:lstStyle/>
        <a:p>
          <a:endParaRPr lang="es-EC"/>
        </a:p>
      </dgm:t>
    </dgm:pt>
    <dgm:pt modelId="{349E0F71-7647-4E8B-A9EB-F0F5697FEE41}" type="pres">
      <dgm:prSet presAssocID="{61610117-05B5-4B7E-B1A2-0F0DE9FC3AE3}" presName="Name19" presStyleLbl="parChTrans1D2" presStyleIdx="3" presStyleCnt="4"/>
      <dgm:spPr/>
      <dgm:t>
        <a:bodyPr/>
        <a:lstStyle/>
        <a:p>
          <a:endParaRPr lang="es-EC"/>
        </a:p>
      </dgm:t>
    </dgm:pt>
    <dgm:pt modelId="{491B5673-C58D-4180-8293-AC19E40AF55C}" type="pres">
      <dgm:prSet presAssocID="{B8C48D3D-F929-4F28-A125-538D71151665}" presName="Name21" presStyleCnt="0"/>
      <dgm:spPr/>
      <dgm:t>
        <a:bodyPr/>
        <a:lstStyle/>
        <a:p>
          <a:endParaRPr lang="es-EC"/>
        </a:p>
      </dgm:t>
    </dgm:pt>
    <dgm:pt modelId="{5E247BA7-0216-4AFF-B2FA-97FAB4F5228A}" type="pres">
      <dgm:prSet presAssocID="{B8C48D3D-F929-4F28-A125-538D71151665}" presName="level2Shape" presStyleLbl="node2" presStyleIdx="3" presStyleCnt="4" custScaleX="167438" custScaleY="104609" custLinFactNeighborX="-3068" custLinFactNeighborY="9394"/>
      <dgm:spPr/>
      <dgm:t>
        <a:bodyPr/>
        <a:lstStyle/>
        <a:p>
          <a:endParaRPr lang="es-EC"/>
        </a:p>
      </dgm:t>
    </dgm:pt>
    <dgm:pt modelId="{2A0CF2A5-48C7-40D4-9B79-1A3FB6B191CD}" type="pres">
      <dgm:prSet presAssocID="{B8C48D3D-F929-4F28-A125-538D71151665}" presName="hierChild3" presStyleCnt="0"/>
      <dgm:spPr/>
      <dgm:t>
        <a:bodyPr/>
        <a:lstStyle/>
        <a:p>
          <a:endParaRPr lang="es-EC"/>
        </a:p>
      </dgm:t>
    </dgm:pt>
    <dgm:pt modelId="{4F0F9700-3D84-48B3-A5D3-ACEA6A24AAF6}" type="pres">
      <dgm:prSet presAssocID="{0BF784BF-FE95-49E0-AE84-78A6ABEA941B}" presName="bgShapesFlow" presStyleCnt="0"/>
      <dgm:spPr/>
      <dgm:t>
        <a:bodyPr/>
        <a:lstStyle/>
        <a:p>
          <a:endParaRPr lang="es-EC"/>
        </a:p>
      </dgm:t>
    </dgm:pt>
  </dgm:ptLst>
  <dgm:cxnLst>
    <dgm:cxn modelId="{27F598F2-2BBB-4338-880D-7D9CE3DC164B}" type="presOf" srcId="{7B969399-83B0-4DB9-B969-746ED2CF8BA4}" destId="{0A69FCDF-85B3-4728-B2FE-A2FE3C15CACC}" srcOrd="0" destOrd="0" presId="urn:microsoft.com/office/officeart/2005/8/layout/hierarchy6"/>
    <dgm:cxn modelId="{83911E9A-8C2B-49A1-8719-C73AD619F1DD}" type="presOf" srcId="{EAC9A0C6-1AB4-4EA0-80F2-CE8EE7A78479}" destId="{4702D859-94B9-44BF-90AA-8ED39306E8FA}" srcOrd="0" destOrd="0" presId="urn:microsoft.com/office/officeart/2005/8/layout/hierarchy6"/>
    <dgm:cxn modelId="{6E741906-777C-480C-BBC8-4D51B481FB5C}" type="presOf" srcId="{0BF784BF-FE95-49E0-AE84-78A6ABEA941B}" destId="{DAB684D2-8038-4DB0-87E6-B6B51A6224DB}" srcOrd="0" destOrd="0" presId="urn:microsoft.com/office/officeart/2005/8/layout/hierarchy6"/>
    <dgm:cxn modelId="{72D1C3B4-586D-4D5C-81D8-BEB8984CCAB1}" type="presOf" srcId="{F2665EE1-F073-4035-AD47-23A0CAE29AA5}" destId="{691870E6-7788-47BE-84B4-8D565E4ABA23}" srcOrd="0" destOrd="0" presId="urn:microsoft.com/office/officeart/2005/8/layout/hierarchy6"/>
    <dgm:cxn modelId="{14DC83FD-EEFC-44EE-80D7-5222A298EE55}" srcId="{0BF784BF-FE95-49E0-AE84-78A6ABEA941B}" destId="{1817C848-DD23-412A-91AE-E4F8EC271017}" srcOrd="0" destOrd="0" parTransId="{C345BA1D-AEB3-45E5-8989-DF08DED2C3B6}" sibTransId="{18659395-616F-4C3A-9D97-C6E1A149ABFD}"/>
    <dgm:cxn modelId="{12774FED-37D2-4E0D-88DD-1C498DCF5C32}" type="presOf" srcId="{B8C48D3D-F929-4F28-A125-538D71151665}" destId="{5E247BA7-0216-4AFF-B2FA-97FAB4F5228A}" srcOrd="0" destOrd="0" presId="urn:microsoft.com/office/officeart/2005/8/layout/hierarchy6"/>
    <dgm:cxn modelId="{9D3AA585-C66C-4C68-8856-C2DF06772A7C}" type="presOf" srcId="{1817C848-DD23-412A-91AE-E4F8EC271017}" destId="{1899C4FF-50AB-4B95-BF77-21C57EDAE435}" srcOrd="0" destOrd="0" presId="urn:microsoft.com/office/officeart/2005/8/layout/hierarchy6"/>
    <dgm:cxn modelId="{C3A07B76-F8AC-417C-8317-AC9AE6E50475}" type="presOf" srcId="{DC5A7AC2-8A1A-49D1-9A0A-6282E72127AE}" destId="{292E4EC6-1631-4E39-AC7A-78396D5F243A}" srcOrd="0" destOrd="0" presId="urn:microsoft.com/office/officeart/2005/8/layout/hierarchy6"/>
    <dgm:cxn modelId="{791F3D2F-CE21-46BE-B84A-B61313D94718}" type="presOf" srcId="{3CF9E777-59F0-4C3E-8420-A77D27438CF8}" destId="{121B7F79-DB83-47B1-995E-9012FFD1A8F6}" srcOrd="0" destOrd="0" presId="urn:microsoft.com/office/officeart/2005/8/layout/hierarchy6"/>
    <dgm:cxn modelId="{D898EC74-A1B1-44CC-BF8F-F4390204281C}" type="presOf" srcId="{E2B83EF0-C4EE-4AB8-AE59-9210AFE00289}" destId="{F57311D1-16CF-43D0-992A-727D000F23D3}" srcOrd="0" destOrd="0" presId="urn:microsoft.com/office/officeart/2005/8/layout/hierarchy6"/>
    <dgm:cxn modelId="{DAF3E9EE-65CC-4401-9C3F-283EE2C7EB7A}" srcId="{1817C848-DD23-412A-91AE-E4F8EC271017}" destId="{B8C48D3D-F929-4F28-A125-538D71151665}" srcOrd="3" destOrd="0" parTransId="{61610117-05B5-4B7E-B1A2-0F0DE9FC3AE3}" sibTransId="{E9470F09-EBE7-4295-839D-824DB81A001F}"/>
    <dgm:cxn modelId="{61431F02-E952-4135-9D08-7AD8649ED20B}" srcId="{1817C848-DD23-412A-91AE-E4F8EC271017}" destId="{DC5A7AC2-8A1A-49D1-9A0A-6282E72127AE}" srcOrd="1" destOrd="0" parTransId="{E2B83EF0-C4EE-4AB8-AE59-9210AFE00289}" sibTransId="{3F290D78-B3E6-405B-875F-BDB675F0F729}"/>
    <dgm:cxn modelId="{25A981AB-EA25-4CFA-A9F0-C9F5EAC2C213}" srcId="{1817C848-DD23-412A-91AE-E4F8EC271017}" destId="{F2665EE1-F073-4035-AD47-23A0CAE29AA5}" srcOrd="2" destOrd="0" parTransId="{3CF9E777-59F0-4C3E-8420-A77D27438CF8}" sibTransId="{EAA3F7CD-63D6-4AF3-9807-087B02C85FFD}"/>
    <dgm:cxn modelId="{AC64EA6C-5D26-494F-9471-FA6F8D8DFA43}" srcId="{1817C848-DD23-412A-91AE-E4F8EC271017}" destId="{7B969399-83B0-4DB9-B969-746ED2CF8BA4}" srcOrd="0" destOrd="0" parTransId="{EAC9A0C6-1AB4-4EA0-80F2-CE8EE7A78479}" sibTransId="{E252B97B-0E0F-4A63-B9A7-7ECBAAE7B93C}"/>
    <dgm:cxn modelId="{BB3C67FF-8B41-4E0F-927E-905F44818760}" type="presOf" srcId="{61610117-05B5-4B7E-B1A2-0F0DE9FC3AE3}" destId="{349E0F71-7647-4E8B-A9EB-F0F5697FEE41}" srcOrd="0" destOrd="0" presId="urn:microsoft.com/office/officeart/2005/8/layout/hierarchy6"/>
    <dgm:cxn modelId="{6A32615A-E9C3-46D1-AAF6-78D75233F8C7}" type="presParOf" srcId="{DAB684D2-8038-4DB0-87E6-B6B51A6224DB}" destId="{500AF392-93C2-40F9-BFE0-CF2C4B95EB72}" srcOrd="0" destOrd="0" presId="urn:microsoft.com/office/officeart/2005/8/layout/hierarchy6"/>
    <dgm:cxn modelId="{7BDF8C79-0394-4131-9BE7-388206E0A5D7}" type="presParOf" srcId="{500AF392-93C2-40F9-BFE0-CF2C4B95EB72}" destId="{3A6036CA-ACE4-46B1-A917-2456424147C6}" srcOrd="0" destOrd="0" presId="urn:microsoft.com/office/officeart/2005/8/layout/hierarchy6"/>
    <dgm:cxn modelId="{E3D97C9D-AC09-4C6B-BC55-6DE9780A5FAF}" type="presParOf" srcId="{3A6036CA-ACE4-46B1-A917-2456424147C6}" destId="{10CCF535-0111-45F5-944A-72107A867F0E}" srcOrd="0" destOrd="0" presId="urn:microsoft.com/office/officeart/2005/8/layout/hierarchy6"/>
    <dgm:cxn modelId="{4DD12963-7D4E-46DD-8D94-B348E3632796}" type="presParOf" srcId="{10CCF535-0111-45F5-944A-72107A867F0E}" destId="{1899C4FF-50AB-4B95-BF77-21C57EDAE435}" srcOrd="0" destOrd="0" presId="urn:microsoft.com/office/officeart/2005/8/layout/hierarchy6"/>
    <dgm:cxn modelId="{C4A8653B-7708-4E4A-8470-B406B4AF3459}" type="presParOf" srcId="{10CCF535-0111-45F5-944A-72107A867F0E}" destId="{7E5CB2D6-B96A-41CF-A4DE-CF02C48FEBA7}" srcOrd="1" destOrd="0" presId="urn:microsoft.com/office/officeart/2005/8/layout/hierarchy6"/>
    <dgm:cxn modelId="{405145C1-AF3B-4C1C-8D2B-6DBCCF830BD5}" type="presParOf" srcId="{7E5CB2D6-B96A-41CF-A4DE-CF02C48FEBA7}" destId="{4702D859-94B9-44BF-90AA-8ED39306E8FA}" srcOrd="0" destOrd="0" presId="urn:microsoft.com/office/officeart/2005/8/layout/hierarchy6"/>
    <dgm:cxn modelId="{44F1A844-3328-4EC7-99CF-0CC8D4BFD3DD}" type="presParOf" srcId="{7E5CB2D6-B96A-41CF-A4DE-CF02C48FEBA7}" destId="{48B59903-C0B8-4B68-BD31-E9114457EBA3}" srcOrd="1" destOrd="0" presId="urn:microsoft.com/office/officeart/2005/8/layout/hierarchy6"/>
    <dgm:cxn modelId="{031AB1A3-FE6E-467A-8D74-B4948DD3421F}" type="presParOf" srcId="{48B59903-C0B8-4B68-BD31-E9114457EBA3}" destId="{0A69FCDF-85B3-4728-B2FE-A2FE3C15CACC}" srcOrd="0" destOrd="0" presId="urn:microsoft.com/office/officeart/2005/8/layout/hierarchy6"/>
    <dgm:cxn modelId="{4D6CB7AE-7A85-4749-A25E-79B3F24D132C}" type="presParOf" srcId="{48B59903-C0B8-4B68-BD31-E9114457EBA3}" destId="{7C4A1286-7D5A-4D4A-AF0A-6A2EF4496352}" srcOrd="1" destOrd="0" presId="urn:microsoft.com/office/officeart/2005/8/layout/hierarchy6"/>
    <dgm:cxn modelId="{9834CE4A-8FB1-49EA-AF3B-50358E7125CF}" type="presParOf" srcId="{7E5CB2D6-B96A-41CF-A4DE-CF02C48FEBA7}" destId="{F57311D1-16CF-43D0-992A-727D000F23D3}" srcOrd="2" destOrd="0" presId="urn:microsoft.com/office/officeart/2005/8/layout/hierarchy6"/>
    <dgm:cxn modelId="{AAA964AC-36D6-4BD2-BFBB-92D2FD11EB79}" type="presParOf" srcId="{7E5CB2D6-B96A-41CF-A4DE-CF02C48FEBA7}" destId="{42F08608-0708-4B62-BD9A-9B64FFA8F590}" srcOrd="3" destOrd="0" presId="urn:microsoft.com/office/officeart/2005/8/layout/hierarchy6"/>
    <dgm:cxn modelId="{37A00E9B-785C-4639-8EEC-932F57B601D0}" type="presParOf" srcId="{42F08608-0708-4B62-BD9A-9B64FFA8F590}" destId="{292E4EC6-1631-4E39-AC7A-78396D5F243A}" srcOrd="0" destOrd="0" presId="urn:microsoft.com/office/officeart/2005/8/layout/hierarchy6"/>
    <dgm:cxn modelId="{AC91742B-7D33-4BD2-8AAA-4FC320E5AA0B}" type="presParOf" srcId="{42F08608-0708-4B62-BD9A-9B64FFA8F590}" destId="{AE07BBE9-6A83-4A62-98AD-A3D77C566C68}" srcOrd="1" destOrd="0" presId="urn:microsoft.com/office/officeart/2005/8/layout/hierarchy6"/>
    <dgm:cxn modelId="{388199EB-E0E4-44E2-9E48-621F8777C4C3}" type="presParOf" srcId="{7E5CB2D6-B96A-41CF-A4DE-CF02C48FEBA7}" destId="{121B7F79-DB83-47B1-995E-9012FFD1A8F6}" srcOrd="4" destOrd="0" presId="urn:microsoft.com/office/officeart/2005/8/layout/hierarchy6"/>
    <dgm:cxn modelId="{C3AAB685-5D79-4DEB-BFEE-E1E817D4FF20}" type="presParOf" srcId="{7E5CB2D6-B96A-41CF-A4DE-CF02C48FEBA7}" destId="{D43D5415-8DD5-4A9F-97D6-1ADAE3FF0A2E}" srcOrd="5" destOrd="0" presId="urn:microsoft.com/office/officeart/2005/8/layout/hierarchy6"/>
    <dgm:cxn modelId="{5D86B936-9DBE-418E-AA8D-2DD573CE2B38}" type="presParOf" srcId="{D43D5415-8DD5-4A9F-97D6-1ADAE3FF0A2E}" destId="{691870E6-7788-47BE-84B4-8D565E4ABA23}" srcOrd="0" destOrd="0" presId="urn:microsoft.com/office/officeart/2005/8/layout/hierarchy6"/>
    <dgm:cxn modelId="{5247C584-C091-4C76-83C7-60E0E65B42A5}" type="presParOf" srcId="{D43D5415-8DD5-4A9F-97D6-1ADAE3FF0A2E}" destId="{A36BB4DF-550C-4A8A-9A8E-DF1AEF46E7DD}" srcOrd="1" destOrd="0" presId="urn:microsoft.com/office/officeart/2005/8/layout/hierarchy6"/>
    <dgm:cxn modelId="{B1D44C33-AD32-47B7-8056-8395896681C8}" type="presParOf" srcId="{7E5CB2D6-B96A-41CF-A4DE-CF02C48FEBA7}" destId="{349E0F71-7647-4E8B-A9EB-F0F5697FEE41}" srcOrd="6" destOrd="0" presId="urn:microsoft.com/office/officeart/2005/8/layout/hierarchy6"/>
    <dgm:cxn modelId="{B0BBF3F2-49CD-408D-9822-98922AE4DA2C}" type="presParOf" srcId="{7E5CB2D6-B96A-41CF-A4DE-CF02C48FEBA7}" destId="{491B5673-C58D-4180-8293-AC19E40AF55C}" srcOrd="7" destOrd="0" presId="urn:microsoft.com/office/officeart/2005/8/layout/hierarchy6"/>
    <dgm:cxn modelId="{EE75A1CC-22C7-4F4F-9087-9C9F870D2F90}" type="presParOf" srcId="{491B5673-C58D-4180-8293-AC19E40AF55C}" destId="{5E247BA7-0216-4AFF-B2FA-97FAB4F5228A}" srcOrd="0" destOrd="0" presId="urn:microsoft.com/office/officeart/2005/8/layout/hierarchy6"/>
    <dgm:cxn modelId="{4C98415A-4864-4859-8B26-DA9BE0248FCB}" type="presParOf" srcId="{491B5673-C58D-4180-8293-AC19E40AF55C}" destId="{2A0CF2A5-48C7-40D4-9B79-1A3FB6B191CD}" srcOrd="1" destOrd="0" presId="urn:microsoft.com/office/officeart/2005/8/layout/hierarchy6"/>
    <dgm:cxn modelId="{B5C004CF-2ADE-4226-B7C8-DCB8699DA383}" type="presParOf" srcId="{DAB684D2-8038-4DB0-87E6-B6B51A6224DB}" destId="{4F0F9700-3D84-48B3-A5D3-ACEA6A24AAF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95F492-776C-4046-8493-8D46C1C67C9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8D43FE3-45CC-4AFD-8B9F-84E9680D402E}">
      <dgm:prSet phldrT="[Texto]" custT="1"/>
      <dgm:spPr/>
      <dgm:t>
        <a:bodyPr/>
        <a:lstStyle/>
        <a:p>
          <a:r>
            <a:rPr lang="es-EC" sz="1400" b="1" dirty="0" smtClean="0">
              <a:latin typeface="+mn-lt"/>
            </a:rPr>
            <a:t>Clasificaciones de herramientas digitales.</a:t>
          </a:r>
          <a:endParaRPr lang="es-ES" sz="1400" b="1" dirty="0">
            <a:latin typeface="+mn-lt"/>
          </a:endParaRPr>
        </a:p>
      </dgm:t>
    </dgm:pt>
    <dgm:pt modelId="{EFA50FA9-2659-414A-9549-FDB3CDCF82D1}" type="parTrans" cxnId="{4716ACCE-498E-4471-977A-F43F5323D9DC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BACFADB8-EC07-4542-A7E9-256E666363D7}" type="sibTrans" cxnId="{4716ACCE-498E-4471-977A-F43F5323D9DC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E2CA758B-507B-40F8-8B0F-58338BE96E29}">
      <dgm:prSet phldrT="[Texto]" custT="1"/>
      <dgm:spPr/>
      <dgm:t>
        <a:bodyPr/>
        <a:lstStyle/>
        <a:p>
          <a:r>
            <a:rPr lang="es-ES" sz="1400" b="0" dirty="0" smtClean="0">
              <a:latin typeface="+mn-lt"/>
            </a:rPr>
            <a:t>CMS (Content Managemente System</a:t>
          </a:r>
          <a:endParaRPr lang="es-ES" sz="1400" b="0" dirty="0">
            <a:latin typeface="+mn-lt"/>
          </a:endParaRPr>
        </a:p>
      </dgm:t>
    </dgm:pt>
    <dgm:pt modelId="{097CAC31-F779-4C0F-AA7D-B322F0913CEC}" type="parTrans" cxnId="{DD753EB5-4E27-4C2B-9B3B-A9C4725740D0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90617BF7-4A11-41C7-8F82-6136876714B8}" type="sibTrans" cxnId="{DD753EB5-4E27-4C2B-9B3B-A9C4725740D0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2F216FF7-1C07-423D-A076-1FB786C01B08}">
      <dgm:prSet custT="1"/>
      <dgm:spPr/>
      <dgm:t>
        <a:bodyPr/>
        <a:lstStyle/>
        <a:p>
          <a:r>
            <a:rPr lang="es-ES" sz="1400" b="0" dirty="0" smtClean="0">
              <a:latin typeface="+mn-lt"/>
            </a:rPr>
            <a:t>Redes sociales</a:t>
          </a:r>
          <a:endParaRPr lang="es-ES" sz="1400" b="0" dirty="0">
            <a:latin typeface="+mn-lt"/>
          </a:endParaRPr>
        </a:p>
      </dgm:t>
    </dgm:pt>
    <dgm:pt modelId="{8CB9D814-09CD-44D3-89AD-96B4A2C44F28}" type="parTrans" cxnId="{8F8287AE-2888-421C-9644-6D41507757EF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E1D331E4-1966-4E03-A303-BCEA68141381}" type="sibTrans" cxnId="{8F8287AE-2888-421C-9644-6D41507757EF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B8821DA8-F26F-4974-9AE5-F0D00E24E1BF}">
      <dgm:prSet custT="1"/>
      <dgm:spPr/>
      <dgm:t>
        <a:bodyPr/>
        <a:lstStyle/>
        <a:p>
          <a:pPr algn="ctr"/>
          <a:r>
            <a:rPr lang="es-ES" sz="1400" b="0" dirty="0" smtClean="0">
              <a:latin typeface="+mn-lt"/>
            </a:rPr>
            <a:t>Marcadores sociales</a:t>
          </a:r>
          <a:endParaRPr lang="es-ES" sz="1400" b="0" dirty="0">
            <a:latin typeface="+mn-lt"/>
          </a:endParaRPr>
        </a:p>
      </dgm:t>
    </dgm:pt>
    <dgm:pt modelId="{CC7ED34E-2F43-4F55-A81A-43252BEC531A}" type="parTrans" cxnId="{E5E7915D-94A0-42D1-BE66-0D2F3E5812ED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6D6CC7DC-CCC8-4B37-9289-9D26B6649034}" type="sibTrans" cxnId="{E5E7915D-94A0-42D1-BE66-0D2F3E5812ED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01127342-3425-4840-A6BA-53C0DD496C77}">
      <dgm:prSet custT="1"/>
      <dgm:spPr/>
      <dgm:t>
        <a:bodyPr/>
        <a:lstStyle/>
        <a:p>
          <a:r>
            <a:rPr lang="es-ES" sz="1400" b="0" smtClean="0">
              <a:latin typeface="+mn-lt"/>
            </a:rPr>
            <a:t>Edición multimedia. </a:t>
          </a:r>
          <a:endParaRPr lang="es-ES" sz="1400" b="0" dirty="0">
            <a:latin typeface="+mn-lt"/>
          </a:endParaRPr>
        </a:p>
      </dgm:t>
    </dgm:pt>
    <dgm:pt modelId="{7572042F-A97D-4F85-9A1D-63142C73E5BD}" type="parTrans" cxnId="{A80EAEB1-E2B1-44B6-8747-CA0EE80A193E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35D502F2-A242-439A-A556-7FEDD6BAD91E}" type="sibTrans" cxnId="{A80EAEB1-E2B1-44B6-8747-CA0EE80A193E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95BA714B-E6A7-40CA-9160-86448A8FE95E}">
      <dgm:prSet custT="1"/>
      <dgm:spPr/>
      <dgm:t>
        <a:bodyPr/>
        <a:lstStyle/>
        <a:p>
          <a:r>
            <a:rPr lang="es-ES" sz="1400" b="0" smtClean="0">
              <a:latin typeface="+mn-lt"/>
            </a:rPr>
            <a:t>Publicar 2.0</a:t>
          </a:r>
          <a:endParaRPr lang="es-ES" sz="1400" b="0" dirty="0">
            <a:latin typeface="+mn-lt"/>
          </a:endParaRPr>
        </a:p>
      </dgm:t>
    </dgm:pt>
    <dgm:pt modelId="{329FF0C5-4A77-429B-A889-76B31707912F}" type="parTrans" cxnId="{7B372F06-0A7C-497A-BB76-7300EF928828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B7BA7AD1-705F-4802-9AEA-1F9BBB753A86}" type="sibTrans" cxnId="{7B372F06-0A7C-497A-BB76-7300EF928828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8CF3230D-1E7E-4A57-9FBE-E365F2A2DC91}">
      <dgm:prSet custT="1"/>
      <dgm:spPr/>
      <dgm:t>
        <a:bodyPr/>
        <a:lstStyle/>
        <a:p>
          <a:r>
            <a:rPr lang="es-ES" sz="1400" b="0" smtClean="0">
              <a:latin typeface="+mn-lt"/>
            </a:rPr>
            <a:t>Aplicaciones</a:t>
          </a:r>
          <a:endParaRPr lang="es-ES" sz="1400" b="0" dirty="0">
            <a:latin typeface="+mn-lt"/>
          </a:endParaRPr>
        </a:p>
      </dgm:t>
    </dgm:pt>
    <dgm:pt modelId="{C002AEAB-C8CF-4445-8B4D-67DC81508947}" type="parTrans" cxnId="{8B80F9C7-1CA5-4EBB-81AE-1F0750EF759C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4247A088-182A-4C76-A805-3EA0022E087C}" type="sibTrans" cxnId="{8B80F9C7-1CA5-4EBB-81AE-1F0750EF759C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0EB3446A-9766-4763-B903-4B615109B5AB}">
      <dgm:prSet custT="1"/>
      <dgm:spPr/>
      <dgm:t>
        <a:bodyPr/>
        <a:lstStyle/>
        <a:p>
          <a:r>
            <a:rPr lang="es-ES" sz="1400" b="0" dirty="0" smtClean="0">
              <a:latin typeface="+mn-lt"/>
            </a:rPr>
            <a:t>Plataformas Educativas</a:t>
          </a:r>
          <a:endParaRPr lang="es-ES" sz="1400" b="0" dirty="0">
            <a:latin typeface="+mn-lt"/>
          </a:endParaRPr>
        </a:p>
      </dgm:t>
    </dgm:pt>
    <dgm:pt modelId="{8549C7DD-0C78-4D63-A27A-007652DC7DC1}" type="parTrans" cxnId="{625310B0-A8BB-4BC4-A2AE-093E37058E21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BAFDD06F-F495-4BA1-A2BA-BAB4CA48BF73}" type="sibTrans" cxnId="{625310B0-A8BB-4BC4-A2AE-093E37058E21}">
      <dgm:prSet/>
      <dgm:spPr/>
      <dgm:t>
        <a:bodyPr/>
        <a:lstStyle/>
        <a:p>
          <a:endParaRPr lang="es-ES" sz="1400" b="0">
            <a:solidFill>
              <a:sysClr val="windowText" lastClr="000000"/>
            </a:solidFill>
            <a:latin typeface="+mn-lt"/>
          </a:endParaRPr>
        </a:p>
      </dgm:t>
    </dgm:pt>
    <dgm:pt modelId="{898DF3F7-41EA-4D39-B165-9D47A1862130}" type="pres">
      <dgm:prSet presAssocID="{8295F492-776C-4046-8493-8D46C1C67C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0A93C43-C062-48ED-AB6A-3FA1FE395FC4}" type="pres">
      <dgm:prSet presAssocID="{E8D43FE3-45CC-4AFD-8B9F-84E9680D402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3B5B602-BADC-4116-9C7A-3BE7DBFE6B86}" type="pres">
      <dgm:prSet presAssocID="{E8D43FE3-45CC-4AFD-8B9F-84E9680D402E}" presName="rootComposite1" presStyleCnt="0"/>
      <dgm:spPr/>
      <dgm:t>
        <a:bodyPr/>
        <a:lstStyle/>
        <a:p>
          <a:endParaRPr lang="es-EC"/>
        </a:p>
      </dgm:t>
    </dgm:pt>
    <dgm:pt modelId="{03BBAE18-5762-4B7E-B86C-3DCAB649AEEB}" type="pres">
      <dgm:prSet presAssocID="{E8D43FE3-45CC-4AFD-8B9F-84E9680D402E}" presName="rootText1" presStyleLbl="node0" presStyleIdx="0" presStyleCnt="1" custScaleY="26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4309A6-CC34-40E1-A172-EE6937AB6AB2}" type="pres">
      <dgm:prSet presAssocID="{E8D43FE3-45CC-4AFD-8B9F-84E9680D402E}" presName="rootConnector1" presStyleLbl="node1" presStyleIdx="0" presStyleCnt="0"/>
      <dgm:spPr/>
      <dgm:t>
        <a:bodyPr/>
        <a:lstStyle/>
        <a:p>
          <a:endParaRPr lang="es-EC"/>
        </a:p>
      </dgm:t>
    </dgm:pt>
    <dgm:pt modelId="{8F12B880-171B-4DCC-855C-A2BF0C2E42DB}" type="pres">
      <dgm:prSet presAssocID="{E8D43FE3-45CC-4AFD-8B9F-84E9680D402E}" presName="hierChild2" presStyleCnt="0"/>
      <dgm:spPr/>
      <dgm:t>
        <a:bodyPr/>
        <a:lstStyle/>
        <a:p>
          <a:endParaRPr lang="es-EC"/>
        </a:p>
      </dgm:t>
    </dgm:pt>
    <dgm:pt modelId="{FB8C8BA6-86C8-4F07-9640-BD4C2EBB4168}" type="pres">
      <dgm:prSet presAssocID="{097CAC31-F779-4C0F-AA7D-B322F0913CEC}" presName="Name64" presStyleLbl="parChTrans1D2" presStyleIdx="0" presStyleCnt="7"/>
      <dgm:spPr/>
      <dgm:t>
        <a:bodyPr/>
        <a:lstStyle/>
        <a:p>
          <a:endParaRPr lang="es-EC"/>
        </a:p>
      </dgm:t>
    </dgm:pt>
    <dgm:pt modelId="{D481DFD1-1DA4-44F2-9D44-DD274BF5E92A}" type="pres">
      <dgm:prSet presAssocID="{E2CA758B-507B-40F8-8B0F-58338BE96E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4F61DBA2-7138-4F7E-ACFE-269190CAC492}" type="pres">
      <dgm:prSet presAssocID="{E2CA758B-507B-40F8-8B0F-58338BE96E29}" presName="rootComposite" presStyleCnt="0"/>
      <dgm:spPr/>
      <dgm:t>
        <a:bodyPr/>
        <a:lstStyle/>
        <a:p>
          <a:endParaRPr lang="es-EC"/>
        </a:p>
      </dgm:t>
    </dgm:pt>
    <dgm:pt modelId="{AC9AEFA6-714B-4EF5-9FE5-0BB7AF471C8B}" type="pres">
      <dgm:prSet presAssocID="{E2CA758B-507B-40F8-8B0F-58338BE96E29}" presName="rootText" presStyleLbl="node2" presStyleIdx="0" presStyleCnt="7" custScaleX="341749" custScaleY="80328" custLinFactNeighborX="64333" custLinFactNeighborY="-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2E3024-EC9A-4F5B-819C-E1D7C12F7C47}" type="pres">
      <dgm:prSet presAssocID="{E2CA758B-507B-40F8-8B0F-58338BE96E29}" presName="rootConnector" presStyleLbl="node2" presStyleIdx="0" presStyleCnt="7"/>
      <dgm:spPr/>
      <dgm:t>
        <a:bodyPr/>
        <a:lstStyle/>
        <a:p>
          <a:endParaRPr lang="es-EC"/>
        </a:p>
      </dgm:t>
    </dgm:pt>
    <dgm:pt modelId="{10889C69-69AD-4352-84CE-4DE2CDF541E5}" type="pres">
      <dgm:prSet presAssocID="{E2CA758B-507B-40F8-8B0F-58338BE96E29}" presName="hierChild4" presStyleCnt="0"/>
      <dgm:spPr/>
      <dgm:t>
        <a:bodyPr/>
        <a:lstStyle/>
        <a:p>
          <a:endParaRPr lang="es-EC"/>
        </a:p>
      </dgm:t>
    </dgm:pt>
    <dgm:pt modelId="{66B35EAB-9699-450C-83BF-7AF87C1845E9}" type="pres">
      <dgm:prSet presAssocID="{E2CA758B-507B-40F8-8B0F-58338BE96E29}" presName="hierChild5" presStyleCnt="0"/>
      <dgm:spPr/>
      <dgm:t>
        <a:bodyPr/>
        <a:lstStyle/>
        <a:p>
          <a:endParaRPr lang="es-EC"/>
        </a:p>
      </dgm:t>
    </dgm:pt>
    <dgm:pt modelId="{5E812B61-DEF0-4D8A-B8F3-53943D135F3B}" type="pres">
      <dgm:prSet presAssocID="{8CB9D814-09CD-44D3-89AD-96B4A2C44F28}" presName="Name64" presStyleLbl="parChTrans1D2" presStyleIdx="1" presStyleCnt="7"/>
      <dgm:spPr/>
      <dgm:t>
        <a:bodyPr/>
        <a:lstStyle/>
        <a:p>
          <a:endParaRPr lang="es-EC"/>
        </a:p>
      </dgm:t>
    </dgm:pt>
    <dgm:pt modelId="{BC9FB8ED-A8CD-4DAC-9C99-6F902D280A9F}" type="pres">
      <dgm:prSet presAssocID="{2F216FF7-1C07-423D-A076-1FB786C01B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20EBEECF-C21A-4EC2-8AE4-AB50E83B0BFD}" type="pres">
      <dgm:prSet presAssocID="{2F216FF7-1C07-423D-A076-1FB786C01B08}" presName="rootComposite" presStyleCnt="0"/>
      <dgm:spPr/>
      <dgm:t>
        <a:bodyPr/>
        <a:lstStyle/>
        <a:p>
          <a:endParaRPr lang="es-EC"/>
        </a:p>
      </dgm:t>
    </dgm:pt>
    <dgm:pt modelId="{63F3E007-400F-492B-9BDE-3D1590C270E2}" type="pres">
      <dgm:prSet presAssocID="{2F216FF7-1C07-423D-A076-1FB786C01B08}" presName="rootText" presStyleLbl="node2" presStyleIdx="1" presStyleCnt="7" custScaleX="341749" custScaleY="96034" custLinFactNeighborX="64333" custLinFactNeighborY="-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DFD590-3541-4BDE-A539-B62F945E0A9E}" type="pres">
      <dgm:prSet presAssocID="{2F216FF7-1C07-423D-A076-1FB786C01B08}" presName="rootConnector" presStyleLbl="node2" presStyleIdx="1" presStyleCnt="7"/>
      <dgm:spPr/>
      <dgm:t>
        <a:bodyPr/>
        <a:lstStyle/>
        <a:p>
          <a:endParaRPr lang="es-EC"/>
        </a:p>
      </dgm:t>
    </dgm:pt>
    <dgm:pt modelId="{EAAA3388-24C0-4CEB-81AD-6CB1A8B64530}" type="pres">
      <dgm:prSet presAssocID="{2F216FF7-1C07-423D-A076-1FB786C01B08}" presName="hierChild4" presStyleCnt="0"/>
      <dgm:spPr/>
      <dgm:t>
        <a:bodyPr/>
        <a:lstStyle/>
        <a:p>
          <a:endParaRPr lang="es-EC"/>
        </a:p>
      </dgm:t>
    </dgm:pt>
    <dgm:pt modelId="{541D2FCC-117C-4BCE-A296-097820A44AED}" type="pres">
      <dgm:prSet presAssocID="{2F216FF7-1C07-423D-A076-1FB786C01B08}" presName="hierChild5" presStyleCnt="0"/>
      <dgm:spPr/>
      <dgm:t>
        <a:bodyPr/>
        <a:lstStyle/>
        <a:p>
          <a:endParaRPr lang="es-EC"/>
        </a:p>
      </dgm:t>
    </dgm:pt>
    <dgm:pt modelId="{B7A61F2F-391C-4D12-AA83-7FA190EB6023}" type="pres">
      <dgm:prSet presAssocID="{CC7ED34E-2F43-4F55-A81A-43252BEC531A}" presName="Name64" presStyleLbl="parChTrans1D2" presStyleIdx="2" presStyleCnt="7"/>
      <dgm:spPr/>
      <dgm:t>
        <a:bodyPr/>
        <a:lstStyle/>
        <a:p>
          <a:endParaRPr lang="es-EC"/>
        </a:p>
      </dgm:t>
    </dgm:pt>
    <dgm:pt modelId="{25DA0F5D-1BED-44CD-AE3B-D29323A0F86E}" type="pres">
      <dgm:prSet presAssocID="{B8821DA8-F26F-4974-9AE5-F0D00E24E1B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DECB4BE8-B423-440D-9BD7-CE6B91656125}" type="pres">
      <dgm:prSet presAssocID="{B8821DA8-F26F-4974-9AE5-F0D00E24E1BF}" presName="rootComposite" presStyleCnt="0"/>
      <dgm:spPr/>
      <dgm:t>
        <a:bodyPr/>
        <a:lstStyle/>
        <a:p>
          <a:endParaRPr lang="es-EC"/>
        </a:p>
      </dgm:t>
    </dgm:pt>
    <dgm:pt modelId="{950799E9-E443-4DAA-9C7A-608B22042B7F}" type="pres">
      <dgm:prSet presAssocID="{B8821DA8-F26F-4974-9AE5-F0D00E24E1BF}" presName="rootText" presStyleLbl="node2" presStyleIdx="2" presStyleCnt="7" custScaleX="341749" custScaleY="85515" custLinFactNeighborX="64333" custLinFactNeighborY="-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06F7AF-F90C-4262-9530-705EF6974533}" type="pres">
      <dgm:prSet presAssocID="{B8821DA8-F26F-4974-9AE5-F0D00E24E1BF}" presName="rootConnector" presStyleLbl="node2" presStyleIdx="2" presStyleCnt="7"/>
      <dgm:spPr/>
      <dgm:t>
        <a:bodyPr/>
        <a:lstStyle/>
        <a:p>
          <a:endParaRPr lang="es-EC"/>
        </a:p>
      </dgm:t>
    </dgm:pt>
    <dgm:pt modelId="{39E58D2B-FFC4-4765-8276-5DA534DB4576}" type="pres">
      <dgm:prSet presAssocID="{B8821DA8-F26F-4974-9AE5-F0D00E24E1BF}" presName="hierChild4" presStyleCnt="0"/>
      <dgm:spPr/>
      <dgm:t>
        <a:bodyPr/>
        <a:lstStyle/>
        <a:p>
          <a:endParaRPr lang="es-EC"/>
        </a:p>
      </dgm:t>
    </dgm:pt>
    <dgm:pt modelId="{F4592C8F-BFB5-4668-9351-2079263EA33C}" type="pres">
      <dgm:prSet presAssocID="{B8821DA8-F26F-4974-9AE5-F0D00E24E1BF}" presName="hierChild5" presStyleCnt="0"/>
      <dgm:spPr/>
      <dgm:t>
        <a:bodyPr/>
        <a:lstStyle/>
        <a:p>
          <a:endParaRPr lang="es-EC"/>
        </a:p>
      </dgm:t>
    </dgm:pt>
    <dgm:pt modelId="{AE0A09DD-3281-4B82-9775-A9ECB4DCB5F2}" type="pres">
      <dgm:prSet presAssocID="{7572042F-A97D-4F85-9A1D-63142C73E5BD}" presName="Name64" presStyleLbl="parChTrans1D2" presStyleIdx="3" presStyleCnt="7"/>
      <dgm:spPr/>
      <dgm:t>
        <a:bodyPr/>
        <a:lstStyle/>
        <a:p>
          <a:endParaRPr lang="es-EC"/>
        </a:p>
      </dgm:t>
    </dgm:pt>
    <dgm:pt modelId="{5368E286-F813-4F51-8E6E-CA230D03088E}" type="pres">
      <dgm:prSet presAssocID="{01127342-3425-4840-A6BA-53C0DD496C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BB0358C9-621C-4E6C-9244-CB5DACE5569A}" type="pres">
      <dgm:prSet presAssocID="{01127342-3425-4840-A6BA-53C0DD496C77}" presName="rootComposite" presStyleCnt="0"/>
      <dgm:spPr/>
      <dgm:t>
        <a:bodyPr/>
        <a:lstStyle/>
        <a:p>
          <a:endParaRPr lang="es-EC"/>
        </a:p>
      </dgm:t>
    </dgm:pt>
    <dgm:pt modelId="{346E46ED-51AB-4E7E-B418-39E4F28CCA26}" type="pres">
      <dgm:prSet presAssocID="{01127342-3425-4840-A6BA-53C0DD496C77}" presName="rootText" presStyleLbl="node2" presStyleIdx="3" presStyleCnt="7" custScaleX="341749" custScaleY="117006" custLinFactNeighborX="64333" custLinFactNeighborY="-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F9EE19-0632-4F7E-86D0-FC9D6423386E}" type="pres">
      <dgm:prSet presAssocID="{01127342-3425-4840-A6BA-53C0DD496C77}" presName="rootConnector" presStyleLbl="node2" presStyleIdx="3" presStyleCnt="7"/>
      <dgm:spPr/>
      <dgm:t>
        <a:bodyPr/>
        <a:lstStyle/>
        <a:p>
          <a:endParaRPr lang="es-EC"/>
        </a:p>
      </dgm:t>
    </dgm:pt>
    <dgm:pt modelId="{8D09CA3A-5FA6-4C1C-B15F-70D78485A126}" type="pres">
      <dgm:prSet presAssocID="{01127342-3425-4840-A6BA-53C0DD496C77}" presName="hierChild4" presStyleCnt="0"/>
      <dgm:spPr/>
      <dgm:t>
        <a:bodyPr/>
        <a:lstStyle/>
        <a:p>
          <a:endParaRPr lang="es-EC"/>
        </a:p>
      </dgm:t>
    </dgm:pt>
    <dgm:pt modelId="{12C31746-C007-4E3E-89EE-B4222A4D8151}" type="pres">
      <dgm:prSet presAssocID="{01127342-3425-4840-A6BA-53C0DD496C77}" presName="hierChild5" presStyleCnt="0"/>
      <dgm:spPr/>
      <dgm:t>
        <a:bodyPr/>
        <a:lstStyle/>
        <a:p>
          <a:endParaRPr lang="es-EC"/>
        </a:p>
      </dgm:t>
    </dgm:pt>
    <dgm:pt modelId="{4F735CE5-FEBA-44D3-8EDB-E5F389A1A6D2}" type="pres">
      <dgm:prSet presAssocID="{329FF0C5-4A77-429B-A889-76B31707912F}" presName="Name64" presStyleLbl="parChTrans1D2" presStyleIdx="4" presStyleCnt="7"/>
      <dgm:spPr/>
      <dgm:t>
        <a:bodyPr/>
        <a:lstStyle/>
        <a:p>
          <a:endParaRPr lang="es-EC"/>
        </a:p>
      </dgm:t>
    </dgm:pt>
    <dgm:pt modelId="{566C7267-5277-49D8-BB09-9EFBCE5772D8}" type="pres">
      <dgm:prSet presAssocID="{95BA714B-E6A7-40CA-9160-86448A8FE95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B0E3EA61-E986-4C92-BD4B-ACA45C701C73}" type="pres">
      <dgm:prSet presAssocID="{95BA714B-E6A7-40CA-9160-86448A8FE95E}" presName="rootComposite" presStyleCnt="0"/>
      <dgm:spPr/>
      <dgm:t>
        <a:bodyPr/>
        <a:lstStyle/>
        <a:p>
          <a:endParaRPr lang="es-EC"/>
        </a:p>
      </dgm:t>
    </dgm:pt>
    <dgm:pt modelId="{8BEF02DC-AD21-4384-B767-FEB8B96745E5}" type="pres">
      <dgm:prSet presAssocID="{95BA714B-E6A7-40CA-9160-86448A8FE95E}" presName="rootText" presStyleLbl="node2" presStyleIdx="4" presStyleCnt="7" custScaleX="341749" custScaleY="79269" custLinFactNeighborX="64333" custLinFactNeighborY="-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7DF93-2F1F-4E52-BB53-F65E02AB955C}" type="pres">
      <dgm:prSet presAssocID="{95BA714B-E6A7-40CA-9160-86448A8FE95E}" presName="rootConnector" presStyleLbl="node2" presStyleIdx="4" presStyleCnt="7"/>
      <dgm:spPr/>
      <dgm:t>
        <a:bodyPr/>
        <a:lstStyle/>
        <a:p>
          <a:endParaRPr lang="es-EC"/>
        </a:p>
      </dgm:t>
    </dgm:pt>
    <dgm:pt modelId="{7BD97423-D73A-4A10-88EA-5A9435DAFED4}" type="pres">
      <dgm:prSet presAssocID="{95BA714B-E6A7-40CA-9160-86448A8FE95E}" presName="hierChild4" presStyleCnt="0"/>
      <dgm:spPr/>
      <dgm:t>
        <a:bodyPr/>
        <a:lstStyle/>
        <a:p>
          <a:endParaRPr lang="es-EC"/>
        </a:p>
      </dgm:t>
    </dgm:pt>
    <dgm:pt modelId="{9204D56E-CF0D-4B05-AB88-54CF65AA92F4}" type="pres">
      <dgm:prSet presAssocID="{95BA714B-E6A7-40CA-9160-86448A8FE95E}" presName="hierChild5" presStyleCnt="0"/>
      <dgm:spPr/>
      <dgm:t>
        <a:bodyPr/>
        <a:lstStyle/>
        <a:p>
          <a:endParaRPr lang="es-EC"/>
        </a:p>
      </dgm:t>
    </dgm:pt>
    <dgm:pt modelId="{D63BC3A3-C30F-4371-A2C6-F9BF094AF8B8}" type="pres">
      <dgm:prSet presAssocID="{C002AEAB-C8CF-4445-8B4D-67DC81508947}" presName="Name64" presStyleLbl="parChTrans1D2" presStyleIdx="5" presStyleCnt="7"/>
      <dgm:spPr/>
      <dgm:t>
        <a:bodyPr/>
        <a:lstStyle/>
        <a:p>
          <a:endParaRPr lang="es-EC"/>
        </a:p>
      </dgm:t>
    </dgm:pt>
    <dgm:pt modelId="{E8E6E691-46A5-449F-8ED7-A976CCD06D4F}" type="pres">
      <dgm:prSet presAssocID="{8CF3230D-1E7E-4A57-9FBE-E365F2A2DC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B85468AF-CBF7-455A-8254-EE13893852E5}" type="pres">
      <dgm:prSet presAssocID="{8CF3230D-1E7E-4A57-9FBE-E365F2A2DC91}" presName="rootComposite" presStyleCnt="0"/>
      <dgm:spPr/>
      <dgm:t>
        <a:bodyPr/>
        <a:lstStyle/>
        <a:p>
          <a:endParaRPr lang="es-EC"/>
        </a:p>
      </dgm:t>
    </dgm:pt>
    <dgm:pt modelId="{EED097D8-5DA3-40A0-8FC1-772CFBB025EC}" type="pres">
      <dgm:prSet presAssocID="{8CF3230D-1E7E-4A57-9FBE-E365F2A2DC91}" presName="rootText" presStyleLbl="node2" presStyleIdx="5" presStyleCnt="7" custScaleX="341749" custScaleY="78228" custLinFactNeighborX="64333" custLinFactNeighborY="-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705743-9513-4011-BAA9-33C17B5AD7F3}" type="pres">
      <dgm:prSet presAssocID="{8CF3230D-1E7E-4A57-9FBE-E365F2A2DC91}" presName="rootConnector" presStyleLbl="node2" presStyleIdx="5" presStyleCnt="7"/>
      <dgm:spPr/>
      <dgm:t>
        <a:bodyPr/>
        <a:lstStyle/>
        <a:p>
          <a:endParaRPr lang="es-EC"/>
        </a:p>
      </dgm:t>
    </dgm:pt>
    <dgm:pt modelId="{7C60B346-C4AA-4479-BA04-50DB93335211}" type="pres">
      <dgm:prSet presAssocID="{8CF3230D-1E7E-4A57-9FBE-E365F2A2DC91}" presName="hierChild4" presStyleCnt="0"/>
      <dgm:spPr/>
      <dgm:t>
        <a:bodyPr/>
        <a:lstStyle/>
        <a:p>
          <a:endParaRPr lang="es-EC"/>
        </a:p>
      </dgm:t>
    </dgm:pt>
    <dgm:pt modelId="{F7C941FF-BAC9-4C17-BF7A-2B5ACAA0F76A}" type="pres">
      <dgm:prSet presAssocID="{8CF3230D-1E7E-4A57-9FBE-E365F2A2DC91}" presName="hierChild5" presStyleCnt="0"/>
      <dgm:spPr/>
      <dgm:t>
        <a:bodyPr/>
        <a:lstStyle/>
        <a:p>
          <a:endParaRPr lang="es-EC"/>
        </a:p>
      </dgm:t>
    </dgm:pt>
    <dgm:pt modelId="{08C15179-2C37-456A-B6B4-C6C4C0AE2F06}" type="pres">
      <dgm:prSet presAssocID="{8549C7DD-0C78-4D63-A27A-007652DC7DC1}" presName="Name64" presStyleLbl="parChTrans1D2" presStyleIdx="6" presStyleCnt="7"/>
      <dgm:spPr/>
      <dgm:t>
        <a:bodyPr/>
        <a:lstStyle/>
        <a:p>
          <a:endParaRPr lang="es-EC"/>
        </a:p>
      </dgm:t>
    </dgm:pt>
    <dgm:pt modelId="{6E15F0EE-75C2-4D1D-8170-E6C79B76B0AB}" type="pres">
      <dgm:prSet presAssocID="{0EB3446A-9766-4763-B903-4B615109B5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4EF22E7-D31F-49F6-958F-9A5B3D63337A}" type="pres">
      <dgm:prSet presAssocID="{0EB3446A-9766-4763-B903-4B615109B5AB}" presName="rootComposite" presStyleCnt="0"/>
      <dgm:spPr/>
      <dgm:t>
        <a:bodyPr/>
        <a:lstStyle/>
        <a:p>
          <a:endParaRPr lang="es-EC"/>
        </a:p>
      </dgm:t>
    </dgm:pt>
    <dgm:pt modelId="{9638DCC7-29DC-4F03-8B79-35964F54AAF5}" type="pres">
      <dgm:prSet presAssocID="{0EB3446A-9766-4763-B903-4B615109B5AB}" presName="rootText" presStyleLbl="node2" presStyleIdx="6" presStyleCnt="7" custScaleX="341749" custScaleY="95535" custLinFactNeighborX="64333" custLinFactNeighborY="-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0DF7CE-1598-49F1-A701-2F25CF148264}" type="pres">
      <dgm:prSet presAssocID="{0EB3446A-9766-4763-B903-4B615109B5AB}" presName="rootConnector" presStyleLbl="node2" presStyleIdx="6" presStyleCnt="7"/>
      <dgm:spPr/>
      <dgm:t>
        <a:bodyPr/>
        <a:lstStyle/>
        <a:p>
          <a:endParaRPr lang="es-EC"/>
        </a:p>
      </dgm:t>
    </dgm:pt>
    <dgm:pt modelId="{216026C5-5713-4EB1-AE2F-1534F0CF32E7}" type="pres">
      <dgm:prSet presAssocID="{0EB3446A-9766-4763-B903-4B615109B5AB}" presName="hierChild4" presStyleCnt="0"/>
      <dgm:spPr/>
      <dgm:t>
        <a:bodyPr/>
        <a:lstStyle/>
        <a:p>
          <a:endParaRPr lang="es-EC"/>
        </a:p>
      </dgm:t>
    </dgm:pt>
    <dgm:pt modelId="{7DB9860B-4B62-4BED-B5B8-7EF2F8340D77}" type="pres">
      <dgm:prSet presAssocID="{0EB3446A-9766-4763-B903-4B615109B5AB}" presName="hierChild5" presStyleCnt="0"/>
      <dgm:spPr/>
      <dgm:t>
        <a:bodyPr/>
        <a:lstStyle/>
        <a:p>
          <a:endParaRPr lang="es-EC"/>
        </a:p>
      </dgm:t>
    </dgm:pt>
    <dgm:pt modelId="{92086C80-D2E2-4FC3-9E4F-4D4842721B44}" type="pres">
      <dgm:prSet presAssocID="{E8D43FE3-45CC-4AFD-8B9F-84E9680D402E}" presName="hierChild3" presStyleCnt="0"/>
      <dgm:spPr/>
      <dgm:t>
        <a:bodyPr/>
        <a:lstStyle/>
        <a:p>
          <a:endParaRPr lang="es-EC"/>
        </a:p>
      </dgm:t>
    </dgm:pt>
  </dgm:ptLst>
  <dgm:cxnLst>
    <dgm:cxn modelId="{3CBF32CA-49BC-4932-A2D7-2C98288384F1}" type="presOf" srcId="{8CF3230D-1E7E-4A57-9FBE-E365F2A2DC91}" destId="{BE705743-9513-4011-BAA9-33C17B5AD7F3}" srcOrd="1" destOrd="0" presId="urn:microsoft.com/office/officeart/2009/3/layout/HorizontalOrganizationChart"/>
    <dgm:cxn modelId="{F1AC5A6B-ACEF-4B25-8C05-82EE7EFD5E7A}" type="presOf" srcId="{E8D43FE3-45CC-4AFD-8B9F-84E9680D402E}" destId="{9E4309A6-CC34-40E1-A172-EE6937AB6AB2}" srcOrd="1" destOrd="0" presId="urn:microsoft.com/office/officeart/2009/3/layout/HorizontalOrganizationChart"/>
    <dgm:cxn modelId="{3B9D02B5-B91E-4029-9717-34BFD26A8C76}" type="presOf" srcId="{0EB3446A-9766-4763-B903-4B615109B5AB}" destId="{9638DCC7-29DC-4F03-8B79-35964F54AAF5}" srcOrd="0" destOrd="0" presId="urn:microsoft.com/office/officeart/2009/3/layout/HorizontalOrganizationChart"/>
    <dgm:cxn modelId="{E1EA6152-4925-4317-8CBE-D5FB3B311EF7}" type="presOf" srcId="{E2CA758B-507B-40F8-8B0F-58338BE96E29}" destId="{AC9AEFA6-714B-4EF5-9FE5-0BB7AF471C8B}" srcOrd="0" destOrd="0" presId="urn:microsoft.com/office/officeart/2009/3/layout/HorizontalOrganizationChart"/>
    <dgm:cxn modelId="{28AF99AF-5AEE-4284-A2CE-8BE0266EDF33}" type="presOf" srcId="{95BA714B-E6A7-40CA-9160-86448A8FE95E}" destId="{8BEF02DC-AD21-4384-B767-FEB8B96745E5}" srcOrd="0" destOrd="0" presId="urn:microsoft.com/office/officeart/2009/3/layout/HorizontalOrganizationChart"/>
    <dgm:cxn modelId="{CE54594F-A985-4FB7-ACE8-08069285F84B}" type="presOf" srcId="{E2CA758B-507B-40F8-8B0F-58338BE96E29}" destId="{6D2E3024-EC9A-4F5B-819C-E1D7C12F7C47}" srcOrd="1" destOrd="0" presId="urn:microsoft.com/office/officeart/2009/3/layout/HorizontalOrganizationChart"/>
    <dgm:cxn modelId="{E5E7915D-94A0-42D1-BE66-0D2F3E5812ED}" srcId="{E8D43FE3-45CC-4AFD-8B9F-84E9680D402E}" destId="{B8821DA8-F26F-4974-9AE5-F0D00E24E1BF}" srcOrd="2" destOrd="0" parTransId="{CC7ED34E-2F43-4F55-A81A-43252BEC531A}" sibTransId="{6D6CC7DC-CCC8-4B37-9289-9D26B6649034}"/>
    <dgm:cxn modelId="{D9CBC6AE-9F8B-426C-930A-DBBA771A2086}" type="presOf" srcId="{8549C7DD-0C78-4D63-A27A-007652DC7DC1}" destId="{08C15179-2C37-456A-B6B4-C6C4C0AE2F06}" srcOrd="0" destOrd="0" presId="urn:microsoft.com/office/officeart/2009/3/layout/HorizontalOrganizationChart"/>
    <dgm:cxn modelId="{F91B9D75-16F9-46A7-B078-0D3E08DC4EB8}" type="presOf" srcId="{8295F492-776C-4046-8493-8D46C1C67C9F}" destId="{898DF3F7-41EA-4D39-B165-9D47A1862130}" srcOrd="0" destOrd="0" presId="urn:microsoft.com/office/officeart/2009/3/layout/HorizontalOrganizationChart"/>
    <dgm:cxn modelId="{AAC1E2C4-9C15-408D-9956-5BC21C9BC4E3}" type="presOf" srcId="{C002AEAB-C8CF-4445-8B4D-67DC81508947}" destId="{D63BC3A3-C30F-4371-A2C6-F9BF094AF8B8}" srcOrd="0" destOrd="0" presId="urn:microsoft.com/office/officeart/2009/3/layout/HorizontalOrganizationChart"/>
    <dgm:cxn modelId="{4716ACCE-498E-4471-977A-F43F5323D9DC}" srcId="{8295F492-776C-4046-8493-8D46C1C67C9F}" destId="{E8D43FE3-45CC-4AFD-8B9F-84E9680D402E}" srcOrd="0" destOrd="0" parTransId="{EFA50FA9-2659-414A-9549-FDB3CDCF82D1}" sibTransId="{BACFADB8-EC07-4542-A7E9-256E666363D7}"/>
    <dgm:cxn modelId="{45C3D540-7119-48B3-B88E-5CFF1B5FF241}" type="presOf" srcId="{01127342-3425-4840-A6BA-53C0DD496C77}" destId="{346E46ED-51AB-4E7E-B418-39E4F28CCA26}" srcOrd="0" destOrd="0" presId="urn:microsoft.com/office/officeart/2009/3/layout/HorizontalOrganizationChart"/>
    <dgm:cxn modelId="{77A29D7B-2AC2-4E01-9F41-51AE219CEB85}" type="presOf" srcId="{7572042F-A97D-4F85-9A1D-63142C73E5BD}" destId="{AE0A09DD-3281-4B82-9775-A9ECB4DCB5F2}" srcOrd="0" destOrd="0" presId="urn:microsoft.com/office/officeart/2009/3/layout/HorizontalOrganizationChart"/>
    <dgm:cxn modelId="{EB599C91-D251-45F1-A3E9-66E8A0B558E3}" type="presOf" srcId="{2F216FF7-1C07-423D-A076-1FB786C01B08}" destId="{F3DFD590-3541-4BDE-A539-B62F945E0A9E}" srcOrd="1" destOrd="0" presId="urn:microsoft.com/office/officeart/2009/3/layout/HorizontalOrganizationChart"/>
    <dgm:cxn modelId="{80083D05-15DB-4DE5-AB17-BB14D5A90C89}" type="presOf" srcId="{8CB9D814-09CD-44D3-89AD-96B4A2C44F28}" destId="{5E812B61-DEF0-4D8A-B8F3-53943D135F3B}" srcOrd="0" destOrd="0" presId="urn:microsoft.com/office/officeart/2009/3/layout/HorizontalOrganizationChart"/>
    <dgm:cxn modelId="{7A6CA1B5-4D82-4E7B-B703-0D1D01E09B14}" type="presOf" srcId="{01127342-3425-4840-A6BA-53C0DD496C77}" destId="{A9F9EE19-0632-4F7E-86D0-FC9D6423386E}" srcOrd="1" destOrd="0" presId="urn:microsoft.com/office/officeart/2009/3/layout/HorizontalOrganizationChart"/>
    <dgm:cxn modelId="{15809300-4940-4EF1-947A-6A94DDBC4E7D}" type="presOf" srcId="{95BA714B-E6A7-40CA-9160-86448A8FE95E}" destId="{A137DF93-2F1F-4E52-BB53-F65E02AB955C}" srcOrd="1" destOrd="0" presId="urn:microsoft.com/office/officeart/2009/3/layout/HorizontalOrganizationChart"/>
    <dgm:cxn modelId="{D87FD884-7EDC-4923-87CA-8EF07C3E8CE6}" type="presOf" srcId="{329FF0C5-4A77-429B-A889-76B31707912F}" destId="{4F735CE5-FEBA-44D3-8EDB-E5F389A1A6D2}" srcOrd="0" destOrd="0" presId="urn:microsoft.com/office/officeart/2009/3/layout/HorizontalOrganizationChart"/>
    <dgm:cxn modelId="{625310B0-A8BB-4BC4-A2AE-093E37058E21}" srcId="{E8D43FE3-45CC-4AFD-8B9F-84E9680D402E}" destId="{0EB3446A-9766-4763-B903-4B615109B5AB}" srcOrd="6" destOrd="0" parTransId="{8549C7DD-0C78-4D63-A27A-007652DC7DC1}" sibTransId="{BAFDD06F-F495-4BA1-A2BA-BAB4CA48BF73}"/>
    <dgm:cxn modelId="{8F8287AE-2888-421C-9644-6D41507757EF}" srcId="{E8D43FE3-45CC-4AFD-8B9F-84E9680D402E}" destId="{2F216FF7-1C07-423D-A076-1FB786C01B08}" srcOrd="1" destOrd="0" parTransId="{8CB9D814-09CD-44D3-89AD-96B4A2C44F28}" sibTransId="{E1D331E4-1966-4E03-A303-BCEA68141381}"/>
    <dgm:cxn modelId="{3FD1932F-ABC7-4C06-B9A1-41EFBC204B6B}" type="presOf" srcId="{B8821DA8-F26F-4974-9AE5-F0D00E24E1BF}" destId="{2C06F7AF-F90C-4262-9530-705EF6974533}" srcOrd="1" destOrd="0" presId="urn:microsoft.com/office/officeart/2009/3/layout/HorizontalOrganizationChart"/>
    <dgm:cxn modelId="{999E2597-89F2-4C01-85B6-F9E691B30A20}" type="presOf" srcId="{B8821DA8-F26F-4974-9AE5-F0D00E24E1BF}" destId="{950799E9-E443-4DAA-9C7A-608B22042B7F}" srcOrd="0" destOrd="0" presId="urn:microsoft.com/office/officeart/2009/3/layout/HorizontalOrganizationChart"/>
    <dgm:cxn modelId="{DD753EB5-4E27-4C2B-9B3B-A9C4725740D0}" srcId="{E8D43FE3-45CC-4AFD-8B9F-84E9680D402E}" destId="{E2CA758B-507B-40F8-8B0F-58338BE96E29}" srcOrd="0" destOrd="0" parTransId="{097CAC31-F779-4C0F-AA7D-B322F0913CEC}" sibTransId="{90617BF7-4A11-41C7-8F82-6136876714B8}"/>
    <dgm:cxn modelId="{7B372F06-0A7C-497A-BB76-7300EF928828}" srcId="{E8D43FE3-45CC-4AFD-8B9F-84E9680D402E}" destId="{95BA714B-E6A7-40CA-9160-86448A8FE95E}" srcOrd="4" destOrd="0" parTransId="{329FF0C5-4A77-429B-A889-76B31707912F}" sibTransId="{B7BA7AD1-705F-4802-9AEA-1F9BBB753A86}"/>
    <dgm:cxn modelId="{2546F3EB-013A-412E-B978-1D6EDE490A4A}" type="presOf" srcId="{E8D43FE3-45CC-4AFD-8B9F-84E9680D402E}" destId="{03BBAE18-5762-4B7E-B86C-3DCAB649AEEB}" srcOrd="0" destOrd="0" presId="urn:microsoft.com/office/officeart/2009/3/layout/HorizontalOrganizationChart"/>
    <dgm:cxn modelId="{6A31B08F-D6E8-42EA-AF04-2660053776C4}" type="presOf" srcId="{0EB3446A-9766-4763-B903-4B615109B5AB}" destId="{740DF7CE-1598-49F1-A701-2F25CF148264}" srcOrd="1" destOrd="0" presId="urn:microsoft.com/office/officeart/2009/3/layout/HorizontalOrganizationChart"/>
    <dgm:cxn modelId="{2003AB0A-0372-43F8-8C45-2046DDD64564}" type="presOf" srcId="{097CAC31-F779-4C0F-AA7D-B322F0913CEC}" destId="{FB8C8BA6-86C8-4F07-9640-BD4C2EBB4168}" srcOrd="0" destOrd="0" presId="urn:microsoft.com/office/officeart/2009/3/layout/HorizontalOrganizationChart"/>
    <dgm:cxn modelId="{A80EAEB1-E2B1-44B6-8747-CA0EE80A193E}" srcId="{E8D43FE3-45CC-4AFD-8B9F-84E9680D402E}" destId="{01127342-3425-4840-A6BA-53C0DD496C77}" srcOrd="3" destOrd="0" parTransId="{7572042F-A97D-4F85-9A1D-63142C73E5BD}" sibTransId="{35D502F2-A242-439A-A556-7FEDD6BAD91E}"/>
    <dgm:cxn modelId="{50FD6669-9A58-4A65-9650-A150B0CBA9E0}" type="presOf" srcId="{CC7ED34E-2F43-4F55-A81A-43252BEC531A}" destId="{B7A61F2F-391C-4D12-AA83-7FA190EB6023}" srcOrd="0" destOrd="0" presId="urn:microsoft.com/office/officeart/2009/3/layout/HorizontalOrganizationChart"/>
    <dgm:cxn modelId="{ACE204C4-9443-428C-A700-849AE02C5309}" type="presOf" srcId="{8CF3230D-1E7E-4A57-9FBE-E365F2A2DC91}" destId="{EED097D8-5DA3-40A0-8FC1-772CFBB025EC}" srcOrd="0" destOrd="0" presId="urn:microsoft.com/office/officeart/2009/3/layout/HorizontalOrganizationChart"/>
    <dgm:cxn modelId="{8B80F9C7-1CA5-4EBB-81AE-1F0750EF759C}" srcId="{E8D43FE3-45CC-4AFD-8B9F-84E9680D402E}" destId="{8CF3230D-1E7E-4A57-9FBE-E365F2A2DC91}" srcOrd="5" destOrd="0" parTransId="{C002AEAB-C8CF-4445-8B4D-67DC81508947}" sibTransId="{4247A088-182A-4C76-A805-3EA0022E087C}"/>
    <dgm:cxn modelId="{11AB811C-0810-40DF-9AAC-9AAEE145260A}" type="presOf" srcId="{2F216FF7-1C07-423D-A076-1FB786C01B08}" destId="{63F3E007-400F-492B-9BDE-3D1590C270E2}" srcOrd="0" destOrd="0" presId="urn:microsoft.com/office/officeart/2009/3/layout/HorizontalOrganizationChart"/>
    <dgm:cxn modelId="{DEFEBDB1-CB44-4B63-A0D8-195D4E9D2BE8}" type="presParOf" srcId="{898DF3F7-41EA-4D39-B165-9D47A1862130}" destId="{20A93C43-C062-48ED-AB6A-3FA1FE395FC4}" srcOrd="0" destOrd="0" presId="urn:microsoft.com/office/officeart/2009/3/layout/HorizontalOrganizationChart"/>
    <dgm:cxn modelId="{B51B3CE2-8D58-451C-8744-D494689FA224}" type="presParOf" srcId="{20A93C43-C062-48ED-AB6A-3FA1FE395FC4}" destId="{F3B5B602-BADC-4116-9C7A-3BE7DBFE6B86}" srcOrd="0" destOrd="0" presId="urn:microsoft.com/office/officeart/2009/3/layout/HorizontalOrganizationChart"/>
    <dgm:cxn modelId="{43DAC383-0220-4504-B55F-56D3B18D9A12}" type="presParOf" srcId="{F3B5B602-BADC-4116-9C7A-3BE7DBFE6B86}" destId="{03BBAE18-5762-4B7E-B86C-3DCAB649AEEB}" srcOrd="0" destOrd="0" presId="urn:microsoft.com/office/officeart/2009/3/layout/HorizontalOrganizationChart"/>
    <dgm:cxn modelId="{AE11C3A7-5C68-4BAC-84F5-F6195B9FB437}" type="presParOf" srcId="{F3B5B602-BADC-4116-9C7A-3BE7DBFE6B86}" destId="{9E4309A6-CC34-40E1-A172-EE6937AB6AB2}" srcOrd="1" destOrd="0" presId="urn:microsoft.com/office/officeart/2009/3/layout/HorizontalOrganizationChart"/>
    <dgm:cxn modelId="{0E5B313B-CEE8-430F-8ECF-F791E160BB8A}" type="presParOf" srcId="{20A93C43-C062-48ED-AB6A-3FA1FE395FC4}" destId="{8F12B880-171B-4DCC-855C-A2BF0C2E42DB}" srcOrd="1" destOrd="0" presId="urn:microsoft.com/office/officeart/2009/3/layout/HorizontalOrganizationChart"/>
    <dgm:cxn modelId="{73711881-11D0-4A68-AB09-2A947CDFD483}" type="presParOf" srcId="{8F12B880-171B-4DCC-855C-A2BF0C2E42DB}" destId="{FB8C8BA6-86C8-4F07-9640-BD4C2EBB4168}" srcOrd="0" destOrd="0" presId="urn:microsoft.com/office/officeart/2009/3/layout/HorizontalOrganizationChart"/>
    <dgm:cxn modelId="{30E6B359-7965-48B8-BE3D-F0BA24B90F97}" type="presParOf" srcId="{8F12B880-171B-4DCC-855C-A2BF0C2E42DB}" destId="{D481DFD1-1DA4-44F2-9D44-DD274BF5E92A}" srcOrd="1" destOrd="0" presId="urn:microsoft.com/office/officeart/2009/3/layout/HorizontalOrganizationChart"/>
    <dgm:cxn modelId="{40186113-0EDB-4DD1-AE95-543B8F165F3C}" type="presParOf" srcId="{D481DFD1-1DA4-44F2-9D44-DD274BF5E92A}" destId="{4F61DBA2-7138-4F7E-ACFE-269190CAC492}" srcOrd="0" destOrd="0" presId="urn:microsoft.com/office/officeart/2009/3/layout/HorizontalOrganizationChart"/>
    <dgm:cxn modelId="{395BBE67-72DC-4B85-A4B9-C51994933FEC}" type="presParOf" srcId="{4F61DBA2-7138-4F7E-ACFE-269190CAC492}" destId="{AC9AEFA6-714B-4EF5-9FE5-0BB7AF471C8B}" srcOrd="0" destOrd="0" presId="urn:microsoft.com/office/officeart/2009/3/layout/HorizontalOrganizationChart"/>
    <dgm:cxn modelId="{C7E1A347-A413-4B04-8B85-5FF1A786BDB9}" type="presParOf" srcId="{4F61DBA2-7138-4F7E-ACFE-269190CAC492}" destId="{6D2E3024-EC9A-4F5B-819C-E1D7C12F7C47}" srcOrd="1" destOrd="0" presId="urn:microsoft.com/office/officeart/2009/3/layout/HorizontalOrganizationChart"/>
    <dgm:cxn modelId="{AF003B45-9F7C-4625-89DB-99B643013642}" type="presParOf" srcId="{D481DFD1-1DA4-44F2-9D44-DD274BF5E92A}" destId="{10889C69-69AD-4352-84CE-4DE2CDF541E5}" srcOrd="1" destOrd="0" presId="urn:microsoft.com/office/officeart/2009/3/layout/HorizontalOrganizationChart"/>
    <dgm:cxn modelId="{3BA42935-4D4D-401A-BB1F-3C8CEE3E027E}" type="presParOf" srcId="{D481DFD1-1DA4-44F2-9D44-DD274BF5E92A}" destId="{66B35EAB-9699-450C-83BF-7AF87C1845E9}" srcOrd="2" destOrd="0" presId="urn:microsoft.com/office/officeart/2009/3/layout/HorizontalOrganizationChart"/>
    <dgm:cxn modelId="{D81CCC60-338E-49C7-A11A-F30C1D63492C}" type="presParOf" srcId="{8F12B880-171B-4DCC-855C-A2BF0C2E42DB}" destId="{5E812B61-DEF0-4D8A-B8F3-53943D135F3B}" srcOrd="2" destOrd="0" presId="urn:microsoft.com/office/officeart/2009/3/layout/HorizontalOrganizationChart"/>
    <dgm:cxn modelId="{CEC5F5E9-A03D-48FE-9AB4-39F7E77B5DE0}" type="presParOf" srcId="{8F12B880-171B-4DCC-855C-A2BF0C2E42DB}" destId="{BC9FB8ED-A8CD-4DAC-9C99-6F902D280A9F}" srcOrd="3" destOrd="0" presId="urn:microsoft.com/office/officeart/2009/3/layout/HorizontalOrganizationChart"/>
    <dgm:cxn modelId="{B3E5842D-09B4-4755-B374-F4984A0FD5C4}" type="presParOf" srcId="{BC9FB8ED-A8CD-4DAC-9C99-6F902D280A9F}" destId="{20EBEECF-C21A-4EC2-8AE4-AB50E83B0BFD}" srcOrd="0" destOrd="0" presId="urn:microsoft.com/office/officeart/2009/3/layout/HorizontalOrganizationChart"/>
    <dgm:cxn modelId="{6A066B20-BAC1-4DD7-A633-5B929DC1093B}" type="presParOf" srcId="{20EBEECF-C21A-4EC2-8AE4-AB50E83B0BFD}" destId="{63F3E007-400F-492B-9BDE-3D1590C270E2}" srcOrd="0" destOrd="0" presId="urn:microsoft.com/office/officeart/2009/3/layout/HorizontalOrganizationChart"/>
    <dgm:cxn modelId="{AF460416-8AB4-41F7-9175-0BD1318E8E5C}" type="presParOf" srcId="{20EBEECF-C21A-4EC2-8AE4-AB50E83B0BFD}" destId="{F3DFD590-3541-4BDE-A539-B62F945E0A9E}" srcOrd="1" destOrd="0" presId="urn:microsoft.com/office/officeart/2009/3/layout/HorizontalOrganizationChart"/>
    <dgm:cxn modelId="{7017767C-E2D1-4F27-897A-F8F4971ECEE2}" type="presParOf" srcId="{BC9FB8ED-A8CD-4DAC-9C99-6F902D280A9F}" destId="{EAAA3388-24C0-4CEB-81AD-6CB1A8B64530}" srcOrd="1" destOrd="0" presId="urn:microsoft.com/office/officeart/2009/3/layout/HorizontalOrganizationChart"/>
    <dgm:cxn modelId="{7D3EC998-C979-46AF-8713-23BB00522767}" type="presParOf" srcId="{BC9FB8ED-A8CD-4DAC-9C99-6F902D280A9F}" destId="{541D2FCC-117C-4BCE-A296-097820A44AED}" srcOrd="2" destOrd="0" presId="urn:microsoft.com/office/officeart/2009/3/layout/HorizontalOrganizationChart"/>
    <dgm:cxn modelId="{83AB8DEB-01D3-4B6A-AFBD-EB192BB7C386}" type="presParOf" srcId="{8F12B880-171B-4DCC-855C-A2BF0C2E42DB}" destId="{B7A61F2F-391C-4D12-AA83-7FA190EB6023}" srcOrd="4" destOrd="0" presId="urn:microsoft.com/office/officeart/2009/3/layout/HorizontalOrganizationChart"/>
    <dgm:cxn modelId="{BF513EC4-0CBF-4C94-AA2C-4A336D8E7EA8}" type="presParOf" srcId="{8F12B880-171B-4DCC-855C-A2BF0C2E42DB}" destId="{25DA0F5D-1BED-44CD-AE3B-D29323A0F86E}" srcOrd="5" destOrd="0" presId="urn:microsoft.com/office/officeart/2009/3/layout/HorizontalOrganizationChart"/>
    <dgm:cxn modelId="{93832E9B-FAC2-49F1-93CC-E398D4D19FDA}" type="presParOf" srcId="{25DA0F5D-1BED-44CD-AE3B-D29323A0F86E}" destId="{DECB4BE8-B423-440D-9BD7-CE6B91656125}" srcOrd="0" destOrd="0" presId="urn:microsoft.com/office/officeart/2009/3/layout/HorizontalOrganizationChart"/>
    <dgm:cxn modelId="{719A1488-019A-4C79-B245-10B9FA49967A}" type="presParOf" srcId="{DECB4BE8-B423-440D-9BD7-CE6B91656125}" destId="{950799E9-E443-4DAA-9C7A-608B22042B7F}" srcOrd="0" destOrd="0" presId="urn:microsoft.com/office/officeart/2009/3/layout/HorizontalOrganizationChart"/>
    <dgm:cxn modelId="{2135311E-7E59-4A1A-BC45-DCB3B36D28F1}" type="presParOf" srcId="{DECB4BE8-B423-440D-9BD7-CE6B91656125}" destId="{2C06F7AF-F90C-4262-9530-705EF6974533}" srcOrd="1" destOrd="0" presId="urn:microsoft.com/office/officeart/2009/3/layout/HorizontalOrganizationChart"/>
    <dgm:cxn modelId="{025BB2CD-70DC-4780-83FF-510E3685B251}" type="presParOf" srcId="{25DA0F5D-1BED-44CD-AE3B-D29323A0F86E}" destId="{39E58D2B-FFC4-4765-8276-5DA534DB4576}" srcOrd="1" destOrd="0" presId="urn:microsoft.com/office/officeart/2009/3/layout/HorizontalOrganizationChart"/>
    <dgm:cxn modelId="{A82E0041-5CE6-40FD-8AF2-044B5EA852EA}" type="presParOf" srcId="{25DA0F5D-1BED-44CD-AE3B-D29323A0F86E}" destId="{F4592C8F-BFB5-4668-9351-2079263EA33C}" srcOrd="2" destOrd="0" presId="urn:microsoft.com/office/officeart/2009/3/layout/HorizontalOrganizationChart"/>
    <dgm:cxn modelId="{7835AA54-FA9D-4F3F-8E01-56761E23A243}" type="presParOf" srcId="{8F12B880-171B-4DCC-855C-A2BF0C2E42DB}" destId="{AE0A09DD-3281-4B82-9775-A9ECB4DCB5F2}" srcOrd="6" destOrd="0" presId="urn:microsoft.com/office/officeart/2009/3/layout/HorizontalOrganizationChart"/>
    <dgm:cxn modelId="{19FD05F4-5AD2-4283-8385-D221DBF642E6}" type="presParOf" srcId="{8F12B880-171B-4DCC-855C-A2BF0C2E42DB}" destId="{5368E286-F813-4F51-8E6E-CA230D03088E}" srcOrd="7" destOrd="0" presId="urn:microsoft.com/office/officeart/2009/3/layout/HorizontalOrganizationChart"/>
    <dgm:cxn modelId="{D3D27314-37F9-4889-98EB-CD7702148F1F}" type="presParOf" srcId="{5368E286-F813-4F51-8E6E-CA230D03088E}" destId="{BB0358C9-621C-4E6C-9244-CB5DACE5569A}" srcOrd="0" destOrd="0" presId="urn:microsoft.com/office/officeart/2009/3/layout/HorizontalOrganizationChart"/>
    <dgm:cxn modelId="{440A87F9-6A7A-4505-AD82-664AA8C1BF83}" type="presParOf" srcId="{BB0358C9-621C-4E6C-9244-CB5DACE5569A}" destId="{346E46ED-51AB-4E7E-B418-39E4F28CCA26}" srcOrd="0" destOrd="0" presId="urn:microsoft.com/office/officeart/2009/3/layout/HorizontalOrganizationChart"/>
    <dgm:cxn modelId="{9E1F434A-03C2-419D-8B84-3E97DBD61101}" type="presParOf" srcId="{BB0358C9-621C-4E6C-9244-CB5DACE5569A}" destId="{A9F9EE19-0632-4F7E-86D0-FC9D6423386E}" srcOrd="1" destOrd="0" presId="urn:microsoft.com/office/officeart/2009/3/layout/HorizontalOrganizationChart"/>
    <dgm:cxn modelId="{DDB61F13-76B7-4CB6-A423-1FCCAAA87169}" type="presParOf" srcId="{5368E286-F813-4F51-8E6E-CA230D03088E}" destId="{8D09CA3A-5FA6-4C1C-B15F-70D78485A126}" srcOrd="1" destOrd="0" presId="urn:microsoft.com/office/officeart/2009/3/layout/HorizontalOrganizationChart"/>
    <dgm:cxn modelId="{1DEF63EB-9462-47C4-908F-FA053B5E4BF5}" type="presParOf" srcId="{5368E286-F813-4F51-8E6E-CA230D03088E}" destId="{12C31746-C007-4E3E-89EE-B4222A4D8151}" srcOrd="2" destOrd="0" presId="urn:microsoft.com/office/officeart/2009/3/layout/HorizontalOrganizationChart"/>
    <dgm:cxn modelId="{A95FC04C-A6A8-44AA-9B78-0490B7839502}" type="presParOf" srcId="{8F12B880-171B-4DCC-855C-A2BF0C2E42DB}" destId="{4F735CE5-FEBA-44D3-8EDB-E5F389A1A6D2}" srcOrd="8" destOrd="0" presId="urn:microsoft.com/office/officeart/2009/3/layout/HorizontalOrganizationChart"/>
    <dgm:cxn modelId="{3EDB6981-E059-4FC4-AFC6-9209A7F5B02F}" type="presParOf" srcId="{8F12B880-171B-4DCC-855C-A2BF0C2E42DB}" destId="{566C7267-5277-49D8-BB09-9EFBCE5772D8}" srcOrd="9" destOrd="0" presId="urn:microsoft.com/office/officeart/2009/3/layout/HorizontalOrganizationChart"/>
    <dgm:cxn modelId="{9EF25B0D-BA79-458E-8FBD-A0A51D5A5F0F}" type="presParOf" srcId="{566C7267-5277-49D8-BB09-9EFBCE5772D8}" destId="{B0E3EA61-E986-4C92-BD4B-ACA45C701C73}" srcOrd="0" destOrd="0" presId="urn:microsoft.com/office/officeart/2009/3/layout/HorizontalOrganizationChart"/>
    <dgm:cxn modelId="{4EB059F7-D00B-4553-A161-006E82FBD26C}" type="presParOf" srcId="{B0E3EA61-E986-4C92-BD4B-ACA45C701C73}" destId="{8BEF02DC-AD21-4384-B767-FEB8B96745E5}" srcOrd="0" destOrd="0" presId="urn:microsoft.com/office/officeart/2009/3/layout/HorizontalOrganizationChart"/>
    <dgm:cxn modelId="{7168F79E-BE72-4B9B-86F6-3FC7DB43E637}" type="presParOf" srcId="{B0E3EA61-E986-4C92-BD4B-ACA45C701C73}" destId="{A137DF93-2F1F-4E52-BB53-F65E02AB955C}" srcOrd="1" destOrd="0" presId="urn:microsoft.com/office/officeart/2009/3/layout/HorizontalOrganizationChart"/>
    <dgm:cxn modelId="{F45564CC-F150-469B-8CB7-525A022504C7}" type="presParOf" srcId="{566C7267-5277-49D8-BB09-9EFBCE5772D8}" destId="{7BD97423-D73A-4A10-88EA-5A9435DAFED4}" srcOrd="1" destOrd="0" presId="urn:microsoft.com/office/officeart/2009/3/layout/HorizontalOrganizationChart"/>
    <dgm:cxn modelId="{D7E7E861-539C-4149-8B8C-E21439A6C9E7}" type="presParOf" srcId="{566C7267-5277-49D8-BB09-9EFBCE5772D8}" destId="{9204D56E-CF0D-4B05-AB88-54CF65AA92F4}" srcOrd="2" destOrd="0" presId="urn:microsoft.com/office/officeart/2009/3/layout/HorizontalOrganizationChart"/>
    <dgm:cxn modelId="{439A552D-181B-49EA-8EDF-C174D41DC37D}" type="presParOf" srcId="{8F12B880-171B-4DCC-855C-A2BF0C2E42DB}" destId="{D63BC3A3-C30F-4371-A2C6-F9BF094AF8B8}" srcOrd="10" destOrd="0" presId="urn:microsoft.com/office/officeart/2009/3/layout/HorizontalOrganizationChart"/>
    <dgm:cxn modelId="{E2AF3981-ECB1-456B-A550-2BEE385F3E2D}" type="presParOf" srcId="{8F12B880-171B-4DCC-855C-A2BF0C2E42DB}" destId="{E8E6E691-46A5-449F-8ED7-A976CCD06D4F}" srcOrd="11" destOrd="0" presId="urn:microsoft.com/office/officeart/2009/3/layout/HorizontalOrganizationChart"/>
    <dgm:cxn modelId="{4679777F-7AF8-4087-9A3B-EE620C5A4397}" type="presParOf" srcId="{E8E6E691-46A5-449F-8ED7-A976CCD06D4F}" destId="{B85468AF-CBF7-455A-8254-EE13893852E5}" srcOrd="0" destOrd="0" presId="urn:microsoft.com/office/officeart/2009/3/layout/HorizontalOrganizationChart"/>
    <dgm:cxn modelId="{FD0F4961-9A7B-4B05-A381-6A634D2FB894}" type="presParOf" srcId="{B85468AF-CBF7-455A-8254-EE13893852E5}" destId="{EED097D8-5DA3-40A0-8FC1-772CFBB025EC}" srcOrd="0" destOrd="0" presId="urn:microsoft.com/office/officeart/2009/3/layout/HorizontalOrganizationChart"/>
    <dgm:cxn modelId="{839A1E42-42CD-49A7-8DEE-F819133C5A2D}" type="presParOf" srcId="{B85468AF-CBF7-455A-8254-EE13893852E5}" destId="{BE705743-9513-4011-BAA9-33C17B5AD7F3}" srcOrd="1" destOrd="0" presId="urn:microsoft.com/office/officeart/2009/3/layout/HorizontalOrganizationChart"/>
    <dgm:cxn modelId="{C5F5F1E6-9CB4-4451-AFFF-EEE74AB05337}" type="presParOf" srcId="{E8E6E691-46A5-449F-8ED7-A976CCD06D4F}" destId="{7C60B346-C4AA-4479-BA04-50DB93335211}" srcOrd="1" destOrd="0" presId="urn:microsoft.com/office/officeart/2009/3/layout/HorizontalOrganizationChart"/>
    <dgm:cxn modelId="{9545C996-610D-4C00-ACE2-8D0833A03D26}" type="presParOf" srcId="{E8E6E691-46A5-449F-8ED7-A976CCD06D4F}" destId="{F7C941FF-BAC9-4C17-BF7A-2B5ACAA0F76A}" srcOrd="2" destOrd="0" presId="urn:microsoft.com/office/officeart/2009/3/layout/HorizontalOrganizationChart"/>
    <dgm:cxn modelId="{A89C6D79-8AD7-483A-803B-1A9DBD742749}" type="presParOf" srcId="{8F12B880-171B-4DCC-855C-A2BF0C2E42DB}" destId="{08C15179-2C37-456A-B6B4-C6C4C0AE2F06}" srcOrd="12" destOrd="0" presId="urn:microsoft.com/office/officeart/2009/3/layout/HorizontalOrganizationChart"/>
    <dgm:cxn modelId="{1E1CBD2D-37AC-40CB-8AFC-2B5975FEDEE4}" type="presParOf" srcId="{8F12B880-171B-4DCC-855C-A2BF0C2E42DB}" destId="{6E15F0EE-75C2-4D1D-8170-E6C79B76B0AB}" srcOrd="13" destOrd="0" presId="urn:microsoft.com/office/officeart/2009/3/layout/HorizontalOrganizationChart"/>
    <dgm:cxn modelId="{BDB0BD56-C208-46A8-B52F-FA4FE18C7570}" type="presParOf" srcId="{6E15F0EE-75C2-4D1D-8170-E6C79B76B0AB}" destId="{C4EF22E7-D31F-49F6-958F-9A5B3D63337A}" srcOrd="0" destOrd="0" presId="urn:microsoft.com/office/officeart/2009/3/layout/HorizontalOrganizationChart"/>
    <dgm:cxn modelId="{D5E706D7-0EC3-490B-88E3-7B036D86A8B9}" type="presParOf" srcId="{C4EF22E7-D31F-49F6-958F-9A5B3D63337A}" destId="{9638DCC7-29DC-4F03-8B79-35964F54AAF5}" srcOrd="0" destOrd="0" presId="urn:microsoft.com/office/officeart/2009/3/layout/HorizontalOrganizationChart"/>
    <dgm:cxn modelId="{7E6749F2-736F-4FD4-936F-1E3468753016}" type="presParOf" srcId="{C4EF22E7-D31F-49F6-958F-9A5B3D63337A}" destId="{740DF7CE-1598-49F1-A701-2F25CF148264}" srcOrd="1" destOrd="0" presId="urn:microsoft.com/office/officeart/2009/3/layout/HorizontalOrganizationChart"/>
    <dgm:cxn modelId="{9F2F7D1A-9A0C-454F-82F2-28ED044B41C6}" type="presParOf" srcId="{6E15F0EE-75C2-4D1D-8170-E6C79B76B0AB}" destId="{216026C5-5713-4EB1-AE2F-1534F0CF32E7}" srcOrd="1" destOrd="0" presId="urn:microsoft.com/office/officeart/2009/3/layout/HorizontalOrganizationChart"/>
    <dgm:cxn modelId="{9AFC46A4-EFD4-4030-A63E-B8A4F33D65E4}" type="presParOf" srcId="{6E15F0EE-75C2-4D1D-8170-E6C79B76B0AB}" destId="{7DB9860B-4B62-4BED-B5B8-7EF2F8340D77}" srcOrd="2" destOrd="0" presId="urn:microsoft.com/office/officeart/2009/3/layout/HorizontalOrganizationChart"/>
    <dgm:cxn modelId="{FF5BF9E9-0285-4732-809F-7F59965A5F3C}" type="presParOf" srcId="{20A93C43-C062-48ED-AB6A-3FA1FE395FC4}" destId="{92086C80-D2E2-4FC3-9E4F-4D4842721B4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8283B8-340F-4B68-A3B5-B3FEAF0AC119}" type="doc">
      <dgm:prSet loTypeId="urn:microsoft.com/office/officeart/2008/layout/PictureStrips" loCatId="picture" qsTypeId="urn:microsoft.com/office/officeart/2005/8/quickstyle/simple5" qsCatId="simple" csTypeId="urn:microsoft.com/office/officeart/2005/8/colors/accent0_2" csCatId="mainScheme" phldr="1"/>
      <dgm:spPr/>
    </dgm:pt>
    <dgm:pt modelId="{140A73B4-12A3-4A25-8CBE-83089E6BDAAB}">
      <dgm:prSet phldrT="[Texto]" custT="1"/>
      <dgm:spPr/>
      <dgm:t>
        <a:bodyPr/>
        <a:lstStyle/>
        <a:p>
          <a:pPr algn="just"/>
          <a:r>
            <a:rPr lang="es-EC" sz="1400" b="1" dirty="0" smtClean="0">
              <a:solidFill>
                <a:schemeClr val="tx1"/>
              </a:solidFill>
              <a:latin typeface="+mn-lt"/>
              <a:ea typeface="Gungsuh"/>
            </a:rPr>
            <a:t>- </a:t>
          </a:r>
          <a:r>
            <a:rPr lang="es-EC" sz="1400" dirty="0" smtClean="0">
              <a:solidFill>
                <a:schemeClr val="tx1"/>
              </a:solidFill>
              <a:latin typeface="+mn-lt"/>
              <a:ea typeface="Gungsuh"/>
            </a:rPr>
            <a:t>El lenguaje es una expresión más del desarrollo cognitivo.</a:t>
          </a:r>
        </a:p>
      </dgm:t>
    </dgm:pt>
    <dgm:pt modelId="{0FDAF686-83D3-4C4E-BA63-5BB4BA7E8DBF}" type="parTrans" cxnId="{88EB1814-2992-4DE2-B59C-A8EB38C7258C}">
      <dgm:prSet/>
      <dgm:spPr/>
      <dgm:t>
        <a:bodyPr/>
        <a:lstStyle/>
        <a:p>
          <a:endParaRPr lang="es-EC" sz="1400">
            <a:latin typeface="+mn-lt"/>
            <a:ea typeface="Gungsuh"/>
          </a:endParaRPr>
        </a:p>
      </dgm:t>
    </dgm:pt>
    <dgm:pt modelId="{66115CEC-004C-47CB-A0D8-571D5F046060}" type="sibTrans" cxnId="{88EB1814-2992-4DE2-B59C-A8EB38C7258C}">
      <dgm:prSet/>
      <dgm:spPr/>
      <dgm:t>
        <a:bodyPr/>
        <a:lstStyle/>
        <a:p>
          <a:endParaRPr lang="es-EC" sz="1400">
            <a:latin typeface="+mn-lt"/>
            <a:ea typeface="Gungsuh"/>
          </a:endParaRPr>
        </a:p>
      </dgm:t>
    </dgm:pt>
    <dgm:pt modelId="{04035E20-152E-48A8-B1A5-65FF70A215FD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+mn-lt"/>
              <a:ea typeface="Gungsuh"/>
            </a:rPr>
            <a:t>El lenguaje es el principal  vehículo de interacción, e influye decisivamente en el desarrollo del pensamiento a través de  las diversas actividades sociales.</a:t>
          </a:r>
        </a:p>
      </dgm:t>
    </dgm:pt>
    <dgm:pt modelId="{CEAF23EF-CD5F-4980-B200-5C2B5F8CFE19}" type="parTrans" cxnId="{1F633CFF-B9BB-42F6-9CE4-4A3A7A77E0DA}">
      <dgm:prSet/>
      <dgm:spPr/>
      <dgm:t>
        <a:bodyPr/>
        <a:lstStyle/>
        <a:p>
          <a:endParaRPr lang="es-EC" sz="1400">
            <a:latin typeface="+mn-lt"/>
            <a:ea typeface="Gungsuh"/>
          </a:endParaRPr>
        </a:p>
      </dgm:t>
    </dgm:pt>
    <dgm:pt modelId="{DAA928D4-B723-41FD-BB4A-287D36E9F522}" type="sibTrans" cxnId="{1F633CFF-B9BB-42F6-9CE4-4A3A7A77E0DA}">
      <dgm:prSet/>
      <dgm:spPr/>
      <dgm:t>
        <a:bodyPr/>
        <a:lstStyle/>
        <a:p>
          <a:endParaRPr lang="es-EC" sz="1400">
            <a:latin typeface="+mn-lt"/>
            <a:ea typeface="Gungsuh"/>
          </a:endParaRPr>
        </a:p>
      </dgm:t>
    </dgm:pt>
    <dgm:pt modelId="{6B44F539-2479-48B5-8FA8-D2F590B84EE6}">
      <dgm:prSet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+mn-lt"/>
              <a:ea typeface="Gungsuh"/>
            </a:rPr>
            <a:t>Es la  teoría formal del lenguaje, es importante conocer que la adquisición del lenguaje se da genéticamente.</a:t>
          </a:r>
          <a:endParaRPr lang="es-EC" sz="1400" dirty="0">
            <a:solidFill>
              <a:schemeClr val="tx1"/>
            </a:solidFill>
            <a:latin typeface="+mn-lt"/>
            <a:ea typeface="Gungsuh"/>
          </a:endParaRPr>
        </a:p>
      </dgm:t>
    </dgm:pt>
    <dgm:pt modelId="{94D98D09-28B6-4F3A-A11A-432610024AB6}" type="sibTrans" cxnId="{9704394A-78DB-48BD-A677-B4489A22CB12}">
      <dgm:prSet/>
      <dgm:spPr/>
      <dgm:t>
        <a:bodyPr/>
        <a:lstStyle/>
        <a:p>
          <a:endParaRPr lang="es-EC" sz="1400">
            <a:latin typeface="+mn-lt"/>
            <a:ea typeface="Gungsuh"/>
          </a:endParaRPr>
        </a:p>
      </dgm:t>
    </dgm:pt>
    <dgm:pt modelId="{DEEADACA-F4BB-4DBD-93CB-6A82546302EE}" type="parTrans" cxnId="{9704394A-78DB-48BD-A677-B4489A22CB12}">
      <dgm:prSet/>
      <dgm:spPr/>
      <dgm:t>
        <a:bodyPr/>
        <a:lstStyle/>
        <a:p>
          <a:endParaRPr lang="es-EC" sz="1400">
            <a:latin typeface="+mn-lt"/>
            <a:ea typeface="Gungsuh"/>
          </a:endParaRPr>
        </a:p>
      </dgm:t>
    </dgm:pt>
    <dgm:pt modelId="{8D951EF4-E1BC-4B28-A245-6EBE1B5DD8B8}">
      <dgm:prSet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+mn-lt"/>
            </a:rPr>
            <a:t>El proceso del desarrollo del lenguaje, los  niños aprenden a hablar mediante el contexto.</a:t>
          </a:r>
          <a:endParaRPr lang="es-EC" sz="1400" dirty="0">
            <a:solidFill>
              <a:schemeClr val="tx1"/>
            </a:solidFill>
            <a:latin typeface="+mn-lt"/>
            <a:ea typeface="Gungsuh"/>
          </a:endParaRPr>
        </a:p>
      </dgm:t>
    </dgm:pt>
    <dgm:pt modelId="{3F0A6264-686F-419F-82F8-34DC94195DEE}" type="sibTrans" cxnId="{246C7436-0465-45B5-8DDD-5CF85AE0F0ED}">
      <dgm:prSet/>
      <dgm:spPr/>
      <dgm:t>
        <a:bodyPr/>
        <a:lstStyle/>
        <a:p>
          <a:endParaRPr lang="es-EC" sz="1400">
            <a:latin typeface="+mn-lt"/>
            <a:ea typeface="Gungsuh"/>
          </a:endParaRPr>
        </a:p>
      </dgm:t>
    </dgm:pt>
    <dgm:pt modelId="{B30B771B-8917-4F4F-BB33-881A11AFCF28}" type="parTrans" cxnId="{246C7436-0465-45B5-8DDD-5CF85AE0F0ED}">
      <dgm:prSet/>
      <dgm:spPr/>
      <dgm:t>
        <a:bodyPr/>
        <a:lstStyle/>
        <a:p>
          <a:endParaRPr lang="es-EC" sz="1400">
            <a:latin typeface="+mn-lt"/>
            <a:ea typeface="Gungsuh"/>
          </a:endParaRPr>
        </a:p>
      </dgm:t>
    </dgm:pt>
    <dgm:pt modelId="{3FE18B18-1EBE-4273-8AB9-5689C442068D}">
      <dgm:prSet phldrT="[Texto]" custT="1"/>
      <dgm:spPr/>
      <dgm:t>
        <a:bodyPr/>
        <a:lstStyle/>
        <a:p>
          <a:pPr algn="just"/>
          <a:endParaRPr lang="es-EC" sz="1400" dirty="0">
            <a:solidFill>
              <a:schemeClr val="tx1"/>
            </a:solidFill>
            <a:latin typeface="+mn-lt"/>
            <a:ea typeface="Gungsuh"/>
          </a:endParaRPr>
        </a:p>
      </dgm:t>
    </dgm:pt>
    <dgm:pt modelId="{AAA9BED4-42EC-4906-9DDA-62EB4214DEE5}" type="sibTrans" cxnId="{EE029055-7058-4BA8-A24C-E7DFA683EE7A}">
      <dgm:prSet/>
      <dgm:spPr/>
      <dgm:t>
        <a:bodyPr/>
        <a:lstStyle/>
        <a:p>
          <a:endParaRPr lang="es-EC" sz="1400">
            <a:latin typeface="+mn-lt"/>
            <a:ea typeface="Gungsuh"/>
          </a:endParaRPr>
        </a:p>
      </dgm:t>
    </dgm:pt>
    <dgm:pt modelId="{30231FEB-BCC4-447D-BCAD-D2A3B58A90A5}" type="parTrans" cxnId="{EE029055-7058-4BA8-A24C-E7DFA683EE7A}">
      <dgm:prSet/>
      <dgm:spPr/>
      <dgm:t>
        <a:bodyPr/>
        <a:lstStyle/>
        <a:p>
          <a:endParaRPr lang="es-EC" sz="1400">
            <a:latin typeface="+mn-lt"/>
            <a:ea typeface="Gungsuh"/>
          </a:endParaRPr>
        </a:p>
      </dgm:t>
    </dgm:pt>
    <dgm:pt modelId="{FCE6593D-4D26-4560-B352-9107E61F33DF}" type="pres">
      <dgm:prSet presAssocID="{208283B8-340F-4B68-A3B5-B3FEAF0AC119}" presName="Name0" presStyleCnt="0">
        <dgm:presLayoutVars>
          <dgm:dir/>
          <dgm:resizeHandles val="exact"/>
        </dgm:presLayoutVars>
      </dgm:prSet>
      <dgm:spPr/>
    </dgm:pt>
    <dgm:pt modelId="{21723DD9-A774-45D2-AF1E-CC0AFCDE1778}" type="pres">
      <dgm:prSet presAssocID="{140A73B4-12A3-4A25-8CBE-83089E6BDAAB}" presName="composite" presStyleCnt="0"/>
      <dgm:spPr/>
    </dgm:pt>
    <dgm:pt modelId="{87AED40A-DCB0-475B-B202-AD3F894BB424}" type="pres">
      <dgm:prSet presAssocID="{140A73B4-12A3-4A25-8CBE-83089E6BDAAB}" presName="rect1" presStyleLbl="trAlignAcc1" presStyleIdx="0" presStyleCnt="5" custScaleY="110693" custLinFactX="10940" custLinFactNeighborX="100000" custLinFactNeighborY="-55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683CA5-1978-447A-91AB-5B28C8276867}" type="pres">
      <dgm:prSet presAssocID="{140A73B4-12A3-4A25-8CBE-83089E6BDAAB}" presName="rect2" presStyleLbl="fgImgPlace1" presStyleIdx="0" presStyleCnt="5" custLinFactX="210359" custLinFactNeighborX="300000" custLinFactNeighborY="33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756238E6-01EC-4CA4-BFF3-65A1DCA5CC61}" type="pres">
      <dgm:prSet presAssocID="{66115CEC-004C-47CB-A0D8-571D5F046060}" presName="sibTrans" presStyleCnt="0"/>
      <dgm:spPr/>
    </dgm:pt>
    <dgm:pt modelId="{6398E509-0043-4722-AF69-3E1358C36FC5}" type="pres">
      <dgm:prSet presAssocID="{04035E20-152E-48A8-B1A5-65FF70A215FD}" presName="composite" presStyleCnt="0"/>
      <dgm:spPr/>
    </dgm:pt>
    <dgm:pt modelId="{2C342CC0-B0D9-4826-8022-38D1484C2D7D}" type="pres">
      <dgm:prSet presAssocID="{04035E20-152E-48A8-B1A5-65FF70A215FD}" presName="rect1" presStyleLbl="trAlignAcc1" presStyleIdx="1" presStyleCnt="5" custLinFactX="-6084" custLinFactY="5277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A6099A-5BD3-4019-AD21-FFDC8D23B78D}" type="pres">
      <dgm:prSet presAssocID="{04035E20-152E-48A8-B1A5-65FF70A215FD}" presName="rect2" presStyleLbl="fgImgPlace1" presStyleIdx="1" presStyleCnt="5" custLinFactX="-200000" custLinFactY="59254" custLinFactNeighborX="-281750" custLinFactNeighborY="100000"/>
      <dgm:spPr/>
    </dgm:pt>
    <dgm:pt modelId="{D5473026-46E3-497E-AF0C-C360FFFFBCA3}" type="pres">
      <dgm:prSet presAssocID="{DAA928D4-B723-41FD-BB4A-287D36E9F522}" presName="sibTrans" presStyleCnt="0"/>
      <dgm:spPr/>
    </dgm:pt>
    <dgm:pt modelId="{926D8497-C9B5-43CD-A237-78F47BFFD16C}" type="pres">
      <dgm:prSet presAssocID="{3FE18B18-1EBE-4273-8AB9-5689C442068D}" presName="composite" presStyleCnt="0"/>
      <dgm:spPr/>
    </dgm:pt>
    <dgm:pt modelId="{4F96E9C4-024E-49C9-8F5C-566503F0D509}" type="pres">
      <dgm:prSet presAssocID="{3FE18B18-1EBE-4273-8AB9-5689C442068D}" presName="rect1" presStyleLbl="trAlignAcc1" presStyleIdx="2" presStyleCnt="5" custLinFactX="10940" custLinFactNeighborX="100000" custLinFactNeighborY="244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38D946-6188-47DD-8578-5F9D8F172F4E}" type="pres">
      <dgm:prSet presAssocID="{3FE18B18-1EBE-4273-8AB9-5689C442068D}" presName="rect2" presStyleLbl="fgImgPlace1" presStyleIdx="2" presStyleCnt="5" custLinFactX="218280" custLinFactNeighborX="300000" custLinFactNeighborY="31885"/>
      <dgm:spPr/>
    </dgm:pt>
    <dgm:pt modelId="{CDCF082A-1A8E-4A61-9C80-FD579FDD6675}" type="pres">
      <dgm:prSet presAssocID="{AAA9BED4-42EC-4906-9DDA-62EB4214DEE5}" presName="sibTrans" presStyleCnt="0"/>
      <dgm:spPr/>
    </dgm:pt>
    <dgm:pt modelId="{84537368-3F40-4AC4-806D-5EAC0AA8CC74}" type="pres">
      <dgm:prSet presAssocID="{8D951EF4-E1BC-4B28-A245-6EBE1B5DD8B8}" presName="composite" presStyleCnt="0"/>
      <dgm:spPr/>
    </dgm:pt>
    <dgm:pt modelId="{1BCC0504-CA34-4C42-B16C-338566E05C51}" type="pres">
      <dgm:prSet presAssocID="{8D951EF4-E1BC-4B28-A245-6EBE1B5DD8B8}" presName="rect1" presStyleLbl="trAlignAcc1" presStyleIdx="3" presStyleCnt="5" custLinFactNeighborX="-391" custLinFactNeighborY="242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55CFCB-7DD6-492A-AF85-AF53B537806D}" type="pres">
      <dgm:prSet presAssocID="{8D951EF4-E1BC-4B28-A245-6EBE1B5DD8B8}" presName="rect2" presStyleLbl="fgImgPlace1" presStyleIdx="3" presStyleCnt="5" custLinFactNeighborX="9340" custLinFactNeighborY="315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93E6C140-534B-4D99-8DD7-662D67306CBE}" type="pres">
      <dgm:prSet presAssocID="{3F0A6264-686F-419F-82F8-34DC94195DEE}" presName="sibTrans" presStyleCnt="0"/>
      <dgm:spPr/>
    </dgm:pt>
    <dgm:pt modelId="{1884FF8E-D9B9-48E4-8D56-749034539578}" type="pres">
      <dgm:prSet presAssocID="{6B44F539-2479-48B5-8FA8-D2F590B84EE6}" presName="composite" presStyleCnt="0"/>
      <dgm:spPr/>
    </dgm:pt>
    <dgm:pt modelId="{FD46D40C-8EE1-4A80-8B6B-33FB0652D1A0}" type="pres">
      <dgm:prSet presAssocID="{6B44F539-2479-48B5-8FA8-D2F590B84EE6}" presName="rect1" presStyleLbl="trAlignAcc1" presStyleIdx="4" presStyleCnt="5" custScaleX="94257" custScaleY="107176" custLinFactY="-100000" custLinFactNeighborX="-56459" custLinFactNeighborY="-1588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5D01FA-6456-42B0-8177-9E996669CC3F}" type="pres">
      <dgm:prSet presAssocID="{6B44F539-2479-48B5-8FA8-D2F590B84EE6}" presName="rect2" presStyleLbl="fgImgPlace1" presStyleIdx="4" presStyleCnt="5" custLinFactX="-100000" custLinFactY="-100000" custLinFactNeighborX="-133844" custLinFactNeighborY="-1362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EE029055-7058-4BA8-A24C-E7DFA683EE7A}" srcId="{208283B8-340F-4B68-A3B5-B3FEAF0AC119}" destId="{3FE18B18-1EBE-4273-8AB9-5689C442068D}" srcOrd="2" destOrd="0" parTransId="{30231FEB-BCC4-447D-BCAD-D2A3B58A90A5}" sibTransId="{AAA9BED4-42EC-4906-9DDA-62EB4214DEE5}"/>
    <dgm:cxn modelId="{63E30EB3-AD12-43D8-A36C-A78F8F4F221C}" type="presOf" srcId="{6B44F539-2479-48B5-8FA8-D2F590B84EE6}" destId="{FD46D40C-8EE1-4A80-8B6B-33FB0652D1A0}" srcOrd="0" destOrd="0" presId="urn:microsoft.com/office/officeart/2008/layout/PictureStrips"/>
    <dgm:cxn modelId="{246C7436-0465-45B5-8DDD-5CF85AE0F0ED}" srcId="{208283B8-340F-4B68-A3B5-B3FEAF0AC119}" destId="{8D951EF4-E1BC-4B28-A245-6EBE1B5DD8B8}" srcOrd="3" destOrd="0" parTransId="{B30B771B-8917-4F4F-BB33-881A11AFCF28}" sibTransId="{3F0A6264-686F-419F-82F8-34DC94195DEE}"/>
    <dgm:cxn modelId="{A6409257-8F66-4B97-96EB-67CCDC8F1749}" type="presOf" srcId="{140A73B4-12A3-4A25-8CBE-83089E6BDAAB}" destId="{87AED40A-DCB0-475B-B202-AD3F894BB424}" srcOrd="0" destOrd="0" presId="urn:microsoft.com/office/officeart/2008/layout/PictureStrips"/>
    <dgm:cxn modelId="{9704394A-78DB-48BD-A677-B4489A22CB12}" srcId="{208283B8-340F-4B68-A3B5-B3FEAF0AC119}" destId="{6B44F539-2479-48B5-8FA8-D2F590B84EE6}" srcOrd="4" destOrd="0" parTransId="{DEEADACA-F4BB-4DBD-93CB-6A82546302EE}" sibTransId="{94D98D09-28B6-4F3A-A11A-432610024AB6}"/>
    <dgm:cxn modelId="{186FCF33-EFCF-408C-97F2-753F6DE785EE}" type="presOf" srcId="{8D951EF4-E1BC-4B28-A245-6EBE1B5DD8B8}" destId="{1BCC0504-CA34-4C42-B16C-338566E05C51}" srcOrd="0" destOrd="0" presId="urn:microsoft.com/office/officeart/2008/layout/PictureStrips"/>
    <dgm:cxn modelId="{F456786B-79A1-4CB5-9BEA-D87A192F805E}" type="presOf" srcId="{208283B8-340F-4B68-A3B5-B3FEAF0AC119}" destId="{FCE6593D-4D26-4560-B352-9107E61F33DF}" srcOrd="0" destOrd="0" presId="urn:microsoft.com/office/officeart/2008/layout/PictureStrips"/>
    <dgm:cxn modelId="{1F633CFF-B9BB-42F6-9CE4-4A3A7A77E0DA}" srcId="{208283B8-340F-4B68-A3B5-B3FEAF0AC119}" destId="{04035E20-152E-48A8-B1A5-65FF70A215FD}" srcOrd="1" destOrd="0" parTransId="{CEAF23EF-CD5F-4980-B200-5C2B5F8CFE19}" sibTransId="{DAA928D4-B723-41FD-BB4A-287D36E9F522}"/>
    <dgm:cxn modelId="{0CEDB738-4B32-42FE-BE90-E7D624717B79}" type="presOf" srcId="{04035E20-152E-48A8-B1A5-65FF70A215FD}" destId="{2C342CC0-B0D9-4826-8022-38D1484C2D7D}" srcOrd="0" destOrd="0" presId="urn:microsoft.com/office/officeart/2008/layout/PictureStrips"/>
    <dgm:cxn modelId="{6F403E13-8693-45CF-9BAE-EC445C14897F}" type="presOf" srcId="{3FE18B18-1EBE-4273-8AB9-5689C442068D}" destId="{4F96E9C4-024E-49C9-8F5C-566503F0D509}" srcOrd="0" destOrd="0" presId="urn:microsoft.com/office/officeart/2008/layout/PictureStrips"/>
    <dgm:cxn modelId="{88EB1814-2992-4DE2-B59C-A8EB38C7258C}" srcId="{208283B8-340F-4B68-A3B5-B3FEAF0AC119}" destId="{140A73B4-12A3-4A25-8CBE-83089E6BDAAB}" srcOrd="0" destOrd="0" parTransId="{0FDAF686-83D3-4C4E-BA63-5BB4BA7E8DBF}" sibTransId="{66115CEC-004C-47CB-A0D8-571D5F046060}"/>
    <dgm:cxn modelId="{9859A9DD-7E2A-45E0-9D26-98144A7F6A1E}" type="presParOf" srcId="{FCE6593D-4D26-4560-B352-9107E61F33DF}" destId="{21723DD9-A774-45D2-AF1E-CC0AFCDE1778}" srcOrd="0" destOrd="0" presId="urn:microsoft.com/office/officeart/2008/layout/PictureStrips"/>
    <dgm:cxn modelId="{88644B97-8EF3-4B98-9000-890E9A24404E}" type="presParOf" srcId="{21723DD9-A774-45D2-AF1E-CC0AFCDE1778}" destId="{87AED40A-DCB0-475B-B202-AD3F894BB424}" srcOrd="0" destOrd="0" presId="urn:microsoft.com/office/officeart/2008/layout/PictureStrips"/>
    <dgm:cxn modelId="{4A14D9BE-3EE3-425D-9589-C8CCE3188764}" type="presParOf" srcId="{21723DD9-A774-45D2-AF1E-CC0AFCDE1778}" destId="{72683CA5-1978-447A-91AB-5B28C8276867}" srcOrd="1" destOrd="0" presId="urn:microsoft.com/office/officeart/2008/layout/PictureStrips"/>
    <dgm:cxn modelId="{7B6AABC6-274E-46EE-9714-C46FB5C0825F}" type="presParOf" srcId="{FCE6593D-4D26-4560-B352-9107E61F33DF}" destId="{756238E6-01EC-4CA4-BFF3-65A1DCA5CC61}" srcOrd="1" destOrd="0" presId="urn:microsoft.com/office/officeart/2008/layout/PictureStrips"/>
    <dgm:cxn modelId="{04A5F7CC-9B0A-4B26-A179-53C86AB74AEA}" type="presParOf" srcId="{FCE6593D-4D26-4560-B352-9107E61F33DF}" destId="{6398E509-0043-4722-AF69-3E1358C36FC5}" srcOrd="2" destOrd="0" presId="urn:microsoft.com/office/officeart/2008/layout/PictureStrips"/>
    <dgm:cxn modelId="{6B61B542-2B44-479C-AAE1-97E1C7C895C6}" type="presParOf" srcId="{6398E509-0043-4722-AF69-3E1358C36FC5}" destId="{2C342CC0-B0D9-4826-8022-38D1484C2D7D}" srcOrd="0" destOrd="0" presId="urn:microsoft.com/office/officeart/2008/layout/PictureStrips"/>
    <dgm:cxn modelId="{E31D1AC4-5970-47DD-9AF7-2F97DBA5056B}" type="presParOf" srcId="{6398E509-0043-4722-AF69-3E1358C36FC5}" destId="{88A6099A-5BD3-4019-AD21-FFDC8D23B78D}" srcOrd="1" destOrd="0" presId="urn:microsoft.com/office/officeart/2008/layout/PictureStrips"/>
    <dgm:cxn modelId="{DF124C00-9F80-408C-81F2-07AE71380A17}" type="presParOf" srcId="{FCE6593D-4D26-4560-B352-9107E61F33DF}" destId="{D5473026-46E3-497E-AF0C-C360FFFFBCA3}" srcOrd="3" destOrd="0" presId="urn:microsoft.com/office/officeart/2008/layout/PictureStrips"/>
    <dgm:cxn modelId="{4D020DEB-ED05-48B5-A398-F9BA58F029DB}" type="presParOf" srcId="{FCE6593D-4D26-4560-B352-9107E61F33DF}" destId="{926D8497-C9B5-43CD-A237-78F47BFFD16C}" srcOrd="4" destOrd="0" presId="urn:microsoft.com/office/officeart/2008/layout/PictureStrips"/>
    <dgm:cxn modelId="{76349A77-6DFC-4C18-B2C6-A4F472CDE6D3}" type="presParOf" srcId="{926D8497-C9B5-43CD-A237-78F47BFFD16C}" destId="{4F96E9C4-024E-49C9-8F5C-566503F0D509}" srcOrd="0" destOrd="0" presId="urn:microsoft.com/office/officeart/2008/layout/PictureStrips"/>
    <dgm:cxn modelId="{459D3C1C-EEDB-468C-874E-88B5EC6365FF}" type="presParOf" srcId="{926D8497-C9B5-43CD-A237-78F47BFFD16C}" destId="{7E38D946-6188-47DD-8578-5F9D8F172F4E}" srcOrd="1" destOrd="0" presId="urn:microsoft.com/office/officeart/2008/layout/PictureStrips"/>
    <dgm:cxn modelId="{64F875C9-7077-47C4-9781-908E553A72B9}" type="presParOf" srcId="{FCE6593D-4D26-4560-B352-9107E61F33DF}" destId="{CDCF082A-1A8E-4A61-9C80-FD579FDD6675}" srcOrd="5" destOrd="0" presId="urn:microsoft.com/office/officeart/2008/layout/PictureStrips"/>
    <dgm:cxn modelId="{D52B1207-4B6E-445C-A50A-1B082BC34992}" type="presParOf" srcId="{FCE6593D-4D26-4560-B352-9107E61F33DF}" destId="{84537368-3F40-4AC4-806D-5EAC0AA8CC74}" srcOrd="6" destOrd="0" presId="urn:microsoft.com/office/officeart/2008/layout/PictureStrips"/>
    <dgm:cxn modelId="{B0F4B633-4866-4D29-93FA-3D04B2A51C8B}" type="presParOf" srcId="{84537368-3F40-4AC4-806D-5EAC0AA8CC74}" destId="{1BCC0504-CA34-4C42-B16C-338566E05C51}" srcOrd="0" destOrd="0" presId="urn:microsoft.com/office/officeart/2008/layout/PictureStrips"/>
    <dgm:cxn modelId="{7379AD63-D051-4557-81DC-1FC65DFB38F3}" type="presParOf" srcId="{84537368-3F40-4AC4-806D-5EAC0AA8CC74}" destId="{9755CFCB-7DD6-492A-AF85-AF53B537806D}" srcOrd="1" destOrd="0" presId="urn:microsoft.com/office/officeart/2008/layout/PictureStrips"/>
    <dgm:cxn modelId="{C2781B8C-1AF0-4827-9948-8C9BED5AB9B8}" type="presParOf" srcId="{FCE6593D-4D26-4560-B352-9107E61F33DF}" destId="{93E6C140-534B-4D99-8DD7-662D67306CBE}" srcOrd="7" destOrd="0" presId="urn:microsoft.com/office/officeart/2008/layout/PictureStrips"/>
    <dgm:cxn modelId="{6F4AFC0E-26CE-4B30-9138-EEA2EBF6B63C}" type="presParOf" srcId="{FCE6593D-4D26-4560-B352-9107E61F33DF}" destId="{1884FF8E-D9B9-48E4-8D56-749034539578}" srcOrd="8" destOrd="0" presId="urn:microsoft.com/office/officeart/2008/layout/PictureStrips"/>
    <dgm:cxn modelId="{B89718DD-00E0-40BD-ADBA-EA4AD47BF3F6}" type="presParOf" srcId="{1884FF8E-D9B9-48E4-8D56-749034539578}" destId="{FD46D40C-8EE1-4A80-8B6B-33FB0652D1A0}" srcOrd="0" destOrd="0" presId="urn:microsoft.com/office/officeart/2008/layout/PictureStrips"/>
    <dgm:cxn modelId="{84201D93-B94F-43FF-9760-60EDC0B4C78B}" type="presParOf" srcId="{1884FF8E-D9B9-48E4-8D56-749034539578}" destId="{295D01FA-6456-42B0-8177-9E996669CC3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22ED03-D332-4E62-B2A1-59E55C82EECD}" type="doc">
      <dgm:prSet loTypeId="urn:microsoft.com/office/officeart/2008/layout/CircleAccentTimeline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75B18D2-2899-4D85-94D7-EF26977A6586}">
      <dgm:prSet phldrT="[Texto]" custT="1"/>
      <dgm:spPr/>
      <dgm:t>
        <a:bodyPr/>
        <a:lstStyle/>
        <a:p>
          <a:pPr algn="ctr"/>
          <a:r>
            <a:rPr lang="es-ES" sz="1400" b="1" dirty="0" smtClean="0">
              <a:latin typeface="+mn-lt"/>
            </a:rPr>
            <a:t>MODALIDAD </a:t>
          </a:r>
          <a:endParaRPr lang="es-ES" sz="1400" b="1" dirty="0">
            <a:latin typeface="+mn-lt"/>
          </a:endParaRPr>
        </a:p>
      </dgm:t>
    </dgm:pt>
    <dgm:pt modelId="{1C294B43-5304-40E2-B3B8-8633257FC31D}" type="parTrans" cxnId="{BC24C349-D46D-46A5-A357-B20FC127183D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4B6CE5B1-00FA-48E7-AE70-7A1FC28DAD3A}" type="sibTrans" cxnId="{BC24C349-D46D-46A5-A357-B20FC127183D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905E9E48-F833-42B9-9737-570AA152EFB9}">
      <dgm:prSet phldrT="[Texto]" custT="1"/>
      <dgm:spPr/>
      <dgm:t>
        <a:bodyPr/>
        <a:lstStyle/>
        <a:p>
          <a:r>
            <a:rPr lang="es-ES" sz="1400" dirty="0" smtClean="0">
              <a:latin typeface="+mn-lt"/>
            </a:rPr>
            <a:t>Documental</a:t>
          </a:r>
          <a:endParaRPr lang="es-ES" sz="1400" dirty="0">
            <a:latin typeface="+mn-lt"/>
          </a:endParaRPr>
        </a:p>
      </dgm:t>
    </dgm:pt>
    <dgm:pt modelId="{F02BD0B2-A46C-46A3-B177-AE178BA9E437}" type="parTrans" cxnId="{9D392FFD-3EB6-4C27-8BD8-619A193CF3A4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AB95C439-010D-4120-90CE-5161C4F249DE}" type="sibTrans" cxnId="{9D392FFD-3EB6-4C27-8BD8-619A193CF3A4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4DA471A2-EFB4-41C4-9682-3BFAE683AB79}">
      <dgm:prSet phldrT="[Texto]" custT="1"/>
      <dgm:spPr/>
      <dgm:t>
        <a:bodyPr/>
        <a:lstStyle/>
        <a:p>
          <a:r>
            <a:rPr lang="es-ES" sz="1400" dirty="0" smtClean="0">
              <a:latin typeface="+mn-lt"/>
            </a:rPr>
            <a:t>Campo</a:t>
          </a:r>
          <a:endParaRPr lang="es-ES" sz="1400" dirty="0">
            <a:latin typeface="+mn-lt"/>
          </a:endParaRPr>
        </a:p>
      </dgm:t>
    </dgm:pt>
    <dgm:pt modelId="{1525F1D5-F147-48F6-BC46-5CA75CDFCBCC}" type="parTrans" cxnId="{0C3BABFC-7E3D-480A-8786-2F50D2CA4BF4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1001E0EC-EC3F-4FFF-B3EF-65B1362EBC96}" type="sibTrans" cxnId="{0C3BABFC-7E3D-480A-8786-2F50D2CA4BF4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A2943CD8-2D16-42D1-94E2-8CCE049C6978}">
      <dgm:prSet phldrT="[Texto]" custT="1"/>
      <dgm:spPr/>
      <dgm:t>
        <a:bodyPr/>
        <a:lstStyle/>
        <a:p>
          <a:r>
            <a:rPr lang="es-ES" sz="1400" b="1" dirty="0" smtClean="0">
              <a:latin typeface="+mn-lt"/>
            </a:rPr>
            <a:t>TIPO </a:t>
          </a:r>
          <a:endParaRPr lang="es-ES" sz="1400" b="1" dirty="0">
            <a:latin typeface="+mn-lt"/>
          </a:endParaRPr>
        </a:p>
      </dgm:t>
    </dgm:pt>
    <dgm:pt modelId="{2456289C-2426-4D45-876C-75520A4679DA}" type="parTrans" cxnId="{3C2B83AB-1D20-425C-A39A-7DF18CDDBD65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564CADEB-9592-47E7-8E7D-83FA7AB906E1}" type="sibTrans" cxnId="{3C2B83AB-1D20-425C-A39A-7DF18CDDBD65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B66759B6-8A19-480F-9D8D-E4874AA0A582}">
      <dgm:prSet phldrT="[Texto]" custT="1"/>
      <dgm:spPr/>
      <dgm:t>
        <a:bodyPr/>
        <a:lstStyle/>
        <a:p>
          <a:r>
            <a:rPr lang="es-ES" sz="1400" dirty="0" smtClean="0">
              <a:latin typeface="+mn-lt"/>
            </a:rPr>
            <a:t>Descriptiva</a:t>
          </a:r>
          <a:endParaRPr lang="es-ES" sz="1400" dirty="0">
            <a:latin typeface="+mn-lt"/>
          </a:endParaRPr>
        </a:p>
      </dgm:t>
    </dgm:pt>
    <dgm:pt modelId="{3EBE9BAB-6A54-4140-BB85-ABF54FACF81D}" type="parTrans" cxnId="{F3E47D89-DF2C-4127-A121-5D8B84626487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FF6B8A98-2639-4E88-BDB1-DFEBB003A636}" type="sibTrans" cxnId="{F3E47D89-DF2C-4127-A121-5D8B84626487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56986DD5-A1AF-497C-9265-D0DFC00D142B}">
      <dgm:prSet phldrT="[Texto]" custT="1"/>
      <dgm:spPr/>
      <dgm:t>
        <a:bodyPr/>
        <a:lstStyle/>
        <a:p>
          <a:r>
            <a:rPr lang="es-ES" sz="1400" dirty="0" smtClean="0">
              <a:latin typeface="+mn-lt"/>
            </a:rPr>
            <a:t>Cuali- Cuantitativa</a:t>
          </a:r>
          <a:endParaRPr lang="es-ES" sz="1400" dirty="0">
            <a:latin typeface="+mn-lt"/>
          </a:endParaRPr>
        </a:p>
      </dgm:t>
    </dgm:pt>
    <dgm:pt modelId="{82968A27-5111-4924-9051-CC3AEF55B6F1}" type="sibTrans" cxnId="{1D7229F1-28AF-4485-99DB-C76E9B3ADDC3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12A9C376-BA39-43C6-9E5E-45AF7BA88E98}" type="parTrans" cxnId="{1D7229F1-28AF-4485-99DB-C76E9B3ADDC3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AD105869-F5CD-4D18-81A4-B15D63726476}" type="pres">
      <dgm:prSet presAssocID="{7122ED03-D332-4E62-B2A1-59E55C82EECD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BC9A2D1B-8E0E-4154-A6EE-BD8112572A76}" type="pres">
      <dgm:prSet presAssocID="{275B18D2-2899-4D85-94D7-EF26977A6586}" presName="parComposite" presStyleCnt="0"/>
      <dgm:spPr/>
    </dgm:pt>
    <dgm:pt modelId="{0BF408B1-5E1E-4E86-95AA-2CB7CB523B62}" type="pres">
      <dgm:prSet presAssocID="{275B18D2-2899-4D85-94D7-EF26977A6586}" presName="parBigCircle" presStyleLbl="node0" presStyleIdx="0" presStyleCnt="2" custLinFactX="11247" custLinFactNeighborX="100000" custLinFactNeighborY="50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59452E1-410A-4237-A35D-9A9BE458902F}" type="pres">
      <dgm:prSet presAssocID="{275B18D2-2899-4D85-94D7-EF26977A6586}" presName="parTx" presStyleLbl="revTx" presStyleIdx="0" presStyleCnt="10" custLinFactNeighborX="91233" custLinFactNeighborY="6065"/>
      <dgm:spPr/>
      <dgm:t>
        <a:bodyPr/>
        <a:lstStyle/>
        <a:p>
          <a:endParaRPr lang="es-EC"/>
        </a:p>
      </dgm:t>
    </dgm:pt>
    <dgm:pt modelId="{1EFB8FA3-C165-4BC3-9F09-646AD17AA019}" type="pres">
      <dgm:prSet presAssocID="{275B18D2-2899-4D85-94D7-EF26977A6586}" presName="bSpace" presStyleCnt="0"/>
      <dgm:spPr/>
    </dgm:pt>
    <dgm:pt modelId="{3EC652DF-850D-461E-8C55-25B4E8C99D3A}" type="pres">
      <dgm:prSet presAssocID="{275B18D2-2899-4D85-94D7-EF26977A6586}" presName="parBackupNorm" presStyleCnt="0"/>
      <dgm:spPr/>
    </dgm:pt>
    <dgm:pt modelId="{F2D6B950-ECA5-432A-A3B2-E032F404E0F8}" type="pres">
      <dgm:prSet presAssocID="{4B6CE5B1-00FA-48E7-AE70-7A1FC28DAD3A}" presName="parSpace" presStyleCnt="0"/>
      <dgm:spPr/>
    </dgm:pt>
    <dgm:pt modelId="{95E38D1B-1FB2-43B1-A2D0-48C4B0BD5353}" type="pres">
      <dgm:prSet presAssocID="{905E9E48-F833-42B9-9737-570AA152EFB9}" presName="desBackupLeftNorm" presStyleCnt="0"/>
      <dgm:spPr/>
    </dgm:pt>
    <dgm:pt modelId="{CBD3F6F8-2266-422A-AC20-575B7963AD88}" type="pres">
      <dgm:prSet presAssocID="{905E9E48-F833-42B9-9737-570AA152EFB9}" presName="desComposite" presStyleCnt="0"/>
      <dgm:spPr/>
    </dgm:pt>
    <dgm:pt modelId="{F56DEE6C-2B5C-4560-8A04-28A929182CF5}" type="pres">
      <dgm:prSet presAssocID="{905E9E48-F833-42B9-9737-570AA152EFB9}" presName="desCircle" presStyleLbl="node1" presStyleIdx="0" presStyleCnt="4" custLinFactX="100000" custLinFactNeighborX="121182" custLinFactNeighborY="576"/>
      <dgm:spPr/>
    </dgm:pt>
    <dgm:pt modelId="{DF650130-CFC3-4645-9809-9846B674C0EA}" type="pres">
      <dgm:prSet presAssocID="{905E9E48-F833-42B9-9737-570AA152EFB9}" presName="chTx" presStyleLbl="revTx" presStyleIdx="1" presStyleCnt="10" custLinFactX="27698" custLinFactNeighborX="100000" custLinFactNeighborY="11172"/>
      <dgm:spPr/>
      <dgm:t>
        <a:bodyPr/>
        <a:lstStyle/>
        <a:p>
          <a:endParaRPr lang="es-EC"/>
        </a:p>
      </dgm:t>
    </dgm:pt>
    <dgm:pt modelId="{71863E9C-F68D-4F8F-9547-8A299FFA71EF}" type="pres">
      <dgm:prSet presAssocID="{905E9E48-F833-42B9-9737-570AA152EFB9}" presName="desTx" presStyleLbl="revTx" presStyleIdx="2" presStyleCnt="10">
        <dgm:presLayoutVars>
          <dgm:bulletEnabled val="1"/>
        </dgm:presLayoutVars>
      </dgm:prSet>
      <dgm:spPr/>
    </dgm:pt>
    <dgm:pt modelId="{EFCEE2B8-5832-4760-AA5D-AD959AB17068}" type="pres">
      <dgm:prSet presAssocID="{905E9E48-F833-42B9-9737-570AA152EFB9}" presName="desBackupRightNorm" presStyleCnt="0"/>
      <dgm:spPr/>
    </dgm:pt>
    <dgm:pt modelId="{36E396BC-AD8E-44C0-A111-764CF364DD33}" type="pres">
      <dgm:prSet presAssocID="{AB95C439-010D-4120-90CE-5161C4F249DE}" presName="desSpace" presStyleCnt="0"/>
      <dgm:spPr/>
    </dgm:pt>
    <dgm:pt modelId="{F19509DF-EEC4-451A-BA21-7776EA9659A2}" type="pres">
      <dgm:prSet presAssocID="{4DA471A2-EFB4-41C4-9682-3BFAE683AB79}" presName="desBackupLeftNorm" presStyleCnt="0"/>
      <dgm:spPr/>
    </dgm:pt>
    <dgm:pt modelId="{E93B16F6-4AD3-4B28-8169-3D55F72A7779}" type="pres">
      <dgm:prSet presAssocID="{4DA471A2-EFB4-41C4-9682-3BFAE683AB79}" presName="desComposite" presStyleCnt="0"/>
      <dgm:spPr/>
    </dgm:pt>
    <dgm:pt modelId="{EE6BA733-D227-4B9D-9586-05E7C301C01B}" type="pres">
      <dgm:prSet presAssocID="{4DA471A2-EFB4-41C4-9682-3BFAE683AB79}" presName="desCircle" presStyleLbl="node1" presStyleIdx="1" presStyleCnt="4" custLinFactX="100000" custLinFactNeighborX="146268" custLinFactNeighborY="10295"/>
      <dgm:spPr/>
    </dgm:pt>
    <dgm:pt modelId="{1DA7326E-94DE-4727-BA75-8EB98AC23F09}" type="pres">
      <dgm:prSet presAssocID="{4DA471A2-EFB4-41C4-9682-3BFAE683AB79}" presName="chTx" presStyleLbl="revTx" presStyleIdx="3" presStyleCnt="10" custLinFactX="48456" custLinFactNeighborX="100000" custLinFactNeighborY="7395"/>
      <dgm:spPr/>
      <dgm:t>
        <a:bodyPr/>
        <a:lstStyle/>
        <a:p>
          <a:endParaRPr lang="es-EC"/>
        </a:p>
      </dgm:t>
    </dgm:pt>
    <dgm:pt modelId="{0A6A5DCE-0516-4A6B-A7B4-4242999F2C27}" type="pres">
      <dgm:prSet presAssocID="{4DA471A2-EFB4-41C4-9682-3BFAE683AB79}" presName="desTx" presStyleLbl="revTx" presStyleIdx="4" presStyleCnt="10">
        <dgm:presLayoutVars>
          <dgm:bulletEnabled val="1"/>
        </dgm:presLayoutVars>
      </dgm:prSet>
      <dgm:spPr/>
    </dgm:pt>
    <dgm:pt modelId="{344DF050-62CC-4FE3-AEBA-46D4766E4802}" type="pres">
      <dgm:prSet presAssocID="{4DA471A2-EFB4-41C4-9682-3BFAE683AB79}" presName="desBackupRightNorm" presStyleCnt="0"/>
      <dgm:spPr/>
    </dgm:pt>
    <dgm:pt modelId="{BB6D910A-181F-455D-998A-9FB62CFE97E5}" type="pres">
      <dgm:prSet presAssocID="{1001E0EC-EC3F-4FFF-B3EF-65B1362EBC96}" presName="desSpace" presStyleCnt="0"/>
      <dgm:spPr/>
    </dgm:pt>
    <dgm:pt modelId="{62E51102-FB04-4BAF-AF95-E75E6426F2E9}" type="pres">
      <dgm:prSet presAssocID="{A2943CD8-2D16-42D1-94E2-8CCE049C6978}" presName="parComposite" presStyleCnt="0"/>
      <dgm:spPr/>
    </dgm:pt>
    <dgm:pt modelId="{EB31D6F0-6B54-4439-B91E-4120D1170963}" type="pres">
      <dgm:prSet presAssocID="{A2943CD8-2D16-42D1-94E2-8CCE049C6978}" presName="parBigCircle" presStyleLbl="node0" presStyleIdx="1" presStyleCnt="2" custLinFactX="31181" custLinFactNeighborX="100000" custLinFactNeighborY="195"/>
      <dgm:spPr/>
    </dgm:pt>
    <dgm:pt modelId="{6E160858-66C5-4114-9ADE-5CDC1E814B39}" type="pres">
      <dgm:prSet presAssocID="{A2943CD8-2D16-42D1-94E2-8CCE049C6978}" presName="parTx" presStyleLbl="revTx" presStyleIdx="5" presStyleCnt="10" custLinFactX="20092" custLinFactNeighborX="100000" custLinFactNeighborY="-5312"/>
      <dgm:spPr/>
      <dgm:t>
        <a:bodyPr/>
        <a:lstStyle/>
        <a:p>
          <a:endParaRPr lang="es-EC"/>
        </a:p>
      </dgm:t>
    </dgm:pt>
    <dgm:pt modelId="{62DEBC1B-E0F0-47C1-B2CA-D73585FFA12E}" type="pres">
      <dgm:prSet presAssocID="{A2943CD8-2D16-42D1-94E2-8CCE049C6978}" presName="bSpace" presStyleCnt="0"/>
      <dgm:spPr/>
    </dgm:pt>
    <dgm:pt modelId="{C89FDA8D-26E8-4409-9FB1-76DCBE6C35D8}" type="pres">
      <dgm:prSet presAssocID="{A2943CD8-2D16-42D1-94E2-8CCE049C6978}" presName="parBackupNorm" presStyleCnt="0"/>
      <dgm:spPr/>
    </dgm:pt>
    <dgm:pt modelId="{17D4BA06-7145-4F80-8459-6C99EBE5B96E}" type="pres">
      <dgm:prSet presAssocID="{564CADEB-9592-47E7-8E7D-83FA7AB906E1}" presName="parSpace" presStyleCnt="0"/>
      <dgm:spPr/>
    </dgm:pt>
    <dgm:pt modelId="{1458E6D0-FB23-4B93-9FEE-5479C89B5BEF}" type="pres">
      <dgm:prSet presAssocID="{B66759B6-8A19-480F-9D8D-E4874AA0A582}" presName="desBackupLeftNorm" presStyleCnt="0"/>
      <dgm:spPr/>
    </dgm:pt>
    <dgm:pt modelId="{B989A340-6A92-46BE-888B-1C0493375ABB}" type="pres">
      <dgm:prSet presAssocID="{B66759B6-8A19-480F-9D8D-E4874AA0A582}" presName="desComposite" presStyleCnt="0"/>
      <dgm:spPr/>
    </dgm:pt>
    <dgm:pt modelId="{D21FC2C3-0938-4208-83B9-3A1C4FFE522E}" type="pres">
      <dgm:prSet presAssocID="{B66759B6-8A19-480F-9D8D-E4874AA0A582}" presName="desCircle" presStyleLbl="node1" presStyleIdx="2" presStyleCnt="4" custLinFactX="100000" custLinFactNeighborX="159586" custLinFactNeighborY="-18034"/>
      <dgm:spPr/>
    </dgm:pt>
    <dgm:pt modelId="{BC9F5A31-1561-4244-91FA-E09BDEA03FE0}" type="pres">
      <dgm:prSet presAssocID="{B66759B6-8A19-480F-9D8D-E4874AA0A582}" presName="chTx" presStyleLbl="revTx" presStyleIdx="6" presStyleCnt="10" custLinFactX="62302" custLinFactNeighborX="100000" custLinFactNeighborY="-3664"/>
      <dgm:spPr/>
      <dgm:t>
        <a:bodyPr/>
        <a:lstStyle/>
        <a:p>
          <a:endParaRPr lang="es-EC"/>
        </a:p>
      </dgm:t>
    </dgm:pt>
    <dgm:pt modelId="{C0B7B159-C8BC-432A-8F96-A1E069C1BD8F}" type="pres">
      <dgm:prSet presAssocID="{B66759B6-8A19-480F-9D8D-E4874AA0A582}" presName="desTx" presStyleLbl="revTx" presStyleIdx="7" presStyleCnt="10">
        <dgm:presLayoutVars>
          <dgm:bulletEnabled val="1"/>
        </dgm:presLayoutVars>
      </dgm:prSet>
      <dgm:spPr/>
    </dgm:pt>
    <dgm:pt modelId="{04E56741-2A70-48AE-9ECE-0AAFD2F4DB73}" type="pres">
      <dgm:prSet presAssocID="{B66759B6-8A19-480F-9D8D-E4874AA0A582}" presName="desBackupRightNorm" presStyleCnt="0"/>
      <dgm:spPr/>
    </dgm:pt>
    <dgm:pt modelId="{3BD1E7AD-988D-4982-927C-7DCA23C2ED6A}" type="pres">
      <dgm:prSet presAssocID="{FF6B8A98-2639-4E88-BDB1-DFEBB003A636}" presName="desSpace" presStyleCnt="0"/>
      <dgm:spPr/>
    </dgm:pt>
    <dgm:pt modelId="{3E8B332F-2F64-4F09-94F4-2EA551D26842}" type="pres">
      <dgm:prSet presAssocID="{56986DD5-A1AF-497C-9265-D0DFC00D142B}" presName="desBackupLeftNorm" presStyleCnt="0"/>
      <dgm:spPr/>
    </dgm:pt>
    <dgm:pt modelId="{701FDF6A-261C-40EF-ADDD-7A2581764C66}" type="pres">
      <dgm:prSet presAssocID="{56986DD5-A1AF-497C-9265-D0DFC00D142B}" presName="desComposite" presStyleCnt="0"/>
      <dgm:spPr/>
    </dgm:pt>
    <dgm:pt modelId="{ADBBA194-B16D-40FA-9BBD-AD74041BC0F7}" type="pres">
      <dgm:prSet presAssocID="{56986DD5-A1AF-497C-9265-D0DFC00D142B}" presName="desCircle" presStyleLbl="node1" presStyleIdx="3" presStyleCnt="4" custLinFactX="-300000" custLinFactNeighborX="-354331" custLinFactNeighborY="10295"/>
      <dgm:spPr/>
    </dgm:pt>
    <dgm:pt modelId="{50C625C6-0C88-4FB7-BCBF-FE3DC44FC33A}" type="pres">
      <dgm:prSet presAssocID="{56986DD5-A1AF-497C-9265-D0DFC00D142B}" presName="chTx" presStyleLbl="revTx" presStyleIdx="8" presStyleCnt="10" custLinFactX="-157304" custLinFactNeighborX="-200000" custLinFactNeighborY="11096"/>
      <dgm:spPr/>
      <dgm:t>
        <a:bodyPr/>
        <a:lstStyle/>
        <a:p>
          <a:endParaRPr lang="es-EC"/>
        </a:p>
      </dgm:t>
    </dgm:pt>
    <dgm:pt modelId="{EF147D33-167F-4B96-A23A-AAE5DD6F3AFC}" type="pres">
      <dgm:prSet presAssocID="{56986DD5-A1AF-497C-9265-D0DFC00D142B}" presName="desTx" presStyleLbl="revTx" presStyleIdx="9" presStyleCnt="10">
        <dgm:presLayoutVars>
          <dgm:bulletEnabled val="1"/>
        </dgm:presLayoutVars>
      </dgm:prSet>
      <dgm:spPr/>
    </dgm:pt>
    <dgm:pt modelId="{151A655C-0104-4374-A80B-88A4D350A2A9}" type="pres">
      <dgm:prSet presAssocID="{56986DD5-A1AF-497C-9265-D0DFC00D142B}" presName="desBackupRightNorm" presStyleCnt="0"/>
      <dgm:spPr/>
    </dgm:pt>
    <dgm:pt modelId="{686AB943-6928-43BE-B856-62346CE8C268}" type="pres">
      <dgm:prSet presAssocID="{82968A27-5111-4924-9051-CC3AEF55B6F1}" presName="desSpace" presStyleCnt="0"/>
      <dgm:spPr/>
    </dgm:pt>
  </dgm:ptLst>
  <dgm:cxnLst>
    <dgm:cxn modelId="{CDAE8CF5-C880-4049-BA69-08918B71DF05}" type="presOf" srcId="{4DA471A2-EFB4-41C4-9682-3BFAE683AB79}" destId="{1DA7326E-94DE-4727-BA75-8EB98AC23F09}" srcOrd="0" destOrd="0" presId="urn:microsoft.com/office/officeart/2008/layout/CircleAccentTimeline"/>
    <dgm:cxn modelId="{8BAF272A-71F3-468E-A172-E9169AF1B457}" type="presOf" srcId="{7122ED03-D332-4E62-B2A1-59E55C82EECD}" destId="{AD105869-F5CD-4D18-81A4-B15D63726476}" srcOrd="0" destOrd="0" presId="urn:microsoft.com/office/officeart/2008/layout/CircleAccentTimeline"/>
    <dgm:cxn modelId="{F1238AE8-3B6A-4A0B-99DA-DC3A255771CD}" type="presOf" srcId="{B66759B6-8A19-480F-9D8D-E4874AA0A582}" destId="{BC9F5A31-1561-4244-91FA-E09BDEA03FE0}" srcOrd="0" destOrd="0" presId="urn:microsoft.com/office/officeart/2008/layout/CircleAccentTimeline"/>
    <dgm:cxn modelId="{BC24C349-D46D-46A5-A357-B20FC127183D}" srcId="{7122ED03-D332-4E62-B2A1-59E55C82EECD}" destId="{275B18D2-2899-4D85-94D7-EF26977A6586}" srcOrd="0" destOrd="0" parTransId="{1C294B43-5304-40E2-B3B8-8633257FC31D}" sibTransId="{4B6CE5B1-00FA-48E7-AE70-7A1FC28DAD3A}"/>
    <dgm:cxn modelId="{D8FB37CC-9EED-492D-B7FF-E1F572A80E74}" type="presOf" srcId="{905E9E48-F833-42B9-9737-570AA152EFB9}" destId="{DF650130-CFC3-4645-9809-9846B674C0EA}" srcOrd="0" destOrd="0" presId="urn:microsoft.com/office/officeart/2008/layout/CircleAccentTimeline"/>
    <dgm:cxn modelId="{0C3BABFC-7E3D-480A-8786-2F50D2CA4BF4}" srcId="{275B18D2-2899-4D85-94D7-EF26977A6586}" destId="{4DA471A2-EFB4-41C4-9682-3BFAE683AB79}" srcOrd="1" destOrd="0" parTransId="{1525F1D5-F147-48F6-BC46-5CA75CDFCBCC}" sibTransId="{1001E0EC-EC3F-4FFF-B3EF-65B1362EBC96}"/>
    <dgm:cxn modelId="{3C2B83AB-1D20-425C-A39A-7DF18CDDBD65}" srcId="{7122ED03-D332-4E62-B2A1-59E55C82EECD}" destId="{A2943CD8-2D16-42D1-94E2-8CCE049C6978}" srcOrd="1" destOrd="0" parTransId="{2456289C-2426-4D45-876C-75520A4679DA}" sibTransId="{564CADEB-9592-47E7-8E7D-83FA7AB906E1}"/>
    <dgm:cxn modelId="{FE6D332C-FBB1-4147-B44C-987E61871C28}" type="presOf" srcId="{275B18D2-2899-4D85-94D7-EF26977A6586}" destId="{559452E1-410A-4237-A35D-9A9BE458902F}" srcOrd="0" destOrd="0" presId="urn:microsoft.com/office/officeart/2008/layout/CircleAccentTimeline"/>
    <dgm:cxn modelId="{9D392FFD-3EB6-4C27-8BD8-619A193CF3A4}" srcId="{275B18D2-2899-4D85-94D7-EF26977A6586}" destId="{905E9E48-F833-42B9-9737-570AA152EFB9}" srcOrd="0" destOrd="0" parTransId="{F02BD0B2-A46C-46A3-B177-AE178BA9E437}" sibTransId="{AB95C439-010D-4120-90CE-5161C4F249DE}"/>
    <dgm:cxn modelId="{1D7229F1-28AF-4485-99DB-C76E9B3ADDC3}" srcId="{A2943CD8-2D16-42D1-94E2-8CCE049C6978}" destId="{56986DD5-A1AF-497C-9265-D0DFC00D142B}" srcOrd="1" destOrd="0" parTransId="{12A9C376-BA39-43C6-9E5E-45AF7BA88E98}" sibTransId="{82968A27-5111-4924-9051-CC3AEF55B6F1}"/>
    <dgm:cxn modelId="{F3E47D89-DF2C-4127-A121-5D8B84626487}" srcId="{A2943CD8-2D16-42D1-94E2-8CCE049C6978}" destId="{B66759B6-8A19-480F-9D8D-E4874AA0A582}" srcOrd="0" destOrd="0" parTransId="{3EBE9BAB-6A54-4140-BB85-ABF54FACF81D}" sibTransId="{FF6B8A98-2639-4E88-BDB1-DFEBB003A636}"/>
    <dgm:cxn modelId="{78FDE3BE-65E8-4574-80EE-A942379A3D4B}" type="presOf" srcId="{A2943CD8-2D16-42D1-94E2-8CCE049C6978}" destId="{6E160858-66C5-4114-9ADE-5CDC1E814B39}" srcOrd="0" destOrd="0" presId="urn:microsoft.com/office/officeart/2008/layout/CircleAccentTimeline"/>
    <dgm:cxn modelId="{7A3C3573-51AB-4D5E-90C5-DEEB08DA0B74}" type="presOf" srcId="{56986DD5-A1AF-497C-9265-D0DFC00D142B}" destId="{50C625C6-0C88-4FB7-BCBF-FE3DC44FC33A}" srcOrd="0" destOrd="0" presId="urn:microsoft.com/office/officeart/2008/layout/CircleAccentTimeline"/>
    <dgm:cxn modelId="{7A706792-6D11-444A-ADCC-51690D24403B}" type="presParOf" srcId="{AD105869-F5CD-4D18-81A4-B15D63726476}" destId="{BC9A2D1B-8E0E-4154-A6EE-BD8112572A76}" srcOrd="0" destOrd="0" presId="urn:microsoft.com/office/officeart/2008/layout/CircleAccentTimeline"/>
    <dgm:cxn modelId="{BD1BFED5-5BFB-45C3-B0AE-DED560BEB40E}" type="presParOf" srcId="{BC9A2D1B-8E0E-4154-A6EE-BD8112572A76}" destId="{0BF408B1-5E1E-4E86-95AA-2CB7CB523B62}" srcOrd="0" destOrd="0" presId="urn:microsoft.com/office/officeart/2008/layout/CircleAccentTimeline"/>
    <dgm:cxn modelId="{EF1B322B-1953-4BBA-976A-4EEBA082FDE5}" type="presParOf" srcId="{BC9A2D1B-8E0E-4154-A6EE-BD8112572A76}" destId="{559452E1-410A-4237-A35D-9A9BE458902F}" srcOrd="1" destOrd="0" presId="urn:microsoft.com/office/officeart/2008/layout/CircleAccentTimeline"/>
    <dgm:cxn modelId="{E2F4FE6B-B6E6-4DAD-AE8A-9C8F8A3A3C32}" type="presParOf" srcId="{BC9A2D1B-8E0E-4154-A6EE-BD8112572A76}" destId="{1EFB8FA3-C165-4BC3-9F09-646AD17AA019}" srcOrd="2" destOrd="0" presId="urn:microsoft.com/office/officeart/2008/layout/CircleAccentTimeline"/>
    <dgm:cxn modelId="{DE28515C-C054-469C-B1F9-E483DF44A388}" type="presParOf" srcId="{AD105869-F5CD-4D18-81A4-B15D63726476}" destId="{3EC652DF-850D-461E-8C55-25B4E8C99D3A}" srcOrd="1" destOrd="0" presId="urn:microsoft.com/office/officeart/2008/layout/CircleAccentTimeline"/>
    <dgm:cxn modelId="{511391BD-C012-4BDF-8BDB-D25E1E544915}" type="presParOf" srcId="{AD105869-F5CD-4D18-81A4-B15D63726476}" destId="{F2D6B950-ECA5-432A-A3B2-E032F404E0F8}" srcOrd="2" destOrd="0" presId="urn:microsoft.com/office/officeart/2008/layout/CircleAccentTimeline"/>
    <dgm:cxn modelId="{019A4BCC-9709-43D2-B1B4-DCFF092C3587}" type="presParOf" srcId="{AD105869-F5CD-4D18-81A4-B15D63726476}" destId="{95E38D1B-1FB2-43B1-A2D0-48C4B0BD5353}" srcOrd="3" destOrd="0" presId="urn:microsoft.com/office/officeart/2008/layout/CircleAccentTimeline"/>
    <dgm:cxn modelId="{64B6915D-80D6-450F-9C95-4F98F790DBF4}" type="presParOf" srcId="{AD105869-F5CD-4D18-81A4-B15D63726476}" destId="{CBD3F6F8-2266-422A-AC20-575B7963AD88}" srcOrd="4" destOrd="0" presId="urn:microsoft.com/office/officeart/2008/layout/CircleAccentTimeline"/>
    <dgm:cxn modelId="{ECA9281E-DED9-49F3-8B61-9522DE58C784}" type="presParOf" srcId="{CBD3F6F8-2266-422A-AC20-575B7963AD88}" destId="{F56DEE6C-2B5C-4560-8A04-28A929182CF5}" srcOrd="0" destOrd="0" presId="urn:microsoft.com/office/officeart/2008/layout/CircleAccentTimeline"/>
    <dgm:cxn modelId="{5CC7CDAA-A5B6-40EF-B6D2-D33B7C3B506B}" type="presParOf" srcId="{CBD3F6F8-2266-422A-AC20-575B7963AD88}" destId="{DF650130-CFC3-4645-9809-9846B674C0EA}" srcOrd="1" destOrd="0" presId="urn:microsoft.com/office/officeart/2008/layout/CircleAccentTimeline"/>
    <dgm:cxn modelId="{CE083144-5E55-4A07-8568-D5D238A065F6}" type="presParOf" srcId="{CBD3F6F8-2266-422A-AC20-575B7963AD88}" destId="{71863E9C-F68D-4F8F-9547-8A299FFA71EF}" srcOrd="2" destOrd="0" presId="urn:microsoft.com/office/officeart/2008/layout/CircleAccentTimeline"/>
    <dgm:cxn modelId="{06D78887-A6AE-4D5B-83C1-F00E8A2B320F}" type="presParOf" srcId="{AD105869-F5CD-4D18-81A4-B15D63726476}" destId="{EFCEE2B8-5832-4760-AA5D-AD959AB17068}" srcOrd="5" destOrd="0" presId="urn:microsoft.com/office/officeart/2008/layout/CircleAccentTimeline"/>
    <dgm:cxn modelId="{3CD4BB26-2B1B-43A0-8297-8C681C8FCCFB}" type="presParOf" srcId="{AD105869-F5CD-4D18-81A4-B15D63726476}" destId="{36E396BC-AD8E-44C0-A111-764CF364DD33}" srcOrd="6" destOrd="0" presId="urn:microsoft.com/office/officeart/2008/layout/CircleAccentTimeline"/>
    <dgm:cxn modelId="{70C5BBEC-77BD-4569-BFB0-3B0BCBC588A1}" type="presParOf" srcId="{AD105869-F5CD-4D18-81A4-B15D63726476}" destId="{F19509DF-EEC4-451A-BA21-7776EA9659A2}" srcOrd="7" destOrd="0" presId="urn:microsoft.com/office/officeart/2008/layout/CircleAccentTimeline"/>
    <dgm:cxn modelId="{59E26756-2C57-463F-992B-DAE675B5FFD5}" type="presParOf" srcId="{AD105869-F5CD-4D18-81A4-B15D63726476}" destId="{E93B16F6-4AD3-4B28-8169-3D55F72A7779}" srcOrd="8" destOrd="0" presId="urn:microsoft.com/office/officeart/2008/layout/CircleAccentTimeline"/>
    <dgm:cxn modelId="{C946CD2B-0909-4587-932A-BB9C06E0DC3D}" type="presParOf" srcId="{E93B16F6-4AD3-4B28-8169-3D55F72A7779}" destId="{EE6BA733-D227-4B9D-9586-05E7C301C01B}" srcOrd="0" destOrd="0" presId="urn:microsoft.com/office/officeart/2008/layout/CircleAccentTimeline"/>
    <dgm:cxn modelId="{2E5E1718-6CFB-47FA-A3A9-5743C8E326F4}" type="presParOf" srcId="{E93B16F6-4AD3-4B28-8169-3D55F72A7779}" destId="{1DA7326E-94DE-4727-BA75-8EB98AC23F09}" srcOrd="1" destOrd="0" presId="urn:microsoft.com/office/officeart/2008/layout/CircleAccentTimeline"/>
    <dgm:cxn modelId="{A6A06147-4C06-49A0-A045-DA86E61A1AB5}" type="presParOf" srcId="{E93B16F6-4AD3-4B28-8169-3D55F72A7779}" destId="{0A6A5DCE-0516-4A6B-A7B4-4242999F2C27}" srcOrd="2" destOrd="0" presId="urn:microsoft.com/office/officeart/2008/layout/CircleAccentTimeline"/>
    <dgm:cxn modelId="{BE65C2DF-F915-4485-B336-860B55474AB8}" type="presParOf" srcId="{AD105869-F5CD-4D18-81A4-B15D63726476}" destId="{344DF050-62CC-4FE3-AEBA-46D4766E4802}" srcOrd="9" destOrd="0" presId="urn:microsoft.com/office/officeart/2008/layout/CircleAccentTimeline"/>
    <dgm:cxn modelId="{83EB29CA-54BC-4B99-8768-5BEB5555868F}" type="presParOf" srcId="{AD105869-F5CD-4D18-81A4-B15D63726476}" destId="{BB6D910A-181F-455D-998A-9FB62CFE97E5}" srcOrd="10" destOrd="0" presId="urn:microsoft.com/office/officeart/2008/layout/CircleAccentTimeline"/>
    <dgm:cxn modelId="{31CB8D41-5078-4C3C-83C1-D72C0A65DF9E}" type="presParOf" srcId="{AD105869-F5CD-4D18-81A4-B15D63726476}" destId="{62E51102-FB04-4BAF-AF95-E75E6426F2E9}" srcOrd="11" destOrd="0" presId="urn:microsoft.com/office/officeart/2008/layout/CircleAccentTimeline"/>
    <dgm:cxn modelId="{9245D39A-29B2-4620-A2C3-C51CD3F46D10}" type="presParOf" srcId="{62E51102-FB04-4BAF-AF95-E75E6426F2E9}" destId="{EB31D6F0-6B54-4439-B91E-4120D1170963}" srcOrd="0" destOrd="0" presId="urn:microsoft.com/office/officeart/2008/layout/CircleAccentTimeline"/>
    <dgm:cxn modelId="{6046035B-7D8C-4876-93E1-400FFAC48423}" type="presParOf" srcId="{62E51102-FB04-4BAF-AF95-E75E6426F2E9}" destId="{6E160858-66C5-4114-9ADE-5CDC1E814B39}" srcOrd="1" destOrd="0" presId="urn:microsoft.com/office/officeart/2008/layout/CircleAccentTimeline"/>
    <dgm:cxn modelId="{B87BAE70-FE5A-40C7-85E2-F6E375D7EE1F}" type="presParOf" srcId="{62E51102-FB04-4BAF-AF95-E75E6426F2E9}" destId="{62DEBC1B-E0F0-47C1-B2CA-D73585FFA12E}" srcOrd="2" destOrd="0" presId="urn:microsoft.com/office/officeart/2008/layout/CircleAccentTimeline"/>
    <dgm:cxn modelId="{C4814AF4-0D34-454E-9311-ACB13E9384E9}" type="presParOf" srcId="{AD105869-F5CD-4D18-81A4-B15D63726476}" destId="{C89FDA8D-26E8-4409-9FB1-76DCBE6C35D8}" srcOrd="12" destOrd="0" presId="urn:microsoft.com/office/officeart/2008/layout/CircleAccentTimeline"/>
    <dgm:cxn modelId="{594B4167-D5F5-42C9-A033-4D4E14FBC3B5}" type="presParOf" srcId="{AD105869-F5CD-4D18-81A4-B15D63726476}" destId="{17D4BA06-7145-4F80-8459-6C99EBE5B96E}" srcOrd="13" destOrd="0" presId="urn:microsoft.com/office/officeart/2008/layout/CircleAccentTimeline"/>
    <dgm:cxn modelId="{9C1E3149-5C64-4CEA-8EC5-08C301D47710}" type="presParOf" srcId="{AD105869-F5CD-4D18-81A4-B15D63726476}" destId="{1458E6D0-FB23-4B93-9FEE-5479C89B5BEF}" srcOrd="14" destOrd="0" presId="urn:microsoft.com/office/officeart/2008/layout/CircleAccentTimeline"/>
    <dgm:cxn modelId="{BFE0CC6E-4DD0-41FC-B017-A0D44DB72A26}" type="presParOf" srcId="{AD105869-F5CD-4D18-81A4-B15D63726476}" destId="{B989A340-6A92-46BE-888B-1C0493375ABB}" srcOrd="15" destOrd="0" presId="urn:microsoft.com/office/officeart/2008/layout/CircleAccentTimeline"/>
    <dgm:cxn modelId="{5CF6A9D2-F25A-4231-B8E0-751330A2659D}" type="presParOf" srcId="{B989A340-6A92-46BE-888B-1C0493375ABB}" destId="{D21FC2C3-0938-4208-83B9-3A1C4FFE522E}" srcOrd="0" destOrd="0" presId="urn:microsoft.com/office/officeart/2008/layout/CircleAccentTimeline"/>
    <dgm:cxn modelId="{C7295D05-8206-4F6B-8D8A-FA3E30018819}" type="presParOf" srcId="{B989A340-6A92-46BE-888B-1C0493375ABB}" destId="{BC9F5A31-1561-4244-91FA-E09BDEA03FE0}" srcOrd="1" destOrd="0" presId="urn:microsoft.com/office/officeart/2008/layout/CircleAccentTimeline"/>
    <dgm:cxn modelId="{99F1D15C-6715-452B-BE9C-6E47EDA646CC}" type="presParOf" srcId="{B989A340-6A92-46BE-888B-1C0493375ABB}" destId="{C0B7B159-C8BC-432A-8F96-A1E069C1BD8F}" srcOrd="2" destOrd="0" presId="urn:microsoft.com/office/officeart/2008/layout/CircleAccentTimeline"/>
    <dgm:cxn modelId="{42EC8E7E-99D2-4524-9CFA-0D1CDF3ACDEE}" type="presParOf" srcId="{AD105869-F5CD-4D18-81A4-B15D63726476}" destId="{04E56741-2A70-48AE-9ECE-0AAFD2F4DB73}" srcOrd="16" destOrd="0" presId="urn:microsoft.com/office/officeart/2008/layout/CircleAccentTimeline"/>
    <dgm:cxn modelId="{569A7870-2D8B-4FDF-8510-FA117DF1E450}" type="presParOf" srcId="{AD105869-F5CD-4D18-81A4-B15D63726476}" destId="{3BD1E7AD-988D-4982-927C-7DCA23C2ED6A}" srcOrd="17" destOrd="0" presId="urn:microsoft.com/office/officeart/2008/layout/CircleAccentTimeline"/>
    <dgm:cxn modelId="{0CF7556F-C934-4F73-9969-31651F77919F}" type="presParOf" srcId="{AD105869-F5CD-4D18-81A4-B15D63726476}" destId="{3E8B332F-2F64-4F09-94F4-2EA551D26842}" srcOrd="18" destOrd="0" presId="urn:microsoft.com/office/officeart/2008/layout/CircleAccentTimeline"/>
    <dgm:cxn modelId="{2EC3F6B4-3752-4907-85CF-E47816EB6F12}" type="presParOf" srcId="{AD105869-F5CD-4D18-81A4-B15D63726476}" destId="{701FDF6A-261C-40EF-ADDD-7A2581764C66}" srcOrd="19" destOrd="0" presId="urn:microsoft.com/office/officeart/2008/layout/CircleAccentTimeline"/>
    <dgm:cxn modelId="{38CC5479-B8C2-481C-8F33-DD5B4161E8F7}" type="presParOf" srcId="{701FDF6A-261C-40EF-ADDD-7A2581764C66}" destId="{ADBBA194-B16D-40FA-9BBD-AD74041BC0F7}" srcOrd="0" destOrd="0" presId="urn:microsoft.com/office/officeart/2008/layout/CircleAccentTimeline"/>
    <dgm:cxn modelId="{212D7F69-C425-4917-A577-C8F76CB9575A}" type="presParOf" srcId="{701FDF6A-261C-40EF-ADDD-7A2581764C66}" destId="{50C625C6-0C88-4FB7-BCBF-FE3DC44FC33A}" srcOrd="1" destOrd="0" presId="urn:microsoft.com/office/officeart/2008/layout/CircleAccentTimeline"/>
    <dgm:cxn modelId="{0D78ABD2-B8F6-41A9-B59F-34B153D3DDC1}" type="presParOf" srcId="{701FDF6A-261C-40EF-ADDD-7A2581764C66}" destId="{EF147D33-167F-4B96-A23A-AAE5DD6F3AFC}" srcOrd="2" destOrd="0" presId="urn:microsoft.com/office/officeart/2008/layout/CircleAccentTimeline"/>
    <dgm:cxn modelId="{E916BBA2-233B-43AC-92A3-247801B23576}" type="presParOf" srcId="{AD105869-F5CD-4D18-81A4-B15D63726476}" destId="{151A655C-0104-4374-A80B-88A4D350A2A9}" srcOrd="20" destOrd="0" presId="urn:microsoft.com/office/officeart/2008/layout/CircleAccentTimeline"/>
    <dgm:cxn modelId="{ECF82B24-E28F-487B-BB8F-E3F260B69C11}" type="presParOf" srcId="{AD105869-F5CD-4D18-81A4-B15D63726476}" destId="{686AB943-6928-43BE-B856-62346CE8C268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CDD949-DDEE-40B3-B26A-DBBE64F6D4DE}" type="doc">
      <dgm:prSet loTypeId="urn:microsoft.com/office/officeart/2005/8/layout/vList4" loCatId="picture" qsTypeId="urn:microsoft.com/office/officeart/2005/8/quickstyle/simple3" qsCatId="simple" csTypeId="urn:microsoft.com/office/officeart/2005/8/colors/colorful3" csCatId="colorful" phldr="1"/>
      <dgm:spPr/>
    </dgm:pt>
    <dgm:pt modelId="{8394B7E1-4A4F-4F2A-B5B2-9FF07C5C8C54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+mn-lt"/>
              <a:ea typeface="Gungsuh"/>
            </a:rPr>
            <a:t>Las docentes comprenden la importancia que tiene la implementación de las herramientas digitales en el aula.</a:t>
          </a:r>
          <a:endParaRPr lang="es-EC" sz="1600" dirty="0">
            <a:solidFill>
              <a:schemeClr val="tx1"/>
            </a:solidFill>
            <a:latin typeface="+mn-lt"/>
            <a:ea typeface="Gungsuh"/>
          </a:endParaRPr>
        </a:p>
      </dgm:t>
    </dgm:pt>
    <dgm:pt modelId="{CEE86014-662D-4401-894E-1362DF7C6B97}" type="parTrans" cxnId="{0262A9B1-C48D-4F2F-A3C0-DA105E9EBFC3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1F34B829-423F-413F-AC24-283BF135A03F}" type="sibTrans" cxnId="{0262A9B1-C48D-4F2F-A3C0-DA105E9EBFC3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BF6BE975-ED9B-4495-B201-CBC9653388F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ea typeface="Gungsuh"/>
            </a:rPr>
            <a:t>El uso de las herramientas digitales por parte de las docentes es limitado en las horas de clases.</a:t>
          </a:r>
          <a:endParaRPr lang="es-EC" sz="1600" dirty="0">
            <a:solidFill>
              <a:schemeClr val="tx1"/>
            </a:solidFill>
            <a:latin typeface="Comic Sans MS" pitchFamily="66" charset="0"/>
            <a:ea typeface="Gungsuh"/>
          </a:endParaRPr>
        </a:p>
      </dgm:t>
    </dgm:pt>
    <dgm:pt modelId="{C9AE587E-8264-4AAA-8C7B-DACB359EFB92}" type="parTrans" cxnId="{8789F709-8796-489F-8252-4355CF9A9439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E66D523D-24D4-4F15-A507-08F7DC4AF9AC}" type="sibTrans" cxnId="{8789F709-8796-489F-8252-4355CF9A9439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FE5F89A5-D494-43CB-AF12-1EC23EED6503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Comic Sans MS" pitchFamily="66" charset="0"/>
              <a:ea typeface="Gungsuh"/>
            </a:rPr>
            <a:t>El Test de Plon R da como resultado que el desarrollo del lenguaje oral de los niños existe una limentacion.</a:t>
          </a:r>
          <a:endParaRPr lang="es-EC" sz="1600" dirty="0">
            <a:solidFill>
              <a:schemeClr val="tx1"/>
            </a:solidFill>
            <a:latin typeface="Comic Sans MS" pitchFamily="66" charset="0"/>
            <a:ea typeface="Gungsuh"/>
          </a:endParaRPr>
        </a:p>
      </dgm:t>
    </dgm:pt>
    <dgm:pt modelId="{DCD9A656-90C3-4694-9BA4-6FE2C9BAF494}" type="parTrans" cxnId="{2E7A3E9C-03EF-4E84-A7BF-B1BB8A322CEC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BCD52AD0-5C81-4FEB-9258-8AEC2C5A6E32}" type="sibTrans" cxnId="{2E7A3E9C-03EF-4E84-A7BF-B1BB8A322CEC}">
      <dgm:prSet/>
      <dgm:spPr/>
      <dgm:t>
        <a:bodyPr/>
        <a:lstStyle/>
        <a:p>
          <a:endParaRPr lang="es-EC" sz="1600">
            <a:solidFill>
              <a:schemeClr val="tx1"/>
            </a:solidFill>
            <a:ea typeface="Gungsuh"/>
          </a:endParaRPr>
        </a:p>
      </dgm:t>
    </dgm:pt>
    <dgm:pt modelId="{2F83D4D1-2259-473A-86D4-2420FC361BF1}" type="pres">
      <dgm:prSet presAssocID="{D2CDD949-DDEE-40B3-B26A-DBBE64F6D4DE}" presName="linear" presStyleCnt="0">
        <dgm:presLayoutVars>
          <dgm:dir/>
          <dgm:resizeHandles val="exact"/>
        </dgm:presLayoutVars>
      </dgm:prSet>
      <dgm:spPr/>
    </dgm:pt>
    <dgm:pt modelId="{10B3F902-9A80-487D-91D6-A533A3E0E37A}" type="pres">
      <dgm:prSet presAssocID="{8394B7E1-4A4F-4F2A-B5B2-9FF07C5C8C54}" presName="comp" presStyleCnt="0"/>
      <dgm:spPr/>
    </dgm:pt>
    <dgm:pt modelId="{0EF1A726-9387-488B-9DEE-736F6045206F}" type="pres">
      <dgm:prSet presAssocID="{8394B7E1-4A4F-4F2A-B5B2-9FF07C5C8C54}" presName="box" presStyleLbl="node1" presStyleIdx="0" presStyleCnt="3"/>
      <dgm:spPr/>
      <dgm:t>
        <a:bodyPr/>
        <a:lstStyle/>
        <a:p>
          <a:endParaRPr lang="es-EC"/>
        </a:p>
      </dgm:t>
    </dgm:pt>
    <dgm:pt modelId="{754BFF64-7F94-4A46-BF7B-6E06916E2F29}" type="pres">
      <dgm:prSet presAssocID="{8394B7E1-4A4F-4F2A-B5B2-9FF07C5C8C5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594F1D-126A-48B3-8752-334DEE948BAC}" type="pres">
      <dgm:prSet presAssocID="{8394B7E1-4A4F-4F2A-B5B2-9FF07C5C8C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AAB819-088C-444D-9D9E-2A6CC22A23DC}" type="pres">
      <dgm:prSet presAssocID="{1F34B829-423F-413F-AC24-283BF135A03F}" presName="spacer" presStyleCnt="0"/>
      <dgm:spPr/>
    </dgm:pt>
    <dgm:pt modelId="{331723FC-36C1-4C66-8E8D-4B62097F5F14}" type="pres">
      <dgm:prSet presAssocID="{BF6BE975-ED9B-4495-B201-CBC9653388F1}" presName="comp" presStyleCnt="0"/>
      <dgm:spPr/>
    </dgm:pt>
    <dgm:pt modelId="{1FAAD52F-AA2C-4965-A361-A5150873B7BA}" type="pres">
      <dgm:prSet presAssocID="{BF6BE975-ED9B-4495-B201-CBC9653388F1}" presName="box" presStyleLbl="node1" presStyleIdx="1" presStyleCnt="3"/>
      <dgm:spPr/>
      <dgm:t>
        <a:bodyPr/>
        <a:lstStyle/>
        <a:p>
          <a:endParaRPr lang="es-EC"/>
        </a:p>
      </dgm:t>
    </dgm:pt>
    <dgm:pt modelId="{C0383556-09FF-41A8-AFC1-B429DB54420D}" type="pres">
      <dgm:prSet presAssocID="{BF6BE975-ED9B-4495-B201-CBC9653388F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F605DE-0EFA-44EB-9BA3-DBC8B186D72D}" type="pres">
      <dgm:prSet presAssocID="{BF6BE975-ED9B-4495-B201-CBC9653388F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5A49AE-BB4A-4CE6-8EDA-A9E9999CBC53}" type="pres">
      <dgm:prSet presAssocID="{E66D523D-24D4-4F15-A507-08F7DC4AF9AC}" presName="spacer" presStyleCnt="0"/>
      <dgm:spPr/>
    </dgm:pt>
    <dgm:pt modelId="{5FD4F8FF-AF4A-4EF6-BED8-6DBA98D847FD}" type="pres">
      <dgm:prSet presAssocID="{FE5F89A5-D494-43CB-AF12-1EC23EED6503}" presName="comp" presStyleCnt="0"/>
      <dgm:spPr/>
    </dgm:pt>
    <dgm:pt modelId="{AB963D8B-1F3A-455E-90CE-A740813FC4FC}" type="pres">
      <dgm:prSet presAssocID="{FE5F89A5-D494-43CB-AF12-1EC23EED6503}" presName="box" presStyleLbl="node1" presStyleIdx="2" presStyleCnt="3"/>
      <dgm:spPr/>
      <dgm:t>
        <a:bodyPr/>
        <a:lstStyle/>
        <a:p>
          <a:endParaRPr lang="es-EC"/>
        </a:p>
      </dgm:t>
    </dgm:pt>
    <dgm:pt modelId="{C177F350-A08D-4370-B77E-9D591A861CEB}" type="pres">
      <dgm:prSet presAssocID="{FE5F89A5-D494-43CB-AF12-1EC23EED6503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4EB092-DED7-4D12-A126-F15E9D3A8974}" type="pres">
      <dgm:prSet presAssocID="{FE5F89A5-D494-43CB-AF12-1EC23EED650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62A9B1-C48D-4F2F-A3C0-DA105E9EBFC3}" srcId="{D2CDD949-DDEE-40B3-B26A-DBBE64F6D4DE}" destId="{8394B7E1-4A4F-4F2A-B5B2-9FF07C5C8C54}" srcOrd="0" destOrd="0" parTransId="{CEE86014-662D-4401-894E-1362DF7C6B97}" sibTransId="{1F34B829-423F-413F-AC24-283BF135A03F}"/>
    <dgm:cxn modelId="{3E887C52-EAEB-4D5A-ADA0-C2B4B5D97E9C}" type="presOf" srcId="{D2CDD949-DDEE-40B3-B26A-DBBE64F6D4DE}" destId="{2F83D4D1-2259-473A-86D4-2420FC361BF1}" srcOrd="0" destOrd="0" presId="urn:microsoft.com/office/officeart/2005/8/layout/vList4"/>
    <dgm:cxn modelId="{0B2A530E-DD59-4767-B1FE-A3D95EB9890B}" type="presOf" srcId="{FE5F89A5-D494-43CB-AF12-1EC23EED6503}" destId="{AB963D8B-1F3A-455E-90CE-A740813FC4FC}" srcOrd="0" destOrd="0" presId="urn:microsoft.com/office/officeart/2005/8/layout/vList4"/>
    <dgm:cxn modelId="{8789F709-8796-489F-8252-4355CF9A9439}" srcId="{D2CDD949-DDEE-40B3-B26A-DBBE64F6D4DE}" destId="{BF6BE975-ED9B-4495-B201-CBC9653388F1}" srcOrd="1" destOrd="0" parTransId="{C9AE587E-8264-4AAA-8C7B-DACB359EFB92}" sibTransId="{E66D523D-24D4-4F15-A507-08F7DC4AF9AC}"/>
    <dgm:cxn modelId="{09E3E2EA-A3D9-4EAD-8D3D-6700E5E94DC4}" type="presOf" srcId="{BF6BE975-ED9B-4495-B201-CBC9653388F1}" destId="{1FAAD52F-AA2C-4965-A361-A5150873B7BA}" srcOrd="0" destOrd="0" presId="urn:microsoft.com/office/officeart/2005/8/layout/vList4"/>
    <dgm:cxn modelId="{2E7A3E9C-03EF-4E84-A7BF-B1BB8A322CEC}" srcId="{D2CDD949-DDEE-40B3-B26A-DBBE64F6D4DE}" destId="{FE5F89A5-D494-43CB-AF12-1EC23EED6503}" srcOrd="2" destOrd="0" parTransId="{DCD9A656-90C3-4694-9BA4-6FE2C9BAF494}" sibTransId="{BCD52AD0-5C81-4FEB-9258-8AEC2C5A6E32}"/>
    <dgm:cxn modelId="{BE0ABB21-8C61-4F8A-85D5-6963B886AF94}" type="presOf" srcId="{8394B7E1-4A4F-4F2A-B5B2-9FF07C5C8C54}" destId="{0EF1A726-9387-488B-9DEE-736F6045206F}" srcOrd="0" destOrd="0" presId="urn:microsoft.com/office/officeart/2005/8/layout/vList4"/>
    <dgm:cxn modelId="{DE28C619-3FA0-47B5-9408-88B4C13EE842}" type="presOf" srcId="{FE5F89A5-D494-43CB-AF12-1EC23EED6503}" destId="{F74EB092-DED7-4D12-A126-F15E9D3A8974}" srcOrd="1" destOrd="0" presId="urn:microsoft.com/office/officeart/2005/8/layout/vList4"/>
    <dgm:cxn modelId="{684C8F4C-3625-4CC8-BA67-AA51123636F8}" type="presOf" srcId="{BF6BE975-ED9B-4495-B201-CBC9653388F1}" destId="{C2F605DE-0EFA-44EB-9BA3-DBC8B186D72D}" srcOrd="1" destOrd="0" presId="urn:microsoft.com/office/officeart/2005/8/layout/vList4"/>
    <dgm:cxn modelId="{11464520-39E1-41FC-8326-E8130A80E911}" type="presOf" srcId="{8394B7E1-4A4F-4F2A-B5B2-9FF07C5C8C54}" destId="{27594F1D-126A-48B3-8752-334DEE948BAC}" srcOrd="1" destOrd="0" presId="urn:microsoft.com/office/officeart/2005/8/layout/vList4"/>
    <dgm:cxn modelId="{005E1BFE-CB74-4195-A4E0-088840283C34}" type="presParOf" srcId="{2F83D4D1-2259-473A-86D4-2420FC361BF1}" destId="{10B3F902-9A80-487D-91D6-A533A3E0E37A}" srcOrd="0" destOrd="0" presId="urn:microsoft.com/office/officeart/2005/8/layout/vList4"/>
    <dgm:cxn modelId="{B7224AB4-D1C6-4A2B-A595-2CB433236D69}" type="presParOf" srcId="{10B3F902-9A80-487D-91D6-A533A3E0E37A}" destId="{0EF1A726-9387-488B-9DEE-736F6045206F}" srcOrd="0" destOrd="0" presId="urn:microsoft.com/office/officeart/2005/8/layout/vList4"/>
    <dgm:cxn modelId="{9B8D51B6-BA8F-4767-944E-F2354FABD061}" type="presParOf" srcId="{10B3F902-9A80-487D-91D6-A533A3E0E37A}" destId="{754BFF64-7F94-4A46-BF7B-6E06916E2F29}" srcOrd="1" destOrd="0" presId="urn:microsoft.com/office/officeart/2005/8/layout/vList4"/>
    <dgm:cxn modelId="{96929995-02DF-4A2D-B9E6-7F1E28E6A430}" type="presParOf" srcId="{10B3F902-9A80-487D-91D6-A533A3E0E37A}" destId="{27594F1D-126A-48B3-8752-334DEE948BAC}" srcOrd="2" destOrd="0" presId="urn:microsoft.com/office/officeart/2005/8/layout/vList4"/>
    <dgm:cxn modelId="{84428DD0-4883-49EA-B8BE-B535DCE6EFF5}" type="presParOf" srcId="{2F83D4D1-2259-473A-86D4-2420FC361BF1}" destId="{70AAB819-088C-444D-9D9E-2A6CC22A23DC}" srcOrd="1" destOrd="0" presId="urn:microsoft.com/office/officeart/2005/8/layout/vList4"/>
    <dgm:cxn modelId="{4BC8C558-D792-4E42-A1C6-C026D2F00EB6}" type="presParOf" srcId="{2F83D4D1-2259-473A-86D4-2420FC361BF1}" destId="{331723FC-36C1-4C66-8E8D-4B62097F5F14}" srcOrd="2" destOrd="0" presId="urn:microsoft.com/office/officeart/2005/8/layout/vList4"/>
    <dgm:cxn modelId="{8C5BEFCD-D0A9-4136-A77C-60065A139355}" type="presParOf" srcId="{331723FC-36C1-4C66-8E8D-4B62097F5F14}" destId="{1FAAD52F-AA2C-4965-A361-A5150873B7BA}" srcOrd="0" destOrd="0" presId="urn:microsoft.com/office/officeart/2005/8/layout/vList4"/>
    <dgm:cxn modelId="{BB61B254-5BFC-4FA0-BC31-0EB59A4E9E50}" type="presParOf" srcId="{331723FC-36C1-4C66-8E8D-4B62097F5F14}" destId="{C0383556-09FF-41A8-AFC1-B429DB54420D}" srcOrd="1" destOrd="0" presId="urn:microsoft.com/office/officeart/2005/8/layout/vList4"/>
    <dgm:cxn modelId="{99F94D28-30F5-48AE-A414-73085FC0B390}" type="presParOf" srcId="{331723FC-36C1-4C66-8E8D-4B62097F5F14}" destId="{C2F605DE-0EFA-44EB-9BA3-DBC8B186D72D}" srcOrd="2" destOrd="0" presId="urn:microsoft.com/office/officeart/2005/8/layout/vList4"/>
    <dgm:cxn modelId="{F40EB567-7B69-465F-B87D-00B7CAA58CB6}" type="presParOf" srcId="{2F83D4D1-2259-473A-86D4-2420FC361BF1}" destId="{675A49AE-BB4A-4CE6-8EDA-A9E9999CBC53}" srcOrd="3" destOrd="0" presId="urn:microsoft.com/office/officeart/2005/8/layout/vList4"/>
    <dgm:cxn modelId="{DCF396E8-DD5B-40A8-AB45-CEE15C2142B4}" type="presParOf" srcId="{2F83D4D1-2259-473A-86D4-2420FC361BF1}" destId="{5FD4F8FF-AF4A-4EF6-BED8-6DBA98D847FD}" srcOrd="4" destOrd="0" presId="urn:microsoft.com/office/officeart/2005/8/layout/vList4"/>
    <dgm:cxn modelId="{9C023769-682E-47D9-8CC5-D1B3C2B1FE0E}" type="presParOf" srcId="{5FD4F8FF-AF4A-4EF6-BED8-6DBA98D847FD}" destId="{AB963D8B-1F3A-455E-90CE-A740813FC4FC}" srcOrd="0" destOrd="0" presId="urn:microsoft.com/office/officeart/2005/8/layout/vList4"/>
    <dgm:cxn modelId="{7D3F1CB0-2D82-4B61-B392-FB9DD1C0D4A0}" type="presParOf" srcId="{5FD4F8FF-AF4A-4EF6-BED8-6DBA98D847FD}" destId="{C177F350-A08D-4370-B77E-9D591A861CEB}" srcOrd="1" destOrd="0" presId="urn:microsoft.com/office/officeart/2005/8/layout/vList4"/>
    <dgm:cxn modelId="{AE1E0C9C-0F05-459E-B4E5-DA8189EAAF48}" type="presParOf" srcId="{5FD4F8FF-AF4A-4EF6-BED8-6DBA98D847FD}" destId="{F74EB092-DED7-4D12-A126-F15E9D3A89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28B0C-0B29-42AE-AD1F-A0D41B1F6DAF}">
      <dsp:nvSpPr>
        <dsp:cNvPr id="0" name=""/>
        <dsp:cNvSpPr/>
      </dsp:nvSpPr>
      <dsp:spPr>
        <a:xfrm>
          <a:off x="107523" y="317876"/>
          <a:ext cx="5608960" cy="561020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ECB56-7FDF-4794-935E-BB83DDF97D9E}">
      <dsp:nvSpPr>
        <dsp:cNvPr id="0" name=""/>
        <dsp:cNvSpPr/>
      </dsp:nvSpPr>
      <dsp:spPr>
        <a:xfrm>
          <a:off x="5436109" y="1008110"/>
          <a:ext cx="3365914" cy="368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  <a:latin typeface="+mn-lt"/>
              <a:ea typeface="Gungsuh"/>
            </a:rPr>
            <a:t>Desconocimiento de la docente sobre el uso de las herramientas digitales.</a:t>
          </a:r>
          <a:endParaRPr lang="es-EC" sz="1800" kern="1200" dirty="0">
            <a:solidFill>
              <a:schemeClr val="tx1"/>
            </a:solidFill>
            <a:latin typeface="+mn-lt"/>
            <a:ea typeface="Gungsuh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  <a:latin typeface="+mn-lt"/>
              <a:ea typeface="Gungsuh"/>
            </a:rPr>
            <a:t>Las clases por parte de la docente son de manera magistral.</a:t>
          </a:r>
          <a:endParaRPr lang="es-EC" sz="1800" kern="1200" dirty="0">
            <a:solidFill>
              <a:schemeClr val="tx1"/>
            </a:solidFill>
            <a:latin typeface="+mn-lt"/>
            <a:ea typeface="Gungsuh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  <a:latin typeface="+mn-lt"/>
              <a:ea typeface="Gungsuh"/>
            </a:rPr>
            <a:t>Educación monótona.</a:t>
          </a:r>
          <a:endParaRPr lang="es-EC" sz="1800" kern="1200" dirty="0">
            <a:solidFill>
              <a:schemeClr val="tx1"/>
            </a:solidFill>
            <a:latin typeface="+mn-lt"/>
            <a:ea typeface="Gungsuh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  <a:latin typeface="+mn-lt"/>
              <a:ea typeface="Gungsuh"/>
            </a:rPr>
            <a:t>Se rige al uso de textos escolares.</a:t>
          </a:r>
          <a:endParaRPr lang="es-EC" sz="1800" kern="1200" dirty="0">
            <a:solidFill>
              <a:schemeClr val="tx1"/>
            </a:solidFill>
            <a:latin typeface="+mn-lt"/>
            <a:ea typeface="Gungsuh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  <a:latin typeface="+mn-lt"/>
              <a:ea typeface="Gungsuh"/>
            </a:rPr>
            <a:t>Educación virtual por emergencia sanitaria.</a:t>
          </a:r>
          <a:endParaRPr lang="es-EC" sz="1800" kern="1200" dirty="0">
            <a:solidFill>
              <a:schemeClr val="tx1"/>
            </a:solidFill>
            <a:latin typeface="+mn-lt"/>
            <a:ea typeface="Gungsuh"/>
          </a:endParaRPr>
        </a:p>
      </dsp:txBody>
      <dsp:txXfrm>
        <a:off x="5436109" y="1008110"/>
        <a:ext cx="3365914" cy="3684808"/>
      </dsp:txXfrm>
    </dsp:sp>
    <dsp:sp modelId="{A4E8898F-CA1D-4ED4-8B4B-2A52422A9905}">
      <dsp:nvSpPr>
        <dsp:cNvPr id="0" name=""/>
        <dsp:cNvSpPr/>
      </dsp:nvSpPr>
      <dsp:spPr>
        <a:xfrm>
          <a:off x="1238656" y="2358982"/>
          <a:ext cx="3129852" cy="15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+mn-lt"/>
              <a:ea typeface="Gungsuh"/>
            </a:rPr>
            <a:t>Planteamiento del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+mn-lt"/>
              <a:ea typeface="Gungsuh"/>
            </a:rPr>
            <a:t>Problema</a:t>
          </a:r>
          <a:endParaRPr lang="es-EC" sz="1800" b="1" kern="1200" dirty="0">
            <a:solidFill>
              <a:schemeClr val="tx1"/>
            </a:solidFill>
            <a:latin typeface="+mn-lt"/>
            <a:ea typeface="Gungsuh"/>
          </a:endParaRPr>
        </a:p>
      </dsp:txBody>
      <dsp:txXfrm>
        <a:off x="1238656" y="2358982"/>
        <a:ext cx="3129852" cy="15646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1A726-9387-488B-9DEE-736F6045206F}">
      <dsp:nvSpPr>
        <dsp:cNvPr id="0" name=""/>
        <dsp:cNvSpPr/>
      </dsp:nvSpPr>
      <dsp:spPr>
        <a:xfrm>
          <a:off x="0" y="0"/>
          <a:ext cx="7340352" cy="1665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n-lt"/>
            </a:rPr>
            <a:t>Brindar cursos o capacitaciones sobre los medios y herramientas digitales  por parte de las autoridades de la escuela. </a:t>
          </a:r>
          <a:endParaRPr lang="es-EC" sz="1600" kern="1200" dirty="0">
            <a:solidFill>
              <a:schemeClr val="tx1"/>
            </a:solidFill>
            <a:latin typeface="+mn-lt"/>
            <a:ea typeface="Gungsuh"/>
          </a:endParaRPr>
        </a:p>
      </dsp:txBody>
      <dsp:txXfrm>
        <a:off x="1634588" y="0"/>
        <a:ext cx="5705763" cy="1665184"/>
      </dsp:txXfrm>
    </dsp:sp>
    <dsp:sp modelId="{754BFF64-7F94-4A46-BF7B-6E06916E2F29}">
      <dsp:nvSpPr>
        <dsp:cNvPr id="0" name=""/>
        <dsp:cNvSpPr/>
      </dsp:nvSpPr>
      <dsp:spPr>
        <a:xfrm>
          <a:off x="166518" y="166518"/>
          <a:ext cx="1468070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AAD52F-AA2C-4965-A361-A5150873B7BA}">
      <dsp:nvSpPr>
        <dsp:cNvPr id="0" name=""/>
        <dsp:cNvSpPr/>
      </dsp:nvSpPr>
      <dsp:spPr>
        <a:xfrm>
          <a:off x="0" y="1831703"/>
          <a:ext cx="7340352" cy="1665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Promover que las docentes creen material digital para desarrollar el lenguaje oral en los infantes.</a:t>
          </a:r>
          <a:endParaRPr lang="es-EC" sz="1600" kern="1200" dirty="0">
            <a:solidFill>
              <a:schemeClr val="tx1"/>
            </a:solidFill>
            <a:latin typeface="Comic Sans MS" pitchFamily="66" charset="0"/>
            <a:ea typeface="Gungsuh"/>
          </a:endParaRPr>
        </a:p>
      </dsp:txBody>
      <dsp:txXfrm>
        <a:off x="1634588" y="1831703"/>
        <a:ext cx="5705763" cy="1665184"/>
      </dsp:txXfrm>
    </dsp:sp>
    <dsp:sp modelId="{C0383556-09FF-41A8-AFC1-B429DB54420D}">
      <dsp:nvSpPr>
        <dsp:cNvPr id="0" name=""/>
        <dsp:cNvSpPr/>
      </dsp:nvSpPr>
      <dsp:spPr>
        <a:xfrm>
          <a:off x="166518" y="1998221"/>
          <a:ext cx="1468070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963D8B-1F3A-455E-90CE-A740813FC4FC}">
      <dsp:nvSpPr>
        <dsp:cNvPr id="0" name=""/>
        <dsp:cNvSpPr/>
      </dsp:nvSpPr>
      <dsp:spPr>
        <a:xfrm>
          <a:off x="0" y="3663406"/>
          <a:ext cx="7340352" cy="1665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Presentar mediante un blog herramientas pertinentes para el desarrollo del lenguaje en los niños según los resultados del Test .</a:t>
          </a:r>
          <a:endParaRPr lang="es-EC" sz="1600" kern="1200" dirty="0"/>
        </a:p>
      </dsp:txBody>
      <dsp:txXfrm>
        <a:off x="1634588" y="3663406"/>
        <a:ext cx="5705763" cy="1665184"/>
      </dsp:txXfrm>
    </dsp:sp>
    <dsp:sp modelId="{C177F350-A08D-4370-B77E-9D591A861CEB}">
      <dsp:nvSpPr>
        <dsp:cNvPr id="0" name=""/>
        <dsp:cNvSpPr/>
      </dsp:nvSpPr>
      <dsp:spPr>
        <a:xfrm>
          <a:off x="166518" y="3829925"/>
          <a:ext cx="1468070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2057F-9994-4F0F-9A2A-081E5FF3AB15}">
      <dsp:nvSpPr>
        <dsp:cNvPr id="0" name=""/>
        <dsp:cNvSpPr/>
      </dsp:nvSpPr>
      <dsp:spPr>
        <a:xfrm>
          <a:off x="3024" y="327200"/>
          <a:ext cx="2120302" cy="156689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C3E3F3-D9B3-41B9-BFCF-F9F98F5F30FE}">
      <dsp:nvSpPr>
        <dsp:cNvPr id="0" name=""/>
        <dsp:cNvSpPr/>
      </dsp:nvSpPr>
      <dsp:spPr>
        <a:xfrm>
          <a:off x="431596" y="1609988"/>
          <a:ext cx="1827069" cy="4390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800" kern="1200" smtClean="0">
              <a:latin typeface="Anton"/>
            </a:rPr>
            <a:t>Espacial</a:t>
          </a:r>
          <a:endParaRPr lang="es-EC" sz="1800" kern="1200" dirty="0">
            <a:latin typeface="Anton"/>
          </a:endParaRPr>
        </a:p>
      </dsp:txBody>
      <dsp:txXfrm>
        <a:off x="431596" y="1609988"/>
        <a:ext cx="1827069" cy="439075"/>
      </dsp:txXfrm>
    </dsp:sp>
    <dsp:sp modelId="{C649BE23-FAB2-40DF-AAEC-B8A2C49040FD}">
      <dsp:nvSpPr>
        <dsp:cNvPr id="0" name=""/>
        <dsp:cNvSpPr/>
      </dsp:nvSpPr>
      <dsp:spPr>
        <a:xfrm>
          <a:off x="2832619" y="327200"/>
          <a:ext cx="2120302" cy="156689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44AD40-CD91-4AFE-B39E-2FD989543942}">
      <dsp:nvSpPr>
        <dsp:cNvPr id="0" name=""/>
        <dsp:cNvSpPr/>
      </dsp:nvSpPr>
      <dsp:spPr>
        <a:xfrm>
          <a:off x="3261191" y="1609988"/>
          <a:ext cx="1827069" cy="4390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800" kern="1200" smtClean="0">
              <a:latin typeface="Anton"/>
            </a:rPr>
            <a:t>Temporal</a:t>
          </a:r>
          <a:endParaRPr lang="es-EC" sz="1800" kern="1200" dirty="0">
            <a:latin typeface="Anton"/>
          </a:endParaRPr>
        </a:p>
      </dsp:txBody>
      <dsp:txXfrm>
        <a:off x="3261191" y="1609988"/>
        <a:ext cx="1827069" cy="439075"/>
      </dsp:txXfrm>
    </dsp:sp>
    <dsp:sp modelId="{8C9BE546-FE03-4A4A-8EE4-2D38E0F3B6EB}">
      <dsp:nvSpPr>
        <dsp:cNvPr id="0" name=""/>
        <dsp:cNvSpPr/>
      </dsp:nvSpPr>
      <dsp:spPr>
        <a:xfrm>
          <a:off x="5662214" y="327200"/>
          <a:ext cx="2120302" cy="156689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583D9D-3363-4C27-88CD-6843828D25EF}">
      <dsp:nvSpPr>
        <dsp:cNvPr id="0" name=""/>
        <dsp:cNvSpPr/>
      </dsp:nvSpPr>
      <dsp:spPr>
        <a:xfrm>
          <a:off x="6090786" y="1609988"/>
          <a:ext cx="1827069" cy="4390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800" kern="1200" dirty="0" smtClean="0">
              <a:latin typeface="+mn-lt"/>
            </a:rPr>
            <a:t>Unidades de Observación</a:t>
          </a:r>
          <a:endParaRPr lang="es-EC" sz="1800" kern="1200" dirty="0">
            <a:latin typeface="+mn-lt"/>
          </a:endParaRPr>
        </a:p>
      </dsp:txBody>
      <dsp:txXfrm>
        <a:off x="6090786" y="1609988"/>
        <a:ext cx="1827069" cy="439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36BD8-5A5F-4642-9818-602CCC42F904}">
      <dsp:nvSpPr>
        <dsp:cNvPr id="0" name=""/>
        <dsp:cNvSpPr/>
      </dsp:nvSpPr>
      <dsp:spPr>
        <a:xfrm rot="5400000">
          <a:off x="489638" y="1125268"/>
          <a:ext cx="1467415" cy="244174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6F77C-0B55-4D3C-A847-704F521D5FF9}">
      <dsp:nvSpPr>
        <dsp:cNvPr id="0" name=""/>
        <dsp:cNvSpPr/>
      </dsp:nvSpPr>
      <dsp:spPr>
        <a:xfrm>
          <a:off x="244690" y="1854824"/>
          <a:ext cx="2204421" cy="1932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+mn-lt"/>
            </a:rPr>
            <a:t>Determinar el nivel de conocimiento sobre la herramientas digitales que poseen las docentes.</a:t>
          </a:r>
          <a:endParaRPr lang="es-EC" sz="1800" b="0" kern="1200" dirty="0">
            <a:latin typeface="+mn-lt"/>
          </a:endParaRPr>
        </a:p>
      </dsp:txBody>
      <dsp:txXfrm>
        <a:off x="244690" y="1854824"/>
        <a:ext cx="2204421" cy="1932305"/>
      </dsp:txXfrm>
    </dsp:sp>
    <dsp:sp modelId="{3E826F61-2C8F-45FF-B1DB-BC8C61F38116}">
      <dsp:nvSpPr>
        <dsp:cNvPr id="0" name=""/>
        <dsp:cNvSpPr/>
      </dsp:nvSpPr>
      <dsp:spPr>
        <a:xfrm>
          <a:off x="2033183" y="945504"/>
          <a:ext cx="415928" cy="415928"/>
        </a:xfrm>
        <a:prstGeom prst="triangle">
          <a:avLst>
            <a:gd name="adj" fmla="val 10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38447-4761-4AD6-A19A-A6858F157CAB}">
      <dsp:nvSpPr>
        <dsp:cNvPr id="0" name=""/>
        <dsp:cNvSpPr/>
      </dsp:nvSpPr>
      <dsp:spPr>
        <a:xfrm rot="5400000">
          <a:off x="3188281" y="457486"/>
          <a:ext cx="1467415" cy="244174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59F81-8A74-4D70-B7ED-D01408295FB4}">
      <dsp:nvSpPr>
        <dsp:cNvPr id="0" name=""/>
        <dsp:cNvSpPr/>
      </dsp:nvSpPr>
      <dsp:spPr>
        <a:xfrm>
          <a:off x="2943333" y="1187042"/>
          <a:ext cx="2204421" cy="1932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+mn-lt"/>
            </a:rPr>
            <a:t>Identificar el nivel de desarrollo de lenguaje oral .</a:t>
          </a:r>
          <a:endParaRPr lang="es-EC" sz="1800" b="0" kern="1200" dirty="0">
            <a:latin typeface="+mn-lt"/>
          </a:endParaRPr>
        </a:p>
      </dsp:txBody>
      <dsp:txXfrm>
        <a:off x="2943333" y="1187042"/>
        <a:ext cx="2204421" cy="1932305"/>
      </dsp:txXfrm>
    </dsp:sp>
    <dsp:sp modelId="{3B83D3A8-ABF1-4E85-87EC-57EBF3F16CCE}">
      <dsp:nvSpPr>
        <dsp:cNvPr id="0" name=""/>
        <dsp:cNvSpPr/>
      </dsp:nvSpPr>
      <dsp:spPr>
        <a:xfrm>
          <a:off x="4731826" y="277722"/>
          <a:ext cx="415928" cy="415928"/>
        </a:xfrm>
        <a:prstGeom prst="triangle">
          <a:avLst>
            <a:gd name="adj" fmla="val 10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613FC-616B-4638-A861-96A6B10114EE}">
      <dsp:nvSpPr>
        <dsp:cNvPr id="0" name=""/>
        <dsp:cNvSpPr/>
      </dsp:nvSpPr>
      <dsp:spPr>
        <a:xfrm rot="5400000">
          <a:off x="5886924" y="-210295"/>
          <a:ext cx="1467415" cy="244174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AF43F-5236-4F1D-BDAF-7670FA3DC2C2}">
      <dsp:nvSpPr>
        <dsp:cNvPr id="0" name=""/>
        <dsp:cNvSpPr/>
      </dsp:nvSpPr>
      <dsp:spPr>
        <a:xfrm>
          <a:off x="5641976" y="519260"/>
          <a:ext cx="2204421" cy="1932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+mn-lt"/>
            </a:rPr>
            <a:t>Proponer las herramientas digitales pertinentes.</a:t>
          </a:r>
          <a:endParaRPr lang="es-EC" sz="1800" b="0" kern="1200" dirty="0">
            <a:latin typeface="+mn-lt"/>
          </a:endParaRPr>
        </a:p>
      </dsp:txBody>
      <dsp:txXfrm>
        <a:off x="5641976" y="519260"/>
        <a:ext cx="2204421" cy="1932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F80D1-3070-4826-BA0C-039B023623BF}">
      <dsp:nvSpPr>
        <dsp:cNvPr id="0" name=""/>
        <dsp:cNvSpPr/>
      </dsp:nvSpPr>
      <dsp:spPr>
        <a:xfrm>
          <a:off x="3217573" y="-31364"/>
          <a:ext cx="2239139" cy="1455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+mn-lt"/>
              <a:ea typeface="Gungsuh"/>
            </a:rPr>
            <a:t>En la actualidad, el avance tecnológico se vive hoy en día en Ecuador.</a:t>
          </a:r>
          <a:endParaRPr lang="es-EC" sz="1800" kern="1200" dirty="0">
            <a:solidFill>
              <a:schemeClr val="tx1"/>
            </a:solidFill>
            <a:latin typeface="+mn-lt"/>
          </a:endParaRPr>
        </a:p>
      </dsp:txBody>
      <dsp:txXfrm>
        <a:off x="3288622" y="39685"/>
        <a:ext cx="2097041" cy="1313342"/>
      </dsp:txXfrm>
    </dsp:sp>
    <dsp:sp modelId="{D6605F9D-C6B2-474D-8EF9-7D4D43CC82E6}">
      <dsp:nvSpPr>
        <dsp:cNvPr id="0" name=""/>
        <dsp:cNvSpPr/>
      </dsp:nvSpPr>
      <dsp:spPr>
        <a:xfrm>
          <a:off x="2694185" y="940054"/>
          <a:ext cx="4813030" cy="4813030"/>
        </a:xfrm>
        <a:custGeom>
          <a:avLst/>
          <a:gdLst/>
          <a:ahLst/>
          <a:cxnLst/>
          <a:rect l="0" t="0" r="0" b="0"/>
          <a:pathLst>
            <a:path>
              <a:moveTo>
                <a:pt x="3100197" y="102145"/>
              </a:moveTo>
              <a:arcTo wR="2406515" hR="2406515" stAng="17205199" swAng="154101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8EF1B-384D-43B2-9A3A-F94DD5F0F52F}">
      <dsp:nvSpPr>
        <dsp:cNvPr id="0" name=""/>
        <dsp:cNvSpPr/>
      </dsp:nvSpPr>
      <dsp:spPr>
        <a:xfrm>
          <a:off x="5883922" y="1821771"/>
          <a:ext cx="2726129" cy="20212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+mn-lt"/>
              <a:ea typeface="Gungsuh"/>
            </a:rPr>
            <a:t>Los docentes se enfrentan a la dificultad de  utilizar nuevas herramientas digitales. (Goitia, 2020)</a:t>
          </a:r>
          <a:endParaRPr lang="es-EC" sz="1800" kern="1200" dirty="0">
            <a:solidFill>
              <a:schemeClr val="tx1"/>
            </a:solidFill>
            <a:latin typeface="+mn-lt"/>
          </a:endParaRPr>
        </a:p>
      </dsp:txBody>
      <dsp:txXfrm>
        <a:off x="5982592" y="1920441"/>
        <a:ext cx="2528789" cy="1823917"/>
      </dsp:txXfrm>
    </dsp:sp>
    <dsp:sp modelId="{A9546000-685B-4E6F-A8DC-CE21711B22FB}">
      <dsp:nvSpPr>
        <dsp:cNvPr id="0" name=""/>
        <dsp:cNvSpPr/>
      </dsp:nvSpPr>
      <dsp:spPr>
        <a:xfrm>
          <a:off x="2759769" y="94563"/>
          <a:ext cx="4813030" cy="4813030"/>
        </a:xfrm>
        <a:custGeom>
          <a:avLst/>
          <a:gdLst/>
          <a:ahLst/>
          <a:cxnLst/>
          <a:rect l="0" t="0" r="0" b="0"/>
          <a:pathLst>
            <a:path>
              <a:moveTo>
                <a:pt x="4192944" y="4018962"/>
              </a:moveTo>
              <a:arcTo wR="2406515" hR="2406515" stAng="2524182" swAng="152723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5AC11-10A3-4D7D-B494-530EDAA43318}">
      <dsp:nvSpPr>
        <dsp:cNvPr id="0" name=""/>
        <dsp:cNvSpPr/>
      </dsp:nvSpPr>
      <dsp:spPr>
        <a:xfrm>
          <a:off x="3024325" y="4544340"/>
          <a:ext cx="2736317" cy="15824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solidFill>
                <a:schemeClr val="tx1"/>
              </a:solidFill>
            </a:rPr>
            <a:t>Lenguaje </a:t>
          </a:r>
          <a:r>
            <a:rPr lang="es-EC" sz="1800" kern="1200" dirty="0" smtClean="0">
              <a:solidFill>
                <a:schemeClr val="tx1"/>
              </a:solidFill>
            </a:rPr>
            <a:t>preescolar es fundamental, el niño desarrolla habilidades comunicativas con sus pares.</a:t>
          </a:r>
          <a:endParaRPr lang="es-EC" sz="1800" kern="1200" dirty="0">
            <a:solidFill>
              <a:schemeClr val="tx1"/>
            </a:solidFill>
            <a:latin typeface="+mn-lt"/>
          </a:endParaRPr>
        </a:p>
      </dsp:txBody>
      <dsp:txXfrm>
        <a:off x="3101574" y="4621589"/>
        <a:ext cx="2581819" cy="1427958"/>
      </dsp:txXfrm>
    </dsp:sp>
    <dsp:sp modelId="{0E515580-2B13-4965-AD93-631791C0FE41}">
      <dsp:nvSpPr>
        <dsp:cNvPr id="0" name=""/>
        <dsp:cNvSpPr/>
      </dsp:nvSpPr>
      <dsp:spPr>
        <a:xfrm>
          <a:off x="930194" y="108164"/>
          <a:ext cx="4813030" cy="4813030"/>
        </a:xfrm>
        <a:custGeom>
          <a:avLst/>
          <a:gdLst/>
          <a:ahLst/>
          <a:cxnLst/>
          <a:rect l="0" t="0" r="0" b="0"/>
          <a:pathLst>
            <a:path>
              <a:moveTo>
                <a:pt x="1719879" y="4712994"/>
              </a:moveTo>
              <a:arcTo wR="2406515" hR="2406515" stAng="6394691" swAng="171943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102E7-776E-4D2F-BCC8-CDFAB1FC970A}">
      <dsp:nvSpPr>
        <dsp:cNvPr id="0" name=""/>
        <dsp:cNvSpPr/>
      </dsp:nvSpPr>
      <dsp:spPr>
        <a:xfrm>
          <a:off x="0" y="1965236"/>
          <a:ext cx="2551297" cy="19518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+mn-lt"/>
            </a:rPr>
            <a:t>El lenguaje en la educación preescolar es importante avanzar en el aprendizaje. Domínguez et ál. (2019) </a:t>
          </a:r>
          <a:endParaRPr lang="es-EC" sz="1800" kern="1200" dirty="0">
            <a:solidFill>
              <a:schemeClr val="tx1"/>
            </a:solidFill>
            <a:latin typeface="+mn-lt"/>
          </a:endParaRPr>
        </a:p>
      </dsp:txBody>
      <dsp:txXfrm>
        <a:off x="95282" y="2060518"/>
        <a:ext cx="2360733" cy="1761298"/>
      </dsp:txXfrm>
    </dsp:sp>
    <dsp:sp modelId="{C06B46CA-7BC3-4C3B-A0E1-6B86EC8E2715}">
      <dsp:nvSpPr>
        <dsp:cNvPr id="0" name=""/>
        <dsp:cNvSpPr/>
      </dsp:nvSpPr>
      <dsp:spPr>
        <a:xfrm>
          <a:off x="1033234" y="968487"/>
          <a:ext cx="4813030" cy="4813030"/>
        </a:xfrm>
        <a:custGeom>
          <a:avLst/>
          <a:gdLst/>
          <a:ahLst/>
          <a:cxnLst/>
          <a:rect l="0" t="0" r="0" b="0"/>
          <a:pathLst>
            <a:path>
              <a:moveTo>
                <a:pt x="714853" y="694909"/>
              </a:moveTo>
              <a:arcTo wR="2406515" hR="2406515" stAng="13520146" swAng="179349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9C4FF-50AB-4B95-BF77-21C57EDAE435}">
      <dsp:nvSpPr>
        <dsp:cNvPr id="0" name=""/>
        <dsp:cNvSpPr/>
      </dsp:nvSpPr>
      <dsp:spPr>
        <a:xfrm>
          <a:off x="1923439" y="429348"/>
          <a:ext cx="3611601" cy="4625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</a:rPr>
            <a:t>CLASIFICACIÓN DE LAS HERRAMIENTAS DIGITALES</a:t>
          </a:r>
          <a:endParaRPr lang="es-ES" sz="1400" b="1" kern="1200" dirty="0">
            <a:latin typeface="+mn-lt"/>
          </a:endParaRPr>
        </a:p>
      </dsp:txBody>
      <dsp:txXfrm>
        <a:off x="1936988" y="442897"/>
        <a:ext cx="3584503" cy="435487"/>
      </dsp:txXfrm>
    </dsp:sp>
    <dsp:sp modelId="{4702D859-94B9-44BF-90AA-8ED39306E8FA}">
      <dsp:nvSpPr>
        <dsp:cNvPr id="0" name=""/>
        <dsp:cNvSpPr/>
      </dsp:nvSpPr>
      <dsp:spPr>
        <a:xfrm>
          <a:off x="777231" y="891933"/>
          <a:ext cx="2952008" cy="950648"/>
        </a:xfrm>
        <a:custGeom>
          <a:avLst/>
          <a:gdLst/>
          <a:ahLst/>
          <a:cxnLst/>
          <a:rect l="0" t="0" r="0" b="0"/>
          <a:pathLst>
            <a:path>
              <a:moveTo>
                <a:pt x="2952008" y="0"/>
              </a:moveTo>
              <a:lnTo>
                <a:pt x="2952008" y="475324"/>
              </a:lnTo>
              <a:lnTo>
                <a:pt x="0" y="475324"/>
              </a:lnTo>
              <a:lnTo>
                <a:pt x="0" y="950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9FCDF-85B3-4728-B2FE-A2FE3C15CACC}">
      <dsp:nvSpPr>
        <dsp:cNvPr id="0" name=""/>
        <dsp:cNvSpPr/>
      </dsp:nvSpPr>
      <dsp:spPr>
        <a:xfrm>
          <a:off x="0" y="1842582"/>
          <a:ext cx="1554463" cy="678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n-lt"/>
            </a:rPr>
            <a:t>Herramientas para inicio de clase</a:t>
          </a:r>
          <a:endParaRPr lang="es-ES" sz="1400" b="0" kern="1200" dirty="0">
            <a:latin typeface="+mn-lt"/>
          </a:endParaRPr>
        </a:p>
      </dsp:txBody>
      <dsp:txXfrm>
        <a:off x="19870" y="1862452"/>
        <a:ext cx="1514723" cy="638656"/>
      </dsp:txXfrm>
    </dsp:sp>
    <dsp:sp modelId="{F57311D1-16CF-43D0-992A-727D000F23D3}">
      <dsp:nvSpPr>
        <dsp:cNvPr id="0" name=""/>
        <dsp:cNvSpPr/>
      </dsp:nvSpPr>
      <dsp:spPr>
        <a:xfrm>
          <a:off x="2545558" y="891933"/>
          <a:ext cx="1183682" cy="939310"/>
        </a:xfrm>
        <a:custGeom>
          <a:avLst/>
          <a:gdLst/>
          <a:ahLst/>
          <a:cxnLst/>
          <a:rect l="0" t="0" r="0" b="0"/>
          <a:pathLst>
            <a:path>
              <a:moveTo>
                <a:pt x="1183682" y="0"/>
              </a:moveTo>
              <a:lnTo>
                <a:pt x="1183682" y="469655"/>
              </a:lnTo>
              <a:lnTo>
                <a:pt x="0" y="469655"/>
              </a:lnTo>
              <a:lnTo>
                <a:pt x="0" y="939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E4EC6-1631-4E39-AC7A-78396D5F243A}">
      <dsp:nvSpPr>
        <dsp:cNvPr id="0" name=""/>
        <dsp:cNvSpPr/>
      </dsp:nvSpPr>
      <dsp:spPr>
        <a:xfrm>
          <a:off x="1833403" y="1831243"/>
          <a:ext cx="1424309" cy="803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n-lt"/>
            </a:rPr>
            <a:t>Herramientas para el desarrollo de clase</a:t>
          </a:r>
          <a:endParaRPr lang="es-ES" sz="1400" b="0" kern="1200" dirty="0">
            <a:latin typeface="+mn-lt"/>
          </a:endParaRPr>
        </a:p>
      </dsp:txBody>
      <dsp:txXfrm>
        <a:off x="1856931" y="1854771"/>
        <a:ext cx="1377253" cy="756261"/>
      </dsp:txXfrm>
    </dsp:sp>
    <dsp:sp modelId="{121B7F79-DB83-47B1-995E-9012FFD1A8F6}">
      <dsp:nvSpPr>
        <dsp:cNvPr id="0" name=""/>
        <dsp:cNvSpPr/>
      </dsp:nvSpPr>
      <dsp:spPr>
        <a:xfrm>
          <a:off x="3729240" y="891933"/>
          <a:ext cx="780870" cy="93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62"/>
              </a:lnTo>
              <a:lnTo>
                <a:pt x="780870" y="469662"/>
              </a:lnTo>
              <a:lnTo>
                <a:pt x="780870" y="939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870E6-7788-47BE-84B4-8D565E4ABA23}">
      <dsp:nvSpPr>
        <dsp:cNvPr id="0" name=""/>
        <dsp:cNvSpPr/>
      </dsp:nvSpPr>
      <dsp:spPr>
        <a:xfrm>
          <a:off x="3615214" y="1831257"/>
          <a:ext cx="1789793" cy="7187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n-lt"/>
            </a:rPr>
            <a:t>Herramientas para cierre de clase</a:t>
          </a:r>
          <a:endParaRPr lang="es-ES" sz="1400" b="0" kern="1200" dirty="0">
            <a:latin typeface="+mn-lt"/>
          </a:endParaRPr>
        </a:p>
      </dsp:txBody>
      <dsp:txXfrm>
        <a:off x="3636265" y="1852308"/>
        <a:ext cx="1747691" cy="676643"/>
      </dsp:txXfrm>
    </dsp:sp>
    <dsp:sp modelId="{349E0F71-7647-4E8B-A9EB-F0F5697FEE41}">
      <dsp:nvSpPr>
        <dsp:cNvPr id="0" name=""/>
        <dsp:cNvSpPr/>
      </dsp:nvSpPr>
      <dsp:spPr>
        <a:xfrm>
          <a:off x="3729240" y="891933"/>
          <a:ext cx="2841051" cy="908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32"/>
              </a:lnTo>
              <a:lnTo>
                <a:pt x="2841051" y="454132"/>
              </a:lnTo>
              <a:lnTo>
                <a:pt x="2841051" y="9082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47BA7-0216-4AFF-B2FA-97FAB4F5228A}">
      <dsp:nvSpPr>
        <dsp:cNvPr id="0" name=""/>
        <dsp:cNvSpPr/>
      </dsp:nvSpPr>
      <dsp:spPr>
        <a:xfrm>
          <a:off x="5688633" y="1800198"/>
          <a:ext cx="1763318" cy="7344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n-lt"/>
            </a:rPr>
            <a:t>Herramientas para evaluación</a:t>
          </a:r>
          <a:endParaRPr lang="en-US" sz="1400" b="0" kern="1200" dirty="0">
            <a:latin typeface="+mn-lt"/>
          </a:endParaRPr>
        </a:p>
      </dsp:txBody>
      <dsp:txXfrm>
        <a:off x="5710144" y="1821709"/>
        <a:ext cx="1720296" cy="691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15179-2C37-456A-B6B4-C6C4C0AE2F06}">
      <dsp:nvSpPr>
        <dsp:cNvPr id="0" name=""/>
        <dsp:cNvSpPr/>
      </dsp:nvSpPr>
      <dsp:spPr>
        <a:xfrm>
          <a:off x="1327130" y="2242063"/>
          <a:ext cx="267667" cy="157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234" y="0"/>
              </a:lnTo>
              <a:lnTo>
                <a:pt x="135234" y="1578302"/>
              </a:lnTo>
              <a:lnTo>
                <a:pt x="267667" y="1578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BC3A3-C30F-4371-A2C6-F9BF094AF8B8}">
      <dsp:nvSpPr>
        <dsp:cNvPr id="0" name=""/>
        <dsp:cNvSpPr/>
      </dsp:nvSpPr>
      <dsp:spPr>
        <a:xfrm>
          <a:off x="1327130" y="2242063"/>
          <a:ext cx="267667" cy="1061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234" y="0"/>
              </a:lnTo>
              <a:lnTo>
                <a:pt x="135234" y="1061828"/>
              </a:lnTo>
              <a:lnTo>
                <a:pt x="267667" y="1061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35CE5-FEBA-44D3-8EDB-E5F389A1A6D2}">
      <dsp:nvSpPr>
        <dsp:cNvPr id="0" name=""/>
        <dsp:cNvSpPr/>
      </dsp:nvSpPr>
      <dsp:spPr>
        <a:xfrm>
          <a:off x="1327130" y="2242063"/>
          <a:ext cx="267667" cy="578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234" y="0"/>
              </a:lnTo>
              <a:lnTo>
                <a:pt x="135234" y="578206"/>
              </a:lnTo>
              <a:lnTo>
                <a:pt x="267667" y="578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A09DD-3281-4B82-9775-A9ECB4DCB5F2}">
      <dsp:nvSpPr>
        <dsp:cNvPr id="0" name=""/>
        <dsp:cNvSpPr/>
      </dsp:nvSpPr>
      <dsp:spPr>
        <a:xfrm>
          <a:off x="1327130" y="2196343"/>
          <a:ext cx="2676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5234" y="45720"/>
              </a:lnTo>
              <a:lnTo>
                <a:pt x="135234" y="61987"/>
              </a:lnTo>
              <a:lnTo>
                <a:pt x="267667" y="61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61F2F-391C-4D12-AA83-7FA190EB6023}">
      <dsp:nvSpPr>
        <dsp:cNvPr id="0" name=""/>
        <dsp:cNvSpPr/>
      </dsp:nvSpPr>
      <dsp:spPr>
        <a:xfrm>
          <a:off x="1327130" y="1683778"/>
          <a:ext cx="267667" cy="558285"/>
        </a:xfrm>
        <a:custGeom>
          <a:avLst/>
          <a:gdLst/>
          <a:ahLst/>
          <a:cxnLst/>
          <a:rect l="0" t="0" r="0" b="0"/>
          <a:pathLst>
            <a:path>
              <a:moveTo>
                <a:pt x="0" y="558285"/>
              </a:moveTo>
              <a:lnTo>
                <a:pt x="135234" y="558285"/>
              </a:lnTo>
              <a:lnTo>
                <a:pt x="135234" y="0"/>
              </a:lnTo>
              <a:lnTo>
                <a:pt x="2676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12B61-DEF0-4D8A-B8F3-53943D135F3B}">
      <dsp:nvSpPr>
        <dsp:cNvPr id="0" name=""/>
        <dsp:cNvSpPr/>
      </dsp:nvSpPr>
      <dsp:spPr>
        <a:xfrm>
          <a:off x="1327130" y="1151580"/>
          <a:ext cx="267667" cy="1090483"/>
        </a:xfrm>
        <a:custGeom>
          <a:avLst/>
          <a:gdLst/>
          <a:ahLst/>
          <a:cxnLst/>
          <a:rect l="0" t="0" r="0" b="0"/>
          <a:pathLst>
            <a:path>
              <a:moveTo>
                <a:pt x="0" y="1090483"/>
              </a:moveTo>
              <a:lnTo>
                <a:pt x="135234" y="1090483"/>
              </a:lnTo>
              <a:lnTo>
                <a:pt x="135234" y="0"/>
              </a:lnTo>
              <a:lnTo>
                <a:pt x="2676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C8BA6-86C8-4F07-9640-BD4C2EBB4168}">
      <dsp:nvSpPr>
        <dsp:cNvPr id="0" name=""/>
        <dsp:cNvSpPr/>
      </dsp:nvSpPr>
      <dsp:spPr>
        <a:xfrm>
          <a:off x="1327130" y="629858"/>
          <a:ext cx="267667" cy="1612205"/>
        </a:xfrm>
        <a:custGeom>
          <a:avLst/>
          <a:gdLst/>
          <a:ahLst/>
          <a:cxnLst/>
          <a:rect l="0" t="0" r="0" b="0"/>
          <a:pathLst>
            <a:path>
              <a:moveTo>
                <a:pt x="0" y="1612205"/>
              </a:moveTo>
              <a:lnTo>
                <a:pt x="135234" y="1612205"/>
              </a:lnTo>
              <a:lnTo>
                <a:pt x="135234" y="0"/>
              </a:lnTo>
              <a:lnTo>
                <a:pt x="2676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BAE18-5762-4B7E-B86C-3DCAB649AEEB}">
      <dsp:nvSpPr>
        <dsp:cNvPr id="0" name=""/>
        <dsp:cNvSpPr/>
      </dsp:nvSpPr>
      <dsp:spPr>
        <a:xfrm>
          <a:off x="2801" y="1708951"/>
          <a:ext cx="1324329" cy="1066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+mn-lt"/>
            </a:rPr>
            <a:t>Clasificaciones de herramientas digitales.</a:t>
          </a:r>
          <a:endParaRPr lang="es-ES" sz="1400" b="1" kern="1200" dirty="0">
            <a:latin typeface="+mn-lt"/>
          </a:endParaRPr>
        </a:p>
      </dsp:txBody>
      <dsp:txXfrm>
        <a:off x="2801" y="1708951"/>
        <a:ext cx="1324329" cy="1066224"/>
      </dsp:txXfrm>
    </dsp:sp>
    <dsp:sp modelId="{AC9AEFA6-714B-4EF5-9FE5-0BB7AF471C8B}">
      <dsp:nvSpPr>
        <dsp:cNvPr id="0" name=""/>
        <dsp:cNvSpPr/>
      </dsp:nvSpPr>
      <dsp:spPr>
        <a:xfrm>
          <a:off x="1594797" y="467627"/>
          <a:ext cx="4525882" cy="324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n-lt"/>
            </a:rPr>
            <a:t>CMS (Content Managemente System</a:t>
          </a:r>
          <a:endParaRPr lang="es-ES" sz="1400" b="0" kern="1200" dirty="0">
            <a:latin typeface="+mn-lt"/>
          </a:endParaRPr>
        </a:p>
      </dsp:txBody>
      <dsp:txXfrm>
        <a:off x="1594797" y="467627"/>
        <a:ext cx="4525882" cy="324461"/>
      </dsp:txXfrm>
    </dsp:sp>
    <dsp:sp modelId="{63F3E007-400F-492B-9BDE-3D1590C270E2}">
      <dsp:nvSpPr>
        <dsp:cNvPr id="0" name=""/>
        <dsp:cNvSpPr/>
      </dsp:nvSpPr>
      <dsp:spPr>
        <a:xfrm>
          <a:off x="1594797" y="957630"/>
          <a:ext cx="4525882" cy="387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n-lt"/>
            </a:rPr>
            <a:t>Redes sociales</a:t>
          </a:r>
          <a:endParaRPr lang="es-ES" sz="1400" b="0" kern="1200" dirty="0">
            <a:latin typeface="+mn-lt"/>
          </a:endParaRPr>
        </a:p>
      </dsp:txBody>
      <dsp:txXfrm>
        <a:off x="1594797" y="957630"/>
        <a:ext cx="4525882" cy="387900"/>
      </dsp:txXfrm>
    </dsp:sp>
    <dsp:sp modelId="{950799E9-E443-4DAA-9C7A-608B22042B7F}">
      <dsp:nvSpPr>
        <dsp:cNvPr id="0" name=""/>
        <dsp:cNvSpPr/>
      </dsp:nvSpPr>
      <dsp:spPr>
        <a:xfrm>
          <a:off x="1594797" y="1511072"/>
          <a:ext cx="4525882" cy="345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n-lt"/>
            </a:rPr>
            <a:t>Marcadores sociales</a:t>
          </a:r>
          <a:endParaRPr lang="es-ES" sz="1400" b="0" kern="1200" dirty="0">
            <a:latin typeface="+mn-lt"/>
          </a:endParaRPr>
        </a:p>
      </dsp:txBody>
      <dsp:txXfrm>
        <a:off x="1594797" y="1511072"/>
        <a:ext cx="4525882" cy="345412"/>
      </dsp:txXfrm>
    </dsp:sp>
    <dsp:sp modelId="{346E46ED-51AB-4E7E-B418-39E4F28CCA26}">
      <dsp:nvSpPr>
        <dsp:cNvPr id="0" name=""/>
        <dsp:cNvSpPr/>
      </dsp:nvSpPr>
      <dsp:spPr>
        <a:xfrm>
          <a:off x="1594797" y="2022025"/>
          <a:ext cx="4525882" cy="472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>
              <a:latin typeface="+mn-lt"/>
            </a:rPr>
            <a:t>Edición multimedia. </a:t>
          </a:r>
          <a:endParaRPr lang="es-ES" sz="1400" b="0" kern="1200" dirty="0">
            <a:latin typeface="+mn-lt"/>
          </a:endParaRPr>
        </a:p>
      </dsp:txBody>
      <dsp:txXfrm>
        <a:off x="1594797" y="2022025"/>
        <a:ext cx="4525882" cy="472611"/>
      </dsp:txXfrm>
    </dsp:sp>
    <dsp:sp modelId="{8BEF02DC-AD21-4384-B767-FEB8B96745E5}">
      <dsp:nvSpPr>
        <dsp:cNvPr id="0" name=""/>
        <dsp:cNvSpPr/>
      </dsp:nvSpPr>
      <dsp:spPr>
        <a:xfrm>
          <a:off x="1594797" y="2660178"/>
          <a:ext cx="4525882" cy="32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>
              <a:latin typeface="+mn-lt"/>
            </a:rPr>
            <a:t>Publicar 2.0</a:t>
          </a:r>
          <a:endParaRPr lang="es-ES" sz="1400" b="0" kern="1200" dirty="0">
            <a:latin typeface="+mn-lt"/>
          </a:endParaRPr>
        </a:p>
      </dsp:txBody>
      <dsp:txXfrm>
        <a:off x="1594797" y="2660178"/>
        <a:ext cx="4525882" cy="320183"/>
      </dsp:txXfrm>
    </dsp:sp>
    <dsp:sp modelId="{EED097D8-5DA3-40A0-8FC1-772CFBB025EC}">
      <dsp:nvSpPr>
        <dsp:cNvPr id="0" name=""/>
        <dsp:cNvSpPr/>
      </dsp:nvSpPr>
      <dsp:spPr>
        <a:xfrm>
          <a:off x="1594797" y="3145902"/>
          <a:ext cx="4525882" cy="315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>
              <a:latin typeface="+mn-lt"/>
            </a:rPr>
            <a:t>Aplicaciones</a:t>
          </a:r>
          <a:endParaRPr lang="es-ES" sz="1400" b="0" kern="1200" dirty="0">
            <a:latin typeface="+mn-lt"/>
          </a:endParaRPr>
        </a:p>
      </dsp:txBody>
      <dsp:txXfrm>
        <a:off x="1594797" y="3145902"/>
        <a:ext cx="4525882" cy="315978"/>
      </dsp:txXfrm>
    </dsp:sp>
    <dsp:sp modelId="{9638DCC7-29DC-4F03-8B79-35964F54AAF5}">
      <dsp:nvSpPr>
        <dsp:cNvPr id="0" name=""/>
        <dsp:cNvSpPr/>
      </dsp:nvSpPr>
      <dsp:spPr>
        <a:xfrm>
          <a:off x="1594797" y="3627422"/>
          <a:ext cx="4525882" cy="385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n-lt"/>
            </a:rPr>
            <a:t>Plataformas Educativas</a:t>
          </a:r>
          <a:endParaRPr lang="es-ES" sz="1400" b="0" kern="1200" dirty="0">
            <a:latin typeface="+mn-lt"/>
          </a:endParaRPr>
        </a:p>
      </dsp:txBody>
      <dsp:txXfrm>
        <a:off x="1594797" y="3627422"/>
        <a:ext cx="4525882" cy="3858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ED40A-DCB0-475B-B202-AD3F894BB424}">
      <dsp:nvSpPr>
        <dsp:cNvPr id="0" name=""/>
        <dsp:cNvSpPr/>
      </dsp:nvSpPr>
      <dsp:spPr>
        <a:xfrm>
          <a:off x="4788032" y="692690"/>
          <a:ext cx="4155880" cy="1437584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661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+mn-lt"/>
              <a:ea typeface="Gungsuh"/>
            </a:rPr>
            <a:t>- </a:t>
          </a:r>
          <a:r>
            <a:rPr lang="es-EC" sz="1400" kern="1200" dirty="0" smtClean="0">
              <a:solidFill>
                <a:schemeClr val="tx1"/>
              </a:solidFill>
              <a:latin typeface="+mn-lt"/>
              <a:ea typeface="Gungsuh"/>
            </a:rPr>
            <a:t>El lenguaje es una expresión más del desarrollo cognitivo.</a:t>
          </a:r>
        </a:p>
      </dsp:txBody>
      <dsp:txXfrm>
        <a:off x="4788032" y="692690"/>
        <a:ext cx="4155880" cy="1437584"/>
      </dsp:txXfrm>
    </dsp:sp>
    <dsp:sp modelId="{72683CA5-1978-447A-91AB-5B28C8276867}">
      <dsp:nvSpPr>
        <dsp:cNvPr id="0" name=""/>
        <dsp:cNvSpPr/>
      </dsp:nvSpPr>
      <dsp:spPr>
        <a:xfrm>
          <a:off x="4644005" y="692693"/>
          <a:ext cx="909098" cy="13636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C342CC0-B0D9-4826-8022-38D1484C2D7D}">
      <dsp:nvSpPr>
        <dsp:cNvPr id="0" name=""/>
        <dsp:cNvSpPr/>
      </dsp:nvSpPr>
      <dsp:spPr>
        <a:xfrm>
          <a:off x="395545" y="2852940"/>
          <a:ext cx="4155880" cy="1298712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661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+mn-lt"/>
              <a:ea typeface="Gungsuh"/>
            </a:rPr>
            <a:t>El lenguaje es el principal  vehículo de interacción, e influye decisivamente en el desarrollo del pensamiento a través de  las diversas actividades sociales.</a:t>
          </a:r>
        </a:p>
      </dsp:txBody>
      <dsp:txXfrm>
        <a:off x="395545" y="2852940"/>
        <a:ext cx="4155880" cy="1298712"/>
      </dsp:txXfrm>
    </dsp:sp>
    <dsp:sp modelId="{88A6099A-5BD3-4019-AD21-FFDC8D23B78D}">
      <dsp:nvSpPr>
        <dsp:cNvPr id="0" name=""/>
        <dsp:cNvSpPr/>
      </dsp:nvSpPr>
      <dsp:spPr>
        <a:xfrm>
          <a:off x="251524" y="2852930"/>
          <a:ext cx="909098" cy="1363648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96E9C4-024E-49C9-8F5C-566503F0D509}">
      <dsp:nvSpPr>
        <dsp:cNvPr id="0" name=""/>
        <dsp:cNvSpPr/>
      </dsp:nvSpPr>
      <dsp:spPr>
        <a:xfrm>
          <a:off x="4788032" y="2855565"/>
          <a:ext cx="4155880" cy="1298712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661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  <a:latin typeface="+mn-lt"/>
            <a:ea typeface="Gungsuh"/>
          </a:endParaRPr>
        </a:p>
      </dsp:txBody>
      <dsp:txXfrm>
        <a:off x="4788032" y="2855565"/>
        <a:ext cx="4155880" cy="1298712"/>
      </dsp:txXfrm>
    </dsp:sp>
    <dsp:sp modelId="{7E38D946-6188-47DD-8578-5F9D8F172F4E}">
      <dsp:nvSpPr>
        <dsp:cNvPr id="0" name=""/>
        <dsp:cNvSpPr/>
      </dsp:nvSpPr>
      <dsp:spPr>
        <a:xfrm>
          <a:off x="4716014" y="2785717"/>
          <a:ext cx="909098" cy="1363648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BCC0504-CA34-4C42-B16C-338566E05C51}">
      <dsp:nvSpPr>
        <dsp:cNvPr id="0" name=""/>
        <dsp:cNvSpPr/>
      </dsp:nvSpPr>
      <dsp:spPr>
        <a:xfrm>
          <a:off x="4788020" y="2852941"/>
          <a:ext cx="4155880" cy="1298712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661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+mn-lt"/>
            </a:rPr>
            <a:t>El proceso del desarrollo del lenguaje, los  niños aprenden a hablar mediante el contexto.</a:t>
          </a:r>
          <a:endParaRPr lang="es-EC" sz="1400" kern="1200" dirty="0">
            <a:solidFill>
              <a:schemeClr val="tx1"/>
            </a:solidFill>
            <a:latin typeface="+mn-lt"/>
            <a:ea typeface="Gungsuh"/>
          </a:endParaRPr>
        </a:p>
      </dsp:txBody>
      <dsp:txXfrm>
        <a:off x="4788020" y="2852941"/>
        <a:ext cx="4155880" cy="1298712"/>
      </dsp:txXfrm>
    </dsp:sp>
    <dsp:sp modelId="{9755CFCB-7DD6-492A-AF85-AF53B537806D}">
      <dsp:nvSpPr>
        <dsp:cNvPr id="0" name=""/>
        <dsp:cNvSpPr/>
      </dsp:nvSpPr>
      <dsp:spPr>
        <a:xfrm>
          <a:off x="4716018" y="2780931"/>
          <a:ext cx="909098" cy="136364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D46D40C-8EE1-4A80-8B6B-33FB0652D1A0}">
      <dsp:nvSpPr>
        <dsp:cNvPr id="0" name=""/>
        <dsp:cNvSpPr/>
      </dsp:nvSpPr>
      <dsp:spPr>
        <a:xfrm>
          <a:off x="323520" y="764701"/>
          <a:ext cx="3917208" cy="1391908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661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+mn-lt"/>
              <a:ea typeface="Gungsuh"/>
            </a:rPr>
            <a:t>Es la  teoría formal del lenguaje, es importante conocer que la adquisición del lenguaje se da genéticamente.</a:t>
          </a:r>
          <a:endParaRPr lang="es-EC" sz="1400" kern="1200" dirty="0">
            <a:solidFill>
              <a:schemeClr val="tx1"/>
            </a:solidFill>
            <a:latin typeface="+mn-lt"/>
            <a:ea typeface="Gungsuh"/>
          </a:endParaRPr>
        </a:p>
      </dsp:txBody>
      <dsp:txXfrm>
        <a:off x="323520" y="764701"/>
        <a:ext cx="3917208" cy="1391908"/>
      </dsp:txXfrm>
    </dsp:sp>
    <dsp:sp modelId="{295D01FA-6456-42B0-8177-9E996669CC3F}">
      <dsp:nvSpPr>
        <dsp:cNvPr id="0" name=""/>
        <dsp:cNvSpPr/>
      </dsp:nvSpPr>
      <dsp:spPr>
        <a:xfrm>
          <a:off x="251517" y="764698"/>
          <a:ext cx="909098" cy="13636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408B1-5E1E-4E86-95AA-2CB7CB523B62}">
      <dsp:nvSpPr>
        <dsp:cNvPr id="0" name=""/>
        <dsp:cNvSpPr/>
      </dsp:nvSpPr>
      <dsp:spPr>
        <a:xfrm>
          <a:off x="2039940" y="2046773"/>
          <a:ext cx="1629810" cy="1629810"/>
        </a:xfrm>
        <a:prstGeom prst="donut">
          <a:avLst>
            <a:gd name="adj" fmla="val 2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9452E1-410A-4237-A35D-9A9BE458902F}">
      <dsp:nvSpPr>
        <dsp:cNvPr id="0" name=""/>
        <dsp:cNvSpPr/>
      </dsp:nvSpPr>
      <dsp:spPr>
        <a:xfrm rot="17700000">
          <a:off x="2389602" y="772623"/>
          <a:ext cx="2026035" cy="97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</a:rPr>
            <a:t>MODALIDAD </a:t>
          </a:r>
          <a:endParaRPr lang="es-ES" sz="1400" b="1" kern="1200" dirty="0">
            <a:latin typeface="+mn-lt"/>
          </a:endParaRPr>
        </a:p>
      </dsp:txBody>
      <dsp:txXfrm>
        <a:off x="2389602" y="772623"/>
        <a:ext cx="2026035" cy="976392"/>
      </dsp:txXfrm>
    </dsp:sp>
    <dsp:sp modelId="{F56DEE6C-2B5C-4560-8A04-28A929182CF5}">
      <dsp:nvSpPr>
        <dsp:cNvPr id="0" name=""/>
        <dsp:cNvSpPr/>
      </dsp:nvSpPr>
      <dsp:spPr>
        <a:xfrm>
          <a:off x="3850543" y="2361649"/>
          <a:ext cx="845974" cy="8459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650130-CFC3-4645-9809-9846B674C0EA}">
      <dsp:nvSpPr>
        <dsp:cNvPr id="0" name=""/>
        <dsp:cNvSpPr/>
      </dsp:nvSpPr>
      <dsp:spPr>
        <a:xfrm rot="17700000">
          <a:off x="2901303" y="3534240"/>
          <a:ext cx="1752616" cy="84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n-lt"/>
            </a:rPr>
            <a:t>Documental</a:t>
          </a:r>
          <a:endParaRPr lang="es-ES" sz="1400" kern="1200" dirty="0">
            <a:latin typeface="+mn-lt"/>
          </a:endParaRPr>
        </a:p>
      </dsp:txBody>
      <dsp:txXfrm>
        <a:off x="2901303" y="3534240"/>
        <a:ext cx="1752616" cy="845045"/>
      </dsp:txXfrm>
    </dsp:sp>
    <dsp:sp modelId="{71863E9C-F68D-4F8F-9547-8A299FFA71EF}">
      <dsp:nvSpPr>
        <dsp:cNvPr id="0" name=""/>
        <dsp:cNvSpPr/>
      </dsp:nvSpPr>
      <dsp:spPr>
        <a:xfrm rot="17700000">
          <a:off x="2074699" y="1180242"/>
          <a:ext cx="1752616" cy="84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BA733-D227-4B9D-9586-05E7C301C01B}">
      <dsp:nvSpPr>
        <dsp:cNvPr id="0" name=""/>
        <dsp:cNvSpPr/>
      </dsp:nvSpPr>
      <dsp:spPr>
        <a:xfrm>
          <a:off x="5031372" y="2443869"/>
          <a:ext cx="845974" cy="845974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A7326E-94DE-4727-BA75-8EB98AC23F09}">
      <dsp:nvSpPr>
        <dsp:cNvPr id="0" name=""/>
        <dsp:cNvSpPr/>
      </dsp:nvSpPr>
      <dsp:spPr>
        <a:xfrm rot="17700000">
          <a:off x="4182643" y="3534240"/>
          <a:ext cx="1752616" cy="84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n-lt"/>
            </a:rPr>
            <a:t>Campo</a:t>
          </a:r>
          <a:endParaRPr lang="es-ES" sz="1400" kern="1200" dirty="0">
            <a:latin typeface="+mn-lt"/>
          </a:endParaRPr>
        </a:p>
      </dsp:txBody>
      <dsp:txXfrm>
        <a:off x="4182643" y="3534240"/>
        <a:ext cx="1752616" cy="845045"/>
      </dsp:txXfrm>
    </dsp:sp>
    <dsp:sp modelId="{0A6A5DCE-0516-4A6B-A7B4-4242999F2C27}">
      <dsp:nvSpPr>
        <dsp:cNvPr id="0" name=""/>
        <dsp:cNvSpPr/>
      </dsp:nvSpPr>
      <dsp:spPr>
        <a:xfrm rot="17700000">
          <a:off x="3043307" y="1180242"/>
          <a:ext cx="1752616" cy="84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1D6F0-6B54-4439-B91E-4120D1170963}">
      <dsp:nvSpPr>
        <dsp:cNvPr id="0" name=""/>
        <dsp:cNvSpPr/>
      </dsp:nvSpPr>
      <dsp:spPr>
        <a:xfrm>
          <a:off x="6054746" y="1968036"/>
          <a:ext cx="1629810" cy="1629810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60858-66C5-4114-9ADE-5CDC1E814B39}">
      <dsp:nvSpPr>
        <dsp:cNvPr id="0" name=""/>
        <dsp:cNvSpPr/>
      </dsp:nvSpPr>
      <dsp:spPr>
        <a:xfrm rot="17700000">
          <a:off x="6582001" y="636230"/>
          <a:ext cx="2026035" cy="97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</a:rPr>
            <a:t>TIPO </a:t>
          </a:r>
          <a:endParaRPr lang="es-ES" sz="1400" b="1" kern="1200" dirty="0">
            <a:latin typeface="+mn-lt"/>
          </a:endParaRPr>
        </a:p>
      </dsp:txBody>
      <dsp:txXfrm>
        <a:off x="6582001" y="636230"/>
        <a:ext cx="2026035" cy="976392"/>
      </dsp:txXfrm>
    </dsp:sp>
    <dsp:sp modelId="{D21FC2C3-0938-4208-83B9-3A1C4FFE522E}">
      <dsp:nvSpPr>
        <dsp:cNvPr id="0" name=""/>
        <dsp:cNvSpPr/>
      </dsp:nvSpPr>
      <dsp:spPr>
        <a:xfrm>
          <a:off x="7743665" y="2204213"/>
          <a:ext cx="845974" cy="845974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9F5A31-1561-4244-91FA-E09BDEA03FE0}">
      <dsp:nvSpPr>
        <dsp:cNvPr id="0" name=""/>
        <dsp:cNvSpPr/>
      </dsp:nvSpPr>
      <dsp:spPr>
        <a:xfrm rot="17700000">
          <a:off x="6960052" y="3462955"/>
          <a:ext cx="1752616" cy="84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n-lt"/>
            </a:rPr>
            <a:t>Descriptiva</a:t>
          </a:r>
          <a:endParaRPr lang="es-ES" sz="1400" kern="1200" dirty="0">
            <a:latin typeface="+mn-lt"/>
          </a:endParaRPr>
        </a:p>
      </dsp:txBody>
      <dsp:txXfrm>
        <a:off x="6960052" y="3462955"/>
        <a:ext cx="1752616" cy="845045"/>
      </dsp:txXfrm>
    </dsp:sp>
    <dsp:sp modelId="{C0B7B159-C8BC-432A-8F96-A1E069C1BD8F}">
      <dsp:nvSpPr>
        <dsp:cNvPr id="0" name=""/>
        <dsp:cNvSpPr/>
      </dsp:nvSpPr>
      <dsp:spPr>
        <a:xfrm rot="17700000">
          <a:off x="5764619" y="1180242"/>
          <a:ext cx="1752616" cy="84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A194-B16D-40FA-9BBD-AD74041BC0F7}">
      <dsp:nvSpPr>
        <dsp:cNvPr id="0" name=""/>
        <dsp:cNvSpPr/>
      </dsp:nvSpPr>
      <dsp:spPr>
        <a:xfrm>
          <a:off x="1102450" y="2443869"/>
          <a:ext cx="845974" cy="84597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C625C6-0C88-4FB7-BCBF-FE3DC44FC33A}">
      <dsp:nvSpPr>
        <dsp:cNvPr id="0" name=""/>
        <dsp:cNvSpPr/>
      </dsp:nvSpPr>
      <dsp:spPr>
        <a:xfrm rot="17700000">
          <a:off x="252988" y="3534240"/>
          <a:ext cx="1752616" cy="84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n-lt"/>
            </a:rPr>
            <a:t>Cuali- Cuantitativa</a:t>
          </a:r>
          <a:endParaRPr lang="es-ES" sz="1400" kern="1200" dirty="0">
            <a:latin typeface="+mn-lt"/>
          </a:endParaRPr>
        </a:p>
      </dsp:txBody>
      <dsp:txXfrm>
        <a:off x="252988" y="3534240"/>
        <a:ext cx="1752616" cy="845045"/>
      </dsp:txXfrm>
    </dsp:sp>
    <dsp:sp modelId="{EF147D33-167F-4B96-A23A-AAE5DD6F3AFC}">
      <dsp:nvSpPr>
        <dsp:cNvPr id="0" name=""/>
        <dsp:cNvSpPr/>
      </dsp:nvSpPr>
      <dsp:spPr>
        <a:xfrm rot="17700000">
          <a:off x="6733226" y="1180242"/>
          <a:ext cx="1752616" cy="84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1A726-9387-488B-9DEE-736F6045206F}">
      <dsp:nvSpPr>
        <dsp:cNvPr id="0" name=""/>
        <dsp:cNvSpPr/>
      </dsp:nvSpPr>
      <dsp:spPr>
        <a:xfrm>
          <a:off x="0" y="0"/>
          <a:ext cx="7340352" cy="1665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+mn-lt"/>
              <a:ea typeface="Gungsuh"/>
            </a:rPr>
            <a:t>Las docentes comprenden la importancia que tiene la implementación de las herramientas digitales en el aula.</a:t>
          </a:r>
          <a:endParaRPr lang="es-EC" sz="1600" kern="1200" dirty="0">
            <a:solidFill>
              <a:schemeClr val="tx1"/>
            </a:solidFill>
            <a:latin typeface="+mn-lt"/>
            <a:ea typeface="Gungsuh"/>
          </a:endParaRPr>
        </a:p>
      </dsp:txBody>
      <dsp:txXfrm>
        <a:off x="1634588" y="0"/>
        <a:ext cx="5705763" cy="1665184"/>
      </dsp:txXfrm>
    </dsp:sp>
    <dsp:sp modelId="{754BFF64-7F94-4A46-BF7B-6E06916E2F29}">
      <dsp:nvSpPr>
        <dsp:cNvPr id="0" name=""/>
        <dsp:cNvSpPr/>
      </dsp:nvSpPr>
      <dsp:spPr>
        <a:xfrm>
          <a:off x="166518" y="166518"/>
          <a:ext cx="1468070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AAD52F-AA2C-4965-A361-A5150873B7BA}">
      <dsp:nvSpPr>
        <dsp:cNvPr id="0" name=""/>
        <dsp:cNvSpPr/>
      </dsp:nvSpPr>
      <dsp:spPr>
        <a:xfrm>
          <a:off x="0" y="1831703"/>
          <a:ext cx="7340352" cy="1665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ea typeface="Gungsuh"/>
            </a:rPr>
            <a:t>El uso de las herramientas digitales por parte de las docentes es limitado en las horas de clases.</a:t>
          </a:r>
          <a:endParaRPr lang="es-EC" sz="1600" kern="1200" dirty="0">
            <a:solidFill>
              <a:schemeClr val="tx1"/>
            </a:solidFill>
            <a:latin typeface="Comic Sans MS" pitchFamily="66" charset="0"/>
            <a:ea typeface="Gungsuh"/>
          </a:endParaRPr>
        </a:p>
      </dsp:txBody>
      <dsp:txXfrm>
        <a:off x="1634588" y="1831703"/>
        <a:ext cx="5705763" cy="1665184"/>
      </dsp:txXfrm>
    </dsp:sp>
    <dsp:sp modelId="{C0383556-09FF-41A8-AFC1-B429DB54420D}">
      <dsp:nvSpPr>
        <dsp:cNvPr id="0" name=""/>
        <dsp:cNvSpPr/>
      </dsp:nvSpPr>
      <dsp:spPr>
        <a:xfrm>
          <a:off x="166518" y="1998221"/>
          <a:ext cx="1468070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963D8B-1F3A-455E-90CE-A740813FC4FC}">
      <dsp:nvSpPr>
        <dsp:cNvPr id="0" name=""/>
        <dsp:cNvSpPr/>
      </dsp:nvSpPr>
      <dsp:spPr>
        <a:xfrm>
          <a:off x="0" y="3663406"/>
          <a:ext cx="7340352" cy="1665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Comic Sans MS" pitchFamily="66" charset="0"/>
              <a:ea typeface="Gungsuh"/>
            </a:rPr>
            <a:t>El Test de Plon R da como resultado que el desarrollo del lenguaje oral de los niños existe una limentacion.</a:t>
          </a:r>
          <a:endParaRPr lang="es-EC" sz="1600" kern="1200" dirty="0">
            <a:solidFill>
              <a:schemeClr val="tx1"/>
            </a:solidFill>
            <a:latin typeface="Comic Sans MS" pitchFamily="66" charset="0"/>
            <a:ea typeface="Gungsuh"/>
          </a:endParaRPr>
        </a:p>
      </dsp:txBody>
      <dsp:txXfrm>
        <a:off x="1634588" y="3663406"/>
        <a:ext cx="5705763" cy="1665184"/>
      </dsp:txXfrm>
    </dsp:sp>
    <dsp:sp modelId="{C177F350-A08D-4370-B77E-9D591A861CEB}">
      <dsp:nvSpPr>
        <dsp:cNvPr id="0" name=""/>
        <dsp:cNvSpPr/>
      </dsp:nvSpPr>
      <dsp:spPr>
        <a:xfrm>
          <a:off x="166518" y="3829925"/>
          <a:ext cx="1468070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4E9AD-018F-4292-B443-3C3BEE9F4C88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6BDF2-E740-4169-A213-7925C6280F0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511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3F940-CD81-45AA-972C-CE8B34F1C8BC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4AADE-CB6A-42AA-BFE2-114CF2C5F01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261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4AADE-CB6A-42AA-BFE2-114CF2C5F018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505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4AADE-CB6A-42AA-BFE2-114CF2C5F018}" type="slidenum">
              <a:rPr lang="es-EC" smtClean="0"/>
              <a:pPr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8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76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246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387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949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60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89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068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067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29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533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646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10000" t="4000" r="1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7004-3365-4555-B1FE-2C1AFD7F1075}" type="datetimeFigureOut">
              <a:rPr lang="es-EC" smtClean="0"/>
              <a:pPr/>
              <a:t>6/10/2021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7072-3A91-4359-A5E8-79803E4611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559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924596"/>
            <a:ext cx="6336704" cy="648072"/>
          </a:xfrm>
        </p:spPr>
        <p:txBody>
          <a:bodyPr>
            <a:noAutofit/>
          </a:bodyPr>
          <a:lstStyle/>
          <a:p>
            <a:r>
              <a:rPr lang="es-EC" sz="1400" dirty="0" smtClean="0"/>
              <a:t>DEPARTAMENTO DE CIENCIAS HUMANAS Y SOCIALES</a:t>
            </a:r>
            <a:br>
              <a:rPr lang="es-EC" sz="1400" dirty="0" smtClean="0"/>
            </a:br>
            <a:r>
              <a:rPr lang="es-EC" sz="1400" dirty="0" smtClean="0"/>
              <a:t>CARRERA DE EDUCACIÓN INICIAL</a:t>
            </a:r>
            <a:endParaRPr lang="es-EC" sz="1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692696"/>
            <a:ext cx="4127500" cy="12319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763473" y="5900478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Sangolquí - 2021</a:t>
            </a:r>
            <a:endParaRPr lang="es-EC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961651" y="2876971"/>
            <a:ext cx="747146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tx1"/>
                </a:solidFill>
                <a:latin typeface="+mj-lt"/>
              </a:rPr>
              <a:t>ANÁLISIS DE LAS HERRAMIENTAS DIGITALES Y EL  DESARROLLO DEL LENGUAJE DE LOS NIÑOS/AS DEL PRIMER AÑO DE EDUCACIÓN GENERAL BÁSICA DE LA ESCUELA FISCAL “DR. CARLOS CADENA”, EN LA CUIDAD DE SANGOLQUÍ EN EL AÑO LECTIVO </a:t>
            </a:r>
            <a:r>
              <a:rPr lang="es-EC" sz="1400" b="1" dirty="0" smtClean="0">
                <a:solidFill>
                  <a:schemeClr val="tx1"/>
                </a:solidFill>
                <a:latin typeface="+mj-lt"/>
              </a:rPr>
              <a:t>2020-2021.</a:t>
            </a:r>
            <a:endParaRPr lang="es-EC" sz="1400" dirty="0">
              <a:solidFill>
                <a:schemeClr val="tx1"/>
              </a:solidFill>
              <a:latin typeface="+mj-lt"/>
            </a:endParaRPr>
          </a:p>
          <a:p>
            <a:endParaRPr lang="es-EC" sz="1400" dirty="0">
              <a:latin typeface="+mj-lt"/>
            </a:endParaRPr>
          </a:p>
          <a:p>
            <a:endParaRPr lang="es-EC" sz="1400" dirty="0"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43808" y="4533155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Lucida Sans" pitchFamily="34" charset="0"/>
              </a:rPr>
              <a:t>DIRECTORA: </a:t>
            </a:r>
            <a:r>
              <a:rPr lang="es-EC" sz="1400" dirty="0" smtClean="0">
                <a:latin typeface="Lucida Sans" pitchFamily="34" charset="0"/>
              </a:rPr>
              <a:t>        </a:t>
            </a:r>
            <a:r>
              <a:rPr lang="es-EC" sz="1400" dirty="0">
                <a:latin typeface="Lucida Sans" pitchFamily="34" charset="0"/>
              </a:rPr>
              <a:t>MSc. Gisela </a:t>
            </a:r>
            <a:r>
              <a:rPr lang="es-EC" sz="1400" dirty="0" smtClean="0">
                <a:latin typeface="Lucida Sans" pitchFamily="34" charset="0"/>
              </a:rPr>
              <a:t>Padilla</a:t>
            </a:r>
          </a:p>
          <a:p>
            <a:endParaRPr lang="es-EC" sz="1400" b="1" dirty="0" smtClean="0">
              <a:latin typeface="Lucida Sans" pitchFamily="34" charset="0"/>
            </a:endParaRPr>
          </a:p>
          <a:p>
            <a:endParaRPr lang="es-EC" sz="1400" b="1" dirty="0" smtClean="0">
              <a:latin typeface="Lucida Sans" pitchFamily="34" charset="0"/>
            </a:endParaRPr>
          </a:p>
          <a:p>
            <a:r>
              <a:rPr lang="es-EC" sz="1400" b="1" dirty="0" smtClean="0">
                <a:latin typeface="Lucida Sans" pitchFamily="34" charset="0"/>
              </a:rPr>
              <a:t>AUTORAS:</a:t>
            </a:r>
            <a:r>
              <a:rPr lang="es-EC" sz="1400" dirty="0" smtClean="0">
                <a:latin typeface="Lucida Sans" pitchFamily="34" charset="0"/>
              </a:rPr>
              <a:t>             Mishell Lala</a:t>
            </a:r>
          </a:p>
          <a:p>
            <a:r>
              <a:rPr lang="es-EC" sz="1400" dirty="0">
                <a:latin typeface="Lucida Sans" pitchFamily="34" charset="0"/>
              </a:rPr>
              <a:t> </a:t>
            </a:r>
            <a:r>
              <a:rPr lang="es-EC" sz="1400" dirty="0" smtClean="0">
                <a:latin typeface="Lucida Sans" pitchFamily="34" charset="0"/>
              </a:rPr>
              <a:t>                             Carla Loachamin</a:t>
            </a:r>
          </a:p>
          <a:p>
            <a:endParaRPr lang="es-EC" sz="14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87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15202386"/>
              </p:ext>
            </p:extLst>
          </p:nvPr>
        </p:nvGraphicFramePr>
        <p:xfrm>
          <a:off x="0" y="1008112"/>
          <a:ext cx="896448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Subtítulo"/>
          <p:cNvSpPr txBox="1">
            <a:spLocks/>
          </p:cNvSpPr>
          <p:nvPr/>
        </p:nvSpPr>
        <p:spPr>
          <a:xfrm>
            <a:off x="1547664" y="188640"/>
            <a:ext cx="6696744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es-EC" sz="2000" b="1" dirty="0" smtClean="0">
                <a:ea typeface="Gungsuh" pitchFamily="18" charset="-127"/>
              </a:rPr>
              <a:t>TEORÍAS DEL DESARROLLO DEL LENGUAJE</a:t>
            </a:r>
            <a:endParaRPr lang="es-EC" sz="2000" b="1" dirty="0">
              <a:ea typeface="Gungsuh" pitchFamily="18" charset="-127"/>
            </a:endParaRPr>
          </a:p>
        </p:txBody>
      </p:sp>
      <p:pic>
        <p:nvPicPr>
          <p:cNvPr id="3076" name="Picture 4" descr="La Teoría Sociocultural de Lev Vygotsk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991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4 Conector recto"/>
          <p:cNvCxnSpPr/>
          <p:nvPr/>
        </p:nvCxnSpPr>
        <p:spPr>
          <a:xfrm>
            <a:off x="4449912" y="4953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5 Conector recto"/>
          <p:cNvCxnSpPr/>
          <p:nvPr/>
        </p:nvCxnSpPr>
        <p:spPr>
          <a:xfrm>
            <a:off x="1619671" y="2073361"/>
            <a:ext cx="5400602" cy="12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6 Conector recto de flecha"/>
          <p:cNvCxnSpPr/>
          <p:nvPr/>
        </p:nvCxnSpPr>
        <p:spPr>
          <a:xfrm>
            <a:off x="1619671" y="2085965"/>
            <a:ext cx="0" cy="427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9 Rectángulo"/>
          <p:cNvSpPr/>
          <p:nvPr/>
        </p:nvSpPr>
        <p:spPr>
          <a:xfrm>
            <a:off x="520559" y="2577872"/>
            <a:ext cx="2198223" cy="3290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 smtClean="0">
                <a:ea typeface="Calibri"/>
                <a:cs typeface="Times New Roman"/>
              </a:rPr>
              <a:t>DOCENTE SIGLO XXI</a:t>
            </a:r>
            <a:endParaRPr lang="es-ES" sz="1400" b="1" dirty="0">
              <a:effectLst/>
              <a:ea typeface="Calibri"/>
              <a:cs typeface="Times New Roman"/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5839360" y="2468455"/>
            <a:ext cx="2865880" cy="4103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 smtClean="0">
                <a:ea typeface="Calibri"/>
                <a:cs typeface="Times New Roman"/>
              </a:rPr>
              <a:t>IMPORTANCIA DE LAS TICS</a:t>
            </a:r>
            <a:endParaRPr lang="es-ES" sz="1400" dirty="0">
              <a:ea typeface="Calibri"/>
              <a:cs typeface="Times New Roman"/>
            </a:endParaRPr>
          </a:p>
        </p:txBody>
      </p:sp>
      <p:sp>
        <p:nvSpPr>
          <p:cNvPr id="12" name="12 Rectángulo redondeado"/>
          <p:cNvSpPr/>
          <p:nvPr/>
        </p:nvSpPr>
        <p:spPr>
          <a:xfrm>
            <a:off x="351860" y="3618899"/>
            <a:ext cx="2764413" cy="16957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>
                <a:ea typeface="Gungsuh"/>
              </a:rPr>
              <a:t>La  formación de los docentes de educación inicial  deben estar en un continuo proceso de capacitación  </a:t>
            </a:r>
            <a:r>
              <a:rPr lang="es-EC" sz="1400" dirty="0" smtClean="0">
                <a:ea typeface="Gungsuh"/>
              </a:rPr>
              <a:t>para </a:t>
            </a:r>
            <a:r>
              <a:rPr lang="es-EC" sz="1400" dirty="0">
                <a:ea typeface="Gungsuh"/>
              </a:rPr>
              <a:t>tener nuevos conocimientos.</a:t>
            </a:r>
          </a:p>
        </p:txBody>
      </p:sp>
      <p:sp>
        <p:nvSpPr>
          <p:cNvPr id="13" name="13 Rectángulo redondeado"/>
          <p:cNvSpPr/>
          <p:nvPr/>
        </p:nvSpPr>
        <p:spPr>
          <a:xfrm>
            <a:off x="5872420" y="3206676"/>
            <a:ext cx="2481628" cy="10462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dirty="0"/>
              <a:t>La era de las nuevas tecnologías permite que el infante se mueva, conozca y desarrolle habilidades. </a:t>
            </a:r>
            <a:endParaRPr lang="es-ES" sz="1400" dirty="0">
              <a:effectLst/>
              <a:ea typeface="Gungsuh"/>
              <a:cs typeface="Times New Roman"/>
            </a:endParaRPr>
          </a:p>
        </p:txBody>
      </p:sp>
      <p:sp>
        <p:nvSpPr>
          <p:cNvPr id="18" name="26 Rectángulo redondeado"/>
          <p:cNvSpPr/>
          <p:nvPr/>
        </p:nvSpPr>
        <p:spPr>
          <a:xfrm>
            <a:off x="5706264" y="4701094"/>
            <a:ext cx="2896998" cy="20165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400" dirty="0"/>
              <a:t>La implementación de </a:t>
            </a:r>
            <a:r>
              <a:rPr lang="es-EC" sz="1400" dirty="0" smtClean="0"/>
              <a:t>las herramientas </a:t>
            </a:r>
            <a:r>
              <a:rPr lang="es-EC" sz="1400" dirty="0"/>
              <a:t>digitales en el proceso de enseñanza- aprendizaje </a:t>
            </a:r>
            <a:r>
              <a:rPr lang="es-EC" sz="1400" dirty="0" smtClean="0"/>
              <a:t>promueve </a:t>
            </a:r>
            <a:r>
              <a:rPr lang="es-EC" sz="1400" dirty="0"/>
              <a:t>el desarrollo de </a:t>
            </a:r>
            <a:r>
              <a:rPr lang="es-EC" sz="1400" dirty="0" smtClean="0"/>
              <a:t>habilidades.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cxnSp>
        <p:nvCxnSpPr>
          <p:cNvPr id="28" name="37 Conector recto"/>
          <p:cNvCxnSpPr/>
          <p:nvPr/>
        </p:nvCxnSpPr>
        <p:spPr>
          <a:xfrm flipV="1">
            <a:off x="3185531" y="4585856"/>
            <a:ext cx="0" cy="5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41 Conector recto de flecha"/>
          <p:cNvCxnSpPr/>
          <p:nvPr/>
        </p:nvCxnSpPr>
        <p:spPr>
          <a:xfrm flipH="1">
            <a:off x="7154763" y="4347731"/>
            <a:ext cx="9525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42 Conector recto de flecha"/>
          <p:cNvCxnSpPr/>
          <p:nvPr/>
        </p:nvCxnSpPr>
        <p:spPr>
          <a:xfrm flipH="1">
            <a:off x="1601612" y="3038331"/>
            <a:ext cx="9525" cy="213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15 Conector recto de flecha"/>
          <p:cNvCxnSpPr/>
          <p:nvPr/>
        </p:nvCxnSpPr>
        <p:spPr>
          <a:xfrm>
            <a:off x="7020273" y="2906886"/>
            <a:ext cx="0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1 Rectángulo redondeado"/>
          <p:cNvSpPr/>
          <p:nvPr/>
        </p:nvSpPr>
        <p:spPr>
          <a:xfrm>
            <a:off x="2550083" y="55479"/>
            <a:ext cx="4182157" cy="5614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 smtClean="0">
                <a:ea typeface="Calibri"/>
                <a:cs typeface="Times New Roman"/>
              </a:rPr>
              <a:t>FORMACIÓN DEL DOCENTE SIGLO XXI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43" name="3 Rectángulo redondeado"/>
          <p:cNvSpPr/>
          <p:nvPr/>
        </p:nvSpPr>
        <p:spPr>
          <a:xfrm>
            <a:off x="1871699" y="767409"/>
            <a:ext cx="5400601" cy="11163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>
                <a:ea typeface="Gungsuh"/>
              </a:rPr>
              <a:t>El docente debe conocer las  nuevas oportunidades que brinda la tecnología para la </a:t>
            </a:r>
            <a:r>
              <a:rPr lang="es-EC" sz="1400" dirty="0" smtClean="0">
                <a:ea typeface="Gungsuh"/>
              </a:rPr>
              <a:t>educación, </a:t>
            </a:r>
            <a:r>
              <a:rPr lang="es-EC" sz="1400" dirty="0">
                <a:ea typeface="Gungsuh"/>
              </a:rPr>
              <a:t>debe saber combinar el material con los medios tecnológicos propiciando así novedosos </a:t>
            </a:r>
            <a:r>
              <a:rPr lang="es-EC" sz="1400" dirty="0" smtClean="0">
                <a:ea typeface="Gungsuh"/>
              </a:rPr>
              <a:t>espacios.</a:t>
            </a:r>
            <a:endParaRPr lang="es-EC" sz="1400" dirty="0">
              <a:ea typeface="Gungsuh"/>
            </a:endParaRPr>
          </a:p>
        </p:txBody>
      </p:sp>
      <p:cxnSp>
        <p:nvCxnSpPr>
          <p:cNvPr id="46" name="45 Conector recto"/>
          <p:cNvCxnSpPr/>
          <p:nvPr/>
        </p:nvCxnSpPr>
        <p:spPr>
          <a:xfrm>
            <a:off x="4449912" y="1869941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15 Conector recto de flecha"/>
          <p:cNvCxnSpPr/>
          <p:nvPr/>
        </p:nvCxnSpPr>
        <p:spPr>
          <a:xfrm>
            <a:off x="7020273" y="2085965"/>
            <a:ext cx="0" cy="326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908287" y="3265226"/>
            <a:ext cx="1641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ea typeface="Times New Roman" panose="02020603050405020304" pitchFamily="18" charset="0"/>
              </a:rPr>
              <a:t>Freire et al., (2017)</a:t>
            </a:r>
            <a:endParaRPr lang="es-EC" sz="1400" dirty="0"/>
          </a:p>
        </p:txBody>
      </p:sp>
      <p:sp>
        <p:nvSpPr>
          <p:cNvPr id="14" name="Rectángulo 13"/>
          <p:cNvSpPr/>
          <p:nvPr/>
        </p:nvSpPr>
        <p:spPr>
          <a:xfrm>
            <a:off x="7028126" y="197217"/>
            <a:ext cx="1641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ea typeface="Times New Roman" panose="02020603050405020304" pitchFamily="18" charset="0"/>
              </a:rPr>
              <a:t>Freire et al., (2017)</a:t>
            </a:r>
            <a:endParaRPr lang="es-EC" sz="1400" dirty="0"/>
          </a:p>
        </p:txBody>
      </p:sp>
      <p:sp>
        <p:nvSpPr>
          <p:cNvPr id="21" name="Rectángulo 20"/>
          <p:cNvSpPr/>
          <p:nvPr/>
        </p:nvSpPr>
        <p:spPr>
          <a:xfrm>
            <a:off x="0" y="19431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>
                <a:ea typeface="Times New Roman" panose="02020603050405020304" pitchFamily="18" charset="0"/>
              </a:rPr>
              <a:t>UNIDAD III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31803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908720"/>
            <a:ext cx="4679925" cy="1470025"/>
          </a:xfrm>
        </p:spPr>
        <p:txBody>
          <a:bodyPr/>
          <a:lstStyle/>
          <a:p>
            <a:r>
              <a:rPr lang="es-EC" b="1" dirty="0" smtClean="0">
                <a:latin typeface="+mn-lt"/>
                <a:ea typeface="Gungsuh" pitchFamily="18" charset="-127"/>
              </a:rPr>
              <a:t>CAPÍTULO III</a:t>
            </a:r>
            <a:endParaRPr lang="es-EC" b="1" dirty="0">
              <a:latin typeface="+mn-lt"/>
              <a:ea typeface="Gungsuh" pitchFamily="18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51422" y="2380335"/>
            <a:ext cx="4856584" cy="1368152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tx1"/>
                </a:solidFill>
                <a:ea typeface="Gungsuh" pitchFamily="18" charset="-127"/>
              </a:rPr>
              <a:t>METODOLOGÍA DE LA INVESTIGACIÓN </a:t>
            </a:r>
            <a:endParaRPr lang="es-EC" b="1" dirty="0">
              <a:solidFill>
                <a:schemeClr val="tx1"/>
              </a:solidFill>
              <a:ea typeface="Gungsuh" pitchFamily="18" charset="-127"/>
            </a:endParaRPr>
          </a:p>
        </p:txBody>
      </p:sp>
      <p:pic>
        <p:nvPicPr>
          <p:cNvPr id="5122" name="Picture 2" descr="▷ Conoce los 18 tipos de investigación y sus caracterís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76" y="3645024"/>
            <a:ext cx="4477978" cy="29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30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499212"/>
              </p:ext>
            </p:extLst>
          </p:nvPr>
        </p:nvGraphicFramePr>
        <p:xfrm>
          <a:off x="554360" y="1021209"/>
          <a:ext cx="8589640" cy="492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nillo 6"/>
          <p:cNvSpPr/>
          <p:nvPr/>
        </p:nvSpPr>
        <p:spPr>
          <a:xfrm>
            <a:off x="179512" y="3090316"/>
            <a:ext cx="1490812" cy="1490812"/>
          </a:xfrm>
          <a:prstGeom prst="donut">
            <a:avLst>
              <a:gd name="adj" fmla="val 2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upo 7"/>
          <p:cNvGrpSpPr/>
          <p:nvPr/>
        </p:nvGrpSpPr>
        <p:grpSpPr>
          <a:xfrm>
            <a:off x="682178" y="1124744"/>
            <a:ext cx="1181974" cy="2346415"/>
            <a:chOff x="2737395" y="230287"/>
            <a:chExt cx="1181974" cy="2346415"/>
          </a:xfrm>
        </p:grpSpPr>
        <p:sp>
          <p:nvSpPr>
            <p:cNvPr id="9" name="Rectángulo 8"/>
            <p:cNvSpPr/>
            <p:nvPr/>
          </p:nvSpPr>
          <p:spPr>
            <a:xfrm rot="17700000">
              <a:off x="2524257" y="718016"/>
              <a:ext cx="1882841" cy="9073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 rot="17700000">
              <a:off x="2249666" y="1181590"/>
              <a:ext cx="1882841" cy="907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ea typeface="Gungsuh"/>
                </a:rPr>
                <a:t>ENFOQUE</a:t>
              </a:r>
              <a:endParaRPr lang="es-ES" sz="1600" b="1" kern="1200" dirty="0">
                <a:ea typeface="Gungsuh"/>
              </a:endParaRPr>
            </a:p>
          </p:txBody>
        </p:sp>
      </p:grpSp>
      <p:sp>
        <p:nvSpPr>
          <p:cNvPr id="11" name="2 Subtítulo"/>
          <p:cNvSpPr txBox="1">
            <a:spLocks/>
          </p:cNvSpPr>
          <p:nvPr/>
        </p:nvSpPr>
        <p:spPr>
          <a:xfrm>
            <a:off x="2246285" y="199859"/>
            <a:ext cx="4856584" cy="83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000" b="1" dirty="0" smtClean="0">
                <a:ea typeface="Gungsuh" pitchFamily="18" charset="-127"/>
              </a:rPr>
              <a:t>INVESTIGACIÓN </a:t>
            </a:r>
            <a:endParaRPr lang="es-EC" sz="2000" b="1" dirty="0"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5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22349" y="4005064"/>
            <a:ext cx="4104456" cy="237626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2 Subtítulo"/>
          <p:cNvSpPr txBox="1">
            <a:spLocks/>
          </p:cNvSpPr>
          <p:nvPr/>
        </p:nvSpPr>
        <p:spPr>
          <a:xfrm>
            <a:off x="2246285" y="476672"/>
            <a:ext cx="4856584" cy="83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000" b="1" dirty="0" smtClean="0">
                <a:ea typeface="Gungsuh" pitchFamily="18" charset="-127"/>
              </a:rPr>
              <a:t>POBLACIÓN </a:t>
            </a:r>
            <a:endParaRPr lang="es-EC" sz="2000" b="1" dirty="0">
              <a:ea typeface="Gungsuh" pitchFamily="18" charset="-127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56924"/>
              </p:ext>
            </p:extLst>
          </p:nvPr>
        </p:nvGraphicFramePr>
        <p:xfrm>
          <a:off x="1619670" y="1689789"/>
          <a:ext cx="6048673" cy="151944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743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1762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NIÑOS/AS</a:t>
                      </a:r>
                      <a:endParaRPr lang="es-EC" sz="1600" dirty="0" smtClean="0">
                        <a:solidFill>
                          <a:schemeClr val="tx1"/>
                        </a:solidFill>
                        <a:effectLst/>
                        <a:ea typeface="Gungsuh"/>
                      </a:endParaRPr>
                    </a:p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Paralelo B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DOCENTES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TOTAL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8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41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43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67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2771800" y="404664"/>
            <a:ext cx="4856584" cy="83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000" b="1" dirty="0" smtClean="0">
                <a:ea typeface="Gungsuh" pitchFamily="18" charset="-127"/>
              </a:rPr>
              <a:t>TÉCNICAS E INSTRUMENTOS </a:t>
            </a:r>
            <a:endParaRPr lang="es-EC" sz="2000" b="1" dirty="0">
              <a:ea typeface="Gungsuh" pitchFamily="18" charset="-127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10475"/>
              </p:ext>
            </p:extLst>
          </p:nvPr>
        </p:nvGraphicFramePr>
        <p:xfrm>
          <a:off x="755576" y="1772816"/>
          <a:ext cx="7796844" cy="2967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3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650"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Técnicas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Instrumentos 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de la investigación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Sujetos de la investigación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021"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Encuestas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Cuestionarios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Docentes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650"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Test Plon-R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Cuaderno de Estímulos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Niños/as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1943708" y="116632"/>
            <a:ext cx="6048672" cy="3312368"/>
          </a:xfrm>
        </p:spPr>
        <p:txBody>
          <a:bodyPr>
            <a:noAutofit/>
          </a:bodyPr>
          <a:lstStyle/>
          <a:p>
            <a:r>
              <a:rPr lang="es-EC" sz="4400" b="1" dirty="0" smtClean="0">
                <a:solidFill>
                  <a:schemeClr val="tx1"/>
                </a:solidFill>
                <a:ea typeface="Gungsuh" pitchFamily="18" charset="-127"/>
              </a:rPr>
              <a:t>ANÁLISIS DE DATOS </a:t>
            </a:r>
          </a:p>
          <a:p>
            <a:r>
              <a:rPr lang="es-EC" sz="4400" b="1" dirty="0" smtClean="0">
                <a:solidFill>
                  <a:schemeClr val="tx1"/>
                </a:solidFill>
                <a:ea typeface="Gungsuh" pitchFamily="18" charset="-127"/>
              </a:rPr>
              <a:t>E </a:t>
            </a:r>
          </a:p>
          <a:p>
            <a:r>
              <a:rPr lang="es-EC" sz="4400" b="1" dirty="0" smtClean="0">
                <a:solidFill>
                  <a:schemeClr val="tx1"/>
                </a:solidFill>
                <a:ea typeface="Gungsuh" pitchFamily="18" charset="-127"/>
              </a:rPr>
              <a:t>INTERPRETACIÓN</a:t>
            </a:r>
            <a:endParaRPr lang="es-EC" sz="4400" b="1" dirty="0">
              <a:solidFill>
                <a:schemeClr val="tx1"/>
              </a:solidFill>
              <a:ea typeface="Gungsuh" pitchFamily="18" charset="-127"/>
            </a:endParaRPr>
          </a:p>
        </p:txBody>
      </p:sp>
      <p:pic>
        <p:nvPicPr>
          <p:cNvPr id="9218" name="Picture 2" descr="Curso Técnicas Cuantitativas y Cualitativas para la Investigación: Módulo  4: Análisis e Interpretación de D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463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00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7357" y="1484784"/>
            <a:ext cx="81708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C" sz="1600" b="1" dirty="0"/>
              <a:t>Encuesta Docentes. ITEM 4. ¿Qué herramientas digitales utiliza en las horas de clase?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87357" y="260648"/>
            <a:ext cx="8229600" cy="936104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s-EC" sz="1600" b="1" dirty="0" smtClean="0"/>
              <a:t>RESULTADOS </a:t>
            </a:r>
            <a:r>
              <a:rPr lang="es-EC" sz="1600" b="1" dirty="0"/>
              <a:t>DE APLICACIÓN DE LA ENCUESTA DIRIGIDA A LAS DOCENTES DE </a:t>
            </a:r>
            <a:r>
              <a:rPr lang="es-EC" sz="1600" b="1" dirty="0" smtClean="0"/>
              <a:t>PRIMER AÑO DE EDUCACIÓN GENERAL  </a:t>
            </a:r>
            <a:r>
              <a:rPr lang="es-EC" sz="1600" b="1" dirty="0"/>
              <a:t>BÁSICA </a:t>
            </a:r>
            <a:r>
              <a:rPr lang="es-EC" sz="1600" b="1" dirty="0" smtClean="0"/>
              <a:t>DEL PARALELO B</a:t>
            </a:r>
            <a:endParaRPr lang="es-EC" sz="16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90331"/>
              </p:ext>
            </p:extLst>
          </p:nvPr>
        </p:nvGraphicFramePr>
        <p:xfrm>
          <a:off x="1331640" y="2306098"/>
          <a:ext cx="6912768" cy="287205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771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ESCALA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FRECUENCIA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PORCENTAJE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771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Elaboración de contenido (Genially, Power Point, Canva)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771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Medios de comunicación (Facebook, Whatsapp e Instagram)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771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Plataformas virtuales como (E-ducativa, Moodle, Educaplay)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1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70415105"/>
              </p:ext>
            </p:extLst>
          </p:nvPr>
        </p:nvGraphicFramePr>
        <p:xfrm>
          <a:off x="755576" y="404664"/>
          <a:ext cx="748883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3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234807"/>
            <a:ext cx="83529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C" sz="1600" b="1" dirty="0">
                <a:ea typeface="Gungsuh"/>
              </a:rPr>
              <a:t>Encuesta Docentes. ITEM 9. Con qué frecuencia utiliza herramientas digitales para ayudar en el desarrollo del lenguaje de los infantes.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Gungsuh"/>
              <a:cs typeface="Arial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36641"/>
              </p:ext>
            </p:extLst>
          </p:nvPr>
        </p:nvGraphicFramePr>
        <p:xfrm>
          <a:off x="1691680" y="1065804"/>
          <a:ext cx="5549900" cy="21812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ESCALA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FRECUENCIA 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PORCENTAJE 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Siempre.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solidFill>
                            <a:schemeClr val="tx1"/>
                          </a:solidFill>
                          <a:effectLst/>
                        </a:rPr>
                        <a:t>Algunas veces.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Nunca.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Gungsuh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365625415"/>
              </p:ext>
            </p:extLst>
          </p:nvPr>
        </p:nvGraphicFramePr>
        <p:xfrm>
          <a:off x="1331640" y="3284984"/>
          <a:ext cx="64807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1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-243408"/>
            <a:ext cx="6984776" cy="1470025"/>
          </a:xfrm>
        </p:spPr>
        <p:txBody>
          <a:bodyPr>
            <a:noAutofit/>
          </a:bodyPr>
          <a:lstStyle/>
          <a:p>
            <a:r>
              <a:rPr lang="es-EC" sz="2000" b="1" dirty="0" smtClean="0">
                <a:latin typeface="+mn-lt"/>
                <a:ea typeface="GungsuhChe" pitchFamily="49" charset="-127"/>
              </a:rPr>
              <a:t>CAPÍTULO I</a:t>
            </a:r>
            <a:br>
              <a:rPr lang="es-EC" sz="2000" b="1" dirty="0" smtClean="0">
                <a:latin typeface="+mn-lt"/>
                <a:ea typeface="GungsuhChe" pitchFamily="49" charset="-127"/>
              </a:rPr>
            </a:br>
            <a:r>
              <a:rPr lang="es-EC" sz="2000" b="1" dirty="0" smtClean="0">
                <a:latin typeface="+mn-lt"/>
                <a:ea typeface="GungsuhChe" pitchFamily="49" charset="-127"/>
              </a:rPr>
              <a:t>MARCO CONTEXTUAL DE LA INVESTIGACIÓN</a:t>
            </a:r>
            <a:endParaRPr lang="es-EC" sz="2000" b="1" dirty="0">
              <a:latin typeface="+mn-lt"/>
              <a:ea typeface="GungsuhChe" pitchFamily="49" charset="-127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95187553"/>
              </p:ext>
            </p:extLst>
          </p:nvPr>
        </p:nvGraphicFramePr>
        <p:xfrm>
          <a:off x="0" y="908720"/>
          <a:ext cx="8975773" cy="626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5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70466"/>
            <a:ext cx="83529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strike="noStrike" cap="none" normalizeH="0" baseline="0" dirty="0" smtClean="0">
              <a:ln>
                <a:noFill/>
              </a:ln>
              <a:effectLst/>
              <a:ea typeface="Gungsuh"/>
              <a:cs typeface="Arial" pitchFamily="34" charset="0"/>
            </a:endParaRPr>
          </a:p>
          <a:p>
            <a:r>
              <a:rPr lang="es-EC" sz="1600" b="1" dirty="0">
                <a:ea typeface="Gungsuh"/>
              </a:rPr>
              <a:t>Encuesta Docentes. ITEM 11. ¿Por qué es importante integrar herramientas digitales para el desarrollo del lenguaje en los infantes?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strike="noStrike" cap="none" normalizeH="0" baseline="0" dirty="0" smtClean="0">
              <a:ln>
                <a:noFill/>
              </a:ln>
              <a:effectLst/>
              <a:ea typeface="Gungsuh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16382"/>
              </p:ext>
            </p:extLst>
          </p:nvPr>
        </p:nvGraphicFramePr>
        <p:xfrm>
          <a:off x="827584" y="1412776"/>
          <a:ext cx="7128791" cy="366351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2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ungsuh"/>
                        </a:rPr>
                        <a:t>ESCALA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FRECUENCIA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PORCENTAJE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ungsuh"/>
                        </a:rPr>
                        <a:t>Para qué los niños/as aprendan y desarrollen destrezas.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50%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618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ungsuh"/>
                        </a:rPr>
                        <a:t>Para qué los niños/as se entretengan o diviertan.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204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ungsuh"/>
                        </a:rPr>
                        <a:t>Para continuar con el proceso enseñanza –aprendizaje debido a la emergencia sanitaria.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50%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5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ungsuh"/>
                        </a:rPr>
                        <a:t>Por requerimiento de la institución.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96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ungsuh"/>
                        </a:rPr>
                        <a:t>TOTAL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ea typeface="Gungsuh"/>
                        </a:rPr>
                        <a:t>100%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ngsuh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1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48790972"/>
              </p:ext>
            </p:extLst>
          </p:nvPr>
        </p:nvGraphicFramePr>
        <p:xfrm>
          <a:off x="899592" y="548680"/>
          <a:ext cx="770485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2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272808" cy="1008112"/>
          </a:xfrm>
        </p:spPr>
        <p:txBody>
          <a:bodyPr>
            <a:normAutofit/>
          </a:bodyPr>
          <a:lstStyle/>
          <a:p>
            <a:pPr algn="just"/>
            <a:r>
              <a:rPr lang="es-ES" sz="1400" b="1" dirty="0">
                <a:solidFill>
                  <a:schemeClr val="tx1"/>
                </a:solidFill>
                <a:latin typeface="Comic Sans MS" pitchFamily="66" charset="0"/>
              </a:rPr>
              <a:t>ÍTEM 2 </a:t>
            </a:r>
            <a:endParaRPr lang="es-ES" sz="1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es-ES" sz="1400" b="1" dirty="0" smtClean="0">
                <a:solidFill>
                  <a:schemeClr val="tx1"/>
                </a:solidFill>
                <a:latin typeface="Comic Sans MS" pitchFamily="66" charset="0"/>
              </a:rPr>
              <a:t>Morfología </a:t>
            </a:r>
            <a:r>
              <a:rPr lang="es-ES" sz="1400" b="1" dirty="0">
                <a:solidFill>
                  <a:schemeClr val="tx1"/>
                </a:solidFill>
                <a:latin typeface="Comic Sans MS" pitchFamily="66" charset="0"/>
              </a:rPr>
              <a:t>– sintaxis – Repetición de frases “Ahora yo digo una frase y tú la repites</a:t>
            </a:r>
            <a:r>
              <a:rPr lang="es-ES" sz="1400" b="1" dirty="0" smtClean="0">
                <a:solidFill>
                  <a:schemeClr val="tx1"/>
                </a:solidFill>
                <a:latin typeface="Comic Sans MS" pitchFamily="66" charset="0"/>
              </a:rPr>
              <a:t>”</a:t>
            </a:r>
            <a:endParaRPr lang="es-EC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188640"/>
            <a:ext cx="8229600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/>
            <a:r>
              <a:rPr lang="es-EC" sz="1600" b="1" dirty="0" smtClean="0">
                <a:solidFill>
                  <a:schemeClr val="tx1"/>
                </a:solidFill>
                <a:ea typeface="Gungsuh" pitchFamily="18" charset="-127"/>
              </a:rPr>
              <a:t>RESULTADOS DE APLICACIÓN DEL TEST PLON-R </a:t>
            </a:r>
          </a:p>
          <a:p>
            <a:pPr marL="109728"/>
            <a:r>
              <a:rPr lang="es-EC" sz="1600" b="1" dirty="0" smtClean="0">
                <a:solidFill>
                  <a:schemeClr val="tx1"/>
                </a:solidFill>
                <a:ea typeface="Gungsuh" pitchFamily="18" charset="-127"/>
              </a:rPr>
              <a:t>A LOS NIÑOS/AS DE PRIMER AÑO DE EDUCACIÓN GENERAL  BÁSICA</a:t>
            </a:r>
          </a:p>
          <a:p>
            <a:pPr marL="109728"/>
            <a:r>
              <a:rPr lang="es-EC" sz="1600" b="1" dirty="0" smtClean="0">
                <a:solidFill>
                  <a:schemeClr val="tx1"/>
                </a:solidFill>
                <a:ea typeface="Gungsuh" pitchFamily="18" charset="-127"/>
              </a:rPr>
              <a:t>PARALELO “B”</a:t>
            </a:r>
            <a:endParaRPr lang="es-EC" sz="1600" dirty="0">
              <a:solidFill>
                <a:schemeClr val="tx1"/>
              </a:solidFill>
              <a:ea typeface="Gungsuh" pitchFamily="18" charset="-127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69888"/>
            <a:ext cx="5401345" cy="2161270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44219595"/>
              </p:ext>
            </p:extLst>
          </p:nvPr>
        </p:nvGraphicFramePr>
        <p:xfrm>
          <a:off x="2699792" y="3038361"/>
          <a:ext cx="63081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6400800" cy="936104"/>
          </a:xfrm>
        </p:spPr>
        <p:txBody>
          <a:bodyPr>
            <a:normAutofit/>
          </a:bodyPr>
          <a:lstStyle/>
          <a:p>
            <a:pPr algn="l"/>
            <a:r>
              <a:rPr lang="es-ES" sz="1600" b="1" dirty="0">
                <a:solidFill>
                  <a:schemeClr val="tx1"/>
                </a:solidFill>
              </a:rPr>
              <a:t>ÍTEM 7 </a:t>
            </a:r>
            <a:endParaRPr lang="es-ES" sz="1600" b="1" dirty="0" smtClean="0">
              <a:solidFill>
                <a:schemeClr val="tx1"/>
              </a:solidFill>
            </a:endParaRPr>
          </a:p>
          <a:p>
            <a:r>
              <a:rPr lang="es-ES" sz="1600" b="1" dirty="0" smtClean="0">
                <a:solidFill>
                  <a:schemeClr val="tx1"/>
                </a:solidFill>
              </a:rPr>
              <a:t>Órdenes </a:t>
            </a:r>
            <a:r>
              <a:rPr lang="es-ES" sz="1600" b="1" dirty="0">
                <a:solidFill>
                  <a:schemeClr val="tx1"/>
                </a:solidFill>
              </a:rPr>
              <a:t>sencillas “Ahora vas a hacer lo que te diga, ¿listo/a? Pon…en esta…, luego…, y después…”</a:t>
            </a:r>
            <a:endParaRPr lang="es-EC" sz="1600" dirty="0">
              <a:solidFill>
                <a:schemeClr val="tx1"/>
              </a:solidFill>
            </a:endParaRPr>
          </a:p>
          <a:p>
            <a:endParaRPr lang="es-EC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36009" b="16608"/>
          <a:stretch/>
        </p:blipFill>
        <p:spPr>
          <a:xfrm>
            <a:off x="251520" y="1093322"/>
            <a:ext cx="4096455" cy="2304256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520905038"/>
              </p:ext>
            </p:extLst>
          </p:nvPr>
        </p:nvGraphicFramePr>
        <p:xfrm>
          <a:off x="3347865" y="2420888"/>
          <a:ext cx="5796136" cy="440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5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22884" y="188640"/>
            <a:ext cx="4329981" cy="792088"/>
          </a:xfrm>
        </p:spPr>
        <p:txBody>
          <a:bodyPr/>
          <a:lstStyle/>
          <a:p>
            <a:pPr algn="l"/>
            <a:r>
              <a:rPr lang="es-ES" sz="1600" b="1" dirty="0">
                <a:solidFill>
                  <a:schemeClr val="tx1"/>
                </a:solidFill>
              </a:rPr>
              <a:t>ÍTEM 10 </a:t>
            </a:r>
            <a:endParaRPr lang="es-ES" sz="1600" b="1" dirty="0" smtClean="0">
              <a:solidFill>
                <a:schemeClr val="tx1"/>
              </a:solidFill>
            </a:endParaRPr>
          </a:p>
          <a:p>
            <a:pPr algn="l"/>
            <a:r>
              <a:rPr lang="es-ES" sz="1600" b="1" dirty="0" smtClean="0">
                <a:solidFill>
                  <a:schemeClr val="tx1"/>
                </a:solidFill>
              </a:rPr>
              <a:t>Expresión </a:t>
            </a:r>
            <a:r>
              <a:rPr lang="es-ES" sz="1600" b="1" dirty="0">
                <a:solidFill>
                  <a:schemeClr val="tx1"/>
                </a:solidFill>
              </a:rPr>
              <a:t>espontánea ante una lámina </a:t>
            </a:r>
            <a:endParaRPr lang="es-EC" sz="1600" dirty="0">
              <a:solidFill>
                <a:schemeClr val="tx1"/>
              </a:solidFill>
            </a:endParaRPr>
          </a:p>
          <a:p>
            <a:pPr algn="l"/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37342" b="16608"/>
          <a:stretch/>
        </p:blipFill>
        <p:spPr>
          <a:xfrm>
            <a:off x="107504" y="980728"/>
            <a:ext cx="3760416" cy="2160239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74749746"/>
              </p:ext>
            </p:extLst>
          </p:nvPr>
        </p:nvGraphicFramePr>
        <p:xfrm>
          <a:off x="3131840" y="2276872"/>
          <a:ext cx="6246440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69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06895" y="158775"/>
            <a:ext cx="4679925" cy="1470025"/>
          </a:xfrm>
        </p:spPr>
        <p:txBody>
          <a:bodyPr/>
          <a:lstStyle/>
          <a:p>
            <a:r>
              <a:rPr lang="es-EC" b="1" dirty="0" smtClean="0">
                <a:latin typeface="+mn-lt"/>
                <a:ea typeface="Gungsuh" pitchFamily="18" charset="-127"/>
              </a:rPr>
              <a:t>CAPÍTULO IV</a:t>
            </a:r>
            <a:endParaRPr lang="es-EC" b="1" dirty="0">
              <a:latin typeface="+mn-lt"/>
              <a:ea typeface="Gungsuh" pitchFamily="18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38478" y="1484784"/>
            <a:ext cx="4856584" cy="1368152"/>
          </a:xfrm>
        </p:spPr>
        <p:txBody>
          <a:bodyPr>
            <a:normAutofit fontScale="85000" lnSpcReduction="10000"/>
          </a:bodyPr>
          <a:lstStyle/>
          <a:p>
            <a:r>
              <a:rPr lang="es-EC" b="1" dirty="0" smtClean="0">
                <a:solidFill>
                  <a:schemeClr val="tx1"/>
                </a:solidFill>
                <a:ea typeface="Gungsuh" pitchFamily="18" charset="-127"/>
              </a:rPr>
              <a:t>CONCLUSIONES</a:t>
            </a:r>
          </a:p>
          <a:p>
            <a:r>
              <a:rPr lang="es-EC" b="1" dirty="0" smtClean="0">
                <a:solidFill>
                  <a:schemeClr val="tx1"/>
                </a:solidFill>
                <a:ea typeface="Gungsuh" pitchFamily="18" charset="-127"/>
              </a:rPr>
              <a:t>Y </a:t>
            </a:r>
          </a:p>
          <a:p>
            <a:r>
              <a:rPr lang="es-EC" b="1" dirty="0" smtClean="0">
                <a:solidFill>
                  <a:schemeClr val="tx1"/>
                </a:solidFill>
                <a:ea typeface="Gungsuh" pitchFamily="18" charset="-127"/>
              </a:rPr>
              <a:t>RECOMENDACIONES </a:t>
            </a:r>
            <a:endParaRPr lang="es-EC" b="1" dirty="0">
              <a:solidFill>
                <a:schemeClr val="tx1"/>
              </a:solidFill>
              <a:ea typeface="Gungsuh" pitchFamily="18" charset="-127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12976"/>
            <a:ext cx="3132646" cy="31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936104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+mn-lt"/>
                <a:ea typeface="Gungsuh"/>
              </a:rPr>
              <a:t>CONCLUSIONES</a:t>
            </a:r>
            <a:endParaRPr lang="es-EC" sz="2000" dirty="0">
              <a:latin typeface="+mn-lt"/>
              <a:ea typeface="Gungsuh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329056740"/>
              </p:ext>
            </p:extLst>
          </p:nvPr>
        </p:nvGraphicFramePr>
        <p:xfrm>
          <a:off x="1043608" y="1124744"/>
          <a:ext cx="73403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066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936104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latin typeface="+mn-lt"/>
                <a:ea typeface="Gungsuh"/>
              </a:rPr>
              <a:t>RECOMENDACIONES</a:t>
            </a:r>
            <a:endParaRPr lang="es-EC" sz="2000" b="1" dirty="0">
              <a:latin typeface="+mn-lt"/>
              <a:ea typeface="Gungsuh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434341507"/>
              </p:ext>
            </p:extLst>
          </p:nvPr>
        </p:nvGraphicFramePr>
        <p:xfrm>
          <a:off x="1187624" y="906753"/>
          <a:ext cx="73403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5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9592" y="0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>
                <a:latin typeface="+mn-lt"/>
                <a:ea typeface="Gungsuh"/>
              </a:rPr>
              <a:t>HERRAMIENTAS DIGITALES PARA EDUCACIÓN INICAL</a:t>
            </a:r>
            <a:endParaRPr lang="es-EC" sz="2000" b="1" dirty="0">
              <a:latin typeface="+mn-lt"/>
              <a:ea typeface="Gungsuh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r="2094"/>
          <a:stretch/>
        </p:blipFill>
        <p:spPr>
          <a:xfrm>
            <a:off x="537320" y="620688"/>
            <a:ext cx="8496944" cy="532859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95736" y="6385302"/>
            <a:ext cx="7343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https://herramientadigital8.wixsite.com/my-site-9</a:t>
            </a:r>
          </a:p>
        </p:txBody>
      </p:sp>
    </p:spTree>
    <p:extLst>
      <p:ext uri="{BB962C8B-B14F-4D97-AF65-F5344CB8AC3E}">
        <p14:creationId xmlns:p14="http://schemas.microsoft.com/office/powerpoint/2010/main" val="1613985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32010"/>
            <a:ext cx="6239524" cy="1008112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latin typeface="+mn-lt"/>
                <a:ea typeface="GungsuhChe" pitchFamily="49" charset="-127"/>
              </a:rPr>
              <a:t>FORMULACIÓN DEL PROBLEMA</a:t>
            </a:r>
            <a:endParaRPr lang="es-EC" sz="2000" b="1" dirty="0">
              <a:latin typeface="+mn-lt"/>
              <a:ea typeface="GungsuhChe" pitchFamily="49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19054" y="1067060"/>
            <a:ext cx="7272808" cy="21638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C" sz="1800" dirty="0">
                <a:solidFill>
                  <a:schemeClr val="tx1"/>
                </a:solidFill>
              </a:rPr>
              <a:t>¿Qué herramientas digitales utilizan las docentes para el desarrollo del lenguaje oral en los niños/as de Primer Año de Educación General Básica, de la Escuela Fiscal “Dr. Carlos Cadena”, de la cuidad Sangolquí en el año lectivo 2020-2021?</a:t>
            </a:r>
          </a:p>
          <a:p>
            <a:pPr>
              <a:lnSpc>
                <a:spcPct val="150000"/>
              </a:lnSpc>
            </a:pPr>
            <a:endParaRPr lang="es-EC" sz="1800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03697" y="3429000"/>
            <a:ext cx="490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Anton"/>
                <a:ea typeface="GungsuhChe" pitchFamily="49" charset="-127"/>
              </a:rPr>
              <a:t>DELIMITACIÓN DE LA INVESTIGACIÓN</a:t>
            </a:r>
            <a:endParaRPr lang="es-EC" sz="2000" b="1" dirty="0">
              <a:latin typeface="Anton"/>
              <a:ea typeface="GungsuhChe" pitchFamily="49" charset="-127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9598407"/>
              </p:ext>
            </p:extLst>
          </p:nvPr>
        </p:nvGraphicFramePr>
        <p:xfrm>
          <a:off x="467544" y="4149080"/>
          <a:ext cx="792088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54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59481" y="768704"/>
            <a:ext cx="8136904" cy="147002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C" sz="1800" dirty="0" smtClean="0">
                <a:latin typeface="+mn-lt"/>
                <a:cs typeface="Arial" pitchFamily="34" charset="0"/>
              </a:rPr>
              <a:t/>
            </a:r>
            <a:br>
              <a:rPr lang="es-EC" sz="1800" dirty="0" smtClean="0">
                <a:latin typeface="+mn-lt"/>
                <a:cs typeface="Arial" pitchFamily="34" charset="0"/>
              </a:rPr>
            </a:br>
            <a:r>
              <a:rPr lang="es-EC" sz="1800" dirty="0" smtClean="0">
                <a:latin typeface="+mn-lt"/>
                <a:cs typeface="Arial" pitchFamily="34" charset="0"/>
              </a:rPr>
              <a:t/>
            </a:r>
            <a:br>
              <a:rPr lang="es-EC" sz="1800" dirty="0" smtClean="0">
                <a:latin typeface="+mn-lt"/>
                <a:cs typeface="Arial" pitchFamily="34" charset="0"/>
              </a:rPr>
            </a:br>
            <a:r>
              <a:rPr lang="es-EC" sz="1800" dirty="0">
                <a:latin typeface="+mn-lt"/>
              </a:rPr>
              <a:t>Analizar las herramientas digitales que utilizan las docentes para el desarrollo del lenguaje oral en los niños/as de Primer Año de Educación General Básica, de la Escuela Fiscal “Dr. Carlos Cadena”, de la cuidad Sangolquí en el año </a:t>
            </a:r>
            <a:r>
              <a:rPr lang="es-EC" sz="1800" dirty="0" smtClean="0">
                <a:latin typeface="+mn-lt"/>
              </a:rPr>
              <a:t>lectivo 2020-2021</a:t>
            </a:r>
            <a:r>
              <a:rPr lang="es-EC" sz="1800" dirty="0">
                <a:latin typeface="+mn-lt"/>
              </a:rPr>
              <a:t>.</a:t>
            </a:r>
            <a:br>
              <a:rPr lang="es-EC" sz="1800" dirty="0">
                <a:latin typeface="+mn-lt"/>
              </a:rPr>
            </a:br>
            <a:r>
              <a:rPr lang="es-EC" sz="1800" dirty="0" smtClean="0">
                <a:latin typeface="+mn-lt"/>
                <a:cs typeface="Arial" pitchFamily="34" charset="0"/>
              </a:rPr>
              <a:t/>
            </a:r>
            <a:br>
              <a:rPr lang="es-EC" sz="1800" dirty="0" smtClean="0">
                <a:latin typeface="+mn-lt"/>
                <a:cs typeface="Arial" pitchFamily="34" charset="0"/>
              </a:rPr>
            </a:br>
            <a:endParaRPr lang="es-EC" sz="1800" dirty="0">
              <a:latin typeface="+mn-lt"/>
              <a:cs typeface="Arial" pitchFamily="34" charset="0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827584" y="188640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000" b="1" dirty="0" smtClean="0">
              <a:latin typeface="+mn-lt"/>
              <a:ea typeface="GungsuhChe" pitchFamily="49" charset="-127"/>
              <a:cs typeface="Arial" pitchFamily="34" charset="0"/>
            </a:endParaRPr>
          </a:p>
          <a:p>
            <a:pPr algn="l"/>
            <a:endParaRPr lang="es-EC" sz="2000" b="1" dirty="0">
              <a:latin typeface="+mn-lt"/>
              <a:ea typeface="GungsuhChe" pitchFamily="49" charset="-127"/>
              <a:cs typeface="Arial" pitchFamily="34" charset="0"/>
            </a:endParaRPr>
          </a:p>
          <a:p>
            <a:pPr algn="l"/>
            <a:endParaRPr lang="es-EC" sz="2000" b="1" dirty="0" smtClean="0">
              <a:latin typeface="+mn-lt"/>
              <a:ea typeface="GungsuhChe" pitchFamily="49" charset="-127"/>
              <a:cs typeface="Arial" pitchFamily="34" charset="0"/>
            </a:endParaRPr>
          </a:p>
          <a:p>
            <a:pPr algn="l"/>
            <a:r>
              <a:rPr lang="es-EC" sz="2000" b="1" dirty="0" smtClean="0">
                <a:latin typeface="+mn-lt"/>
                <a:ea typeface="GungsuhChe" pitchFamily="49" charset="-127"/>
                <a:cs typeface="Arial" pitchFamily="34" charset="0"/>
              </a:rPr>
              <a:t>Objetivo General</a:t>
            </a:r>
            <a:r>
              <a:rPr lang="es-EC" sz="2000" dirty="0" smtClean="0">
                <a:latin typeface="+mn-lt"/>
                <a:cs typeface="Arial" pitchFamily="34" charset="0"/>
              </a:rPr>
              <a:t/>
            </a:r>
            <a:br>
              <a:rPr lang="es-EC" sz="2000" dirty="0" smtClean="0">
                <a:latin typeface="+mn-lt"/>
                <a:cs typeface="Arial" pitchFamily="34" charset="0"/>
              </a:rPr>
            </a:br>
            <a:r>
              <a:rPr lang="es-EC" sz="2000" dirty="0" smtClean="0">
                <a:latin typeface="+mn-lt"/>
                <a:cs typeface="Arial" pitchFamily="34" charset="0"/>
              </a:rPr>
              <a:t/>
            </a:r>
            <a:br>
              <a:rPr lang="es-EC" sz="2000" dirty="0" smtClean="0">
                <a:latin typeface="+mn-lt"/>
                <a:cs typeface="Arial" pitchFamily="34" charset="0"/>
              </a:rPr>
            </a:br>
            <a:r>
              <a:rPr lang="es-EC" sz="2000" dirty="0" smtClean="0">
                <a:latin typeface="+mn-lt"/>
              </a:rPr>
              <a:t/>
            </a:r>
            <a:br>
              <a:rPr lang="es-EC" sz="2000" dirty="0" smtClean="0">
                <a:latin typeface="+mn-lt"/>
              </a:rPr>
            </a:br>
            <a:r>
              <a:rPr lang="es-EC" sz="2000" dirty="0" smtClean="0">
                <a:latin typeface="+mn-lt"/>
                <a:cs typeface="Arial" pitchFamily="34" charset="0"/>
              </a:rPr>
              <a:t/>
            </a:r>
            <a:br>
              <a:rPr lang="es-EC" sz="2000" dirty="0" smtClean="0">
                <a:latin typeface="+mn-lt"/>
                <a:cs typeface="Arial" pitchFamily="34" charset="0"/>
              </a:rPr>
            </a:br>
            <a:endParaRPr lang="es-EC" sz="2000" dirty="0">
              <a:latin typeface="+mn-lt"/>
              <a:cs typeface="Arial" pitchFamily="34" charset="0"/>
            </a:endParaRPr>
          </a:p>
        </p:txBody>
      </p:sp>
      <p:sp>
        <p:nvSpPr>
          <p:cNvPr id="12" name="3 Título"/>
          <p:cNvSpPr txBox="1">
            <a:spLocks/>
          </p:cNvSpPr>
          <p:nvPr/>
        </p:nvSpPr>
        <p:spPr>
          <a:xfrm>
            <a:off x="487931" y="2780928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2000" b="1" dirty="0" smtClean="0">
              <a:latin typeface="+mn-lt"/>
              <a:ea typeface="GungsuhChe" pitchFamily="49" charset="-127"/>
              <a:cs typeface="Arial" pitchFamily="34" charset="0"/>
            </a:endParaRPr>
          </a:p>
          <a:p>
            <a:pPr algn="l"/>
            <a:endParaRPr lang="es-EC" sz="2000" b="1" dirty="0">
              <a:latin typeface="+mn-lt"/>
              <a:ea typeface="GungsuhChe" pitchFamily="49" charset="-127"/>
              <a:cs typeface="Arial" pitchFamily="34" charset="0"/>
            </a:endParaRPr>
          </a:p>
          <a:p>
            <a:pPr algn="l"/>
            <a:endParaRPr lang="es-EC" sz="2000" b="1" dirty="0" smtClean="0">
              <a:latin typeface="+mn-lt"/>
              <a:ea typeface="GungsuhChe" pitchFamily="49" charset="-127"/>
              <a:cs typeface="Arial" pitchFamily="34" charset="0"/>
            </a:endParaRPr>
          </a:p>
          <a:p>
            <a:pPr algn="l"/>
            <a:r>
              <a:rPr lang="es-EC" sz="2000" b="1" dirty="0" smtClean="0">
                <a:latin typeface="+mn-lt"/>
                <a:ea typeface="GungsuhChe" pitchFamily="49" charset="-127"/>
                <a:cs typeface="Arial" pitchFamily="34" charset="0"/>
              </a:rPr>
              <a:t>Objetivos Específicos</a:t>
            </a:r>
            <a:r>
              <a:rPr lang="es-EC" sz="2000" dirty="0" smtClean="0">
                <a:latin typeface="+mn-lt"/>
                <a:cs typeface="Arial" pitchFamily="34" charset="0"/>
              </a:rPr>
              <a:t/>
            </a:r>
            <a:br>
              <a:rPr lang="es-EC" sz="2000" dirty="0" smtClean="0">
                <a:latin typeface="+mn-lt"/>
                <a:cs typeface="Arial" pitchFamily="34" charset="0"/>
              </a:rPr>
            </a:br>
            <a:r>
              <a:rPr lang="es-EC" sz="2000" dirty="0" smtClean="0">
                <a:latin typeface="+mn-lt"/>
                <a:cs typeface="Arial" pitchFamily="34" charset="0"/>
              </a:rPr>
              <a:t/>
            </a:r>
            <a:br>
              <a:rPr lang="es-EC" sz="2000" dirty="0" smtClean="0">
                <a:latin typeface="+mn-lt"/>
                <a:cs typeface="Arial" pitchFamily="34" charset="0"/>
              </a:rPr>
            </a:br>
            <a:r>
              <a:rPr lang="es-EC" sz="2000" dirty="0" smtClean="0">
                <a:latin typeface="+mn-lt"/>
              </a:rPr>
              <a:t/>
            </a:r>
            <a:br>
              <a:rPr lang="es-EC" sz="2000" dirty="0" smtClean="0">
                <a:latin typeface="+mn-lt"/>
              </a:rPr>
            </a:br>
            <a:r>
              <a:rPr lang="es-EC" sz="2000" dirty="0" smtClean="0">
                <a:latin typeface="+mn-lt"/>
                <a:cs typeface="Arial" pitchFamily="34" charset="0"/>
              </a:rPr>
              <a:t/>
            </a:r>
            <a:br>
              <a:rPr lang="es-EC" sz="2000" dirty="0" smtClean="0">
                <a:latin typeface="+mn-lt"/>
                <a:cs typeface="Arial" pitchFamily="34" charset="0"/>
              </a:rPr>
            </a:br>
            <a:endParaRPr lang="es-EC" sz="20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677118528"/>
              </p:ext>
            </p:extLst>
          </p:nvPr>
        </p:nvGraphicFramePr>
        <p:xfrm>
          <a:off x="611560" y="3356992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48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40802849"/>
              </p:ext>
            </p:extLst>
          </p:nvPr>
        </p:nvGraphicFramePr>
        <p:xfrm>
          <a:off x="179512" y="579427"/>
          <a:ext cx="8784976" cy="626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CuadroTexto"/>
          <p:cNvSpPr txBox="1"/>
          <p:nvPr/>
        </p:nvSpPr>
        <p:spPr>
          <a:xfrm>
            <a:off x="2915816" y="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ea typeface="Gungsuh" pitchFamily="18" charset="-127"/>
              </a:rPr>
              <a:t>JUSTIFICACIÓN</a:t>
            </a:r>
            <a:endParaRPr lang="es-EC" sz="2000" b="1" dirty="0">
              <a:ea typeface="Gungsuh" pitchFamily="18" charset="-127"/>
            </a:endParaRPr>
          </a:p>
        </p:txBody>
      </p:sp>
      <p:pic>
        <p:nvPicPr>
          <p:cNvPr id="6" name="Imagen 5" descr="Herramientas digitales para docentes y educadores del siglo XXI « Cilsa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5" t="39215" r="875" b="13060"/>
          <a:stretch/>
        </p:blipFill>
        <p:spPr bwMode="auto">
          <a:xfrm>
            <a:off x="3419872" y="2564904"/>
            <a:ext cx="2088232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69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908720"/>
            <a:ext cx="4679925" cy="1470025"/>
          </a:xfrm>
        </p:spPr>
        <p:txBody>
          <a:bodyPr/>
          <a:lstStyle/>
          <a:p>
            <a:r>
              <a:rPr lang="es-EC" b="1" dirty="0" smtClean="0">
                <a:latin typeface="+mn-lt"/>
                <a:ea typeface="Gungsuh" pitchFamily="18" charset="-127"/>
              </a:rPr>
              <a:t>CAPÍTULO II</a:t>
            </a:r>
            <a:endParaRPr lang="es-EC" b="1" dirty="0">
              <a:latin typeface="+mn-lt"/>
              <a:ea typeface="Gungsuh" pitchFamily="18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1" y="2378745"/>
            <a:ext cx="4856584" cy="864096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tx1"/>
                </a:solidFill>
                <a:ea typeface="Gungsuh" pitchFamily="18" charset="-127"/>
              </a:rPr>
              <a:t>MARCO  TEÓRICO </a:t>
            </a:r>
            <a:endParaRPr lang="es-EC" b="1" dirty="0">
              <a:solidFill>
                <a:schemeClr val="tx1"/>
              </a:solidFill>
              <a:ea typeface="Gungsuh" pitchFamily="18" charset="-127"/>
            </a:endParaRPr>
          </a:p>
        </p:txBody>
      </p:sp>
      <p:pic>
        <p:nvPicPr>
          <p:cNvPr id="5" name="Picture 2" descr="Qué es el marco teórico de un proyecto? - Web y Empre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37" y="3501008"/>
            <a:ext cx="3589611" cy="21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4 Conector recto"/>
          <p:cNvCxnSpPr/>
          <p:nvPr/>
        </p:nvCxnSpPr>
        <p:spPr>
          <a:xfrm>
            <a:off x="4449912" y="4953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5 Conector recto"/>
          <p:cNvCxnSpPr/>
          <p:nvPr/>
        </p:nvCxnSpPr>
        <p:spPr>
          <a:xfrm>
            <a:off x="1264660" y="1916834"/>
            <a:ext cx="63267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6 Conector recto de flecha"/>
          <p:cNvCxnSpPr/>
          <p:nvPr/>
        </p:nvCxnSpPr>
        <p:spPr>
          <a:xfrm flipH="1">
            <a:off x="1253401" y="1916832"/>
            <a:ext cx="9525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8 Conector recto de flecha"/>
          <p:cNvCxnSpPr/>
          <p:nvPr/>
        </p:nvCxnSpPr>
        <p:spPr>
          <a:xfrm>
            <a:off x="7591425" y="1916834"/>
            <a:ext cx="0" cy="27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9 Rectángulo"/>
          <p:cNvSpPr/>
          <p:nvPr/>
        </p:nvSpPr>
        <p:spPr>
          <a:xfrm>
            <a:off x="569710" y="2175680"/>
            <a:ext cx="1677313" cy="2197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effectLst/>
                <a:ea typeface="Calibri"/>
                <a:cs typeface="Times New Roman"/>
              </a:rPr>
              <a:t>IMPORTANCIA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3480951" y="2198370"/>
            <a:ext cx="1833999" cy="2857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 smtClean="0">
                <a:effectLst/>
                <a:ea typeface="Calibri"/>
                <a:cs typeface="Times New Roman"/>
              </a:rPr>
              <a:t>VENTAJAS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11" name="11 Rectángulo"/>
          <p:cNvSpPr/>
          <p:nvPr/>
        </p:nvSpPr>
        <p:spPr>
          <a:xfrm>
            <a:off x="6800882" y="2164482"/>
            <a:ext cx="1875574" cy="3786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 smtClean="0">
                <a:effectLst/>
                <a:ea typeface="Calibri"/>
                <a:cs typeface="Times New Roman"/>
              </a:rPr>
              <a:t>DESVENTAJAS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12" name="12 Rectángulo redondeado"/>
          <p:cNvSpPr/>
          <p:nvPr/>
        </p:nvSpPr>
        <p:spPr>
          <a:xfrm>
            <a:off x="114317" y="2909791"/>
            <a:ext cx="2887358" cy="19964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400" dirty="0"/>
              <a:t>Las herramientas digitales juegan un papel importante en la educación, fomenta la interacción en el </a:t>
            </a:r>
            <a:r>
              <a:rPr lang="es-EC" sz="1400" dirty="0" smtClean="0"/>
              <a:t>aula, </a:t>
            </a:r>
            <a:r>
              <a:rPr lang="es-EC" sz="1400" dirty="0"/>
              <a:t>haciendo que las clases sean  </a:t>
            </a:r>
            <a:r>
              <a:rPr lang="es-EC" sz="1400" dirty="0" smtClean="0"/>
              <a:t>interesantes al </a:t>
            </a:r>
            <a:r>
              <a:rPr lang="es-EC" sz="1400" dirty="0"/>
              <a:t>momento de aprender. 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13" name="13 Rectángulo redondeado"/>
          <p:cNvSpPr/>
          <p:nvPr/>
        </p:nvSpPr>
        <p:spPr>
          <a:xfrm>
            <a:off x="3347179" y="2979773"/>
            <a:ext cx="2498297" cy="7839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es-EC" sz="1400" dirty="0" smtClean="0">
              <a:solidFill>
                <a:sysClr val="windowText" lastClr="000000"/>
              </a:solidFill>
              <a:ea typeface="Gungsuh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ysClr val="windowText" lastClr="000000"/>
                </a:solidFill>
                <a:ea typeface="Gungsuh"/>
                <a:cs typeface="Times New Roman" panose="02020603050405020304" pitchFamily="18" charset="0"/>
              </a:rPr>
              <a:t>Contenido actualizado.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ysClr val="windowText" lastClr="000000"/>
                </a:solidFill>
                <a:ea typeface="Gungsuh"/>
                <a:cs typeface="Times New Roman" panose="02020603050405020304" pitchFamily="18" charset="0"/>
              </a:rPr>
              <a:t>Diseñar diferentes </a:t>
            </a:r>
            <a:r>
              <a:rPr lang="es-EC" sz="1400" dirty="0">
                <a:solidFill>
                  <a:sysClr val="windowText" lastClr="000000"/>
                </a:solidFill>
                <a:ea typeface="Gungsuh"/>
                <a:cs typeface="Times New Roman" panose="02020603050405020304" pitchFamily="18" charset="0"/>
              </a:rPr>
              <a:t>actividades.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1100" dirty="0">
              <a:effectLst/>
              <a:ea typeface="Gungsuh"/>
              <a:cs typeface="Times New Roman"/>
            </a:endParaRPr>
          </a:p>
        </p:txBody>
      </p:sp>
      <p:sp>
        <p:nvSpPr>
          <p:cNvPr id="14" name="14 Rectángulo redondeado"/>
          <p:cNvSpPr/>
          <p:nvPr/>
        </p:nvSpPr>
        <p:spPr>
          <a:xfrm>
            <a:off x="6593773" y="3073372"/>
            <a:ext cx="2206781" cy="10022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ysClr val="windowText" lastClr="000000"/>
                </a:solidFill>
                <a:ea typeface="Gungsuh"/>
              </a:rPr>
              <a:t>Distracción.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ysClr val="windowText" lastClr="000000"/>
                </a:solidFill>
                <a:ea typeface="Gungsuh"/>
              </a:rPr>
              <a:t>Abuso y adicción de las herramientas.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ES" sz="1100" dirty="0">
              <a:effectLst/>
              <a:ea typeface="Gungsuh"/>
              <a:cs typeface="Times New Roman"/>
            </a:endParaRPr>
          </a:p>
        </p:txBody>
      </p:sp>
      <p:sp>
        <p:nvSpPr>
          <p:cNvPr id="15" name="23 Rectángulo"/>
          <p:cNvSpPr/>
          <p:nvPr/>
        </p:nvSpPr>
        <p:spPr>
          <a:xfrm>
            <a:off x="3438078" y="4782594"/>
            <a:ext cx="2414367" cy="542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lnSpc>
                <a:spcPct val="115000"/>
              </a:lnSpc>
              <a:spcAft>
                <a:spcPts val="1000"/>
              </a:spcAft>
            </a:pPr>
            <a:endParaRPr lang="es-EC" sz="1400" b="1" dirty="0" smtClean="0"/>
          </a:p>
          <a:p>
            <a:pPr marL="0" lvl="1" algn="ctr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 smtClean="0"/>
              <a:t>Documentos </a:t>
            </a:r>
            <a:r>
              <a:rPr lang="es-EC" sz="1400" b="1" dirty="0"/>
              <a:t>del Ministerio de Educación COVID-19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17" name="25 Rectángulo"/>
          <p:cNvSpPr/>
          <p:nvPr/>
        </p:nvSpPr>
        <p:spPr>
          <a:xfrm>
            <a:off x="6618119" y="4509874"/>
            <a:ext cx="2395702" cy="561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/>
              <a:t>Tipos de Aprendizajes </a:t>
            </a:r>
            <a:endParaRPr lang="es-ES" sz="1400" b="1" dirty="0">
              <a:effectLst/>
              <a:ea typeface="Calibri"/>
              <a:cs typeface="Times New Roman"/>
            </a:endParaRPr>
          </a:p>
        </p:txBody>
      </p:sp>
      <p:sp>
        <p:nvSpPr>
          <p:cNvPr id="18" name="26 Rectángulo redondeado"/>
          <p:cNvSpPr/>
          <p:nvPr/>
        </p:nvSpPr>
        <p:spPr>
          <a:xfrm>
            <a:off x="3506818" y="5643216"/>
            <a:ext cx="2360663" cy="11431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400" dirty="0"/>
              <a:t>Currículo priorizado</a:t>
            </a:r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400" dirty="0"/>
              <a:t>Portal educativo</a:t>
            </a:r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400" dirty="0"/>
              <a:t>Educa contigo</a:t>
            </a:r>
            <a:endParaRPr lang="es-ES" sz="1400" dirty="0"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es-ES" sz="1400" dirty="0">
              <a:effectLst/>
              <a:ea typeface="Calibri"/>
              <a:cs typeface="Times New Roman"/>
            </a:endParaRPr>
          </a:p>
        </p:txBody>
      </p:sp>
      <p:cxnSp>
        <p:nvCxnSpPr>
          <p:cNvPr id="25" name="34 Conector recto"/>
          <p:cNvCxnSpPr/>
          <p:nvPr/>
        </p:nvCxnSpPr>
        <p:spPr>
          <a:xfrm flipH="1">
            <a:off x="3163322" y="1937385"/>
            <a:ext cx="22210" cy="31002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35 Conector recto"/>
          <p:cNvCxnSpPr/>
          <p:nvPr/>
        </p:nvCxnSpPr>
        <p:spPr>
          <a:xfrm flipV="1">
            <a:off x="3169105" y="5037594"/>
            <a:ext cx="266793" cy="16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36 Conector recto de flecha"/>
          <p:cNvCxnSpPr/>
          <p:nvPr/>
        </p:nvCxnSpPr>
        <p:spPr>
          <a:xfrm>
            <a:off x="4571999" y="5397471"/>
            <a:ext cx="0" cy="245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37 Conector recto"/>
          <p:cNvCxnSpPr/>
          <p:nvPr/>
        </p:nvCxnSpPr>
        <p:spPr>
          <a:xfrm flipV="1">
            <a:off x="3185531" y="4960693"/>
            <a:ext cx="0" cy="5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39 Conector recto"/>
          <p:cNvCxnSpPr/>
          <p:nvPr/>
        </p:nvCxnSpPr>
        <p:spPr>
          <a:xfrm>
            <a:off x="6228184" y="1916832"/>
            <a:ext cx="7227" cy="28170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41 Conector recto de flecha"/>
          <p:cNvCxnSpPr/>
          <p:nvPr/>
        </p:nvCxnSpPr>
        <p:spPr>
          <a:xfrm flipH="1">
            <a:off x="7718863" y="5159346"/>
            <a:ext cx="9525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42 Conector recto de flecha"/>
          <p:cNvCxnSpPr/>
          <p:nvPr/>
        </p:nvCxnSpPr>
        <p:spPr>
          <a:xfrm flipH="1">
            <a:off x="1374746" y="2416492"/>
            <a:ext cx="9525" cy="213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43 Conector recto de flecha"/>
          <p:cNvCxnSpPr/>
          <p:nvPr/>
        </p:nvCxnSpPr>
        <p:spPr>
          <a:xfrm>
            <a:off x="4447642" y="1834513"/>
            <a:ext cx="0" cy="276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44 Conector recto de flecha"/>
          <p:cNvCxnSpPr/>
          <p:nvPr/>
        </p:nvCxnSpPr>
        <p:spPr>
          <a:xfrm>
            <a:off x="7626061" y="2523172"/>
            <a:ext cx="0" cy="276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15 Conector recto de flecha"/>
          <p:cNvCxnSpPr/>
          <p:nvPr/>
        </p:nvCxnSpPr>
        <p:spPr>
          <a:xfrm>
            <a:off x="4426923" y="2471737"/>
            <a:ext cx="0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1 Rectángulo redondeado"/>
          <p:cNvSpPr/>
          <p:nvPr/>
        </p:nvSpPr>
        <p:spPr>
          <a:xfrm>
            <a:off x="2852703" y="6317"/>
            <a:ext cx="3438593" cy="4363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 smtClean="0">
                <a:effectLst/>
                <a:ea typeface="Calibri"/>
                <a:cs typeface="Times New Roman"/>
              </a:rPr>
              <a:t>HERRAMIENTAS DIGITALES</a:t>
            </a:r>
            <a:endParaRPr lang="es-ES" sz="1600" dirty="0">
              <a:effectLst/>
              <a:ea typeface="Calibri"/>
              <a:cs typeface="Times New Roman"/>
            </a:endParaRPr>
          </a:p>
        </p:txBody>
      </p:sp>
      <p:sp>
        <p:nvSpPr>
          <p:cNvPr id="43" name="3 Rectángulo redondeado"/>
          <p:cNvSpPr/>
          <p:nvPr/>
        </p:nvSpPr>
        <p:spPr>
          <a:xfrm>
            <a:off x="2550083" y="793449"/>
            <a:ext cx="3907867" cy="8934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dirty="0" smtClean="0"/>
              <a:t>software y aplicaciones las </a:t>
            </a:r>
            <a:r>
              <a:rPr lang="es-EC" sz="1400" dirty="0"/>
              <a:t>cuales sirven de apoyo en el aula, contribuyen en el aprendizaje y desarrollo de </a:t>
            </a:r>
            <a:r>
              <a:rPr lang="es-EC" sz="1400" dirty="0" smtClean="0"/>
              <a:t>habilidades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904488" y="449928"/>
            <a:ext cx="490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son</a:t>
            </a:r>
            <a:endParaRPr lang="es-ES" dirty="0"/>
          </a:p>
        </p:txBody>
      </p:sp>
      <p:cxnSp>
        <p:nvCxnSpPr>
          <p:cNvPr id="46" name="45 Conector recto"/>
          <p:cNvCxnSpPr/>
          <p:nvPr/>
        </p:nvCxnSpPr>
        <p:spPr>
          <a:xfrm>
            <a:off x="4443375" y="170080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60" name="6159 Conector recto"/>
          <p:cNvCxnSpPr/>
          <p:nvPr/>
        </p:nvCxnSpPr>
        <p:spPr>
          <a:xfrm>
            <a:off x="6235411" y="4733925"/>
            <a:ext cx="3677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26 Rectángulo redondeado"/>
          <p:cNvSpPr/>
          <p:nvPr/>
        </p:nvSpPr>
        <p:spPr>
          <a:xfrm>
            <a:off x="6397420" y="5609445"/>
            <a:ext cx="2543765" cy="11503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400" dirty="0" smtClean="0"/>
              <a:t>Aprendizaje asincrónico</a:t>
            </a:r>
            <a:endParaRPr lang="es-EC" sz="1400" dirty="0"/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400" dirty="0" smtClean="0"/>
              <a:t>Aprendizaje Sincrónico</a:t>
            </a:r>
            <a:endParaRPr lang="es-EC" sz="1400" dirty="0"/>
          </a:p>
          <a:p>
            <a:pPr lvl="0" algn="just">
              <a:spcAft>
                <a:spcPts val="0"/>
              </a:spcAft>
            </a:pP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00882" y="91337"/>
            <a:ext cx="1439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ea typeface="Times New Roman" panose="02020603050405020304" pitchFamily="18" charset="0"/>
              </a:rPr>
              <a:t>Esquivel (2020) </a:t>
            </a:r>
            <a:endParaRPr lang="es-EC" sz="1400" dirty="0"/>
          </a:p>
        </p:txBody>
      </p:sp>
      <p:sp>
        <p:nvSpPr>
          <p:cNvPr id="3" name="Rectángulo 2"/>
          <p:cNvSpPr/>
          <p:nvPr/>
        </p:nvSpPr>
        <p:spPr>
          <a:xfrm>
            <a:off x="338344" y="2432954"/>
            <a:ext cx="2521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  <a:spcAft>
                <a:spcPts val="0"/>
              </a:spcAft>
            </a:pPr>
            <a:r>
              <a:rPr lang="es-EC" sz="1400" dirty="0" smtClean="0">
                <a:ea typeface="Times New Roman" panose="02020603050405020304" pitchFamily="18" charset="0"/>
              </a:rPr>
              <a:t>Manuel </a:t>
            </a:r>
            <a:r>
              <a:rPr lang="es-EC" sz="1400" dirty="0">
                <a:ea typeface="Times New Roman" panose="02020603050405020304" pitchFamily="18" charset="0"/>
              </a:rPr>
              <a:t>y </a:t>
            </a:r>
            <a:r>
              <a:rPr lang="es-EC" sz="1400" dirty="0" smtClean="0">
                <a:ea typeface="Times New Roman" panose="02020603050405020304" pitchFamily="18" charset="0"/>
              </a:rPr>
              <a:t>Goitia (2020</a:t>
            </a:r>
            <a:r>
              <a:rPr lang="es-EC" sz="1400" dirty="0">
                <a:ea typeface="Times New Roman" panose="02020603050405020304" pitchFamily="18" charset="0"/>
              </a:rPr>
              <a:t>)</a:t>
            </a:r>
            <a:endParaRPr lang="es-EC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854737" y="2627971"/>
            <a:ext cx="1354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Alpizar (2019</a:t>
            </a:r>
            <a:r>
              <a:rPr lang="es-EC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) </a:t>
            </a:r>
            <a:endParaRPr lang="es-EC" sz="1400" dirty="0"/>
          </a:p>
        </p:txBody>
      </p:sp>
      <p:sp>
        <p:nvSpPr>
          <p:cNvPr id="29" name="Rectángulo 28"/>
          <p:cNvSpPr/>
          <p:nvPr/>
        </p:nvSpPr>
        <p:spPr>
          <a:xfrm>
            <a:off x="7067790" y="2708181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ea typeface="Times New Roman" panose="02020603050405020304" pitchFamily="18" charset="0"/>
              </a:rPr>
              <a:t>Gómez  (2014)</a:t>
            </a:r>
            <a:endParaRPr lang="es-EC" sz="1400" dirty="0"/>
          </a:p>
        </p:txBody>
      </p:sp>
      <p:sp>
        <p:nvSpPr>
          <p:cNvPr id="31" name="Rectángulo 30"/>
          <p:cNvSpPr/>
          <p:nvPr/>
        </p:nvSpPr>
        <p:spPr>
          <a:xfrm>
            <a:off x="1618671" y="5940696"/>
            <a:ext cx="1736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(MINEDUC, 2020)  </a:t>
            </a:r>
            <a:endParaRPr lang="es-EC" sz="1400" dirty="0"/>
          </a:p>
        </p:txBody>
      </p:sp>
      <p:sp>
        <p:nvSpPr>
          <p:cNvPr id="37" name="Rectángulo 36"/>
          <p:cNvSpPr/>
          <p:nvPr/>
        </p:nvSpPr>
        <p:spPr>
          <a:xfrm>
            <a:off x="6588379" y="5332647"/>
            <a:ext cx="2411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ea typeface="Times New Roman" panose="02020603050405020304" pitchFamily="18" charset="0"/>
              </a:rPr>
              <a:t>Verdezoto  y Chávez (2018)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0590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13570739"/>
              </p:ext>
            </p:extLst>
          </p:nvPr>
        </p:nvGraphicFramePr>
        <p:xfrm>
          <a:off x="1259632" y="-19846"/>
          <a:ext cx="7488832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-612576" y="404664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ea typeface="Times New Roman" panose="02020603050405020304" pitchFamily="18" charset="0"/>
              </a:rPr>
              <a:t>Esquivel (2020</a:t>
            </a:r>
            <a:r>
              <a:rPr lang="es-EC" sz="1600" dirty="0" smtClean="0">
                <a:ea typeface="Times New Roman" panose="02020603050405020304" pitchFamily="18" charset="0"/>
              </a:rPr>
              <a:t>)</a:t>
            </a:r>
            <a:endParaRPr lang="es-EC" sz="1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0294729"/>
              </p:ext>
            </p:extLst>
          </p:nvPr>
        </p:nvGraphicFramePr>
        <p:xfrm>
          <a:off x="1475656" y="2636912"/>
          <a:ext cx="6120680" cy="448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ángulo 4"/>
          <p:cNvSpPr/>
          <p:nvPr/>
        </p:nvSpPr>
        <p:spPr>
          <a:xfrm>
            <a:off x="-180528" y="6180889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s-EC" dirty="0" smtClean="0">
                <a:ea typeface="Times New Roman" panose="02020603050405020304" pitchFamily="18" charset="0"/>
              </a:rPr>
              <a:t>Escamilla</a:t>
            </a:r>
            <a:r>
              <a:rPr lang="es-EC" dirty="0">
                <a:ea typeface="Times New Roman" panose="02020603050405020304" pitchFamily="18" charset="0"/>
              </a:rPr>
              <a:t>, A &amp; Torres, A (2013</a:t>
            </a:r>
            <a:r>
              <a:rPr lang="es-EC" dirty="0" smtClean="0">
                <a:ea typeface="Times New Roman" panose="02020603050405020304" pitchFamily="18" charset="0"/>
              </a:rPr>
              <a:t>)</a:t>
            </a:r>
            <a:endParaRPr lang="es-EC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09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4 Conector recto"/>
          <p:cNvCxnSpPr/>
          <p:nvPr/>
        </p:nvCxnSpPr>
        <p:spPr>
          <a:xfrm>
            <a:off x="4449912" y="4953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5 Conector recto"/>
          <p:cNvCxnSpPr/>
          <p:nvPr/>
        </p:nvCxnSpPr>
        <p:spPr>
          <a:xfrm>
            <a:off x="1264660" y="1916834"/>
            <a:ext cx="63267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6 Conector recto de flecha"/>
          <p:cNvCxnSpPr/>
          <p:nvPr/>
        </p:nvCxnSpPr>
        <p:spPr>
          <a:xfrm flipH="1">
            <a:off x="1253401" y="1916832"/>
            <a:ext cx="9525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8 Conector recto de flecha"/>
          <p:cNvCxnSpPr/>
          <p:nvPr/>
        </p:nvCxnSpPr>
        <p:spPr>
          <a:xfrm>
            <a:off x="7591425" y="1916834"/>
            <a:ext cx="0" cy="27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9 Rectángulo"/>
          <p:cNvSpPr/>
          <p:nvPr/>
        </p:nvSpPr>
        <p:spPr>
          <a:xfrm>
            <a:off x="485201" y="2149416"/>
            <a:ext cx="1679311" cy="3321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effectLst/>
                <a:ea typeface="Calibri"/>
                <a:cs typeface="Times New Roman"/>
              </a:rPr>
              <a:t>IMPORTANCIA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3779904" y="2212107"/>
            <a:ext cx="1833999" cy="2857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 smtClean="0">
                <a:ea typeface="Calibri"/>
                <a:cs typeface="Times New Roman"/>
              </a:rPr>
              <a:t>CLASIFICACIÓN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11" name="11 Rectángulo"/>
          <p:cNvSpPr/>
          <p:nvPr/>
        </p:nvSpPr>
        <p:spPr>
          <a:xfrm>
            <a:off x="6800882" y="2164482"/>
            <a:ext cx="1428750" cy="333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effectLst/>
                <a:ea typeface="Calibri"/>
                <a:cs typeface="Times New Roman"/>
              </a:rPr>
              <a:t>DIMENSIONES</a:t>
            </a:r>
            <a:endParaRPr lang="es-ES" sz="1200" b="1" dirty="0">
              <a:effectLst/>
              <a:ea typeface="Calibri"/>
              <a:cs typeface="Times New Roman"/>
            </a:endParaRPr>
          </a:p>
        </p:txBody>
      </p:sp>
      <p:sp>
        <p:nvSpPr>
          <p:cNvPr id="13" name="13 Rectángulo redondeado"/>
          <p:cNvSpPr/>
          <p:nvPr/>
        </p:nvSpPr>
        <p:spPr>
          <a:xfrm>
            <a:off x="3821841" y="3092445"/>
            <a:ext cx="2284031" cy="13967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ysClr val="windowText" lastClr="000000"/>
                </a:solidFill>
                <a:ea typeface="Gungsuh"/>
                <a:cs typeface="Times New Roman" panose="02020603050405020304" pitchFamily="18" charset="0"/>
              </a:rPr>
              <a:t>Lenguaje Oral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ysClr val="windowText" lastClr="000000"/>
                </a:solidFill>
                <a:ea typeface="Gungsuh"/>
                <a:cs typeface="Times New Roman" panose="02020603050405020304" pitchFamily="18" charset="0"/>
              </a:rPr>
              <a:t>Lenguaje Escrito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ysClr val="windowText" lastClr="000000"/>
                </a:solidFill>
                <a:ea typeface="Gungsuh"/>
                <a:cs typeface="Times New Roman" panose="02020603050405020304" pitchFamily="18" charset="0"/>
              </a:rPr>
              <a:t>Lenguaje Mímico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ysClr val="windowText" lastClr="000000"/>
                </a:solidFill>
                <a:ea typeface="Gungsuh"/>
                <a:cs typeface="Times New Roman" panose="02020603050405020304" pitchFamily="18" charset="0"/>
              </a:rPr>
              <a:t>Lenguaje Pictórico</a:t>
            </a:r>
            <a:endParaRPr lang="es-EC" sz="1400" dirty="0">
              <a:solidFill>
                <a:sysClr val="windowText" lastClr="000000"/>
              </a:solidFill>
              <a:ea typeface="Gungsuh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s-ES" sz="1100" dirty="0">
              <a:effectLst/>
              <a:ea typeface="Gungsuh"/>
              <a:cs typeface="Times New Roman"/>
            </a:endParaRPr>
          </a:p>
        </p:txBody>
      </p:sp>
      <p:sp>
        <p:nvSpPr>
          <p:cNvPr id="14" name="14 Rectángulo redondeado"/>
          <p:cNvSpPr/>
          <p:nvPr/>
        </p:nvSpPr>
        <p:spPr>
          <a:xfrm>
            <a:off x="6825662" y="3115805"/>
            <a:ext cx="1872208" cy="13040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 smtClean="0">
                <a:effectLst/>
                <a:ea typeface="Gungsuh"/>
                <a:cs typeface="Times New Roman"/>
              </a:rPr>
              <a:t>Fonética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 smtClean="0">
                <a:ea typeface="Gungsuh"/>
                <a:cs typeface="Times New Roman"/>
              </a:rPr>
              <a:t>Semántica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 smtClean="0">
                <a:effectLst/>
                <a:ea typeface="Gungsuh"/>
                <a:cs typeface="Times New Roman"/>
              </a:rPr>
              <a:t>Morfosintáctico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 smtClean="0">
                <a:ea typeface="Gungsuh"/>
                <a:cs typeface="Times New Roman"/>
              </a:rPr>
              <a:t>Pragmática</a:t>
            </a:r>
            <a:endParaRPr lang="es-ES" sz="1400" dirty="0">
              <a:effectLst/>
              <a:ea typeface="Gungsuh"/>
              <a:cs typeface="Times New Roman"/>
            </a:endParaRPr>
          </a:p>
        </p:txBody>
      </p:sp>
      <p:sp>
        <p:nvSpPr>
          <p:cNvPr id="15" name="23 Rectángulo"/>
          <p:cNvSpPr/>
          <p:nvPr/>
        </p:nvSpPr>
        <p:spPr>
          <a:xfrm>
            <a:off x="2049647" y="4630898"/>
            <a:ext cx="2271767" cy="49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lnSpc>
                <a:spcPct val="115000"/>
              </a:lnSpc>
              <a:spcAft>
                <a:spcPts val="1000"/>
              </a:spcAft>
            </a:pPr>
            <a:endParaRPr lang="es-EC" sz="1400" b="1" dirty="0" smtClean="0"/>
          </a:p>
          <a:p>
            <a:pPr marL="0" lvl="1" algn="ctr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 smtClean="0">
                <a:latin typeface="Gungsuh"/>
              </a:rPr>
              <a:t>Desarrollo del lenguaje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1400" dirty="0"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17" name="25 Rectángulo"/>
          <p:cNvSpPr/>
          <p:nvPr/>
        </p:nvSpPr>
        <p:spPr>
          <a:xfrm>
            <a:off x="5233054" y="5779303"/>
            <a:ext cx="1081446" cy="561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effectLst/>
                <a:ea typeface="Calibri"/>
                <a:cs typeface="Times New Roman"/>
              </a:rPr>
              <a:t>ETAPAS</a:t>
            </a:r>
            <a:endParaRPr lang="es-ES" sz="1200" b="1" dirty="0">
              <a:effectLst/>
              <a:ea typeface="Calibri"/>
              <a:cs typeface="Times New Roman"/>
            </a:endParaRPr>
          </a:p>
        </p:txBody>
      </p:sp>
      <p:sp>
        <p:nvSpPr>
          <p:cNvPr id="18" name="26 Rectángulo redondeado"/>
          <p:cNvSpPr/>
          <p:nvPr/>
        </p:nvSpPr>
        <p:spPr>
          <a:xfrm>
            <a:off x="2152687" y="5337736"/>
            <a:ext cx="2360663" cy="14451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es-EC" sz="1400" dirty="0"/>
              <a:t>El desarrollo del lenguaje </a:t>
            </a:r>
            <a:r>
              <a:rPr lang="es-EC" sz="1400" dirty="0" smtClean="0"/>
              <a:t>es </a:t>
            </a:r>
            <a:r>
              <a:rPr lang="es-EC" sz="1400" dirty="0"/>
              <a:t>un proceso fundamental este va de la  mano con los procesos cognitivos y afectivos del </a:t>
            </a:r>
            <a:r>
              <a:rPr lang="es-EC" sz="1400" dirty="0" smtClean="0"/>
              <a:t>infante.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cxnSp>
        <p:nvCxnSpPr>
          <p:cNvPr id="25" name="34 Conector recto"/>
          <p:cNvCxnSpPr>
            <a:endCxn id="15" idx="0"/>
          </p:cNvCxnSpPr>
          <p:nvPr/>
        </p:nvCxnSpPr>
        <p:spPr>
          <a:xfrm>
            <a:off x="3185531" y="1916832"/>
            <a:ext cx="0" cy="2714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36 Conector recto de flecha"/>
          <p:cNvCxnSpPr/>
          <p:nvPr/>
        </p:nvCxnSpPr>
        <p:spPr>
          <a:xfrm>
            <a:off x="3185530" y="5122771"/>
            <a:ext cx="0" cy="245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37 Conector recto"/>
          <p:cNvCxnSpPr/>
          <p:nvPr/>
        </p:nvCxnSpPr>
        <p:spPr>
          <a:xfrm flipV="1">
            <a:off x="3185531" y="4585856"/>
            <a:ext cx="0" cy="5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42 Conector recto de flecha"/>
          <p:cNvCxnSpPr/>
          <p:nvPr/>
        </p:nvCxnSpPr>
        <p:spPr>
          <a:xfrm flipH="1">
            <a:off x="1327434" y="2543175"/>
            <a:ext cx="9525" cy="213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43 Conector recto de flecha"/>
          <p:cNvCxnSpPr/>
          <p:nvPr/>
        </p:nvCxnSpPr>
        <p:spPr>
          <a:xfrm>
            <a:off x="4736318" y="1916832"/>
            <a:ext cx="0" cy="276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44 Conector recto de flecha"/>
          <p:cNvCxnSpPr/>
          <p:nvPr/>
        </p:nvCxnSpPr>
        <p:spPr>
          <a:xfrm>
            <a:off x="7626061" y="2523172"/>
            <a:ext cx="0" cy="276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15 Conector recto de flecha"/>
          <p:cNvCxnSpPr/>
          <p:nvPr/>
        </p:nvCxnSpPr>
        <p:spPr>
          <a:xfrm>
            <a:off x="4860032" y="2523172"/>
            <a:ext cx="0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1 Rectángulo redondeado"/>
          <p:cNvSpPr/>
          <p:nvPr/>
        </p:nvSpPr>
        <p:spPr>
          <a:xfrm>
            <a:off x="3024810" y="58974"/>
            <a:ext cx="2963865" cy="395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 smtClean="0">
                <a:effectLst/>
                <a:ea typeface="Calibri"/>
                <a:cs typeface="Times New Roman"/>
              </a:rPr>
              <a:t>LENGUAJE</a:t>
            </a: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43" name="3 Rectángulo redondeado"/>
          <p:cNvSpPr/>
          <p:nvPr/>
        </p:nvSpPr>
        <p:spPr>
          <a:xfrm>
            <a:off x="2550083" y="793449"/>
            <a:ext cx="3907867" cy="8934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dirty="0" smtClean="0"/>
              <a:t>capacidad </a:t>
            </a:r>
            <a:r>
              <a:rPr lang="es-EC" sz="1400" dirty="0"/>
              <a:t>que tiene el ser humano </a:t>
            </a:r>
            <a:r>
              <a:rPr lang="es-EC" sz="1400" dirty="0" smtClean="0"/>
              <a:t>para comunicarse </a:t>
            </a:r>
            <a:r>
              <a:rPr lang="es-EC" sz="1400" dirty="0"/>
              <a:t>con </a:t>
            </a:r>
            <a:r>
              <a:rPr lang="es-EC" sz="1400" dirty="0" smtClean="0"/>
              <a:t>otros,  </a:t>
            </a:r>
            <a:r>
              <a:rPr lang="es-EC" sz="1400" dirty="0"/>
              <a:t>permite compartir sentimientos, </a:t>
            </a:r>
            <a:r>
              <a:rPr lang="es-EC" sz="1400" dirty="0" smtClean="0"/>
              <a:t>ideas y opiniones.</a:t>
            </a:r>
            <a:endParaRPr lang="es-ES" sz="1400" dirty="0">
              <a:effectLst/>
              <a:latin typeface="Gungsuh"/>
              <a:ea typeface="Calibri"/>
              <a:cs typeface="Times New Roman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682213" y="58974"/>
            <a:ext cx="137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Gómez (2017) </a:t>
            </a:r>
            <a:endParaRPr lang="es-ES" dirty="0"/>
          </a:p>
        </p:txBody>
      </p:sp>
      <p:cxnSp>
        <p:nvCxnSpPr>
          <p:cNvPr id="46" name="45 Conector recto"/>
          <p:cNvCxnSpPr/>
          <p:nvPr/>
        </p:nvCxnSpPr>
        <p:spPr>
          <a:xfrm>
            <a:off x="4443375" y="170080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60" name="6159 Conector recto"/>
          <p:cNvCxnSpPr/>
          <p:nvPr/>
        </p:nvCxnSpPr>
        <p:spPr>
          <a:xfrm>
            <a:off x="4504016" y="6060291"/>
            <a:ext cx="6572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26 Rectángulo redondeado"/>
          <p:cNvSpPr/>
          <p:nvPr/>
        </p:nvSpPr>
        <p:spPr>
          <a:xfrm>
            <a:off x="6747772" y="5610172"/>
            <a:ext cx="2027989" cy="8605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400" dirty="0" smtClean="0"/>
              <a:t>Etapa Prelingüística</a:t>
            </a:r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400" dirty="0" smtClean="0"/>
              <a:t>Etapa Lingüística</a:t>
            </a:r>
            <a:endParaRPr lang="es-EC" sz="1400" dirty="0"/>
          </a:p>
          <a:p>
            <a:pPr lvl="0" algn="just">
              <a:spcAft>
                <a:spcPts val="0"/>
              </a:spcAft>
            </a:pPr>
            <a:endParaRPr lang="es-ES" sz="1400" dirty="0">
              <a:effectLst/>
              <a:ea typeface="Calibri"/>
              <a:cs typeface="Times New Roman"/>
            </a:endParaRPr>
          </a:p>
        </p:txBody>
      </p:sp>
      <p:sp>
        <p:nvSpPr>
          <p:cNvPr id="37" name="13 Rectángulo redondeado"/>
          <p:cNvSpPr/>
          <p:nvPr/>
        </p:nvSpPr>
        <p:spPr>
          <a:xfrm>
            <a:off x="233107" y="2828083"/>
            <a:ext cx="2416084" cy="11061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000"/>
              </a:spcAft>
            </a:pPr>
            <a:r>
              <a:rPr lang="es-EC" sz="1400" dirty="0">
                <a:solidFill>
                  <a:prstClr val="black"/>
                </a:solidFill>
                <a:ea typeface="Gungsuh"/>
              </a:rPr>
              <a:t>El niño dentro de la etapa escolar abre su mundo hacia las estructuras </a:t>
            </a:r>
            <a:r>
              <a:rPr lang="es-EC" sz="1400" dirty="0" smtClean="0">
                <a:solidFill>
                  <a:prstClr val="black"/>
                </a:solidFill>
                <a:ea typeface="Gungsuh"/>
              </a:rPr>
              <a:t>lingüísticas.</a:t>
            </a:r>
            <a:endParaRPr lang="es-EC" sz="1400" dirty="0">
              <a:solidFill>
                <a:prstClr val="black"/>
              </a:solidFill>
              <a:ea typeface="Gungsuh"/>
            </a:endParaRPr>
          </a:p>
        </p:txBody>
      </p:sp>
      <p:cxnSp>
        <p:nvCxnSpPr>
          <p:cNvPr id="38" name="6159 Conector recto"/>
          <p:cNvCxnSpPr/>
          <p:nvPr/>
        </p:nvCxnSpPr>
        <p:spPr>
          <a:xfrm>
            <a:off x="6314500" y="6040463"/>
            <a:ext cx="3677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39 CuadroTexto"/>
          <p:cNvSpPr txBox="1"/>
          <p:nvPr/>
        </p:nvSpPr>
        <p:spPr>
          <a:xfrm>
            <a:off x="4254718" y="2682919"/>
            <a:ext cx="137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Flores </a:t>
            </a:r>
            <a:r>
              <a:rPr lang="es-EC" sz="1400" dirty="0"/>
              <a:t>(2017) 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452081" y="5906403"/>
            <a:ext cx="1422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ea typeface="Times New Roman" panose="02020603050405020304" pitchFamily="18" charset="0"/>
              </a:rPr>
              <a:t>Quezada (1998)</a:t>
            </a:r>
            <a:endParaRPr lang="es-EC" sz="1400" dirty="0"/>
          </a:p>
        </p:txBody>
      </p:sp>
      <p:sp>
        <p:nvSpPr>
          <p:cNvPr id="23" name="Rectángulo 22"/>
          <p:cNvSpPr/>
          <p:nvPr/>
        </p:nvSpPr>
        <p:spPr>
          <a:xfrm>
            <a:off x="6800882" y="2794067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/>
              <a:t>Pérez y Salmerón ( 2006) </a:t>
            </a:r>
            <a:endParaRPr lang="es-EC" sz="1400" dirty="0"/>
          </a:p>
        </p:txBody>
      </p:sp>
      <p:sp>
        <p:nvSpPr>
          <p:cNvPr id="39" name="39 CuadroTexto"/>
          <p:cNvSpPr txBox="1"/>
          <p:nvPr/>
        </p:nvSpPr>
        <p:spPr>
          <a:xfrm>
            <a:off x="-30355" y="16330"/>
            <a:ext cx="137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UNIDAD II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1449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5209</TotalTime>
  <Words>1266</Words>
  <Application>Microsoft Office PowerPoint</Application>
  <PresentationFormat>Presentación en pantalla (4:3)</PresentationFormat>
  <Paragraphs>255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Anton</vt:lpstr>
      <vt:lpstr>Arial</vt:lpstr>
      <vt:lpstr>Book Antiqua</vt:lpstr>
      <vt:lpstr>Calibri</vt:lpstr>
      <vt:lpstr>Comic Sans MS</vt:lpstr>
      <vt:lpstr>Gungsuh</vt:lpstr>
      <vt:lpstr>GungsuhChe</vt:lpstr>
      <vt:lpstr>Lucida Sans</vt:lpstr>
      <vt:lpstr>Times New Roman</vt:lpstr>
      <vt:lpstr>Wingdings</vt:lpstr>
      <vt:lpstr>Tema de Office</vt:lpstr>
      <vt:lpstr>DEPARTAMENTO DE CIENCIAS HUMANAS Y SOCIALES CARRERA DE EDUCACIÓN INICIAL</vt:lpstr>
      <vt:lpstr>CAPÍTULO I MARCO CONTEXTUAL DE LA INVESTIGACIÓN</vt:lpstr>
      <vt:lpstr>FORMULACIÓN DEL PROBLEMA</vt:lpstr>
      <vt:lpstr>  Analizar las herramientas digitales que utilizan las docentes para el desarrollo del lenguaje oral en los niños/as de Primer Año de Educación General Básica, de la Escuela Fiscal “Dr. Carlos Cadena”, de la cuidad Sangolquí en el año lectivo 2020-2021.  </vt:lpstr>
      <vt:lpstr>Presentación de PowerPoint</vt:lpstr>
      <vt:lpstr>CAPÍTULO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III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IV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HUMANAS Y SOCIALES CARRERA: LICENCIATURA EN CIENCIAS DE LA EDUCACIÓN, MENCIÓN EDUCACIÓN INFANTIL</dc:title>
  <dc:creator>Wilmer</dc:creator>
  <cp:lastModifiedBy>DELL</cp:lastModifiedBy>
  <cp:revision>215</cp:revision>
  <cp:lastPrinted>2015-10-18T22:40:20Z</cp:lastPrinted>
  <dcterms:created xsi:type="dcterms:W3CDTF">2015-09-22T15:50:09Z</dcterms:created>
  <dcterms:modified xsi:type="dcterms:W3CDTF">2021-10-06T12:55:12Z</dcterms:modified>
</cp:coreProperties>
</file>