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7" r:id="rId2"/>
    <p:sldId id="276" r:id="rId3"/>
    <p:sldId id="323" r:id="rId4"/>
    <p:sldId id="256" r:id="rId5"/>
    <p:sldId id="291" r:id="rId6"/>
    <p:sldId id="317" r:id="rId7"/>
    <p:sldId id="279" r:id="rId8"/>
    <p:sldId id="314" r:id="rId9"/>
    <p:sldId id="316" r:id="rId10"/>
    <p:sldId id="281" r:id="rId11"/>
    <p:sldId id="324" r:id="rId12"/>
    <p:sldId id="263" r:id="rId13"/>
    <p:sldId id="301" r:id="rId14"/>
    <p:sldId id="327" r:id="rId15"/>
    <p:sldId id="325" r:id="rId16"/>
    <p:sldId id="283" r:id="rId17"/>
    <p:sldId id="295" r:id="rId18"/>
    <p:sldId id="282" r:id="rId19"/>
    <p:sldId id="318" r:id="rId20"/>
    <p:sldId id="284" r:id="rId21"/>
    <p:sldId id="285" r:id="rId22"/>
    <p:sldId id="319" r:id="rId23"/>
    <p:sldId id="296" r:id="rId24"/>
    <p:sldId id="326" r:id="rId25"/>
    <p:sldId id="268" r:id="rId26"/>
    <p:sldId id="306" r:id="rId27"/>
    <p:sldId id="308" r:id="rId28"/>
    <p:sldId id="307" r:id="rId29"/>
    <p:sldId id="292" r:id="rId30"/>
    <p:sldId id="287" r:id="rId31"/>
    <p:sldId id="288" r:id="rId32"/>
    <p:sldId id="289" r:id="rId33"/>
    <p:sldId id="293" r:id="rId34"/>
    <p:sldId id="294" r:id="rId35"/>
    <p:sldId id="299" r:id="rId36"/>
    <p:sldId id="290" r:id="rId37"/>
    <p:sldId id="321" r:id="rId38"/>
    <p:sldId id="322" r:id="rId39"/>
    <p:sldId id="320" r:id="rId40"/>
    <p:sldId id="273" r:id="rId41"/>
    <p:sldId id="311" r:id="rId42"/>
    <p:sldId id="274" r:id="rId43"/>
    <p:sldId id="312" r:id="rId44"/>
    <p:sldId id="275" r:id="rId45"/>
    <p:sldId id="313" r:id="rId4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zmín Yánez" initials="JY" lastIdx="1" clrIdx="0">
    <p:extLst>
      <p:ext uri="{19B8F6BF-5375-455C-9EA6-DF929625EA0E}">
        <p15:presenceInfo xmlns:p15="http://schemas.microsoft.com/office/powerpoint/2012/main" userId="56d14aae0ca556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2C4A6"/>
    <a:srgbClr val="E9D3E2"/>
    <a:srgbClr val="E7F4D8"/>
    <a:srgbClr val="D6EDBD"/>
    <a:srgbClr val="C88E54"/>
    <a:srgbClr val="DFDFF5"/>
    <a:srgbClr val="F0E0D0"/>
    <a:srgbClr val="D5A97D"/>
    <a:srgbClr val="BCE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85817" autoAdjust="0"/>
  </p:normalViewPr>
  <p:slideViewPr>
    <p:cSldViewPr snapToGrid="0">
      <p:cViewPr varScale="1">
        <p:scale>
          <a:sx n="73" d="100"/>
          <a:sy n="73" d="100"/>
        </p:scale>
        <p:origin x="660" y="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65601-CC67-446E-9249-73ECAE3C724F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7279BAF8-4C57-48B3-BCFD-6D19E4F0722F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Introducción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62317E65-EA60-465E-916C-6CA280A8FE42}" type="parTrans" cxnId="{653B8B0D-1055-4510-B62A-74532101B7E0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73948AA-BF22-40F1-9820-48FC160016FE}" type="sibTrans" cxnId="{653B8B0D-1055-4510-B62A-74532101B7E0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B0931C6-1E3A-4B32-9EF1-EC96CDD527AB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Metodología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F84F012D-5588-4F25-AF92-ECF3300DDEF6}" type="parTrans" cxnId="{A5232169-D545-4DBC-9771-6FAC95E631E7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464A206-616B-4FEA-987C-A9EE3EA774F0}" type="sibTrans" cxnId="{A5232169-D545-4DBC-9771-6FAC95E631E7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C9A05FA-54C9-40BA-8995-1E55393129DC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Resultados y Discusión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3EA547F2-E9FE-4D78-B1B1-42899EEE55B8}" type="parTrans" cxnId="{6C4F2A15-7339-463D-9E47-C8F5986E8AB9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B73B7BF-6A94-4E12-83EF-CF4FEE1DF8A7}" type="sibTrans" cxnId="{6C4F2A15-7339-463D-9E47-C8F5986E8AB9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4364F55-B43E-4F0F-BA61-CF622439908A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Conclusiones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A231F18E-9F28-4818-A5DC-F662F31C44D6}" type="parTrans" cxnId="{29870EF9-19A9-448E-A4DA-7977D2DF774B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2F75716-939F-497B-AE26-46A9BE2DA08E}" type="sibTrans" cxnId="{29870EF9-19A9-448E-A4DA-7977D2DF774B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C8A212F-CDD5-4469-8CA9-7D164C9B1F2D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Recomendaciones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E288D164-4723-43F5-AA65-E7F40C02D04C}" type="parTrans" cxnId="{2EA1485D-1CDF-4381-89A1-5423D609202E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55FC63F-7891-4588-BB02-F0144322D2AB}" type="sibTrans" cxnId="{2EA1485D-1CDF-4381-89A1-5423D609202E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536F4F8-3ABB-4046-BD7D-1744A55212E5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Objetivos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9D67A948-47A2-497A-B2B7-6AD53FE040DE}" type="parTrans" cxnId="{2D4FDB68-A6DE-4E6D-852D-0621E156F66C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B75FB45-A4F3-438A-872A-73E66574F003}" type="sibTrans" cxnId="{2D4FDB68-A6DE-4E6D-852D-0621E156F66C}">
      <dgm:prSet/>
      <dgm:spPr/>
      <dgm:t>
        <a:bodyPr/>
        <a:lstStyle/>
        <a:p>
          <a:endParaRPr lang="es-EC" sz="2000" b="1" i="1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F3EEA30-7F35-44F7-AC30-B8A43F996B42}">
      <dgm:prSet phldrT="[Texto]" custT="1"/>
      <dgm:spPr/>
      <dgm:t>
        <a:bodyPr/>
        <a:lstStyle/>
        <a:p>
          <a:r>
            <a:rPr lang="es-EC" sz="2800" b="1" i="1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Hipótesis</a:t>
          </a:r>
          <a:endParaRPr lang="es-EC" sz="2800" b="1" i="1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gm:t>
    </dgm:pt>
    <dgm:pt modelId="{32511535-C59A-4613-A4A8-5ED87F4224FE}" type="parTrans" cxnId="{BD60F841-061C-421E-865B-4414EBC66EF8}">
      <dgm:prSet/>
      <dgm:spPr/>
      <dgm:t>
        <a:bodyPr/>
        <a:lstStyle/>
        <a:p>
          <a:endParaRPr lang="es-ES"/>
        </a:p>
      </dgm:t>
    </dgm:pt>
    <dgm:pt modelId="{06D4AC39-B9B9-41C5-9F0D-B619652E74EB}" type="sibTrans" cxnId="{BD60F841-061C-421E-865B-4414EBC66EF8}">
      <dgm:prSet/>
      <dgm:spPr/>
      <dgm:t>
        <a:bodyPr/>
        <a:lstStyle/>
        <a:p>
          <a:endParaRPr lang="es-ES"/>
        </a:p>
      </dgm:t>
    </dgm:pt>
    <dgm:pt modelId="{04D4A010-8D81-4260-8AD7-DEF60DC09DDC}" type="pres">
      <dgm:prSet presAssocID="{63165601-CC67-446E-9249-73ECAE3C72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31F679B-1CEC-4D3D-8128-04695B4D3449}" type="pres">
      <dgm:prSet presAssocID="{63165601-CC67-446E-9249-73ECAE3C724F}" presName="Name1" presStyleCnt="0"/>
      <dgm:spPr/>
      <dgm:t>
        <a:bodyPr/>
        <a:lstStyle/>
        <a:p>
          <a:endParaRPr lang="es-EC"/>
        </a:p>
      </dgm:t>
    </dgm:pt>
    <dgm:pt modelId="{016230A1-ADA4-4D1B-8F92-26D0A19B5027}" type="pres">
      <dgm:prSet presAssocID="{63165601-CC67-446E-9249-73ECAE3C724F}" presName="cycle" presStyleCnt="0"/>
      <dgm:spPr/>
      <dgm:t>
        <a:bodyPr/>
        <a:lstStyle/>
        <a:p>
          <a:endParaRPr lang="es-EC"/>
        </a:p>
      </dgm:t>
    </dgm:pt>
    <dgm:pt modelId="{1C3A36EE-BBCD-4900-B963-A590AD1DE221}" type="pres">
      <dgm:prSet presAssocID="{63165601-CC67-446E-9249-73ECAE3C724F}" presName="srcNode" presStyleLbl="node1" presStyleIdx="0" presStyleCnt="7"/>
      <dgm:spPr/>
      <dgm:t>
        <a:bodyPr/>
        <a:lstStyle/>
        <a:p>
          <a:endParaRPr lang="es-EC"/>
        </a:p>
      </dgm:t>
    </dgm:pt>
    <dgm:pt modelId="{9FA38C6B-D022-475C-B07E-9514AEB5EAD8}" type="pres">
      <dgm:prSet presAssocID="{63165601-CC67-446E-9249-73ECAE3C724F}" presName="conn" presStyleLbl="parChTrans1D2" presStyleIdx="0" presStyleCnt="1"/>
      <dgm:spPr/>
      <dgm:t>
        <a:bodyPr/>
        <a:lstStyle/>
        <a:p>
          <a:endParaRPr lang="es-EC"/>
        </a:p>
      </dgm:t>
    </dgm:pt>
    <dgm:pt modelId="{1E3FDFD0-92B0-471D-B926-2B0CDD53F847}" type="pres">
      <dgm:prSet presAssocID="{63165601-CC67-446E-9249-73ECAE3C724F}" presName="extraNode" presStyleLbl="node1" presStyleIdx="0" presStyleCnt="7"/>
      <dgm:spPr/>
      <dgm:t>
        <a:bodyPr/>
        <a:lstStyle/>
        <a:p>
          <a:endParaRPr lang="es-EC"/>
        </a:p>
      </dgm:t>
    </dgm:pt>
    <dgm:pt modelId="{CFA97563-BC41-45B5-953C-98D30DC42953}" type="pres">
      <dgm:prSet presAssocID="{63165601-CC67-446E-9249-73ECAE3C724F}" presName="dstNode" presStyleLbl="node1" presStyleIdx="0" presStyleCnt="7"/>
      <dgm:spPr/>
      <dgm:t>
        <a:bodyPr/>
        <a:lstStyle/>
        <a:p>
          <a:endParaRPr lang="es-EC"/>
        </a:p>
      </dgm:t>
    </dgm:pt>
    <dgm:pt modelId="{7DEBB584-6742-4E06-B676-52E4306E80F3}" type="pres">
      <dgm:prSet presAssocID="{7279BAF8-4C57-48B3-BCFD-6D19E4F0722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58990D-E885-4986-B912-9C77267D5884}" type="pres">
      <dgm:prSet presAssocID="{7279BAF8-4C57-48B3-BCFD-6D19E4F0722F}" presName="accent_1" presStyleCnt="0"/>
      <dgm:spPr/>
      <dgm:t>
        <a:bodyPr/>
        <a:lstStyle/>
        <a:p>
          <a:endParaRPr lang="es-EC"/>
        </a:p>
      </dgm:t>
    </dgm:pt>
    <dgm:pt modelId="{A5389F7C-E11B-454E-9324-9C217254F77A}" type="pres">
      <dgm:prSet presAssocID="{7279BAF8-4C57-48B3-BCFD-6D19E4F0722F}" presName="accentRepeatNode" presStyleLbl="solidFgAcc1" presStyleIdx="0" presStyleCnt="7"/>
      <dgm:spPr/>
      <dgm:t>
        <a:bodyPr/>
        <a:lstStyle/>
        <a:p>
          <a:endParaRPr lang="es-EC"/>
        </a:p>
      </dgm:t>
    </dgm:pt>
    <dgm:pt modelId="{9B881942-4510-4191-A7C3-C8E4AA520C52}" type="pres">
      <dgm:prSet presAssocID="{D536F4F8-3ABB-4046-BD7D-1744A55212E5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4BCA0-DEFB-43D2-9339-A6F2CD020F49}" type="pres">
      <dgm:prSet presAssocID="{D536F4F8-3ABB-4046-BD7D-1744A55212E5}" presName="accent_2" presStyleCnt="0"/>
      <dgm:spPr/>
      <dgm:t>
        <a:bodyPr/>
        <a:lstStyle/>
        <a:p>
          <a:endParaRPr lang="es-EC"/>
        </a:p>
      </dgm:t>
    </dgm:pt>
    <dgm:pt modelId="{CF1CBCEA-0708-42FB-B190-88C18697E2A7}" type="pres">
      <dgm:prSet presAssocID="{D536F4F8-3ABB-4046-BD7D-1744A55212E5}" presName="accentRepeatNode" presStyleLbl="solidFgAcc1" presStyleIdx="1" presStyleCnt="7"/>
      <dgm:spPr/>
      <dgm:t>
        <a:bodyPr/>
        <a:lstStyle/>
        <a:p>
          <a:endParaRPr lang="es-EC"/>
        </a:p>
      </dgm:t>
    </dgm:pt>
    <dgm:pt modelId="{85BEE6D5-02FD-4857-A82A-FBAEB909E6A2}" type="pres">
      <dgm:prSet presAssocID="{EF3EEA30-7F35-44F7-AC30-B8A43F996B4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FD213-E7B2-4DA8-9008-09CB3E2A2932}" type="pres">
      <dgm:prSet presAssocID="{EF3EEA30-7F35-44F7-AC30-B8A43F996B42}" presName="accent_3" presStyleCnt="0"/>
      <dgm:spPr/>
    </dgm:pt>
    <dgm:pt modelId="{D15B681D-46BF-4E92-9400-3B27871D4020}" type="pres">
      <dgm:prSet presAssocID="{EF3EEA30-7F35-44F7-AC30-B8A43F996B42}" presName="accentRepeatNode" presStyleLbl="solidFgAcc1" presStyleIdx="2" presStyleCnt="7"/>
      <dgm:spPr/>
    </dgm:pt>
    <dgm:pt modelId="{1F314244-0F34-401B-A93E-AF1965419BBA}" type="pres">
      <dgm:prSet presAssocID="{7B0931C6-1E3A-4B32-9EF1-EC96CDD527A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98CEDE-2C3A-4392-A141-5C7988AE0D44}" type="pres">
      <dgm:prSet presAssocID="{7B0931C6-1E3A-4B32-9EF1-EC96CDD527AB}" presName="accent_4" presStyleCnt="0"/>
      <dgm:spPr/>
    </dgm:pt>
    <dgm:pt modelId="{CEA08408-C01A-4F88-AE68-462EAB51E53D}" type="pres">
      <dgm:prSet presAssocID="{7B0931C6-1E3A-4B32-9EF1-EC96CDD527AB}" presName="accentRepeatNode" presStyleLbl="solidFgAcc1" presStyleIdx="3" presStyleCnt="7"/>
      <dgm:spPr/>
      <dgm:t>
        <a:bodyPr/>
        <a:lstStyle/>
        <a:p>
          <a:endParaRPr lang="es-EC"/>
        </a:p>
      </dgm:t>
    </dgm:pt>
    <dgm:pt modelId="{6F82DC10-B4AF-479F-AB78-5AE95EC1CCAD}" type="pres">
      <dgm:prSet presAssocID="{EC9A05FA-54C9-40BA-8995-1E55393129D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5D59FF-6BBB-4588-ABA0-7F68AD85CC28}" type="pres">
      <dgm:prSet presAssocID="{EC9A05FA-54C9-40BA-8995-1E55393129DC}" presName="accent_5" presStyleCnt="0"/>
      <dgm:spPr/>
    </dgm:pt>
    <dgm:pt modelId="{B85E40D7-A761-49F7-9D38-D0668E5BB497}" type="pres">
      <dgm:prSet presAssocID="{EC9A05FA-54C9-40BA-8995-1E55393129DC}" presName="accentRepeatNode" presStyleLbl="solidFgAcc1" presStyleIdx="4" presStyleCnt="7"/>
      <dgm:spPr/>
      <dgm:t>
        <a:bodyPr/>
        <a:lstStyle/>
        <a:p>
          <a:endParaRPr lang="es-EC"/>
        </a:p>
      </dgm:t>
    </dgm:pt>
    <dgm:pt modelId="{5AF37BA2-3628-4B85-9D2C-46C350259BC5}" type="pres">
      <dgm:prSet presAssocID="{B4364F55-B43E-4F0F-BA61-CF622439908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E2D810-DC2F-4E64-840B-6876BDF1C344}" type="pres">
      <dgm:prSet presAssocID="{B4364F55-B43E-4F0F-BA61-CF622439908A}" presName="accent_6" presStyleCnt="0"/>
      <dgm:spPr/>
    </dgm:pt>
    <dgm:pt modelId="{94F22AC4-7604-4EE8-9E30-36FFC4B35B8D}" type="pres">
      <dgm:prSet presAssocID="{B4364F55-B43E-4F0F-BA61-CF622439908A}" presName="accentRepeatNode" presStyleLbl="solidFgAcc1" presStyleIdx="5" presStyleCnt="7"/>
      <dgm:spPr/>
      <dgm:t>
        <a:bodyPr/>
        <a:lstStyle/>
        <a:p>
          <a:endParaRPr lang="es-EC"/>
        </a:p>
      </dgm:t>
    </dgm:pt>
    <dgm:pt modelId="{971F7E24-8916-43D0-AA96-60A5964453E3}" type="pres">
      <dgm:prSet presAssocID="{1C8A212F-CDD5-4469-8CA9-7D164C9B1F2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9F1BDE-AFEE-45DF-97EB-6F345BE9F15A}" type="pres">
      <dgm:prSet presAssocID="{1C8A212F-CDD5-4469-8CA9-7D164C9B1F2D}" presName="accent_7" presStyleCnt="0"/>
      <dgm:spPr/>
    </dgm:pt>
    <dgm:pt modelId="{D1BA02FC-EF48-425D-9A10-BCBEA9B1FDCB}" type="pres">
      <dgm:prSet presAssocID="{1C8A212F-CDD5-4469-8CA9-7D164C9B1F2D}" presName="accentRepeatNode" presStyleLbl="solidFgAcc1" presStyleIdx="6" presStyleCnt="7"/>
      <dgm:spPr/>
      <dgm:t>
        <a:bodyPr/>
        <a:lstStyle/>
        <a:p>
          <a:endParaRPr lang="es-EC"/>
        </a:p>
      </dgm:t>
    </dgm:pt>
  </dgm:ptLst>
  <dgm:cxnLst>
    <dgm:cxn modelId="{29870EF9-19A9-448E-A4DA-7977D2DF774B}" srcId="{63165601-CC67-446E-9249-73ECAE3C724F}" destId="{B4364F55-B43E-4F0F-BA61-CF622439908A}" srcOrd="5" destOrd="0" parTransId="{A231F18E-9F28-4818-A5DC-F662F31C44D6}" sibTransId="{82F75716-939F-497B-AE26-46A9BE2DA08E}"/>
    <dgm:cxn modelId="{F6E96980-7958-48D3-AE65-B66CD60099F4}" type="presOf" srcId="{63165601-CC67-446E-9249-73ECAE3C724F}" destId="{04D4A010-8D81-4260-8AD7-DEF60DC09DDC}" srcOrd="0" destOrd="0" presId="urn:microsoft.com/office/officeart/2008/layout/VerticalCurvedList"/>
    <dgm:cxn modelId="{2D4FDB68-A6DE-4E6D-852D-0621E156F66C}" srcId="{63165601-CC67-446E-9249-73ECAE3C724F}" destId="{D536F4F8-3ABB-4046-BD7D-1744A55212E5}" srcOrd="1" destOrd="0" parTransId="{9D67A948-47A2-497A-B2B7-6AD53FE040DE}" sibTransId="{BB75FB45-A4F3-438A-872A-73E66574F003}"/>
    <dgm:cxn modelId="{2EA1485D-1CDF-4381-89A1-5423D609202E}" srcId="{63165601-CC67-446E-9249-73ECAE3C724F}" destId="{1C8A212F-CDD5-4469-8CA9-7D164C9B1F2D}" srcOrd="6" destOrd="0" parTransId="{E288D164-4723-43F5-AA65-E7F40C02D04C}" sibTransId="{155FC63F-7891-4588-BB02-F0144322D2AB}"/>
    <dgm:cxn modelId="{6C4F2A15-7339-463D-9E47-C8F5986E8AB9}" srcId="{63165601-CC67-446E-9249-73ECAE3C724F}" destId="{EC9A05FA-54C9-40BA-8995-1E55393129DC}" srcOrd="4" destOrd="0" parTransId="{3EA547F2-E9FE-4D78-B1B1-42899EEE55B8}" sibTransId="{0B73B7BF-6A94-4E12-83EF-CF4FEE1DF8A7}"/>
    <dgm:cxn modelId="{4645814E-B92A-4D14-94EC-1B651E526168}" type="presOf" srcId="{273948AA-BF22-40F1-9820-48FC160016FE}" destId="{9FA38C6B-D022-475C-B07E-9514AEB5EAD8}" srcOrd="0" destOrd="0" presId="urn:microsoft.com/office/officeart/2008/layout/VerticalCurvedList"/>
    <dgm:cxn modelId="{653B8B0D-1055-4510-B62A-74532101B7E0}" srcId="{63165601-CC67-446E-9249-73ECAE3C724F}" destId="{7279BAF8-4C57-48B3-BCFD-6D19E4F0722F}" srcOrd="0" destOrd="0" parTransId="{62317E65-EA60-465E-916C-6CA280A8FE42}" sibTransId="{273948AA-BF22-40F1-9820-48FC160016FE}"/>
    <dgm:cxn modelId="{D115B290-CF4E-497D-9E81-34F6CFD81D4F}" type="presOf" srcId="{EF3EEA30-7F35-44F7-AC30-B8A43F996B42}" destId="{85BEE6D5-02FD-4857-A82A-FBAEB909E6A2}" srcOrd="0" destOrd="0" presId="urn:microsoft.com/office/officeart/2008/layout/VerticalCurvedList"/>
    <dgm:cxn modelId="{2F4E9839-2763-4DD7-8ACD-6F48C02FE2F4}" type="presOf" srcId="{B4364F55-B43E-4F0F-BA61-CF622439908A}" destId="{5AF37BA2-3628-4B85-9D2C-46C350259BC5}" srcOrd="0" destOrd="0" presId="urn:microsoft.com/office/officeart/2008/layout/VerticalCurvedList"/>
    <dgm:cxn modelId="{BC89B18D-67ED-42E4-9617-E3BB6ECB625B}" type="presOf" srcId="{7279BAF8-4C57-48B3-BCFD-6D19E4F0722F}" destId="{7DEBB584-6742-4E06-B676-52E4306E80F3}" srcOrd="0" destOrd="0" presId="urn:microsoft.com/office/officeart/2008/layout/VerticalCurvedList"/>
    <dgm:cxn modelId="{BD60F841-061C-421E-865B-4414EBC66EF8}" srcId="{63165601-CC67-446E-9249-73ECAE3C724F}" destId="{EF3EEA30-7F35-44F7-AC30-B8A43F996B42}" srcOrd="2" destOrd="0" parTransId="{32511535-C59A-4613-A4A8-5ED87F4224FE}" sibTransId="{06D4AC39-B9B9-41C5-9F0D-B619652E74EB}"/>
    <dgm:cxn modelId="{D5E21253-5605-4DD1-8492-C5D6ED5B0CAB}" type="presOf" srcId="{7B0931C6-1E3A-4B32-9EF1-EC96CDD527AB}" destId="{1F314244-0F34-401B-A93E-AF1965419BBA}" srcOrd="0" destOrd="0" presId="urn:microsoft.com/office/officeart/2008/layout/VerticalCurvedList"/>
    <dgm:cxn modelId="{D6AA0C66-EFD6-4E6C-85C3-7984B5A9369C}" type="presOf" srcId="{EC9A05FA-54C9-40BA-8995-1E55393129DC}" destId="{6F82DC10-B4AF-479F-AB78-5AE95EC1CCAD}" srcOrd="0" destOrd="0" presId="urn:microsoft.com/office/officeart/2008/layout/VerticalCurvedList"/>
    <dgm:cxn modelId="{A5232169-D545-4DBC-9771-6FAC95E631E7}" srcId="{63165601-CC67-446E-9249-73ECAE3C724F}" destId="{7B0931C6-1E3A-4B32-9EF1-EC96CDD527AB}" srcOrd="3" destOrd="0" parTransId="{F84F012D-5588-4F25-AF92-ECF3300DDEF6}" sibTransId="{B464A206-616B-4FEA-987C-A9EE3EA774F0}"/>
    <dgm:cxn modelId="{EDF3E062-B450-4935-98C5-4BE738992C60}" type="presOf" srcId="{D536F4F8-3ABB-4046-BD7D-1744A55212E5}" destId="{9B881942-4510-4191-A7C3-C8E4AA520C52}" srcOrd="0" destOrd="0" presId="urn:microsoft.com/office/officeart/2008/layout/VerticalCurvedList"/>
    <dgm:cxn modelId="{AFBAA482-0AEB-4383-A080-90D425DD2721}" type="presOf" srcId="{1C8A212F-CDD5-4469-8CA9-7D164C9B1F2D}" destId="{971F7E24-8916-43D0-AA96-60A5964453E3}" srcOrd="0" destOrd="0" presId="urn:microsoft.com/office/officeart/2008/layout/VerticalCurvedList"/>
    <dgm:cxn modelId="{3AC6E57B-2649-49C4-84C6-9CAA9D5B0CCE}" type="presParOf" srcId="{04D4A010-8D81-4260-8AD7-DEF60DC09DDC}" destId="{331F679B-1CEC-4D3D-8128-04695B4D3449}" srcOrd="0" destOrd="0" presId="urn:microsoft.com/office/officeart/2008/layout/VerticalCurvedList"/>
    <dgm:cxn modelId="{A80D8A93-A770-4F2F-917B-5116B3D9CE0A}" type="presParOf" srcId="{331F679B-1CEC-4D3D-8128-04695B4D3449}" destId="{016230A1-ADA4-4D1B-8F92-26D0A19B5027}" srcOrd="0" destOrd="0" presId="urn:microsoft.com/office/officeart/2008/layout/VerticalCurvedList"/>
    <dgm:cxn modelId="{C3B08737-FBCC-4ED3-B196-D11B8DAB2182}" type="presParOf" srcId="{016230A1-ADA4-4D1B-8F92-26D0A19B5027}" destId="{1C3A36EE-BBCD-4900-B963-A590AD1DE221}" srcOrd="0" destOrd="0" presId="urn:microsoft.com/office/officeart/2008/layout/VerticalCurvedList"/>
    <dgm:cxn modelId="{EE4B4DBE-792A-473A-848D-C819D594E773}" type="presParOf" srcId="{016230A1-ADA4-4D1B-8F92-26D0A19B5027}" destId="{9FA38C6B-D022-475C-B07E-9514AEB5EAD8}" srcOrd="1" destOrd="0" presId="urn:microsoft.com/office/officeart/2008/layout/VerticalCurvedList"/>
    <dgm:cxn modelId="{5FE6FB5E-3C5D-4E1E-8810-A885084CDE67}" type="presParOf" srcId="{016230A1-ADA4-4D1B-8F92-26D0A19B5027}" destId="{1E3FDFD0-92B0-471D-B926-2B0CDD53F847}" srcOrd="2" destOrd="0" presId="urn:microsoft.com/office/officeart/2008/layout/VerticalCurvedList"/>
    <dgm:cxn modelId="{B672EACB-ED02-48BA-A157-76D2049A99F2}" type="presParOf" srcId="{016230A1-ADA4-4D1B-8F92-26D0A19B5027}" destId="{CFA97563-BC41-45B5-953C-98D30DC42953}" srcOrd="3" destOrd="0" presId="urn:microsoft.com/office/officeart/2008/layout/VerticalCurvedList"/>
    <dgm:cxn modelId="{5DEB8997-12EA-4F0F-92DD-6BA2BC92CF92}" type="presParOf" srcId="{331F679B-1CEC-4D3D-8128-04695B4D3449}" destId="{7DEBB584-6742-4E06-B676-52E4306E80F3}" srcOrd="1" destOrd="0" presId="urn:microsoft.com/office/officeart/2008/layout/VerticalCurvedList"/>
    <dgm:cxn modelId="{7E2111D3-51D0-4BC9-A051-969814614B55}" type="presParOf" srcId="{331F679B-1CEC-4D3D-8128-04695B4D3449}" destId="{B758990D-E885-4986-B912-9C77267D5884}" srcOrd="2" destOrd="0" presId="urn:microsoft.com/office/officeart/2008/layout/VerticalCurvedList"/>
    <dgm:cxn modelId="{6922FD0D-6859-4925-89A6-B960ADF89581}" type="presParOf" srcId="{B758990D-E885-4986-B912-9C77267D5884}" destId="{A5389F7C-E11B-454E-9324-9C217254F77A}" srcOrd="0" destOrd="0" presId="urn:microsoft.com/office/officeart/2008/layout/VerticalCurvedList"/>
    <dgm:cxn modelId="{564D6C20-ACEA-4231-A811-73CA027E6954}" type="presParOf" srcId="{331F679B-1CEC-4D3D-8128-04695B4D3449}" destId="{9B881942-4510-4191-A7C3-C8E4AA520C52}" srcOrd="3" destOrd="0" presId="urn:microsoft.com/office/officeart/2008/layout/VerticalCurvedList"/>
    <dgm:cxn modelId="{1F57CF06-776C-4D94-93B1-11FD4781EDB5}" type="presParOf" srcId="{331F679B-1CEC-4D3D-8128-04695B4D3449}" destId="{97D4BCA0-DEFB-43D2-9339-A6F2CD020F49}" srcOrd="4" destOrd="0" presId="urn:microsoft.com/office/officeart/2008/layout/VerticalCurvedList"/>
    <dgm:cxn modelId="{1787C540-BD26-4F18-B463-B21531130C5B}" type="presParOf" srcId="{97D4BCA0-DEFB-43D2-9339-A6F2CD020F49}" destId="{CF1CBCEA-0708-42FB-B190-88C18697E2A7}" srcOrd="0" destOrd="0" presId="urn:microsoft.com/office/officeart/2008/layout/VerticalCurvedList"/>
    <dgm:cxn modelId="{5F83963A-836D-4888-84A5-0D695D442D8A}" type="presParOf" srcId="{331F679B-1CEC-4D3D-8128-04695B4D3449}" destId="{85BEE6D5-02FD-4857-A82A-FBAEB909E6A2}" srcOrd="5" destOrd="0" presId="urn:microsoft.com/office/officeart/2008/layout/VerticalCurvedList"/>
    <dgm:cxn modelId="{C97A6E8E-0B0C-4EAE-85B1-070D9EAA5EAB}" type="presParOf" srcId="{331F679B-1CEC-4D3D-8128-04695B4D3449}" destId="{9E8FD213-E7B2-4DA8-9008-09CB3E2A2932}" srcOrd="6" destOrd="0" presId="urn:microsoft.com/office/officeart/2008/layout/VerticalCurvedList"/>
    <dgm:cxn modelId="{DF10F978-2EB5-43D5-B0DD-55B53F60FF8F}" type="presParOf" srcId="{9E8FD213-E7B2-4DA8-9008-09CB3E2A2932}" destId="{D15B681D-46BF-4E92-9400-3B27871D4020}" srcOrd="0" destOrd="0" presId="urn:microsoft.com/office/officeart/2008/layout/VerticalCurvedList"/>
    <dgm:cxn modelId="{7003A005-01E2-415F-ACA3-219B2A9338F8}" type="presParOf" srcId="{331F679B-1CEC-4D3D-8128-04695B4D3449}" destId="{1F314244-0F34-401B-A93E-AF1965419BBA}" srcOrd="7" destOrd="0" presId="urn:microsoft.com/office/officeart/2008/layout/VerticalCurvedList"/>
    <dgm:cxn modelId="{CFB09076-FFDF-49A1-8437-5F626C8F20E1}" type="presParOf" srcId="{331F679B-1CEC-4D3D-8128-04695B4D3449}" destId="{6698CEDE-2C3A-4392-A141-5C7988AE0D44}" srcOrd="8" destOrd="0" presId="urn:microsoft.com/office/officeart/2008/layout/VerticalCurvedList"/>
    <dgm:cxn modelId="{9EC6E02E-D18F-4C64-818A-80A883B86C02}" type="presParOf" srcId="{6698CEDE-2C3A-4392-A141-5C7988AE0D44}" destId="{CEA08408-C01A-4F88-AE68-462EAB51E53D}" srcOrd="0" destOrd="0" presId="urn:microsoft.com/office/officeart/2008/layout/VerticalCurvedList"/>
    <dgm:cxn modelId="{CD5F7E90-13B3-435F-8F16-9FF50B57D507}" type="presParOf" srcId="{331F679B-1CEC-4D3D-8128-04695B4D3449}" destId="{6F82DC10-B4AF-479F-AB78-5AE95EC1CCAD}" srcOrd="9" destOrd="0" presId="urn:microsoft.com/office/officeart/2008/layout/VerticalCurvedList"/>
    <dgm:cxn modelId="{0F8D78F3-53E3-4590-B26D-A50DD3D9BB1A}" type="presParOf" srcId="{331F679B-1CEC-4D3D-8128-04695B4D3449}" destId="{875D59FF-6BBB-4588-ABA0-7F68AD85CC28}" srcOrd="10" destOrd="0" presId="urn:microsoft.com/office/officeart/2008/layout/VerticalCurvedList"/>
    <dgm:cxn modelId="{B0686FB6-80CE-4A2B-AB85-BC5C4B76CA43}" type="presParOf" srcId="{875D59FF-6BBB-4588-ABA0-7F68AD85CC28}" destId="{B85E40D7-A761-49F7-9D38-D0668E5BB497}" srcOrd="0" destOrd="0" presId="urn:microsoft.com/office/officeart/2008/layout/VerticalCurvedList"/>
    <dgm:cxn modelId="{C6525832-48C4-4A2F-860C-758AC6DD9673}" type="presParOf" srcId="{331F679B-1CEC-4D3D-8128-04695B4D3449}" destId="{5AF37BA2-3628-4B85-9D2C-46C350259BC5}" srcOrd="11" destOrd="0" presId="urn:microsoft.com/office/officeart/2008/layout/VerticalCurvedList"/>
    <dgm:cxn modelId="{EE591C55-5CBD-469B-BDBB-799175D4C5BE}" type="presParOf" srcId="{331F679B-1CEC-4D3D-8128-04695B4D3449}" destId="{38E2D810-DC2F-4E64-840B-6876BDF1C344}" srcOrd="12" destOrd="0" presId="urn:microsoft.com/office/officeart/2008/layout/VerticalCurvedList"/>
    <dgm:cxn modelId="{BC2FD0E7-6F70-4DD3-A5DB-08A76956F595}" type="presParOf" srcId="{38E2D810-DC2F-4E64-840B-6876BDF1C344}" destId="{94F22AC4-7604-4EE8-9E30-36FFC4B35B8D}" srcOrd="0" destOrd="0" presId="urn:microsoft.com/office/officeart/2008/layout/VerticalCurvedList"/>
    <dgm:cxn modelId="{3230FF1A-DD3D-4127-9ACD-1829EF6761E9}" type="presParOf" srcId="{331F679B-1CEC-4D3D-8128-04695B4D3449}" destId="{971F7E24-8916-43D0-AA96-60A5964453E3}" srcOrd="13" destOrd="0" presId="urn:microsoft.com/office/officeart/2008/layout/VerticalCurvedList"/>
    <dgm:cxn modelId="{0741473C-D732-41FD-841B-182D33064DCC}" type="presParOf" srcId="{331F679B-1CEC-4D3D-8128-04695B4D3449}" destId="{E59F1BDE-AFEE-45DF-97EB-6F345BE9F15A}" srcOrd="14" destOrd="0" presId="urn:microsoft.com/office/officeart/2008/layout/VerticalCurvedList"/>
    <dgm:cxn modelId="{410B440D-4615-427D-B87D-2BEB9D319DC7}" type="presParOf" srcId="{E59F1BDE-AFEE-45DF-97EB-6F345BE9F15A}" destId="{D1BA02FC-EF48-425D-9A10-BCBEA9B1F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8E6FD-BE3F-460F-BDF0-3CA3D1F5A395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FC7201E9-E11A-41D3-A35B-C185E392F3F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360 endémicas</a:t>
          </a:r>
          <a:endParaRPr lang="es-ES" sz="2000" dirty="0">
            <a:solidFill>
              <a:schemeClr val="tx1"/>
            </a:solidFill>
          </a:endParaRPr>
        </a:p>
      </dgm:t>
    </dgm:pt>
    <dgm:pt modelId="{D73CEF1D-BDC2-4CD6-97FF-827AD31364A0}" type="parTrans" cxnId="{2972DD12-B3A8-43E9-AAA8-B5191311BBF2}">
      <dgm:prSet/>
      <dgm:spPr/>
      <dgm:t>
        <a:bodyPr/>
        <a:lstStyle/>
        <a:p>
          <a:endParaRPr lang="es-ES"/>
        </a:p>
      </dgm:t>
    </dgm:pt>
    <dgm:pt modelId="{FEA54209-D484-46AA-BB59-4404368C8405}" type="sibTrans" cxnId="{2972DD12-B3A8-43E9-AAA8-B5191311BBF2}">
      <dgm:prSet/>
      <dgm:spPr/>
      <dgm:t>
        <a:bodyPr/>
        <a:lstStyle/>
        <a:p>
          <a:endParaRPr lang="es-ES"/>
        </a:p>
      </dgm:t>
    </dgm:pt>
    <dgm:pt modelId="{7631C66A-5D73-4B1F-BC48-4D454568F2C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341 amenazadas</a:t>
          </a:r>
          <a:endParaRPr lang="es-ES" sz="2000" dirty="0">
            <a:solidFill>
              <a:schemeClr val="tx1"/>
            </a:solidFill>
          </a:endParaRPr>
        </a:p>
      </dgm:t>
    </dgm:pt>
    <dgm:pt modelId="{4554236E-BAC3-4F7B-87B2-BE1A364B7D09}" type="parTrans" cxnId="{CD49E142-0DCA-4D9F-9603-16FEB1F4AC27}">
      <dgm:prSet/>
      <dgm:spPr/>
      <dgm:t>
        <a:bodyPr/>
        <a:lstStyle/>
        <a:p>
          <a:endParaRPr lang="es-ES"/>
        </a:p>
      </dgm:t>
    </dgm:pt>
    <dgm:pt modelId="{2E0C5CC1-2CFA-47C5-99CF-5F5827D6218C}" type="sibTrans" cxnId="{CD49E142-0DCA-4D9F-9603-16FEB1F4AC27}">
      <dgm:prSet/>
      <dgm:spPr/>
      <dgm:t>
        <a:bodyPr/>
        <a:lstStyle/>
        <a:p>
          <a:endParaRPr lang="es-ES"/>
        </a:p>
      </dgm:t>
    </dgm:pt>
    <dgm:pt modelId="{298721A1-2A06-4359-8F60-6642A756920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1 extinta</a:t>
          </a:r>
          <a:endParaRPr lang="es-ES" sz="2000" dirty="0">
            <a:solidFill>
              <a:schemeClr val="tx1"/>
            </a:solidFill>
          </a:endParaRPr>
        </a:p>
      </dgm:t>
    </dgm:pt>
    <dgm:pt modelId="{F1244AD7-7EBB-46DC-B2CC-9AE538689FEF}" type="parTrans" cxnId="{D8A65D56-0E7D-45D9-9664-E70FBC5129BF}">
      <dgm:prSet/>
      <dgm:spPr/>
      <dgm:t>
        <a:bodyPr/>
        <a:lstStyle/>
        <a:p>
          <a:endParaRPr lang="es-ES"/>
        </a:p>
      </dgm:t>
    </dgm:pt>
    <dgm:pt modelId="{A353F025-D9F1-4898-891F-3B3B780FB3C9}" type="sibTrans" cxnId="{D8A65D56-0E7D-45D9-9664-E70FBC5129BF}">
      <dgm:prSet/>
      <dgm:spPr/>
      <dgm:t>
        <a:bodyPr/>
        <a:lstStyle/>
        <a:p>
          <a:endParaRPr lang="es-ES"/>
        </a:p>
      </dgm:t>
    </dgm:pt>
    <dgm:pt modelId="{CE86AF0E-9B96-4486-B460-B969B5A81C53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918 especies</a:t>
          </a:r>
          <a:endParaRPr lang="es-ES" sz="2000" dirty="0">
            <a:solidFill>
              <a:schemeClr val="tx1"/>
            </a:solidFill>
          </a:endParaRPr>
        </a:p>
      </dgm:t>
    </dgm:pt>
    <dgm:pt modelId="{F9FA6B0B-D024-40A0-9557-939D458F22DA}" type="parTrans" cxnId="{7C2407C7-636C-4E92-B63D-617AD8C435AD}">
      <dgm:prSet/>
      <dgm:spPr/>
      <dgm:t>
        <a:bodyPr/>
        <a:lstStyle/>
        <a:p>
          <a:endParaRPr lang="es-ES"/>
        </a:p>
      </dgm:t>
    </dgm:pt>
    <dgm:pt modelId="{A360D6F0-0C9A-49ED-BAB3-A26DE42FBA54}" type="sibTrans" cxnId="{7C2407C7-636C-4E92-B63D-617AD8C435AD}">
      <dgm:prSet/>
      <dgm:spPr/>
      <dgm:t>
        <a:bodyPr/>
        <a:lstStyle/>
        <a:p>
          <a:endParaRPr lang="es-ES"/>
        </a:p>
      </dgm:t>
    </dgm:pt>
    <dgm:pt modelId="{83DAE428-944F-40E5-B11E-1D3E9601C4B8}" type="pres">
      <dgm:prSet presAssocID="{1DE8E6FD-BE3F-460F-BDF0-3CA3D1F5A39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633294-4EA1-4A3B-977B-ED388DC579E9}" type="pres">
      <dgm:prSet presAssocID="{CE86AF0E-9B96-4486-B460-B969B5A81C53}" presName="root1" presStyleCnt="0"/>
      <dgm:spPr/>
    </dgm:pt>
    <dgm:pt modelId="{7E554C42-DFB5-4AD5-9D37-115266B47ED5}" type="pres">
      <dgm:prSet presAssocID="{CE86AF0E-9B96-4486-B460-B969B5A81C5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8CF775-27C7-4F38-A136-D3BCE4E38647}" type="pres">
      <dgm:prSet presAssocID="{CE86AF0E-9B96-4486-B460-B969B5A81C53}" presName="level2hierChild" presStyleCnt="0"/>
      <dgm:spPr/>
    </dgm:pt>
    <dgm:pt modelId="{B3483E78-F176-4936-AEA1-1FD9188659CB}" type="pres">
      <dgm:prSet presAssocID="{D73CEF1D-BDC2-4CD6-97FF-827AD31364A0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1E99680A-71A3-431A-9B38-ACA487F9A591}" type="pres">
      <dgm:prSet presAssocID="{D73CEF1D-BDC2-4CD6-97FF-827AD31364A0}" presName="connTx" presStyleLbl="parChTrans1D2" presStyleIdx="0" presStyleCnt="1"/>
      <dgm:spPr/>
      <dgm:t>
        <a:bodyPr/>
        <a:lstStyle/>
        <a:p>
          <a:endParaRPr lang="es-ES"/>
        </a:p>
      </dgm:t>
    </dgm:pt>
    <dgm:pt modelId="{4292CDD5-D271-47A0-82A9-8C0506027655}" type="pres">
      <dgm:prSet presAssocID="{FC7201E9-E11A-41D3-A35B-C185E392F3F1}" presName="root2" presStyleCnt="0"/>
      <dgm:spPr/>
    </dgm:pt>
    <dgm:pt modelId="{478A70EA-680D-4E22-B0BE-B65D9A5E3C21}" type="pres">
      <dgm:prSet presAssocID="{FC7201E9-E11A-41D3-A35B-C185E392F3F1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7DA5F4-FAE8-4177-8567-9BB2363882FD}" type="pres">
      <dgm:prSet presAssocID="{FC7201E9-E11A-41D3-A35B-C185E392F3F1}" presName="level3hierChild" presStyleCnt="0"/>
      <dgm:spPr/>
    </dgm:pt>
    <dgm:pt modelId="{0BCF06E3-0825-46FD-8691-2370E90A74F4}" type="pres">
      <dgm:prSet presAssocID="{4554236E-BAC3-4F7B-87B2-BE1A364B7D09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A34851F6-D11F-453D-86C9-1D5F7F10D49C}" type="pres">
      <dgm:prSet presAssocID="{4554236E-BAC3-4F7B-87B2-BE1A364B7D09}" presName="connTx" presStyleLbl="parChTrans1D3" presStyleIdx="0" presStyleCnt="2"/>
      <dgm:spPr/>
      <dgm:t>
        <a:bodyPr/>
        <a:lstStyle/>
        <a:p>
          <a:endParaRPr lang="es-ES"/>
        </a:p>
      </dgm:t>
    </dgm:pt>
    <dgm:pt modelId="{5F948EBE-52C5-4F24-921A-67DC48B70B32}" type="pres">
      <dgm:prSet presAssocID="{7631C66A-5D73-4B1F-BC48-4D454568F2CD}" presName="root2" presStyleCnt="0"/>
      <dgm:spPr/>
    </dgm:pt>
    <dgm:pt modelId="{B24A789D-9CB6-47B6-A2B7-CC6BDAB78F5E}" type="pres">
      <dgm:prSet presAssocID="{7631C66A-5D73-4B1F-BC48-4D454568F2CD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CC26EE-5791-49AF-9ABE-473D1FC236FE}" type="pres">
      <dgm:prSet presAssocID="{7631C66A-5D73-4B1F-BC48-4D454568F2CD}" presName="level3hierChild" presStyleCnt="0"/>
      <dgm:spPr/>
    </dgm:pt>
    <dgm:pt modelId="{4D8974F5-B290-40D4-A76A-D9D196299BBE}" type="pres">
      <dgm:prSet presAssocID="{F1244AD7-7EBB-46DC-B2CC-9AE538689FEF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EAF74C4D-401E-4E63-ADDB-67A9E8277398}" type="pres">
      <dgm:prSet presAssocID="{F1244AD7-7EBB-46DC-B2CC-9AE538689FEF}" presName="connTx" presStyleLbl="parChTrans1D3" presStyleIdx="1" presStyleCnt="2"/>
      <dgm:spPr/>
      <dgm:t>
        <a:bodyPr/>
        <a:lstStyle/>
        <a:p>
          <a:endParaRPr lang="es-ES"/>
        </a:p>
      </dgm:t>
    </dgm:pt>
    <dgm:pt modelId="{B6D59CE1-294A-481A-86D7-0AD83DD05DE1}" type="pres">
      <dgm:prSet presAssocID="{298721A1-2A06-4359-8F60-6642A756920D}" presName="root2" presStyleCnt="0"/>
      <dgm:spPr/>
    </dgm:pt>
    <dgm:pt modelId="{62B9B194-368B-40B8-ABA8-08D6907EACF6}" type="pres">
      <dgm:prSet presAssocID="{298721A1-2A06-4359-8F60-6642A756920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1824D4-B500-4129-94CF-8140C601B5D5}" type="pres">
      <dgm:prSet presAssocID="{298721A1-2A06-4359-8F60-6642A756920D}" presName="level3hierChild" presStyleCnt="0"/>
      <dgm:spPr/>
    </dgm:pt>
  </dgm:ptLst>
  <dgm:cxnLst>
    <dgm:cxn modelId="{B0406773-36D6-4BDC-9D60-46EF21E3BD83}" type="presOf" srcId="{CE86AF0E-9B96-4486-B460-B969B5A81C53}" destId="{7E554C42-DFB5-4AD5-9D37-115266B47ED5}" srcOrd="0" destOrd="0" presId="urn:microsoft.com/office/officeart/2005/8/layout/hierarchy2"/>
    <dgm:cxn modelId="{2972DD12-B3A8-43E9-AAA8-B5191311BBF2}" srcId="{CE86AF0E-9B96-4486-B460-B969B5A81C53}" destId="{FC7201E9-E11A-41D3-A35B-C185E392F3F1}" srcOrd="0" destOrd="0" parTransId="{D73CEF1D-BDC2-4CD6-97FF-827AD31364A0}" sibTransId="{FEA54209-D484-46AA-BB59-4404368C8405}"/>
    <dgm:cxn modelId="{6790271E-940E-427B-BD5F-849A82F31E1D}" type="presOf" srcId="{298721A1-2A06-4359-8F60-6642A756920D}" destId="{62B9B194-368B-40B8-ABA8-08D6907EACF6}" srcOrd="0" destOrd="0" presId="urn:microsoft.com/office/officeart/2005/8/layout/hierarchy2"/>
    <dgm:cxn modelId="{9D9FDF7E-2B00-45DD-959C-23080FD47156}" type="presOf" srcId="{F1244AD7-7EBB-46DC-B2CC-9AE538689FEF}" destId="{4D8974F5-B290-40D4-A76A-D9D196299BBE}" srcOrd="0" destOrd="0" presId="urn:microsoft.com/office/officeart/2005/8/layout/hierarchy2"/>
    <dgm:cxn modelId="{A0CC78F6-A24B-47F3-A117-6C3E8923F3DC}" type="presOf" srcId="{FC7201E9-E11A-41D3-A35B-C185E392F3F1}" destId="{478A70EA-680D-4E22-B0BE-B65D9A5E3C21}" srcOrd="0" destOrd="0" presId="urn:microsoft.com/office/officeart/2005/8/layout/hierarchy2"/>
    <dgm:cxn modelId="{C1D8D358-CE35-4F7F-8921-7C75FD78ACA5}" type="presOf" srcId="{1DE8E6FD-BE3F-460F-BDF0-3CA3D1F5A395}" destId="{83DAE428-944F-40E5-B11E-1D3E9601C4B8}" srcOrd="0" destOrd="0" presId="urn:microsoft.com/office/officeart/2005/8/layout/hierarchy2"/>
    <dgm:cxn modelId="{43A8EB8F-5358-4126-80B1-FC7858BC74DA}" type="presOf" srcId="{F1244AD7-7EBB-46DC-B2CC-9AE538689FEF}" destId="{EAF74C4D-401E-4E63-ADDB-67A9E8277398}" srcOrd="1" destOrd="0" presId="urn:microsoft.com/office/officeart/2005/8/layout/hierarchy2"/>
    <dgm:cxn modelId="{7C2407C7-636C-4E92-B63D-617AD8C435AD}" srcId="{1DE8E6FD-BE3F-460F-BDF0-3CA3D1F5A395}" destId="{CE86AF0E-9B96-4486-B460-B969B5A81C53}" srcOrd="0" destOrd="0" parTransId="{F9FA6B0B-D024-40A0-9557-939D458F22DA}" sibTransId="{A360D6F0-0C9A-49ED-BAB3-A26DE42FBA54}"/>
    <dgm:cxn modelId="{B68C26B4-FAD5-4CF3-BFF2-296D5F710D69}" type="presOf" srcId="{D73CEF1D-BDC2-4CD6-97FF-827AD31364A0}" destId="{1E99680A-71A3-431A-9B38-ACA487F9A591}" srcOrd="1" destOrd="0" presId="urn:microsoft.com/office/officeart/2005/8/layout/hierarchy2"/>
    <dgm:cxn modelId="{CD49E142-0DCA-4D9F-9603-16FEB1F4AC27}" srcId="{FC7201E9-E11A-41D3-A35B-C185E392F3F1}" destId="{7631C66A-5D73-4B1F-BC48-4D454568F2CD}" srcOrd="0" destOrd="0" parTransId="{4554236E-BAC3-4F7B-87B2-BE1A364B7D09}" sibTransId="{2E0C5CC1-2CFA-47C5-99CF-5F5827D6218C}"/>
    <dgm:cxn modelId="{F4782199-A4BE-4953-BF83-B9E516FCAC3B}" type="presOf" srcId="{7631C66A-5D73-4B1F-BC48-4D454568F2CD}" destId="{B24A789D-9CB6-47B6-A2B7-CC6BDAB78F5E}" srcOrd="0" destOrd="0" presId="urn:microsoft.com/office/officeart/2005/8/layout/hierarchy2"/>
    <dgm:cxn modelId="{639A64C8-AFE7-4873-B336-E5662DBB5DCD}" type="presOf" srcId="{D73CEF1D-BDC2-4CD6-97FF-827AD31364A0}" destId="{B3483E78-F176-4936-AEA1-1FD9188659CB}" srcOrd="0" destOrd="0" presId="urn:microsoft.com/office/officeart/2005/8/layout/hierarchy2"/>
    <dgm:cxn modelId="{6C469D22-3A8C-4077-B8E7-1E952549F4FF}" type="presOf" srcId="{4554236E-BAC3-4F7B-87B2-BE1A364B7D09}" destId="{0BCF06E3-0825-46FD-8691-2370E90A74F4}" srcOrd="0" destOrd="0" presId="urn:microsoft.com/office/officeart/2005/8/layout/hierarchy2"/>
    <dgm:cxn modelId="{D8A65D56-0E7D-45D9-9664-E70FBC5129BF}" srcId="{FC7201E9-E11A-41D3-A35B-C185E392F3F1}" destId="{298721A1-2A06-4359-8F60-6642A756920D}" srcOrd="1" destOrd="0" parTransId="{F1244AD7-7EBB-46DC-B2CC-9AE538689FEF}" sibTransId="{A353F025-D9F1-4898-891F-3B3B780FB3C9}"/>
    <dgm:cxn modelId="{29AC4F8C-4DBE-417B-8339-6D4859EA094C}" type="presOf" srcId="{4554236E-BAC3-4F7B-87B2-BE1A364B7D09}" destId="{A34851F6-D11F-453D-86C9-1D5F7F10D49C}" srcOrd="1" destOrd="0" presId="urn:microsoft.com/office/officeart/2005/8/layout/hierarchy2"/>
    <dgm:cxn modelId="{6E6ABE85-B13D-4BEA-BFCC-6091A49A85D1}" type="presParOf" srcId="{83DAE428-944F-40E5-B11E-1D3E9601C4B8}" destId="{67633294-4EA1-4A3B-977B-ED388DC579E9}" srcOrd="0" destOrd="0" presId="urn:microsoft.com/office/officeart/2005/8/layout/hierarchy2"/>
    <dgm:cxn modelId="{7BFAE73C-B993-4BBD-B0FA-BBF7B77228D8}" type="presParOf" srcId="{67633294-4EA1-4A3B-977B-ED388DC579E9}" destId="{7E554C42-DFB5-4AD5-9D37-115266B47ED5}" srcOrd="0" destOrd="0" presId="urn:microsoft.com/office/officeart/2005/8/layout/hierarchy2"/>
    <dgm:cxn modelId="{EDB506B2-AFD5-478F-80D9-C8724C2FEF9C}" type="presParOf" srcId="{67633294-4EA1-4A3B-977B-ED388DC579E9}" destId="{C48CF775-27C7-4F38-A136-D3BCE4E38647}" srcOrd="1" destOrd="0" presId="urn:microsoft.com/office/officeart/2005/8/layout/hierarchy2"/>
    <dgm:cxn modelId="{A66581FC-9F05-40F6-8228-ACA24C90DFF8}" type="presParOf" srcId="{C48CF775-27C7-4F38-A136-D3BCE4E38647}" destId="{B3483E78-F176-4936-AEA1-1FD9188659CB}" srcOrd="0" destOrd="0" presId="urn:microsoft.com/office/officeart/2005/8/layout/hierarchy2"/>
    <dgm:cxn modelId="{A7D028D7-8E0A-4AD8-82D6-8602728743EA}" type="presParOf" srcId="{B3483E78-F176-4936-AEA1-1FD9188659CB}" destId="{1E99680A-71A3-431A-9B38-ACA487F9A591}" srcOrd="0" destOrd="0" presId="urn:microsoft.com/office/officeart/2005/8/layout/hierarchy2"/>
    <dgm:cxn modelId="{7480C2F1-45EA-49CF-80E5-D432199C4E20}" type="presParOf" srcId="{C48CF775-27C7-4F38-A136-D3BCE4E38647}" destId="{4292CDD5-D271-47A0-82A9-8C0506027655}" srcOrd="1" destOrd="0" presId="urn:microsoft.com/office/officeart/2005/8/layout/hierarchy2"/>
    <dgm:cxn modelId="{6CCA80F5-5F70-42DA-B8C9-49FEDE7DB2D7}" type="presParOf" srcId="{4292CDD5-D271-47A0-82A9-8C0506027655}" destId="{478A70EA-680D-4E22-B0BE-B65D9A5E3C21}" srcOrd="0" destOrd="0" presId="urn:microsoft.com/office/officeart/2005/8/layout/hierarchy2"/>
    <dgm:cxn modelId="{116A15C8-FBC6-45C7-81B9-21095940CBE3}" type="presParOf" srcId="{4292CDD5-D271-47A0-82A9-8C0506027655}" destId="{4C7DA5F4-FAE8-4177-8567-9BB2363882FD}" srcOrd="1" destOrd="0" presId="urn:microsoft.com/office/officeart/2005/8/layout/hierarchy2"/>
    <dgm:cxn modelId="{01784319-4EB5-4EAA-BAE0-2631F4BE2461}" type="presParOf" srcId="{4C7DA5F4-FAE8-4177-8567-9BB2363882FD}" destId="{0BCF06E3-0825-46FD-8691-2370E90A74F4}" srcOrd="0" destOrd="0" presId="urn:microsoft.com/office/officeart/2005/8/layout/hierarchy2"/>
    <dgm:cxn modelId="{2FDB61F2-1BF1-4AF8-828F-63BA74C2CCDC}" type="presParOf" srcId="{0BCF06E3-0825-46FD-8691-2370E90A74F4}" destId="{A34851F6-D11F-453D-86C9-1D5F7F10D49C}" srcOrd="0" destOrd="0" presId="urn:microsoft.com/office/officeart/2005/8/layout/hierarchy2"/>
    <dgm:cxn modelId="{E466610E-0AEB-4A92-AF75-F9144C75C699}" type="presParOf" srcId="{4C7DA5F4-FAE8-4177-8567-9BB2363882FD}" destId="{5F948EBE-52C5-4F24-921A-67DC48B70B32}" srcOrd="1" destOrd="0" presId="urn:microsoft.com/office/officeart/2005/8/layout/hierarchy2"/>
    <dgm:cxn modelId="{D9CA62B6-B340-40E2-A5FB-BF9D11623B19}" type="presParOf" srcId="{5F948EBE-52C5-4F24-921A-67DC48B70B32}" destId="{B24A789D-9CB6-47B6-A2B7-CC6BDAB78F5E}" srcOrd="0" destOrd="0" presId="urn:microsoft.com/office/officeart/2005/8/layout/hierarchy2"/>
    <dgm:cxn modelId="{2151F6F3-2CD2-42A8-8FFE-E7DBCAE72B16}" type="presParOf" srcId="{5F948EBE-52C5-4F24-921A-67DC48B70B32}" destId="{A2CC26EE-5791-49AF-9ABE-473D1FC236FE}" srcOrd="1" destOrd="0" presId="urn:microsoft.com/office/officeart/2005/8/layout/hierarchy2"/>
    <dgm:cxn modelId="{623FE58C-EE4E-44AD-8A8A-2D5C668BBD28}" type="presParOf" srcId="{4C7DA5F4-FAE8-4177-8567-9BB2363882FD}" destId="{4D8974F5-B290-40D4-A76A-D9D196299BBE}" srcOrd="2" destOrd="0" presId="urn:microsoft.com/office/officeart/2005/8/layout/hierarchy2"/>
    <dgm:cxn modelId="{B712D4E4-9E8E-4DCC-ABB7-3E26BB6ADF4C}" type="presParOf" srcId="{4D8974F5-B290-40D4-A76A-D9D196299BBE}" destId="{EAF74C4D-401E-4E63-ADDB-67A9E8277398}" srcOrd="0" destOrd="0" presId="urn:microsoft.com/office/officeart/2005/8/layout/hierarchy2"/>
    <dgm:cxn modelId="{96DCB56D-6CA4-48BA-AB8E-173F39913408}" type="presParOf" srcId="{4C7DA5F4-FAE8-4177-8567-9BB2363882FD}" destId="{B6D59CE1-294A-481A-86D7-0AD83DD05DE1}" srcOrd="3" destOrd="0" presId="urn:microsoft.com/office/officeart/2005/8/layout/hierarchy2"/>
    <dgm:cxn modelId="{A9C7986F-FAEE-4D40-B913-4034987ACE7A}" type="presParOf" srcId="{B6D59CE1-294A-481A-86D7-0AD83DD05DE1}" destId="{62B9B194-368B-40B8-ABA8-08D6907EACF6}" srcOrd="0" destOrd="0" presId="urn:microsoft.com/office/officeart/2005/8/layout/hierarchy2"/>
    <dgm:cxn modelId="{CFAB144E-C4F7-488B-956A-F8D35E8F83E9}" type="presParOf" srcId="{B6D59CE1-294A-481A-86D7-0AD83DD05DE1}" destId="{AF1824D4-B500-4129-94CF-8140C601B5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4FB8EF-0529-48A2-B3B0-0A158730E810}" type="doc">
      <dgm:prSet loTypeId="urn:microsoft.com/office/officeart/2005/8/layout/l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3518EA20-84E0-46DC-B106-42511D8F77A7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ESTRATÉGICAS</a:t>
          </a:r>
          <a:endParaRPr lang="es-ES" sz="2000" dirty="0">
            <a:solidFill>
              <a:schemeClr val="tx1"/>
            </a:solidFill>
          </a:endParaRPr>
        </a:p>
      </dgm:t>
    </dgm:pt>
    <dgm:pt modelId="{135A7AF8-F48B-4651-9FF7-2133D9A96BC6}" type="parTrans" cxnId="{3C51CBF3-FCAA-4089-BDB4-E04F71818D22}">
      <dgm:prSet/>
      <dgm:spPr/>
      <dgm:t>
        <a:bodyPr/>
        <a:lstStyle/>
        <a:p>
          <a:endParaRPr lang="es-ES"/>
        </a:p>
      </dgm:t>
    </dgm:pt>
    <dgm:pt modelId="{ABF57AAC-C3BD-4793-8C96-9481AC43A38C}" type="sibTrans" cxnId="{3C51CBF3-FCAA-4089-BDB4-E04F71818D22}">
      <dgm:prSet/>
      <dgm:spPr/>
      <dgm:t>
        <a:bodyPr/>
        <a:lstStyle/>
        <a:p>
          <a:endParaRPr lang="es-ES"/>
        </a:p>
      </dgm:t>
    </dgm:pt>
    <dgm:pt modelId="{0EE21F73-0F18-4786-A682-8125B1AAD0CC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Planes de conservación</a:t>
          </a:r>
          <a:endParaRPr lang="es-ES" sz="2000" dirty="0">
            <a:solidFill>
              <a:schemeClr val="tx1"/>
            </a:solidFill>
          </a:endParaRPr>
        </a:p>
      </dgm:t>
    </dgm:pt>
    <dgm:pt modelId="{B51171BD-E247-4ECF-99D4-3FD13920945A}" type="parTrans" cxnId="{D7DCCDAD-6462-4B14-A3A9-CA9D5A09595B}">
      <dgm:prSet/>
      <dgm:spPr/>
      <dgm:t>
        <a:bodyPr/>
        <a:lstStyle/>
        <a:p>
          <a:endParaRPr lang="es-ES"/>
        </a:p>
      </dgm:t>
    </dgm:pt>
    <dgm:pt modelId="{8CA38C3E-31A3-4295-B3BA-A87CD9ABCA49}" type="sibTrans" cxnId="{D7DCCDAD-6462-4B14-A3A9-CA9D5A09595B}">
      <dgm:prSet/>
      <dgm:spPr/>
      <dgm:t>
        <a:bodyPr/>
        <a:lstStyle/>
        <a:p>
          <a:endParaRPr lang="es-ES"/>
        </a:p>
      </dgm:t>
    </dgm:pt>
    <dgm:pt modelId="{876A2E51-53AB-4F0F-A59B-C76FFE15EA7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87.74% restringen su hábitat a los páramos</a:t>
          </a:r>
          <a:endParaRPr lang="es-ES" sz="2000" dirty="0">
            <a:solidFill>
              <a:schemeClr val="tx1"/>
            </a:solidFill>
          </a:endParaRPr>
        </a:p>
      </dgm:t>
    </dgm:pt>
    <dgm:pt modelId="{56169B55-BD76-4194-A9E2-D7B9111353B8}" type="parTrans" cxnId="{C70D439B-0772-427F-A1A0-4CE2CBAA9E76}">
      <dgm:prSet/>
      <dgm:spPr/>
      <dgm:t>
        <a:bodyPr/>
        <a:lstStyle/>
        <a:p>
          <a:endParaRPr lang="es-ES"/>
        </a:p>
      </dgm:t>
    </dgm:pt>
    <dgm:pt modelId="{F0E86C5B-1B66-4789-B629-3F21AFF2CC7C}" type="sibTrans" cxnId="{C70D439B-0772-427F-A1A0-4CE2CBAA9E76}">
      <dgm:prSet/>
      <dgm:spPr/>
      <dgm:t>
        <a:bodyPr/>
        <a:lstStyle/>
        <a:p>
          <a:endParaRPr lang="es-ES"/>
        </a:p>
      </dgm:t>
    </dgm:pt>
    <dgm:pt modelId="{355DF64B-5E94-4F05-883F-C4D71B4B551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Estudios morfológicos y ecológicos</a:t>
          </a:r>
          <a:endParaRPr lang="es-ES" sz="2000" dirty="0">
            <a:solidFill>
              <a:schemeClr val="tx1"/>
            </a:solidFill>
          </a:endParaRPr>
        </a:p>
      </dgm:t>
    </dgm:pt>
    <dgm:pt modelId="{A275238F-AE09-4A5F-9716-C4FBA9E12216}" type="parTrans" cxnId="{A14743FF-9E2A-4797-9AC4-6C029D0793F2}">
      <dgm:prSet/>
      <dgm:spPr/>
      <dgm:t>
        <a:bodyPr/>
        <a:lstStyle/>
        <a:p>
          <a:endParaRPr lang="es-ES"/>
        </a:p>
      </dgm:t>
    </dgm:pt>
    <dgm:pt modelId="{83EC260B-8000-492C-8975-28463E285B4F}" type="sibTrans" cxnId="{A14743FF-9E2A-4797-9AC4-6C029D0793F2}">
      <dgm:prSet/>
      <dgm:spPr/>
      <dgm:t>
        <a:bodyPr/>
        <a:lstStyle/>
        <a:p>
          <a:endParaRPr lang="es-ES"/>
        </a:p>
      </dgm:t>
    </dgm:pt>
    <dgm:pt modelId="{04BD3774-99E4-4134-B15D-5C556485BD33}" type="pres">
      <dgm:prSet presAssocID="{A24FB8EF-0529-48A2-B3B0-0A158730E8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57D71EA-AC4F-46F6-9511-9FFE091CC514}" type="pres">
      <dgm:prSet presAssocID="{3518EA20-84E0-46DC-B106-42511D8F77A7}" presName="vertFlow" presStyleCnt="0"/>
      <dgm:spPr/>
    </dgm:pt>
    <dgm:pt modelId="{5B7D0954-5438-4E53-835D-2599CE5789F1}" type="pres">
      <dgm:prSet presAssocID="{3518EA20-84E0-46DC-B106-42511D8F77A7}" presName="header" presStyleLbl="node1" presStyleIdx="0" presStyleCnt="1"/>
      <dgm:spPr/>
      <dgm:t>
        <a:bodyPr/>
        <a:lstStyle/>
        <a:p>
          <a:endParaRPr lang="es-ES"/>
        </a:p>
      </dgm:t>
    </dgm:pt>
    <dgm:pt modelId="{EB25DEA4-2814-4B8B-AAA2-94A6532273B9}" type="pres">
      <dgm:prSet presAssocID="{B51171BD-E247-4ECF-99D4-3FD13920945A}" presName="parTrans" presStyleLbl="sibTrans2D1" presStyleIdx="0" presStyleCnt="3"/>
      <dgm:spPr/>
      <dgm:t>
        <a:bodyPr/>
        <a:lstStyle/>
        <a:p>
          <a:endParaRPr lang="es-ES"/>
        </a:p>
      </dgm:t>
    </dgm:pt>
    <dgm:pt modelId="{27339241-F8B7-4D39-A460-B0F261047E48}" type="pres">
      <dgm:prSet presAssocID="{0EE21F73-0F18-4786-A682-8125B1AAD0CC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7E29CB-B1DC-4B87-A026-378DC7A87A8C}" type="pres">
      <dgm:prSet presAssocID="{8CA38C3E-31A3-4295-B3BA-A87CD9ABCA49}" presName="sibTrans" presStyleLbl="sibTrans2D1" presStyleIdx="1" presStyleCnt="3"/>
      <dgm:spPr/>
      <dgm:t>
        <a:bodyPr/>
        <a:lstStyle/>
        <a:p>
          <a:endParaRPr lang="es-ES"/>
        </a:p>
      </dgm:t>
    </dgm:pt>
    <dgm:pt modelId="{AA662DB9-21B7-4755-B6B9-32215614C90C}" type="pres">
      <dgm:prSet presAssocID="{876A2E51-53AB-4F0F-A59B-C76FFE15EA7A}" presName="child" presStyleLbl="alignAccFollow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7C9A3E-0C3A-4834-A3A3-264B22E76663}" type="pres">
      <dgm:prSet presAssocID="{F0E86C5B-1B66-4789-B629-3F21AFF2CC7C}" presName="sibTrans" presStyleLbl="sibTrans2D1" presStyleIdx="2" presStyleCnt="3"/>
      <dgm:spPr/>
      <dgm:t>
        <a:bodyPr/>
        <a:lstStyle/>
        <a:p>
          <a:endParaRPr lang="es-ES"/>
        </a:p>
      </dgm:t>
    </dgm:pt>
    <dgm:pt modelId="{E8C76E26-2554-4097-95F6-76485A3DBEE7}" type="pres">
      <dgm:prSet presAssocID="{355DF64B-5E94-4F05-883F-C4D71B4B5511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D060DE3-57AE-4621-B2FB-80ED32B7772C}" type="presOf" srcId="{3518EA20-84E0-46DC-B106-42511D8F77A7}" destId="{5B7D0954-5438-4E53-835D-2599CE5789F1}" srcOrd="0" destOrd="0" presId="urn:microsoft.com/office/officeart/2005/8/layout/lProcess1"/>
    <dgm:cxn modelId="{47B966D8-0226-45E6-905B-FBC429D17C6E}" type="presOf" srcId="{F0E86C5B-1B66-4789-B629-3F21AFF2CC7C}" destId="{0A7C9A3E-0C3A-4834-A3A3-264B22E76663}" srcOrd="0" destOrd="0" presId="urn:microsoft.com/office/officeart/2005/8/layout/lProcess1"/>
    <dgm:cxn modelId="{11743507-BD3F-4AC4-95F3-5C4DE371A1AF}" type="presOf" srcId="{355DF64B-5E94-4F05-883F-C4D71B4B5511}" destId="{E8C76E26-2554-4097-95F6-76485A3DBEE7}" srcOrd="0" destOrd="0" presId="urn:microsoft.com/office/officeart/2005/8/layout/lProcess1"/>
    <dgm:cxn modelId="{7FBE84EE-DCB1-47C3-A935-B80CB433747C}" type="presOf" srcId="{B51171BD-E247-4ECF-99D4-3FD13920945A}" destId="{EB25DEA4-2814-4B8B-AAA2-94A6532273B9}" srcOrd="0" destOrd="0" presId="urn:microsoft.com/office/officeart/2005/8/layout/lProcess1"/>
    <dgm:cxn modelId="{A14743FF-9E2A-4797-9AC4-6C029D0793F2}" srcId="{3518EA20-84E0-46DC-B106-42511D8F77A7}" destId="{355DF64B-5E94-4F05-883F-C4D71B4B5511}" srcOrd="2" destOrd="0" parTransId="{A275238F-AE09-4A5F-9716-C4FBA9E12216}" sibTransId="{83EC260B-8000-492C-8975-28463E285B4F}"/>
    <dgm:cxn modelId="{2774E214-D31D-4F8F-8A6B-9D0BBB407DDF}" type="presOf" srcId="{8CA38C3E-31A3-4295-B3BA-A87CD9ABCA49}" destId="{CC7E29CB-B1DC-4B87-A026-378DC7A87A8C}" srcOrd="0" destOrd="0" presId="urn:microsoft.com/office/officeart/2005/8/layout/lProcess1"/>
    <dgm:cxn modelId="{5E61995B-BB0E-441F-A676-024C2FA4594B}" type="presOf" srcId="{876A2E51-53AB-4F0F-A59B-C76FFE15EA7A}" destId="{AA662DB9-21B7-4755-B6B9-32215614C90C}" srcOrd="0" destOrd="0" presId="urn:microsoft.com/office/officeart/2005/8/layout/lProcess1"/>
    <dgm:cxn modelId="{3C51CBF3-FCAA-4089-BDB4-E04F71818D22}" srcId="{A24FB8EF-0529-48A2-B3B0-0A158730E810}" destId="{3518EA20-84E0-46DC-B106-42511D8F77A7}" srcOrd="0" destOrd="0" parTransId="{135A7AF8-F48B-4651-9FF7-2133D9A96BC6}" sibTransId="{ABF57AAC-C3BD-4793-8C96-9481AC43A38C}"/>
    <dgm:cxn modelId="{ACE34C57-C742-44A9-A6B5-AB2D331198FE}" type="presOf" srcId="{A24FB8EF-0529-48A2-B3B0-0A158730E810}" destId="{04BD3774-99E4-4134-B15D-5C556485BD33}" srcOrd="0" destOrd="0" presId="urn:microsoft.com/office/officeart/2005/8/layout/lProcess1"/>
    <dgm:cxn modelId="{C70D439B-0772-427F-A1A0-4CE2CBAA9E76}" srcId="{3518EA20-84E0-46DC-B106-42511D8F77A7}" destId="{876A2E51-53AB-4F0F-A59B-C76FFE15EA7A}" srcOrd="1" destOrd="0" parTransId="{56169B55-BD76-4194-A9E2-D7B9111353B8}" sibTransId="{F0E86C5B-1B66-4789-B629-3F21AFF2CC7C}"/>
    <dgm:cxn modelId="{07563649-25F4-4430-8377-6020A4D44958}" type="presOf" srcId="{0EE21F73-0F18-4786-A682-8125B1AAD0CC}" destId="{27339241-F8B7-4D39-A460-B0F261047E48}" srcOrd="0" destOrd="0" presId="urn:microsoft.com/office/officeart/2005/8/layout/lProcess1"/>
    <dgm:cxn modelId="{D7DCCDAD-6462-4B14-A3A9-CA9D5A09595B}" srcId="{3518EA20-84E0-46DC-B106-42511D8F77A7}" destId="{0EE21F73-0F18-4786-A682-8125B1AAD0CC}" srcOrd="0" destOrd="0" parTransId="{B51171BD-E247-4ECF-99D4-3FD13920945A}" sibTransId="{8CA38C3E-31A3-4295-B3BA-A87CD9ABCA49}"/>
    <dgm:cxn modelId="{427C09B4-49EE-4466-B777-261EFB47DB5F}" type="presParOf" srcId="{04BD3774-99E4-4134-B15D-5C556485BD33}" destId="{757D71EA-AC4F-46F6-9511-9FFE091CC514}" srcOrd="0" destOrd="0" presId="urn:microsoft.com/office/officeart/2005/8/layout/lProcess1"/>
    <dgm:cxn modelId="{DBF6A6F7-233E-47FD-A205-5990C4B5E672}" type="presParOf" srcId="{757D71EA-AC4F-46F6-9511-9FFE091CC514}" destId="{5B7D0954-5438-4E53-835D-2599CE5789F1}" srcOrd="0" destOrd="0" presId="urn:microsoft.com/office/officeart/2005/8/layout/lProcess1"/>
    <dgm:cxn modelId="{706D79B5-62F7-4696-9C9E-4022261BD61E}" type="presParOf" srcId="{757D71EA-AC4F-46F6-9511-9FFE091CC514}" destId="{EB25DEA4-2814-4B8B-AAA2-94A6532273B9}" srcOrd="1" destOrd="0" presId="urn:microsoft.com/office/officeart/2005/8/layout/lProcess1"/>
    <dgm:cxn modelId="{AD71C282-C06C-43DB-9564-464E60E07F23}" type="presParOf" srcId="{757D71EA-AC4F-46F6-9511-9FFE091CC514}" destId="{27339241-F8B7-4D39-A460-B0F261047E48}" srcOrd="2" destOrd="0" presId="urn:microsoft.com/office/officeart/2005/8/layout/lProcess1"/>
    <dgm:cxn modelId="{1A3103A7-566E-43ED-A9B1-AB4AFED371EF}" type="presParOf" srcId="{757D71EA-AC4F-46F6-9511-9FFE091CC514}" destId="{CC7E29CB-B1DC-4B87-A026-378DC7A87A8C}" srcOrd="3" destOrd="0" presId="urn:microsoft.com/office/officeart/2005/8/layout/lProcess1"/>
    <dgm:cxn modelId="{C8B2CF8F-2BE8-41AD-B69E-70B1DECCA3B8}" type="presParOf" srcId="{757D71EA-AC4F-46F6-9511-9FFE091CC514}" destId="{AA662DB9-21B7-4755-B6B9-32215614C90C}" srcOrd="4" destOrd="0" presId="urn:microsoft.com/office/officeart/2005/8/layout/lProcess1"/>
    <dgm:cxn modelId="{3FB4624A-4727-4798-AF5F-762DE1E63A83}" type="presParOf" srcId="{757D71EA-AC4F-46F6-9511-9FFE091CC514}" destId="{0A7C9A3E-0C3A-4834-A3A3-264B22E76663}" srcOrd="5" destOrd="0" presId="urn:microsoft.com/office/officeart/2005/8/layout/lProcess1"/>
    <dgm:cxn modelId="{9A0F63DC-5AF2-48D7-B3B3-C9724A8E7EE1}" type="presParOf" srcId="{757D71EA-AC4F-46F6-9511-9FFE091CC514}" destId="{E8C76E26-2554-4097-95F6-76485A3DBEE7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7E35BE-F7E8-4A47-A08E-8473EE76131F}" type="doc">
      <dgm:prSet loTypeId="urn:microsoft.com/office/officeart/2005/8/layout/hProcess4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8EBB811-7792-4632-BAB8-B811A2BF7EE4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Dimensionamiento</a:t>
          </a:r>
          <a:endParaRPr lang="es-ES" sz="2000" dirty="0">
            <a:solidFill>
              <a:schemeClr val="tx1"/>
            </a:solidFill>
          </a:endParaRPr>
        </a:p>
      </dgm:t>
    </dgm:pt>
    <dgm:pt modelId="{7560B411-48D9-4294-8BE4-807D6D330B44}" type="parTrans" cxnId="{1EE882FB-48AE-415C-9C46-4B140CB9427E}">
      <dgm:prSet/>
      <dgm:spPr/>
      <dgm:t>
        <a:bodyPr/>
        <a:lstStyle/>
        <a:p>
          <a:endParaRPr lang="es-ES"/>
        </a:p>
      </dgm:t>
    </dgm:pt>
    <dgm:pt modelId="{17FA1DF5-3ECF-4F66-AB3A-34196AF4582E}" type="sibTrans" cxnId="{1EE882FB-48AE-415C-9C46-4B140CB9427E}">
      <dgm:prSet/>
      <dgm:spPr/>
      <dgm:t>
        <a:bodyPr/>
        <a:lstStyle/>
        <a:p>
          <a:endParaRPr lang="es-ES"/>
        </a:p>
      </dgm:t>
    </dgm:pt>
    <dgm:pt modelId="{99C0CC61-CE17-4003-827E-270F6AA1144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Pesaje</a:t>
          </a:r>
          <a:endParaRPr lang="es-ES" sz="2000" dirty="0">
            <a:solidFill>
              <a:schemeClr val="tx1"/>
            </a:solidFill>
          </a:endParaRPr>
        </a:p>
      </dgm:t>
    </dgm:pt>
    <dgm:pt modelId="{E1F3C514-D1CC-4187-97E9-3A228F061E2D}" type="parTrans" cxnId="{53990D34-ECC4-4F70-97F5-EC00EBAE8F1C}">
      <dgm:prSet/>
      <dgm:spPr/>
      <dgm:t>
        <a:bodyPr/>
        <a:lstStyle/>
        <a:p>
          <a:endParaRPr lang="es-ES"/>
        </a:p>
      </dgm:t>
    </dgm:pt>
    <dgm:pt modelId="{9D93BF45-6C36-4DEE-97BE-8525DAF219A5}" type="sibTrans" cxnId="{53990D34-ECC4-4F70-97F5-EC00EBAE8F1C}">
      <dgm:prSet/>
      <dgm:spPr/>
      <dgm:t>
        <a:bodyPr/>
        <a:lstStyle/>
        <a:p>
          <a:endParaRPr lang="es-ES"/>
        </a:p>
      </dgm:t>
    </dgm:pt>
    <dgm:pt modelId="{DF5FA4DE-F650-4640-A584-E2FEBE75A5DF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Estado de madurez</a:t>
          </a:r>
          <a:endParaRPr lang="es-ES" sz="2000" dirty="0">
            <a:solidFill>
              <a:schemeClr val="tx1"/>
            </a:solidFill>
          </a:endParaRPr>
        </a:p>
      </dgm:t>
    </dgm:pt>
    <dgm:pt modelId="{A9A88B7C-4D25-4BBB-A362-B5EB744C3506}" type="parTrans" cxnId="{5C99C9FE-C326-46E9-86E2-EEE24DD70217}">
      <dgm:prSet/>
      <dgm:spPr/>
      <dgm:t>
        <a:bodyPr/>
        <a:lstStyle/>
        <a:p>
          <a:endParaRPr lang="es-ES"/>
        </a:p>
      </dgm:t>
    </dgm:pt>
    <dgm:pt modelId="{79690914-E38D-4361-9A04-5A2BE282E253}" type="sibTrans" cxnId="{5C99C9FE-C326-46E9-86E2-EEE24DD70217}">
      <dgm:prSet/>
      <dgm:spPr/>
      <dgm:t>
        <a:bodyPr/>
        <a:lstStyle/>
        <a:p>
          <a:endParaRPr lang="es-ES"/>
        </a:p>
      </dgm:t>
    </dgm:pt>
    <dgm:pt modelId="{6ED74C31-27D2-4705-AF4E-87EA51D8871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Número de semillas por flor</a:t>
          </a:r>
          <a:endParaRPr lang="es-ES" sz="2000" dirty="0">
            <a:solidFill>
              <a:schemeClr val="tx1"/>
            </a:solidFill>
          </a:endParaRPr>
        </a:p>
      </dgm:t>
    </dgm:pt>
    <dgm:pt modelId="{AEBDF0C9-61C0-45B1-98BE-A1D6B458C8B3}" type="parTrans" cxnId="{DE7B6FAD-91B6-4A09-A800-195400966D31}">
      <dgm:prSet/>
      <dgm:spPr/>
      <dgm:t>
        <a:bodyPr/>
        <a:lstStyle/>
        <a:p>
          <a:endParaRPr lang="es-ES"/>
        </a:p>
      </dgm:t>
    </dgm:pt>
    <dgm:pt modelId="{11806F27-E464-401E-AD8C-2263551FC102}" type="sibTrans" cxnId="{DE7B6FAD-91B6-4A09-A800-195400966D31}">
      <dgm:prSet/>
      <dgm:spPr/>
      <dgm:t>
        <a:bodyPr/>
        <a:lstStyle/>
        <a:p>
          <a:endParaRPr lang="es-ES"/>
        </a:p>
      </dgm:t>
    </dgm:pt>
    <dgm:pt modelId="{4B41EAF3-7185-42C4-8235-322EFD6FF622}" type="pres">
      <dgm:prSet presAssocID="{F27E35BE-F7E8-4A47-A08E-8473EE7613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BCA2746-22DF-4F0F-995A-08E685D96500}" type="pres">
      <dgm:prSet presAssocID="{F27E35BE-F7E8-4A47-A08E-8473EE76131F}" presName="tSp" presStyleCnt="0"/>
      <dgm:spPr/>
      <dgm:t>
        <a:bodyPr/>
        <a:lstStyle/>
        <a:p>
          <a:endParaRPr lang="es-ES"/>
        </a:p>
      </dgm:t>
    </dgm:pt>
    <dgm:pt modelId="{68E71494-9741-44CF-BF7C-53DB6236DD44}" type="pres">
      <dgm:prSet presAssocID="{F27E35BE-F7E8-4A47-A08E-8473EE76131F}" presName="bSp" presStyleCnt="0"/>
      <dgm:spPr/>
      <dgm:t>
        <a:bodyPr/>
        <a:lstStyle/>
        <a:p>
          <a:endParaRPr lang="es-ES"/>
        </a:p>
      </dgm:t>
    </dgm:pt>
    <dgm:pt modelId="{F7FEE710-5BB2-4670-88A5-1AF086633708}" type="pres">
      <dgm:prSet presAssocID="{F27E35BE-F7E8-4A47-A08E-8473EE76131F}" presName="process" presStyleCnt="0"/>
      <dgm:spPr/>
      <dgm:t>
        <a:bodyPr/>
        <a:lstStyle/>
        <a:p>
          <a:endParaRPr lang="es-ES"/>
        </a:p>
      </dgm:t>
    </dgm:pt>
    <dgm:pt modelId="{56C7F1FD-49E2-488A-841E-C494394403C1}" type="pres">
      <dgm:prSet presAssocID="{A8EBB811-7792-4632-BAB8-B811A2BF7EE4}" presName="composite1" presStyleCnt="0"/>
      <dgm:spPr/>
      <dgm:t>
        <a:bodyPr/>
        <a:lstStyle/>
        <a:p>
          <a:endParaRPr lang="es-ES"/>
        </a:p>
      </dgm:t>
    </dgm:pt>
    <dgm:pt modelId="{F73B06B6-9BAC-4BA5-A62D-BC4CF3C69D8C}" type="pres">
      <dgm:prSet presAssocID="{A8EBB811-7792-4632-BAB8-B811A2BF7EE4}" presName="dummyNode1" presStyleLbl="node1" presStyleIdx="0" presStyleCnt="4"/>
      <dgm:spPr/>
      <dgm:t>
        <a:bodyPr/>
        <a:lstStyle/>
        <a:p>
          <a:endParaRPr lang="es-ES"/>
        </a:p>
      </dgm:t>
    </dgm:pt>
    <dgm:pt modelId="{22861DA8-68F9-4579-AD5C-8A98965A7E89}" type="pres">
      <dgm:prSet presAssocID="{A8EBB811-7792-4632-BAB8-B811A2BF7EE4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A29391-5B12-42EB-A0FD-FB8F08FF0262}" type="pres">
      <dgm:prSet presAssocID="{A8EBB811-7792-4632-BAB8-B811A2BF7EE4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D91B13-1691-4201-B608-94987F8C61E8}" type="pres">
      <dgm:prSet presAssocID="{A8EBB811-7792-4632-BAB8-B811A2BF7EE4}" presName="parentNode1" presStyleLbl="node1" presStyleIdx="0" presStyleCnt="4" custScaleX="12627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6CAF9B-307E-4885-B791-70FDC957BE9F}" type="pres">
      <dgm:prSet presAssocID="{A8EBB811-7792-4632-BAB8-B811A2BF7EE4}" presName="connSite1" presStyleCnt="0"/>
      <dgm:spPr/>
      <dgm:t>
        <a:bodyPr/>
        <a:lstStyle/>
        <a:p>
          <a:endParaRPr lang="es-ES"/>
        </a:p>
      </dgm:t>
    </dgm:pt>
    <dgm:pt modelId="{58293CD9-7EA1-448F-8C9A-A8F73F5B3C55}" type="pres">
      <dgm:prSet presAssocID="{17FA1DF5-3ECF-4F66-AB3A-34196AF4582E}" presName="Name9" presStyleLbl="sibTrans2D1" presStyleIdx="0" presStyleCnt="3"/>
      <dgm:spPr/>
      <dgm:t>
        <a:bodyPr/>
        <a:lstStyle/>
        <a:p>
          <a:endParaRPr lang="es-ES"/>
        </a:p>
      </dgm:t>
    </dgm:pt>
    <dgm:pt modelId="{EE2D18A6-20E7-4EF6-A9C8-99FBAE16D495}" type="pres">
      <dgm:prSet presAssocID="{99C0CC61-CE17-4003-827E-270F6AA1144B}" presName="composite2" presStyleCnt="0"/>
      <dgm:spPr/>
      <dgm:t>
        <a:bodyPr/>
        <a:lstStyle/>
        <a:p>
          <a:endParaRPr lang="es-ES"/>
        </a:p>
      </dgm:t>
    </dgm:pt>
    <dgm:pt modelId="{5E10421C-65B4-4507-9A31-4DEED0D201E5}" type="pres">
      <dgm:prSet presAssocID="{99C0CC61-CE17-4003-827E-270F6AA1144B}" presName="dummyNode2" presStyleLbl="node1" presStyleIdx="0" presStyleCnt="4"/>
      <dgm:spPr/>
      <dgm:t>
        <a:bodyPr/>
        <a:lstStyle/>
        <a:p>
          <a:endParaRPr lang="es-ES"/>
        </a:p>
      </dgm:t>
    </dgm:pt>
    <dgm:pt modelId="{DAA5A207-5677-418E-AEEF-567673E86380}" type="pres">
      <dgm:prSet presAssocID="{99C0CC61-CE17-4003-827E-270F6AA1144B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6DC3A6-4051-4DA2-8213-85B4BF85829B}" type="pres">
      <dgm:prSet presAssocID="{99C0CC61-CE17-4003-827E-270F6AA1144B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29667-0279-472F-B2B1-ABB4955C0BD8}" type="pres">
      <dgm:prSet presAssocID="{99C0CC61-CE17-4003-827E-270F6AA1144B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DFD3FB-13ED-4E2E-BECB-1861FCEA917A}" type="pres">
      <dgm:prSet presAssocID="{99C0CC61-CE17-4003-827E-270F6AA1144B}" presName="connSite2" presStyleCnt="0"/>
      <dgm:spPr/>
      <dgm:t>
        <a:bodyPr/>
        <a:lstStyle/>
        <a:p>
          <a:endParaRPr lang="es-ES"/>
        </a:p>
      </dgm:t>
    </dgm:pt>
    <dgm:pt modelId="{2A3E79C9-6A7B-4AF4-BDD0-88DED63F14A9}" type="pres">
      <dgm:prSet presAssocID="{9D93BF45-6C36-4DEE-97BE-8525DAF219A5}" presName="Name18" presStyleLbl="sibTrans2D1" presStyleIdx="1" presStyleCnt="3"/>
      <dgm:spPr/>
      <dgm:t>
        <a:bodyPr/>
        <a:lstStyle/>
        <a:p>
          <a:endParaRPr lang="es-ES"/>
        </a:p>
      </dgm:t>
    </dgm:pt>
    <dgm:pt modelId="{89407A5D-C2F6-4D13-9843-0DFA56FE8BE7}" type="pres">
      <dgm:prSet presAssocID="{DF5FA4DE-F650-4640-A584-E2FEBE75A5DF}" presName="composite1" presStyleCnt="0"/>
      <dgm:spPr/>
      <dgm:t>
        <a:bodyPr/>
        <a:lstStyle/>
        <a:p>
          <a:endParaRPr lang="es-ES"/>
        </a:p>
      </dgm:t>
    </dgm:pt>
    <dgm:pt modelId="{4A946362-4BA3-4DA2-9CD8-72045AAB9D78}" type="pres">
      <dgm:prSet presAssocID="{DF5FA4DE-F650-4640-A584-E2FEBE75A5DF}" presName="dummyNode1" presStyleLbl="node1" presStyleIdx="1" presStyleCnt="4"/>
      <dgm:spPr/>
      <dgm:t>
        <a:bodyPr/>
        <a:lstStyle/>
        <a:p>
          <a:endParaRPr lang="es-ES"/>
        </a:p>
      </dgm:t>
    </dgm:pt>
    <dgm:pt modelId="{0100C083-D39C-4C71-BD43-70239F317AB1}" type="pres">
      <dgm:prSet presAssocID="{DF5FA4DE-F650-4640-A584-E2FEBE75A5DF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1E3AD4-64CF-4FF1-B7B2-288524AB60C3}" type="pres">
      <dgm:prSet presAssocID="{DF5FA4DE-F650-4640-A584-E2FEBE75A5DF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C75A08-5E7F-4390-B93D-A2BCA5F0616B}" type="pres">
      <dgm:prSet presAssocID="{DF5FA4DE-F650-4640-A584-E2FEBE75A5DF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C097FE-2B4F-432C-B9AB-B6933E5FEFA5}" type="pres">
      <dgm:prSet presAssocID="{DF5FA4DE-F650-4640-A584-E2FEBE75A5DF}" presName="connSite1" presStyleCnt="0"/>
      <dgm:spPr/>
      <dgm:t>
        <a:bodyPr/>
        <a:lstStyle/>
        <a:p>
          <a:endParaRPr lang="es-ES"/>
        </a:p>
      </dgm:t>
    </dgm:pt>
    <dgm:pt modelId="{D26ADD59-B018-438B-9203-27BBEF99D8C3}" type="pres">
      <dgm:prSet presAssocID="{79690914-E38D-4361-9A04-5A2BE282E253}" presName="Name9" presStyleLbl="sibTrans2D1" presStyleIdx="2" presStyleCnt="3"/>
      <dgm:spPr/>
      <dgm:t>
        <a:bodyPr/>
        <a:lstStyle/>
        <a:p>
          <a:endParaRPr lang="es-ES"/>
        </a:p>
      </dgm:t>
    </dgm:pt>
    <dgm:pt modelId="{A67F7E5C-89EA-4D86-A127-94B5C5A1ADE8}" type="pres">
      <dgm:prSet presAssocID="{6ED74C31-27D2-4705-AF4E-87EA51D88711}" presName="composite2" presStyleCnt="0"/>
      <dgm:spPr/>
      <dgm:t>
        <a:bodyPr/>
        <a:lstStyle/>
        <a:p>
          <a:endParaRPr lang="es-ES"/>
        </a:p>
      </dgm:t>
    </dgm:pt>
    <dgm:pt modelId="{D7CEA1E7-2677-4EE4-B859-B761573CC543}" type="pres">
      <dgm:prSet presAssocID="{6ED74C31-27D2-4705-AF4E-87EA51D88711}" presName="dummyNode2" presStyleLbl="node1" presStyleIdx="2" presStyleCnt="4"/>
      <dgm:spPr/>
      <dgm:t>
        <a:bodyPr/>
        <a:lstStyle/>
        <a:p>
          <a:endParaRPr lang="es-ES"/>
        </a:p>
      </dgm:t>
    </dgm:pt>
    <dgm:pt modelId="{84AD9758-3F0A-4B61-8419-C2D4C44C64CF}" type="pres">
      <dgm:prSet presAssocID="{6ED74C31-27D2-4705-AF4E-87EA51D88711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83E2F3-55B8-49C0-9588-8FE1616B133B}" type="pres">
      <dgm:prSet presAssocID="{6ED74C31-27D2-4705-AF4E-87EA51D8871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9B2F9C-E146-4DA4-A746-57F2D1C4EBA3}" type="pres">
      <dgm:prSet presAssocID="{6ED74C31-27D2-4705-AF4E-87EA51D88711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7DE0EC-4216-4391-8A37-6885D652CCBA}" type="pres">
      <dgm:prSet presAssocID="{6ED74C31-27D2-4705-AF4E-87EA51D88711}" presName="connSite2" presStyleCnt="0"/>
      <dgm:spPr/>
      <dgm:t>
        <a:bodyPr/>
        <a:lstStyle/>
        <a:p>
          <a:endParaRPr lang="es-ES"/>
        </a:p>
      </dgm:t>
    </dgm:pt>
  </dgm:ptLst>
  <dgm:cxnLst>
    <dgm:cxn modelId="{DE7B6FAD-91B6-4A09-A800-195400966D31}" srcId="{F27E35BE-F7E8-4A47-A08E-8473EE76131F}" destId="{6ED74C31-27D2-4705-AF4E-87EA51D88711}" srcOrd="3" destOrd="0" parTransId="{AEBDF0C9-61C0-45B1-98BE-A1D6B458C8B3}" sibTransId="{11806F27-E464-401E-AD8C-2263551FC102}"/>
    <dgm:cxn modelId="{376001BB-02DC-4A63-B75F-F3969B1985F2}" type="presOf" srcId="{79690914-E38D-4361-9A04-5A2BE282E253}" destId="{D26ADD59-B018-438B-9203-27BBEF99D8C3}" srcOrd="0" destOrd="0" presId="urn:microsoft.com/office/officeart/2005/8/layout/hProcess4"/>
    <dgm:cxn modelId="{46E5D7F9-D0F8-4308-8CFA-06A000FB59D3}" type="presOf" srcId="{9D93BF45-6C36-4DEE-97BE-8525DAF219A5}" destId="{2A3E79C9-6A7B-4AF4-BDD0-88DED63F14A9}" srcOrd="0" destOrd="0" presId="urn:microsoft.com/office/officeart/2005/8/layout/hProcess4"/>
    <dgm:cxn modelId="{A71BA568-2A98-44FE-9A06-1EDC61737C33}" type="presOf" srcId="{99C0CC61-CE17-4003-827E-270F6AA1144B}" destId="{67829667-0279-472F-B2B1-ABB4955C0BD8}" srcOrd="0" destOrd="0" presId="urn:microsoft.com/office/officeart/2005/8/layout/hProcess4"/>
    <dgm:cxn modelId="{B8896EFA-F788-484B-8BCA-91AEEC1BB3C9}" type="presOf" srcId="{17FA1DF5-3ECF-4F66-AB3A-34196AF4582E}" destId="{58293CD9-7EA1-448F-8C9A-A8F73F5B3C55}" srcOrd="0" destOrd="0" presId="urn:microsoft.com/office/officeart/2005/8/layout/hProcess4"/>
    <dgm:cxn modelId="{558FF60B-927A-43D8-B39E-BF96C95F9469}" type="presOf" srcId="{F27E35BE-F7E8-4A47-A08E-8473EE76131F}" destId="{4B41EAF3-7185-42C4-8235-322EFD6FF622}" srcOrd="0" destOrd="0" presId="urn:microsoft.com/office/officeart/2005/8/layout/hProcess4"/>
    <dgm:cxn modelId="{53990D34-ECC4-4F70-97F5-EC00EBAE8F1C}" srcId="{F27E35BE-F7E8-4A47-A08E-8473EE76131F}" destId="{99C0CC61-CE17-4003-827E-270F6AA1144B}" srcOrd="1" destOrd="0" parTransId="{E1F3C514-D1CC-4187-97E9-3A228F061E2D}" sibTransId="{9D93BF45-6C36-4DEE-97BE-8525DAF219A5}"/>
    <dgm:cxn modelId="{60A3CF22-3EE1-42E4-84F4-020A4A43FA28}" type="presOf" srcId="{6ED74C31-27D2-4705-AF4E-87EA51D88711}" destId="{F29B2F9C-E146-4DA4-A746-57F2D1C4EBA3}" srcOrd="0" destOrd="0" presId="urn:microsoft.com/office/officeart/2005/8/layout/hProcess4"/>
    <dgm:cxn modelId="{16670FCE-C15A-49D3-AFE1-F03B359CD2ED}" type="presOf" srcId="{A8EBB811-7792-4632-BAB8-B811A2BF7EE4}" destId="{A2D91B13-1691-4201-B608-94987F8C61E8}" srcOrd="0" destOrd="0" presId="urn:microsoft.com/office/officeart/2005/8/layout/hProcess4"/>
    <dgm:cxn modelId="{5C99C9FE-C326-46E9-86E2-EEE24DD70217}" srcId="{F27E35BE-F7E8-4A47-A08E-8473EE76131F}" destId="{DF5FA4DE-F650-4640-A584-E2FEBE75A5DF}" srcOrd="2" destOrd="0" parTransId="{A9A88B7C-4D25-4BBB-A362-B5EB744C3506}" sibTransId="{79690914-E38D-4361-9A04-5A2BE282E253}"/>
    <dgm:cxn modelId="{1EE882FB-48AE-415C-9C46-4B140CB9427E}" srcId="{F27E35BE-F7E8-4A47-A08E-8473EE76131F}" destId="{A8EBB811-7792-4632-BAB8-B811A2BF7EE4}" srcOrd="0" destOrd="0" parTransId="{7560B411-48D9-4294-8BE4-807D6D330B44}" sibTransId="{17FA1DF5-3ECF-4F66-AB3A-34196AF4582E}"/>
    <dgm:cxn modelId="{9649D04B-9A09-4EA7-A11D-442EAF8E5927}" type="presOf" srcId="{DF5FA4DE-F650-4640-A584-E2FEBE75A5DF}" destId="{CDC75A08-5E7F-4390-B93D-A2BCA5F0616B}" srcOrd="0" destOrd="0" presId="urn:microsoft.com/office/officeart/2005/8/layout/hProcess4"/>
    <dgm:cxn modelId="{8508CDF4-EEE5-4B24-8829-E88BEA79898D}" type="presParOf" srcId="{4B41EAF3-7185-42C4-8235-322EFD6FF622}" destId="{0BCA2746-22DF-4F0F-995A-08E685D96500}" srcOrd="0" destOrd="0" presId="urn:microsoft.com/office/officeart/2005/8/layout/hProcess4"/>
    <dgm:cxn modelId="{9B01786D-AD21-4EDE-AFD6-122241AABA3B}" type="presParOf" srcId="{4B41EAF3-7185-42C4-8235-322EFD6FF622}" destId="{68E71494-9741-44CF-BF7C-53DB6236DD44}" srcOrd="1" destOrd="0" presId="urn:microsoft.com/office/officeart/2005/8/layout/hProcess4"/>
    <dgm:cxn modelId="{8CEDAEDD-0BF4-4B17-9C5A-AF4F8CCF3A34}" type="presParOf" srcId="{4B41EAF3-7185-42C4-8235-322EFD6FF622}" destId="{F7FEE710-5BB2-4670-88A5-1AF086633708}" srcOrd="2" destOrd="0" presId="urn:microsoft.com/office/officeart/2005/8/layout/hProcess4"/>
    <dgm:cxn modelId="{5242B489-00D6-439B-B5E5-3F0620BDCE5A}" type="presParOf" srcId="{F7FEE710-5BB2-4670-88A5-1AF086633708}" destId="{56C7F1FD-49E2-488A-841E-C494394403C1}" srcOrd="0" destOrd="0" presId="urn:microsoft.com/office/officeart/2005/8/layout/hProcess4"/>
    <dgm:cxn modelId="{E08BB178-8EC6-49C3-829D-14F64B2D54C8}" type="presParOf" srcId="{56C7F1FD-49E2-488A-841E-C494394403C1}" destId="{F73B06B6-9BAC-4BA5-A62D-BC4CF3C69D8C}" srcOrd="0" destOrd="0" presId="urn:microsoft.com/office/officeart/2005/8/layout/hProcess4"/>
    <dgm:cxn modelId="{EC2E01C8-4BF5-4863-87A1-14B042A860EB}" type="presParOf" srcId="{56C7F1FD-49E2-488A-841E-C494394403C1}" destId="{22861DA8-68F9-4579-AD5C-8A98965A7E89}" srcOrd="1" destOrd="0" presId="urn:microsoft.com/office/officeart/2005/8/layout/hProcess4"/>
    <dgm:cxn modelId="{D8B003A4-B16C-4A49-B717-9B483481EF7F}" type="presParOf" srcId="{56C7F1FD-49E2-488A-841E-C494394403C1}" destId="{39A29391-5B12-42EB-A0FD-FB8F08FF0262}" srcOrd="2" destOrd="0" presId="urn:microsoft.com/office/officeart/2005/8/layout/hProcess4"/>
    <dgm:cxn modelId="{A4F1F682-FCAC-410F-9B38-DCEF69DAFED0}" type="presParOf" srcId="{56C7F1FD-49E2-488A-841E-C494394403C1}" destId="{A2D91B13-1691-4201-B608-94987F8C61E8}" srcOrd="3" destOrd="0" presId="urn:microsoft.com/office/officeart/2005/8/layout/hProcess4"/>
    <dgm:cxn modelId="{A2DC5D9B-16F8-4828-9D9D-9DF8EC29576E}" type="presParOf" srcId="{56C7F1FD-49E2-488A-841E-C494394403C1}" destId="{896CAF9B-307E-4885-B791-70FDC957BE9F}" srcOrd="4" destOrd="0" presId="urn:microsoft.com/office/officeart/2005/8/layout/hProcess4"/>
    <dgm:cxn modelId="{D28FFBBD-FBE7-4292-8338-B8653904CB02}" type="presParOf" srcId="{F7FEE710-5BB2-4670-88A5-1AF086633708}" destId="{58293CD9-7EA1-448F-8C9A-A8F73F5B3C55}" srcOrd="1" destOrd="0" presId="urn:microsoft.com/office/officeart/2005/8/layout/hProcess4"/>
    <dgm:cxn modelId="{D415C77A-9AB6-4869-A7A5-4E8536313E38}" type="presParOf" srcId="{F7FEE710-5BB2-4670-88A5-1AF086633708}" destId="{EE2D18A6-20E7-4EF6-A9C8-99FBAE16D495}" srcOrd="2" destOrd="0" presId="urn:microsoft.com/office/officeart/2005/8/layout/hProcess4"/>
    <dgm:cxn modelId="{5297F273-E6E1-4D63-B5E7-ADBE42CB0059}" type="presParOf" srcId="{EE2D18A6-20E7-4EF6-A9C8-99FBAE16D495}" destId="{5E10421C-65B4-4507-9A31-4DEED0D201E5}" srcOrd="0" destOrd="0" presId="urn:microsoft.com/office/officeart/2005/8/layout/hProcess4"/>
    <dgm:cxn modelId="{873AE066-A1D5-4E55-9F88-D10EC3BA4ADC}" type="presParOf" srcId="{EE2D18A6-20E7-4EF6-A9C8-99FBAE16D495}" destId="{DAA5A207-5677-418E-AEEF-567673E86380}" srcOrd="1" destOrd="0" presId="urn:microsoft.com/office/officeart/2005/8/layout/hProcess4"/>
    <dgm:cxn modelId="{71091A21-C480-4C3D-ADBD-6348B2AA6331}" type="presParOf" srcId="{EE2D18A6-20E7-4EF6-A9C8-99FBAE16D495}" destId="{976DC3A6-4051-4DA2-8213-85B4BF85829B}" srcOrd="2" destOrd="0" presId="urn:microsoft.com/office/officeart/2005/8/layout/hProcess4"/>
    <dgm:cxn modelId="{4A1E3AB0-3EF6-4979-85AE-C869060301D8}" type="presParOf" srcId="{EE2D18A6-20E7-4EF6-A9C8-99FBAE16D495}" destId="{67829667-0279-472F-B2B1-ABB4955C0BD8}" srcOrd="3" destOrd="0" presId="urn:microsoft.com/office/officeart/2005/8/layout/hProcess4"/>
    <dgm:cxn modelId="{AD53E4A1-BF8D-4F56-9239-EA6C43008F3F}" type="presParOf" srcId="{EE2D18A6-20E7-4EF6-A9C8-99FBAE16D495}" destId="{69DFD3FB-13ED-4E2E-BECB-1861FCEA917A}" srcOrd="4" destOrd="0" presId="urn:microsoft.com/office/officeart/2005/8/layout/hProcess4"/>
    <dgm:cxn modelId="{4E163C62-F3B4-47F1-89A0-628C77D50A06}" type="presParOf" srcId="{F7FEE710-5BB2-4670-88A5-1AF086633708}" destId="{2A3E79C9-6A7B-4AF4-BDD0-88DED63F14A9}" srcOrd="3" destOrd="0" presId="urn:microsoft.com/office/officeart/2005/8/layout/hProcess4"/>
    <dgm:cxn modelId="{36914FB3-8522-4441-9D74-9614D46FE290}" type="presParOf" srcId="{F7FEE710-5BB2-4670-88A5-1AF086633708}" destId="{89407A5D-C2F6-4D13-9843-0DFA56FE8BE7}" srcOrd="4" destOrd="0" presId="urn:microsoft.com/office/officeart/2005/8/layout/hProcess4"/>
    <dgm:cxn modelId="{EBD1840E-E285-4CA5-A56F-AB946D093B8B}" type="presParOf" srcId="{89407A5D-C2F6-4D13-9843-0DFA56FE8BE7}" destId="{4A946362-4BA3-4DA2-9CD8-72045AAB9D78}" srcOrd="0" destOrd="0" presId="urn:microsoft.com/office/officeart/2005/8/layout/hProcess4"/>
    <dgm:cxn modelId="{980A7BD1-0FFA-47F4-A7E4-59A6482A31A5}" type="presParOf" srcId="{89407A5D-C2F6-4D13-9843-0DFA56FE8BE7}" destId="{0100C083-D39C-4C71-BD43-70239F317AB1}" srcOrd="1" destOrd="0" presId="urn:microsoft.com/office/officeart/2005/8/layout/hProcess4"/>
    <dgm:cxn modelId="{63C49F65-97E8-4776-A912-EDEA54236672}" type="presParOf" srcId="{89407A5D-C2F6-4D13-9843-0DFA56FE8BE7}" destId="{E51E3AD4-64CF-4FF1-B7B2-288524AB60C3}" srcOrd="2" destOrd="0" presId="urn:microsoft.com/office/officeart/2005/8/layout/hProcess4"/>
    <dgm:cxn modelId="{B944B724-9965-4488-824A-0B407866CD6C}" type="presParOf" srcId="{89407A5D-C2F6-4D13-9843-0DFA56FE8BE7}" destId="{CDC75A08-5E7F-4390-B93D-A2BCA5F0616B}" srcOrd="3" destOrd="0" presId="urn:microsoft.com/office/officeart/2005/8/layout/hProcess4"/>
    <dgm:cxn modelId="{D552F61C-5E78-46E2-97FE-D9A15F3A4023}" type="presParOf" srcId="{89407A5D-C2F6-4D13-9843-0DFA56FE8BE7}" destId="{4DC097FE-2B4F-432C-B9AB-B6933E5FEFA5}" srcOrd="4" destOrd="0" presId="urn:microsoft.com/office/officeart/2005/8/layout/hProcess4"/>
    <dgm:cxn modelId="{052473C4-15D6-4BF1-9E6F-904681A4FE32}" type="presParOf" srcId="{F7FEE710-5BB2-4670-88A5-1AF086633708}" destId="{D26ADD59-B018-438B-9203-27BBEF99D8C3}" srcOrd="5" destOrd="0" presId="urn:microsoft.com/office/officeart/2005/8/layout/hProcess4"/>
    <dgm:cxn modelId="{4EDCB41F-6EA7-40CD-9541-13F39ECF79FA}" type="presParOf" srcId="{F7FEE710-5BB2-4670-88A5-1AF086633708}" destId="{A67F7E5C-89EA-4D86-A127-94B5C5A1ADE8}" srcOrd="6" destOrd="0" presId="urn:microsoft.com/office/officeart/2005/8/layout/hProcess4"/>
    <dgm:cxn modelId="{C1B38600-1E05-4EFE-B992-E334FBEF407D}" type="presParOf" srcId="{A67F7E5C-89EA-4D86-A127-94B5C5A1ADE8}" destId="{D7CEA1E7-2677-4EE4-B859-B761573CC543}" srcOrd="0" destOrd="0" presId="urn:microsoft.com/office/officeart/2005/8/layout/hProcess4"/>
    <dgm:cxn modelId="{B964E6D4-EE1C-4305-81AD-644213883F4B}" type="presParOf" srcId="{A67F7E5C-89EA-4D86-A127-94B5C5A1ADE8}" destId="{84AD9758-3F0A-4B61-8419-C2D4C44C64CF}" srcOrd="1" destOrd="0" presId="urn:microsoft.com/office/officeart/2005/8/layout/hProcess4"/>
    <dgm:cxn modelId="{B044982C-B01A-4CC9-B114-D5D4506FD8C3}" type="presParOf" srcId="{A67F7E5C-89EA-4D86-A127-94B5C5A1ADE8}" destId="{1483E2F3-55B8-49C0-9588-8FE1616B133B}" srcOrd="2" destOrd="0" presId="urn:microsoft.com/office/officeart/2005/8/layout/hProcess4"/>
    <dgm:cxn modelId="{2D97AE76-4D56-4AA1-8AD0-0F3A9A88318C}" type="presParOf" srcId="{A67F7E5C-89EA-4D86-A127-94B5C5A1ADE8}" destId="{F29B2F9C-E146-4DA4-A746-57F2D1C4EBA3}" srcOrd="3" destOrd="0" presId="urn:microsoft.com/office/officeart/2005/8/layout/hProcess4"/>
    <dgm:cxn modelId="{1D648432-D1CF-4C40-B34C-B73FAC794C82}" type="presParOf" srcId="{A67F7E5C-89EA-4D86-A127-94B5C5A1ADE8}" destId="{7A7DE0EC-4216-4391-8A37-6885D652CCB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12F2E0-84AC-419D-B776-8799B18F7E64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D510C23C-DE28-4C38-B6C7-A1DC3B684CC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Imbibición 18 horas</a:t>
          </a:r>
          <a:endParaRPr lang="es-ES" sz="2000" dirty="0">
            <a:solidFill>
              <a:schemeClr val="tx1"/>
            </a:solidFill>
          </a:endParaRPr>
        </a:p>
      </dgm:t>
    </dgm:pt>
    <dgm:pt modelId="{186CE47E-2ABB-49AE-9A3C-EA0CE55DCE2E}" type="parTrans" cxnId="{556B36E5-BD52-45F1-8AF9-C60766FAD6ED}">
      <dgm:prSet/>
      <dgm:spPr/>
      <dgm:t>
        <a:bodyPr/>
        <a:lstStyle/>
        <a:p>
          <a:endParaRPr lang="es-ES"/>
        </a:p>
      </dgm:t>
    </dgm:pt>
    <dgm:pt modelId="{B9186D7D-56E5-407D-907A-DF54A3AA52C4}" type="sibTrans" cxnId="{556B36E5-BD52-45F1-8AF9-C60766FAD6ED}">
      <dgm:prSet/>
      <dgm:spPr/>
      <dgm:t>
        <a:bodyPr/>
        <a:lstStyle/>
        <a:p>
          <a:endParaRPr lang="es-ES"/>
        </a:p>
      </dgm:t>
    </dgm:pt>
    <dgm:pt modelId="{6D488859-6750-4645-B74E-93E3C4C8A864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Eliminación de la testa</a:t>
          </a:r>
          <a:endParaRPr lang="es-ES" sz="2000" dirty="0">
            <a:solidFill>
              <a:schemeClr val="tx1"/>
            </a:solidFill>
          </a:endParaRPr>
        </a:p>
      </dgm:t>
    </dgm:pt>
    <dgm:pt modelId="{571893A3-6E82-470C-A5CB-D369BCBEB7B7}" type="parTrans" cxnId="{9F7F58C8-75ED-40BA-8208-A00863DAD469}">
      <dgm:prSet/>
      <dgm:spPr/>
      <dgm:t>
        <a:bodyPr/>
        <a:lstStyle/>
        <a:p>
          <a:endParaRPr lang="es-ES"/>
        </a:p>
      </dgm:t>
    </dgm:pt>
    <dgm:pt modelId="{CFA0AA11-842A-4920-934C-BC6883C8D3BF}" type="sibTrans" cxnId="{9F7F58C8-75ED-40BA-8208-A00863DAD469}">
      <dgm:prSet/>
      <dgm:spPr/>
      <dgm:t>
        <a:bodyPr/>
        <a:lstStyle/>
        <a:p>
          <a:endParaRPr lang="es-ES"/>
        </a:p>
      </dgm:t>
    </dgm:pt>
    <dgm:pt modelId="{F2AB7A2D-7A8F-4822-A332-CEBD9E90472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Conteo semillas vacías</a:t>
          </a:r>
          <a:endParaRPr lang="es-ES" sz="2000" dirty="0">
            <a:solidFill>
              <a:schemeClr val="tx1"/>
            </a:solidFill>
          </a:endParaRPr>
        </a:p>
      </dgm:t>
    </dgm:pt>
    <dgm:pt modelId="{177E0283-B6F7-4426-AF41-0FE313B2DAB7}" type="parTrans" cxnId="{6B62284D-A4E6-4454-8BCC-5D2D8DC16315}">
      <dgm:prSet/>
      <dgm:spPr/>
      <dgm:t>
        <a:bodyPr/>
        <a:lstStyle/>
        <a:p>
          <a:endParaRPr lang="es-ES"/>
        </a:p>
      </dgm:t>
    </dgm:pt>
    <dgm:pt modelId="{34F3FA7A-AFA3-4532-9B18-23B00E2CEE8D}" type="sibTrans" cxnId="{6B62284D-A4E6-4454-8BCC-5D2D8DC16315}">
      <dgm:prSet/>
      <dgm:spPr/>
      <dgm:t>
        <a:bodyPr/>
        <a:lstStyle/>
        <a:p>
          <a:endParaRPr lang="es-ES"/>
        </a:p>
      </dgm:t>
    </dgm:pt>
    <dgm:pt modelId="{71E0E5F8-1BD6-45B0-97B8-9CE99748E366}" type="pres">
      <dgm:prSet presAssocID="{DB12F2E0-84AC-419D-B776-8799B18F7E64}" presName="Name0" presStyleCnt="0">
        <dgm:presLayoutVars>
          <dgm:dir/>
          <dgm:resizeHandles val="exact"/>
        </dgm:presLayoutVars>
      </dgm:prSet>
      <dgm:spPr/>
    </dgm:pt>
    <dgm:pt modelId="{AA455330-AAA1-492D-A127-8BF5232945E4}" type="pres">
      <dgm:prSet presAssocID="{D510C23C-DE28-4C38-B6C7-A1DC3B684C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ED6DC-B7C7-43DA-AA65-A3004B690AC3}" type="pres">
      <dgm:prSet presAssocID="{B9186D7D-56E5-407D-907A-DF54A3AA52C4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D9ECBA9-0AC6-4B09-BCE6-BDBF2F3BB270}" type="pres">
      <dgm:prSet presAssocID="{B9186D7D-56E5-407D-907A-DF54A3AA52C4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9EBDA76B-D2CC-4D5A-AC61-5E505FEA6433}" type="pres">
      <dgm:prSet presAssocID="{6D488859-6750-4645-B74E-93E3C4C8A86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ADDE72-EB5C-4B8E-BDD2-A575C48776CF}" type="pres">
      <dgm:prSet presAssocID="{CFA0AA11-842A-4920-934C-BC6883C8D3B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1E30C95-82DE-4433-9186-AC7434476EC8}" type="pres">
      <dgm:prSet presAssocID="{CFA0AA11-842A-4920-934C-BC6883C8D3BF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4B8FF21-96EB-484A-B2C3-E71F2DA94D60}" type="pres">
      <dgm:prSet presAssocID="{F2AB7A2D-7A8F-4822-A332-CEBD9E9047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C8D04D-2802-4423-959F-D8C778F02C1D}" type="presOf" srcId="{B9186D7D-56E5-407D-907A-DF54A3AA52C4}" destId="{19CED6DC-B7C7-43DA-AA65-A3004B690AC3}" srcOrd="0" destOrd="0" presId="urn:microsoft.com/office/officeart/2005/8/layout/process1"/>
    <dgm:cxn modelId="{DCC11A0C-3660-43F6-A2B0-F6B087569F21}" type="presOf" srcId="{F2AB7A2D-7A8F-4822-A332-CEBD9E90472A}" destId="{C4B8FF21-96EB-484A-B2C3-E71F2DA94D60}" srcOrd="0" destOrd="0" presId="urn:microsoft.com/office/officeart/2005/8/layout/process1"/>
    <dgm:cxn modelId="{6B62284D-A4E6-4454-8BCC-5D2D8DC16315}" srcId="{DB12F2E0-84AC-419D-B776-8799B18F7E64}" destId="{F2AB7A2D-7A8F-4822-A332-CEBD9E90472A}" srcOrd="2" destOrd="0" parTransId="{177E0283-B6F7-4426-AF41-0FE313B2DAB7}" sibTransId="{34F3FA7A-AFA3-4532-9B18-23B00E2CEE8D}"/>
    <dgm:cxn modelId="{16F43D66-32E2-4B90-9E65-A3B440C40E9B}" type="presOf" srcId="{CFA0AA11-842A-4920-934C-BC6883C8D3BF}" destId="{FCADDE72-EB5C-4B8E-BDD2-A575C48776CF}" srcOrd="0" destOrd="0" presId="urn:microsoft.com/office/officeart/2005/8/layout/process1"/>
    <dgm:cxn modelId="{F825D3F4-F6BC-4494-9031-5451796B8BD7}" type="presOf" srcId="{D510C23C-DE28-4C38-B6C7-A1DC3B684CCD}" destId="{AA455330-AAA1-492D-A127-8BF5232945E4}" srcOrd="0" destOrd="0" presId="urn:microsoft.com/office/officeart/2005/8/layout/process1"/>
    <dgm:cxn modelId="{A5D61D0E-6776-4FFD-9E8D-BB949E88A0F8}" type="presOf" srcId="{CFA0AA11-842A-4920-934C-BC6883C8D3BF}" destId="{01E30C95-82DE-4433-9186-AC7434476EC8}" srcOrd="1" destOrd="0" presId="urn:microsoft.com/office/officeart/2005/8/layout/process1"/>
    <dgm:cxn modelId="{BFB7FDA0-D077-41CC-8EA8-306818CE1850}" type="presOf" srcId="{B9186D7D-56E5-407D-907A-DF54A3AA52C4}" destId="{3D9ECBA9-0AC6-4B09-BCE6-BDBF2F3BB270}" srcOrd="1" destOrd="0" presId="urn:microsoft.com/office/officeart/2005/8/layout/process1"/>
    <dgm:cxn modelId="{D45C535F-A371-414D-AB3B-72AD3C7C4D75}" type="presOf" srcId="{DB12F2E0-84AC-419D-B776-8799B18F7E64}" destId="{71E0E5F8-1BD6-45B0-97B8-9CE99748E366}" srcOrd="0" destOrd="0" presId="urn:microsoft.com/office/officeart/2005/8/layout/process1"/>
    <dgm:cxn modelId="{C8848AD2-9B7E-4D59-AA56-8C5A13141B9B}" type="presOf" srcId="{6D488859-6750-4645-B74E-93E3C4C8A864}" destId="{9EBDA76B-D2CC-4D5A-AC61-5E505FEA6433}" srcOrd="0" destOrd="0" presId="urn:microsoft.com/office/officeart/2005/8/layout/process1"/>
    <dgm:cxn modelId="{9F7F58C8-75ED-40BA-8208-A00863DAD469}" srcId="{DB12F2E0-84AC-419D-B776-8799B18F7E64}" destId="{6D488859-6750-4645-B74E-93E3C4C8A864}" srcOrd="1" destOrd="0" parTransId="{571893A3-6E82-470C-A5CB-D369BCBEB7B7}" sibTransId="{CFA0AA11-842A-4920-934C-BC6883C8D3BF}"/>
    <dgm:cxn modelId="{556B36E5-BD52-45F1-8AF9-C60766FAD6ED}" srcId="{DB12F2E0-84AC-419D-B776-8799B18F7E64}" destId="{D510C23C-DE28-4C38-B6C7-A1DC3B684CCD}" srcOrd="0" destOrd="0" parTransId="{186CE47E-2ABB-49AE-9A3C-EA0CE55DCE2E}" sibTransId="{B9186D7D-56E5-407D-907A-DF54A3AA52C4}"/>
    <dgm:cxn modelId="{2AF40C02-0A57-418D-8476-C60EFDF77D08}" type="presParOf" srcId="{71E0E5F8-1BD6-45B0-97B8-9CE99748E366}" destId="{AA455330-AAA1-492D-A127-8BF5232945E4}" srcOrd="0" destOrd="0" presId="urn:microsoft.com/office/officeart/2005/8/layout/process1"/>
    <dgm:cxn modelId="{0CB230A6-5EF6-499A-B69B-01B7AB237A11}" type="presParOf" srcId="{71E0E5F8-1BD6-45B0-97B8-9CE99748E366}" destId="{19CED6DC-B7C7-43DA-AA65-A3004B690AC3}" srcOrd="1" destOrd="0" presId="urn:microsoft.com/office/officeart/2005/8/layout/process1"/>
    <dgm:cxn modelId="{BBAC1ECA-4971-40D2-B74A-5F8B2E7BF1F1}" type="presParOf" srcId="{19CED6DC-B7C7-43DA-AA65-A3004B690AC3}" destId="{3D9ECBA9-0AC6-4B09-BCE6-BDBF2F3BB270}" srcOrd="0" destOrd="0" presId="urn:microsoft.com/office/officeart/2005/8/layout/process1"/>
    <dgm:cxn modelId="{43EE478C-F4DC-4C21-8CE4-C4C3FF132CED}" type="presParOf" srcId="{71E0E5F8-1BD6-45B0-97B8-9CE99748E366}" destId="{9EBDA76B-D2CC-4D5A-AC61-5E505FEA6433}" srcOrd="2" destOrd="0" presId="urn:microsoft.com/office/officeart/2005/8/layout/process1"/>
    <dgm:cxn modelId="{F75D4107-8682-440A-B612-0A5B4F5AE457}" type="presParOf" srcId="{71E0E5F8-1BD6-45B0-97B8-9CE99748E366}" destId="{FCADDE72-EB5C-4B8E-BDD2-A575C48776CF}" srcOrd="3" destOrd="0" presId="urn:microsoft.com/office/officeart/2005/8/layout/process1"/>
    <dgm:cxn modelId="{25DCF64D-E4A5-4F0B-AF48-30ECAE24435E}" type="presParOf" srcId="{FCADDE72-EB5C-4B8E-BDD2-A575C48776CF}" destId="{01E30C95-82DE-4433-9186-AC7434476EC8}" srcOrd="0" destOrd="0" presId="urn:microsoft.com/office/officeart/2005/8/layout/process1"/>
    <dgm:cxn modelId="{04CB02D0-A250-4A49-B585-D2607C4620A7}" type="presParOf" srcId="{71E0E5F8-1BD6-45B0-97B8-9CE99748E366}" destId="{C4B8FF21-96EB-484A-B2C3-E71F2DA94D6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12F2E0-84AC-419D-B776-8799B18F7E64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D510C23C-DE28-4C38-B6C7-A1DC3B684CC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Solución TZ (1%)</a:t>
          </a:r>
          <a:endParaRPr lang="es-ES" sz="2000" dirty="0">
            <a:solidFill>
              <a:schemeClr val="tx1"/>
            </a:solidFill>
          </a:endParaRPr>
        </a:p>
      </dgm:t>
    </dgm:pt>
    <dgm:pt modelId="{186CE47E-2ABB-49AE-9A3C-EA0CE55DCE2E}" type="parTrans" cxnId="{556B36E5-BD52-45F1-8AF9-C60766FAD6ED}">
      <dgm:prSet/>
      <dgm:spPr/>
      <dgm:t>
        <a:bodyPr/>
        <a:lstStyle/>
        <a:p>
          <a:endParaRPr lang="es-ES"/>
        </a:p>
      </dgm:t>
    </dgm:pt>
    <dgm:pt modelId="{B9186D7D-56E5-407D-907A-DF54A3AA52C4}" type="sibTrans" cxnId="{556B36E5-BD52-45F1-8AF9-C60766FAD6ED}">
      <dgm:prSet/>
      <dgm:spPr/>
      <dgm:t>
        <a:bodyPr/>
        <a:lstStyle/>
        <a:p>
          <a:endParaRPr lang="es-ES"/>
        </a:p>
      </dgm:t>
    </dgm:pt>
    <dgm:pt modelId="{6D488859-6750-4645-B74E-93E3C4C8A864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Incubación por 3 horas a 30°C</a:t>
          </a:r>
          <a:endParaRPr lang="es-ES" sz="2000" dirty="0">
            <a:solidFill>
              <a:schemeClr val="tx1"/>
            </a:solidFill>
          </a:endParaRPr>
        </a:p>
      </dgm:t>
    </dgm:pt>
    <dgm:pt modelId="{571893A3-6E82-470C-A5CB-D369BCBEB7B7}" type="parTrans" cxnId="{9F7F58C8-75ED-40BA-8208-A00863DAD469}">
      <dgm:prSet/>
      <dgm:spPr/>
      <dgm:t>
        <a:bodyPr/>
        <a:lstStyle/>
        <a:p>
          <a:endParaRPr lang="es-ES"/>
        </a:p>
      </dgm:t>
    </dgm:pt>
    <dgm:pt modelId="{CFA0AA11-842A-4920-934C-BC6883C8D3BF}" type="sibTrans" cxnId="{9F7F58C8-75ED-40BA-8208-A00863DAD469}">
      <dgm:prSet/>
      <dgm:spPr/>
      <dgm:t>
        <a:bodyPr/>
        <a:lstStyle/>
        <a:p>
          <a:endParaRPr lang="es-ES"/>
        </a:p>
      </dgm:t>
    </dgm:pt>
    <dgm:pt modelId="{F2AB7A2D-7A8F-4822-A332-CEBD9E90472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Embriones viables y no viables</a:t>
          </a:r>
          <a:endParaRPr lang="es-ES" sz="2000" dirty="0">
            <a:solidFill>
              <a:schemeClr val="tx1"/>
            </a:solidFill>
          </a:endParaRPr>
        </a:p>
      </dgm:t>
    </dgm:pt>
    <dgm:pt modelId="{177E0283-B6F7-4426-AF41-0FE313B2DAB7}" type="parTrans" cxnId="{6B62284D-A4E6-4454-8BCC-5D2D8DC16315}">
      <dgm:prSet/>
      <dgm:spPr/>
      <dgm:t>
        <a:bodyPr/>
        <a:lstStyle/>
        <a:p>
          <a:endParaRPr lang="es-ES"/>
        </a:p>
      </dgm:t>
    </dgm:pt>
    <dgm:pt modelId="{34F3FA7A-AFA3-4532-9B18-23B00E2CEE8D}" type="sibTrans" cxnId="{6B62284D-A4E6-4454-8BCC-5D2D8DC16315}">
      <dgm:prSet/>
      <dgm:spPr/>
      <dgm:t>
        <a:bodyPr/>
        <a:lstStyle/>
        <a:p>
          <a:endParaRPr lang="es-ES"/>
        </a:p>
      </dgm:t>
    </dgm:pt>
    <dgm:pt modelId="{71E0E5F8-1BD6-45B0-97B8-9CE99748E366}" type="pres">
      <dgm:prSet presAssocID="{DB12F2E0-84AC-419D-B776-8799B18F7E64}" presName="Name0" presStyleCnt="0">
        <dgm:presLayoutVars>
          <dgm:dir/>
          <dgm:resizeHandles val="exact"/>
        </dgm:presLayoutVars>
      </dgm:prSet>
      <dgm:spPr/>
    </dgm:pt>
    <dgm:pt modelId="{AA455330-AAA1-492D-A127-8BF5232945E4}" type="pres">
      <dgm:prSet presAssocID="{D510C23C-DE28-4C38-B6C7-A1DC3B684C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ED6DC-B7C7-43DA-AA65-A3004B690AC3}" type="pres">
      <dgm:prSet presAssocID="{B9186D7D-56E5-407D-907A-DF54A3AA52C4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D9ECBA9-0AC6-4B09-BCE6-BDBF2F3BB270}" type="pres">
      <dgm:prSet presAssocID="{B9186D7D-56E5-407D-907A-DF54A3AA52C4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9EBDA76B-D2CC-4D5A-AC61-5E505FEA6433}" type="pres">
      <dgm:prSet presAssocID="{6D488859-6750-4645-B74E-93E3C4C8A86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ADDE72-EB5C-4B8E-BDD2-A575C48776CF}" type="pres">
      <dgm:prSet presAssocID="{CFA0AA11-842A-4920-934C-BC6883C8D3B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1E30C95-82DE-4433-9186-AC7434476EC8}" type="pres">
      <dgm:prSet presAssocID="{CFA0AA11-842A-4920-934C-BC6883C8D3BF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4B8FF21-96EB-484A-B2C3-E71F2DA94D60}" type="pres">
      <dgm:prSet presAssocID="{F2AB7A2D-7A8F-4822-A332-CEBD9E9047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C8D04D-2802-4423-959F-D8C778F02C1D}" type="presOf" srcId="{B9186D7D-56E5-407D-907A-DF54A3AA52C4}" destId="{19CED6DC-B7C7-43DA-AA65-A3004B690AC3}" srcOrd="0" destOrd="0" presId="urn:microsoft.com/office/officeart/2005/8/layout/process1"/>
    <dgm:cxn modelId="{DCC11A0C-3660-43F6-A2B0-F6B087569F21}" type="presOf" srcId="{F2AB7A2D-7A8F-4822-A332-CEBD9E90472A}" destId="{C4B8FF21-96EB-484A-B2C3-E71F2DA94D60}" srcOrd="0" destOrd="0" presId="urn:microsoft.com/office/officeart/2005/8/layout/process1"/>
    <dgm:cxn modelId="{6B62284D-A4E6-4454-8BCC-5D2D8DC16315}" srcId="{DB12F2E0-84AC-419D-B776-8799B18F7E64}" destId="{F2AB7A2D-7A8F-4822-A332-CEBD9E90472A}" srcOrd="2" destOrd="0" parTransId="{177E0283-B6F7-4426-AF41-0FE313B2DAB7}" sibTransId="{34F3FA7A-AFA3-4532-9B18-23B00E2CEE8D}"/>
    <dgm:cxn modelId="{16F43D66-32E2-4B90-9E65-A3B440C40E9B}" type="presOf" srcId="{CFA0AA11-842A-4920-934C-BC6883C8D3BF}" destId="{FCADDE72-EB5C-4B8E-BDD2-A575C48776CF}" srcOrd="0" destOrd="0" presId="urn:microsoft.com/office/officeart/2005/8/layout/process1"/>
    <dgm:cxn modelId="{F825D3F4-F6BC-4494-9031-5451796B8BD7}" type="presOf" srcId="{D510C23C-DE28-4C38-B6C7-A1DC3B684CCD}" destId="{AA455330-AAA1-492D-A127-8BF5232945E4}" srcOrd="0" destOrd="0" presId="urn:microsoft.com/office/officeart/2005/8/layout/process1"/>
    <dgm:cxn modelId="{A5D61D0E-6776-4FFD-9E8D-BB949E88A0F8}" type="presOf" srcId="{CFA0AA11-842A-4920-934C-BC6883C8D3BF}" destId="{01E30C95-82DE-4433-9186-AC7434476EC8}" srcOrd="1" destOrd="0" presId="urn:microsoft.com/office/officeart/2005/8/layout/process1"/>
    <dgm:cxn modelId="{BFB7FDA0-D077-41CC-8EA8-306818CE1850}" type="presOf" srcId="{B9186D7D-56E5-407D-907A-DF54A3AA52C4}" destId="{3D9ECBA9-0AC6-4B09-BCE6-BDBF2F3BB270}" srcOrd="1" destOrd="0" presId="urn:microsoft.com/office/officeart/2005/8/layout/process1"/>
    <dgm:cxn modelId="{D45C535F-A371-414D-AB3B-72AD3C7C4D75}" type="presOf" srcId="{DB12F2E0-84AC-419D-B776-8799B18F7E64}" destId="{71E0E5F8-1BD6-45B0-97B8-9CE99748E366}" srcOrd="0" destOrd="0" presId="urn:microsoft.com/office/officeart/2005/8/layout/process1"/>
    <dgm:cxn modelId="{C8848AD2-9B7E-4D59-AA56-8C5A13141B9B}" type="presOf" srcId="{6D488859-6750-4645-B74E-93E3C4C8A864}" destId="{9EBDA76B-D2CC-4D5A-AC61-5E505FEA6433}" srcOrd="0" destOrd="0" presId="urn:microsoft.com/office/officeart/2005/8/layout/process1"/>
    <dgm:cxn modelId="{9F7F58C8-75ED-40BA-8208-A00863DAD469}" srcId="{DB12F2E0-84AC-419D-B776-8799B18F7E64}" destId="{6D488859-6750-4645-B74E-93E3C4C8A864}" srcOrd="1" destOrd="0" parTransId="{571893A3-6E82-470C-A5CB-D369BCBEB7B7}" sibTransId="{CFA0AA11-842A-4920-934C-BC6883C8D3BF}"/>
    <dgm:cxn modelId="{556B36E5-BD52-45F1-8AF9-C60766FAD6ED}" srcId="{DB12F2E0-84AC-419D-B776-8799B18F7E64}" destId="{D510C23C-DE28-4C38-B6C7-A1DC3B684CCD}" srcOrd="0" destOrd="0" parTransId="{186CE47E-2ABB-49AE-9A3C-EA0CE55DCE2E}" sibTransId="{B9186D7D-56E5-407D-907A-DF54A3AA52C4}"/>
    <dgm:cxn modelId="{2AF40C02-0A57-418D-8476-C60EFDF77D08}" type="presParOf" srcId="{71E0E5F8-1BD6-45B0-97B8-9CE99748E366}" destId="{AA455330-AAA1-492D-A127-8BF5232945E4}" srcOrd="0" destOrd="0" presId="urn:microsoft.com/office/officeart/2005/8/layout/process1"/>
    <dgm:cxn modelId="{0CB230A6-5EF6-499A-B69B-01B7AB237A11}" type="presParOf" srcId="{71E0E5F8-1BD6-45B0-97B8-9CE99748E366}" destId="{19CED6DC-B7C7-43DA-AA65-A3004B690AC3}" srcOrd="1" destOrd="0" presId="urn:microsoft.com/office/officeart/2005/8/layout/process1"/>
    <dgm:cxn modelId="{BBAC1ECA-4971-40D2-B74A-5F8B2E7BF1F1}" type="presParOf" srcId="{19CED6DC-B7C7-43DA-AA65-A3004B690AC3}" destId="{3D9ECBA9-0AC6-4B09-BCE6-BDBF2F3BB270}" srcOrd="0" destOrd="0" presId="urn:microsoft.com/office/officeart/2005/8/layout/process1"/>
    <dgm:cxn modelId="{43EE478C-F4DC-4C21-8CE4-C4C3FF132CED}" type="presParOf" srcId="{71E0E5F8-1BD6-45B0-97B8-9CE99748E366}" destId="{9EBDA76B-D2CC-4D5A-AC61-5E505FEA6433}" srcOrd="2" destOrd="0" presId="urn:microsoft.com/office/officeart/2005/8/layout/process1"/>
    <dgm:cxn modelId="{F75D4107-8682-440A-B612-0A5B4F5AE457}" type="presParOf" srcId="{71E0E5F8-1BD6-45B0-97B8-9CE99748E366}" destId="{FCADDE72-EB5C-4B8E-BDD2-A575C48776CF}" srcOrd="3" destOrd="0" presId="urn:microsoft.com/office/officeart/2005/8/layout/process1"/>
    <dgm:cxn modelId="{25DCF64D-E4A5-4F0B-AF48-30ECAE24435E}" type="presParOf" srcId="{FCADDE72-EB5C-4B8E-BDD2-A575C48776CF}" destId="{01E30C95-82DE-4433-9186-AC7434476EC8}" srcOrd="0" destOrd="0" presId="urn:microsoft.com/office/officeart/2005/8/layout/process1"/>
    <dgm:cxn modelId="{04CB02D0-A250-4A49-B585-D2607C4620A7}" type="presParOf" srcId="{71E0E5F8-1BD6-45B0-97B8-9CE99748E366}" destId="{C4B8FF21-96EB-484A-B2C3-E71F2DA94D6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F4A4E-8FBB-4D3E-8CC5-5089EF066D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165C31-BCF8-420D-A4BC-C6D0F063A9F0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Después de la siembra</a:t>
          </a:r>
          <a:endParaRPr lang="es-ES" sz="2000" dirty="0">
            <a:solidFill>
              <a:schemeClr val="tx1"/>
            </a:solidFill>
          </a:endParaRPr>
        </a:p>
      </dgm:t>
    </dgm:pt>
    <dgm:pt modelId="{669D819F-4CE9-4BEB-803C-3A4180BBDC6F}" type="parTrans" cxnId="{72967313-32E7-4636-A9E6-E06A2E9D9D6D}">
      <dgm:prSet/>
      <dgm:spPr/>
      <dgm:t>
        <a:bodyPr/>
        <a:lstStyle/>
        <a:p>
          <a:endParaRPr lang="es-ES"/>
        </a:p>
      </dgm:t>
    </dgm:pt>
    <dgm:pt modelId="{12B966C1-F9D4-4338-8C1C-1BC35C0E10D3}" type="sibTrans" cxnId="{72967313-32E7-4636-A9E6-E06A2E9D9D6D}">
      <dgm:prSet/>
      <dgm:spPr/>
      <dgm:t>
        <a:bodyPr/>
        <a:lstStyle/>
        <a:p>
          <a:endParaRPr lang="es-ES"/>
        </a:p>
      </dgm:t>
    </dgm:pt>
    <dgm:pt modelId="{26BE385F-446E-489B-B172-E7950CC5E23E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Condiciones ambiente</a:t>
          </a:r>
          <a:endParaRPr lang="es-ES" sz="2000" dirty="0">
            <a:solidFill>
              <a:schemeClr val="tx1"/>
            </a:solidFill>
          </a:endParaRPr>
        </a:p>
      </dgm:t>
    </dgm:pt>
    <dgm:pt modelId="{30342759-4931-4B62-81AF-06F9E93C20D1}" type="parTrans" cxnId="{6A8C5FCE-B59C-48F9-8BE8-97DA362DC9EE}">
      <dgm:prSet/>
      <dgm:spPr/>
      <dgm:t>
        <a:bodyPr/>
        <a:lstStyle/>
        <a:p>
          <a:endParaRPr lang="es-ES"/>
        </a:p>
      </dgm:t>
    </dgm:pt>
    <dgm:pt modelId="{B79DB246-EDE1-482F-BB92-468007E052FB}" type="sibTrans" cxnId="{6A8C5FCE-B59C-48F9-8BE8-97DA362DC9EE}">
      <dgm:prSet/>
      <dgm:spPr/>
      <dgm:t>
        <a:bodyPr/>
        <a:lstStyle/>
        <a:p>
          <a:endParaRPr lang="es-ES"/>
        </a:p>
      </dgm:t>
    </dgm:pt>
    <dgm:pt modelId="{327EAC8E-3083-408C-AEAA-D09FCA9D6455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Dos semanas de incubación</a:t>
          </a:r>
          <a:endParaRPr lang="es-ES" sz="2000" dirty="0">
            <a:solidFill>
              <a:schemeClr val="tx1"/>
            </a:solidFill>
          </a:endParaRPr>
        </a:p>
      </dgm:t>
    </dgm:pt>
    <dgm:pt modelId="{6844D15F-AF19-4F62-B758-A27B05C58909}" type="parTrans" cxnId="{AE9BDC20-834E-4861-B43D-60828922B686}">
      <dgm:prSet/>
      <dgm:spPr/>
      <dgm:t>
        <a:bodyPr/>
        <a:lstStyle/>
        <a:p>
          <a:endParaRPr lang="es-ES"/>
        </a:p>
      </dgm:t>
    </dgm:pt>
    <dgm:pt modelId="{B0939BB6-9E4B-4207-97B7-8735A84057AD}" type="sibTrans" cxnId="{AE9BDC20-834E-4861-B43D-60828922B686}">
      <dgm:prSet/>
      <dgm:spPr/>
      <dgm:t>
        <a:bodyPr/>
        <a:lstStyle/>
        <a:p>
          <a:endParaRPr lang="es-ES"/>
        </a:p>
      </dgm:t>
    </dgm:pt>
    <dgm:pt modelId="{744BD46D-B46C-4433-92C6-F4A8A6037E0F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Porcentaje de contaminación</a:t>
          </a:r>
          <a:endParaRPr lang="es-ES" sz="2000" dirty="0">
            <a:solidFill>
              <a:schemeClr val="tx1"/>
            </a:solidFill>
          </a:endParaRPr>
        </a:p>
      </dgm:t>
    </dgm:pt>
    <dgm:pt modelId="{1ABFA2C1-F99D-4A4A-B6D8-E94CCAE0EE7E}" type="parTrans" cxnId="{851709B8-7C66-44D8-A3A8-7505811DF57A}">
      <dgm:prSet/>
      <dgm:spPr/>
      <dgm:t>
        <a:bodyPr/>
        <a:lstStyle/>
        <a:p>
          <a:endParaRPr lang="es-ES"/>
        </a:p>
      </dgm:t>
    </dgm:pt>
    <dgm:pt modelId="{0A38532E-F147-456D-9516-9E1B3FD8A51D}" type="sibTrans" cxnId="{851709B8-7C66-44D8-A3A8-7505811DF57A}">
      <dgm:prSet/>
      <dgm:spPr/>
      <dgm:t>
        <a:bodyPr/>
        <a:lstStyle/>
        <a:p>
          <a:endParaRPr lang="es-ES"/>
        </a:p>
      </dgm:t>
    </dgm:pt>
    <dgm:pt modelId="{64A4836E-5AE4-4F5B-893A-5EBE74913737}" type="pres">
      <dgm:prSet presAssocID="{4DBF4A4E-8FBB-4D3E-8CC5-5089EF066D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EE5538-B065-4D85-92EF-76BD4C3931C9}" type="pres">
      <dgm:prSet presAssocID="{D6165C31-BCF8-420D-A4BC-C6D0F063A9F0}" presName="linNode" presStyleCnt="0"/>
      <dgm:spPr/>
    </dgm:pt>
    <dgm:pt modelId="{9ACE1F13-5130-486B-B472-E949C1B02454}" type="pres">
      <dgm:prSet presAssocID="{D6165C31-BCF8-420D-A4BC-C6D0F063A9F0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12E2FA-8F8D-445F-8DBB-009885893725}" type="pres">
      <dgm:prSet presAssocID="{D6165C31-BCF8-420D-A4BC-C6D0F063A9F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51709B8-7C66-44D8-A3A8-7505811DF57A}" srcId="{D6165C31-BCF8-420D-A4BC-C6D0F063A9F0}" destId="{744BD46D-B46C-4433-92C6-F4A8A6037E0F}" srcOrd="2" destOrd="0" parTransId="{1ABFA2C1-F99D-4A4A-B6D8-E94CCAE0EE7E}" sibTransId="{0A38532E-F147-456D-9516-9E1B3FD8A51D}"/>
    <dgm:cxn modelId="{E72D4AD9-42F2-4A0C-9AB1-822978D935BD}" type="presOf" srcId="{D6165C31-BCF8-420D-A4BC-C6D0F063A9F0}" destId="{9ACE1F13-5130-486B-B472-E949C1B02454}" srcOrd="0" destOrd="0" presId="urn:microsoft.com/office/officeart/2005/8/layout/vList5"/>
    <dgm:cxn modelId="{A35E0271-45C2-4FE0-9B22-5423AB029ADE}" type="presOf" srcId="{4DBF4A4E-8FBB-4D3E-8CC5-5089EF066D05}" destId="{64A4836E-5AE4-4F5B-893A-5EBE74913737}" srcOrd="0" destOrd="0" presId="urn:microsoft.com/office/officeart/2005/8/layout/vList5"/>
    <dgm:cxn modelId="{AE9BDC20-834E-4861-B43D-60828922B686}" srcId="{D6165C31-BCF8-420D-A4BC-C6D0F063A9F0}" destId="{327EAC8E-3083-408C-AEAA-D09FCA9D6455}" srcOrd="1" destOrd="0" parTransId="{6844D15F-AF19-4F62-B758-A27B05C58909}" sibTransId="{B0939BB6-9E4B-4207-97B7-8735A84057AD}"/>
    <dgm:cxn modelId="{D6EAF420-C9D6-4B3E-B789-822D00E4DE5D}" type="presOf" srcId="{327EAC8E-3083-408C-AEAA-D09FCA9D6455}" destId="{E812E2FA-8F8D-445F-8DBB-009885893725}" srcOrd="0" destOrd="1" presId="urn:microsoft.com/office/officeart/2005/8/layout/vList5"/>
    <dgm:cxn modelId="{88DB0E27-1447-49F8-89F9-818993AB3A17}" type="presOf" srcId="{744BD46D-B46C-4433-92C6-F4A8A6037E0F}" destId="{E812E2FA-8F8D-445F-8DBB-009885893725}" srcOrd="0" destOrd="2" presId="urn:microsoft.com/office/officeart/2005/8/layout/vList5"/>
    <dgm:cxn modelId="{72967313-32E7-4636-A9E6-E06A2E9D9D6D}" srcId="{4DBF4A4E-8FBB-4D3E-8CC5-5089EF066D05}" destId="{D6165C31-BCF8-420D-A4BC-C6D0F063A9F0}" srcOrd="0" destOrd="0" parTransId="{669D819F-4CE9-4BEB-803C-3A4180BBDC6F}" sibTransId="{12B966C1-F9D4-4338-8C1C-1BC35C0E10D3}"/>
    <dgm:cxn modelId="{6A8C5FCE-B59C-48F9-8BE8-97DA362DC9EE}" srcId="{D6165C31-BCF8-420D-A4BC-C6D0F063A9F0}" destId="{26BE385F-446E-489B-B172-E7950CC5E23E}" srcOrd="0" destOrd="0" parTransId="{30342759-4931-4B62-81AF-06F9E93C20D1}" sibTransId="{B79DB246-EDE1-482F-BB92-468007E052FB}"/>
    <dgm:cxn modelId="{AD397CFC-6F98-4A35-9A11-1C31478900CC}" type="presOf" srcId="{26BE385F-446E-489B-B172-E7950CC5E23E}" destId="{E812E2FA-8F8D-445F-8DBB-009885893725}" srcOrd="0" destOrd="0" presId="urn:microsoft.com/office/officeart/2005/8/layout/vList5"/>
    <dgm:cxn modelId="{548B212B-FCB1-4FAE-84FB-5659B5AE29E4}" type="presParOf" srcId="{64A4836E-5AE4-4F5B-893A-5EBE74913737}" destId="{D0EE5538-B065-4D85-92EF-76BD4C3931C9}" srcOrd="0" destOrd="0" presId="urn:microsoft.com/office/officeart/2005/8/layout/vList5"/>
    <dgm:cxn modelId="{D374E617-5E55-43C4-BD69-27A529C7B10D}" type="presParOf" srcId="{D0EE5538-B065-4D85-92EF-76BD4C3931C9}" destId="{9ACE1F13-5130-486B-B472-E949C1B02454}" srcOrd="0" destOrd="0" presId="urn:microsoft.com/office/officeart/2005/8/layout/vList5"/>
    <dgm:cxn modelId="{402B8D6B-D3E7-4066-B0C3-9C453B94BFD5}" type="presParOf" srcId="{D0EE5538-B065-4D85-92EF-76BD4C3931C9}" destId="{E812E2FA-8F8D-445F-8DBB-0098858937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3D7926-6C6C-4F0B-BF61-0BA30D93AFA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FC19A84-E7CB-4D8F-9A55-9B016B3D876A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Semillas de aspecto viable</a:t>
          </a:r>
          <a:endParaRPr lang="es-ES" sz="2000" dirty="0">
            <a:solidFill>
              <a:schemeClr val="tx1"/>
            </a:solidFill>
          </a:endParaRPr>
        </a:p>
      </dgm:t>
    </dgm:pt>
    <dgm:pt modelId="{786C2CF8-107F-4B27-89B4-85ED8D112CEE}" type="parTrans" cxnId="{2FE14FE8-4B49-427A-82B8-402526230A9A}">
      <dgm:prSet/>
      <dgm:spPr/>
      <dgm:t>
        <a:bodyPr/>
        <a:lstStyle/>
        <a:p>
          <a:endParaRPr lang="es-ES"/>
        </a:p>
      </dgm:t>
    </dgm:pt>
    <dgm:pt modelId="{32990208-279A-4B19-A0D1-E377046D0752}" type="sibTrans" cxnId="{2FE14FE8-4B49-427A-82B8-402526230A9A}">
      <dgm:prSet/>
      <dgm:spPr/>
      <dgm:t>
        <a:bodyPr/>
        <a:lstStyle/>
        <a:p>
          <a:endParaRPr lang="es-ES"/>
        </a:p>
      </dgm:t>
    </dgm:pt>
    <dgm:pt modelId="{E55B78F4-5EEE-435D-AF1E-8725C08ED17F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Protocolo de desinfección</a:t>
          </a:r>
          <a:endParaRPr lang="es-ES" sz="2000" dirty="0">
            <a:solidFill>
              <a:schemeClr val="tx1"/>
            </a:solidFill>
          </a:endParaRPr>
        </a:p>
      </dgm:t>
    </dgm:pt>
    <dgm:pt modelId="{9E5CAF94-E460-47A4-8E50-4E2D24D2FCB5}" type="parTrans" cxnId="{BA9E06B8-B949-4C06-B149-E5F34E542C8F}">
      <dgm:prSet/>
      <dgm:spPr/>
      <dgm:t>
        <a:bodyPr/>
        <a:lstStyle/>
        <a:p>
          <a:endParaRPr lang="es-ES"/>
        </a:p>
      </dgm:t>
    </dgm:pt>
    <dgm:pt modelId="{BEA3F444-5C78-464B-8E04-A10734834110}" type="sibTrans" cxnId="{BA9E06B8-B949-4C06-B149-E5F34E542C8F}">
      <dgm:prSet/>
      <dgm:spPr/>
      <dgm:t>
        <a:bodyPr/>
        <a:lstStyle/>
        <a:p>
          <a:endParaRPr lang="es-ES"/>
        </a:p>
      </dgm:t>
    </dgm:pt>
    <dgm:pt modelId="{1B350753-C59F-4DBD-B84D-8C01DA484AFE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Siembra en medio enriquecido</a:t>
          </a:r>
          <a:endParaRPr lang="es-ES" sz="2000" dirty="0">
            <a:solidFill>
              <a:schemeClr val="tx1"/>
            </a:solidFill>
          </a:endParaRPr>
        </a:p>
      </dgm:t>
    </dgm:pt>
    <dgm:pt modelId="{D730E63C-0FA7-4B25-97A6-B96108ADCD93}" type="parTrans" cxnId="{FE014A53-B6CC-4585-8C32-F9DAD518AABB}">
      <dgm:prSet/>
      <dgm:spPr/>
      <dgm:t>
        <a:bodyPr/>
        <a:lstStyle/>
        <a:p>
          <a:endParaRPr lang="es-ES"/>
        </a:p>
      </dgm:t>
    </dgm:pt>
    <dgm:pt modelId="{59B341F4-B938-45B0-A729-819C6468177B}" type="sibTrans" cxnId="{FE014A53-B6CC-4585-8C32-F9DAD518AABB}">
      <dgm:prSet/>
      <dgm:spPr/>
      <dgm:t>
        <a:bodyPr/>
        <a:lstStyle/>
        <a:p>
          <a:endParaRPr lang="es-ES"/>
        </a:p>
      </dgm:t>
    </dgm:pt>
    <dgm:pt modelId="{84BC79D0-CBAB-44CC-B62A-66FB13A2026E}" type="pres">
      <dgm:prSet presAssocID="{843D7926-6C6C-4F0B-BF61-0BA30D93AF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621685-470C-4F3B-969F-5DFD24CA4BD3}" type="pres">
      <dgm:prSet presAssocID="{CFC19A84-E7CB-4D8F-9A55-9B016B3D876A}" presName="vertFlow" presStyleCnt="0"/>
      <dgm:spPr/>
    </dgm:pt>
    <dgm:pt modelId="{AD59930F-A75F-4328-8A4D-1C7DBB6B600D}" type="pres">
      <dgm:prSet presAssocID="{CFC19A84-E7CB-4D8F-9A55-9B016B3D876A}" presName="header" presStyleLbl="node1" presStyleIdx="0" presStyleCnt="1" custScaleY="112569"/>
      <dgm:spPr/>
      <dgm:t>
        <a:bodyPr/>
        <a:lstStyle/>
        <a:p>
          <a:endParaRPr lang="es-ES"/>
        </a:p>
      </dgm:t>
    </dgm:pt>
    <dgm:pt modelId="{5E6902CE-8F8E-41B0-B0FF-5BEEADD5E66E}" type="pres">
      <dgm:prSet presAssocID="{9E5CAF94-E460-47A4-8E50-4E2D24D2FCB5}" presName="parTrans" presStyleLbl="sibTrans2D1" presStyleIdx="0" presStyleCnt="2"/>
      <dgm:spPr/>
      <dgm:t>
        <a:bodyPr/>
        <a:lstStyle/>
        <a:p>
          <a:endParaRPr lang="es-ES"/>
        </a:p>
      </dgm:t>
    </dgm:pt>
    <dgm:pt modelId="{017F605E-B447-437C-88B9-957158832531}" type="pres">
      <dgm:prSet presAssocID="{E55B78F4-5EEE-435D-AF1E-8725C08ED17F}" presName="child" presStyleLbl="alignAccFollowNode1" presStyleIdx="0" presStyleCnt="2" custScaleY="1050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6C08E3-7F22-4227-A07B-B1CA9C1D53A3}" type="pres">
      <dgm:prSet presAssocID="{BEA3F444-5C78-464B-8E04-A10734834110}" presName="sibTrans" presStyleLbl="sibTrans2D1" presStyleIdx="1" presStyleCnt="2"/>
      <dgm:spPr/>
      <dgm:t>
        <a:bodyPr/>
        <a:lstStyle/>
        <a:p>
          <a:endParaRPr lang="es-ES"/>
        </a:p>
      </dgm:t>
    </dgm:pt>
    <dgm:pt modelId="{7413707D-DC9E-4993-904B-BE9797907E6B}" type="pres">
      <dgm:prSet presAssocID="{1B350753-C59F-4DBD-B84D-8C01DA484AFE}" presName="child" presStyleLbl="alignAccFollowNode1" presStyleIdx="1" presStyleCnt="2" custScaleY="1116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014A53-B6CC-4585-8C32-F9DAD518AABB}" srcId="{CFC19A84-E7CB-4D8F-9A55-9B016B3D876A}" destId="{1B350753-C59F-4DBD-B84D-8C01DA484AFE}" srcOrd="1" destOrd="0" parTransId="{D730E63C-0FA7-4B25-97A6-B96108ADCD93}" sibTransId="{59B341F4-B938-45B0-A729-819C6468177B}"/>
    <dgm:cxn modelId="{9E50C523-5573-4506-9D49-497BEB0698B4}" type="presOf" srcId="{1B350753-C59F-4DBD-B84D-8C01DA484AFE}" destId="{7413707D-DC9E-4993-904B-BE9797907E6B}" srcOrd="0" destOrd="0" presId="urn:microsoft.com/office/officeart/2005/8/layout/lProcess1"/>
    <dgm:cxn modelId="{1D3D191D-0800-4E3B-A3B6-2590620FBC00}" type="presOf" srcId="{BEA3F444-5C78-464B-8E04-A10734834110}" destId="{966C08E3-7F22-4227-A07B-B1CA9C1D53A3}" srcOrd="0" destOrd="0" presId="urn:microsoft.com/office/officeart/2005/8/layout/lProcess1"/>
    <dgm:cxn modelId="{9A7B4388-7AEC-4CC6-B163-391FFA8861EF}" type="presOf" srcId="{CFC19A84-E7CB-4D8F-9A55-9B016B3D876A}" destId="{AD59930F-A75F-4328-8A4D-1C7DBB6B600D}" srcOrd="0" destOrd="0" presId="urn:microsoft.com/office/officeart/2005/8/layout/lProcess1"/>
    <dgm:cxn modelId="{FE70610C-F68C-4FC4-A5C8-B3941E5C8401}" type="presOf" srcId="{843D7926-6C6C-4F0B-BF61-0BA30D93AFA5}" destId="{84BC79D0-CBAB-44CC-B62A-66FB13A2026E}" srcOrd="0" destOrd="0" presId="urn:microsoft.com/office/officeart/2005/8/layout/lProcess1"/>
    <dgm:cxn modelId="{14DBA0DA-BA09-40B4-A99E-DDD937D22610}" type="presOf" srcId="{E55B78F4-5EEE-435D-AF1E-8725C08ED17F}" destId="{017F605E-B447-437C-88B9-957158832531}" srcOrd="0" destOrd="0" presId="urn:microsoft.com/office/officeart/2005/8/layout/lProcess1"/>
    <dgm:cxn modelId="{5D3D0776-A56F-484E-8BDA-CA1F26788A41}" type="presOf" srcId="{9E5CAF94-E460-47A4-8E50-4E2D24D2FCB5}" destId="{5E6902CE-8F8E-41B0-B0FF-5BEEADD5E66E}" srcOrd="0" destOrd="0" presId="urn:microsoft.com/office/officeart/2005/8/layout/lProcess1"/>
    <dgm:cxn modelId="{2FE14FE8-4B49-427A-82B8-402526230A9A}" srcId="{843D7926-6C6C-4F0B-BF61-0BA30D93AFA5}" destId="{CFC19A84-E7CB-4D8F-9A55-9B016B3D876A}" srcOrd="0" destOrd="0" parTransId="{786C2CF8-107F-4B27-89B4-85ED8D112CEE}" sibTransId="{32990208-279A-4B19-A0D1-E377046D0752}"/>
    <dgm:cxn modelId="{BA9E06B8-B949-4C06-B149-E5F34E542C8F}" srcId="{CFC19A84-E7CB-4D8F-9A55-9B016B3D876A}" destId="{E55B78F4-5EEE-435D-AF1E-8725C08ED17F}" srcOrd="0" destOrd="0" parTransId="{9E5CAF94-E460-47A4-8E50-4E2D24D2FCB5}" sibTransId="{BEA3F444-5C78-464B-8E04-A10734834110}"/>
    <dgm:cxn modelId="{3A1611BC-F596-49CE-8437-AEE2DB5E3DFA}" type="presParOf" srcId="{84BC79D0-CBAB-44CC-B62A-66FB13A2026E}" destId="{8E621685-470C-4F3B-969F-5DFD24CA4BD3}" srcOrd="0" destOrd="0" presId="urn:microsoft.com/office/officeart/2005/8/layout/lProcess1"/>
    <dgm:cxn modelId="{88FADAFB-6C68-40F7-8015-CB1172F11EBE}" type="presParOf" srcId="{8E621685-470C-4F3B-969F-5DFD24CA4BD3}" destId="{AD59930F-A75F-4328-8A4D-1C7DBB6B600D}" srcOrd="0" destOrd="0" presId="urn:microsoft.com/office/officeart/2005/8/layout/lProcess1"/>
    <dgm:cxn modelId="{A571F55A-29E4-4FC6-9C29-FE7A43CDE3E5}" type="presParOf" srcId="{8E621685-470C-4F3B-969F-5DFD24CA4BD3}" destId="{5E6902CE-8F8E-41B0-B0FF-5BEEADD5E66E}" srcOrd="1" destOrd="0" presId="urn:microsoft.com/office/officeart/2005/8/layout/lProcess1"/>
    <dgm:cxn modelId="{A26E9434-752E-49A3-AF9B-4D10AFF2092E}" type="presParOf" srcId="{8E621685-470C-4F3B-969F-5DFD24CA4BD3}" destId="{017F605E-B447-437C-88B9-957158832531}" srcOrd="2" destOrd="0" presId="urn:microsoft.com/office/officeart/2005/8/layout/lProcess1"/>
    <dgm:cxn modelId="{0EF94292-B1B1-4BAB-B630-4E4F8765E2C6}" type="presParOf" srcId="{8E621685-470C-4F3B-969F-5DFD24CA4BD3}" destId="{966C08E3-7F22-4227-A07B-B1CA9C1D53A3}" srcOrd="3" destOrd="0" presId="urn:microsoft.com/office/officeart/2005/8/layout/lProcess1"/>
    <dgm:cxn modelId="{AADA63C3-1786-4707-9B55-B2722B0424C5}" type="presParOf" srcId="{8E621685-470C-4F3B-969F-5DFD24CA4BD3}" destId="{7413707D-DC9E-4993-904B-BE9797907E6B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2742D5-4F25-4597-B3CE-C2F40ACB0AE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A1898DE-7D48-49C2-900C-F83997D2CE24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Análisis estadístico</a:t>
          </a:r>
          <a:endParaRPr lang="es-ES" sz="2000" dirty="0">
            <a:solidFill>
              <a:schemeClr val="tx1"/>
            </a:solidFill>
          </a:endParaRPr>
        </a:p>
      </dgm:t>
    </dgm:pt>
    <dgm:pt modelId="{934BFCEC-EAF6-4386-8BBA-8CB0CA1D890E}" type="parTrans" cxnId="{0C3470D3-22D5-4F96-9556-9DEF17272F89}">
      <dgm:prSet/>
      <dgm:spPr/>
      <dgm:t>
        <a:bodyPr/>
        <a:lstStyle/>
        <a:p>
          <a:endParaRPr lang="es-ES"/>
        </a:p>
      </dgm:t>
    </dgm:pt>
    <dgm:pt modelId="{6483280F-3705-4F58-9B09-0CBE5B9BC90B}" type="sibTrans" cxnId="{0C3470D3-22D5-4F96-9556-9DEF17272F89}">
      <dgm:prSet/>
      <dgm:spPr/>
      <dgm:t>
        <a:bodyPr/>
        <a:lstStyle/>
        <a:p>
          <a:endParaRPr lang="es-ES"/>
        </a:p>
      </dgm:t>
    </dgm:pt>
    <dgm:pt modelId="{05F9230A-DBCA-4CD2-AFA6-40B39F0D05D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Diseño experimental</a:t>
          </a:r>
          <a:endParaRPr lang="es-ES" sz="2000" dirty="0">
            <a:solidFill>
              <a:schemeClr val="tx1"/>
            </a:solidFill>
          </a:endParaRPr>
        </a:p>
      </dgm:t>
    </dgm:pt>
    <dgm:pt modelId="{C7C75E08-A9DE-4298-B84D-E65E16E8378F}" type="parTrans" cxnId="{27223F3B-5839-447A-A05A-174B55A1EB3B}">
      <dgm:prSet/>
      <dgm:spPr/>
      <dgm:t>
        <a:bodyPr/>
        <a:lstStyle/>
        <a:p>
          <a:endParaRPr lang="es-ES"/>
        </a:p>
      </dgm:t>
    </dgm:pt>
    <dgm:pt modelId="{F41A5535-DA03-40E0-AE3B-A668FD524F26}" type="sibTrans" cxnId="{27223F3B-5839-447A-A05A-174B55A1EB3B}">
      <dgm:prSet/>
      <dgm:spPr/>
      <dgm:t>
        <a:bodyPr/>
        <a:lstStyle/>
        <a:p>
          <a:endParaRPr lang="es-ES"/>
        </a:p>
      </dgm:t>
    </dgm:pt>
    <dgm:pt modelId="{CE601984-A8F3-4F75-B26F-0F47B12BD6B7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Completamente al azar</a:t>
          </a:r>
          <a:endParaRPr lang="es-ES" sz="2000" dirty="0">
            <a:solidFill>
              <a:schemeClr val="tx1"/>
            </a:solidFill>
          </a:endParaRPr>
        </a:p>
      </dgm:t>
    </dgm:pt>
    <dgm:pt modelId="{5F1F89C5-C77A-49E9-9FCB-8D27344312C2}" type="parTrans" cxnId="{5CD8DEEA-9C84-4F7F-BE28-3533B23D4484}">
      <dgm:prSet/>
      <dgm:spPr/>
      <dgm:t>
        <a:bodyPr/>
        <a:lstStyle/>
        <a:p>
          <a:endParaRPr lang="es-ES"/>
        </a:p>
      </dgm:t>
    </dgm:pt>
    <dgm:pt modelId="{08D5C680-140A-452A-8FA7-716A7B5FAB9D}" type="sibTrans" cxnId="{5CD8DEEA-9C84-4F7F-BE28-3533B23D4484}">
      <dgm:prSet/>
      <dgm:spPr/>
      <dgm:t>
        <a:bodyPr/>
        <a:lstStyle/>
        <a:p>
          <a:endParaRPr lang="es-ES"/>
        </a:p>
      </dgm:t>
    </dgm:pt>
    <dgm:pt modelId="{BCA9A6EC-BA45-488C-9CD6-EC2D6C2010E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Análisis gráficos</a:t>
          </a:r>
          <a:endParaRPr lang="es-ES" sz="2000" dirty="0">
            <a:solidFill>
              <a:schemeClr val="tx1"/>
            </a:solidFill>
          </a:endParaRPr>
        </a:p>
      </dgm:t>
    </dgm:pt>
    <dgm:pt modelId="{FF968E5F-1097-4279-A0C2-25DC7B246115}" type="parTrans" cxnId="{569427D2-84F0-4158-B3BD-97D87E490488}">
      <dgm:prSet/>
      <dgm:spPr/>
      <dgm:t>
        <a:bodyPr/>
        <a:lstStyle/>
        <a:p>
          <a:endParaRPr lang="es-ES"/>
        </a:p>
      </dgm:t>
    </dgm:pt>
    <dgm:pt modelId="{8FA1B41A-F644-4F5A-ACD4-30207A55BF28}" type="sibTrans" cxnId="{569427D2-84F0-4158-B3BD-97D87E490488}">
      <dgm:prSet/>
      <dgm:spPr/>
      <dgm:t>
        <a:bodyPr/>
        <a:lstStyle/>
        <a:p>
          <a:endParaRPr lang="es-ES"/>
        </a:p>
      </dgm:t>
    </dgm:pt>
    <dgm:pt modelId="{495B1077-B847-4C78-BE41-DA0C83A1BC39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Desinfección: Porcentajes de contaminación</a:t>
          </a:r>
          <a:endParaRPr lang="es-ES" sz="2000" dirty="0">
            <a:solidFill>
              <a:schemeClr val="tx1"/>
            </a:solidFill>
          </a:endParaRPr>
        </a:p>
      </dgm:t>
    </dgm:pt>
    <dgm:pt modelId="{57AA79EA-7F64-4B33-9655-E565005DC1BD}" type="parTrans" cxnId="{997B68A1-4BF7-4F18-9C57-48010546BDA9}">
      <dgm:prSet/>
      <dgm:spPr/>
      <dgm:t>
        <a:bodyPr/>
        <a:lstStyle/>
        <a:p>
          <a:endParaRPr lang="es-ES"/>
        </a:p>
      </dgm:t>
    </dgm:pt>
    <dgm:pt modelId="{7E1BDAEB-2A8C-4EB8-A26A-05BD5BFE5F37}" type="sibTrans" cxnId="{997B68A1-4BF7-4F18-9C57-48010546BDA9}">
      <dgm:prSet/>
      <dgm:spPr/>
      <dgm:t>
        <a:bodyPr/>
        <a:lstStyle/>
        <a:p>
          <a:endParaRPr lang="es-ES"/>
        </a:p>
      </dgm:t>
    </dgm:pt>
    <dgm:pt modelId="{1A3D9382-633A-45CD-B924-3A7E8D10E8D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Pruebas de Kruskal Wallis y Duncan</a:t>
          </a:r>
          <a:endParaRPr lang="es-ES" sz="2000" dirty="0">
            <a:solidFill>
              <a:schemeClr val="tx1"/>
            </a:solidFill>
          </a:endParaRPr>
        </a:p>
      </dgm:t>
    </dgm:pt>
    <dgm:pt modelId="{763099F6-EC55-4A0B-BBAE-F49E4E50E828}" type="parTrans" cxnId="{76C0D446-6285-4F61-BDDB-A1C42B8755BE}">
      <dgm:prSet/>
      <dgm:spPr/>
      <dgm:t>
        <a:bodyPr/>
        <a:lstStyle/>
        <a:p>
          <a:endParaRPr lang="es-ES"/>
        </a:p>
      </dgm:t>
    </dgm:pt>
    <dgm:pt modelId="{319159A7-1970-44C8-B206-6E5941B15627}" type="sibTrans" cxnId="{76C0D446-6285-4F61-BDDB-A1C42B8755BE}">
      <dgm:prSet/>
      <dgm:spPr/>
      <dgm:t>
        <a:bodyPr/>
        <a:lstStyle/>
        <a:p>
          <a:endParaRPr lang="es-ES"/>
        </a:p>
      </dgm:t>
    </dgm:pt>
    <dgm:pt modelId="{3160BDF1-561F-4806-8E7C-AA60ED384F30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Germinación: Gráficas descriptivas y analíticas</a:t>
          </a:r>
          <a:endParaRPr lang="es-ES" sz="2000" dirty="0">
            <a:solidFill>
              <a:schemeClr val="tx1"/>
            </a:solidFill>
          </a:endParaRPr>
        </a:p>
      </dgm:t>
    </dgm:pt>
    <dgm:pt modelId="{DC84CA0D-794A-4156-A309-6DF236024D08}" type="parTrans" cxnId="{53EA31D4-4F8A-4F1F-9844-6409F1A28154}">
      <dgm:prSet/>
      <dgm:spPr/>
      <dgm:t>
        <a:bodyPr/>
        <a:lstStyle/>
        <a:p>
          <a:endParaRPr lang="es-ES"/>
        </a:p>
      </dgm:t>
    </dgm:pt>
    <dgm:pt modelId="{4C820AEF-DB62-404D-8091-CAC62E8BD373}" type="sibTrans" cxnId="{53EA31D4-4F8A-4F1F-9844-6409F1A28154}">
      <dgm:prSet/>
      <dgm:spPr/>
      <dgm:t>
        <a:bodyPr/>
        <a:lstStyle/>
        <a:p>
          <a:endParaRPr lang="es-ES"/>
        </a:p>
      </dgm:t>
    </dgm:pt>
    <dgm:pt modelId="{7BF91BEE-C9DE-4E31-80F1-A8CE9A004893}" type="pres">
      <dgm:prSet presAssocID="{032742D5-4F25-4597-B3CE-C2F40ACB0AE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D690C8F-7B3C-4448-B937-B1D271B9C63A}" type="pres">
      <dgm:prSet presAssocID="{EA1898DE-7D48-49C2-900C-F83997D2CE24}" presName="root1" presStyleCnt="0"/>
      <dgm:spPr/>
    </dgm:pt>
    <dgm:pt modelId="{CDB87027-3C01-4E98-A23D-A49CC669D5A4}" type="pres">
      <dgm:prSet presAssocID="{EA1898DE-7D48-49C2-900C-F83997D2CE24}" presName="LevelOneTextNode" presStyleLbl="node0" presStyleIdx="0" presStyleCnt="1" custScaleY="893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524ED14-9EBF-43B5-9BA5-270007665837}" type="pres">
      <dgm:prSet presAssocID="{EA1898DE-7D48-49C2-900C-F83997D2CE24}" presName="level2hierChild" presStyleCnt="0"/>
      <dgm:spPr/>
    </dgm:pt>
    <dgm:pt modelId="{53D3DD37-D393-4E7A-85D3-ACD60DB833D2}" type="pres">
      <dgm:prSet presAssocID="{C7C75E08-A9DE-4298-B84D-E65E16E8378F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E771089D-393B-41B0-8FF8-5B49A358A76A}" type="pres">
      <dgm:prSet presAssocID="{C7C75E08-A9DE-4298-B84D-E65E16E8378F}" presName="connTx" presStyleLbl="parChTrans1D2" presStyleIdx="0" presStyleCnt="2"/>
      <dgm:spPr/>
      <dgm:t>
        <a:bodyPr/>
        <a:lstStyle/>
        <a:p>
          <a:endParaRPr lang="es-ES"/>
        </a:p>
      </dgm:t>
    </dgm:pt>
    <dgm:pt modelId="{875DCFEA-E150-4EAE-8088-0A96219FD673}" type="pres">
      <dgm:prSet presAssocID="{05F9230A-DBCA-4CD2-AFA6-40B39F0D05DB}" presName="root2" presStyleCnt="0"/>
      <dgm:spPr/>
    </dgm:pt>
    <dgm:pt modelId="{36062363-825C-4BB3-82AD-E255E524CBC9}" type="pres">
      <dgm:prSet presAssocID="{05F9230A-DBCA-4CD2-AFA6-40B39F0D05DB}" presName="LevelTwoTextNode" presStyleLbl="node2" presStyleIdx="0" presStyleCnt="2" custScaleX="845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7A2842-4D25-4BF7-A459-5DD4484FA78A}" type="pres">
      <dgm:prSet presAssocID="{05F9230A-DBCA-4CD2-AFA6-40B39F0D05DB}" presName="level3hierChild" presStyleCnt="0"/>
      <dgm:spPr/>
    </dgm:pt>
    <dgm:pt modelId="{4EED4E26-CE4D-4DCA-AF48-B05300192150}" type="pres">
      <dgm:prSet presAssocID="{5F1F89C5-C77A-49E9-9FCB-8D27344312C2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381DE780-B4F1-4591-B7A4-EEA4F492D120}" type="pres">
      <dgm:prSet presAssocID="{5F1F89C5-C77A-49E9-9FCB-8D27344312C2}" presName="connTx" presStyleLbl="parChTrans1D3" presStyleIdx="0" presStyleCnt="4"/>
      <dgm:spPr/>
      <dgm:t>
        <a:bodyPr/>
        <a:lstStyle/>
        <a:p>
          <a:endParaRPr lang="es-ES"/>
        </a:p>
      </dgm:t>
    </dgm:pt>
    <dgm:pt modelId="{C2445865-1C31-4864-85C3-BC3063B1301E}" type="pres">
      <dgm:prSet presAssocID="{CE601984-A8F3-4F75-B26F-0F47B12BD6B7}" presName="root2" presStyleCnt="0"/>
      <dgm:spPr/>
    </dgm:pt>
    <dgm:pt modelId="{52A2F7E5-DC44-417D-9143-A107CB85B4A5}" type="pres">
      <dgm:prSet presAssocID="{CE601984-A8F3-4F75-B26F-0F47B12BD6B7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59452E-461B-4785-AC34-FD32D8B6FFA3}" type="pres">
      <dgm:prSet presAssocID="{CE601984-A8F3-4F75-B26F-0F47B12BD6B7}" presName="level3hierChild" presStyleCnt="0"/>
      <dgm:spPr/>
    </dgm:pt>
    <dgm:pt modelId="{DF55B01E-303A-47A5-BAC7-3AF9A9A12ABE}" type="pres">
      <dgm:prSet presAssocID="{763099F6-EC55-4A0B-BBAE-F49E4E50E828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1896B996-DFA2-42A7-804D-DB8FB9CBA7B1}" type="pres">
      <dgm:prSet presAssocID="{763099F6-EC55-4A0B-BBAE-F49E4E50E828}" presName="connTx" presStyleLbl="parChTrans1D3" presStyleIdx="1" presStyleCnt="4"/>
      <dgm:spPr/>
      <dgm:t>
        <a:bodyPr/>
        <a:lstStyle/>
        <a:p>
          <a:endParaRPr lang="es-ES"/>
        </a:p>
      </dgm:t>
    </dgm:pt>
    <dgm:pt modelId="{E0ED04CB-BBAF-45CD-AD33-8F1DB0C4B788}" type="pres">
      <dgm:prSet presAssocID="{1A3D9382-633A-45CD-B924-3A7E8D10E8DD}" presName="root2" presStyleCnt="0"/>
      <dgm:spPr/>
    </dgm:pt>
    <dgm:pt modelId="{D584AC37-DCAC-443E-BCC5-483D68505660}" type="pres">
      <dgm:prSet presAssocID="{1A3D9382-633A-45CD-B924-3A7E8D10E8D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301424-07D3-446B-B64E-D62B143A5004}" type="pres">
      <dgm:prSet presAssocID="{1A3D9382-633A-45CD-B924-3A7E8D10E8DD}" presName="level3hierChild" presStyleCnt="0"/>
      <dgm:spPr/>
    </dgm:pt>
    <dgm:pt modelId="{980A5FE6-9DF7-48E2-BB39-A1D4175E642F}" type="pres">
      <dgm:prSet presAssocID="{FF968E5F-1097-4279-A0C2-25DC7B246115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7AA53E5C-8CCE-4B5A-A126-D57555F29144}" type="pres">
      <dgm:prSet presAssocID="{FF968E5F-1097-4279-A0C2-25DC7B246115}" presName="connTx" presStyleLbl="parChTrans1D2" presStyleIdx="1" presStyleCnt="2"/>
      <dgm:spPr/>
      <dgm:t>
        <a:bodyPr/>
        <a:lstStyle/>
        <a:p>
          <a:endParaRPr lang="es-ES"/>
        </a:p>
      </dgm:t>
    </dgm:pt>
    <dgm:pt modelId="{DE9D763D-B51F-4754-BCE5-7FE0C1BFAA25}" type="pres">
      <dgm:prSet presAssocID="{BCA9A6EC-BA45-488C-9CD6-EC2D6C2010E1}" presName="root2" presStyleCnt="0"/>
      <dgm:spPr/>
    </dgm:pt>
    <dgm:pt modelId="{A4959829-7196-42CE-8B0B-A16E5866F2E1}" type="pres">
      <dgm:prSet presAssocID="{BCA9A6EC-BA45-488C-9CD6-EC2D6C2010E1}" presName="LevelTwoTextNode" presStyleLbl="node2" presStyleIdx="1" presStyleCnt="2" custScaleX="8422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D774211-67F9-46F3-953A-75D91DA980B0}" type="pres">
      <dgm:prSet presAssocID="{BCA9A6EC-BA45-488C-9CD6-EC2D6C2010E1}" presName="level3hierChild" presStyleCnt="0"/>
      <dgm:spPr/>
    </dgm:pt>
    <dgm:pt modelId="{6EB15979-7D6C-4066-BEDF-9E27F076D66E}" type="pres">
      <dgm:prSet presAssocID="{57AA79EA-7F64-4B33-9655-E565005DC1BD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FF920652-47C4-4D77-AAEE-52774ED07CE9}" type="pres">
      <dgm:prSet presAssocID="{57AA79EA-7F64-4B33-9655-E565005DC1BD}" presName="connTx" presStyleLbl="parChTrans1D3" presStyleIdx="2" presStyleCnt="4"/>
      <dgm:spPr/>
      <dgm:t>
        <a:bodyPr/>
        <a:lstStyle/>
        <a:p>
          <a:endParaRPr lang="es-ES"/>
        </a:p>
      </dgm:t>
    </dgm:pt>
    <dgm:pt modelId="{BC1E0712-F78A-486D-85EC-7B637BB14FAD}" type="pres">
      <dgm:prSet presAssocID="{495B1077-B847-4C78-BE41-DA0C83A1BC39}" presName="root2" presStyleCnt="0"/>
      <dgm:spPr/>
    </dgm:pt>
    <dgm:pt modelId="{86D9E4AD-B308-4636-B056-C813F81EB642}" type="pres">
      <dgm:prSet presAssocID="{495B1077-B847-4C78-BE41-DA0C83A1BC39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8E62A85-C2CF-4C81-99DD-E45A4819E134}" type="pres">
      <dgm:prSet presAssocID="{495B1077-B847-4C78-BE41-DA0C83A1BC39}" presName="level3hierChild" presStyleCnt="0"/>
      <dgm:spPr/>
    </dgm:pt>
    <dgm:pt modelId="{CE2C6E3F-9593-4E39-9AEE-2B85707E1474}" type="pres">
      <dgm:prSet presAssocID="{DC84CA0D-794A-4156-A309-6DF236024D08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4F71C673-84A2-4FEB-B864-E4A6C38E0660}" type="pres">
      <dgm:prSet presAssocID="{DC84CA0D-794A-4156-A309-6DF236024D08}" presName="connTx" presStyleLbl="parChTrans1D3" presStyleIdx="3" presStyleCnt="4"/>
      <dgm:spPr/>
      <dgm:t>
        <a:bodyPr/>
        <a:lstStyle/>
        <a:p>
          <a:endParaRPr lang="es-ES"/>
        </a:p>
      </dgm:t>
    </dgm:pt>
    <dgm:pt modelId="{1848F0C8-EC7F-4787-8F30-5EBA48751E64}" type="pres">
      <dgm:prSet presAssocID="{3160BDF1-561F-4806-8E7C-AA60ED384F30}" presName="root2" presStyleCnt="0"/>
      <dgm:spPr/>
    </dgm:pt>
    <dgm:pt modelId="{E55EA007-F3B0-422E-B11E-E813EF77D766}" type="pres">
      <dgm:prSet presAssocID="{3160BDF1-561F-4806-8E7C-AA60ED384F30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D4CC713-6800-4F77-BBD4-AE9FF2833539}" type="pres">
      <dgm:prSet presAssocID="{3160BDF1-561F-4806-8E7C-AA60ED384F30}" presName="level3hierChild" presStyleCnt="0"/>
      <dgm:spPr/>
    </dgm:pt>
  </dgm:ptLst>
  <dgm:cxnLst>
    <dgm:cxn modelId="{5CD8DEEA-9C84-4F7F-BE28-3533B23D4484}" srcId="{05F9230A-DBCA-4CD2-AFA6-40B39F0D05DB}" destId="{CE601984-A8F3-4F75-B26F-0F47B12BD6B7}" srcOrd="0" destOrd="0" parTransId="{5F1F89C5-C77A-49E9-9FCB-8D27344312C2}" sibTransId="{08D5C680-140A-452A-8FA7-716A7B5FAB9D}"/>
    <dgm:cxn modelId="{C9E79C72-29F1-4EAB-83EC-C02E6062FEC3}" type="presOf" srcId="{BCA9A6EC-BA45-488C-9CD6-EC2D6C2010E1}" destId="{A4959829-7196-42CE-8B0B-A16E5866F2E1}" srcOrd="0" destOrd="0" presId="urn:microsoft.com/office/officeart/2008/layout/HorizontalMultiLevelHierarchy"/>
    <dgm:cxn modelId="{ECFDCA5A-BDBA-44CA-A79B-468F32273824}" type="presOf" srcId="{EA1898DE-7D48-49C2-900C-F83997D2CE24}" destId="{CDB87027-3C01-4E98-A23D-A49CC669D5A4}" srcOrd="0" destOrd="0" presId="urn:microsoft.com/office/officeart/2008/layout/HorizontalMultiLevelHierarchy"/>
    <dgm:cxn modelId="{569427D2-84F0-4158-B3BD-97D87E490488}" srcId="{EA1898DE-7D48-49C2-900C-F83997D2CE24}" destId="{BCA9A6EC-BA45-488C-9CD6-EC2D6C2010E1}" srcOrd="1" destOrd="0" parTransId="{FF968E5F-1097-4279-A0C2-25DC7B246115}" sibTransId="{8FA1B41A-F644-4F5A-ACD4-30207A55BF28}"/>
    <dgm:cxn modelId="{8F192E1A-B4C3-4F1A-93D0-FFD2798F2BB3}" type="presOf" srcId="{DC84CA0D-794A-4156-A309-6DF236024D08}" destId="{4F71C673-84A2-4FEB-B864-E4A6C38E0660}" srcOrd="1" destOrd="0" presId="urn:microsoft.com/office/officeart/2008/layout/HorizontalMultiLevelHierarchy"/>
    <dgm:cxn modelId="{6554AADB-DD87-4077-B80A-D9BADA5E5917}" type="presOf" srcId="{FF968E5F-1097-4279-A0C2-25DC7B246115}" destId="{7AA53E5C-8CCE-4B5A-A126-D57555F29144}" srcOrd="1" destOrd="0" presId="urn:microsoft.com/office/officeart/2008/layout/HorizontalMultiLevelHierarchy"/>
    <dgm:cxn modelId="{AAD02359-61E0-43FF-BEC5-0B06DFB46480}" type="presOf" srcId="{763099F6-EC55-4A0B-BBAE-F49E4E50E828}" destId="{DF55B01E-303A-47A5-BAC7-3AF9A9A12ABE}" srcOrd="0" destOrd="0" presId="urn:microsoft.com/office/officeart/2008/layout/HorizontalMultiLevelHierarchy"/>
    <dgm:cxn modelId="{A95046EA-4B33-416C-82B1-61E97F8DB7F7}" type="presOf" srcId="{5F1F89C5-C77A-49E9-9FCB-8D27344312C2}" destId="{381DE780-B4F1-4591-B7A4-EEA4F492D120}" srcOrd="1" destOrd="0" presId="urn:microsoft.com/office/officeart/2008/layout/HorizontalMultiLevelHierarchy"/>
    <dgm:cxn modelId="{3855C7A4-8BCA-4BC5-8714-8B949461BFC6}" type="presOf" srcId="{FF968E5F-1097-4279-A0C2-25DC7B246115}" destId="{980A5FE6-9DF7-48E2-BB39-A1D4175E642F}" srcOrd="0" destOrd="0" presId="urn:microsoft.com/office/officeart/2008/layout/HorizontalMultiLevelHierarchy"/>
    <dgm:cxn modelId="{B7511102-C685-4931-AC2F-28F135469DF5}" type="presOf" srcId="{495B1077-B847-4C78-BE41-DA0C83A1BC39}" destId="{86D9E4AD-B308-4636-B056-C813F81EB642}" srcOrd="0" destOrd="0" presId="urn:microsoft.com/office/officeart/2008/layout/HorizontalMultiLevelHierarchy"/>
    <dgm:cxn modelId="{15B68E1E-FF2D-4B47-9D1D-B0A3E4780874}" type="presOf" srcId="{CE601984-A8F3-4F75-B26F-0F47B12BD6B7}" destId="{52A2F7E5-DC44-417D-9143-A107CB85B4A5}" srcOrd="0" destOrd="0" presId="urn:microsoft.com/office/officeart/2008/layout/HorizontalMultiLevelHierarchy"/>
    <dgm:cxn modelId="{27223F3B-5839-447A-A05A-174B55A1EB3B}" srcId="{EA1898DE-7D48-49C2-900C-F83997D2CE24}" destId="{05F9230A-DBCA-4CD2-AFA6-40B39F0D05DB}" srcOrd="0" destOrd="0" parTransId="{C7C75E08-A9DE-4298-B84D-E65E16E8378F}" sibTransId="{F41A5535-DA03-40E0-AE3B-A668FD524F26}"/>
    <dgm:cxn modelId="{DD7EAC13-C653-43CF-9DDB-1BB6800273A6}" type="presOf" srcId="{05F9230A-DBCA-4CD2-AFA6-40B39F0D05DB}" destId="{36062363-825C-4BB3-82AD-E255E524CBC9}" srcOrd="0" destOrd="0" presId="urn:microsoft.com/office/officeart/2008/layout/HorizontalMultiLevelHierarchy"/>
    <dgm:cxn modelId="{53EA31D4-4F8A-4F1F-9844-6409F1A28154}" srcId="{BCA9A6EC-BA45-488C-9CD6-EC2D6C2010E1}" destId="{3160BDF1-561F-4806-8E7C-AA60ED384F30}" srcOrd="1" destOrd="0" parTransId="{DC84CA0D-794A-4156-A309-6DF236024D08}" sibTransId="{4C820AEF-DB62-404D-8091-CAC62E8BD373}"/>
    <dgm:cxn modelId="{B193FD18-0979-4F7B-815B-9D5589AC76ED}" type="presOf" srcId="{5F1F89C5-C77A-49E9-9FCB-8D27344312C2}" destId="{4EED4E26-CE4D-4DCA-AF48-B05300192150}" srcOrd="0" destOrd="0" presId="urn:microsoft.com/office/officeart/2008/layout/HorizontalMultiLevelHierarchy"/>
    <dgm:cxn modelId="{3D13B1B8-9C61-43CB-A40B-D84323A1B116}" type="presOf" srcId="{763099F6-EC55-4A0B-BBAE-F49E4E50E828}" destId="{1896B996-DFA2-42A7-804D-DB8FB9CBA7B1}" srcOrd="1" destOrd="0" presId="urn:microsoft.com/office/officeart/2008/layout/HorizontalMultiLevelHierarchy"/>
    <dgm:cxn modelId="{309E91C2-F2E4-4BCA-9637-6542CF0F3D0C}" type="presOf" srcId="{C7C75E08-A9DE-4298-B84D-E65E16E8378F}" destId="{53D3DD37-D393-4E7A-85D3-ACD60DB833D2}" srcOrd="0" destOrd="0" presId="urn:microsoft.com/office/officeart/2008/layout/HorizontalMultiLevelHierarchy"/>
    <dgm:cxn modelId="{997B68A1-4BF7-4F18-9C57-48010546BDA9}" srcId="{BCA9A6EC-BA45-488C-9CD6-EC2D6C2010E1}" destId="{495B1077-B847-4C78-BE41-DA0C83A1BC39}" srcOrd="0" destOrd="0" parTransId="{57AA79EA-7F64-4B33-9655-E565005DC1BD}" sibTransId="{7E1BDAEB-2A8C-4EB8-A26A-05BD5BFE5F37}"/>
    <dgm:cxn modelId="{C0D050F8-DA55-4495-96E9-8395BA759ED9}" type="presOf" srcId="{57AA79EA-7F64-4B33-9655-E565005DC1BD}" destId="{FF920652-47C4-4D77-AAEE-52774ED07CE9}" srcOrd="1" destOrd="0" presId="urn:microsoft.com/office/officeart/2008/layout/HorizontalMultiLevelHierarchy"/>
    <dgm:cxn modelId="{FA6CD6A6-C678-484B-AAF2-1A50F1FEE56E}" type="presOf" srcId="{C7C75E08-A9DE-4298-B84D-E65E16E8378F}" destId="{E771089D-393B-41B0-8FF8-5B49A358A76A}" srcOrd="1" destOrd="0" presId="urn:microsoft.com/office/officeart/2008/layout/HorizontalMultiLevelHierarchy"/>
    <dgm:cxn modelId="{FA34CC81-9438-4672-ADC4-AF611E965D37}" type="presOf" srcId="{DC84CA0D-794A-4156-A309-6DF236024D08}" destId="{CE2C6E3F-9593-4E39-9AEE-2B85707E1474}" srcOrd="0" destOrd="0" presId="urn:microsoft.com/office/officeart/2008/layout/HorizontalMultiLevelHierarchy"/>
    <dgm:cxn modelId="{0C3470D3-22D5-4F96-9556-9DEF17272F89}" srcId="{032742D5-4F25-4597-B3CE-C2F40ACB0AE2}" destId="{EA1898DE-7D48-49C2-900C-F83997D2CE24}" srcOrd="0" destOrd="0" parTransId="{934BFCEC-EAF6-4386-8BBA-8CB0CA1D890E}" sibTransId="{6483280F-3705-4F58-9B09-0CBE5B9BC90B}"/>
    <dgm:cxn modelId="{10380C50-0276-45F9-AE31-19448E93CA2D}" type="presOf" srcId="{032742D5-4F25-4597-B3CE-C2F40ACB0AE2}" destId="{7BF91BEE-C9DE-4E31-80F1-A8CE9A004893}" srcOrd="0" destOrd="0" presId="urn:microsoft.com/office/officeart/2008/layout/HorizontalMultiLevelHierarchy"/>
    <dgm:cxn modelId="{79069F69-6ED9-49D3-A6B4-0132F2C07FDA}" type="presOf" srcId="{57AA79EA-7F64-4B33-9655-E565005DC1BD}" destId="{6EB15979-7D6C-4066-BEDF-9E27F076D66E}" srcOrd="0" destOrd="0" presId="urn:microsoft.com/office/officeart/2008/layout/HorizontalMultiLevelHierarchy"/>
    <dgm:cxn modelId="{76C0D446-6285-4F61-BDDB-A1C42B8755BE}" srcId="{05F9230A-DBCA-4CD2-AFA6-40B39F0D05DB}" destId="{1A3D9382-633A-45CD-B924-3A7E8D10E8DD}" srcOrd="1" destOrd="0" parTransId="{763099F6-EC55-4A0B-BBAE-F49E4E50E828}" sibTransId="{319159A7-1970-44C8-B206-6E5941B15627}"/>
    <dgm:cxn modelId="{5EC8DB04-E40C-4930-9D19-82C9AADBF261}" type="presOf" srcId="{3160BDF1-561F-4806-8E7C-AA60ED384F30}" destId="{E55EA007-F3B0-422E-B11E-E813EF77D766}" srcOrd="0" destOrd="0" presId="urn:microsoft.com/office/officeart/2008/layout/HorizontalMultiLevelHierarchy"/>
    <dgm:cxn modelId="{1C3FDAA8-41B3-4151-B5FA-EDC54A560888}" type="presOf" srcId="{1A3D9382-633A-45CD-B924-3A7E8D10E8DD}" destId="{D584AC37-DCAC-443E-BCC5-483D68505660}" srcOrd="0" destOrd="0" presId="urn:microsoft.com/office/officeart/2008/layout/HorizontalMultiLevelHierarchy"/>
    <dgm:cxn modelId="{2C50B868-ED90-41F8-831F-B516C1890CA6}" type="presParOf" srcId="{7BF91BEE-C9DE-4E31-80F1-A8CE9A004893}" destId="{9D690C8F-7B3C-4448-B937-B1D271B9C63A}" srcOrd="0" destOrd="0" presId="urn:microsoft.com/office/officeart/2008/layout/HorizontalMultiLevelHierarchy"/>
    <dgm:cxn modelId="{A26836DE-976A-45F4-BB57-65BA52DCC458}" type="presParOf" srcId="{9D690C8F-7B3C-4448-B937-B1D271B9C63A}" destId="{CDB87027-3C01-4E98-A23D-A49CC669D5A4}" srcOrd="0" destOrd="0" presId="urn:microsoft.com/office/officeart/2008/layout/HorizontalMultiLevelHierarchy"/>
    <dgm:cxn modelId="{F02337E6-F597-4CDF-B242-08A838ED5858}" type="presParOf" srcId="{9D690C8F-7B3C-4448-B937-B1D271B9C63A}" destId="{6524ED14-9EBF-43B5-9BA5-270007665837}" srcOrd="1" destOrd="0" presId="urn:microsoft.com/office/officeart/2008/layout/HorizontalMultiLevelHierarchy"/>
    <dgm:cxn modelId="{28B6D5A6-28D0-40B9-9246-217472A12579}" type="presParOf" srcId="{6524ED14-9EBF-43B5-9BA5-270007665837}" destId="{53D3DD37-D393-4E7A-85D3-ACD60DB833D2}" srcOrd="0" destOrd="0" presId="urn:microsoft.com/office/officeart/2008/layout/HorizontalMultiLevelHierarchy"/>
    <dgm:cxn modelId="{0EC81280-0D2C-47BE-891E-0B27C27007D9}" type="presParOf" srcId="{53D3DD37-D393-4E7A-85D3-ACD60DB833D2}" destId="{E771089D-393B-41B0-8FF8-5B49A358A76A}" srcOrd="0" destOrd="0" presId="urn:microsoft.com/office/officeart/2008/layout/HorizontalMultiLevelHierarchy"/>
    <dgm:cxn modelId="{FE2CEE0C-D779-48B0-ACEA-C5FDC2FF0B60}" type="presParOf" srcId="{6524ED14-9EBF-43B5-9BA5-270007665837}" destId="{875DCFEA-E150-4EAE-8088-0A96219FD673}" srcOrd="1" destOrd="0" presId="urn:microsoft.com/office/officeart/2008/layout/HorizontalMultiLevelHierarchy"/>
    <dgm:cxn modelId="{BE70DC97-3B5E-4EF0-95A3-C4E8FA71CB8B}" type="presParOf" srcId="{875DCFEA-E150-4EAE-8088-0A96219FD673}" destId="{36062363-825C-4BB3-82AD-E255E524CBC9}" srcOrd="0" destOrd="0" presId="urn:microsoft.com/office/officeart/2008/layout/HorizontalMultiLevelHierarchy"/>
    <dgm:cxn modelId="{334011A0-FF0F-4F0E-BF95-0D609566C0F6}" type="presParOf" srcId="{875DCFEA-E150-4EAE-8088-0A96219FD673}" destId="{AA7A2842-4D25-4BF7-A459-5DD4484FA78A}" srcOrd="1" destOrd="0" presId="urn:microsoft.com/office/officeart/2008/layout/HorizontalMultiLevelHierarchy"/>
    <dgm:cxn modelId="{DC1356BC-D19D-43D1-AF32-4EBFDB798144}" type="presParOf" srcId="{AA7A2842-4D25-4BF7-A459-5DD4484FA78A}" destId="{4EED4E26-CE4D-4DCA-AF48-B05300192150}" srcOrd="0" destOrd="0" presId="urn:microsoft.com/office/officeart/2008/layout/HorizontalMultiLevelHierarchy"/>
    <dgm:cxn modelId="{8299F4A1-5B8A-458B-B351-6C33CA5419DB}" type="presParOf" srcId="{4EED4E26-CE4D-4DCA-AF48-B05300192150}" destId="{381DE780-B4F1-4591-B7A4-EEA4F492D120}" srcOrd="0" destOrd="0" presId="urn:microsoft.com/office/officeart/2008/layout/HorizontalMultiLevelHierarchy"/>
    <dgm:cxn modelId="{37C30551-0D49-46A6-B51F-B311F5EC1145}" type="presParOf" srcId="{AA7A2842-4D25-4BF7-A459-5DD4484FA78A}" destId="{C2445865-1C31-4864-85C3-BC3063B1301E}" srcOrd="1" destOrd="0" presId="urn:microsoft.com/office/officeart/2008/layout/HorizontalMultiLevelHierarchy"/>
    <dgm:cxn modelId="{64B2E7DE-BEF1-4443-BF46-A377D21BA705}" type="presParOf" srcId="{C2445865-1C31-4864-85C3-BC3063B1301E}" destId="{52A2F7E5-DC44-417D-9143-A107CB85B4A5}" srcOrd="0" destOrd="0" presId="urn:microsoft.com/office/officeart/2008/layout/HorizontalMultiLevelHierarchy"/>
    <dgm:cxn modelId="{4095ABCC-06F6-4ABA-8A6A-4E6068400433}" type="presParOf" srcId="{C2445865-1C31-4864-85C3-BC3063B1301E}" destId="{9C59452E-461B-4785-AC34-FD32D8B6FFA3}" srcOrd="1" destOrd="0" presId="urn:microsoft.com/office/officeart/2008/layout/HorizontalMultiLevelHierarchy"/>
    <dgm:cxn modelId="{9257CF69-7D5B-4DF1-958E-AA04041D5915}" type="presParOf" srcId="{AA7A2842-4D25-4BF7-A459-5DD4484FA78A}" destId="{DF55B01E-303A-47A5-BAC7-3AF9A9A12ABE}" srcOrd="2" destOrd="0" presId="urn:microsoft.com/office/officeart/2008/layout/HorizontalMultiLevelHierarchy"/>
    <dgm:cxn modelId="{8497A8E4-4F10-4C7D-82B1-44E2C86C4F29}" type="presParOf" srcId="{DF55B01E-303A-47A5-BAC7-3AF9A9A12ABE}" destId="{1896B996-DFA2-42A7-804D-DB8FB9CBA7B1}" srcOrd="0" destOrd="0" presId="urn:microsoft.com/office/officeart/2008/layout/HorizontalMultiLevelHierarchy"/>
    <dgm:cxn modelId="{9B1E3069-490E-43E8-9CEB-AF846B9A944D}" type="presParOf" srcId="{AA7A2842-4D25-4BF7-A459-5DD4484FA78A}" destId="{E0ED04CB-BBAF-45CD-AD33-8F1DB0C4B788}" srcOrd="3" destOrd="0" presId="urn:microsoft.com/office/officeart/2008/layout/HorizontalMultiLevelHierarchy"/>
    <dgm:cxn modelId="{0F8F35F5-D5FF-4F4E-9630-DE617505FF61}" type="presParOf" srcId="{E0ED04CB-BBAF-45CD-AD33-8F1DB0C4B788}" destId="{D584AC37-DCAC-443E-BCC5-483D68505660}" srcOrd="0" destOrd="0" presId="urn:microsoft.com/office/officeart/2008/layout/HorizontalMultiLevelHierarchy"/>
    <dgm:cxn modelId="{3AFB79A0-4CD9-42CA-8AA1-B23DA2616BD6}" type="presParOf" srcId="{E0ED04CB-BBAF-45CD-AD33-8F1DB0C4B788}" destId="{97301424-07D3-446B-B64E-D62B143A5004}" srcOrd="1" destOrd="0" presId="urn:microsoft.com/office/officeart/2008/layout/HorizontalMultiLevelHierarchy"/>
    <dgm:cxn modelId="{E7E61F97-4C00-42A3-AF8F-E9AC9813250C}" type="presParOf" srcId="{6524ED14-9EBF-43B5-9BA5-270007665837}" destId="{980A5FE6-9DF7-48E2-BB39-A1D4175E642F}" srcOrd="2" destOrd="0" presId="urn:microsoft.com/office/officeart/2008/layout/HorizontalMultiLevelHierarchy"/>
    <dgm:cxn modelId="{98F5EFB3-F1A7-4C99-9372-3347A522B9FD}" type="presParOf" srcId="{980A5FE6-9DF7-48E2-BB39-A1D4175E642F}" destId="{7AA53E5C-8CCE-4B5A-A126-D57555F29144}" srcOrd="0" destOrd="0" presId="urn:microsoft.com/office/officeart/2008/layout/HorizontalMultiLevelHierarchy"/>
    <dgm:cxn modelId="{9700E5CD-0F9D-41A0-BF3C-8D29830F58CB}" type="presParOf" srcId="{6524ED14-9EBF-43B5-9BA5-270007665837}" destId="{DE9D763D-B51F-4754-BCE5-7FE0C1BFAA25}" srcOrd="3" destOrd="0" presId="urn:microsoft.com/office/officeart/2008/layout/HorizontalMultiLevelHierarchy"/>
    <dgm:cxn modelId="{85F7E1D1-3876-4EFE-BBA0-8EFE792DE67B}" type="presParOf" srcId="{DE9D763D-B51F-4754-BCE5-7FE0C1BFAA25}" destId="{A4959829-7196-42CE-8B0B-A16E5866F2E1}" srcOrd="0" destOrd="0" presId="urn:microsoft.com/office/officeart/2008/layout/HorizontalMultiLevelHierarchy"/>
    <dgm:cxn modelId="{3DEBF156-DCE1-4114-9843-758EED6E8615}" type="presParOf" srcId="{DE9D763D-B51F-4754-BCE5-7FE0C1BFAA25}" destId="{FD774211-67F9-46F3-953A-75D91DA980B0}" srcOrd="1" destOrd="0" presId="urn:microsoft.com/office/officeart/2008/layout/HorizontalMultiLevelHierarchy"/>
    <dgm:cxn modelId="{9381F567-8512-46AF-AF6C-6947C8E5CC27}" type="presParOf" srcId="{FD774211-67F9-46F3-953A-75D91DA980B0}" destId="{6EB15979-7D6C-4066-BEDF-9E27F076D66E}" srcOrd="0" destOrd="0" presId="urn:microsoft.com/office/officeart/2008/layout/HorizontalMultiLevelHierarchy"/>
    <dgm:cxn modelId="{E6EEB421-8ED0-429F-8391-1E8BCFE4CBD1}" type="presParOf" srcId="{6EB15979-7D6C-4066-BEDF-9E27F076D66E}" destId="{FF920652-47C4-4D77-AAEE-52774ED07CE9}" srcOrd="0" destOrd="0" presId="urn:microsoft.com/office/officeart/2008/layout/HorizontalMultiLevelHierarchy"/>
    <dgm:cxn modelId="{C61A96EF-D62E-4531-A9A0-F1D2234D3414}" type="presParOf" srcId="{FD774211-67F9-46F3-953A-75D91DA980B0}" destId="{BC1E0712-F78A-486D-85EC-7B637BB14FAD}" srcOrd="1" destOrd="0" presId="urn:microsoft.com/office/officeart/2008/layout/HorizontalMultiLevelHierarchy"/>
    <dgm:cxn modelId="{369C6C1D-C509-4A14-AC35-B26E0CC8585D}" type="presParOf" srcId="{BC1E0712-F78A-486D-85EC-7B637BB14FAD}" destId="{86D9E4AD-B308-4636-B056-C813F81EB642}" srcOrd="0" destOrd="0" presId="urn:microsoft.com/office/officeart/2008/layout/HorizontalMultiLevelHierarchy"/>
    <dgm:cxn modelId="{19FAB3B6-9102-4746-8FB2-448672FAD516}" type="presParOf" srcId="{BC1E0712-F78A-486D-85EC-7B637BB14FAD}" destId="{38E62A85-C2CF-4C81-99DD-E45A4819E134}" srcOrd="1" destOrd="0" presId="urn:microsoft.com/office/officeart/2008/layout/HorizontalMultiLevelHierarchy"/>
    <dgm:cxn modelId="{D4841CA0-21A8-45AB-A575-80C988EDB7B2}" type="presParOf" srcId="{FD774211-67F9-46F3-953A-75D91DA980B0}" destId="{CE2C6E3F-9593-4E39-9AEE-2B85707E1474}" srcOrd="2" destOrd="0" presId="urn:microsoft.com/office/officeart/2008/layout/HorizontalMultiLevelHierarchy"/>
    <dgm:cxn modelId="{E572891A-A08C-4CC1-BF27-C0787C58668A}" type="presParOf" srcId="{CE2C6E3F-9593-4E39-9AEE-2B85707E1474}" destId="{4F71C673-84A2-4FEB-B864-E4A6C38E0660}" srcOrd="0" destOrd="0" presId="urn:microsoft.com/office/officeart/2008/layout/HorizontalMultiLevelHierarchy"/>
    <dgm:cxn modelId="{1293C234-A7BC-4A05-A122-2716092594A1}" type="presParOf" srcId="{FD774211-67F9-46F3-953A-75D91DA980B0}" destId="{1848F0C8-EC7F-4787-8F30-5EBA48751E64}" srcOrd="3" destOrd="0" presId="urn:microsoft.com/office/officeart/2008/layout/HorizontalMultiLevelHierarchy"/>
    <dgm:cxn modelId="{212BF2AE-B583-4402-BAD4-9DD7F571E7DA}" type="presParOf" srcId="{1848F0C8-EC7F-4787-8F30-5EBA48751E64}" destId="{E55EA007-F3B0-422E-B11E-E813EF77D766}" srcOrd="0" destOrd="0" presId="urn:microsoft.com/office/officeart/2008/layout/HorizontalMultiLevelHierarchy"/>
    <dgm:cxn modelId="{7BA426FF-C844-4F60-809A-AE85887615A6}" type="presParOf" srcId="{1848F0C8-EC7F-4787-8F30-5EBA48751E64}" destId="{8D4CC713-6800-4F77-BBD4-AE9FF28335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38C6B-D022-475C-B07E-9514AEB5EAD8}">
      <dsp:nvSpPr>
        <dsp:cNvPr id="0" name=""/>
        <dsp:cNvSpPr/>
      </dsp:nvSpPr>
      <dsp:spPr>
        <a:xfrm>
          <a:off x="-5429759" y="-831831"/>
          <a:ext cx="6468496" cy="6468496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BB584-6742-4E06-B676-52E4306E80F3}">
      <dsp:nvSpPr>
        <dsp:cNvPr id="0" name=""/>
        <dsp:cNvSpPr/>
      </dsp:nvSpPr>
      <dsp:spPr>
        <a:xfrm>
          <a:off x="337059" y="218427"/>
          <a:ext cx="9748712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Introducción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337059" y="218427"/>
        <a:ext cx="9748712" cy="436663"/>
      </dsp:txXfrm>
    </dsp:sp>
    <dsp:sp modelId="{A5389F7C-E11B-454E-9324-9C217254F77A}">
      <dsp:nvSpPr>
        <dsp:cNvPr id="0" name=""/>
        <dsp:cNvSpPr/>
      </dsp:nvSpPr>
      <dsp:spPr>
        <a:xfrm>
          <a:off x="64144" y="163844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881942-4510-4191-A7C3-C8E4AA520C52}">
      <dsp:nvSpPr>
        <dsp:cNvPr id="0" name=""/>
        <dsp:cNvSpPr/>
      </dsp:nvSpPr>
      <dsp:spPr>
        <a:xfrm>
          <a:off x="732496" y="873807"/>
          <a:ext cx="9353274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Objetivos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732496" y="873807"/>
        <a:ext cx="9353274" cy="436663"/>
      </dsp:txXfrm>
    </dsp:sp>
    <dsp:sp modelId="{CF1CBCEA-0708-42FB-B190-88C18697E2A7}">
      <dsp:nvSpPr>
        <dsp:cNvPr id="0" name=""/>
        <dsp:cNvSpPr/>
      </dsp:nvSpPr>
      <dsp:spPr>
        <a:xfrm>
          <a:off x="459582" y="819224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BEE6D5-02FD-4857-A82A-FBAEB909E6A2}">
      <dsp:nvSpPr>
        <dsp:cNvPr id="0" name=""/>
        <dsp:cNvSpPr/>
      </dsp:nvSpPr>
      <dsp:spPr>
        <a:xfrm>
          <a:off x="949194" y="1528705"/>
          <a:ext cx="9136576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Hipótesis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949194" y="1528705"/>
        <a:ext cx="9136576" cy="436663"/>
      </dsp:txXfrm>
    </dsp:sp>
    <dsp:sp modelId="{D15B681D-46BF-4E92-9400-3B27871D4020}">
      <dsp:nvSpPr>
        <dsp:cNvPr id="0" name=""/>
        <dsp:cNvSpPr/>
      </dsp:nvSpPr>
      <dsp:spPr>
        <a:xfrm>
          <a:off x="676280" y="1474123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314244-0F34-401B-A93E-AF1965419BBA}">
      <dsp:nvSpPr>
        <dsp:cNvPr id="0" name=""/>
        <dsp:cNvSpPr/>
      </dsp:nvSpPr>
      <dsp:spPr>
        <a:xfrm>
          <a:off x="1018384" y="2184085"/>
          <a:ext cx="9067386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Metodología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1018384" y="2184085"/>
        <a:ext cx="9067386" cy="436663"/>
      </dsp:txXfrm>
    </dsp:sp>
    <dsp:sp modelId="{CEA08408-C01A-4F88-AE68-462EAB51E53D}">
      <dsp:nvSpPr>
        <dsp:cNvPr id="0" name=""/>
        <dsp:cNvSpPr/>
      </dsp:nvSpPr>
      <dsp:spPr>
        <a:xfrm>
          <a:off x="745469" y="2129502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2DC10-B4AF-479F-AB78-5AE95EC1CCAD}">
      <dsp:nvSpPr>
        <dsp:cNvPr id="0" name=""/>
        <dsp:cNvSpPr/>
      </dsp:nvSpPr>
      <dsp:spPr>
        <a:xfrm>
          <a:off x="949194" y="2839464"/>
          <a:ext cx="9136576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Resultados y Discusión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949194" y="2839464"/>
        <a:ext cx="9136576" cy="436663"/>
      </dsp:txXfrm>
    </dsp:sp>
    <dsp:sp modelId="{B85E40D7-A761-49F7-9D38-D0668E5BB497}">
      <dsp:nvSpPr>
        <dsp:cNvPr id="0" name=""/>
        <dsp:cNvSpPr/>
      </dsp:nvSpPr>
      <dsp:spPr>
        <a:xfrm>
          <a:off x="676280" y="2784881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F37BA2-3628-4B85-9D2C-46C350259BC5}">
      <dsp:nvSpPr>
        <dsp:cNvPr id="0" name=""/>
        <dsp:cNvSpPr/>
      </dsp:nvSpPr>
      <dsp:spPr>
        <a:xfrm>
          <a:off x="732496" y="3494363"/>
          <a:ext cx="9353274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Conclusiones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732496" y="3494363"/>
        <a:ext cx="9353274" cy="436663"/>
      </dsp:txXfrm>
    </dsp:sp>
    <dsp:sp modelId="{94F22AC4-7604-4EE8-9E30-36FFC4B35B8D}">
      <dsp:nvSpPr>
        <dsp:cNvPr id="0" name=""/>
        <dsp:cNvSpPr/>
      </dsp:nvSpPr>
      <dsp:spPr>
        <a:xfrm>
          <a:off x="459582" y="3439780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1F7E24-8916-43D0-AA96-60A5964453E3}">
      <dsp:nvSpPr>
        <dsp:cNvPr id="0" name=""/>
        <dsp:cNvSpPr/>
      </dsp:nvSpPr>
      <dsp:spPr>
        <a:xfrm>
          <a:off x="337059" y="4149742"/>
          <a:ext cx="9748712" cy="4366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66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1" kern="1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rPr>
            <a:t>Recomendaciones</a:t>
          </a:r>
          <a:endParaRPr lang="es-EC" sz="2800" b="1" i="1" kern="1200" dirty="0">
            <a:solidFill>
              <a:schemeClr val="tx1"/>
            </a:solidFill>
            <a:latin typeface="+mj-lt"/>
            <a:cs typeface="Calibri" panose="020F0502020204030204" pitchFamily="34" charset="0"/>
          </a:endParaRPr>
        </a:p>
      </dsp:txBody>
      <dsp:txXfrm>
        <a:off x="337059" y="4149742"/>
        <a:ext cx="9748712" cy="436663"/>
      </dsp:txXfrm>
    </dsp:sp>
    <dsp:sp modelId="{D1BA02FC-EF48-425D-9A10-BCBEA9B1FDCB}">
      <dsp:nvSpPr>
        <dsp:cNvPr id="0" name=""/>
        <dsp:cNvSpPr/>
      </dsp:nvSpPr>
      <dsp:spPr>
        <a:xfrm>
          <a:off x="64144" y="4095160"/>
          <a:ext cx="545829" cy="545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54C42-DFB5-4AD5-9D37-115266B47ED5}">
      <dsp:nvSpPr>
        <dsp:cNvPr id="0" name=""/>
        <dsp:cNvSpPr/>
      </dsp:nvSpPr>
      <dsp:spPr>
        <a:xfrm>
          <a:off x="2531" y="1025531"/>
          <a:ext cx="1711821" cy="855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918 especies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7600" y="1050600"/>
        <a:ext cx="1661683" cy="805772"/>
      </dsp:txXfrm>
    </dsp:sp>
    <dsp:sp modelId="{B3483E78-F176-4936-AEA1-1FD9188659CB}">
      <dsp:nvSpPr>
        <dsp:cNvPr id="0" name=""/>
        <dsp:cNvSpPr/>
      </dsp:nvSpPr>
      <dsp:spPr>
        <a:xfrm>
          <a:off x="1714352" y="1426987"/>
          <a:ext cx="684728" cy="52998"/>
        </a:xfrm>
        <a:custGeom>
          <a:avLst/>
          <a:gdLst/>
          <a:ahLst/>
          <a:cxnLst/>
          <a:rect l="0" t="0" r="0" b="0"/>
          <a:pathLst>
            <a:path>
              <a:moveTo>
                <a:pt x="0" y="26499"/>
              </a:moveTo>
              <a:lnTo>
                <a:pt x="684728" y="2649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039598" y="1436368"/>
        <a:ext cx="34236" cy="34236"/>
      </dsp:txXfrm>
    </dsp:sp>
    <dsp:sp modelId="{478A70EA-680D-4E22-B0BE-B65D9A5E3C21}">
      <dsp:nvSpPr>
        <dsp:cNvPr id="0" name=""/>
        <dsp:cNvSpPr/>
      </dsp:nvSpPr>
      <dsp:spPr>
        <a:xfrm>
          <a:off x="2399080" y="1025531"/>
          <a:ext cx="1711821" cy="855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360 endémicas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424149" y="1050600"/>
        <a:ext cx="1661683" cy="805772"/>
      </dsp:txXfrm>
    </dsp:sp>
    <dsp:sp modelId="{0BCF06E3-0825-46FD-8691-2370E90A74F4}">
      <dsp:nvSpPr>
        <dsp:cNvPr id="0" name=""/>
        <dsp:cNvSpPr/>
      </dsp:nvSpPr>
      <dsp:spPr>
        <a:xfrm rot="19457599">
          <a:off x="4031642" y="1180913"/>
          <a:ext cx="843245" cy="52998"/>
        </a:xfrm>
        <a:custGeom>
          <a:avLst/>
          <a:gdLst/>
          <a:ahLst/>
          <a:cxnLst/>
          <a:rect l="0" t="0" r="0" b="0"/>
          <a:pathLst>
            <a:path>
              <a:moveTo>
                <a:pt x="0" y="26499"/>
              </a:moveTo>
              <a:lnTo>
                <a:pt x="843245" y="2649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432184" y="1186331"/>
        <a:ext cx="42162" cy="42162"/>
      </dsp:txXfrm>
    </dsp:sp>
    <dsp:sp modelId="{B24A789D-9CB6-47B6-A2B7-CC6BDAB78F5E}">
      <dsp:nvSpPr>
        <dsp:cNvPr id="0" name=""/>
        <dsp:cNvSpPr/>
      </dsp:nvSpPr>
      <dsp:spPr>
        <a:xfrm>
          <a:off x="4795629" y="533382"/>
          <a:ext cx="1711821" cy="855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341 amenazadas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820698" y="558451"/>
        <a:ext cx="1661683" cy="805772"/>
      </dsp:txXfrm>
    </dsp:sp>
    <dsp:sp modelId="{4D8974F5-B290-40D4-A76A-D9D196299BBE}">
      <dsp:nvSpPr>
        <dsp:cNvPr id="0" name=""/>
        <dsp:cNvSpPr/>
      </dsp:nvSpPr>
      <dsp:spPr>
        <a:xfrm rot="2142401">
          <a:off x="4031642" y="1673061"/>
          <a:ext cx="843245" cy="52998"/>
        </a:xfrm>
        <a:custGeom>
          <a:avLst/>
          <a:gdLst/>
          <a:ahLst/>
          <a:cxnLst/>
          <a:rect l="0" t="0" r="0" b="0"/>
          <a:pathLst>
            <a:path>
              <a:moveTo>
                <a:pt x="0" y="26499"/>
              </a:moveTo>
              <a:lnTo>
                <a:pt x="843245" y="2649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432184" y="1678479"/>
        <a:ext cx="42162" cy="42162"/>
      </dsp:txXfrm>
    </dsp:sp>
    <dsp:sp modelId="{62B9B194-368B-40B8-ABA8-08D6907EACF6}">
      <dsp:nvSpPr>
        <dsp:cNvPr id="0" name=""/>
        <dsp:cNvSpPr/>
      </dsp:nvSpPr>
      <dsp:spPr>
        <a:xfrm>
          <a:off x="4795629" y="1517679"/>
          <a:ext cx="1711821" cy="855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1 extinta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820698" y="1542748"/>
        <a:ext cx="1661683" cy="805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D0954-5438-4E53-835D-2599CE5789F1}">
      <dsp:nvSpPr>
        <dsp:cNvPr id="0" name=""/>
        <dsp:cNvSpPr/>
      </dsp:nvSpPr>
      <dsp:spPr>
        <a:xfrm>
          <a:off x="267223" y="233"/>
          <a:ext cx="3372279" cy="843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ESTRATÉGICAS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1916" y="24926"/>
        <a:ext cx="3322893" cy="793683"/>
      </dsp:txXfrm>
    </dsp:sp>
    <dsp:sp modelId="{EB25DEA4-2814-4B8B-AAA2-94A6532273B9}">
      <dsp:nvSpPr>
        <dsp:cNvPr id="0" name=""/>
        <dsp:cNvSpPr/>
      </dsp:nvSpPr>
      <dsp:spPr>
        <a:xfrm rot="5400000">
          <a:off x="1879594" y="917072"/>
          <a:ext cx="147537" cy="14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39241-F8B7-4D39-A460-B0F261047E48}">
      <dsp:nvSpPr>
        <dsp:cNvPr id="0" name=""/>
        <dsp:cNvSpPr/>
      </dsp:nvSpPr>
      <dsp:spPr>
        <a:xfrm>
          <a:off x="267223" y="1138378"/>
          <a:ext cx="3372279" cy="8430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Planes de conservación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1916" y="1163071"/>
        <a:ext cx="3322893" cy="793683"/>
      </dsp:txXfrm>
    </dsp:sp>
    <dsp:sp modelId="{CC7E29CB-B1DC-4B87-A026-378DC7A87A8C}">
      <dsp:nvSpPr>
        <dsp:cNvPr id="0" name=""/>
        <dsp:cNvSpPr/>
      </dsp:nvSpPr>
      <dsp:spPr>
        <a:xfrm rot="5400000">
          <a:off x="1879594" y="2055216"/>
          <a:ext cx="147537" cy="14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62DB9-21B7-4755-B6B9-32215614C90C}">
      <dsp:nvSpPr>
        <dsp:cNvPr id="0" name=""/>
        <dsp:cNvSpPr/>
      </dsp:nvSpPr>
      <dsp:spPr>
        <a:xfrm>
          <a:off x="267223" y="2276522"/>
          <a:ext cx="3372279" cy="8430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87.74% restringen su hábitat a los páramos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1916" y="2301215"/>
        <a:ext cx="3322893" cy="793683"/>
      </dsp:txXfrm>
    </dsp:sp>
    <dsp:sp modelId="{0A7C9A3E-0C3A-4834-A3A3-264B22E76663}">
      <dsp:nvSpPr>
        <dsp:cNvPr id="0" name=""/>
        <dsp:cNvSpPr/>
      </dsp:nvSpPr>
      <dsp:spPr>
        <a:xfrm rot="5400000">
          <a:off x="1879594" y="3193361"/>
          <a:ext cx="147537" cy="14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76E26-2554-4097-95F6-76485A3DBEE7}">
      <dsp:nvSpPr>
        <dsp:cNvPr id="0" name=""/>
        <dsp:cNvSpPr/>
      </dsp:nvSpPr>
      <dsp:spPr>
        <a:xfrm>
          <a:off x="267223" y="3414667"/>
          <a:ext cx="3372279" cy="84306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Estudios morfológicos y ecológicos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1916" y="3439360"/>
        <a:ext cx="3322893" cy="793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61DA8-68F9-4579-AD5C-8A98965A7E89}">
      <dsp:nvSpPr>
        <dsp:cNvPr id="0" name=""/>
        <dsp:cNvSpPr/>
      </dsp:nvSpPr>
      <dsp:spPr>
        <a:xfrm>
          <a:off x="1996" y="1419419"/>
          <a:ext cx="2222679" cy="183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293CD9-7EA1-448F-8C9A-A8F73F5B3C55}">
      <dsp:nvSpPr>
        <dsp:cNvPr id="0" name=""/>
        <dsp:cNvSpPr/>
      </dsp:nvSpPr>
      <dsp:spPr>
        <a:xfrm>
          <a:off x="1203387" y="1531716"/>
          <a:ext cx="2899464" cy="2899464"/>
        </a:xfrm>
        <a:prstGeom prst="leftCircularArrow">
          <a:avLst>
            <a:gd name="adj1" fmla="val 3343"/>
            <a:gd name="adj2" fmla="val 413193"/>
            <a:gd name="adj3" fmla="val 2188704"/>
            <a:gd name="adj4" fmla="val 9024489"/>
            <a:gd name="adj5" fmla="val 39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D91B13-1691-4201-B608-94987F8C61E8}">
      <dsp:nvSpPr>
        <dsp:cNvPr id="0" name=""/>
        <dsp:cNvSpPr/>
      </dsp:nvSpPr>
      <dsp:spPr>
        <a:xfrm>
          <a:off x="236385" y="2859827"/>
          <a:ext cx="2494794" cy="785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Dimensionamiento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59397" y="2882839"/>
        <a:ext cx="2448770" cy="739652"/>
      </dsp:txXfrm>
    </dsp:sp>
    <dsp:sp modelId="{DAA5A207-5677-418E-AEEF-567673E86380}">
      <dsp:nvSpPr>
        <dsp:cNvPr id="0" name=""/>
        <dsp:cNvSpPr/>
      </dsp:nvSpPr>
      <dsp:spPr>
        <a:xfrm>
          <a:off x="3192697" y="1419419"/>
          <a:ext cx="2222679" cy="183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3E79C9-6A7B-4AF4-BDD0-88DED63F14A9}">
      <dsp:nvSpPr>
        <dsp:cNvPr id="0" name=""/>
        <dsp:cNvSpPr/>
      </dsp:nvSpPr>
      <dsp:spPr>
        <a:xfrm>
          <a:off x="4395031" y="244564"/>
          <a:ext cx="2885002" cy="2885002"/>
        </a:xfrm>
        <a:prstGeom prst="circularArrow">
          <a:avLst>
            <a:gd name="adj1" fmla="val 3359"/>
            <a:gd name="adj2" fmla="val 415430"/>
            <a:gd name="adj3" fmla="val 19409059"/>
            <a:gd name="adj4" fmla="val 12575511"/>
            <a:gd name="adj5" fmla="val 3919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829667-0279-472F-B2B1-ABB4955C0BD8}">
      <dsp:nvSpPr>
        <dsp:cNvPr id="0" name=""/>
        <dsp:cNvSpPr/>
      </dsp:nvSpPr>
      <dsp:spPr>
        <a:xfrm>
          <a:off x="3686626" y="1026581"/>
          <a:ext cx="1975715" cy="785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Pesaje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709638" y="1049593"/>
        <a:ext cx="1929691" cy="739652"/>
      </dsp:txXfrm>
    </dsp:sp>
    <dsp:sp modelId="{0100C083-D39C-4C71-BD43-70239F317AB1}">
      <dsp:nvSpPr>
        <dsp:cNvPr id="0" name=""/>
        <dsp:cNvSpPr/>
      </dsp:nvSpPr>
      <dsp:spPr>
        <a:xfrm>
          <a:off x="6123858" y="1419419"/>
          <a:ext cx="2222679" cy="183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6ADD59-B018-438B-9203-27BBEF99D8C3}">
      <dsp:nvSpPr>
        <dsp:cNvPr id="0" name=""/>
        <dsp:cNvSpPr/>
      </dsp:nvSpPr>
      <dsp:spPr>
        <a:xfrm>
          <a:off x="7344714" y="1754646"/>
          <a:ext cx="2600993" cy="2600993"/>
        </a:xfrm>
        <a:prstGeom prst="leftCircularArrow">
          <a:avLst>
            <a:gd name="adj1" fmla="val 3726"/>
            <a:gd name="adj2" fmla="val 464847"/>
            <a:gd name="adj3" fmla="val 2240358"/>
            <a:gd name="adj4" fmla="val 9024489"/>
            <a:gd name="adj5" fmla="val 4347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C75A08-5E7F-4390-B93D-A2BCA5F0616B}">
      <dsp:nvSpPr>
        <dsp:cNvPr id="0" name=""/>
        <dsp:cNvSpPr/>
      </dsp:nvSpPr>
      <dsp:spPr>
        <a:xfrm>
          <a:off x="6617787" y="2859827"/>
          <a:ext cx="1975715" cy="785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Estado de madurez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640799" y="2882839"/>
        <a:ext cx="1929691" cy="739652"/>
      </dsp:txXfrm>
    </dsp:sp>
    <dsp:sp modelId="{84AD9758-3F0A-4B61-8419-C2D4C44C64CF}">
      <dsp:nvSpPr>
        <dsp:cNvPr id="0" name=""/>
        <dsp:cNvSpPr/>
      </dsp:nvSpPr>
      <dsp:spPr>
        <a:xfrm>
          <a:off x="9055018" y="1419419"/>
          <a:ext cx="2222679" cy="183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9B2F9C-E146-4DA4-A746-57F2D1C4EBA3}">
      <dsp:nvSpPr>
        <dsp:cNvPr id="0" name=""/>
        <dsp:cNvSpPr/>
      </dsp:nvSpPr>
      <dsp:spPr>
        <a:xfrm>
          <a:off x="9548947" y="1026581"/>
          <a:ext cx="1975715" cy="785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Número de semillas por flor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9571959" y="1049593"/>
        <a:ext cx="1929691" cy="7396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55330-AAA1-492D-A127-8BF5232945E4}">
      <dsp:nvSpPr>
        <dsp:cNvPr id="0" name=""/>
        <dsp:cNvSpPr/>
      </dsp:nvSpPr>
      <dsp:spPr>
        <a:xfrm>
          <a:off x="10003" y="0"/>
          <a:ext cx="2990058" cy="737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Imbibición 18 horas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1599" y="21596"/>
        <a:ext cx="2946866" cy="694146"/>
      </dsp:txXfrm>
    </dsp:sp>
    <dsp:sp modelId="{19CED6DC-B7C7-43DA-AA65-A3004B690AC3}">
      <dsp:nvSpPr>
        <dsp:cNvPr id="0" name=""/>
        <dsp:cNvSpPr/>
      </dsp:nvSpPr>
      <dsp:spPr>
        <a:xfrm>
          <a:off x="3299068" y="0"/>
          <a:ext cx="633892" cy="7373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/>
        </a:p>
      </dsp:txBody>
      <dsp:txXfrm>
        <a:off x="3299068" y="147468"/>
        <a:ext cx="443724" cy="442402"/>
      </dsp:txXfrm>
    </dsp:sp>
    <dsp:sp modelId="{9EBDA76B-D2CC-4D5A-AC61-5E505FEA6433}">
      <dsp:nvSpPr>
        <dsp:cNvPr id="0" name=""/>
        <dsp:cNvSpPr/>
      </dsp:nvSpPr>
      <dsp:spPr>
        <a:xfrm>
          <a:off x="4196086" y="0"/>
          <a:ext cx="2990058" cy="737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Eliminación de la testa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217682" y="21596"/>
        <a:ext cx="2946866" cy="694146"/>
      </dsp:txXfrm>
    </dsp:sp>
    <dsp:sp modelId="{FCADDE72-EB5C-4B8E-BDD2-A575C48776CF}">
      <dsp:nvSpPr>
        <dsp:cNvPr id="0" name=""/>
        <dsp:cNvSpPr/>
      </dsp:nvSpPr>
      <dsp:spPr>
        <a:xfrm>
          <a:off x="7485151" y="0"/>
          <a:ext cx="633892" cy="7373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/>
        </a:p>
      </dsp:txBody>
      <dsp:txXfrm>
        <a:off x="7485151" y="147468"/>
        <a:ext cx="443724" cy="442402"/>
      </dsp:txXfrm>
    </dsp:sp>
    <dsp:sp modelId="{C4B8FF21-96EB-484A-B2C3-E71F2DA94D60}">
      <dsp:nvSpPr>
        <dsp:cNvPr id="0" name=""/>
        <dsp:cNvSpPr/>
      </dsp:nvSpPr>
      <dsp:spPr>
        <a:xfrm>
          <a:off x="8382169" y="0"/>
          <a:ext cx="2990058" cy="737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Conteo semillas vacías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403765" y="21596"/>
        <a:ext cx="2946866" cy="6941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55330-AAA1-492D-A127-8BF5232945E4}">
      <dsp:nvSpPr>
        <dsp:cNvPr id="0" name=""/>
        <dsp:cNvSpPr/>
      </dsp:nvSpPr>
      <dsp:spPr>
        <a:xfrm>
          <a:off x="15551" y="0"/>
          <a:ext cx="2987139" cy="711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Solución TZ (1%)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6396" y="20845"/>
        <a:ext cx="2945449" cy="670027"/>
      </dsp:txXfrm>
    </dsp:sp>
    <dsp:sp modelId="{19CED6DC-B7C7-43DA-AA65-A3004B690AC3}">
      <dsp:nvSpPr>
        <dsp:cNvPr id="0" name=""/>
        <dsp:cNvSpPr/>
      </dsp:nvSpPr>
      <dsp:spPr>
        <a:xfrm>
          <a:off x="3301404" y="0"/>
          <a:ext cx="633273" cy="711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3301404" y="142343"/>
        <a:ext cx="443291" cy="427031"/>
      </dsp:txXfrm>
    </dsp:sp>
    <dsp:sp modelId="{9EBDA76B-D2CC-4D5A-AC61-5E505FEA6433}">
      <dsp:nvSpPr>
        <dsp:cNvPr id="0" name=""/>
        <dsp:cNvSpPr/>
      </dsp:nvSpPr>
      <dsp:spPr>
        <a:xfrm>
          <a:off x="4197546" y="0"/>
          <a:ext cx="2987139" cy="711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Incubación por 3 horas a 30°C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218391" y="20845"/>
        <a:ext cx="2945449" cy="670027"/>
      </dsp:txXfrm>
    </dsp:sp>
    <dsp:sp modelId="{FCADDE72-EB5C-4B8E-BDD2-A575C48776CF}">
      <dsp:nvSpPr>
        <dsp:cNvPr id="0" name=""/>
        <dsp:cNvSpPr/>
      </dsp:nvSpPr>
      <dsp:spPr>
        <a:xfrm>
          <a:off x="7483399" y="0"/>
          <a:ext cx="633273" cy="711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7483399" y="142343"/>
        <a:ext cx="443291" cy="427031"/>
      </dsp:txXfrm>
    </dsp:sp>
    <dsp:sp modelId="{C4B8FF21-96EB-484A-B2C3-E71F2DA94D60}">
      <dsp:nvSpPr>
        <dsp:cNvPr id="0" name=""/>
        <dsp:cNvSpPr/>
      </dsp:nvSpPr>
      <dsp:spPr>
        <a:xfrm>
          <a:off x="8379541" y="0"/>
          <a:ext cx="2987139" cy="711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Embriones viables y no viables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400386" y="20845"/>
        <a:ext cx="2945449" cy="6700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2E2FA-8F8D-445F-8DBB-009885893725}">
      <dsp:nvSpPr>
        <dsp:cNvPr id="0" name=""/>
        <dsp:cNvSpPr/>
      </dsp:nvSpPr>
      <dsp:spPr>
        <a:xfrm rot="5400000">
          <a:off x="3968993" y="-1520949"/>
          <a:ext cx="888540" cy="41536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Condiciones ambiente</a:t>
          </a:r>
          <a:endParaRPr lang="es-E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Dos semanas de incubación</a:t>
          </a:r>
          <a:endParaRPr lang="es-E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Porcentaje de contaminación</a:t>
          </a:r>
          <a:endParaRPr lang="es-ES" sz="2000" kern="1200" dirty="0">
            <a:solidFill>
              <a:schemeClr val="tx1"/>
            </a:solidFill>
          </a:endParaRPr>
        </a:p>
      </dsp:txBody>
      <dsp:txXfrm rot="-5400000">
        <a:off x="2336434" y="154985"/>
        <a:ext cx="4110285" cy="801790"/>
      </dsp:txXfrm>
    </dsp:sp>
    <dsp:sp modelId="{9ACE1F13-5130-486B-B472-E949C1B02454}">
      <dsp:nvSpPr>
        <dsp:cNvPr id="0" name=""/>
        <dsp:cNvSpPr/>
      </dsp:nvSpPr>
      <dsp:spPr>
        <a:xfrm>
          <a:off x="0" y="542"/>
          <a:ext cx="2336433" cy="1110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Después de la siembra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4219" y="54761"/>
        <a:ext cx="2227995" cy="10022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9930F-A75F-4328-8A4D-1C7DBB6B600D}">
      <dsp:nvSpPr>
        <dsp:cNvPr id="0" name=""/>
        <dsp:cNvSpPr/>
      </dsp:nvSpPr>
      <dsp:spPr>
        <a:xfrm>
          <a:off x="1813" y="199639"/>
          <a:ext cx="3334376" cy="938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Semillas de aspecto viable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297" y="227123"/>
        <a:ext cx="3279408" cy="883400"/>
      </dsp:txXfrm>
    </dsp:sp>
    <dsp:sp modelId="{5E6902CE-8F8E-41B0-B0FF-5BEEADD5E66E}">
      <dsp:nvSpPr>
        <dsp:cNvPr id="0" name=""/>
        <dsp:cNvSpPr/>
      </dsp:nvSpPr>
      <dsp:spPr>
        <a:xfrm rot="5400000">
          <a:off x="1596062" y="1210948"/>
          <a:ext cx="145878" cy="1458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F605E-B447-437C-88B9-957158832531}">
      <dsp:nvSpPr>
        <dsp:cNvPr id="0" name=""/>
        <dsp:cNvSpPr/>
      </dsp:nvSpPr>
      <dsp:spPr>
        <a:xfrm>
          <a:off x="1813" y="1429766"/>
          <a:ext cx="3334376" cy="87571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Protocolo de desinfección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7462" y="1455415"/>
        <a:ext cx="3283078" cy="824417"/>
      </dsp:txXfrm>
    </dsp:sp>
    <dsp:sp modelId="{966C08E3-7F22-4227-A07B-B1CA9C1D53A3}">
      <dsp:nvSpPr>
        <dsp:cNvPr id="0" name=""/>
        <dsp:cNvSpPr/>
      </dsp:nvSpPr>
      <dsp:spPr>
        <a:xfrm rot="5400000">
          <a:off x="1596062" y="2378421"/>
          <a:ext cx="145878" cy="14587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3707D-DC9E-4993-904B-BE9797907E6B}">
      <dsp:nvSpPr>
        <dsp:cNvPr id="0" name=""/>
        <dsp:cNvSpPr/>
      </dsp:nvSpPr>
      <dsp:spPr>
        <a:xfrm>
          <a:off x="1813" y="2597240"/>
          <a:ext cx="3334376" cy="9306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Siembra en medio enriquecido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9070" y="2624497"/>
        <a:ext cx="3279862" cy="876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C6E3F-9593-4E39-9AEE-2B85707E1474}">
      <dsp:nvSpPr>
        <dsp:cNvPr id="0" name=""/>
        <dsp:cNvSpPr/>
      </dsp:nvSpPr>
      <dsp:spPr>
        <a:xfrm>
          <a:off x="4293203" y="3923374"/>
          <a:ext cx="637128" cy="607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564" y="0"/>
              </a:lnTo>
              <a:lnTo>
                <a:pt x="318564" y="607020"/>
              </a:lnTo>
              <a:lnTo>
                <a:pt x="637128" y="6070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89768" y="4204884"/>
        <a:ext cx="44000" cy="44000"/>
      </dsp:txXfrm>
    </dsp:sp>
    <dsp:sp modelId="{6EB15979-7D6C-4066-BEDF-9E27F076D66E}">
      <dsp:nvSpPr>
        <dsp:cNvPr id="0" name=""/>
        <dsp:cNvSpPr/>
      </dsp:nvSpPr>
      <dsp:spPr>
        <a:xfrm>
          <a:off x="4293203" y="3316353"/>
          <a:ext cx="637128" cy="607020"/>
        </a:xfrm>
        <a:custGeom>
          <a:avLst/>
          <a:gdLst/>
          <a:ahLst/>
          <a:cxnLst/>
          <a:rect l="0" t="0" r="0" b="0"/>
          <a:pathLst>
            <a:path>
              <a:moveTo>
                <a:pt x="0" y="607020"/>
              </a:moveTo>
              <a:lnTo>
                <a:pt x="318564" y="607020"/>
              </a:lnTo>
              <a:lnTo>
                <a:pt x="318564" y="0"/>
              </a:lnTo>
              <a:lnTo>
                <a:pt x="6371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89768" y="3597863"/>
        <a:ext cx="44000" cy="44000"/>
      </dsp:txXfrm>
    </dsp:sp>
    <dsp:sp modelId="{980A5FE6-9DF7-48E2-BB39-A1D4175E642F}">
      <dsp:nvSpPr>
        <dsp:cNvPr id="0" name=""/>
        <dsp:cNvSpPr/>
      </dsp:nvSpPr>
      <dsp:spPr>
        <a:xfrm>
          <a:off x="972872" y="2709333"/>
          <a:ext cx="637128" cy="1214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564" y="0"/>
              </a:lnTo>
              <a:lnTo>
                <a:pt x="318564" y="1214040"/>
              </a:lnTo>
              <a:lnTo>
                <a:pt x="637128" y="1214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257159" y="3282077"/>
        <a:ext cx="68553" cy="68553"/>
      </dsp:txXfrm>
    </dsp:sp>
    <dsp:sp modelId="{DF55B01E-303A-47A5-BAC7-3AF9A9A12ABE}">
      <dsp:nvSpPr>
        <dsp:cNvPr id="0" name=""/>
        <dsp:cNvSpPr/>
      </dsp:nvSpPr>
      <dsp:spPr>
        <a:xfrm>
          <a:off x="4303589" y="1495292"/>
          <a:ext cx="637128" cy="607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564" y="0"/>
              </a:lnTo>
              <a:lnTo>
                <a:pt x="318564" y="607020"/>
              </a:lnTo>
              <a:lnTo>
                <a:pt x="637128" y="6070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00153" y="1776802"/>
        <a:ext cx="44000" cy="44000"/>
      </dsp:txXfrm>
    </dsp:sp>
    <dsp:sp modelId="{4EED4E26-CE4D-4DCA-AF48-B05300192150}">
      <dsp:nvSpPr>
        <dsp:cNvPr id="0" name=""/>
        <dsp:cNvSpPr/>
      </dsp:nvSpPr>
      <dsp:spPr>
        <a:xfrm>
          <a:off x="4303589" y="888272"/>
          <a:ext cx="637128" cy="607020"/>
        </a:xfrm>
        <a:custGeom>
          <a:avLst/>
          <a:gdLst/>
          <a:ahLst/>
          <a:cxnLst/>
          <a:rect l="0" t="0" r="0" b="0"/>
          <a:pathLst>
            <a:path>
              <a:moveTo>
                <a:pt x="0" y="607020"/>
              </a:moveTo>
              <a:lnTo>
                <a:pt x="318564" y="607020"/>
              </a:lnTo>
              <a:lnTo>
                <a:pt x="318564" y="0"/>
              </a:lnTo>
              <a:lnTo>
                <a:pt x="6371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00153" y="1169782"/>
        <a:ext cx="44000" cy="44000"/>
      </dsp:txXfrm>
    </dsp:sp>
    <dsp:sp modelId="{53D3DD37-D393-4E7A-85D3-ACD60DB833D2}">
      <dsp:nvSpPr>
        <dsp:cNvPr id="0" name=""/>
        <dsp:cNvSpPr/>
      </dsp:nvSpPr>
      <dsp:spPr>
        <a:xfrm>
          <a:off x="972872" y="1495292"/>
          <a:ext cx="637128" cy="1214040"/>
        </a:xfrm>
        <a:custGeom>
          <a:avLst/>
          <a:gdLst/>
          <a:ahLst/>
          <a:cxnLst/>
          <a:rect l="0" t="0" r="0" b="0"/>
          <a:pathLst>
            <a:path>
              <a:moveTo>
                <a:pt x="0" y="1214040"/>
              </a:moveTo>
              <a:lnTo>
                <a:pt x="318564" y="1214040"/>
              </a:lnTo>
              <a:lnTo>
                <a:pt x="318564" y="0"/>
              </a:lnTo>
              <a:lnTo>
                <a:pt x="6371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257159" y="2068036"/>
        <a:ext cx="68553" cy="68553"/>
      </dsp:txXfrm>
    </dsp:sp>
    <dsp:sp modelId="{CDB87027-3C01-4E98-A23D-A49CC669D5A4}">
      <dsp:nvSpPr>
        <dsp:cNvPr id="0" name=""/>
        <dsp:cNvSpPr/>
      </dsp:nvSpPr>
      <dsp:spPr>
        <a:xfrm rot="16200000">
          <a:off x="-1795958" y="2223717"/>
          <a:ext cx="4566428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Análisis estadístico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-1795958" y="2223717"/>
        <a:ext cx="4566428" cy="971232"/>
      </dsp:txXfrm>
    </dsp:sp>
    <dsp:sp modelId="{36062363-825C-4BB3-82AD-E255E524CBC9}">
      <dsp:nvSpPr>
        <dsp:cNvPr id="0" name=""/>
        <dsp:cNvSpPr/>
      </dsp:nvSpPr>
      <dsp:spPr>
        <a:xfrm>
          <a:off x="1610000" y="1009676"/>
          <a:ext cx="2693588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Diseño experimental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610000" y="1009676"/>
        <a:ext cx="2693588" cy="971232"/>
      </dsp:txXfrm>
    </dsp:sp>
    <dsp:sp modelId="{52A2F7E5-DC44-417D-9143-A107CB85B4A5}">
      <dsp:nvSpPr>
        <dsp:cNvPr id="0" name=""/>
        <dsp:cNvSpPr/>
      </dsp:nvSpPr>
      <dsp:spPr>
        <a:xfrm>
          <a:off x="4940717" y="402656"/>
          <a:ext cx="3185642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Completamente al azar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40717" y="402656"/>
        <a:ext cx="3185642" cy="971232"/>
      </dsp:txXfrm>
    </dsp:sp>
    <dsp:sp modelId="{D584AC37-DCAC-443E-BCC5-483D68505660}">
      <dsp:nvSpPr>
        <dsp:cNvPr id="0" name=""/>
        <dsp:cNvSpPr/>
      </dsp:nvSpPr>
      <dsp:spPr>
        <a:xfrm>
          <a:off x="4940717" y="1616696"/>
          <a:ext cx="3185642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Pruebas de Kruskal Wallis y Duncan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40717" y="1616696"/>
        <a:ext cx="3185642" cy="971232"/>
      </dsp:txXfrm>
    </dsp:sp>
    <dsp:sp modelId="{A4959829-7196-42CE-8B0B-A16E5866F2E1}">
      <dsp:nvSpPr>
        <dsp:cNvPr id="0" name=""/>
        <dsp:cNvSpPr/>
      </dsp:nvSpPr>
      <dsp:spPr>
        <a:xfrm>
          <a:off x="1610000" y="3437757"/>
          <a:ext cx="2683203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Análisis gráficos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610000" y="3437757"/>
        <a:ext cx="2683203" cy="971232"/>
      </dsp:txXfrm>
    </dsp:sp>
    <dsp:sp modelId="{86D9E4AD-B308-4636-B056-C813F81EB642}">
      <dsp:nvSpPr>
        <dsp:cNvPr id="0" name=""/>
        <dsp:cNvSpPr/>
      </dsp:nvSpPr>
      <dsp:spPr>
        <a:xfrm>
          <a:off x="4930332" y="2830737"/>
          <a:ext cx="3185642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Desinfección: Porcentajes de contaminación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30332" y="2830737"/>
        <a:ext cx="3185642" cy="971232"/>
      </dsp:txXfrm>
    </dsp:sp>
    <dsp:sp modelId="{E55EA007-F3B0-422E-B11E-E813EF77D766}">
      <dsp:nvSpPr>
        <dsp:cNvPr id="0" name=""/>
        <dsp:cNvSpPr/>
      </dsp:nvSpPr>
      <dsp:spPr>
        <a:xfrm>
          <a:off x="4930332" y="4044778"/>
          <a:ext cx="3185642" cy="971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Germinación: Gráficas descriptivas y analíticas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30332" y="4044778"/>
        <a:ext cx="3185642" cy="97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BF59-ADF4-4392-B14A-0C96B8C9797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B4D7C-D746-4462-9AD9-38831491F7F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7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C29AC-B71C-426D-9B29-FEFEA7368ED3}" type="datetimeFigureOut">
              <a:rPr lang="es-EC" smtClean="0"/>
              <a:t>7/9/2021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8121A-0FE2-4CB1-9272-DFE1BC5482F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0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102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233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4120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347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9453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264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4375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777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6965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2391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987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5112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874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2051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4878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909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174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1468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0827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8007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8708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557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0157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9291C-D5C8-42BB-B052-19FE4D8C5DF8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550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869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017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961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555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083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8121A-0FE2-4CB1-9272-DFE1BC5482F7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588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1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74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10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213300-3D9C-4745-B099-1E61D7E04F27}" type="datetimeFigureOut">
              <a:rPr lang="es-EC" smtClean="0"/>
              <a:t>7/9/2021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B5A394-ED76-4161-A7A2-8B111CB5C78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818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54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912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106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298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048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2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94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0241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8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openxmlformats.org/officeDocument/2006/relationships/image" Target="../media/image50.png"/><Relationship Id="rId3" Type="http://schemas.openxmlformats.org/officeDocument/2006/relationships/image" Target="../media/image7.png"/><Relationship Id="rId21" Type="http://schemas.openxmlformats.org/officeDocument/2006/relationships/image" Target="../media/image5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24" Type="http://schemas.microsoft.com/office/2007/relationships/hdphoto" Target="../media/hdphoto15.wdp"/><Relationship Id="rId5" Type="http://schemas.openxmlformats.org/officeDocument/2006/relationships/diagramLayout" Target="../diagrams/layout5.xml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diagramLayout" Target="../diagrams/layout6.xml"/><Relationship Id="rId19" Type="http://schemas.openxmlformats.org/officeDocument/2006/relationships/image" Target="../media/image5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7.png"/><Relationship Id="rId22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12" Type="http://schemas.microsoft.com/office/2007/relationships/hdphoto" Target="../media/hdphoto19.wdp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7.png"/><Relationship Id="rId7" Type="http://schemas.openxmlformats.org/officeDocument/2006/relationships/image" Target="../media/image64.jpeg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diagramColors" Target="../diagrams/colors7.xml"/><Relationship Id="rId5" Type="http://schemas.openxmlformats.org/officeDocument/2006/relationships/image" Target="../media/image63.pn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62.png"/><Relationship Id="rId9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67.png"/><Relationship Id="rId9" Type="http://schemas.microsoft.com/office/2007/relationships/diagramDrawing" Target="../diagrams/drawing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8.wdp"/><Relationship Id="rId3" Type="http://schemas.openxmlformats.org/officeDocument/2006/relationships/image" Target="../media/image7.png"/><Relationship Id="rId7" Type="http://schemas.microsoft.com/office/2007/relationships/hdphoto" Target="../media/hdphoto25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microsoft.com/office/2007/relationships/hdphoto" Target="../media/hdphoto29.wdp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26.wdp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34.wdp"/><Relationship Id="rId3" Type="http://schemas.openxmlformats.org/officeDocument/2006/relationships/image" Target="../media/image7.png"/><Relationship Id="rId7" Type="http://schemas.microsoft.com/office/2007/relationships/hdphoto" Target="../media/hdphoto31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5" Type="http://schemas.microsoft.com/office/2007/relationships/hdphoto" Target="../media/hdphoto35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32.wdp"/><Relationship Id="rId1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6.wdp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microsoft.com/office/2007/relationships/hdphoto" Target="../media/hdphoto37.wdp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42.wdp"/><Relationship Id="rId3" Type="http://schemas.openxmlformats.org/officeDocument/2006/relationships/image" Target="../media/image7.png"/><Relationship Id="rId7" Type="http://schemas.microsoft.com/office/2007/relationships/hdphoto" Target="../media/hdphoto39.wdp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5" Type="http://schemas.microsoft.com/office/2007/relationships/hdphoto" Target="../media/hdphoto43.wdp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microsoft.com/office/2007/relationships/hdphoto" Target="../media/hdphoto40.wdp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48.wdp"/><Relationship Id="rId3" Type="http://schemas.openxmlformats.org/officeDocument/2006/relationships/image" Target="../media/image7.png"/><Relationship Id="rId7" Type="http://schemas.microsoft.com/office/2007/relationships/hdphoto" Target="../media/hdphoto45.wdp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microsoft.com/office/2007/relationships/hdphoto" Target="../media/hdphoto47.wdp"/><Relationship Id="rId5" Type="http://schemas.microsoft.com/office/2007/relationships/hdphoto" Target="../media/hdphoto44.wdp"/><Relationship Id="rId15" Type="http://schemas.microsoft.com/office/2007/relationships/hdphoto" Target="../media/hdphoto49.wdp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microsoft.com/office/2007/relationships/hdphoto" Target="../media/hdphoto46.wdp"/><Relationship Id="rId1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0.png"/><Relationship Id="rId10" Type="http://schemas.microsoft.com/office/2007/relationships/hdphoto" Target="../media/hdphoto53.wdp"/><Relationship Id="rId4" Type="http://schemas.microsoft.com/office/2007/relationships/hdphoto" Target="../media/hdphoto52.wdp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.png"/><Relationship Id="rId7" Type="http://schemas.microsoft.com/office/2007/relationships/hdphoto" Target="../media/hdphoto5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microsoft.com/office/2007/relationships/hdphoto" Target="../media/hdphoto54.wdp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18" Type="http://schemas.microsoft.com/office/2007/relationships/hdphoto" Target="../media/hdphoto59.wdp"/><Relationship Id="rId3" Type="http://schemas.openxmlformats.org/officeDocument/2006/relationships/image" Target="../media/image7.png"/><Relationship Id="rId7" Type="http://schemas.openxmlformats.org/officeDocument/2006/relationships/image" Target="../media/image122.png"/><Relationship Id="rId12" Type="http://schemas.microsoft.com/office/2007/relationships/hdphoto" Target="../media/hdphoto56.wdp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6" Type="http://schemas.microsoft.com/office/2007/relationships/hdphoto" Target="../media/hdphoto5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19" Type="http://schemas.openxmlformats.org/officeDocument/2006/relationships/image" Target="../media/image13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microsoft.com/office/2007/relationships/hdphoto" Target="../media/hdphoto5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5.png"/><Relationship Id="rId7" Type="http://schemas.openxmlformats.org/officeDocument/2006/relationships/diagramData" Target="../diagrams/data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microsoft.com/office/2007/relationships/diagramDrawing" Target="../diagrams/drawing3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3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tiff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>
            <a:extLst>
              <a:ext uri="{FF2B5EF4-FFF2-40B4-BE49-F238E27FC236}">
                <a16:creationId xmlns:a16="http://schemas.microsoft.com/office/drawing/2014/main" id="{E843F490-D93B-47A5-B801-46726494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89" y="28770"/>
            <a:ext cx="4132144" cy="11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 descr="https://fbcdn-sphotos-a-a.akamaihd.net/hphotos-ak-prn2/v/t1.0-9/561555_539585476057504_1273806807_n.jpg?oh=699fc7aaa479ad9f93dd10d95817a090&amp;oe=56B437F6&amp;__gda__=1455616928_5795031d282348af18ad7296bfb775ba">
            <a:extLst>
              <a:ext uri="{FF2B5EF4-FFF2-40B4-BE49-F238E27FC236}">
                <a16:creationId xmlns:a16="http://schemas.microsoft.com/office/drawing/2014/main" id="{9691AE9A-B960-4966-B9AF-FDA280D1DAD2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4525"/>
          <a:stretch/>
        </p:blipFill>
        <p:spPr bwMode="auto">
          <a:xfrm>
            <a:off x="10748037" y="28770"/>
            <a:ext cx="1121626" cy="1336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2 Subtítulo">
            <a:extLst>
              <a:ext uri="{FF2B5EF4-FFF2-40B4-BE49-F238E27FC236}">
                <a16:creationId xmlns:a16="http://schemas.microsoft.com/office/drawing/2014/main" id="{0234D1A7-7A9E-4D33-95F9-3F00138F5DED}"/>
              </a:ext>
            </a:extLst>
          </p:cNvPr>
          <p:cNvSpPr txBox="1">
            <a:spLocks/>
          </p:cNvSpPr>
          <p:nvPr/>
        </p:nvSpPr>
        <p:spPr>
          <a:xfrm>
            <a:off x="1746925" y="1187354"/>
            <a:ext cx="10099343" cy="4353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s-MX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UNIVERSIDAD DE LAS FUERZAS ARMADAS – </a:t>
            </a:r>
            <a:r>
              <a:rPr lang="es-MX" sz="1800" b="1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ESPE</a:t>
            </a:r>
            <a:endParaRPr kumimoji="0" lang="es-EC" sz="1800" b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DEPARTAMENTO </a:t>
            </a:r>
            <a:r>
              <a:rPr kumimoji="0" lang="es-EC" sz="18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DE CIENCIAS DE LA VIDA </a:t>
            </a:r>
            <a:r>
              <a:rPr kumimoji="0" lang="es-EC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Y</a:t>
            </a:r>
            <a:r>
              <a:rPr kumimoji="0" lang="es-EC" sz="1800" b="1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lang="es-EC" sz="1800" b="1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DE </a:t>
            </a:r>
            <a:r>
              <a:rPr kumimoji="0" lang="es-EC" sz="1800" b="1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LA AGRICULTURA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CARRERA DE INGENIERÍA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noProof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TRABAJO DE </a:t>
            </a:r>
            <a:r>
              <a:rPr lang="es-EC" sz="1800" b="1" noProof="0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TITULACIÓN, </a:t>
            </a:r>
            <a:r>
              <a:rPr lang="es-EC" sz="1800" b="1" noProof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PREVIO A LA OBTENCIÓN DEL TÍTULO DE </a:t>
            </a:r>
            <a:r>
              <a:rPr lang="es-EC" sz="1800" b="1" noProof="0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INGENIERA </a:t>
            </a:r>
            <a:r>
              <a:rPr lang="es-EC" sz="1800" b="1" noProof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s-EC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“Germinación </a:t>
            </a:r>
            <a:r>
              <a:rPr lang="es-EC" sz="20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in vitro </a:t>
            </a:r>
            <a:r>
              <a:rPr lang="es-EC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de semillas de seis especies de la familia Asteraceae obtenidas del Parque Nacional Cayambe Coca</a:t>
            </a:r>
            <a:r>
              <a:rPr kumimoji="0" lang="es-EC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”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Elaborado </a:t>
            </a:r>
            <a:r>
              <a:rPr lang="es-EC" sz="1800" b="1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por: </a:t>
            </a:r>
            <a:r>
              <a:rPr lang="es-EC" sz="1800" noProof="0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Pazmiño Araujo, Gabriela Alejandra</a:t>
            </a:r>
            <a:endParaRPr kumimoji="0" lang="es-EC" sz="1800" b="0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Directora</a:t>
            </a:r>
            <a:r>
              <a:rPr lang="es-EC" sz="1800" b="1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s-EC" sz="1800" dirty="0" smtClean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Segovia Salcedo, María Claudia PhD.</a:t>
            </a:r>
            <a:endParaRPr lang="es-EC" sz="180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  <a:p>
            <a:pPr marL="271780" marR="5080" indent="-259715" algn="ctr">
              <a:lnSpc>
                <a:spcPct val="100000"/>
              </a:lnSpc>
              <a:spcBef>
                <a:spcPts val="100"/>
              </a:spcBef>
            </a:pPr>
            <a:r>
              <a:rPr lang="es-EC" sz="1800" b="1" spc="5" dirty="0" smtClean="0">
                <a:latin typeface="+mj-lt"/>
                <a:cs typeface="Calibri" panose="020F0502020204030204" pitchFamily="34" charset="0"/>
              </a:rPr>
              <a:t>Sangolquí</a:t>
            </a:r>
            <a:r>
              <a:rPr lang="es-EC" sz="1800" b="1" dirty="0">
                <a:latin typeface="+mj-lt"/>
                <a:cs typeface="Calibri" panose="020F0502020204030204" pitchFamily="34" charset="0"/>
              </a:rPr>
              <a:t>,</a:t>
            </a:r>
            <a:r>
              <a:rPr lang="es-EC" sz="1800" b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EC" sz="1800" b="1" spc="-10" dirty="0" smtClean="0">
                <a:latin typeface="+mj-lt"/>
                <a:cs typeface="Calibri" panose="020F0502020204030204" pitchFamily="34" charset="0"/>
              </a:rPr>
              <a:t>2021</a:t>
            </a:r>
            <a:endParaRPr lang="es-EC" sz="1800" b="1" dirty="0">
              <a:latin typeface="+mj-lt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2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9596" y="6384595"/>
            <a:ext cx="4730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(Condón &amp; </a:t>
            </a:r>
            <a:r>
              <a:rPr lang="es-EC" sz="1400" dirty="0" err="1"/>
              <a:t>Rossi</a:t>
            </a:r>
            <a:r>
              <a:rPr lang="es-EC" sz="1400" dirty="0"/>
              <a:t>, 2018; Fernández, 2015; Castillo, 2014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pic>
        <p:nvPicPr>
          <p:cNvPr id="11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</a:rPr>
              <a:t>INTRODUCCIÓN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600001" y="181697"/>
            <a:ext cx="733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Técnicas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ex</a:t>
            </a:r>
            <a:r>
              <a:rPr lang="es-MX" sz="2000" b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situ</a:t>
            </a:r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 de conservación de especies vegetales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87172" y="1275301"/>
            <a:ext cx="3575715" cy="4320281"/>
            <a:chOff x="387172" y="1275301"/>
            <a:chExt cx="3575715" cy="4320281"/>
          </a:xfrm>
        </p:grpSpPr>
        <p:grpSp>
          <p:nvGrpSpPr>
            <p:cNvPr id="13" name="Grupo 12"/>
            <p:cNvGrpSpPr/>
            <p:nvPr/>
          </p:nvGrpSpPr>
          <p:grpSpPr>
            <a:xfrm>
              <a:off x="387172" y="1275301"/>
              <a:ext cx="3575714" cy="2884604"/>
              <a:chOff x="319596" y="1269241"/>
              <a:chExt cx="4077620" cy="2360494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319596" y="1269241"/>
                <a:ext cx="4077620" cy="2360494"/>
                <a:chOff x="319596" y="1269241"/>
                <a:chExt cx="4077620" cy="2360494"/>
              </a:xfrm>
            </p:grpSpPr>
            <p:pic>
              <p:nvPicPr>
                <p:cNvPr id="7" name="Imagen 6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807817" y="1269241"/>
                  <a:ext cx="1589399" cy="2360494"/>
                </a:xfrm>
                <a:prstGeom prst="rect">
                  <a:avLst/>
                </a:prstGeom>
              </p:spPr>
            </p:pic>
            <p:pic>
              <p:nvPicPr>
                <p:cNvPr id="9" name="Imagen 8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9596" y="1409130"/>
                  <a:ext cx="2246846" cy="2019870"/>
                </a:xfrm>
                <a:prstGeom prst="rect">
                  <a:avLst/>
                </a:prstGeom>
              </p:spPr>
            </p:pic>
          </p:grpSp>
          <p:sp>
            <p:nvSpPr>
              <p:cNvPr id="10" name="CuadroTexto 9"/>
              <p:cNvSpPr txBox="1"/>
              <p:nvPr/>
            </p:nvSpPr>
            <p:spPr>
              <a:xfrm>
                <a:off x="2807817" y="3190813"/>
                <a:ext cx="1589399" cy="302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 smtClean="0"/>
                  <a:t>Familia: Asteraceae</a:t>
                </a:r>
              </a:p>
              <a:p>
                <a:pPr algn="r"/>
                <a:r>
                  <a:rPr lang="es-MX" sz="600" dirty="0" smtClean="0"/>
                  <a:t>Especie: </a:t>
                </a:r>
                <a:r>
                  <a:rPr lang="es-MX" sz="600" i="1" dirty="0" smtClean="0"/>
                  <a:t>Gynoxys parvifolia</a:t>
                </a:r>
                <a:endParaRPr lang="en-US" sz="600" i="1" dirty="0"/>
              </a:p>
            </p:txBody>
          </p:sp>
        </p:grpSp>
        <p:sp>
          <p:nvSpPr>
            <p:cNvPr id="18" name="Rectángulo 17"/>
            <p:cNvSpPr/>
            <p:nvPr/>
          </p:nvSpPr>
          <p:spPr>
            <a:xfrm>
              <a:off x="387173" y="4917395"/>
              <a:ext cx="3575714" cy="67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Herbarios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326197" y="1339297"/>
            <a:ext cx="3575714" cy="4256284"/>
            <a:chOff x="4326197" y="1339297"/>
            <a:chExt cx="3575714" cy="4256284"/>
          </a:xfrm>
        </p:grpSpPr>
        <p:sp>
          <p:nvSpPr>
            <p:cNvPr id="8" name="Rectángulo redondeado 7"/>
            <p:cNvSpPr/>
            <p:nvPr/>
          </p:nvSpPr>
          <p:spPr>
            <a:xfrm>
              <a:off x="4521240" y="1339297"/>
              <a:ext cx="3136357" cy="2756611"/>
            </a:xfrm>
            <a:prstGeom prst="roundRect">
              <a:avLst>
                <a:gd name="adj" fmla="val 10000"/>
              </a:avLst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-4346204"/>
                <a:satOff val="28012"/>
                <a:lumOff val="148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4326197" y="4917394"/>
              <a:ext cx="3575714" cy="67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Bancos de semillas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8215952" y="1163324"/>
            <a:ext cx="3711366" cy="4432257"/>
            <a:chOff x="8215952" y="1163324"/>
            <a:chExt cx="3711366" cy="4432257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5952" y="1163324"/>
              <a:ext cx="3711366" cy="3034202"/>
            </a:xfrm>
            <a:prstGeom prst="rect">
              <a:avLst/>
            </a:prstGeom>
          </p:spPr>
        </p:pic>
        <p:sp>
          <p:nvSpPr>
            <p:cNvPr id="20" name="Rectángulo 19"/>
            <p:cNvSpPr/>
            <p:nvPr/>
          </p:nvSpPr>
          <p:spPr>
            <a:xfrm>
              <a:off x="8265221" y="4917394"/>
              <a:ext cx="3575714" cy="67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Germinación </a:t>
              </a:r>
              <a:r>
                <a:rPr lang="es-MX" sz="2000" i="1" dirty="0" smtClean="0">
                  <a:solidFill>
                    <a:schemeClr val="tx1"/>
                  </a:solidFill>
                </a:rPr>
                <a:t>in vitro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006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3810966" y="2972842"/>
            <a:ext cx="4570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+mj-lt"/>
                <a:cs typeface="Calibri" panose="020F0502020204030204" pitchFamily="34" charset="0"/>
              </a:rPr>
              <a:t>OBJETIVOS</a:t>
            </a:r>
            <a:endParaRPr lang="es-EC" sz="44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8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576B-4C13-4B00-877F-30BE1ACA3882}"/>
              </a:ext>
            </a:extLst>
          </p:cNvPr>
          <p:cNvSpPr txBox="1"/>
          <p:nvPr/>
        </p:nvSpPr>
        <p:spPr>
          <a:xfrm>
            <a:off x="940538" y="2016332"/>
            <a:ext cx="108256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600" b="1" dirty="0">
                <a:latin typeface="+mj-lt"/>
                <a:cs typeface="Calibri" panose="020F0502020204030204" pitchFamily="34" charset="0"/>
              </a:rPr>
              <a:t>Objetivo General </a:t>
            </a:r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97983" y="3429000"/>
            <a:ext cx="1009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+mj-lt"/>
                <a:cs typeface="Calibri" panose="020F0502020204030204" pitchFamily="34" charset="0"/>
              </a:rPr>
              <a:t>Germinar </a:t>
            </a:r>
            <a:r>
              <a:rPr lang="es-EC" sz="2400" i="1" dirty="0">
                <a:latin typeface="+mj-lt"/>
                <a:cs typeface="Calibri" panose="020F0502020204030204" pitchFamily="34" charset="0"/>
              </a:rPr>
              <a:t>in </a:t>
            </a:r>
            <a:r>
              <a:rPr lang="es-EC" sz="2400" dirty="0">
                <a:latin typeface="+mj-lt"/>
                <a:cs typeface="Calibri" panose="020F0502020204030204" pitchFamily="34" charset="0"/>
              </a:rPr>
              <a:t>vitro semillas de seis especies de la familia Asteraceae obtenidas del Parque Nacional Cayambe Coca</a:t>
            </a:r>
            <a:r>
              <a:rPr lang="es-EC" sz="2400" dirty="0" smtClean="0">
                <a:latin typeface="+mj-lt"/>
                <a:cs typeface="Calibri" panose="020F0502020204030204" pitchFamily="34" charset="0"/>
              </a:rPr>
              <a:t>.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74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25BC76F9-7B2E-423B-8148-48231B3DA55D}"/>
              </a:ext>
            </a:extLst>
          </p:cNvPr>
          <p:cNvSpPr txBox="1"/>
          <p:nvPr/>
        </p:nvSpPr>
        <p:spPr>
          <a:xfrm>
            <a:off x="319595" y="1046478"/>
            <a:ext cx="108256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600" b="1" dirty="0">
                <a:latin typeface="+mj-lt"/>
                <a:cs typeface="Calibri" panose="020F0502020204030204" pitchFamily="34" charset="0"/>
              </a:rPr>
              <a:t>Objetivos Específicos</a:t>
            </a:r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19595" y="1727080"/>
            <a:ext cx="116085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sz="2400" dirty="0">
                <a:latin typeface="Calibri" panose="020F0502020204030204" pitchFamily="34" charset="0"/>
                <a:cs typeface="Calibri" panose="020F0502020204030204" pitchFamily="34" charset="0"/>
              </a:rPr>
              <a:t>Realizar la recolección de semillas de cada especie seleccionada del Parque Nacional Cayambe Coca en la cantidad y estado adecuado para la obtención de resultados favorables en el </a:t>
            </a: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laboratorio.</a:t>
            </a:r>
          </a:p>
          <a:p>
            <a:pPr lvl="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Obtener </a:t>
            </a:r>
            <a:r>
              <a:rPr lang="es-US" sz="2400" dirty="0">
                <a:latin typeface="Calibri" panose="020F0502020204030204" pitchFamily="34" charset="0"/>
                <a:cs typeface="Calibri" panose="020F0502020204030204" pitchFamily="34" charset="0"/>
              </a:rPr>
              <a:t>resultados de la morfología de las semillas de las especies recolectadas por medio de su pesaje, estado, dimensionamiento y número de semillas por </a:t>
            </a: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flor.</a:t>
            </a:r>
          </a:p>
          <a:p>
            <a:pPr lvl="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Realizar </a:t>
            </a:r>
            <a:r>
              <a:rPr lang="es-US" sz="2400" dirty="0">
                <a:latin typeface="Calibri" panose="020F0502020204030204" pitchFamily="34" charset="0"/>
                <a:cs typeface="Calibri" panose="020F0502020204030204" pitchFamily="34" charset="0"/>
              </a:rPr>
              <a:t>pruebas con tetrazolio para la obtención de datos que permitan determinar la viabilidad de las semillas de cada especie </a:t>
            </a: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estudiada.</a:t>
            </a:r>
          </a:p>
          <a:p>
            <a:pPr lvl="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Determinar </a:t>
            </a:r>
            <a:r>
              <a:rPr lang="es-US" sz="2400" dirty="0">
                <a:latin typeface="Calibri" panose="020F0502020204030204" pitchFamily="34" charset="0"/>
                <a:cs typeface="Calibri" panose="020F0502020204030204" pitchFamily="34" charset="0"/>
              </a:rPr>
              <a:t>la influencia del cultivo </a:t>
            </a:r>
            <a:r>
              <a:rPr lang="es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r>
              <a:rPr lang="es-US" sz="2400" dirty="0">
                <a:latin typeface="Calibri" panose="020F0502020204030204" pitchFamily="34" charset="0"/>
                <a:cs typeface="Calibri" panose="020F0502020204030204" pitchFamily="34" charset="0"/>
              </a:rPr>
              <a:t> en la tasa de germinación de las semillas de las especies que se busca estudiar</a:t>
            </a:r>
            <a:r>
              <a:rPr lang="es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95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HIPÓTESIS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11046" y="2370909"/>
            <a:ext cx="10097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+mj-lt"/>
                <a:cs typeface="Calibri" panose="020F0502020204030204" pitchFamily="34" charset="0"/>
              </a:rPr>
              <a:t>Las semillas de las seis especies de la familia Asteraceae a las que se les realizó el tratamiento de germinación </a:t>
            </a:r>
            <a:r>
              <a:rPr lang="es-MX" sz="2400" i="1" dirty="0">
                <a:latin typeface="+mj-lt"/>
                <a:cs typeface="Calibri" panose="020F0502020204030204" pitchFamily="34" charset="0"/>
              </a:rPr>
              <a:t>in vitro </a:t>
            </a:r>
            <a:r>
              <a:rPr lang="es-MX" sz="2400" dirty="0">
                <a:latin typeface="+mj-lt"/>
                <a:cs typeface="Calibri" panose="020F0502020204030204" pitchFamily="34" charset="0"/>
              </a:rPr>
              <a:t>con fitorreguladores tendrán un porcentaje de germinación significativamente mayor en comparación a las de control.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3810966" y="2972842"/>
            <a:ext cx="4570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44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25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4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487294" y="102302"/>
            <a:ext cx="765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Recolección y tratamiento preliminar del material vegetal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319596" y="6436826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</a:t>
            </a:r>
            <a:r>
              <a:rPr lang="es-EC" sz="1400" dirty="0"/>
              <a:t>Masini et al., 2015</a:t>
            </a:r>
            <a:r>
              <a:rPr lang="es-EC" sz="1400" dirty="0" smtClean="0"/>
              <a:t>)</a:t>
            </a:r>
            <a:endParaRPr lang="es-EC" sz="1400" dirty="0"/>
          </a:p>
        </p:txBody>
      </p:sp>
      <p:grpSp>
        <p:nvGrpSpPr>
          <p:cNvPr id="31" name="Grupo 30"/>
          <p:cNvGrpSpPr/>
          <p:nvPr/>
        </p:nvGrpSpPr>
        <p:grpSpPr>
          <a:xfrm>
            <a:off x="1761810" y="803352"/>
            <a:ext cx="2141506" cy="2203120"/>
            <a:chOff x="1761810" y="803352"/>
            <a:chExt cx="2141506" cy="2203120"/>
          </a:xfrm>
        </p:grpSpPr>
        <p:sp>
          <p:nvSpPr>
            <p:cNvPr id="10" name="Elipse 9"/>
            <p:cNvSpPr/>
            <p:nvPr/>
          </p:nvSpPr>
          <p:spPr>
            <a:xfrm>
              <a:off x="2177957" y="1649232"/>
              <a:ext cx="1315875" cy="1357240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ángulo 3"/>
            <p:cNvSpPr/>
            <p:nvPr/>
          </p:nvSpPr>
          <p:spPr>
            <a:xfrm>
              <a:off x="1761810" y="803352"/>
              <a:ext cx="2141506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Obtención del material vegetal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4068591" y="842342"/>
            <a:ext cx="3090897" cy="2202504"/>
            <a:chOff x="4068591" y="842342"/>
            <a:chExt cx="3090897" cy="2202504"/>
          </a:xfrm>
        </p:grpSpPr>
        <p:grpSp>
          <p:nvGrpSpPr>
            <p:cNvPr id="2" name="Grupo 1"/>
            <p:cNvGrpSpPr/>
            <p:nvPr/>
          </p:nvGrpSpPr>
          <p:grpSpPr>
            <a:xfrm>
              <a:off x="5620467" y="1610858"/>
              <a:ext cx="1060655" cy="1433988"/>
              <a:chOff x="8519895" y="1471149"/>
              <a:chExt cx="1199702" cy="1511899"/>
            </a:xfrm>
          </p:grpSpPr>
          <p:pic>
            <p:nvPicPr>
              <p:cNvPr id="14" name="Picture 2" descr="Fundas bolsas de papel Kraft - tipo shopping con manilla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649" b="89254" l="17325" r="822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334" t="9600" r="20066" b="10569"/>
              <a:stretch/>
            </p:blipFill>
            <p:spPr bwMode="auto">
              <a:xfrm>
                <a:off x="8519895" y="1471149"/>
                <a:ext cx="1090864" cy="1511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CuadroTexto 14"/>
              <p:cNvSpPr txBox="1"/>
              <p:nvPr/>
            </p:nvSpPr>
            <p:spPr>
              <a:xfrm>
                <a:off x="8660644" y="2205450"/>
                <a:ext cx="1058953" cy="227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 smtClean="0"/>
                  <a:t>P1C1GPS001</a:t>
                </a:r>
                <a:endParaRPr lang="en-US" sz="800" dirty="0"/>
              </a:p>
            </p:txBody>
          </p:sp>
        </p:grpSp>
        <p:sp>
          <p:nvSpPr>
            <p:cNvPr id="35" name="Flecha derecha 34"/>
            <p:cNvSpPr/>
            <p:nvPr/>
          </p:nvSpPr>
          <p:spPr>
            <a:xfrm>
              <a:off x="4068591" y="946778"/>
              <a:ext cx="733172" cy="47790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5034499" y="842342"/>
              <a:ext cx="2124989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Recolección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7332954" y="791747"/>
            <a:ext cx="3047377" cy="2219627"/>
            <a:chOff x="7332954" y="791747"/>
            <a:chExt cx="3047377" cy="221962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87" b="987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8963" y="1607682"/>
              <a:ext cx="1413204" cy="915081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4675" y="2043456"/>
              <a:ext cx="1139645" cy="9679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Rectángulo 37"/>
            <p:cNvSpPr/>
            <p:nvPr/>
          </p:nvSpPr>
          <p:spPr>
            <a:xfrm>
              <a:off x="8290671" y="791747"/>
              <a:ext cx="2089660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Registro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7" name="Flecha derecha 46"/>
            <p:cNvSpPr/>
            <p:nvPr/>
          </p:nvSpPr>
          <p:spPr>
            <a:xfrm>
              <a:off x="7332954" y="939549"/>
              <a:ext cx="716790" cy="47790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350518" y="3414530"/>
            <a:ext cx="2160670" cy="2484363"/>
            <a:chOff x="350518" y="3414530"/>
            <a:chExt cx="2160670" cy="2484363"/>
          </a:xfrm>
        </p:grpSpPr>
        <p:sp>
          <p:nvSpPr>
            <p:cNvPr id="29" name="Elipse 28"/>
            <p:cNvSpPr/>
            <p:nvPr/>
          </p:nvSpPr>
          <p:spPr>
            <a:xfrm>
              <a:off x="350518" y="4361257"/>
              <a:ext cx="1916098" cy="1537636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6">
                <a:tint val="50000"/>
                <a:hueOff val="-11397"/>
                <a:satOff val="529"/>
                <a:lumOff val="-232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ángulo 49"/>
            <p:cNvSpPr/>
            <p:nvPr/>
          </p:nvSpPr>
          <p:spPr>
            <a:xfrm>
              <a:off x="384232" y="3414530"/>
              <a:ext cx="2126956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Extracción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8889044" y="3410709"/>
            <a:ext cx="2945154" cy="2568957"/>
            <a:chOff x="8889044" y="3410709"/>
            <a:chExt cx="2945154" cy="2568957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8095" y="4308392"/>
              <a:ext cx="1426506" cy="1671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Rectángulo 47"/>
            <p:cNvSpPr/>
            <p:nvPr/>
          </p:nvSpPr>
          <p:spPr>
            <a:xfrm>
              <a:off x="9744538" y="3410709"/>
              <a:ext cx="2089660" cy="730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Descripción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1" name="Flecha derecha 50"/>
            <p:cNvSpPr/>
            <p:nvPr/>
          </p:nvSpPr>
          <p:spPr>
            <a:xfrm>
              <a:off x="8889044" y="3590592"/>
              <a:ext cx="733172" cy="47790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2604950" y="3431590"/>
            <a:ext cx="3058876" cy="2467303"/>
            <a:chOff x="2604950" y="3431590"/>
            <a:chExt cx="3058876" cy="2467303"/>
          </a:xfrm>
        </p:grpSpPr>
        <p:sp>
          <p:nvSpPr>
            <p:cNvPr id="49" name="Rectángulo 48"/>
            <p:cNvSpPr/>
            <p:nvPr/>
          </p:nvSpPr>
          <p:spPr>
            <a:xfrm>
              <a:off x="3493832" y="3431590"/>
              <a:ext cx="2169994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Secado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3" name="Flecha derecha 52"/>
            <p:cNvSpPr/>
            <p:nvPr/>
          </p:nvSpPr>
          <p:spPr>
            <a:xfrm>
              <a:off x="2604950" y="3563251"/>
              <a:ext cx="733172" cy="47790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3969052" y="4408657"/>
              <a:ext cx="1651415" cy="1490236"/>
              <a:chOff x="3969052" y="4408657"/>
              <a:chExt cx="1651415" cy="1490236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9052" y="4428390"/>
                <a:ext cx="1470503" cy="1470503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2041" y="4408657"/>
                <a:ext cx="968426" cy="968426"/>
              </a:xfrm>
              <a:prstGeom prst="rect">
                <a:avLst/>
              </a:prstGeom>
            </p:spPr>
          </p:pic>
        </p:grpSp>
      </p:grpSp>
      <p:grpSp>
        <p:nvGrpSpPr>
          <p:cNvPr id="59" name="Grupo 58"/>
          <p:cNvGrpSpPr/>
          <p:nvPr/>
        </p:nvGrpSpPr>
        <p:grpSpPr>
          <a:xfrm>
            <a:off x="5819536" y="3410710"/>
            <a:ext cx="3057005" cy="2393377"/>
            <a:chOff x="5819536" y="3410710"/>
            <a:chExt cx="3057005" cy="2393377"/>
          </a:xfrm>
        </p:grpSpPr>
        <p:sp>
          <p:nvSpPr>
            <p:cNvPr id="42" name="Rectángulo 41"/>
            <p:cNvSpPr/>
            <p:nvPr/>
          </p:nvSpPr>
          <p:spPr>
            <a:xfrm>
              <a:off x="6681122" y="3410710"/>
              <a:ext cx="2094395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Almacenaje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2" name="Flecha derecha 51"/>
            <p:cNvSpPr/>
            <p:nvPr/>
          </p:nvSpPr>
          <p:spPr>
            <a:xfrm>
              <a:off x="5819536" y="3564821"/>
              <a:ext cx="733172" cy="47790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7135242" y="4275675"/>
              <a:ext cx="1741299" cy="1528412"/>
              <a:chOff x="6919127" y="4379714"/>
              <a:chExt cx="1741299" cy="1528412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19127" y="4516022"/>
                <a:ext cx="1392104" cy="1392104"/>
              </a:xfrm>
              <a:prstGeom prst="rect">
                <a:avLst/>
              </a:prstGeom>
            </p:spPr>
          </p:pic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24979" y="4379714"/>
                <a:ext cx="835447" cy="8354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0700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319596" y="6436826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(Masini </a:t>
            </a:r>
            <a:r>
              <a:rPr lang="es-EC" sz="1400" dirty="0"/>
              <a:t>et al., </a:t>
            </a:r>
            <a:r>
              <a:rPr lang="es-EC" sz="1400" dirty="0" smtClean="0"/>
              <a:t>2015)</a:t>
            </a:r>
            <a:endParaRPr lang="es-EC" sz="1400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694961" y="205791"/>
            <a:ext cx="526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Descripción morfológica de las semillas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2942078736"/>
              </p:ext>
            </p:extLst>
          </p:nvPr>
        </p:nvGraphicFramePr>
        <p:xfrm>
          <a:off x="319597" y="1119115"/>
          <a:ext cx="11526660" cy="467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244680" y="781797"/>
            <a:ext cx="2457577" cy="4591111"/>
            <a:chOff x="574193" y="822959"/>
            <a:chExt cx="2457577" cy="4591111"/>
          </a:xfrm>
        </p:grpSpPr>
        <p:pic>
          <p:nvPicPr>
            <p:cNvPr id="50" name="Imagen 49"/>
            <p:cNvPicPr/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193" y="822959"/>
              <a:ext cx="2457577" cy="16112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1" name="Grupo 50"/>
            <p:cNvGrpSpPr/>
            <p:nvPr/>
          </p:nvGrpSpPr>
          <p:grpSpPr>
            <a:xfrm>
              <a:off x="787312" y="2727960"/>
              <a:ext cx="1916535" cy="1158240"/>
              <a:chOff x="520568" y="4514687"/>
              <a:chExt cx="2488627" cy="1471493"/>
            </a:xfrm>
          </p:grpSpPr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568" y="4514687"/>
                <a:ext cx="2488627" cy="147149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2" descr="Imagej Free Download Mac - fasrtower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0568" y="5211207"/>
                <a:ext cx="2488627" cy="774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CuadroTexto 28"/>
            <p:cNvSpPr txBox="1"/>
            <p:nvPr/>
          </p:nvSpPr>
          <p:spPr>
            <a:xfrm>
              <a:off x="1121083" y="5013960"/>
              <a:ext cx="934914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n=100</a:t>
              </a:r>
              <a:endParaRPr lang="en-US" sz="2000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694961" y="2224585"/>
            <a:ext cx="1768585" cy="3148323"/>
            <a:chOff x="6621289" y="2224585"/>
            <a:chExt cx="1768585" cy="3148323"/>
          </a:xfrm>
        </p:grpSpPr>
        <p:pic>
          <p:nvPicPr>
            <p:cNvPr id="61" name="Imagen 60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1289" y="2224585"/>
              <a:ext cx="1768585" cy="1661615"/>
            </a:xfrm>
            <a:prstGeom prst="rect">
              <a:avLst/>
            </a:prstGeom>
          </p:spPr>
        </p:pic>
        <p:sp>
          <p:nvSpPr>
            <p:cNvPr id="75" name="CuadroTexto 74"/>
            <p:cNvSpPr txBox="1"/>
            <p:nvPr/>
          </p:nvSpPr>
          <p:spPr>
            <a:xfrm>
              <a:off x="6799568" y="4972798"/>
              <a:ext cx="942352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n=100</a:t>
              </a:r>
              <a:endParaRPr lang="en-US" sz="20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242195" y="1554965"/>
            <a:ext cx="2604062" cy="2477102"/>
            <a:chOff x="9054538" y="1554965"/>
            <a:chExt cx="2604062" cy="2477102"/>
          </a:xfrm>
        </p:grpSpPr>
        <p:pic>
          <p:nvPicPr>
            <p:cNvPr id="73" name="Imagen 72"/>
            <p:cNvPicPr/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4538" y="3130337"/>
              <a:ext cx="2604062" cy="901730"/>
            </a:xfrm>
            <a:prstGeom prst="rect">
              <a:avLst/>
            </a:prstGeom>
            <a:ln>
              <a:noFill/>
            </a:ln>
          </p:spPr>
        </p:pic>
        <p:sp>
          <p:nvSpPr>
            <p:cNvPr id="76" name="CuadroTexto 75"/>
            <p:cNvSpPr txBox="1"/>
            <p:nvPr/>
          </p:nvSpPr>
          <p:spPr>
            <a:xfrm>
              <a:off x="10070486" y="1554965"/>
              <a:ext cx="868680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n=50</a:t>
              </a:r>
              <a:endParaRPr lang="en-US" sz="20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968099" y="1554965"/>
            <a:ext cx="1583261" cy="3303638"/>
            <a:chOff x="3968099" y="1554965"/>
            <a:chExt cx="1583261" cy="3303638"/>
          </a:xfrm>
        </p:grpSpPr>
        <p:sp>
          <p:nvSpPr>
            <p:cNvPr id="74" name="CuadroTexto 73"/>
            <p:cNvSpPr txBox="1"/>
            <p:nvPr/>
          </p:nvSpPr>
          <p:spPr>
            <a:xfrm>
              <a:off x="3968099" y="1554965"/>
              <a:ext cx="868680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n=10</a:t>
              </a:r>
              <a:endParaRPr lang="en-US" sz="20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68" b="96691" l="4367" r="88646">
                          <a14:foregroundMark x1="48035" y1="59191" x2="51965" y2="61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8099" y="2978016"/>
              <a:ext cx="1583261" cy="188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19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19596" y="6436826"/>
            <a:ext cx="392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Internacional Seed Testing Association,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2016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027922" y="244269"/>
            <a:ext cx="492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Prueba de viabilidad de las semillas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580407892"/>
              </p:ext>
            </p:extLst>
          </p:nvPr>
        </p:nvGraphicFramePr>
        <p:xfrm>
          <a:off x="404884" y="876662"/>
          <a:ext cx="11382232" cy="737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3" name="Diagrama 32"/>
          <p:cNvGraphicFramePr/>
          <p:nvPr>
            <p:extLst>
              <p:ext uri="{D42A27DB-BD31-4B8C-83A1-F6EECF244321}">
                <p14:modId xmlns:p14="http://schemas.microsoft.com/office/powerpoint/2010/main" val="1951042129"/>
              </p:ext>
            </p:extLst>
          </p:nvPr>
        </p:nvGraphicFramePr>
        <p:xfrm>
          <a:off x="404884" y="3434449"/>
          <a:ext cx="11382232" cy="71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0" name="Picture 4" descr="Cloruro de tetrazolio - Wikipedia, la enciclopedia libre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84" y="4344146"/>
            <a:ext cx="2904028" cy="1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/>
          <p:cNvPicPr/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9159" y="4446197"/>
            <a:ext cx="2954137" cy="1520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54366" y="1815757"/>
            <a:ext cx="1367530" cy="1306222"/>
          </a:xfrm>
          <a:prstGeom prst="rect">
            <a:avLst/>
          </a:prstGeom>
        </p:spPr>
      </p:pic>
      <p:pic>
        <p:nvPicPr>
          <p:cNvPr id="3076" name="Picture 4" descr="Incubadora (termostato) 2019 MEMMERT Perfect Estado Nuevo ➔ €0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5642" y="4158554"/>
            <a:ext cx="2269060" cy="18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912459" y="1758603"/>
            <a:ext cx="1965278" cy="1563838"/>
            <a:chOff x="866669" y="1758603"/>
            <a:chExt cx="1965278" cy="1563838"/>
          </a:xfrm>
        </p:grpSpPr>
        <p:grpSp>
          <p:nvGrpSpPr>
            <p:cNvPr id="13" name="Grupo 12"/>
            <p:cNvGrpSpPr/>
            <p:nvPr/>
          </p:nvGrpSpPr>
          <p:grpSpPr>
            <a:xfrm>
              <a:off x="866669" y="1758603"/>
              <a:ext cx="1965278" cy="1101066"/>
              <a:chOff x="1282697" y="1977832"/>
              <a:chExt cx="1836174" cy="1285732"/>
            </a:xfrm>
          </p:grpSpPr>
          <p:pic>
            <p:nvPicPr>
              <p:cNvPr id="3074" name="Picture 2" descr="Cilindros graduados de medición de laboratorio, ángulo, medición,  laboratorio png | PNGWing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99889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2697" y="1977832"/>
                <a:ext cx="510260" cy="1275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Cilindros graduados de medición de laboratorio, ángulo, medición,  laboratorio png | PNGWing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99889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53274" y="1977832"/>
                <a:ext cx="510260" cy="1275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Cilindros graduados de medición de laboratorio, ángulo, medición,  laboratorio png | PNGWing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99889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608611" y="1987913"/>
                <a:ext cx="510260" cy="1275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CuadroTexto 45"/>
            <p:cNvSpPr txBox="1"/>
            <p:nvPr/>
          </p:nvSpPr>
          <p:spPr>
            <a:xfrm>
              <a:off x="1347586" y="2922331"/>
              <a:ext cx="1003443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n=100</a:t>
              </a:r>
              <a:endParaRPr lang="en-US" sz="20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4631218" y="1758603"/>
            <a:ext cx="2900814" cy="1257552"/>
            <a:chOff x="4728287" y="1971584"/>
            <a:chExt cx="2787954" cy="1094560"/>
          </a:xfrm>
        </p:grpSpPr>
        <p:grpSp>
          <p:nvGrpSpPr>
            <p:cNvPr id="43" name="Grupo 42"/>
            <p:cNvGrpSpPr/>
            <p:nvPr/>
          </p:nvGrpSpPr>
          <p:grpSpPr>
            <a:xfrm>
              <a:off x="4728287" y="1971584"/>
              <a:ext cx="2787954" cy="1094560"/>
              <a:chOff x="5184065" y="2300926"/>
              <a:chExt cx="2787954" cy="1094560"/>
            </a:xfrm>
          </p:grpSpPr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7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6951776" y="2375243"/>
                <a:ext cx="1071494" cy="968992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 rotWithShape="1">
              <a:blip r:embed="rId23" cstate="email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colorTemperature colorTemp="88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4065" y="2300926"/>
                <a:ext cx="1140692" cy="1055847"/>
              </a:xfrm>
              <a:prstGeom prst="rect">
                <a:avLst/>
              </a:prstGeom>
            </p:spPr>
          </p:pic>
        </p:grpSp>
        <p:sp>
          <p:nvSpPr>
            <p:cNvPr id="2" name="Flecha derecha 1"/>
            <p:cNvSpPr/>
            <p:nvPr/>
          </p:nvSpPr>
          <p:spPr>
            <a:xfrm>
              <a:off x="6015429" y="2393481"/>
              <a:ext cx="385370" cy="2120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351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3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319596" y="6436826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Pérez &amp; </a:t>
            </a:r>
            <a:r>
              <a:rPr lang="es-EC" sz="1400" dirty="0" smtClean="0"/>
              <a:t>Castañeda, 2017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012025" y="212475"/>
            <a:ext cx="6949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Ensayo de germinación: Desinfección de las semillas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8913"/>
              </p:ext>
            </p:extLst>
          </p:nvPr>
        </p:nvGraphicFramePr>
        <p:xfrm>
          <a:off x="6096000" y="3086314"/>
          <a:ext cx="5752011" cy="25503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6876">
                  <a:extLst>
                    <a:ext uri="{9D8B030D-6E8A-4147-A177-3AD203B41FA5}">
                      <a16:colId xmlns:a16="http://schemas.microsoft.com/office/drawing/2014/main" val="878743363"/>
                    </a:ext>
                  </a:extLst>
                </a:gridCol>
                <a:gridCol w="3045135">
                  <a:extLst>
                    <a:ext uri="{9D8B030D-6E8A-4147-A177-3AD203B41FA5}">
                      <a16:colId xmlns:a16="http://schemas.microsoft.com/office/drawing/2014/main" val="2161956243"/>
                    </a:ext>
                  </a:extLst>
                </a:gridCol>
              </a:tblGrid>
              <a:tr h="882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Tratamiento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Concentración de NaClO (%)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128259"/>
                  </a:ext>
                </a:extLst>
              </a:tr>
              <a:tr h="463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TD1</a:t>
                      </a:r>
                      <a:endParaRPr lang="es-MX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5199623"/>
                  </a:ext>
                </a:extLst>
              </a:tr>
              <a:tr h="401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TD2</a:t>
                      </a: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s-MX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3852636"/>
                  </a:ext>
                </a:extLst>
              </a:tr>
              <a:tr h="41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TD3</a:t>
                      </a:r>
                      <a:endParaRPr lang="es-MX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5.5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8117087"/>
                  </a:ext>
                </a:extLst>
              </a:tr>
              <a:tr h="358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TD4</a:t>
                      </a:r>
                      <a:endParaRPr lang="es-MX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  <a:tab pos="1010285" algn="ctr"/>
                        </a:tabLst>
                      </a:pPr>
                      <a:r>
                        <a:rPr lang="es-MX" sz="2000" dirty="0">
                          <a:effectLst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113301"/>
                  </a:ext>
                </a:extLst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384" y="1130888"/>
            <a:ext cx="1120979" cy="1120979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319596" y="1257746"/>
            <a:ext cx="3907304" cy="750626"/>
            <a:chOff x="291584" y="1257746"/>
            <a:chExt cx="3907304" cy="750626"/>
          </a:xfrm>
        </p:grpSpPr>
        <p:sp>
          <p:nvSpPr>
            <p:cNvPr id="5" name="Rectángulo 4"/>
            <p:cNvSpPr/>
            <p:nvPr/>
          </p:nvSpPr>
          <p:spPr>
            <a:xfrm>
              <a:off x="859808" y="1323834"/>
              <a:ext cx="3339080" cy="61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Lavado agua corriente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Elipse 11"/>
            <p:cNvSpPr/>
            <p:nvPr/>
          </p:nvSpPr>
          <p:spPr>
            <a:xfrm>
              <a:off x="291584" y="1257746"/>
              <a:ext cx="754575" cy="7506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19596" y="2722416"/>
            <a:ext cx="3907304" cy="750626"/>
            <a:chOff x="291584" y="2722648"/>
            <a:chExt cx="3907304" cy="750626"/>
          </a:xfrm>
        </p:grpSpPr>
        <p:sp>
          <p:nvSpPr>
            <p:cNvPr id="23" name="Rectángulo 22"/>
            <p:cNvSpPr/>
            <p:nvPr/>
          </p:nvSpPr>
          <p:spPr>
            <a:xfrm>
              <a:off x="859809" y="2772536"/>
              <a:ext cx="3339079" cy="61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Lavado alcohol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291584" y="2722648"/>
              <a:ext cx="754575" cy="7506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</a:rPr>
                <a:t>2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19596" y="4337288"/>
            <a:ext cx="3907304" cy="750626"/>
            <a:chOff x="291584" y="4334933"/>
            <a:chExt cx="3907304" cy="750626"/>
          </a:xfrm>
        </p:grpSpPr>
        <p:sp>
          <p:nvSpPr>
            <p:cNvPr id="28" name="Rectángulo 27"/>
            <p:cNvSpPr/>
            <p:nvPr/>
          </p:nvSpPr>
          <p:spPr>
            <a:xfrm>
              <a:off x="859808" y="4400270"/>
              <a:ext cx="3339080" cy="61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Enjuague agua destilada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1584" y="4334933"/>
              <a:ext cx="754575" cy="7506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3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096000" y="1257746"/>
            <a:ext cx="3983614" cy="750626"/>
            <a:chOff x="6252117" y="1257746"/>
            <a:chExt cx="3983614" cy="750626"/>
          </a:xfrm>
        </p:grpSpPr>
        <p:sp>
          <p:nvSpPr>
            <p:cNvPr id="29" name="Rectángulo 28"/>
            <p:cNvSpPr/>
            <p:nvPr/>
          </p:nvSpPr>
          <p:spPr>
            <a:xfrm>
              <a:off x="6737757" y="1323834"/>
              <a:ext cx="3497974" cy="619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Agitación en NaClO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8" name="Elipse 37"/>
            <p:cNvSpPr/>
            <p:nvPr/>
          </p:nvSpPr>
          <p:spPr>
            <a:xfrm>
              <a:off x="6252117" y="1257746"/>
              <a:ext cx="754575" cy="7506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</a:rPr>
                <a:t>4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9409021" y="839726"/>
            <a:ext cx="2878514" cy="1987312"/>
            <a:chOff x="9313486" y="839726"/>
            <a:chExt cx="2878514" cy="1987312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9875" y="839726"/>
              <a:ext cx="1695059" cy="1545686"/>
            </a:xfrm>
            <a:prstGeom prst="rect">
              <a:avLst/>
            </a:prstGeom>
          </p:spPr>
        </p:pic>
        <p:pic>
          <p:nvPicPr>
            <p:cNvPr id="43" name="Picture 12" descr="Amazon.com: Tween 20 [polyoxyethylenesorbitan monolaurate], 1 litro :  Industrial y Científico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3" b="96264" l="10000" r="90000">
                          <a14:foregroundMark x1="32933" y1="38359" x2="32600" y2="72915"/>
                          <a14:foregroundMark x1="66467" y1="38359" x2="66133" y2="77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3986" y="1181486"/>
              <a:ext cx="1218014" cy="1217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6" name="Picture 18" descr="CLORO | Sonolimp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39" b="97461" l="9794" r="89691">
                          <a14:foregroundMark x1="52320" y1="7031" x2="44588" y2="7031"/>
                          <a14:foregroundMark x1="56701" y1="6250" x2="43557" y2="6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3486" y="1181704"/>
              <a:ext cx="922245" cy="1216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8" name="Picture 20" descr="5 min vector, gráfico vectorial, imágenes de 5 min vectoriales de stock |  Depositphotos®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6667" y1="31000" x2="44500" y2="30500"/>
                          <a14:foregroundMark x1="37333" y1="67500" x2="37833" y2="63667"/>
                          <a14:foregroundMark x1="50167" y1="70167" x2="50000" y2="65333"/>
                          <a14:foregroundMark x1="54500" y1="69833" x2="54333" y2="65167"/>
                          <a14:foregroundMark x1="41833" y1="18500" x2="47167" y2="17833"/>
                          <a14:foregroundMark x1="53333" y1="17833" x2="56167" y2="17833"/>
                          <a14:foregroundMark x1="63833" y1="20667" x2="66500" y2="21833"/>
                          <a14:foregroundMark x1="72833" y1="26667" x2="74833" y2="29333"/>
                          <a14:foregroundMark x1="79167" y1="34500" x2="80000" y2="38333"/>
                          <a14:foregroundMark x1="81667" y1="45333" x2="82000" y2="48167"/>
                          <a14:foregroundMark x1="82167" y1="56000" x2="81000" y2="5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2328" y="1857957"/>
              <a:ext cx="969081" cy="96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o 51"/>
          <p:cNvGrpSpPr/>
          <p:nvPr/>
        </p:nvGrpSpPr>
        <p:grpSpPr>
          <a:xfrm>
            <a:off x="3926095" y="2600211"/>
            <a:ext cx="1687001" cy="1579870"/>
            <a:chOff x="3708685" y="2655586"/>
            <a:chExt cx="1687001" cy="1579870"/>
          </a:xfrm>
        </p:grpSpPr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18" b="89888" l="9770" r="89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505" t="8435" r="18324"/>
            <a:stretch/>
          </p:blipFill>
          <p:spPr>
            <a:xfrm>
              <a:off x="3708685" y="2655586"/>
              <a:ext cx="1166671" cy="1579870"/>
            </a:xfrm>
            <a:prstGeom prst="rect">
              <a:avLst/>
            </a:prstGeom>
          </p:spPr>
        </p:pic>
        <p:pic>
          <p:nvPicPr>
            <p:cNvPr id="56" name="Picture 8" descr="Timer 1 min vector, gráfico vectorial, imágenes de Timer 1 min vectoriales  de stock | Depositphotos®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0833" y1="34500" x2="51333" y2="54000"/>
                          <a14:foregroundMark x1="39333" y1="65500" x2="41000" y2="69333"/>
                          <a14:foregroundMark x1="49833" y1="64000" x2="49667" y2="67167"/>
                          <a14:foregroundMark x1="54167" y1="69333" x2="54333" y2="64833"/>
                          <a14:foregroundMark x1="80667" y1="60000" x2="82000" y2="56167"/>
                          <a14:foregroundMark x1="81833" y1="49333" x2="82000" y2="44667"/>
                          <a14:foregroundMark x1="80333" y1="38833" x2="78667" y2="34667"/>
                          <a14:foregroundMark x1="75167" y1="30333" x2="72000" y2="25833"/>
                          <a14:foregroundMark x1="67333" y1="22333" x2="63833" y2="20167"/>
                          <a14:foregroundMark x1="56667" y1="19667" x2="53667" y2="17833"/>
                          <a14:foregroundMark x1="46167" y1="18500" x2="42833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782" y="3173889"/>
              <a:ext cx="1037904" cy="103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Imagen 5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194" y="4264301"/>
            <a:ext cx="1392472" cy="130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271374" y="133775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CONTENIDO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F2A2058-103D-43E7-89C2-321B0AE35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395167"/>
              </p:ext>
            </p:extLst>
          </p:nvPr>
        </p:nvGraphicFramePr>
        <p:xfrm>
          <a:off x="1027601" y="1026583"/>
          <a:ext cx="10149916" cy="480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5073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319596" y="6436826"/>
            <a:ext cx="1834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</a:rPr>
              <a:t>(</a:t>
            </a:r>
            <a:r>
              <a:rPr lang="es-EC" sz="1400" dirty="0" smtClean="0"/>
              <a:t>Laguna </a:t>
            </a:r>
            <a:r>
              <a:rPr lang="es-EC" sz="1400" dirty="0"/>
              <a:t>et al., </a:t>
            </a:r>
            <a:r>
              <a:rPr lang="es-EC" sz="1400" dirty="0" smtClean="0"/>
              <a:t>2019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012025" y="212475"/>
            <a:ext cx="6949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Ensayo de germinación: Desinfección de las semillas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4255970" y="1100681"/>
            <a:ext cx="6461681" cy="2998320"/>
            <a:chOff x="4255970" y="1100681"/>
            <a:chExt cx="6461681" cy="2998320"/>
          </a:xfrm>
        </p:grpSpPr>
        <p:grpSp>
          <p:nvGrpSpPr>
            <p:cNvPr id="17" name="Grupo 16"/>
            <p:cNvGrpSpPr/>
            <p:nvPr/>
          </p:nvGrpSpPr>
          <p:grpSpPr>
            <a:xfrm>
              <a:off x="4671691" y="1100681"/>
              <a:ext cx="6045960" cy="2124141"/>
              <a:chOff x="5117910" y="1003219"/>
              <a:chExt cx="6045960" cy="2240976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7910" y="1003219"/>
                <a:ext cx="2726644" cy="2240976"/>
              </a:xfrm>
              <a:prstGeom prst="rect">
                <a:avLst/>
              </a:prstGeom>
            </p:spPr>
          </p:pic>
          <p:grpSp>
            <p:nvGrpSpPr>
              <p:cNvPr id="16" name="Grupo 15"/>
              <p:cNvGrpSpPr/>
              <p:nvPr/>
            </p:nvGrpSpPr>
            <p:grpSpPr>
              <a:xfrm>
                <a:off x="7790532" y="1498654"/>
                <a:ext cx="3373338" cy="1270183"/>
                <a:chOff x="7244620" y="1268301"/>
                <a:chExt cx="4762007" cy="1803988"/>
              </a:xfrm>
            </p:grpSpPr>
            <p:grpSp>
              <p:nvGrpSpPr>
                <p:cNvPr id="13" name="Grupo 12"/>
                <p:cNvGrpSpPr/>
                <p:nvPr/>
              </p:nvGrpSpPr>
              <p:grpSpPr>
                <a:xfrm>
                  <a:off x="8198318" y="1268301"/>
                  <a:ext cx="993316" cy="1775475"/>
                  <a:chOff x="8341753" y="1268301"/>
                  <a:chExt cx="1207623" cy="2021571"/>
                </a:xfrm>
              </p:grpSpPr>
              <p:pic>
                <p:nvPicPr>
                  <p:cNvPr id="8196" name="Picture 4" descr="Frasco de Vidrio para Conservas de 500 ml | Vector Soluciones Industriales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737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1753" y="1268301"/>
                    <a:ext cx="1207623" cy="2021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Rectángulo redondeado 11"/>
                  <p:cNvSpPr/>
                  <p:nvPr/>
                </p:nvSpPr>
                <p:spPr>
                  <a:xfrm>
                    <a:off x="8409992" y="2497540"/>
                    <a:ext cx="1008000" cy="70527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" name="Grupo 36"/>
                <p:cNvGrpSpPr/>
                <p:nvPr/>
              </p:nvGrpSpPr>
              <p:grpSpPr>
                <a:xfrm>
                  <a:off x="9139694" y="1268301"/>
                  <a:ext cx="993316" cy="1775475"/>
                  <a:chOff x="8341753" y="1268301"/>
                  <a:chExt cx="1207623" cy="2021571"/>
                </a:xfrm>
              </p:grpSpPr>
              <p:pic>
                <p:nvPicPr>
                  <p:cNvPr id="38" name="Picture 4" descr="Frasco de Vidrio para Conservas de 500 ml | Vector Soluciones Industriales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737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1753" y="1268301"/>
                    <a:ext cx="1207623" cy="2021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0" name="Rectángulo redondeado 39"/>
                  <p:cNvSpPr/>
                  <p:nvPr/>
                </p:nvSpPr>
                <p:spPr>
                  <a:xfrm>
                    <a:off x="8409992" y="2497540"/>
                    <a:ext cx="1008000" cy="70527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upo 40"/>
                <p:cNvGrpSpPr/>
                <p:nvPr/>
              </p:nvGrpSpPr>
              <p:grpSpPr>
                <a:xfrm>
                  <a:off x="10079744" y="1296813"/>
                  <a:ext cx="993316" cy="1775475"/>
                  <a:chOff x="8341753" y="1268301"/>
                  <a:chExt cx="1207623" cy="2021571"/>
                </a:xfrm>
              </p:grpSpPr>
              <p:pic>
                <p:nvPicPr>
                  <p:cNvPr id="42" name="Picture 4" descr="Frasco de Vidrio para Conservas de 500 ml | Vector Soluciones Industriales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737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1753" y="1268301"/>
                    <a:ext cx="1207623" cy="2021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" name="Rectángulo redondeado 43"/>
                  <p:cNvSpPr/>
                  <p:nvPr/>
                </p:nvSpPr>
                <p:spPr>
                  <a:xfrm>
                    <a:off x="8409992" y="2497540"/>
                    <a:ext cx="1008000" cy="70527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upo 44"/>
                <p:cNvGrpSpPr/>
                <p:nvPr/>
              </p:nvGrpSpPr>
              <p:grpSpPr>
                <a:xfrm>
                  <a:off x="7244620" y="1296814"/>
                  <a:ext cx="993316" cy="1775475"/>
                  <a:chOff x="8341753" y="1268301"/>
                  <a:chExt cx="1207623" cy="2021571"/>
                </a:xfrm>
              </p:grpSpPr>
              <p:pic>
                <p:nvPicPr>
                  <p:cNvPr id="46" name="Picture 4" descr="Frasco de Vidrio para Conservas de 500 ml | Vector Soluciones Industriales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737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1753" y="1268301"/>
                    <a:ext cx="1207623" cy="2021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7" name="Rectángulo redondeado 46"/>
                  <p:cNvSpPr/>
                  <p:nvPr/>
                </p:nvSpPr>
                <p:spPr>
                  <a:xfrm>
                    <a:off x="8409992" y="2497540"/>
                    <a:ext cx="1008000" cy="70527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upo 51"/>
                <p:cNvGrpSpPr/>
                <p:nvPr/>
              </p:nvGrpSpPr>
              <p:grpSpPr>
                <a:xfrm>
                  <a:off x="11013311" y="1296813"/>
                  <a:ext cx="993316" cy="1775475"/>
                  <a:chOff x="8341753" y="1268301"/>
                  <a:chExt cx="1207623" cy="2021571"/>
                </a:xfrm>
              </p:grpSpPr>
              <p:pic>
                <p:nvPicPr>
                  <p:cNvPr id="55" name="Picture 4" descr="Frasco de Vidrio para Conservas de 500 ml | Vector Soluciones Industriales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737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1753" y="1268301"/>
                    <a:ext cx="1207623" cy="2021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6" name="Rectángulo redondeado 55"/>
                  <p:cNvSpPr/>
                  <p:nvPr/>
                </p:nvSpPr>
                <p:spPr>
                  <a:xfrm>
                    <a:off x="8409992" y="2497540"/>
                    <a:ext cx="1008000" cy="70527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FF66">
                          <a:tint val="66000"/>
                          <a:satMod val="160000"/>
                        </a:srgbClr>
                      </a:gs>
                      <a:gs pos="50000">
                        <a:srgbClr val="FFFF66">
                          <a:tint val="44500"/>
                          <a:satMod val="160000"/>
                        </a:srgbClr>
                      </a:gs>
                      <a:gs pos="100000">
                        <a:srgbClr val="FFFF66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8" name="Rectángulo 57"/>
            <p:cNvSpPr/>
            <p:nvPr/>
          </p:nvSpPr>
          <p:spPr>
            <a:xfrm>
              <a:off x="4255970" y="3357563"/>
              <a:ext cx="2307600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Lavados agua estéril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8019899" y="3357777"/>
              <a:ext cx="2306165" cy="7412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Siembra en MS ½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8" name="Picture 6" descr="CAMARA DE FLUJO LAMINAR HORIZONTAL BIOBASE BBS-H1300 - HR Representaciones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020" y="1310235"/>
            <a:ext cx="3504950" cy="31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054454334"/>
              </p:ext>
            </p:extLst>
          </p:nvPr>
        </p:nvGraphicFramePr>
        <p:xfrm>
          <a:off x="2915778" y="4638331"/>
          <a:ext cx="6490094" cy="1111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2" name="Elipse 61"/>
          <p:cNvSpPr/>
          <p:nvPr/>
        </p:nvSpPr>
        <p:spPr>
          <a:xfrm>
            <a:off x="370765" y="1915484"/>
            <a:ext cx="754575" cy="7506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5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73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9596" y="6436826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Pérez &amp; Castañeda, 2017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218121"/>
              </p:ext>
            </p:extLst>
          </p:nvPr>
        </p:nvGraphicFramePr>
        <p:xfrm>
          <a:off x="4299045" y="1286376"/>
          <a:ext cx="7281013" cy="340393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67668">
                  <a:extLst>
                    <a:ext uri="{9D8B030D-6E8A-4147-A177-3AD203B41FA5}">
                      <a16:colId xmlns:a16="http://schemas.microsoft.com/office/drawing/2014/main" val="2359687179"/>
                    </a:ext>
                  </a:extLst>
                </a:gridCol>
                <a:gridCol w="1170991">
                  <a:extLst>
                    <a:ext uri="{9D8B030D-6E8A-4147-A177-3AD203B41FA5}">
                      <a16:colId xmlns:a16="http://schemas.microsoft.com/office/drawing/2014/main" val="2231683302"/>
                    </a:ext>
                  </a:extLst>
                </a:gridCol>
                <a:gridCol w="1204449">
                  <a:extLst>
                    <a:ext uri="{9D8B030D-6E8A-4147-A177-3AD203B41FA5}">
                      <a16:colId xmlns:a16="http://schemas.microsoft.com/office/drawing/2014/main" val="1634027917"/>
                    </a:ext>
                  </a:extLst>
                </a:gridCol>
                <a:gridCol w="1237905">
                  <a:extLst>
                    <a:ext uri="{9D8B030D-6E8A-4147-A177-3AD203B41FA5}">
                      <a16:colId xmlns:a16="http://schemas.microsoft.com/office/drawing/2014/main" val="3838359783"/>
                    </a:ext>
                  </a:extLst>
                </a:gridCol>
              </a:tblGrid>
              <a:tr h="606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Componente (mg/L</a:t>
                      </a:r>
                      <a:r>
                        <a:rPr lang="es-MX" sz="2000" dirty="0" smtClean="0"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TG1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TG2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TG3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796618"/>
                  </a:ext>
                </a:extLst>
              </a:tr>
              <a:tr h="627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Sales MS (1/2</a:t>
                      </a:r>
                      <a:r>
                        <a:rPr lang="es-MX" sz="2000" dirty="0" smtClean="0"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2165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2165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2165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1128395"/>
                  </a:ext>
                </a:extLst>
              </a:tr>
              <a:tr h="464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Sacarosa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30000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30000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30000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617237"/>
                  </a:ext>
                </a:extLst>
              </a:tr>
              <a:tr h="545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Bactogar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8000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8000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8000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8510110"/>
                  </a:ext>
                </a:extLst>
              </a:tr>
              <a:tr h="559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Ácido giberélico (AG</a:t>
                      </a:r>
                      <a:r>
                        <a:rPr lang="es-MX" sz="2000" baseline="-25000" dirty="0">
                          <a:effectLst/>
                        </a:rPr>
                        <a:t>3</a:t>
                      </a:r>
                      <a:r>
                        <a:rPr lang="es-MX" sz="2000" dirty="0" smtClean="0"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0.5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8003956"/>
                  </a:ext>
                </a:extLst>
              </a:tr>
              <a:tr h="600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pH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5.8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5.8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5.8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918605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6690748" y="201105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Ensayo de germinación: Cultivo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endParaRPr lang="en-US" sz="2000" b="1" i="1" u="sng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09696776"/>
              </p:ext>
            </p:extLst>
          </p:nvPr>
        </p:nvGraphicFramePr>
        <p:xfrm>
          <a:off x="692458" y="2020860"/>
          <a:ext cx="3338004" cy="3727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ángulo 4"/>
          <p:cNvSpPr/>
          <p:nvPr/>
        </p:nvSpPr>
        <p:spPr>
          <a:xfrm>
            <a:off x="4299044" y="4925074"/>
            <a:ext cx="7281013" cy="63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Por tratamiento: 4 repeticiones de 10 semillas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92458" y="1286376"/>
            <a:ext cx="3338004" cy="63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n= 120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56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9596" y="6436826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Pérez &amp; Castañeda, 2017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690748" y="201105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Ensayo de germinación: Cultivo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sz="2000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endParaRPr lang="en-US" sz="2000" b="1" i="1" u="sng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805314" y="1273722"/>
            <a:ext cx="4824457" cy="4328479"/>
            <a:chOff x="805314" y="1273722"/>
            <a:chExt cx="4824457" cy="4328479"/>
          </a:xfrm>
        </p:grpSpPr>
        <p:pic>
          <p:nvPicPr>
            <p:cNvPr id="6146" name="Picture 2" descr="Cámaras climáticas - Memmert GmbH + Co. K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913" y="1273722"/>
              <a:ext cx="2920621" cy="263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805314" y="4205833"/>
              <a:ext cx="4824457" cy="13963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000" b="1" dirty="0">
                  <a:solidFill>
                    <a:schemeClr val="tx1"/>
                  </a:solidFill>
                </a:rPr>
                <a:t>Condiciones: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2000" dirty="0" smtClean="0">
                  <a:solidFill>
                    <a:schemeClr val="tx1"/>
                  </a:solidFill>
                </a:rPr>
                <a:t>16 </a:t>
              </a:r>
              <a:r>
                <a:rPr lang="es-MX" sz="2000" dirty="0">
                  <a:solidFill>
                    <a:schemeClr val="tx1"/>
                  </a:solidFill>
                </a:rPr>
                <a:t>horas de luz/8 horas de </a:t>
              </a:r>
              <a:r>
                <a:rPr lang="es-MX" sz="2000" dirty="0" smtClean="0">
                  <a:solidFill>
                    <a:schemeClr val="tx1"/>
                  </a:solidFill>
                </a:rPr>
                <a:t>oscuridad.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2000" dirty="0" smtClean="0">
                  <a:solidFill>
                    <a:schemeClr val="tx1"/>
                  </a:solidFill>
                </a:rPr>
                <a:t>T=20°C.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2000" dirty="0" smtClean="0">
                  <a:solidFill>
                    <a:schemeClr val="tx1"/>
                  </a:solidFill>
                </a:rPr>
                <a:t>Humedad </a:t>
              </a:r>
              <a:r>
                <a:rPr lang="es-MX" sz="2000" dirty="0">
                  <a:solidFill>
                    <a:schemeClr val="tx1"/>
                  </a:solidFill>
                </a:rPr>
                <a:t>relativa 60-70</a:t>
              </a:r>
              <a:r>
                <a:rPr lang="es-MX" sz="2000" dirty="0" smtClean="0">
                  <a:solidFill>
                    <a:schemeClr val="tx1"/>
                  </a:solidFill>
                </a:rPr>
                <a:t>%.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237028" y="1491137"/>
            <a:ext cx="5278178" cy="4113387"/>
            <a:chOff x="6237028" y="1491137"/>
            <a:chExt cx="5278178" cy="4113387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1817" y="1491137"/>
              <a:ext cx="3603009" cy="2196708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6237028" y="4208156"/>
              <a:ext cx="5278178" cy="13963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000" b="1" dirty="0">
                  <a:solidFill>
                    <a:schemeClr val="tx1"/>
                  </a:solidFill>
                </a:rPr>
                <a:t>Toma de datos:</a:t>
              </a:r>
            </a:p>
            <a:p>
              <a:pPr marL="285750" indent="-285750">
                <a:buFontTx/>
                <a:buChar char="-"/>
              </a:pPr>
              <a:r>
                <a:rPr lang="es-MX" sz="2000" dirty="0">
                  <a:solidFill>
                    <a:schemeClr val="tx1"/>
                  </a:solidFill>
                </a:rPr>
                <a:t>Tiempo inicio de la germinación.</a:t>
              </a:r>
            </a:p>
            <a:p>
              <a:pPr marL="285750" indent="-285750">
                <a:buFontTx/>
                <a:buChar char="-"/>
              </a:pPr>
              <a:r>
                <a:rPr lang="es-MX" sz="2000" dirty="0">
                  <a:solidFill>
                    <a:schemeClr val="tx1"/>
                  </a:solidFill>
                </a:rPr>
                <a:t>Semillas germinadas 3 veces por semana.</a:t>
              </a:r>
            </a:p>
            <a:p>
              <a:pPr marL="285750" indent="-285750">
                <a:buFontTx/>
                <a:buChar char="-"/>
              </a:pPr>
              <a:r>
                <a:rPr lang="es-MX" sz="2000" dirty="0">
                  <a:solidFill>
                    <a:schemeClr val="tx1"/>
                  </a:solidFill>
                </a:rPr>
                <a:t>Semillas germinadas luego de 1 </a:t>
              </a:r>
              <a:r>
                <a:rPr lang="es-MX" sz="2000" dirty="0" smtClean="0">
                  <a:solidFill>
                    <a:schemeClr val="tx1"/>
                  </a:solidFill>
                </a:rPr>
                <a:t>mes.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275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128769" y="6414231"/>
            <a:ext cx="4203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Negrin &amp; Zalba, 2008; González &amp; Orozco, </a:t>
            </a:r>
            <a:r>
              <a:rPr lang="es-EC" sz="1400" dirty="0" smtClean="0"/>
              <a:t>2017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D85E1-2F62-407C-B2EA-B986BAAA2AC0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+mj-lt"/>
                <a:cs typeface="Calibri" panose="020F0502020204030204" pitchFamily="34" charset="0"/>
              </a:rPr>
              <a:t>METODOLOGÍA</a:t>
            </a:r>
            <a:endParaRPr lang="es-EC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117986" y="212475"/>
            <a:ext cx="277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Análisis estadístico</a:t>
            </a:r>
            <a:endParaRPr lang="en-US" sz="2000" b="1" i="1" u="sng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172" name="Picture 4" descr="Instalación de R y Rstudio - Dateand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776" y="3194028"/>
            <a:ext cx="2702347" cy="6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187937144"/>
              </p:ext>
            </p:extLst>
          </p:nvPr>
        </p:nvGraphicFramePr>
        <p:xfrm>
          <a:off x="2032000" y="8597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37143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3810966" y="2634288"/>
            <a:ext cx="45700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+mj-lt"/>
                <a:cs typeface="Calibri" panose="020F0502020204030204" pitchFamily="34" charset="0"/>
              </a:rPr>
              <a:t>RESULTADOS Y DISCUSIÓN</a:t>
            </a:r>
            <a:endParaRPr lang="es-EC" sz="44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95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292543" y="198615"/>
            <a:ext cx="371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pic>
        <p:nvPicPr>
          <p:cNvPr id="11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128769" y="6414231"/>
            <a:ext cx="6136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 smtClean="0"/>
              <a:t>J</a:t>
            </a:r>
            <a:r>
              <a:rPr lang="es-EC" sz="1400" dirty="0"/>
              <a:t>. Romero &amp; Pérez, </a:t>
            </a:r>
            <a:r>
              <a:rPr lang="es-EC" sz="1400" dirty="0" smtClean="0"/>
              <a:t>2016</a:t>
            </a:r>
            <a:r>
              <a:rPr lang="es-EC" sz="1400" dirty="0"/>
              <a:t>; </a:t>
            </a:r>
            <a:r>
              <a:rPr lang="es-EC" sz="1400" dirty="0" smtClean="0"/>
              <a:t>Magnitskiy </a:t>
            </a:r>
            <a:r>
              <a:rPr lang="es-EC" sz="1400" dirty="0"/>
              <a:t>&amp; Plaza, </a:t>
            </a:r>
            <a:r>
              <a:rPr lang="es-EC" sz="1400" dirty="0" smtClean="0"/>
              <a:t>2007</a:t>
            </a:r>
            <a:r>
              <a:rPr lang="es-EC" sz="1400" dirty="0"/>
              <a:t>; Del Amo et al., 2009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217159" y="235664"/>
            <a:ext cx="772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Número de semillas por flor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18444"/>
              </p:ext>
            </p:extLst>
          </p:nvPr>
        </p:nvGraphicFramePr>
        <p:xfrm>
          <a:off x="524315" y="1133055"/>
          <a:ext cx="6471304" cy="45467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54335">
                  <a:extLst>
                    <a:ext uri="{9D8B030D-6E8A-4147-A177-3AD203B41FA5}">
                      <a16:colId xmlns:a16="http://schemas.microsoft.com/office/drawing/2014/main" val="451668183"/>
                    </a:ext>
                  </a:extLst>
                </a:gridCol>
                <a:gridCol w="2616969">
                  <a:extLst>
                    <a:ext uri="{9D8B030D-6E8A-4147-A177-3AD203B41FA5}">
                      <a16:colId xmlns:a16="http://schemas.microsoft.com/office/drawing/2014/main" val="1887493427"/>
                    </a:ext>
                  </a:extLst>
                </a:gridCol>
              </a:tblGrid>
              <a:tr h="6466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Especie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Número de semillas por flor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49329"/>
                  </a:ext>
                </a:extLst>
              </a:tr>
              <a:tr h="64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andicola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43±7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14145855"/>
                  </a:ext>
                </a:extLst>
              </a:tr>
              <a:tr h="64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arbutifolia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22±3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809861"/>
                  </a:ext>
                </a:extLst>
              </a:tr>
              <a:tr h="64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peruviana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28±3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7141940"/>
                  </a:ext>
                </a:extLst>
              </a:tr>
              <a:tr h="64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Gynoxys </a:t>
                      </a:r>
                      <a:r>
                        <a:rPr lang="es-MX" sz="2000" i="1" dirty="0" smtClean="0">
                          <a:effectLst/>
                        </a:rPr>
                        <a:t>parvifolia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17±2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9240512"/>
                  </a:ext>
                </a:extLst>
              </a:tr>
              <a:tr h="64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</a:t>
                      </a:r>
                      <a:r>
                        <a:rPr lang="es-MX" sz="2000" i="1" dirty="0" smtClean="0">
                          <a:effectLst/>
                        </a:rPr>
                        <a:t>rupestre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37±10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502632"/>
                  </a:ext>
                </a:extLst>
              </a:tr>
              <a:tr h="672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rhomboidale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17±2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330271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7470545" y="3302734"/>
            <a:ext cx="183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M. andicola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M. peruviana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D. rupestre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9785297" y="3301603"/>
            <a:ext cx="203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M. </a:t>
            </a:r>
            <a:r>
              <a:rPr lang="es-MX" i="1" dirty="0"/>
              <a:t>a</a:t>
            </a:r>
            <a:r>
              <a:rPr lang="es-MX" i="1" dirty="0" smtClean="0"/>
              <a:t>rbutifolia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G. parvifolia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i="1" dirty="0" smtClean="0"/>
              <a:t>D. rhomboidale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470545" y="1174989"/>
            <a:ext cx="4276651" cy="63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Resistencia a la desecación (deshidratación)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545498" y="5019964"/>
            <a:ext cx="4276651" cy="63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Recolección de la muestra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470545" y="2333138"/>
            <a:ext cx="1839826" cy="62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smtClean="0">
                <a:solidFill>
                  <a:schemeClr val="tx1"/>
                </a:solidFill>
              </a:rPr>
              <a:t>Ortodoxas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907370" y="2333138"/>
            <a:ext cx="1839826" cy="626544"/>
          </a:xfrm>
          <a:prstGeom prst="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Recalcitrantes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206225" y="1941986"/>
            <a:ext cx="968992" cy="2902135"/>
            <a:chOff x="5206225" y="1941986"/>
            <a:chExt cx="968992" cy="2902135"/>
          </a:xfrm>
        </p:grpSpPr>
        <p:sp>
          <p:nvSpPr>
            <p:cNvPr id="4" name="Rectángulo 3"/>
            <p:cNvSpPr/>
            <p:nvPr/>
          </p:nvSpPr>
          <p:spPr>
            <a:xfrm>
              <a:off x="5206225" y="1941986"/>
              <a:ext cx="968992" cy="3657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5206225" y="3227106"/>
              <a:ext cx="968992" cy="3657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5206225" y="4478361"/>
              <a:ext cx="968992" cy="3657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201676" y="2590945"/>
            <a:ext cx="973541" cy="2927947"/>
            <a:chOff x="5201676" y="2590945"/>
            <a:chExt cx="973541" cy="2927947"/>
          </a:xfrm>
        </p:grpSpPr>
        <p:sp>
          <p:nvSpPr>
            <p:cNvPr id="28" name="Rectángulo 27"/>
            <p:cNvSpPr/>
            <p:nvPr/>
          </p:nvSpPr>
          <p:spPr>
            <a:xfrm>
              <a:off x="5201676" y="2590945"/>
              <a:ext cx="968992" cy="36576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5206225" y="3859173"/>
              <a:ext cx="968992" cy="36576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5206225" y="5153132"/>
              <a:ext cx="968992" cy="36576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9821455" y="3867368"/>
            <a:ext cx="2000693" cy="3657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3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1" grpId="0"/>
      <p:bldP spid="20" grpId="0" animBg="1"/>
      <p:bldP spid="21" grpId="0" animBg="1"/>
      <p:bldP spid="2" grpId="0" animBg="1"/>
      <p:bldP spid="25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19595" y="6436826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(Calderón, 2019)</a:t>
            </a:r>
            <a:endParaRPr lang="es-EC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95365" y="284991"/>
            <a:ext cx="713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Estado de madurez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311453" y="831128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Monticalia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69155" y="1671227"/>
            <a:ext cx="3543754" cy="4266725"/>
            <a:chOff x="369155" y="1671227"/>
            <a:chExt cx="3543754" cy="426672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55" y="1671227"/>
              <a:ext cx="3543754" cy="2095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n 15"/>
            <p:cNvPicPr/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660" y="4015750"/>
              <a:ext cx="2069848" cy="1922202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4311453" y="1669225"/>
            <a:ext cx="3547140" cy="4268727"/>
            <a:chOff x="4311453" y="1669225"/>
            <a:chExt cx="3547140" cy="426872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453" y="1669225"/>
              <a:ext cx="3547140" cy="20970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n 20"/>
            <p:cNvPicPr/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9500" y="4032952"/>
              <a:ext cx="2011045" cy="1905000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8257137" y="1660850"/>
            <a:ext cx="3575472" cy="4272600"/>
            <a:chOff x="8257137" y="1660850"/>
            <a:chExt cx="3575472" cy="427260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7137" y="1660850"/>
              <a:ext cx="3575472" cy="21138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n 21"/>
            <p:cNvPicPr/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67537" y="4015750"/>
              <a:ext cx="1884680" cy="1917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Rectángulo 25"/>
          <p:cNvSpPr/>
          <p:nvPr/>
        </p:nvSpPr>
        <p:spPr>
          <a:xfrm>
            <a:off x="1082785" y="3582068"/>
            <a:ext cx="1058247" cy="368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5555898" y="3582068"/>
            <a:ext cx="1058247" cy="368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8945565" y="3587078"/>
            <a:ext cx="826232" cy="358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853655" y="272498"/>
            <a:ext cx="700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Estado de madurez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19595" y="6436826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(Calderón, 2019)</a:t>
            </a:r>
            <a:endParaRPr lang="es-EC" sz="1400" dirty="0"/>
          </a:p>
        </p:txBody>
      </p:sp>
      <p:sp>
        <p:nvSpPr>
          <p:cNvPr id="16" name="Rectángulo 15"/>
          <p:cNvSpPr/>
          <p:nvPr/>
        </p:nvSpPr>
        <p:spPr>
          <a:xfrm>
            <a:off x="374187" y="870911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Gynoxys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4187" y="1624803"/>
            <a:ext cx="3547140" cy="4325874"/>
            <a:chOff x="374187" y="1624803"/>
            <a:chExt cx="3547140" cy="4325874"/>
          </a:xfrm>
        </p:grpSpPr>
        <p:pic>
          <p:nvPicPr>
            <p:cNvPr id="11" name="Imagen 10"/>
            <p:cNvPicPr/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847" y="3993430"/>
              <a:ext cx="2201820" cy="195724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187" y="1624803"/>
              <a:ext cx="3547140" cy="209708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upo 24"/>
          <p:cNvGrpSpPr/>
          <p:nvPr/>
        </p:nvGrpSpPr>
        <p:grpSpPr>
          <a:xfrm>
            <a:off x="1055908" y="3537646"/>
            <a:ext cx="2165463" cy="380530"/>
            <a:chOff x="1055908" y="3537646"/>
            <a:chExt cx="2165463" cy="380530"/>
          </a:xfrm>
        </p:grpSpPr>
        <p:sp>
          <p:nvSpPr>
            <p:cNvPr id="18" name="Rectángulo 17"/>
            <p:cNvSpPr/>
            <p:nvPr/>
          </p:nvSpPr>
          <p:spPr>
            <a:xfrm>
              <a:off x="2703973" y="3537646"/>
              <a:ext cx="517398" cy="368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055908" y="3549686"/>
              <a:ext cx="517398" cy="368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6198331" y="844541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Diplostephium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338009" y="1624803"/>
            <a:ext cx="3550399" cy="4325874"/>
            <a:chOff x="4338009" y="1624803"/>
            <a:chExt cx="3550399" cy="432587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009" y="1624803"/>
              <a:ext cx="3550399" cy="20990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n 21"/>
            <p:cNvPicPr/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9473" y="4021727"/>
              <a:ext cx="2067488" cy="1928950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8314723" y="1629202"/>
            <a:ext cx="3539699" cy="4321475"/>
            <a:chOff x="8314723" y="1629202"/>
            <a:chExt cx="3539699" cy="432147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4723" y="1629202"/>
              <a:ext cx="3539699" cy="20926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n 22"/>
            <p:cNvPicPr/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4102" y="4021727"/>
              <a:ext cx="2167672" cy="1928950"/>
            </a:xfrm>
            <a:prstGeom prst="rect">
              <a:avLst/>
            </a:prstGeom>
          </p:spPr>
        </p:pic>
      </p:grpSp>
      <p:sp>
        <p:nvSpPr>
          <p:cNvPr id="19" name="Rectángulo 18"/>
          <p:cNvSpPr/>
          <p:nvPr/>
        </p:nvSpPr>
        <p:spPr>
          <a:xfrm>
            <a:off x="4618623" y="3537646"/>
            <a:ext cx="2003505" cy="368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8964102" y="3537646"/>
            <a:ext cx="767721" cy="368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2D14196-A09B-4ED1-B215-A4F9B968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1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4260" y="6424871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(Cabrera et al., 2019)</a:t>
            </a:r>
            <a:endParaRPr lang="es-EC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54138" y="237858"/>
            <a:ext cx="697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Estado de madurez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610797"/>
            <a:ext cx="9845040" cy="388088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1219200" y="831128"/>
            <a:ext cx="98450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Estado fenológico de las especies en los meses de recolección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28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319595" y="6436826"/>
            <a:ext cx="1791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Vargas et al., 2014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53341"/>
              </p:ext>
            </p:extLst>
          </p:nvPr>
        </p:nvGraphicFramePr>
        <p:xfrm>
          <a:off x="1060781" y="1207461"/>
          <a:ext cx="6140148" cy="37330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135908">
                  <a:extLst>
                    <a:ext uri="{9D8B030D-6E8A-4147-A177-3AD203B41FA5}">
                      <a16:colId xmlns:a16="http://schemas.microsoft.com/office/drawing/2014/main" val="3973092890"/>
                    </a:ext>
                  </a:extLst>
                </a:gridCol>
                <a:gridCol w="2004240">
                  <a:extLst>
                    <a:ext uri="{9D8B030D-6E8A-4147-A177-3AD203B41FA5}">
                      <a16:colId xmlns:a16="http://schemas.microsoft.com/office/drawing/2014/main" val="1130993573"/>
                    </a:ext>
                  </a:extLst>
                </a:gridCol>
              </a:tblGrid>
              <a:tr h="65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Especie</a:t>
                      </a: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Peso (mg)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66347"/>
                  </a:ext>
                </a:extLst>
              </a:tr>
              <a:tr h="519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andicola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19±1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733121"/>
                  </a:ext>
                </a:extLst>
              </a:tr>
              <a:tr h="480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arbutifolia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38±4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333164"/>
                  </a:ext>
                </a:extLst>
              </a:tr>
              <a:tr h="449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</a:t>
                      </a:r>
                      <a:r>
                        <a:rPr lang="es-MX" sz="2000" i="1" dirty="0" smtClean="0">
                          <a:effectLst/>
                        </a:rPr>
                        <a:t>peruviana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78±3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0068691"/>
                  </a:ext>
                </a:extLst>
              </a:tr>
              <a:tr h="521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Gynoxys </a:t>
                      </a:r>
                      <a:r>
                        <a:rPr lang="es-MX" sz="2000" i="1" dirty="0" smtClean="0">
                          <a:effectLst/>
                        </a:rPr>
                        <a:t>parvifolia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52±5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1902924"/>
                  </a:ext>
                </a:extLst>
              </a:tr>
              <a:tr h="463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</a:t>
                      </a:r>
                      <a:r>
                        <a:rPr lang="es-MX" sz="2000" i="1" dirty="0" smtClean="0">
                          <a:effectLst/>
                        </a:rPr>
                        <a:t>rupestre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98±5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063385"/>
                  </a:ext>
                </a:extLst>
              </a:tr>
              <a:tr h="637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rhomboidale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23±1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57110"/>
                  </a:ext>
                </a:extLst>
              </a:tr>
            </a:tbl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5593080" y="150920"/>
            <a:ext cx="647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Peso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533914" y="1789286"/>
            <a:ext cx="3692663" cy="1735865"/>
            <a:chOff x="7533914" y="1789286"/>
            <a:chExt cx="3692663" cy="1735865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5A965961-D138-41A2-9754-E7E2F25C0427}"/>
                </a:ext>
              </a:extLst>
            </p:cNvPr>
            <p:cNvPicPr/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2" b="94813" l="5814" r="91570">
                          <a14:foregroundMark x1="14244" y1="31988" x2="14244" y2="31988"/>
                          <a14:foregroundMark x1="5814" y1="52450" x2="5814" y2="52450"/>
                          <a14:foregroundMark x1="76163" y1="89049" x2="76163" y2="89049"/>
                          <a14:foregroundMark x1="91860" y1="61095" x2="91860" y2="61095"/>
                          <a14:foregroundMark x1="37500" y1="6340" x2="37500" y2="6340"/>
                          <a14:foregroundMark x1="49128" y1="7205" x2="49128" y2="7205"/>
                          <a14:foregroundMark x1="56686" y1="7781" x2="56686" y2="7781"/>
                          <a14:foregroundMark x1="62209" y1="7205" x2="62209" y2="7205"/>
                          <a14:foregroundMark x1="46802" y1="21037" x2="46802" y2="21037"/>
                          <a14:foregroundMark x1="52326" y1="25360" x2="52326" y2="25360"/>
                          <a14:foregroundMark x1="52326" y1="29107" x2="52326" y2="29107"/>
                          <a14:foregroundMark x1="62500" y1="93084" x2="62500" y2="93084"/>
                          <a14:foregroundMark x1="55523" y1="93660" x2="55523" y2="93660"/>
                          <a14:foregroundMark x1="48837" y1="94813" x2="48837" y2="94813"/>
                          <a14:foregroundMark x1="41279" y1="93084" x2="41279" y2="93084"/>
                          <a14:foregroundMark x1="47965" y1="27089" x2="47965" y2="27089"/>
                          <a14:foregroundMark x1="47965" y1="27666" x2="47965" y2="27666"/>
                          <a14:foregroundMark x1="47384" y1="29395" x2="47384" y2="29395"/>
                          <a14:foregroundMark x1="47384" y1="30548" x2="47384" y2="30548"/>
                          <a14:foregroundMark x1="47965" y1="26513" x2="47965" y2="26513"/>
                          <a14:foregroundMark x1="49128" y1="25937" x2="49128" y2="25937"/>
                          <a14:foregroundMark x1="52907" y1="27089" x2="52907" y2="27089"/>
                          <a14:foregroundMark x1="52616" y1="29107" x2="52616" y2="29107"/>
                          <a14:foregroundMark x1="51453" y1="30259" x2="51453" y2="30259"/>
                          <a14:foregroundMark x1="52907" y1="27378" x2="52907" y2="27378"/>
                          <a14:backgroundMark x1="50581" y1="27666" x2="50581" y2="27666"/>
                          <a14:backgroundMark x1="39244" y1="94236" x2="39244" y2="94236"/>
                          <a14:backgroundMark x1="39535" y1="90202" x2="39535" y2="90202"/>
                          <a14:backgroundMark x1="46802" y1="91354" x2="46802" y2="91354"/>
                          <a14:backgroundMark x1="50581" y1="30259" x2="50581" y2="30259"/>
                          <a14:backgroundMark x1="47965" y1="7493" x2="47965" y2="7493"/>
                          <a14:backgroundMark x1="63663" y1="5476" x2="63663" y2="547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1305" y="1789286"/>
              <a:ext cx="1895272" cy="1735865"/>
            </a:xfrm>
            <a:prstGeom prst="rect">
              <a:avLst/>
            </a:prstGeom>
          </p:spPr>
        </p:pic>
        <p:sp>
          <p:nvSpPr>
            <p:cNvPr id="3" name="Flecha derecha 2"/>
            <p:cNvSpPr/>
            <p:nvPr/>
          </p:nvSpPr>
          <p:spPr>
            <a:xfrm>
              <a:off x="7533914" y="2466151"/>
              <a:ext cx="1464406" cy="6550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913" y="3429000"/>
            <a:ext cx="632656" cy="6326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830" y="3429000"/>
            <a:ext cx="674489" cy="6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20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B8B1AF-51EA-48FB-862D-8631C3BC3345}"/>
              </a:ext>
            </a:extLst>
          </p:cNvPr>
          <p:cNvSpPr txBox="1"/>
          <p:nvPr/>
        </p:nvSpPr>
        <p:spPr>
          <a:xfrm>
            <a:off x="3810966" y="2972842"/>
            <a:ext cx="4570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+mj-lt"/>
                <a:cs typeface="Calibri" panose="020F0502020204030204" pitchFamily="34" charset="0"/>
              </a:rPr>
              <a:t>INTRODUCCIÓN</a:t>
            </a:r>
            <a:endParaRPr lang="es-EC" sz="44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25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19595" y="6436826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(A. Romero et al.,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2016)</a:t>
            </a:r>
            <a:endParaRPr lang="es-EC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744034"/>
              </p:ext>
            </p:extLst>
          </p:nvPr>
        </p:nvGraphicFramePr>
        <p:xfrm>
          <a:off x="332668" y="846300"/>
          <a:ext cx="11526663" cy="41216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69552">
                  <a:extLst>
                    <a:ext uri="{9D8B030D-6E8A-4147-A177-3AD203B41FA5}">
                      <a16:colId xmlns:a16="http://schemas.microsoft.com/office/drawing/2014/main" val="1757875271"/>
                    </a:ext>
                  </a:extLst>
                </a:gridCol>
                <a:gridCol w="2480303">
                  <a:extLst>
                    <a:ext uri="{9D8B030D-6E8A-4147-A177-3AD203B41FA5}">
                      <a16:colId xmlns:a16="http://schemas.microsoft.com/office/drawing/2014/main" val="2546507511"/>
                    </a:ext>
                  </a:extLst>
                </a:gridCol>
                <a:gridCol w="2497667">
                  <a:extLst>
                    <a:ext uri="{9D8B030D-6E8A-4147-A177-3AD203B41FA5}">
                      <a16:colId xmlns:a16="http://schemas.microsoft.com/office/drawing/2014/main" val="1553073265"/>
                    </a:ext>
                  </a:extLst>
                </a:gridCol>
                <a:gridCol w="2579141">
                  <a:extLst>
                    <a:ext uri="{9D8B030D-6E8A-4147-A177-3AD203B41FA5}">
                      <a16:colId xmlns:a16="http://schemas.microsoft.com/office/drawing/2014/main" val="2792810632"/>
                    </a:ext>
                  </a:extLst>
                </a:gridCol>
              </a:tblGrid>
              <a:tr h="154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Especie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Largo fruto (mm)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Largo cipsela (mm)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Ancho cipsela (mm)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624156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andicola</a:t>
                      </a:r>
                      <a:endParaRPr lang="en-US" sz="2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 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6.399±0.978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1.818±0.431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0.559±0.111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94985775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arbutifolia</a:t>
                      </a:r>
                      <a:endParaRPr lang="en-US" sz="2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 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10.058±0.932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3.437±0.379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0.558±0.087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1242551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Monticalia peruviana</a:t>
                      </a:r>
                      <a:endParaRPr lang="en-US" sz="2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 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10.332±1.419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2.953±0.511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0.637±0.107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6152227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Gynoxys parvifolia</a:t>
                      </a:r>
                      <a:endParaRPr lang="en-US" sz="2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 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12.088±1.914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3.191±0.651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0.789±0.169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9558940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rupestre</a:t>
                      </a:r>
                      <a:endParaRPr lang="en-US" sz="2000" i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 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10.409±1.453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4.050±0.702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1.293±0.237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8150175"/>
                  </a:ext>
                </a:extLst>
              </a:tr>
              <a:tr h="464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i="1" dirty="0">
                          <a:effectLst/>
                        </a:rPr>
                        <a:t>Diplostephium rhomboidale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3.661±0.552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1.192±0.187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0.362±0.080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929726"/>
                  </a:ext>
                </a:extLst>
              </a:tr>
            </a:tbl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4940451" y="228097"/>
            <a:ext cx="691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Descripción morfológica de las semillas: Dimensionamiento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8100" y="5383555"/>
            <a:ext cx="2808063" cy="6320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Espacio físico</a:t>
            </a:r>
            <a:endParaRPr lang="es-MX" sz="2000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370171" y="5383555"/>
            <a:ext cx="4153696" cy="632097"/>
            <a:chOff x="3370171" y="5383555"/>
            <a:chExt cx="4153696" cy="632097"/>
          </a:xfrm>
        </p:grpSpPr>
        <p:sp>
          <p:nvSpPr>
            <p:cNvPr id="19" name="Flecha derecha 18"/>
            <p:cNvSpPr/>
            <p:nvPr/>
          </p:nvSpPr>
          <p:spPr>
            <a:xfrm>
              <a:off x="3370171" y="5455763"/>
              <a:ext cx="1097280" cy="4876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674886" y="5383555"/>
              <a:ext cx="2848981" cy="6320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Pequeños, fríos y secos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7686076" y="5383376"/>
            <a:ext cx="4173255" cy="632097"/>
            <a:chOff x="7686076" y="5383376"/>
            <a:chExt cx="4173255" cy="632097"/>
          </a:xfrm>
        </p:grpSpPr>
        <p:sp>
          <p:nvSpPr>
            <p:cNvPr id="17" name="Flecha derecha 16"/>
            <p:cNvSpPr/>
            <p:nvPr/>
          </p:nvSpPr>
          <p:spPr>
            <a:xfrm>
              <a:off x="7686076" y="5455763"/>
              <a:ext cx="1097280" cy="4876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8945565" y="5383376"/>
              <a:ext cx="2913766" cy="6320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Transporte y almacenamiento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570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686903" y="183629"/>
            <a:ext cx="417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viabilidad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24260" y="6424871"/>
            <a:ext cx="1791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smtClean="0"/>
              <a:t>Vargas et al., 2014</a:t>
            </a:r>
            <a:r>
              <a:rPr lang="es-EC" sz="140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sp>
        <p:nvSpPr>
          <p:cNvPr id="12" name="Rectángulo 11"/>
          <p:cNvSpPr/>
          <p:nvPr/>
        </p:nvSpPr>
        <p:spPr>
          <a:xfrm>
            <a:off x="4322430" y="740388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Monticalia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418464" y="5617375"/>
            <a:ext cx="5439311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Viabilidad reportada en bibliografía: 5 -16%.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50891" y="1467109"/>
            <a:ext cx="3707010" cy="3844297"/>
            <a:chOff x="350891" y="1467109"/>
            <a:chExt cx="3707010" cy="3844297"/>
          </a:xfrm>
        </p:grpSpPr>
        <p:pic>
          <p:nvPicPr>
            <p:cNvPr id="15" name="Imagen 14"/>
            <p:cNvPicPr/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039" y="4290961"/>
              <a:ext cx="2057400" cy="1020445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7" name="Grupo 6"/>
            <p:cNvGrpSpPr/>
            <p:nvPr/>
          </p:nvGrpSpPr>
          <p:grpSpPr>
            <a:xfrm>
              <a:off x="350891" y="1467109"/>
              <a:ext cx="3707010" cy="2604501"/>
              <a:chOff x="350891" y="1467109"/>
              <a:chExt cx="3707010" cy="2604501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891" y="1467109"/>
                <a:ext cx="3707010" cy="26045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2442949" y="3605633"/>
                <a:ext cx="1505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i="1" dirty="0" smtClean="0"/>
                  <a:t>M. andicola</a:t>
                </a:r>
                <a:endParaRPr lang="en-US" sz="2000" i="1" dirty="0"/>
              </a:p>
            </p:txBody>
          </p:sp>
        </p:grpSp>
      </p:grpSp>
      <p:grpSp>
        <p:nvGrpSpPr>
          <p:cNvPr id="13" name="Grupo 12"/>
          <p:cNvGrpSpPr/>
          <p:nvPr/>
        </p:nvGrpSpPr>
        <p:grpSpPr>
          <a:xfrm>
            <a:off x="4338749" y="1443828"/>
            <a:ext cx="3598743" cy="3910887"/>
            <a:chOff x="4338749" y="1443828"/>
            <a:chExt cx="3598743" cy="3910887"/>
          </a:xfrm>
        </p:grpSpPr>
        <p:pic>
          <p:nvPicPr>
            <p:cNvPr id="16" name="Imagen 15"/>
            <p:cNvPicPr/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1589" y="4334270"/>
              <a:ext cx="2315826" cy="1020445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9" name="Grupo 8"/>
            <p:cNvGrpSpPr/>
            <p:nvPr/>
          </p:nvGrpSpPr>
          <p:grpSpPr>
            <a:xfrm>
              <a:off x="4338749" y="1443828"/>
              <a:ext cx="3598743" cy="2604501"/>
              <a:chOff x="4338749" y="1443828"/>
              <a:chExt cx="3598743" cy="2604501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38749" y="1443828"/>
                <a:ext cx="3598743" cy="26045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CuadroTexto 19"/>
              <p:cNvSpPr txBox="1"/>
              <p:nvPr/>
            </p:nvSpPr>
            <p:spPr>
              <a:xfrm>
                <a:off x="6194814" y="3593142"/>
                <a:ext cx="17426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i="1" dirty="0" smtClean="0"/>
                  <a:t>M. arbutifolia</a:t>
                </a:r>
                <a:endParaRPr lang="en-US" sz="2000" i="1" dirty="0"/>
              </a:p>
            </p:txBody>
          </p:sp>
        </p:grpSp>
      </p:grpSp>
      <p:grpSp>
        <p:nvGrpSpPr>
          <p:cNvPr id="14" name="Grupo 13"/>
          <p:cNvGrpSpPr/>
          <p:nvPr/>
        </p:nvGrpSpPr>
        <p:grpSpPr>
          <a:xfrm>
            <a:off x="8218340" y="1442952"/>
            <a:ext cx="3642683" cy="3942184"/>
            <a:chOff x="8218340" y="1442952"/>
            <a:chExt cx="3642683" cy="3942184"/>
          </a:xfrm>
        </p:grpSpPr>
        <p:pic>
          <p:nvPicPr>
            <p:cNvPr id="17" name="Imagen 16"/>
            <p:cNvPicPr/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1001" y="4334270"/>
              <a:ext cx="2177360" cy="1050866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0" name="Grupo 9"/>
            <p:cNvGrpSpPr/>
            <p:nvPr/>
          </p:nvGrpSpPr>
          <p:grpSpPr>
            <a:xfrm>
              <a:off x="8218340" y="1442952"/>
              <a:ext cx="3642683" cy="2604501"/>
              <a:chOff x="8218340" y="1442952"/>
              <a:chExt cx="3642683" cy="2604501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18340" y="1442952"/>
                <a:ext cx="3642683" cy="26045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CuadroTexto 20"/>
              <p:cNvSpPr txBox="1"/>
              <p:nvPr/>
            </p:nvSpPr>
            <p:spPr>
              <a:xfrm>
                <a:off x="10208525" y="3618902"/>
                <a:ext cx="1652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i="1" dirty="0" smtClean="0"/>
                  <a:t>M. peruviana</a:t>
                </a:r>
                <a:endParaRPr lang="en-US" sz="20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67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661490" y="233063"/>
            <a:ext cx="417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viabilidad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24260" y="6424871"/>
            <a:ext cx="3217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Cueva, 2016; Castañeda et al., 2007)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9595" y="841672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Gynoxys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29885" y="840970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Diplostephium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19595" y="5457204"/>
            <a:ext cx="3547140" cy="5802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Viabilidad reportada en bibliografía: </a:t>
            </a:r>
            <a:r>
              <a:rPr lang="es-MX" sz="2000" dirty="0" smtClean="0">
                <a:solidFill>
                  <a:schemeClr val="tx1"/>
                </a:solidFill>
              </a:rPr>
              <a:t>10 - 25%.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190248" y="5457205"/>
            <a:ext cx="7645362" cy="5802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Viabilidad reportada en bibliografía: </a:t>
            </a:r>
            <a:r>
              <a:rPr lang="es-MX" sz="2000" dirty="0" smtClean="0">
                <a:solidFill>
                  <a:schemeClr val="tx1"/>
                </a:solidFill>
              </a:rPr>
              <a:t>0 - 28%.</a:t>
            </a:r>
            <a:endParaRPr lang="es-MX" sz="2000" dirty="0">
              <a:solidFill>
                <a:schemeClr val="tx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19595" y="1556588"/>
            <a:ext cx="3547556" cy="3706903"/>
            <a:chOff x="319595" y="1556588"/>
            <a:chExt cx="3547556" cy="3706903"/>
          </a:xfrm>
        </p:grpSpPr>
        <p:pic>
          <p:nvPicPr>
            <p:cNvPr id="14" name="Imagen 13"/>
            <p:cNvPicPr/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708" t="4709" b="8770"/>
            <a:stretch/>
          </p:blipFill>
          <p:spPr bwMode="auto">
            <a:xfrm>
              <a:off x="319595" y="1556588"/>
              <a:ext cx="3547556" cy="22786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n 15"/>
            <p:cNvPicPr/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278" y="4057298"/>
              <a:ext cx="2581744" cy="1206193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CuadroTexto 22"/>
            <p:cNvSpPr txBox="1"/>
            <p:nvPr/>
          </p:nvSpPr>
          <p:spPr>
            <a:xfrm>
              <a:off x="2292824" y="3574929"/>
              <a:ext cx="1573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i="1" dirty="0" smtClean="0"/>
                <a:t>G. parvifolia</a:t>
              </a:r>
              <a:endParaRPr lang="en-US" sz="2000" i="1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190248" y="1548363"/>
            <a:ext cx="3928193" cy="3758259"/>
            <a:chOff x="4190248" y="1548363"/>
            <a:chExt cx="3928193" cy="375825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0248" y="1548363"/>
              <a:ext cx="3748119" cy="22869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n 20"/>
            <p:cNvPicPr/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933" y="4057298"/>
              <a:ext cx="2759098" cy="1249324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CuadroTexto 23"/>
            <p:cNvSpPr txBox="1"/>
            <p:nvPr/>
          </p:nvSpPr>
          <p:spPr>
            <a:xfrm>
              <a:off x="6646460" y="3578174"/>
              <a:ext cx="1471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i="1" dirty="0" smtClean="0"/>
                <a:t>D. rupestre</a:t>
              </a:r>
              <a:endParaRPr lang="en-US" sz="2000" i="1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8118441" y="1544359"/>
            <a:ext cx="3717169" cy="3768166"/>
            <a:chOff x="8118441" y="1544359"/>
            <a:chExt cx="3717169" cy="376816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8441" y="1544359"/>
              <a:ext cx="3717169" cy="228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n 21"/>
            <p:cNvPicPr/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5942" y="4057298"/>
              <a:ext cx="2382165" cy="1255227"/>
            </a:xfrm>
            <a:prstGeom prst="rect">
              <a:avLst/>
            </a:prstGeom>
            <a:ln w="127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CuadroTexto 24"/>
            <p:cNvSpPr txBox="1"/>
            <p:nvPr/>
          </p:nvSpPr>
          <p:spPr>
            <a:xfrm>
              <a:off x="9905892" y="3574929"/>
              <a:ext cx="1929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i="1" dirty="0" smtClean="0"/>
                <a:t>D. rhomboidale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3935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40254"/>
              </p:ext>
            </p:extLst>
          </p:nvPr>
        </p:nvGraphicFramePr>
        <p:xfrm>
          <a:off x="500101" y="1033628"/>
          <a:ext cx="11191798" cy="471235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19374">
                  <a:extLst>
                    <a:ext uri="{9D8B030D-6E8A-4147-A177-3AD203B41FA5}">
                      <a16:colId xmlns:a16="http://schemas.microsoft.com/office/drawing/2014/main" val="802673520"/>
                    </a:ext>
                  </a:extLst>
                </a:gridCol>
                <a:gridCol w="1610185">
                  <a:extLst>
                    <a:ext uri="{9D8B030D-6E8A-4147-A177-3AD203B41FA5}">
                      <a16:colId xmlns:a16="http://schemas.microsoft.com/office/drawing/2014/main" val="3785251780"/>
                    </a:ext>
                  </a:extLst>
                </a:gridCol>
                <a:gridCol w="1814614">
                  <a:extLst>
                    <a:ext uri="{9D8B030D-6E8A-4147-A177-3AD203B41FA5}">
                      <a16:colId xmlns:a16="http://schemas.microsoft.com/office/drawing/2014/main" val="504915988"/>
                    </a:ext>
                  </a:extLst>
                </a:gridCol>
                <a:gridCol w="1815875">
                  <a:extLst>
                    <a:ext uri="{9D8B030D-6E8A-4147-A177-3AD203B41FA5}">
                      <a16:colId xmlns:a16="http://schemas.microsoft.com/office/drawing/2014/main" val="4024589755"/>
                    </a:ext>
                  </a:extLst>
                </a:gridCol>
                <a:gridCol w="1815875">
                  <a:extLst>
                    <a:ext uri="{9D8B030D-6E8A-4147-A177-3AD203B41FA5}">
                      <a16:colId xmlns:a16="http://schemas.microsoft.com/office/drawing/2014/main" val="227468195"/>
                    </a:ext>
                  </a:extLst>
                </a:gridCol>
                <a:gridCol w="1815875">
                  <a:extLst>
                    <a:ext uri="{9D8B030D-6E8A-4147-A177-3AD203B41FA5}">
                      <a16:colId xmlns:a16="http://schemas.microsoft.com/office/drawing/2014/main" val="4175499672"/>
                    </a:ext>
                  </a:extLst>
                </a:gridCol>
              </a:tblGrid>
              <a:tr h="4451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Especie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Tratamientos %NaClO/min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52060"/>
                  </a:ext>
                </a:extLst>
              </a:tr>
              <a:tr h="575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p-valor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TD1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0/5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TD2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5/5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TD3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5.5/5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TD4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6/5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778277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andicola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0.003995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10.00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1.00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1.00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0.20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84814823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arbutifolia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0.001738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5.60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0.20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0.20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0.00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6521126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peruviana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0.019110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9.00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3.40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3.40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597605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G. parvifolia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0.011910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8.60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5.40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0.60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1.20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184017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D. rupestre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0.015950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4.20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0.60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0.40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0.40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105405"/>
                  </a:ext>
                </a:extLst>
              </a:tr>
              <a:tr h="57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D. rhomboidale 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0.004349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5.40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2.00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 smtClean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828314"/>
                  </a:ext>
                </a:extLst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6048103" y="150920"/>
            <a:ext cx="60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Desinfección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351143" y="2109715"/>
            <a:ext cx="875212" cy="1835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8535255" y="3908759"/>
            <a:ext cx="875212" cy="1811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(Pérez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&amp; Castañeda,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2017)</a:t>
            </a:r>
            <a:endParaRPr lang="es-EC" sz="1400" dirty="0"/>
          </a:p>
        </p:txBody>
      </p:sp>
      <p:sp>
        <p:nvSpPr>
          <p:cNvPr id="4" name="Rectángulo 3"/>
          <p:cNvSpPr/>
          <p:nvPr/>
        </p:nvSpPr>
        <p:spPr>
          <a:xfrm>
            <a:off x="4679067" y="1515289"/>
            <a:ext cx="1255594" cy="41868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246428" y="592908"/>
            <a:ext cx="9845040" cy="48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Valores promedio de semillas contaminadas por cada tratamiento de desinfección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0101" y="5702141"/>
            <a:ext cx="11555864" cy="48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i="1" dirty="0" smtClean="0">
                <a:solidFill>
                  <a:schemeClr val="tx1"/>
                </a:solidFill>
              </a:rPr>
              <a:t>Nota. </a:t>
            </a:r>
            <a:r>
              <a:rPr lang="es-MX" sz="1600" dirty="0" smtClean="0">
                <a:solidFill>
                  <a:schemeClr val="tx1"/>
                </a:solidFill>
              </a:rPr>
              <a:t>Notación</a:t>
            </a:r>
            <a:r>
              <a:rPr lang="es-MX" sz="1600" i="1" dirty="0" smtClean="0">
                <a:solidFill>
                  <a:schemeClr val="tx1"/>
                </a:solidFill>
              </a:rPr>
              <a:t> </a:t>
            </a:r>
            <a:r>
              <a:rPr lang="es-MX" sz="1600" dirty="0" smtClean="0">
                <a:solidFill>
                  <a:schemeClr val="tx1"/>
                </a:solidFill>
              </a:rPr>
              <a:t>Duncan</a:t>
            </a:r>
            <a:r>
              <a:rPr lang="es-MX" sz="1600" dirty="0">
                <a:solidFill>
                  <a:schemeClr val="tx1"/>
                </a:solidFill>
              </a:rPr>
              <a:t>, valores con letras diferentes denotan que los tratamientos difieren entre ellos con un p˂0.05.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27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4" grpId="0" animBg="1"/>
      <p:bldP spid="15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2D14196-A09B-4ED1-B215-A4F9B968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1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(Pérez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&amp; Castañeda,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2017)</a:t>
            </a:r>
            <a:endParaRPr lang="es-EC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RESULTADOS </a:t>
            </a:r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048103" y="150920"/>
            <a:ext cx="601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Prueba de germinación: Cultivo </a:t>
            </a:r>
            <a:r>
              <a:rPr lang="es-MX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s-MX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vitro</a:t>
            </a:r>
            <a:r>
              <a:rPr lang="es-MX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las semillas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669228"/>
              </p:ext>
            </p:extLst>
          </p:nvPr>
        </p:nvGraphicFramePr>
        <p:xfrm>
          <a:off x="1043600" y="1069386"/>
          <a:ext cx="10104800" cy="46778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81481">
                  <a:extLst>
                    <a:ext uri="{9D8B030D-6E8A-4147-A177-3AD203B41FA5}">
                      <a16:colId xmlns:a16="http://schemas.microsoft.com/office/drawing/2014/main" val="1890028226"/>
                    </a:ext>
                  </a:extLst>
                </a:gridCol>
                <a:gridCol w="2126728">
                  <a:extLst>
                    <a:ext uri="{9D8B030D-6E8A-4147-A177-3AD203B41FA5}">
                      <a16:colId xmlns:a16="http://schemas.microsoft.com/office/drawing/2014/main" val="70370300"/>
                    </a:ext>
                  </a:extLst>
                </a:gridCol>
                <a:gridCol w="1916329">
                  <a:extLst>
                    <a:ext uri="{9D8B030D-6E8A-4147-A177-3AD203B41FA5}">
                      <a16:colId xmlns:a16="http://schemas.microsoft.com/office/drawing/2014/main" val="4254720816"/>
                    </a:ext>
                  </a:extLst>
                </a:gridCol>
                <a:gridCol w="1916329">
                  <a:extLst>
                    <a:ext uri="{9D8B030D-6E8A-4147-A177-3AD203B41FA5}">
                      <a16:colId xmlns:a16="http://schemas.microsoft.com/office/drawing/2014/main" val="2775701388"/>
                    </a:ext>
                  </a:extLst>
                </a:gridCol>
                <a:gridCol w="1763933">
                  <a:extLst>
                    <a:ext uri="{9D8B030D-6E8A-4147-A177-3AD203B41FA5}">
                      <a16:colId xmlns:a16="http://schemas.microsoft.com/office/drawing/2014/main" val="2379009194"/>
                    </a:ext>
                  </a:extLst>
                </a:gridCol>
              </a:tblGrid>
              <a:tr h="4106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Especie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Tratamientos concentraciones de AG</a:t>
                      </a:r>
                      <a:r>
                        <a:rPr lang="es-US" sz="2000" baseline="-25000" dirty="0">
                          <a:effectLst/>
                        </a:rPr>
                        <a:t>3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98944"/>
                  </a:ext>
                </a:extLst>
              </a:tr>
              <a:tr h="556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p-valor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TG1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 mg/L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TD2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0.5 mg/L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TD3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1 mg/L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843063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andicola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0.6994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0.250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0.500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0.750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254037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arbutifolia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NA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NA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NA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NA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7962445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M. peruviana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0.4397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4.00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5.00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4.00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323200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G. parvifolia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NA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NA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NA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NA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6108818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D. rupestre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0.9208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9.50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9.50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 smtClean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9.50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712481"/>
                  </a:ext>
                </a:extLst>
              </a:tr>
              <a:tr h="5563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i="1" dirty="0">
                          <a:effectLst/>
                        </a:rPr>
                        <a:t>D. rhomboidale</a:t>
                      </a:r>
                      <a:endParaRPr lang="en-US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0.2065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7.00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>
                          <a:effectLst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8.50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 smtClean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7.50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S" sz="2000" dirty="0">
                          <a:effectLst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990858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-293354" y="603282"/>
            <a:ext cx="9845040" cy="48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Valores promedio de semillas germinadas por cada tratamiento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26672" y="5730966"/>
            <a:ext cx="10773145" cy="48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i="1" dirty="0" smtClean="0">
                <a:solidFill>
                  <a:schemeClr val="tx1"/>
                </a:solidFill>
              </a:rPr>
              <a:t>Nota. </a:t>
            </a:r>
            <a:r>
              <a:rPr lang="es-MX" sz="1600" dirty="0" smtClean="0">
                <a:solidFill>
                  <a:schemeClr val="tx1"/>
                </a:solidFill>
              </a:rPr>
              <a:t>Notación Duncan</a:t>
            </a:r>
            <a:r>
              <a:rPr lang="es-MX" sz="1600" dirty="0">
                <a:solidFill>
                  <a:schemeClr val="tx1"/>
                </a:solidFill>
              </a:rPr>
              <a:t>, valores con letras diferentes denotan que los tratamientos difieren entre ellos con un p˂0.05.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00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5404513" y="214182"/>
            <a:ext cx="65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Cultivo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Pérez &amp; Castañeda, 2017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152" y="1433020"/>
            <a:ext cx="4713100" cy="2199486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078397" y="1357047"/>
            <a:ext cx="4790140" cy="2613927"/>
            <a:chOff x="1078397" y="1070439"/>
            <a:chExt cx="4790140" cy="2613927"/>
          </a:xfrm>
        </p:grpSpPr>
        <p:grpSp>
          <p:nvGrpSpPr>
            <p:cNvPr id="13" name="Grupo 12"/>
            <p:cNvGrpSpPr/>
            <p:nvPr/>
          </p:nvGrpSpPr>
          <p:grpSpPr>
            <a:xfrm>
              <a:off x="1078397" y="1070439"/>
              <a:ext cx="4790140" cy="2613927"/>
              <a:chOff x="1078397" y="1070439"/>
              <a:chExt cx="4790140" cy="2613927"/>
            </a:xfrm>
          </p:grpSpPr>
          <p:pic>
            <p:nvPicPr>
              <p:cNvPr id="18" name="Imagen 17"/>
              <p:cNvPicPr/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8317" b="14670"/>
              <a:stretch/>
            </p:blipFill>
            <p:spPr bwMode="auto">
              <a:xfrm>
                <a:off x="1078397" y="1070439"/>
                <a:ext cx="4790140" cy="239259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Cuadro de texto 145"/>
              <p:cNvSpPr txBox="1"/>
              <p:nvPr/>
            </p:nvSpPr>
            <p:spPr>
              <a:xfrm>
                <a:off x="2888776" y="3281795"/>
                <a:ext cx="1201003" cy="40257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1800"/>
                  </a:spcAft>
                </a:pPr>
                <a:r>
                  <a:rPr lang="es-MX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Días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1890186" y="1443033"/>
              <a:ext cx="975844" cy="563188"/>
              <a:chOff x="0" y="0"/>
              <a:chExt cx="671056" cy="461010"/>
            </a:xfrm>
          </p:grpSpPr>
          <p:sp>
            <p:nvSpPr>
              <p:cNvPr id="20" name="Cuadro de texto 91"/>
              <p:cNvSpPr txBox="1"/>
              <p:nvPr/>
            </p:nvSpPr>
            <p:spPr>
              <a:xfrm>
                <a:off x="281305" y="39757"/>
                <a:ext cx="389751" cy="42125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TG1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TG2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TG3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1800"/>
                  </a:spcAft>
                </a:pPr>
                <a:r>
                  <a:rPr lang="es-MX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Imagen 20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281305" cy="4610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11" name="Grupo 10"/>
          <p:cNvGrpSpPr/>
          <p:nvPr/>
        </p:nvGrpSpPr>
        <p:grpSpPr>
          <a:xfrm>
            <a:off x="1078397" y="3889613"/>
            <a:ext cx="4790140" cy="2194279"/>
            <a:chOff x="1078397" y="3835021"/>
            <a:chExt cx="4790140" cy="2194279"/>
          </a:xfrm>
        </p:grpSpPr>
        <p:grpSp>
          <p:nvGrpSpPr>
            <p:cNvPr id="7" name="Grupo 6"/>
            <p:cNvGrpSpPr/>
            <p:nvPr/>
          </p:nvGrpSpPr>
          <p:grpSpPr>
            <a:xfrm>
              <a:off x="1078397" y="3835021"/>
              <a:ext cx="4790140" cy="2194279"/>
              <a:chOff x="1078397" y="3835021"/>
              <a:chExt cx="4790140" cy="2194279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625" b="14022"/>
              <a:stretch/>
            </p:blipFill>
            <p:spPr>
              <a:xfrm>
                <a:off x="1078397" y="3835021"/>
                <a:ext cx="4790140" cy="2037331"/>
              </a:xfrm>
              <a:prstGeom prst="rect">
                <a:avLst/>
              </a:prstGeom>
            </p:spPr>
          </p:pic>
          <p:sp>
            <p:nvSpPr>
              <p:cNvPr id="6" name="Rectángulo 5"/>
              <p:cNvSpPr/>
              <p:nvPr/>
            </p:nvSpPr>
            <p:spPr>
              <a:xfrm>
                <a:off x="1678675" y="5527344"/>
                <a:ext cx="3889612" cy="501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CuadroTexto 9"/>
            <p:cNvSpPr txBox="1"/>
            <p:nvPr/>
          </p:nvSpPr>
          <p:spPr>
            <a:xfrm>
              <a:off x="1678675" y="5595983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TG1</a:t>
              </a:r>
              <a:endParaRPr lang="en-US" sz="900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414081" y="5593836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TG2</a:t>
              </a:r>
              <a:endParaRPr lang="en-US" sz="9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163135" y="5568161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TG3</a:t>
              </a:r>
              <a:endParaRPr lang="en-US" sz="9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387152" y="3889613"/>
            <a:ext cx="5022376" cy="2180631"/>
            <a:chOff x="6387152" y="3835021"/>
            <a:chExt cx="5022376" cy="2180631"/>
          </a:xfrm>
        </p:grpSpPr>
        <p:grpSp>
          <p:nvGrpSpPr>
            <p:cNvPr id="9" name="Grupo 8"/>
            <p:cNvGrpSpPr/>
            <p:nvPr/>
          </p:nvGrpSpPr>
          <p:grpSpPr>
            <a:xfrm>
              <a:off x="6387152" y="3835021"/>
              <a:ext cx="5022376" cy="2180631"/>
              <a:chOff x="6387152" y="3835021"/>
              <a:chExt cx="5022376" cy="2180631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383" b="12291"/>
              <a:stretch/>
            </p:blipFill>
            <p:spPr>
              <a:xfrm>
                <a:off x="6387152" y="3835021"/>
                <a:ext cx="5022376" cy="2180631"/>
              </a:xfrm>
              <a:prstGeom prst="rect">
                <a:avLst/>
              </a:prstGeom>
            </p:spPr>
          </p:pic>
          <p:sp>
            <p:nvSpPr>
              <p:cNvPr id="23" name="Rectángulo 22"/>
              <p:cNvSpPr/>
              <p:nvPr/>
            </p:nvSpPr>
            <p:spPr>
              <a:xfrm>
                <a:off x="7000758" y="5595983"/>
                <a:ext cx="4099493" cy="276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CuadroTexto 27"/>
            <p:cNvSpPr txBox="1"/>
            <p:nvPr/>
          </p:nvSpPr>
          <p:spPr>
            <a:xfrm>
              <a:off x="6989263" y="5579934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TG1</a:t>
              </a:r>
              <a:endParaRPr lang="en-US" sz="900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8860613" y="5592254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TG2</a:t>
              </a:r>
              <a:endParaRPr lang="en-US" sz="900" dirty="0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10677171" y="5617475"/>
              <a:ext cx="423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dirty="0" smtClean="0"/>
                <a:t>TG3</a:t>
              </a:r>
              <a:endParaRPr lang="en-US" sz="900" dirty="0"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4322430" y="797804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Monticalia andicola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585648" y="1357047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9774072" y="1405723"/>
            <a:ext cx="903099" cy="2285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38"/>
          <p:cNvSpPr/>
          <p:nvPr/>
        </p:nvSpPr>
        <p:spPr>
          <a:xfrm>
            <a:off x="5204078" y="5426146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ángulo 40"/>
          <p:cNvSpPr/>
          <p:nvPr/>
        </p:nvSpPr>
        <p:spPr>
          <a:xfrm>
            <a:off x="10718114" y="3977303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24"/>
          <p:cNvSpPr txBox="1"/>
          <p:nvPr/>
        </p:nvSpPr>
        <p:spPr>
          <a:xfrm>
            <a:off x="3598593" y="1494447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25 días</a:t>
            </a:r>
            <a:endParaRPr lang="en-US" dirty="0"/>
          </a:p>
        </p:txBody>
      </p:sp>
      <p:sp>
        <p:nvSpPr>
          <p:cNvPr id="43" name="CuadroTexto 42"/>
          <p:cNvSpPr txBox="1"/>
          <p:nvPr/>
        </p:nvSpPr>
        <p:spPr>
          <a:xfrm>
            <a:off x="10236486" y="4470522"/>
            <a:ext cx="65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0.12</a:t>
            </a:r>
            <a:endParaRPr lang="en-US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595785" y="5564266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</a:t>
            </a:r>
            <a:r>
              <a:rPr lang="es-MX" dirty="0" smtClean="0"/>
              <a:t>5 días</a:t>
            </a:r>
            <a:endParaRPr lang="en-US" dirty="0"/>
          </a:p>
        </p:txBody>
      </p:sp>
      <p:sp>
        <p:nvSpPr>
          <p:cNvPr id="48" name="CuadroTexto 47"/>
          <p:cNvSpPr txBox="1"/>
          <p:nvPr/>
        </p:nvSpPr>
        <p:spPr>
          <a:xfrm>
            <a:off x="9717412" y="1046629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7.5%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" grpId="0" animBg="1"/>
      <p:bldP spid="37" grpId="0" animBg="1"/>
      <p:bldP spid="39" grpId="0" animBg="1"/>
      <p:bldP spid="41" grpId="0" animBg="1"/>
      <p:bldP spid="25" grpId="0"/>
      <p:bldP spid="43" grpId="0"/>
      <p:bldP spid="45" grpId="0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554638" y="150920"/>
            <a:ext cx="631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Cultivo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(Pérez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&amp; Castañeda,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2017)</a:t>
            </a:r>
            <a:endParaRPr lang="es-EC" sz="1400" dirty="0"/>
          </a:p>
        </p:txBody>
      </p:sp>
      <p:sp>
        <p:nvSpPr>
          <p:cNvPr id="12" name="Rectángulo 11"/>
          <p:cNvSpPr/>
          <p:nvPr/>
        </p:nvSpPr>
        <p:spPr>
          <a:xfrm>
            <a:off x="4322430" y="797804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Monticalia peruviana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6136944" y="4080681"/>
            <a:ext cx="5036361" cy="1985963"/>
            <a:chOff x="6136944" y="4080681"/>
            <a:chExt cx="5036361" cy="198596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933" b="15368"/>
            <a:stretch/>
          </p:blipFill>
          <p:spPr>
            <a:xfrm>
              <a:off x="6136944" y="4080681"/>
              <a:ext cx="5036361" cy="1985963"/>
            </a:xfrm>
            <a:prstGeom prst="rect">
              <a:avLst/>
            </a:prstGeom>
          </p:spPr>
        </p:pic>
        <p:grpSp>
          <p:nvGrpSpPr>
            <p:cNvPr id="5" name="Grupo 4"/>
            <p:cNvGrpSpPr/>
            <p:nvPr/>
          </p:nvGrpSpPr>
          <p:grpSpPr>
            <a:xfrm>
              <a:off x="6784547" y="5740687"/>
              <a:ext cx="4110988" cy="292418"/>
              <a:chOff x="6989263" y="5634526"/>
              <a:chExt cx="4110988" cy="292418"/>
            </a:xfrm>
          </p:grpSpPr>
          <p:sp>
            <p:nvSpPr>
              <p:cNvPr id="24" name="Rectángulo 23"/>
              <p:cNvSpPr/>
              <p:nvPr/>
            </p:nvSpPr>
            <p:spPr>
              <a:xfrm>
                <a:off x="7000758" y="5650575"/>
                <a:ext cx="4099493" cy="276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>
                <a:off x="6989263" y="563452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TG1</a:t>
                </a:r>
                <a:endParaRPr lang="en-US" sz="900" dirty="0"/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8860613" y="564684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TG2</a:t>
                </a:r>
                <a:endParaRPr lang="en-US" sz="900" dirty="0"/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10677171" y="5672067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TG3</a:t>
                </a:r>
                <a:endParaRPr lang="en-US" sz="900" dirty="0"/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1073887" y="3973909"/>
            <a:ext cx="5037911" cy="2091897"/>
            <a:chOff x="1073887" y="3973909"/>
            <a:chExt cx="5037911" cy="209189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018" b="14748"/>
            <a:stretch/>
          </p:blipFill>
          <p:spPr>
            <a:xfrm>
              <a:off x="1073887" y="3973909"/>
              <a:ext cx="5037911" cy="2091894"/>
            </a:xfrm>
            <a:prstGeom prst="rect">
              <a:avLst/>
            </a:prstGeom>
          </p:spPr>
        </p:pic>
        <p:grpSp>
          <p:nvGrpSpPr>
            <p:cNvPr id="7" name="Grupo 6"/>
            <p:cNvGrpSpPr/>
            <p:nvPr/>
          </p:nvGrpSpPr>
          <p:grpSpPr>
            <a:xfrm>
              <a:off x="1816453" y="5713394"/>
              <a:ext cx="3921188" cy="352412"/>
              <a:chOff x="1366074" y="5727535"/>
              <a:chExt cx="3921188" cy="361894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1366074" y="5727535"/>
                <a:ext cx="3889612" cy="3618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1379722" y="5780690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TG1</a:t>
                </a:r>
                <a:endParaRPr lang="en-US" sz="900" dirty="0"/>
              </a:p>
            </p:txBody>
          </p:sp>
          <p:sp>
            <p:nvSpPr>
              <p:cNvPr id="22" name="CuadroTexto 21"/>
              <p:cNvSpPr txBox="1"/>
              <p:nvPr/>
            </p:nvSpPr>
            <p:spPr>
              <a:xfrm>
                <a:off x="3115128" y="5764527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TG2</a:t>
                </a:r>
                <a:endParaRPr lang="en-US" sz="900" dirty="0"/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4864182" y="5766883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TG3</a:t>
                </a:r>
                <a:endParaRPr lang="en-US" sz="900" dirty="0"/>
              </a:p>
            </p:txBody>
          </p:sp>
        </p:grp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944" y="1442994"/>
            <a:ext cx="4758591" cy="211907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073887" y="1373066"/>
            <a:ext cx="5022113" cy="2600843"/>
            <a:chOff x="1073887" y="1373066"/>
            <a:chExt cx="5022113" cy="2600843"/>
          </a:xfrm>
        </p:grpSpPr>
        <p:pic>
          <p:nvPicPr>
            <p:cNvPr id="30" name="Imagen 29"/>
            <p:cNvPicPr/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3887" y="1373066"/>
              <a:ext cx="5022113" cy="2391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1" name="Grupo 30"/>
            <p:cNvGrpSpPr/>
            <p:nvPr/>
          </p:nvGrpSpPr>
          <p:grpSpPr>
            <a:xfrm>
              <a:off x="2010928" y="1738594"/>
              <a:ext cx="1059022" cy="551918"/>
              <a:chOff x="0" y="0"/>
              <a:chExt cx="706172" cy="461010"/>
            </a:xfrm>
          </p:grpSpPr>
          <p:sp>
            <p:nvSpPr>
              <p:cNvPr id="32" name="Cuadro de texto 94"/>
              <p:cNvSpPr txBox="1"/>
              <p:nvPr/>
            </p:nvSpPr>
            <p:spPr>
              <a:xfrm>
                <a:off x="308607" y="39757"/>
                <a:ext cx="397565" cy="42125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TG1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TG2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TG3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1800"/>
                  </a:spcAft>
                </a:pPr>
                <a:r>
                  <a:rPr lang="es-MX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281305" cy="4610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4" name="Cuadro de texto 145"/>
            <p:cNvSpPr txBox="1"/>
            <p:nvPr/>
          </p:nvSpPr>
          <p:spPr>
            <a:xfrm>
              <a:off x="3018800" y="3571338"/>
              <a:ext cx="1201003" cy="40257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457200">
                <a:lnSpc>
                  <a:spcPct val="200000"/>
                </a:lnSpc>
                <a:spcAft>
                  <a:spcPts val="1800"/>
                </a:spcAft>
              </a:pPr>
              <a:r>
                <a:rPr lang="es-MX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Días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4535655" y="1411921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8203574" y="1373066"/>
            <a:ext cx="903099" cy="2285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3565507" y="4750724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8652921" y="4100779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adroTexto 38"/>
          <p:cNvSpPr txBox="1"/>
          <p:nvPr/>
        </p:nvSpPr>
        <p:spPr>
          <a:xfrm>
            <a:off x="3598593" y="1494447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23 días</a:t>
            </a:r>
            <a:endParaRPr lang="en-US" dirty="0"/>
          </a:p>
        </p:txBody>
      </p:sp>
      <p:sp>
        <p:nvSpPr>
          <p:cNvPr id="40" name="CuadroTexto 39"/>
          <p:cNvSpPr txBox="1"/>
          <p:nvPr/>
        </p:nvSpPr>
        <p:spPr>
          <a:xfrm>
            <a:off x="8516239" y="4566058"/>
            <a:ext cx="65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0.87</a:t>
            </a:r>
            <a:endParaRPr lang="en-US" dirty="0"/>
          </a:p>
        </p:txBody>
      </p:sp>
      <p:sp>
        <p:nvSpPr>
          <p:cNvPr id="41" name="CuadroTexto 40"/>
          <p:cNvSpPr txBox="1"/>
          <p:nvPr/>
        </p:nvSpPr>
        <p:spPr>
          <a:xfrm>
            <a:off x="3113452" y="5167107"/>
            <a:ext cx="87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8</a:t>
            </a:r>
            <a:r>
              <a:rPr lang="es-MX" dirty="0" smtClean="0"/>
              <a:t> días</a:t>
            </a:r>
            <a:endParaRPr lang="en-US" dirty="0"/>
          </a:p>
        </p:txBody>
      </p:sp>
      <p:sp>
        <p:nvSpPr>
          <p:cNvPr id="42" name="CuadroTexto 41"/>
          <p:cNvSpPr txBox="1"/>
          <p:nvPr/>
        </p:nvSpPr>
        <p:spPr>
          <a:xfrm>
            <a:off x="8233947" y="3636316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28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554638" y="150920"/>
            <a:ext cx="631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Cultivo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(Pérez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&amp; Castañeda,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2017)</a:t>
            </a:r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4322430" y="797804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Diplostephium rupestre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668527" y="4085367"/>
            <a:ext cx="4907484" cy="2137130"/>
            <a:chOff x="668527" y="4085367"/>
            <a:chExt cx="4907484" cy="213713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843" b="15854"/>
            <a:stretch/>
          </p:blipFill>
          <p:spPr>
            <a:xfrm>
              <a:off x="668527" y="4085367"/>
              <a:ext cx="4907484" cy="1923693"/>
            </a:xfrm>
            <a:prstGeom prst="rect">
              <a:avLst/>
            </a:prstGeom>
          </p:spPr>
        </p:pic>
        <p:grpSp>
          <p:nvGrpSpPr>
            <p:cNvPr id="9" name="Grupo 8"/>
            <p:cNvGrpSpPr/>
            <p:nvPr/>
          </p:nvGrpSpPr>
          <p:grpSpPr>
            <a:xfrm>
              <a:off x="1373240" y="5720541"/>
              <a:ext cx="3907540" cy="501956"/>
              <a:chOff x="1678675" y="5581936"/>
              <a:chExt cx="3907540" cy="501956"/>
            </a:xfrm>
          </p:grpSpPr>
          <p:sp>
            <p:nvSpPr>
              <p:cNvPr id="10" name="Rectángulo 9"/>
              <p:cNvSpPr/>
              <p:nvPr/>
            </p:nvSpPr>
            <p:spPr>
              <a:xfrm>
                <a:off x="1678675" y="5581936"/>
                <a:ext cx="3889612" cy="501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1678675" y="5650575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TG1</a:t>
                </a:r>
                <a:endParaRPr lang="en-US" sz="900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3414081" y="5648428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TG2</a:t>
                </a:r>
                <a:endParaRPr lang="en-US" sz="900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5163135" y="5622753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TG3</a:t>
                </a:r>
                <a:endParaRPr lang="en-US" sz="900" dirty="0"/>
              </a:p>
            </p:txBody>
          </p:sp>
        </p:grpSp>
      </p:grpSp>
      <p:grpSp>
        <p:nvGrpSpPr>
          <p:cNvPr id="27" name="Grupo 26"/>
          <p:cNvGrpSpPr/>
          <p:nvPr/>
        </p:nvGrpSpPr>
        <p:grpSpPr>
          <a:xfrm>
            <a:off x="6102870" y="4085367"/>
            <a:ext cx="5098388" cy="1998525"/>
            <a:chOff x="6102870" y="4085367"/>
            <a:chExt cx="5098388" cy="199852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723" b="14973"/>
            <a:stretch/>
          </p:blipFill>
          <p:spPr>
            <a:xfrm>
              <a:off x="6102870" y="4085367"/>
              <a:ext cx="5098388" cy="1998525"/>
            </a:xfrm>
            <a:prstGeom prst="rect">
              <a:avLst/>
            </a:prstGeom>
          </p:spPr>
        </p:pic>
        <p:grpSp>
          <p:nvGrpSpPr>
            <p:cNvPr id="14" name="Grupo 13"/>
            <p:cNvGrpSpPr/>
            <p:nvPr/>
          </p:nvGrpSpPr>
          <p:grpSpPr>
            <a:xfrm>
              <a:off x="6784547" y="5740687"/>
              <a:ext cx="4110988" cy="292418"/>
              <a:chOff x="6989263" y="5634526"/>
              <a:chExt cx="4110988" cy="292418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7000758" y="5650575"/>
                <a:ext cx="4099493" cy="276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6989263" y="563452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TG1</a:t>
                </a:r>
                <a:endParaRPr lang="en-US" sz="900" dirty="0"/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8860613" y="564684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TG2</a:t>
                </a:r>
                <a:endParaRPr lang="en-US" sz="900" dirty="0"/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10677171" y="5672067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TG3</a:t>
                </a:r>
                <a:endParaRPr lang="en-US" sz="900" dirty="0"/>
              </a:p>
            </p:txBody>
          </p:sp>
        </p:grp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15" y="1498815"/>
            <a:ext cx="4428420" cy="2085258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667230" y="1360297"/>
            <a:ext cx="4882832" cy="2707940"/>
            <a:chOff x="667230" y="1360297"/>
            <a:chExt cx="4882832" cy="270794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223" b="5633"/>
            <a:stretch/>
          </p:blipFill>
          <p:spPr>
            <a:xfrm>
              <a:off x="667230" y="1360297"/>
              <a:ext cx="4882832" cy="2707940"/>
            </a:xfrm>
            <a:prstGeom prst="rect">
              <a:avLst/>
            </a:prstGeom>
          </p:spPr>
        </p:pic>
        <p:grpSp>
          <p:nvGrpSpPr>
            <p:cNvPr id="22" name="Grupo 21"/>
            <p:cNvGrpSpPr/>
            <p:nvPr/>
          </p:nvGrpSpPr>
          <p:grpSpPr>
            <a:xfrm>
              <a:off x="1584780" y="1805752"/>
              <a:ext cx="810083" cy="568957"/>
              <a:chOff x="0" y="0"/>
              <a:chExt cx="648204" cy="461010"/>
            </a:xfrm>
          </p:grpSpPr>
          <p:sp>
            <p:nvSpPr>
              <p:cNvPr id="23" name="Cuadro de texto 97"/>
              <p:cNvSpPr txBox="1"/>
              <p:nvPr/>
            </p:nvSpPr>
            <p:spPr>
              <a:xfrm>
                <a:off x="250639" y="39757"/>
                <a:ext cx="397565" cy="42125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MX" sz="9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TG1</a:t>
                </a:r>
                <a:endParaRPr lang="en-U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9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TG2</a:t>
                </a:r>
                <a:endParaRPr lang="en-U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MX" sz="9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TG3</a:t>
                </a:r>
                <a:endParaRPr lang="en-U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1800"/>
                  </a:spcAft>
                </a:pPr>
                <a:r>
                  <a:rPr lang="es-MX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Imagen 23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281305" cy="4610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28" name="Rectángulo 27"/>
          <p:cNvSpPr/>
          <p:nvPr/>
        </p:nvSpPr>
        <p:spPr>
          <a:xfrm>
            <a:off x="4069104" y="1447303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9605114" y="1393213"/>
            <a:ext cx="903099" cy="2285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4889679" y="5550356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10569372" y="4000755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31"/>
          <p:cNvSpPr txBox="1"/>
          <p:nvPr/>
        </p:nvSpPr>
        <p:spPr>
          <a:xfrm>
            <a:off x="3780292" y="1959419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21 días</a:t>
            </a:r>
            <a:endParaRPr lang="en-U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0236486" y="4470522"/>
            <a:ext cx="65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1.81</a:t>
            </a:r>
            <a:endParaRPr lang="en-US" dirty="0"/>
          </a:p>
        </p:txBody>
      </p:sp>
      <p:sp>
        <p:nvSpPr>
          <p:cNvPr id="34" name="CuadroTexto 33"/>
          <p:cNvSpPr txBox="1"/>
          <p:nvPr/>
        </p:nvSpPr>
        <p:spPr>
          <a:xfrm>
            <a:off x="5336277" y="5671437"/>
            <a:ext cx="83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</a:t>
            </a:r>
            <a:r>
              <a:rPr lang="es-MX" dirty="0" smtClean="0"/>
              <a:t> días</a:t>
            </a:r>
            <a:endParaRPr lang="en-U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9576783" y="1005469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9</a:t>
            </a:r>
            <a:r>
              <a:rPr lang="es-MX" dirty="0" smtClean="0"/>
              <a:t>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47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90506" y="1402990"/>
            <a:ext cx="5023440" cy="2669014"/>
            <a:chOff x="790506" y="1402990"/>
            <a:chExt cx="5023440" cy="2669014"/>
          </a:xfrm>
        </p:grpSpPr>
        <p:grpSp>
          <p:nvGrpSpPr>
            <p:cNvPr id="4" name="Grupo 3"/>
            <p:cNvGrpSpPr/>
            <p:nvPr/>
          </p:nvGrpSpPr>
          <p:grpSpPr>
            <a:xfrm>
              <a:off x="790506" y="1402990"/>
              <a:ext cx="5023440" cy="2498046"/>
              <a:chOff x="790506" y="1402990"/>
              <a:chExt cx="5023440" cy="2498046"/>
            </a:xfrm>
          </p:grpSpPr>
          <p:pic>
            <p:nvPicPr>
              <p:cNvPr id="22" name="Imagen 21"/>
              <p:cNvPicPr/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90506" y="1402990"/>
                <a:ext cx="5023440" cy="249804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24" name="Grupo 23"/>
              <p:cNvGrpSpPr/>
              <p:nvPr/>
            </p:nvGrpSpPr>
            <p:grpSpPr>
              <a:xfrm>
                <a:off x="1639371" y="1887639"/>
                <a:ext cx="810083" cy="568957"/>
                <a:chOff x="0" y="0"/>
                <a:chExt cx="648204" cy="461010"/>
              </a:xfrm>
            </p:grpSpPr>
            <p:sp>
              <p:nvSpPr>
                <p:cNvPr id="25" name="Cuadro de texto 97"/>
                <p:cNvSpPr txBox="1"/>
                <p:nvPr/>
              </p:nvSpPr>
              <p:spPr>
                <a:xfrm>
                  <a:off x="250639" y="39757"/>
                  <a:ext cx="397565" cy="421253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s-MX" sz="9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TG1</a:t>
                  </a:r>
                  <a:endParaRPr lang="en-US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s-MX" sz="9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TG2</a:t>
                  </a:r>
                  <a:endParaRPr lang="en-US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s-MX" sz="9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TG3</a:t>
                  </a:r>
                  <a:endParaRPr lang="en-US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indent="457200">
                    <a:lnSpc>
                      <a:spcPct val="200000"/>
                    </a:lnSpc>
                    <a:spcAft>
                      <a:spcPts val="1800"/>
                    </a:spcAft>
                  </a:pPr>
                  <a:r>
                    <a:rPr lang="es-MX" sz="11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0" y="0"/>
                  <a:ext cx="281305" cy="46101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sp>
          <p:nvSpPr>
            <p:cNvPr id="35" name="Cuadro de texto 145"/>
            <p:cNvSpPr txBox="1"/>
            <p:nvPr/>
          </p:nvSpPr>
          <p:spPr>
            <a:xfrm>
              <a:off x="2701724" y="3669433"/>
              <a:ext cx="1201003" cy="40257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457200">
                <a:lnSpc>
                  <a:spcPct val="200000"/>
                </a:lnSpc>
                <a:spcAft>
                  <a:spcPts val="1800"/>
                </a:spcAft>
              </a:pPr>
              <a:r>
                <a:rPr lang="es-MX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Días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554638" y="150920"/>
            <a:ext cx="631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Cultivo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19595" y="6425578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(Pérez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&amp; Castañeda,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2017)</a:t>
            </a:r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4322430" y="797804"/>
            <a:ext cx="35471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Diplostephium rhomboidale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065686" y="4016809"/>
            <a:ext cx="5234662" cy="2100800"/>
            <a:chOff x="6065686" y="4016809"/>
            <a:chExt cx="5234662" cy="21008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539" b="14578"/>
            <a:stretch/>
          </p:blipFill>
          <p:spPr>
            <a:xfrm>
              <a:off x="6065686" y="4016809"/>
              <a:ext cx="5234662" cy="2100800"/>
            </a:xfrm>
            <a:prstGeom prst="rect">
              <a:avLst/>
            </a:prstGeom>
          </p:spPr>
        </p:pic>
        <p:grpSp>
          <p:nvGrpSpPr>
            <p:cNvPr id="14" name="Grupo 13"/>
            <p:cNvGrpSpPr/>
            <p:nvPr/>
          </p:nvGrpSpPr>
          <p:grpSpPr>
            <a:xfrm>
              <a:off x="6784547" y="5740687"/>
              <a:ext cx="4110988" cy="292418"/>
              <a:chOff x="6989263" y="5634526"/>
              <a:chExt cx="4110988" cy="292418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7000758" y="5650575"/>
                <a:ext cx="4099493" cy="2763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6989263" y="563452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TG1</a:t>
                </a:r>
                <a:endParaRPr lang="en-US" sz="900" dirty="0"/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8860613" y="5646846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TG2</a:t>
                </a:r>
                <a:endParaRPr lang="en-US" sz="900" dirty="0"/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10677171" y="5672067"/>
                <a:ext cx="4230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dirty="0" smtClean="0"/>
                  <a:t>TG3</a:t>
                </a:r>
                <a:endParaRPr lang="en-US" sz="900" dirty="0"/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505" y="1482709"/>
            <a:ext cx="4667534" cy="2388010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85" y="4050865"/>
            <a:ext cx="4844954" cy="195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4853853" y="1460608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8428155" y="1584720"/>
            <a:ext cx="903099" cy="2285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3283730" y="4629272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8655897" y="4077808"/>
            <a:ext cx="382137" cy="421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adroTexto 30"/>
          <p:cNvSpPr txBox="1"/>
          <p:nvPr/>
        </p:nvSpPr>
        <p:spPr>
          <a:xfrm>
            <a:off x="4521794" y="2028054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28 días</a:t>
            </a:r>
            <a:endParaRPr lang="en-U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824079" y="4544274"/>
            <a:ext cx="65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1.13</a:t>
            </a:r>
            <a:endParaRPr lang="en-U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2822345" y="5075653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7</a:t>
            </a:r>
            <a:r>
              <a:rPr lang="es-MX" dirty="0" smtClean="0"/>
              <a:t> días</a:t>
            </a:r>
            <a:endParaRPr lang="en-US" dirty="0"/>
          </a:p>
        </p:txBody>
      </p:sp>
      <p:sp>
        <p:nvSpPr>
          <p:cNvPr id="34" name="CuadroTexto 33"/>
          <p:cNvSpPr txBox="1"/>
          <p:nvPr/>
        </p:nvSpPr>
        <p:spPr>
          <a:xfrm>
            <a:off x="8344200" y="1168585"/>
            <a:ext cx="95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8</a:t>
            </a:r>
            <a:r>
              <a:rPr lang="es-MX" dirty="0" smtClean="0"/>
              <a:t>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4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8E5A641-E790-4E3C-A6A0-DDDC4D63D69D}"/>
              </a:ext>
            </a:extLst>
          </p:cNvPr>
          <p:cNvSpPr txBox="1"/>
          <p:nvPr/>
        </p:nvSpPr>
        <p:spPr>
          <a:xfrm>
            <a:off x="319595" y="150920"/>
            <a:ext cx="4973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+mj-lt"/>
                <a:cs typeface="Calibri" panose="020F0502020204030204" pitchFamily="34" charset="0"/>
              </a:rPr>
              <a:t>RESULTADOS </a:t>
            </a:r>
            <a:r>
              <a:rPr lang="es-EC" sz="2000" b="1" dirty="0">
                <a:latin typeface="+mj-lt"/>
                <a:cs typeface="Calibri" panose="020F0502020204030204" pitchFamily="34" charset="0"/>
              </a:rPr>
              <a:t>Y DISCUSIÓN</a:t>
            </a:r>
          </a:p>
        </p:txBody>
      </p:sp>
      <p:pic>
        <p:nvPicPr>
          <p:cNvPr id="42" name="Imagen 41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11" y="1106811"/>
            <a:ext cx="4499841" cy="20710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CuadroTexto 43"/>
          <p:cNvSpPr txBox="1"/>
          <p:nvPr/>
        </p:nvSpPr>
        <p:spPr>
          <a:xfrm>
            <a:off x="5404513" y="214182"/>
            <a:ext cx="652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latin typeface="+mj-lt"/>
                <a:cs typeface="Calibri" panose="020F0502020204030204" pitchFamily="34" charset="0"/>
              </a:rPr>
              <a:t>Prueba de germinación: Cultivo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in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b="1" i="1" u="sng" dirty="0" smtClean="0">
                <a:latin typeface="+mj-lt"/>
                <a:cs typeface="Calibri" panose="020F0502020204030204" pitchFamily="34" charset="0"/>
              </a:rPr>
              <a:t>vitro</a:t>
            </a:r>
            <a:r>
              <a:rPr lang="es-MX" b="1" i="1" dirty="0" smtClean="0">
                <a:latin typeface="+mj-lt"/>
                <a:cs typeface="Calibri" panose="020F0502020204030204" pitchFamily="34" charset="0"/>
              </a:rPr>
              <a:t> de las semillas</a:t>
            </a:r>
            <a:endParaRPr lang="en-US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19595" y="6425578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(Castillo, 2014)</a:t>
            </a:r>
            <a:endParaRPr lang="es-EC" sz="1400" dirty="0"/>
          </a:p>
        </p:txBody>
      </p:sp>
      <p:pic>
        <p:nvPicPr>
          <p:cNvPr id="10" name="Imagen 9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869" y="1140810"/>
            <a:ext cx="4558536" cy="2107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n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80" y="3761938"/>
            <a:ext cx="4394580" cy="23386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agen 11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163" y="3859895"/>
            <a:ext cx="4503945" cy="21972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052046" y="624458"/>
            <a:ext cx="43263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Monticalia andicola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797169" y="620985"/>
            <a:ext cx="4339403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Monticalia peruviana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52046" y="3247008"/>
            <a:ext cx="43263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Diplostephium rupestre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810233" y="3247009"/>
            <a:ext cx="4326340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 smtClean="0">
                <a:solidFill>
                  <a:schemeClr val="tx1"/>
                </a:solidFill>
              </a:rPr>
              <a:t>Diplostephium rhomboidale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5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39211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19596" y="6436826"/>
            <a:ext cx="7759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400" dirty="0"/>
              <a:t>Posada, 2014; </a:t>
            </a:r>
            <a:r>
              <a:rPr lang="es-EC" sz="1400" dirty="0" smtClean="0"/>
              <a:t>Chuncho</a:t>
            </a:r>
            <a:r>
              <a:rPr lang="es-EC" sz="1400" dirty="0"/>
              <a:t>, 2019; Correa et al., 2017; Hofstede et al., 2002; Valencia et al., 2020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400" dirty="0"/>
          </a:p>
        </p:txBody>
      </p:sp>
      <p:pic>
        <p:nvPicPr>
          <p:cNvPr id="21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8267" y="6013787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526379" y="207510"/>
            <a:ext cx="7341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Los Páramos, ecosistemas menospreciados y amenazados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36" y="1257372"/>
            <a:ext cx="3257442" cy="4343256"/>
          </a:xfrm>
          <a:prstGeom prst="rect">
            <a:avLst/>
          </a:prstGeom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3923382" y="1277097"/>
            <a:ext cx="3883137" cy="731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ECOSISTEMAS DE ALTA MONTAÑA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923382" y="4841868"/>
            <a:ext cx="3883137" cy="740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Hotspot de biodiversidad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983941" y="4825694"/>
            <a:ext cx="3884400" cy="74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Proveen del 70% de agua al país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56" name="Picture 8" descr="Descubren en Antioquia una especie de frailejón, clave para el agua | El  Nuevo Siglo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382" y="2453680"/>
            <a:ext cx="3883137" cy="19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l Telégrafo - Las autoridades investigan la muerte de un oso de anteojos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323">
                        <a14:foregroundMark x1="60363" y1="48306" x2="48618" y2="28984"/>
                        <a14:foregroundMark x1="62435" y1="48306" x2="61658" y2="43538"/>
                        <a14:foregroundMark x1="173" y1="94981" x2="19430" y2="74279"/>
                        <a14:foregroundMark x1="11226" y1="97616" x2="23230" y2="89210"/>
                        <a14:foregroundMark x1="11917" y1="84818" x2="7427" y2="75659"/>
                        <a14:foregroundMark x1="17185" y1="97616" x2="23230" y2="94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2895935"/>
            <a:ext cx="2258045" cy="15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l agua y su importancia para la vida. | iAgu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3941" y="2453680"/>
            <a:ext cx="3875963" cy="19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7985204" y="1273761"/>
            <a:ext cx="3883137" cy="731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Venezuela, Ecuador, Colombia y Perú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26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76A0E5F-7A5A-4F74-9276-8AC47DDD20CB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CONCLUSIONES</a:t>
            </a: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39783" y="758348"/>
            <a:ext cx="11312434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US" sz="2300" dirty="0">
                <a:cs typeface="Calibri" panose="020F0502020204030204" pitchFamily="34" charset="0"/>
              </a:rPr>
              <a:t>Los estudios en </a:t>
            </a:r>
            <a:r>
              <a:rPr lang="es-US" sz="2300" b="1" dirty="0">
                <a:cs typeface="Calibri" panose="020F0502020204030204" pitchFamily="34" charset="0"/>
              </a:rPr>
              <a:t>especies estratégicas </a:t>
            </a:r>
            <a:r>
              <a:rPr lang="es-US" sz="2300" dirty="0">
                <a:cs typeface="Calibri" panose="020F0502020204030204" pitchFamily="34" charset="0"/>
              </a:rPr>
              <a:t>como las de la familia </a:t>
            </a:r>
            <a:r>
              <a:rPr lang="es-US" sz="2300" b="1" dirty="0">
                <a:cs typeface="Calibri" panose="020F0502020204030204" pitchFamily="34" charset="0"/>
              </a:rPr>
              <a:t>Asteraceae</a:t>
            </a:r>
            <a:r>
              <a:rPr lang="es-US" sz="2300" dirty="0">
                <a:cs typeface="Calibri" panose="020F0502020204030204" pitchFamily="34" charset="0"/>
              </a:rPr>
              <a:t> son prioridad, para </a:t>
            </a:r>
            <a:r>
              <a:rPr lang="es-US" sz="2300" b="1" dirty="0">
                <a:cs typeface="Calibri" panose="020F0502020204030204" pitchFamily="34" charset="0"/>
              </a:rPr>
              <a:t>proteger</a:t>
            </a:r>
            <a:r>
              <a:rPr lang="es-US" sz="2300" dirty="0">
                <a:cs typeface="Calibri" panose="020F0502020204030204" pitchFamily="34" charset="0"/>
              </a:rPr>
              <a:t> el </a:t>
            </a:r>
            <a:r>
              <a:rPr lang="es-US" sz="2300" b="1" dirty="0">
                <a:cs typeface="Calibri" panose="020F0502020204030204" pitchFamily="34" charset="0"/>
              </a:rPr>
              <a:t>páramo</a:t>
            </a:r>
            <a:r>
              <a:rPr lang="es-US" sz="2300" dirty="0">
                <a:cs typeface="Calibri" panose="020F0502020204030204" pitchFamily="34" charset="0"/>
              </a:rPr>
              <a:t> que se encuentra </a:t>
            </a:r>
            <a:r>
              <a:rPr lang="es-US" sz="2300" dirty="0" smtClean="0">
                <a:cs typeface="Calibri" panose="020F0502020204030204" pitchFamily="34" charset="0"/>
              </a:rPr>
              <a:t>amenazado </a:t>
            </a:r>
            <a:r>
              <a:rPr lang="es-US" sz="2300" dirty="0">
                <a:cs typeface="Calibri" panose="020F0502020204030204" pitchFamily="34" charset="0"/>
              </a:rPr>
              <a:t>por el </a:t>
            </a:r>
            <a:r>
              <a:rPr lang="es-US" sz="2300" b="1" dirty="0">
                <a:cs typeface="Calibri" panose="020F0502020204030204" pitchFamily="34" charset="0"/>
              </a:rPr>
              <a:t>cambio </a:t>
            </a:r>
            <a:r>
              <a:rPr lang="es-US" sz="2300" b="1" dirty="0" smtClean="0">
                <a:cs typeface="Calibri" panose="020F0502020204030204" pitchFamily="34" charset="0"/>
              </a:rPr>
              <a:t>climático</a:t>
            </a:r>
            <a:r>
              <a:rPr lang="es-US" sz="2300" dirty="0" smtClean="0">
                <a:cs typeface="Calibri" panose="020F0502020204030204" pitchFamily="34" charset="0"/>
              </a:rPr>
              <a:t>.</a:t>
            </a:r>
            <a:endParaRPr lang="en-US" sz="23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S" sz="2300" dirty="0" smtClean="0">
                <a:cs typeface="Calibri" panose="020F0502020204030204" pitchFamily="34" charset="0"/>
              </a:rPr>
              <a:t>Los </a:t>
            </a:r>
            <a:r>
              <a:rPr lang="es-US" sz="2300" b="1" dirty="0">
                <a:cs typeface="Calibri" panose="020F0502020204030204" pitchFamily="34" charset="0"/>
              </a:rPr>
              <a:t>datos morfológicos </a:t>
            </a:r>
            <a:r>
              <a:rPr lang="es-US" sz="2300" dirty="0">
                <a:cs typeface="Calibri" panose="020F0502020204030204" pitchFamily="34" charset="0"/>
              </a:rPr>
              <a:t>son relevantes para comprender la ecología y biología de las especies, además son la </a:t>
            </a:r>
            <a:r>
              <a:rPr lang="es-US" sz="2300" b="1" dirty="0">
                <a:cs typeface="Calibri" panose="020F0502020204030204" pitchFamily="34" charset="0"/>
              </a:rPr>
              <a:t>línea base </a:t>
            </a:r>
            <a:r>
              <a:rPr lang="es-US" sz="2300" dirty="0">
                <a:cs typeface="Calibri" panose="020F0502020204030204" pitchFamily="34" charset="0"/>
              </a:rPr>
              <a:t>que permite determinar las estrategias optimas de </a:t>
            </a:r>
            <a:r>
              <a:rPr lang="es-US" sz="2300" b="1" dirty="0">
                <a:cs typeface="Calibri" panose="020F0502020204030204" pitchFamily="34" charset="0"/>
              </a:rPr>
              <a:t>conservación </a:t>
            </a:r>
            <a:r>
              <a:rPr lang="es-US" sz="2300" b="1" i="1" dirty="0">
                <a:cs typeface="Calibri" panose="020F0502020204030204" pitchFamily="34" charset="0"/>
              </a:rPr>
              <a:t>ex situ</a:t>
            </a:r>
            <a:r>
              <a:rPr lang="es-US" sz="2300" b="1" dirty="0">
                <a:cs typeface="Calibri" panose="020F0502020204030204" pitchFamily="34" charset="0"/>
              </a:rPr>
              <a:t> </a:t>
            </a:r>
            <a:r>
              <a:rPr lang="es-US" sz="2300" dirty="0">
                <a:cs typeface="Calibri" panose="020F0502020204030204" pitchFamily="34" charset="0"/>
              </a:rPr>
              <a:t>y </a:t>
            </a:r>
            <a:r>
              <a:rPr lang="es-US" sz="2300" b="1" dirty="0">
                <a:cs typeface="Calibri" panose="020F0502020204030204" pitchFamily="34" charset="0"/>
              </a:rPr>
              <a:t>germinación</a:t>
            </a:r>
            <a:r>
              <a:rPr lang="es-US" sz="2300" dirty="0">
                <a:cs typeface="Calibri" panose="020F0502020204030204" pitchFamily="34" charset="0"/>
              </a:rPr>
              <a:t> de las </a:t>
            </a:r>
            <a:r>
              <a:rPr lang="es-US" sz="2300" dirty="0" smtClean="0">
                <a:cs typeface="Calibri" panose="020F0502020204030204" pitchFamily="34" charset="0"/>
              </a:rPr>
              <a:t>mismas.</a:t>
            </a:r>
            <a:endParaRPr lang="en-US" sz="23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S" sz="2300" dirty="0" smtClean="0">
                <a:cs typeface="Calibri" panose="020F0502020204030204" pitchFamily="34" charset="0"/>
              </a:rPr>
              <a:t>Las </a:t>
            </a:r>
            <a:r>
              <a:rPr lang="es-US" sz="2300" b="1" dirty="0">
                <a:cs typeface="Calibri" panose="020F0502020204030204" pitchFamily="34" charset="0"/>
              </a:rPr>
              <a:t>especies de páramo </a:t>
            </a:r>
            <a:r>
              <a:rPr lang="es-US" sz="2300" dirty="0">
                <a:cs typeface="Calibri" panose="020F0502020204030204" pitchFamily="34" charset="0"/>
              </a:rPr>
              <a:t>poseen una gran cantidad de </a:t>
            </a:r>
            <a:r>
              <a:rPr lang="es-US" sz="2300" b="1" dirty="0">
                <a:cs typeface="Calibri" panose="020F0502020204030204" pitchFamily="34" charset="0"/>
              </a:rPr>
              <a:t>semillas vacías </a:t>
            </a:r>
            <a:r>
              <a:rPr lang="es-US" sz="2300" dirty="0">
                <a:cs typeface="Calibri" panose="020F0502020204030204" pitchFamily="34" charset="0"/>
              </a:rPr>
              <a:t>y </a:t>
            </a:r>
            <a:r>
              <a:rPr lang="es-US" sz="2300" b="1" dirty="0">
                <a:cs typeface="Calibri" panose="020F0502020204030204" pitchFamily="34" charset="0"/>
              </a:rPr>
              <a:t>no viables</a:t>
            </a:r>
            <a:r>
              <a:rPr lang="es-US" sz="2300" dirty="0">
                <a:cs typeface="Calibri" panose="020F0502020204030204" pitchFamily="34" charset="0"/>
              </a:rPr>
              <a:t>, lo cual </a:t>
            </a:r>
            <a:r>
              <a:rPr lang="es-US" sz="2300" b="1" dirty="0">
                <a:cs typeface="Calibri" panose="020F0502020204030204" pitchFamily="34" charset="0"/>
              </a:rPr>
              <a:t>influye</a:t>
            </a:r>
            <a:r>
              <a:rPr lang="es-US" sz="2300" dirty="0">
                <a:cs typeface="Calibri" panose="020F0502020204030204" pitchFamily="34" charset="0"/>
              </a:rPr>
              <a:t> directamente en su </a:t>
            </a:r>
            <a:r>
              <a:rPr lang="es-US" sz="2300" b="1" dirty="0">
                <a:cs typeface="Calibri" panose="020F0502020204030204" pitchFamily="34" charset="0"/>
              </a:rPr>
              <a:t>capacidad germinativa </a:t>
            </a:r>
            <a:r>
              <a:rPr lang="es-US" sz="2300" dirty="0">
                <a:cs typeface="Calibri" panose="020F0502020204030204" pitchFamily="34" charset="0"/>
              </a:rPr>
              <a:t>y </a:t>
            </a:r>
            <a:r>
              <a:rPr lang="es-US" sz="2300" b="1" dirty="0">
                <a:cs typeface="Calibri" panose="020F0502020204030204" pitchFamily="34" charset="0"/>
              </a:rPr>
              <a:t>dificulta</a:t>
            </a:r>
            <a:r>
              <a:rPr lang="es-US" sz="2300" dirty="0">
                <a:cs typeface="Calibri" panose="020F0502020204030204" pitchFamily="34" charset="0"/>
              </a:rPr>
              <a:t> su </a:t>
            </a:r>
            <a:r>
              <a:rPr lang="es-US" sz="2300" b="1" dirty="0">
                <a:cs typeface="Calibri" panose="020F0502020204030204" pitchFamily="34" charset="0"/>
              </a:rPr>
              <a:t>almacenamiento</a:t>
            </a:r>
            <a:r>
              <a:rPr lang="es-US" sz="2300" dirty="0" smtClean="0"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US" sz="23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dirty="0">
                <a:cs typeface="Calibri" panose="020F0502020204030204" pitchFamily="34" charset="0"/>
              </a:rPr>
              <a:t>Las </a:t>
            </a:r>
            <a:r>
              <a:rPr lang="es-MX" sz="2300" b="1" dirty="0">
                <a:cs typeface="Calibri" panose="020F0502020204030204" pitchFamily="34" charset="0"/>
              </a:rPr>
              <a:t>semillas</a:t>
            </a:r>
            <a:r>
              <a:rPr lang="es-MX" sz="2300" dirty="0">
                <a:cs typeface="Calibri" panose="020F0502020204030204" pitchFamily="34" charset="0"/>
              </a:rPr>
              <a:t> de especies de </a:t>
            </a:r>
            <a:r>
              <a:rPr lang="es-MX" sz="2300" b="1" dirty="0">
                <a:cs typeface="Calibri" panose="020F0502020204030204" pitchFamily="34" charset="0"/>
              </a:rPr>
              <a:t>ecosistemas alto andinos </a:t>
            </a:r>
            <a:r>
              <a:rPr lang="es-MX" sz="2300" dirty="0">
                <a:cs typeface="Calibri" panose="020F0502020204030204" pitchFamily="34" charset="0"/>
              </a:rPr>
              <a:t>al ser recolectadas en condiciones </a:t>
            </a:r>
            <a:r>
              <a:rPr lang="es-MX" sz="2300" b="1" dirty="0">
                <a:cs typeface="Calibri" panose="020F0502020204030204" pitchFamily="34" charset="0"/>
              </a:rPr>
              <a:t>naturales</a:t>
            </a:r>
            <a:r>
              <a:rPr lang="es-MX" sz="2300" dirty="0">
                <a:cs typeface="Calibri" panose="020F0502020204030204" pitchFamily="34" charset="0"/>
              </a:rPr>
              <a:t> poseen problemas de </a:t>
            </a:r>
            <a:r>
              <a:rPr lang="es-MX" sz="2300" b="1" dirty="0">
                <a:cs typeface="Calibri" panose="020F0502020204030204" pitchFamily="34" charset="0"/>
              </a:rPr>
              <a:t>fitosanidad</a:t>
            </a:r>
            <a:r>
              <a:rPr lang="es-MX" sz="2300" dirty="0">
                <a:cs typeface="Calibri" panose="020F0502020204030204" pitchFamily="34" charset="0"/>
              </a:rPr>
              <a:t>, por lo que su </a:t>
            </a:r>
            <a:r>
              <a:rPr lang="es-MX" sz="2300" b="1" dirty="0">
                <a:cs typeface="Calibri" panose="020F0502020204030204" pitchFamily="34" charset="0"/>
              </a:rPr>
              <a:t>desinfección</a:t>
            </a:r>
            <a:r>
              <a:rPr lang="es-MX" sz="2300" dirty="0">
                <a:cs typeface="Calibri" panose="020F0502020204030204" pitchFamily="34" charset="0"/>
              </a:rPr>
              <a:t> para introducirlas en el laboratorio es </a:t>
            </a:r>
            <a:r>
              <a:rPr lang="es-MX" sz="2300" b="1" dirty="0">
                <a:cs typeface="Calibri" panose="020F0502020204030204" pitchFamily="34" charset="0"/>
              </a:rPr>
              <a:t>necesaria</a:t>
            </a:r>
            <a:r>
              <a:rPr lang="es-MX" sz="2300" dirty="0" smtClean="0">
                <a:cs typeface="Calibri" panose="020F0502020204030204" pitchFamily="34" charset="0"/>
              </a:rPr>
              <a:t>.</a:t>
            </a:r>
            <a:endParaRPr lang="en-US" sz="2300" dirty="0"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1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76A0E5F-7A5A-4F74-9276-8AC47DDD20CB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CONCLUSIONES</a:t>
            </a: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35577" y="674140"/>
            <a:ext cx="113124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s-MX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El uso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hipoclorito de sodio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como principal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agente desinfectante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de las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semillas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provee beneficios como agente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escarificante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,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aumentando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el porcentaje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germinación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si se lo usa en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concentraciones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y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tiempos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que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no dañen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los explantes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23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La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concentración óptima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para la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desinfección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de semillas del género</a:t>
            </a:r>
            <a:r>
              <a:rPr lang="es-MX" sz="23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Monticalia</a:t>
            </a:r>
            <a:r>
              <a:rPr lang="es-MX" sz="23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es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6%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para los géneros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Diplostephium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y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Gynoxys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es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5.5%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por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5 minutos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23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El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ácido giberélico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no 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influyó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significativamente en el porcentaje de germinación de las semillas en las especies de estudio, pero si en la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ruptura de la latencia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en la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velocidad de germinación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en una concentración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1mg/L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M. andicola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D. rupestre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0.5mg/L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M. peruviana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D. rhomboidale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.</a:t>
            </a:r>
            <a:endParaRPr lang="en-US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890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508627-1C6F-4F5D-B977-700EBC8EA641}"/>
              </a:ext>
            </a:extLst>
          </p:cNvPr>
          <p:cNvSpPr txBox="1"/>
          <p:nvPr/>
        </p:nvSpPr>
        <p:spPr>
          <a:xfrm>
            <a:off x="319596" y="150920"/>
            <a:ext cx="403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RECOMENDACIONES</a:t>
            </a: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22515" y="843957"/>
            <a:ext cx="1131243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La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recolección de semillas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de especies de la familia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Asteraceae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es recomendable realizarla en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fundas de papel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para absorber la humedad hasta su llegada al laboratorio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3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Es importante realizar un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proceso de secado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de las semillas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previo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a su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almacenamiento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s-MX" sz="2300" b="1" dirty="0" smtClean="0">
                <a:latin typeface="+mj-lt"/>
                <a:cs typeface="Calibri" panose="020F0502020204030204" pitchFamily="34" charset="0"/>
              </a:rPr>
              <a:t>evitar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que estas se pudran por la proliferación de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hongos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3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Para el establecimiento del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banco de semillas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para completar los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rasgos morfológicos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recomendable realizar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una evaluación del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porcentaje de humedad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en cada especie</a:t>
            </a:r>
            <a:r>
              <a:rPr lang="es-MX" sz="23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3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dirty="0">
                <a:latin typeface="+mj-lt"/>
                <a:cs typeface="Calibri" panose="020F0502020204030204" pitchFamily="34" charset="0"/>
              </a:rPr>
              <a:t>Para las especies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G. parvifolia</a:t>
            </a:r>
            <a:r>
              <a:rPr lang="es-MX" sz="23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</a:t>
            </a:r>
            <a:r>
              <a:rPr lang="es-MX" sz="2300" b="1" i="1" dirty="0">
                <a:latin typeface="+mj-lt"/>
                <a:cs typeface="Calibri" panose="020F0502020204030204" pitchFamily="34" charset="0"/>
              </a:rPr>
              <a:t>M. arbutifolia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se deberían realizar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estudios germinativos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 en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varios estados de inmadurez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, para determinar en qué momento las semillas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pierden su viabilidad 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y establecer un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método úti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l para su </a:t>
            </a:r>
            <a:r>
              <a:rPr lang="es-MX" sz="2300" b="1" dirty="0">
                <a:latin typeface="+mj-lt"/>
                <a:cs typeface="Calibri" panose="020F0502020204030204" pitchFamily="34" charset="0"/>
              </a:rPr>
              <a:t>conservación</a:t>
            </a:r>
            <a:r>
              <a:rPr lang="es-MX" sz="2300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727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508627-1C6F-4F5D-B977-700EBC8EA641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35577" y="922334"/>
            <a:ext cx="113124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Es recomendable utilizar los datos de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peso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forma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estado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semillas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para determinar cuáles son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candidatas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a ser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conservadas en el banco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para las especies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M. andicola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M. peruviana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D. rupestre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D. rhomboidale</a:t>
            </a:r>
            <a:r>
              <a:rPr lang="es-MX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M. andicola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M. peruviana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D. rupestre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MX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D. rhomboidale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se puede utilizar las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plantas muestreadas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en el presente estudio como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plantas madres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para la conservación de sus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semillas en el banco</a:t>
            </a:r>
            <a:r>
              <a:rPr lang="es-MX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Este es uno de los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primeros estudios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realizados en estas especies, por lo que es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necesario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 realizar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investigaciones en más especies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y en diferentes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puntos del país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para tener un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contraste de información 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que ayude a futuros </a:t>
            </a:r>
            <a:r>
              <a:rPr lang="es-MX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planes de conservación</a:t>
            </a:r>
            <a:r>
              <a:rPr lang="es-MX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97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8147A3C-D17A-495B-AC06-4440270B016C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  <p:pic>
        <p:nvPicPr>
          <p:cNvPr id="12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72" y="4542065"/>
            <a:ext cx="2522395" cy="10281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645" y="3669877"/>
            <a:ext cx="2451005" cy="83741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23" y="2460770"/>
            <a:ext cx="3271675" cy="87091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7251045" y="4648973"/>
            <a:ext cx="3180932" cy="917544"/>
            <a:chOff x="2664721" y="3318405"/>
            <a:chExt cx="3560466" cy="1031527"/>
          </a:xfrm>
        </p:grpSpPr>
        <p:pic>
          <p:nvPicPr>
            <p:cNvPr id="19" name="Picture 2" descr="ambiente-agua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64721" y="3321682"/>
              <a:ext cx="1799262" cy="102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ambiente-agua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56577" y="3318405"/>
              <a:ext cx="1768610" cy="102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10" y="3779081"/>
            <a:ext cx="2866638" cy="6296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9315" y="2279051"/>
            <a:ext cx="3448050" cy="1314450"/>
          </a:xfrm>
          <a:prstGeom prst="rect">
            <a:avLst/>
          </a:prstGeom>
        </p:spPr>
      </p:pic>
      <p:pic>
        <p:nvPicPr>
          <p:cNvPr id="31" name="Picture 4" descr="Direccion De Carrera De Biotecnologia - Posts | Facebook">
            <a:extLst>
              <a:ext uri="{FF2B5EF4-FFF2-40B4-BE49-F238E27FC236}">
                <a16:creationId xmlns:a16="http://schemas.microsoft.com/office/drawing/2014/main" id="{F1414BA9-E7AC-40C8-80F0-7979902D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78" b="96000" l="1333" r="96000">
                        <a14:foregroundMark x1="35556" y1="10667" x2="35556" y2="10667"/>
                        <a14:foregroundMark x1="31111" y1="11111" x2="31111" y2="11111"/>
                        <a14:foregroundMark x1="28000" y1="12444" x2="28000" y2="12444"/>
                        <a14:foregroundMark x1="41778" y1="6222" x2="41778" y2="6222"/>
                        <a14:foregroundMark x1="11111" y1="25778" x2="11111" y2="25778"/>
                        <a14:foregroundMark x1="17778" y1="30222" x2="17778" y2="30222"/>
                        <a14:foregroundMark x1="19111" y1="31111" x2="19111" y2="31111"/>
                        <a14:foregroundMark x1="21778" y1="34667" x2="21778" y2="34667"/>
                        <a14:foregroundMark x1="22667" y1="38667" x2="22667" y2="38667"/>
                        <a14:foregroundMark x1="19556" y1="40444" x2="19556" y2="40444"/>
                        <a14:foregroundMark x1="15556" y1="49333" x2="15556" y2="49333"/>
                        <a14:foregroundMark x1="15556" y1="52444" x2="15556" y2="52444"/>
                        <a14:foregroundMark x1="15556" y1="61333" x2="15556" y2="61333"/>
                        <a14:foregroundMark x1="16889" y1="58667" x2="16889" y2="58667"/>
                        <a14:foregroundMark x1="16000" y1="57778" x2="16000" y2="57778"/>
                        <a14:foregroundMark x1="10667" y1="42667" x2="10667" y2="42667"/>
                        <a14:foregroundMark x1="8889" y1="34667" x2="8889" y2="34667"/>
                        <a14:foregroundMark x1="5778" y1="40444" x2="5778" y2="40444"/>
                        <a14:foregroundMark x1="20444" y1="83556" x2="20444" y2="83556"/>
                        <a14:foregroundMark x1="29778" y1="84000" x2="29778" y2="84000"/>
                        <a14:foregroundMark x1="30222" y1="86222" x2="30222" y2="86222"/>
                        <a14:foregroundMark x1="38222" y1="89333" x2="38222" y2="89333"/>
                        <a14:foregroundMark x1="44000" y1="91111" x2="44000" y2="91111"/>
                        <a14:foregroundMark x1="49778" y1="91111" x2="49778" y2="91111"/>
                        <a14:foregroundMark x1="55111" y1="96444" x2="55111" y2="96444"/>
                        <a14:foregroundMark x1="88889" y1="49778" x2="88889" y2="49778"/>
                        <a14:foregroundMark x1="88000" y1="57778" x2="88000" y2="57778"/>
                        <a14:foregroundMark x1="88889" y1="64444" x2="88889" y2="64444"/>
                        <a14:foregroundMark x1="88889" y1="44889" x2="88889" y2="44889"/>
                        <a14:foregroundMark x1="89333" y1="34667" x2="89333" y2="34667"/>
                        <a14:foregroundMark x1="85333" y1="34667" x2="85333" y2="34667"/>
                        <a14:foregroundMark x1="84000" y1="32889" x2="84000" y2="32889"/>
                        <a14:foregroundMark x1="82667" y1="32000" x2="82667" y2="32000"/>
                        <a14:foregroundMark x1="79556" y1="32000" x2="79556" y2="32000"/>
                        <a14:foregroundMark x1="72444" y1="24889" x2="72444" y2="24889"/>
                        <a14:foregroundMark x1="47556" y1="16444" x2="47556" y2="16444"/>
                        <a14:foregroundMark x1="96000" y1="59111" x2="96000" y2="59111"/>
                        <a14:foregroundMark x1="1333" y1="52000" x2="1333" y2="52000"/>
                      </a14:backgroundRemoval>
                    </a14:imgEffect>
                    <a14:imgEffect>
                      <a14:colorTemperature colorTemp="5785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7200" y="851562"/>
            <a:ext cx="1140165" cy="118402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A11384E-1232-436F-AF9A-9B3756BBD331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74" y="2191063"/>
            <a:ext cx="1370884" cy="145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F7A8276-B087-40BA-AF03-74810285977B}"/>
              </a:ext>
            </a:extLst>
          </p:cNvPr>
          <p:cNvPicPr/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5154" y="3400257"/>
            <a:ext cx="1179635" cy="114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A965961-D138-41A2-9754-E7E2F25C0427}"/>
              </a:ext>
            </a:extLst>
          </p:cNvPr>
          <p:cNvPicPr/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52" b="94813" l="5814" r="91570">
                        <a14:foregroundMark x1="14244" y1="31988" x2="14244" y2="31988"/>
                        <a14:foregroundMark x1="5814" y1="52450" x2="5814" y2="52450"/>
                        <a14:foregroundMark x1="76163" y1="89049" x2="76163" y2="89049"/>
                        <a14:foregroundMark x1="91860" y1="61095" x2="91860" y2="61095"/>
                        <a14:foregroundMark x1="37500" y1="6340" x2="37500" y2="6340"/>
                        <a14:foregroundMark x1="49128" y1="7205" x2="49128" y2="7205"/>
                        <a14:foregroundMark x1="56686" y1="7781" x2="56686" y2="7781"/>
                        <a14:foregroundMark x1="62209" y1="7205" x2="62209" y2="7205"/>
                        <a14:foregroundMark x1="46802" y1="21037" x2="46802" y2="21037"/>
                        <a14:foregroundMark x1="52326" y1="25360" x2="52326" y2="25360"/>
                        <a14:foregroundMark x1="52326" y1="29107" x2="52326" y2="29107"/>
                        <a14:foregroundMark x1="62500" y1="93084" x2="62500" y2="93084"/>
                        <a14:foregroundMark x1="55523" y1="93660" x2="55523" y2="93660"/>
                        <a14:foregroundMark x1="48837" y1="94813" x2="48837" y2="94813"/>
                        <a14:foregroundMark x1="41279" y1="93084" x2="41279" y2="93084"/>
                        <a14:foregroundMark x1="47965" y1="27089" x2="47965" y2="27089"/>
                        <a14:foregroundMark x1="47965" y1="27666" x2="47965" y2="27666"/>
                        <a14:foregroundMark x1="47384" y1="29395" x2="47384" y2="29395"/>
                        <a14:foregroundMark x1="47384" y1="30548" x2="47384" y2="30548"/>
                        <a14:foregroundMark x1="47965" y1="26513" x2="47965" y2="26513"/>
                        <a14:foregroundMark x1="49128" y1="25937" x2="49128" y2="25937"/>
                        <a14:foregroundMark x1="52907" y1="27089" x2="52907" y2="27089"/>
                        <a14:foregroundMark x1="52616" y1="29107" x2="52616" y2="29107"/>
                        <a14:foregroundMark x1="51453" y1="30259" x2="51453" y2="30259"/>
                        <a14:foregroundMark x1="52907" y1="27378" x2="52907" y2="27378"/>
                        <a14:backgroundMark x1="50581" y1="27666" x2="50581" y2="27666"/>
                        <a14:backgroundMark x1="39244" y1="94236" x2="39244" y2="94236"/>
                        <a14:backgroundMark x1="39535" y1="90202" x2="39535" y2="90202"/>
                        <a14:backgroundMark x1="46802" y1="91354" x2="46802" y2="91354"/>
                        <a14:backgroundMark x1="50581" y1="30259" x2="50581" y2="30259"/>
                        <a14:backgroundMark x1="47965" y1="7493" x2="47965" y2="7493"/>
                        <a14:backgroundMark x1="63663" y1="5476" x2="63663" y2="547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370" y="2328628"/>
            <a:ext cx="1213361" cy="1107565"/>
          </a:xfrm>
          <a:prstGeom prst="rect">
            <a:avLst/>
          </a:prstGeom>
        </p:spPr>
      </p:pic>
      <p:pic>
        <p:nvPicPr>
          <p:cNvPr id="35" name="Picture 2" descr="Universidad de las Fuerzas Armadas - ESPE">
            <a:extLst>
              <a:ext uri="{FF2B5EF4-FFF2-40B4-BE49-F238E27FC236}">
                <a16:creationId xmlns:a16="http://schemas.microsoft.com/office/drawing/2014/main" id="{808C8CF7-0813-49BA-A84F-BA470FAB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66" y="831023"/>
            <a:ext cx="1325392" cy="13253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407207" y="108071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María Claudia, Segovia Salcedo, PhD</a:t>
            </a:r>
          </a:p>
          <a:p>
            <a:r>
              <a:rPr lang="es-MX" dirty="0" smtClean="0"/>
              <a:t>Mónica Jadán Guerrero, PhD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7154316" y="1052461"/>
            <a:ext cx="256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Ing. Marianela Mariño</a:t>
            </a:r>
          </a:p>
          <a:p>
            <a:r>
              <a:rPr lang="es-MX" dirty="0" smtClean="0"/>
              <a:t>M.Sc. Andrea Ortega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4684845" y="5711109"/>
            <a:ext cx="305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Familia y amigos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29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49CA30-451D-491B-BC93-3558DBEB4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9451" y="5945410"/>
            <a:ext cx="3062177" cy="7266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EAF03B-6B0A-40D9-B689-47A3380C6F0A}"/>
              </a:ext>
            </a:extLst>
          </p:cNvPr>
          <p:cNvSpPr txBox="1"/>
          <p:nvPr/>
        </p:nvSpPr>
        <p:spPr>
          <a:xfrm>
            <a:off x="2105364" y="2092851"/>
            <a:ext cx="772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Gracias por su atención</a:t>
            </a:r>
            <a:endParaRPr lang="es-EC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60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968" y="6436826"/>
            <a:ext cx="2351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(Rivero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, 2020; León et al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.)</a:t>
            </a:r>
            <a:r>
              <a:rPr lang="es-EC" sz="1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C" sz="1400" dirty="0"/>
          </a:p>
        </p:txBody>
      </p:sp>
      <p:pic>
        <p:nvPicPr>
          <p:cNvPr id="3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960358" y="209122"/>
            <a:ext cx="491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Generalidades de la familia Asteraceae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96" y="1283491"/>
            <a:ext cx="4375234" cy="2722404"/>
          </a:xfrm>
          <a:prstGeom prst="rect">
            <a:avLst/>
          </a:prstGeom>
        </p:spPr>
      </p:pic>
      <p:sp>
        <p:nvSpPr>
          <p:cNvPr id="47" name="Rectángulo 46"/>
          <p:cNvSpPr/>
          <p:nvPr/>
        </p:nvSpPr>
        <p:spPr>
          <a:xfrm>
            <a:off x="319595" y="4415326"/>
            <a:ext cx="1823103" cy="504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Compuestas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2815682" y="4415326"/>
            <a:ext cx="1821600" cy="504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Cosmopolita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1217906" y="5147974"/>
            <a:ext cx="2578613" cy="50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Diversidad biológica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9" name="Diagrama 48"/>
          <p:cNvGraphicFramePr/>
          <p:nvPr>
            <p:extLst>
              <p:ext uri="{D42A27DB-BD31-4B8C-83A1-F6EECF244321}">
                <p14:modId xmlns:p14="http://schemas.microsoft.com/office/powerpoint/2010/main" val="4169803261"/>
              </p:ext>
            </p:extLst>
          </p:nvPr>
        </p:nvGraphicFramePr>
        <p:xfrm>
          <a:off x="5363571" y="1992572"/>
          <a:ext cx="6509982" cy="290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5" name="Picture 8" descr="Archivo:Flag-map of Ecuador.svg - Wikipedia, la enciclopedia libr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801" y="1283491"/>
            <a:ext cx="1519625" cy="16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Estado de conservación - Wikiwan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55" y="4649370"/>
            <a:ext cx="3824226" cy="10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33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9" grpId="0" animBg="1"/>
      <p:bldP spid="60" grpId="0" animBg="1"/>
      <p:bldGraphic spid="4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968" y="6436826"/>
            <a:ext cx="1784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(Mena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al., 2001)</a:t>
            </a:r>
            <a:r>
              <a:rPr lang="es-EC" sz="1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C" sz="1400" dirty="0"/>
          </a:p>
        </p:txBody>
      </p:sp>
      <p:pic>
        <p:nvPicPr>
          <p:cNvPr id="38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194236" y="222774"/>
            <a:ext cx="770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Asteraceae, una familia vegetal representativa de los páramos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801504" y="1370732"/>
            <a:ext cx="3562066" cy="449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FORMA DE VIDA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1180195" y="2357983"/>
            <a:ext cx="4767917" cy="3204872"/>
            <a:chOff x="1180195" y="2357983"/>
            <a:chExt cx="4767917" cy="3204872"/>
          </a:xfrm>
        </p:grpSpPr>
        <p:grpSp>
          <p:nvGrpSpPr>
            <p:cNvPr id="14" name="Grupo 13"/>
            <p:cNvGrpSpPr/>
            <p:nvPr/>
          </p:nvGrpSpPr>
          <p:grpSpPr>
            <a:xfrm>
              <a:off x="1180195" y="2357983"/>
              <a:ext cx="2202566" cy="3204872"/>
              <a:chOff x="1180195" y="2357983"/>
              <a:chExt cx="2202566" cy="3204872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80196" y="2357983"/>
                <a:ext cx="2202565" cy="2169994"/>
              </a:xfrm>
              <a:prstGeom prst="rect">
                <a:avLst/>
              </a:prstGeom>
            </p:spPr>
          </p:pic>
          <p:sp>
            <p:nvSpPr>
              <p:cNvPr id="11" name="Rectángulo 10"/>
              <p:cNvSpPr/>
              <p:nvPr/>
            </p:nvSpPr>
            <p:spPr>
              <a:xfrm>
                <a:off x="1180195" y="5112855"/>
                <a:ext cx="2202565" cy="45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dirty="0" smtClean="0">
                    <a:solidFill>
                      <a:schemeClr val="tx1"/>
                    </a:solidFill>
                  </a:rPr>
                  <a:t>Hierbas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3730819" y="2371631"/>
              <a:ext cx="2217293" cy="3191224"/>
              <a:chOff x="3730819" y="2371631"/>
              <a:chExt cx="2217293" cy="3191224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30819" y="2371631"/>
                <a:ext cx="2213463" cy="2170800"/>
              </a:xfrm>
              <a:prstGeom prst="rect">
                <a:avLst/>
              </a:prstGeom>
            </p:spPr>
          </p:pic>
          <p:sp>
            <p:nvSpPr>
              <p:cNvPr id="28" name="Rectángulo 27"/>
              <p:cNvSpPr/>
              <p:nvPr/>
            </p:nvSpPr>
            <p:spPr>
              <a:xfrm>
                <a:off x="3745010" y="5112855"/>
                <a:ext cx="2203102" cy="45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000" dirty="0" smtClean="0">
                    <a:solidFill>
                      <a:schemeClr val="tx1"/>
                    </a:solidFill>
                  </a:rPr>
                  <a:t>Arbustos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931483906"/>
              </p:ext>
            </p:extLst>
          </p:nvPr>
        </p:nvGraphicFramePr>
        <p:xfrm>
          <a:off x="7393622" y="1304884"/>
          <a:ext cx="3906727" cy="4257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Flecha derecha 12"/>
          <p:cNvSpPr/>
          <p:nvPr/>
        </p:nvSpPr>
        <p:spPr>
          <a:xfrm>
            <a:off x="6211535" y="3154089"/>
            <a:ext cx="1150961" cy="559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26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2" grpId="0">
        <p:bldAsOne/>
      </p:bldGraphic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198348" y="6352094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(MAE,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2020</a:t>
            </a:r>
            <a:r>
              <a:rPr lang="es-EC" sz="1400" dirty="0" smtClean="0"/>
              <a:t>)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400" dirty="0"/>
          </a:p>
        </p:txBody>
      </p:sp>
      <p:pic>
        <p:nvPicPr>
          <p:cNvPr id="17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403308" y="212475"/>
            <a:ext cx="2429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Área de estudio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11" y="818866"/>
            <a:ext cx="5746889" cy="5157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6304428" y="815564"/>
            <a:ext cx="5528077" cy="504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PARQUE NACIONAL CAYAMBE COCA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304427" y="1697326"/>
            <a:ext cx="5531053" cy="4264270"/>
            <a:chOff x="6304427" y="1697326"/>
            <a:chExt cx="5531053" cy="426427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4427" y="1698314"/>
              <a:ext cx="2661313" cy="1446663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4167" y="1697326"/>
              <a:ext cx="2661313" cy="1466622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5083" y="3942931"/>
              <a:ext cx="2661313" cy="1446663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304427" y="3286244"/>
              <a:ext cx="2661313" cy="3981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P1: Bosque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9174167" y="3286244"/>
              <a:ext cx="2661313" cy="3981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P2: Laguna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7635083" y="5563478"/>
              <a:ext cx="2661313" cy="3981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smtClean="0">
                  <a:solidFill>
                    <a:schemeClr val="tx1"/>
                  </a:solidFill>
                </a:rPr>
                <a:t>P3: Ladera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19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248539" y="6436826"/>
            <a:ext cx="3397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(Romoleroux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al., 2016; Calisto, 2019</a:t>
            </a:r>
            <a:r>
              <a:rPr lang="es-EC" sz="1400" dirty="0" smtClean="0"/>
              <a:t>)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400" dirty="0"/>
          </a:p>
        </p:txBody>
      </p:sp>
      <p:pic>
        <p:nvPicPr>
          <p:cNvPr id="17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139617" y="212475"/>
            <a:ext cx="684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Especies de la familia Asteraceae dentro del estudio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48538" y="2222541"/>
            <a:ext cx="3781923" cy="3380360"/>
            <a:chOff x="248538" y="2222541"/>
            <a:chExt cx="3781923" cy="3380360"/>
          </a:xfrm>
        </p:grpSpPr>
        <p:pic>
          <p:nvPicPr>
            <p:cNvPr id="8" name="Imagen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538" y="2222541"/>
              <a:ext cx="3781923" cy="2412918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" name="CuadroTexto 2"/>
            <p:cNvSpPr txBox="1"/>
            <p:nvPr/>
          </p:nvSpPr>
          <p:spPr>
            <a:xfrm>
              <a:off x="334020" y="4895015"/>
              <a:ext cx="3610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/>
                <a:t>Monticalia andicola</a:t>
              </a:r>
              <a:r>
                <a:rPr lang="es-US" sz="2000" b="1" dirty="0"/>
                <a:t> (Turcz.) C. Jeffrey</a:t>
              </a:r>
              <a:endParaRPr lang="en-US" sz="2000" b="1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4339988" y="1286204"/>
            <a:ext cx="3475554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Monticalia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204582" y="2222541"/>
            <a:ext cx="3777690" cy="3394008"/>
            <a:chOff x="4204582" y="2222541"/>
            <a:chExt cx="3777690" cy="3394008"/>
          </a:xfrm>
        </p:grpSpPr>
        <p:pic>
          <p:nvPicPr>
            <p:cNvPr id="9" name="Imagen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582" y="2222541"/>
              <a:ext cx="3777690" cy="2398183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CuadroTexto 19"/>
            <p:cNvSpPr txBox="1"/>
            <p:nvPr/>
          </p:nvSpPr>
          <p:spPr>
            <a:xfrm>
              <a:off x="4204582" y="4908663"/>
              <a:ext cx="3610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/>
                <a:t>Monticalia </a:t>
              </a:r>
              <a:r>
                <a:rPr lang="es-US" sz="2000" b="1" i="1" dirty="0" smtClean="0"/>
                <a:t>arbutifolia</a:t>
              </a:r>
              <a:r>
                <a:rPr lang="es-US" sz="2000" b="1" dirty="0" smtClean="0"/>
                <a:t> (</a:t>
              </a:r>
              <a:r>
                <a:rPr lang="es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Kunth</a:t>
              </a:r>
              <a:r>
                <a:rPr lang="es-US" sz="2000" b="1" dirty="0" smtClean="0"/>
                <a:t>.) </a:t>
              </a:r>
              <a:r>
                <a:rPr lang="es-US" sz="2000" b="1" dirty="0"/>
                <a:t>C. Jeffrey</a:t>
              </a:r>
              <a:endParaRPr lang="en-US" sz="2000" b="1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8167044" y="2210760"/>
            <a:ext cx="3813156" cy="3362689"/>
            <a:chOff x="8167044" y="2210760"/>
            <a:chExt cx="3813156" cy="3362689"/>
          </a:xfrm>
        </p:grpSpPr>
        <p:pic>
          <p:nvPicPr>
            <p:cNvPr id="10" name="Imagen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7044" y="2210760"/>
              <a:ext cx="3813156" cy="2475833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CuadroTexto 20"/>
            <p:cNvSpPr txBox="1"/>
            <p:nvPr/>
          </p:nvSpPr>
          <p:spPr>
            <a:xfrm>
              <a:off x="8257491" y="4865563"/>
              <a:ext cx="3610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/>
                <a:t>Monticalia </a:t>
              </a:r>
              <a:r>
                <a:rPr lang="es-US" sz="2000" b="1" i="1" dirty="0" smtClean="0"/>
                <a:t>peruviana</a:t>
              </a:r>
              <a:r>
                <a:rPr lang="es-US" sz="2000" b="1" dirty="0" smtClean="0"/>
                <a:t> (Pers.) </a:t>
              </a:r>
              <a:r>
                <a:rPr lang="es-US" sz="2000" b="1" dirty="0"/>
                <a:t>C. Jeffrey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5044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248539" y="6436826"/>
            <a:ext cx="3953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(Romoleroux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et al., 2016; Pedraza et al., 2004</a:t>
            </a:r>
            <a:r>
              <a:rPr lang="es-EC" sz="1400" dirty="0" smtClean="0"/>
              <a:t>)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400" dirty="0"/>
          </a:p>
        </p:txBody>
      </p:sp>
      <p:pic>
        <p:nvPicPr>
          <p:cNvPr id="17" name="4 Imagen">
            <a:extLst>
              <a:ext uri="{FF2B5EF4-FFF2-40B4-BE49-F238E27FC236}">
                <a16:creationId xmlns:a16="http://schemas.microsoft.com/office/drawing/2014/main" id="{4C0AB018-D17D-45B9-8DD1-A0F6D8D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565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319596" y="150920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+mj-lt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328297" y="206057"/>
            <a:ext cx="6545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i="1" dirty="0" smtClean="0">
                <a:latin typeface="+mj-lt"/>
                <a:cs typeface="Calibri" panose="020F0502020204030204" pitchFamily="34" charset="0"/>
              </a:rPr>
              <a:t>Especies de la familia Asteraceae dentro del estudio</a:t>
            </a:r>
            <a:endParaRPr lang="en-US" sz="2000" b="1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369387" y="1281683"/>
            <a:ext cx="3661653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Diplostephium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40845" y="1281684"/>
            <a:ext cx="3597311" cy="4823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 smtClean="0">
                <a:solidFill>
                  <a:schemeClr val="tx1"/>
                </a:solidFill>
              </a:rPr>
              <a:t> </a:t>
            </a:r>
            <a:r>
              <a:rPr lang="es-MX" sz="2000" dirty="0" smtClean="0">
                <a:solidFill>
                  <a:schemeClr val="tx1"/>
                </a:solidFill>
              </a:rPr>
              <a:t>Género </a:t>
            </a:r>
            <a:r>
              <a:rPr lang="es-MX" sz="2000" i="1" dirty="0" smtClean="0">
                <a:solidFill>
                  <a:schemeClr val="tx1"/>
                </a:solidFill>
              </a:rPr>
              <a:t>Gynoxys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48539" y="2214349"/>
            <a:ext cx="3781924" cy="3080776"/>
            <a:chOff x="248539" y="2214349"/>
            <a:chExt cx="3781924" cy="3080776"/>
          </a:xfrm>
        </p:grpSpPr>
        <p:pic>
          <p:nvPicPr>
            <p:cNvPr id="20" name="Imagen 1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539" y="2214349"/>
              <a:ext cx="3781924" cy="2429301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adroTexto 21"/>
            <p:cNvSpPr txBox="1"/>
            <p:nvPr/>
          </p:nvSpPr>
          <p:spPr>
            <a:xfrm>
              <a:off x="334020" y="4895015"/>
              <a:ext cx="3610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 smtClean="0"/>
                <a:t>Gynoxys parvifolia </a:t>
              </a:r>
              <a:r>
                <a:rPr lang="es-US" sz="2000" b="1" dirty="0" smtClean="0"/>
                <a:t>Cuatrec.</a:t>
              </a:r>
              <a:endParaRPr lang="en-US" sz="2000" b="1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226735" y="2266923"/>
            <a:ext cx="3738530" cy="3335978"/>
            <a:chOff x="4226735" y="2266923"/>
            <a:chExt cx="3738530" cy="3335978"/>
          </a:xfrm>
        </p:grpSpPr>
        <p:pic>
          <p:nvPicPr>
            <p:cNvPr id="15" name="Imagen 1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735" y="2266923"/>
              <a:ext cx="3738530" cy="2397696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CuadroTexto 22"/>
            <p:cNvSpPr txBox="1"/>
            <p:nvPr/>
          </p:nvSpPr>
          <p:spPr>
            <a:xfrm>
              <a:off x="4226735" y="4895015"/>
              <a:ext cx="3610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 smtClean="0"/>
                <a:t>Diplostephium rhomboidale </a:t>
              </a:r>
              <a:r>
                <a:rPr lang="es-US" sz="2000" b="1" dirty="0" smtClean="0"/>
                <a:t>Cuatrec. </a:t>
              </a:r>
              <a:endParaRPr lang="en-US" sz="2000" b="1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8091030" y="2266923"/>
            <a:ext cx="3919261" cy="3335978"/>
            <a:chOff x="8091030" y="2266923"/>
            <a:chExt cx="3919261" cy="3335978"/>
          </a:xfrm>
        </p:grpSpPr>
        <p:pic>
          <p:nvPicPr>
            <p:cNvPr id="21" name="Imagen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1030" y="2266923"/>
              <a:ext cx="3919261" cy="239769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adroTexto 23"/>
            <p:cNvSpPr txBox="1"/>
            <p:nvPr/>
          </p:nvSpPr>
          <p:spPr>
            <a:xfrm>
              <a:off x="8245180" y="4895015"/>
              <a:ext cx="3610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US" sz="2000" b="1" i="1" dirty="0" smtClean="0"/>
                <a:t>Diplostephium rupestre</a:t>
              </a:r>
              <a:r>
                <a:rPr lang="es-US" sz="2000" b="1" dirty="0" smtClean="0"/>
                <a:t> </a:t>
              </a:r>
              <a:r>
                <a:rPr lang="es-US" sz="2000" b="1" dirty="0"/>
                <a:t>(Kunth) Wedd.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599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theme/theme1.xml><?xml version="1.0" encoding="utf-8"?>
<a:theme xmlns:a="http://schemas.openxmlformats.org/drawingml/2006/main" name="ESP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B7658B6F-28EC-41C3-8A2A-6DF267BB6152}" vid="{BCB81F39-CD0B-418A-8216-DC87326EFA8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12436</TotalTime>
  <Words>2223</Words>
  <Application>Microsoft Office PowerPoint</Application>
  <PresentationFormat>Panorámica</PresentationFormat>
  <Paragraphs>609</Paragraphs>
  <Slides>45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Jazmín Yánez</dc:creator>
  <cp:lastModifiedBy>Gaby</cp:lastModifiedBy>
  <cp:revision>514</cp:revision>
  <dcterms:created xsi:type="dcterms:W3CDTF">2020-09-29T22:55:11Z</dcterms:created>
  <dcterms:modified xsi:type="dcterms:W3CDTF">2021-09-08T01:27:28Z</dcterms:modified>
</cp:coreProperties>
</file>