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07" r:id="rId2"/>
    <p:sldId id="258" r:id="rId3"/>
    <p:sldId id="308" r:id="rId4"/>
    <p:sldId id="319" r:id="rId5"/>
    <p:sldId id="322" r:id="rId6"/>
    <p:sldId id="339" r:id="rId7"/>
    <p:sldId id="309" r:id="rId8"/>
    <p:sldId id="320" r:id="rId9"/>
    <p:sldId id="321" r:id="rId10"/>
    <p:sldId id="310" r:id="rId11"/>
    <p:sldId id="317" r:id="rId12"/>
    <p:sldId id="311" r:id="rId13"/>
    <p:sldId id="324" r:id="rId14"/>
    <p:sldId id="323" r:id="rId15"/>
    <p:sldId id="325" r:id="rId16"/>
    <p:sldId id="326" r:id="rId17"/>
    <p:sldId id="327" r:id="rId18"/>
    <p:sldId id="328" r:id="rId19"/>
    <p:sldId id="329" r:id="rId20"/>
    <p:sldId id="312" r:id="rId21"/>
    <p:sldId id="338" r:id="rId22"/>
    <p:sldId id="332" r:id="rId23"/>
    <p:sldId id="334" r:id="rId24"/>
    <p:sldId id="335" r:id="rId25"/>
    <p:sldId id="336" r:id="rId26"/>
    <p:sldId id="337" r:id="rId27"/>
    <p:sldId id="313" r:id="rId28"/>
    <p:sldId id="318" r:id="rId29"/>
    <p:sldId id="316" r:id="rId30"/>
    <p:sldId id="315" r:id="rId31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ca Jadan" initials="MJ" lastIdx="6" clrIdx="0">
    <p:extLst>
      <p:ext uri="{19B8F6BF-5375-455C-9EA6-DF929625EA0E}">
        <p15:presenceInfo xmlns:p15="http://schemas.microsoft.com/office/powerpoint/2012/main" userId="Monica Jad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AC092"/>
    <a:srgbClr val="94BEA4"/>
    <a:srgbClr val="339933"/>
    <a:srgbClr val="BCE292"/>
    <a:srgbClr val="568523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52D95-B7E8-459F-8831-762F95BC474C}" v="196" dt="2021-09-02T11:37:40.358"/>
    <p1510:client id="{029C20B9-D0E9-4AFD-8DD0-FC435AD1DB44}" v="19" dt="2021-09-09T02:38:33.539"/>
    <p1510:client id="{0E9280E0-1643-4EF5-97A6-BBC2E93D8BCB}" v="39" dt="2021-09-09T01:38:27.458"/>
    <p1510:client id="{16D4BA68-E97C-427B-9514-5D8D66D529B4}" v="8" dt="2021-10-02T00:36:15.445"/>
    <p1510:client id="{705C97F9-70E0-4402-9DCD-9015451A0A84}" v="3" dt="2021-09-08T16:28:11.127"/>
    <p1510:client id="{895845CA-DBE5-422E-96F9-9749CF438BE7}" v="13" dt="2021-09-02T13:57:13.844"/>
    <p1510:client id="{D022149E-A7DB-4672-BD2D-A7D1E6E40660}" v="1043" dt="2021-09-09T14:09:14.852"/>
    <p1510:client id="{DBDA06D9-E850-4876-81C4-B3A729FB3090}" v="119" dt="2021-09-07T01:46:03.9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07" autoAdjust="0"/>
  </p:normalViewPr>
  <p:slideViewPr>
    <p:cSldViewPr snapToGrid="0">
      <p:cViewPr varScale="1">
        <p:scale>
          <a:sx n="87" d="100"/>
          <a:sy n="87" d="100"/>
        </p:scale>
        <p:origin x="33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F91843-C344-4C43-B157-D7950925557E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EEC20456-DF16-47D2-867E-FE886DDEA496}">
      <dgm:prSet phldrT="[Texto]"/>
      <dgm:spPr/>
      <dgm:t>
        <a:bodyPr/>
        <a:lstStyle/>
        <a:p>
          <a:r>
            <a:rPr lang="es-EC" dirty="0"/>
            <a:t>1. Introducción</a:t>
          </a:r>
        </a:p>
      </dgm:t>
    </dgm:pt>
    <dgm:pt modelId="{CB487D01-687E-4988-A6AA-618F31A81F77}" type="parTrans" cxnId="{4D7B0C5C-3CFF-4F20-84AF-E35FF20FC88A}">
      <dgm:prSet/>
      <dgm:spPr/>
      <dgm:t>
        <a:bodyPr/>
        <a:lstStyle/>
        <a:p>
          <a:endParaRPr lang="es-EC"/>
        </a:p>
      </dgm:t>
    </dgm:pt>
    <dgm:pt modelId="{48A10C40-4BE0-4613-9A5C-2517F0A9ACCB}" type="sibTrans" cxnId="{4D7B0C5C-3CFF-4F20-84AF-E35FF20FC88A}">
      <dgm:prSet/>
      <dgm:spPr/>
      <dgm:t>
        <a:bodyPr/>
        <a:lstStyle/>
        <a:p>
          <a:endParaRPr lang="es-EC"/>
        </a:p>
      </dgm:t>
    </dgm:pt>
    <dgm:pt modelId="{382B7F0B-3088-423B-86A8-2A0E545D000A}">
      <dgm:prSet phldrT="[Texto]"/>
      <dgm:spPr/>
      <dgm:t>
        <a:bodyPr/>
        <a:lstStyle/>
        <a:p>
          <a:r>
            <a:rPr lang="es-EC" dirty="0"/>
            <a:t>2. Justificación</a:t>
          </a:r>
        </a:p>
      </dgm:t>
    </dgm:pt>
    <dgm:pt modelId="{1D6744F5-283C-4443-B4D2-3E50B3220E73}" type="parTrans" cxnId="{A76F1C23-AED6-40E1-A9D8-788D015603CB}">
      <dgm:prSet/>
      <dgm:spPr/>
      <dgm:t>
        <a:bodyPr/>
        <a:lstStyle/>
        <a:p>
          <a:endParaRPr lang="es-EC"/>
        </a:p>
      </dgm:t>
    </dgm:pt>
    <dgm:pt modelId="{924DBCAD-45E4-4BAD-97F6-59D438B7D5C9}" type="sibTrans" cxnId="{A76F1C23-AED6-40E1-A9D8-788D015603CB}">
      <dgm:prSet/>
      <dgm:spPr/>
      <dgm:t>
        <a:bodyPr/>
        <a:lstStyle/>
        <a:p>
          <a:endParaRPr lang="es-EC"/>
        </a:p>
      </dgm:t>
    </dgm:pt>
    <dgm:pt modelId="{8489C6C7-941C-47AF-8B7E-511EB58B006B}">
      <dgm:prSet phldrT="[Texto]"/>
      <dgm:spPr/>
      <dgm:t>
        <a:bodyPr/>
        <a:lstStyle/>
        <a:p>
          <a:r>
            <a:rPr lang="es-EC" dirty="0"/>
            <a:t>4. Materiales y métodos</a:t>
          </a:r>
        </a:p>
      </dgm:t>
    </dgm:pt>
    <dgm:pt modelId="{C552D0E2-3123-4A2A-BFFD-745E6EA4C14C}" type="parTrans" cxnId="{2B68693C-3156-45B1-A1BB-6FE1C9073FC0}">
      <dgm:prSet/>
      <dgm:spPr/>
      <dgm:t>
        <a:bodyPr/>
        <a:lstStyle/>
        <a:p>
          <a:endParaRPr lang="es-EC"/>
        </a:p>
      </dgm:t>
    </dgm:pt>
    <dgm:pt modelId="{995C375A-0931-47AA-BDE5-FCDEDDFEB926}" type="sibTrans" cxnId="{2B68693C-3156-45B1-A1BB-6FE1C9073FC0}">
      <dgm:prSet/>
      <dgm:spPr/>
      <dgm:t>
        <a:bodyPr/>
        <a:lstStyle/>
        <a:p>
          <a:endParaRPr lang="es-EC"/>
        </a:p>
      </dgm:t>
    </dgm:pt>
    <dgm:pt modelId="{769EC139-1A73-4F99-B12F-E1B3A65DC4A6}">
      <dgm:prSet phldrT="[Texto]"/>
      <dgm:spPr/>
      <dgm:t>
        <a:bodyPr/>
        <a:lstStyle/>
        <a:p>
          <a:r>
            <a:rPr lang="es-EC" dirty="0"/>
            <a:t>5. Resultados y discusión</a:t>
          </a:r>
        </a:p>
      </dgm:t>
    </dgm:pt>
    <dgm:pt modelId="{8DBDC40D-AABB-479C-BC3E-DE7339D06977}" type="parTrans" cxnId="{C11B4C05-0D02-4911-BA51-F0D9B1082F7B}">
      <dgm:prSet/>
      <dgm:spPr/>
      <dgm:t>
        <a:bodyPr/>
        <a:lstStyle/>
        <a:p>
          <a:endParaRPr lang="es-EC"/>
        </a:p>
      </dgm:t>
    </dgm:pt>
    <dgm:pt modelId="{8C9509C8-7532-4F59-A94D-DD575A7D99F8}" type="sibTrans" cxnId="{C11B4C05-0D02-4911-BA51-F0D9B1082F7B}">
      <dgm:prSet/>
      <dgm:spPr/>
      <dgm:t>
        <a:bodyPr/>
        <a:lstStyle/>
        <a:p>
          <a:endParaRPr lang="es-EC"/>
        </a:p>
      </dgm:t>
    </dgm:pt>
    <dgm:pt modelId="{C4C2CEC7-E99D-4A8B-9019-417C1FDEE9DC}">
      <dgm:prSet phldrT="[Texto]"/>
      <dgm:spPr/>
      <dgm:t>
        <a:bodyPr/>
        <a:lstStyle/>
        <a:p>
          <a:r>
            <a:rPr lang="es-EC" dirty="0"/>
            <a:t>6. Conclusiones</a:t>
          </a:r>
        </a:p>
      </dgm:t>
    </dgm:pt>
    <dgm:pt modelId="{022C96C2-CDBE-414B-B983-BF9683605519}" type="parTrans" cxnId="{09E2B859-4592-43DD-AD82-FA3618B5FBF5}">
      <dgm:prSet/>
      <dgm:spPr/>
      <dgm:t>
        <a:bodyPr/>
        <a:lstStyle/>
        <a:p>
          <a:endParaRPr lang="es-EC"/>
        </a:p>
      </dgm:t>
    </dgm:pt>
    <dgm:pt modelId="{633690A0-17C4-4D27-A960-56D912B8C1CB}" type="sibTrans" cxnId="{09E2B859-4592-43DD-AD82-FA3618B5FBF5}">
      <dgm:prSet/>
      <dgm:spPr/>
      <dgm:t>
        <a:bodyPr/>
        <a:lstStyle/>
        <a:p>
          <a:endParaRPr lang="es-EC"/>
        </a:p>
      </dgm:t>
    </dgm:pt>
    <dgm:pt modelId="{6E2F0FDF-772F-444B-A7F5-F8726F2F5CEB}">
      <dgm:prSet phldrT="[Texto]"/>
      <dgm:spPr/>
      <dgm:t>
        <a:bodyPr/>
        <a:lstStyle/>
        <a:p>
          <a:r>
            <a:rPr lang="es-EC" dirty="0"/>
            <a:t>7. Recomendaciones</a:t>
          </a:r>
        </a:p>
      </dgm:t>
    </dgm:pt>
    <dgm:pt modelId="{BADFA572-FCDF-4F4E-A607-8396051BAD05}" type="parTrans" cxnId="{4D565CDF-2D37-4E80-ABF2-354434558A97}">
      <dgm:prSet/>
      <dgm:spPr/>
      <dgm:t>
        <a:bodyPr/>
        <a:lstStyle/>
        <a:p>
          <a:endParaRPr lang="es-EC"/>
        </a:p>
      </dgm:t>
    </dgm:pt>
    <dgm:pt modelId="{643F3C31-6DEB-47B0-A56F-4448A0AC831D}" type="sibTrans" cxnId="{4D565CDF-2D37-4E80-ABF2-354434558A97}">
      <dgm:prSet/>
      <dgm:spPr/>
      <dgm:t>
        <a:bodyPr/>
        <a:lstStyle/>
        <a:p>
          <a:endParaRPr lang="es-EC"/>
        </a:p>
      </dgm:t>
    </dgm:pt>
    <dgm:pt modelId="{2EEC89BD-5220-4474-B978-450C020C6389}">
      <dgm:prSet phldrT="[Texto]"/>
      <dgm:spPr/>
      <dgm:t>
        <a:bodyPr/>
        <a:lstStyle/>
        <a:p>
          <a:r>
            <a:rPr lang="es-EC" dirty="0"/>
            <a:t>3. Objetivos</a:t>
          </a:r>
        </a:p>
      </dgm:t>
    </dgm:pt>
    <dgm:pt modelId="{D1BDA0FE-0D5D-4B50-B232-2B41EA25B75C}" type="parTrans" cxnId="{777D589C-641F-4ABB-AE83-7F795AE87B33}">
      <dgm:prSet/>
      <dgm:spPr/>
      <dgm:t>
        <a:bodyPr/>
        <a:lstStyle/>
        <a:p>
          <a:endParaRPr lang="es-EC"/>
        </a:p>
      </dgm:t>
    </dgm:pt>
    <dgm:pt modelId="{44DE0E58-5B54-4B5C-A7E6-FFFF634AEB87}" type="sibTrans" cxnId="{777D589C-641F-4ABB-AE83-7F795AE87B33}">
      <dgm:prSet/>
      <dgm:spPr/>
      <dgm:t>
        <a:bodyPr/>
        <a:lstStyle/>
        <a:p>
          <a:endParaRPr lang="es-EC"/>
        </a:p>
      </dgm:t>
    </dgm:pt>
    <dgm:pt modelId="{642AA578-C7B0-486A-81E9-7C319952B20E}" type="pres">
      <dgm:prSet presAssocID="{A7F91843-C344-4C43-B157-D7950925557E}" presName="linear" presStyleCnt="0">
        <dgm:presLayoutVars>
          <dgm:animLvl val="lvl"/>
          <dgm:resizeHandles val="exact"/>
        </dgm:presLayoutVars>
      </dgm:prSet>
      <dgm:spPr/>
    </dgm:pt>
    <dgm:pt modelId="{71CC6794-3FD3-49CB-9CC5-92A65AC9B842}" type="pres">
      <dgm:prSet presAssocID="{EEC20456-DF16-47D2-867E-FE886DDEA49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6ACE452-4E87-40FF-B7E4-3CB4AD934C93}" type="pres">
      <dgm:prSet presAssocID="{48A10C40-4BE0-4613-9A5C-2517F0A9ACCB}" presName="spacer" presStyleCnt="0"/>
      <dgm:spPr/>
    </dgm:pt>
    <dgm:pt modelId="{6485F5F9-9590-4185-846F-5AEFFEF418F3}" type="pres">
      <dgm:prSet presAssocID="{382B7F0B-3088-423B-86A8-2A0E545D000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F9E4E920-2F16-4BA5-AB37-7283064216C8}" type="pres">
      <dgm:prSet presAssocID="{924DBCAD-45E4-4BAD-97F6-59D438B7D5C9}" presName="spacer" presStyleCnt="0"/>
      <dgm:spPr/>
    </dgm:pt>
    <dgm:pt modelId="{B9F4C5A9-A3B6-48DB-BC5C-A03C4754B9FB}" type="pres">
      <dgm:prSet presAssocID="{2EEC89BD-5220-4474-B978-450C020C638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FC79D51A-54C9-4DC5-9BF7-F82675052F6B}" type="pres">
      <dgm:prSet presAssocID="{44DE0E58-5B54-4B5C-A7E6-FFFF634AEB87}" presName="spacer" presStyleCnt="0"/>
      <dgm:spPr/>
    </dgm:pt>
    <dgm:pt modelId="{75F1D786-64FE-4F1D-BA58-1F90632DF597}" type="pres">
      <dgm:prSet presAssocID="{8489C6C7-941C-47AF-8B7E-511EB58B006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F3DB7415-11C8-4E5A-9263-F27BF1F49AA1}" type="pres">
      <dgm:prSet presAssocID="{995C375A-0931-47AA-BDE5-FCDEDDFEB926}" presName="spacer" presStyleCnt="0"/>
      <dgm:spPr/>
    </dgm:pt>
    <dgm:pt modelId="{ED2EDB36-DD0A-4518-81B0-D7E4DD8F003D}" type="pres">
      <dgm:prSet presAssocID="{769EC139-1A73-4F99-B12F-E1B3A65DC4A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594DD023-6784-416C-B2CC-CED847B16F58}" type="pres">
      <dgm:prSet presAssocID="{8C9509C8-7532-4F59-A94D-DD575A7D99F8}" presName="spacer" presStyleCnt="0"/>
      <dgm:spPr/>
    </dgm:pt>
    <dgm:pt modelId="{D62E7B19-036A-4AB3-9886-B2233E40C71D}" type="pres">
      <dgm:prSet presAssocID="{C4C2CEC7-E99D-4A8B-9019-417C1FDEE9DC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F19BDEF-351B-4F42-AA65-43D7B1C495FC}" type="pres">
      <dgm:prSet presAssocID="{633690A0-17C4-4D27-A960-56D912B8C1CB}" presName="spacer" presStyleCnt="0"/>
      <dgm:spPr/>
    </dgm:pt>
    <dgm:pt modelId="{F7384379-D64A-461F-857E-49012DA316B0}" type="pres">
      <dgm:prSet presAssocID="{6E2F0FDF-772F-444B-A7F5-F8726F2F5CEB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11B4C05-0D02-4911-BA51-F0D9B1082F7B}" srcId="{A7F91843-C344-4C43-B157-D7950925557E}" destId="{769EC139-1A73-4F99-B12F-E1B3A65DC4A6}" srcOrd="4" destOrd="0" parTransId="{8DBDC40D-AABB-479C-BC3E-DE7339D06977}" sibTransId="{8C9509C8-7532-4F59-A94D-DD575A7D99F8}"/>
    <dgm:cxn modelId="{A76F1C23-AED6-40E1-A9D8-788D015603CB}" srcId="{A7F91843-C344-4C43-B157-D7950925557E}" destId="{382B7F0B-3088-423B-86A8-2A0E545D000A}" srcOrd="1" destOrd="0" parTransId="{1D6744F5-283C-4443-B4D2-3E50B3220E73}" sibTransId="{924DBCAD-45E4-4BAD-97F6-59D438B7D5C9}"/>
    <dgm:cxn modelId="{2B68693C-3156-45B1-A1BB-6FE1C9073FC0}" srcId="{A7F91843-C344-4C43-B157-D7950925557E}" destId="{8489C6C7-941C-47AF-8B7E-511EB58B006B}" srcOrd="3" destOrd="0" parTransId="{C552D0E2-3123-4A2A-BFFD-745E6EA4C14C}" sibTransId="{995C375A-0931-47AA-BDE5-FCDEDDFEB926}"/>
    <dgm:cxn modelId="{4D7B0C5C-3CFF-4F20-84AF-E35FF20FC88A}" srcId="{A7F91843-C344-4C43-B157-D7950925557E}" destId="{EEC20456-DF16-47D2-867E-FE886DDEA496}" srcOrd="0" destOrd="0" parTransId="{CB487D01-687E-4988-A6AA-618F31A81F77}" sibTransId="{48A10C40-4BE0-4613-9A5C-2517F0A9ACCB}"/>
    <dgm:cxn modelId="{8F7BF563-4378-44D3-AAFC-FEAB4C9CABEF}" type="presOf" srcId="{8489C6C7-941C-47AF-8B7E-511EB58B006B}" destId="{75F1D786-64FE-4F1D-BA58-1F90632DF597}" srcOrd="0" destOrd="0" presId="urn:microsoft.com/office/officeart/2005/8/layout/vList2"/>
    <dgm:cxn modelId="{8BFFEA47-F596-49FF-BB34-3445600D57D7}" type="presOf" srcId="{382B7F0B-3088-423B-86A8-2A0E545D000A}" destId="{6485F5F9-9590-4185-846F-5AEFFEF418F3}" srcOrd="0" destOrd="0" presId="urn:microsoft.com/office/officeart/2005/8/layout/vList2"/>
    <dgm:cxn modelId="{09E2B859-4592-43DD-AD82-FA3618B5FBF5}" srcId="{A7F91843-C344-4C43-B157-D7950925557E}" destId="{C4C2CEC7-E99D-4A8B-9019-417C1FDEE9DC}" srcOrd="5" destOrd="0" parTransId="{022C96C2-CDBE-414B-B983-BF9683605519}" sibTransId="{633690A0-17C4-4D27-A960-56D912B8C1CB}"/>
    <dgm:cxn modelId="{8E86EB7F-A196-40E2-835D-FDC875544F7C}" type="presOf" srcId="{769EC139-1A73-4F99-B12F-E1B3A65DC4A6}" destId="{ED2EDB36-DD0A-4518-81B0-D7E4DD8F003D}" srcOrd="0" destOrd="0" presId="urn:microsoft.com/office/officeart/2005/8/layout/vList2"/>
    <dgm:cxn modelId="{DE4B1A8A-0302-45BD-8ADB-947BFAF0272E}" type="presOf" srcId="{A7F91843-C344-4C43-B157-D7950925557E}" destId="{642AA578-C7B0-486A-81E9-7C319952B20E}" srcOrd="0" destOrd="0" presId="urn:microsoft.com/office/officeart/2005/8/layout/vList2"/>
    <dgm:cxn modelId="{07815B9C-314E-4B6E-B421-4482259959B9}" type="presOf" srcId="{6E2F0FDF-772F-444B-A7F5-F8726F2F5CEB}" destId="{F7384379-D64A-461F-857E-49012DA316B0}" srcOrd="0" destOrd="0" presId="urn:microsoft.com/office/officeart/2005/8/layout/vList2"/>
    <dgm:cxn modelId="{777D589C-641F-4ABB-AE83-7F795AE87B33}" srcId="{A7F91843-C344-4C43-B157-D7950925557E}" destId="{2EEC89BD-5220-4474-B978-450C020C6389}" srcOrd="2" destOrd="0" parTransId="{D1BDA0FE-0D5D-4B50-B232-2B41EA25B75C}" sibTransId="{44DE0E58-5B54-4B5C-A7E6-FFFF634AEB87}"/>
    <dgm:cxn modelId="{FA90BCAC-A2ED-47DA-B60F-4413968B4B65}" type="presOf" srcId="{EEC20456-DF16-47D2-867E-FE886DDEA496}" destId="{71CC6794-3FD3-49CB-9CC5-92A65AC9B842}" srcOrd="0" destOrd="0" presId="urn:microsoft.com/office/officeart/2005/8/layout/vList2"/>
    <dgm:cxn modelId="{19F581C0-D9AF-4E58-BE91-A0E0BCDC4FB6}" type="presOf" srcId="{C4C2CEC7-E99D-4A8B-9019-417C1FDEE9DC}" destId="{D62E7B19-036A-4AB3-9886-B2233E40C71D}" srcOrd="0" destOrd="0" presId="urn:microsoft.com/office/officeart/2005/8/layout/vList2"/>
    <dgm:cxn modelId="{4D565CDF-2D37-4E80-ABF2-354434558A97}" srcId="{A7F91843-C344-4C43-B157-D7950925557E}" destId="{6E2F0FDF-772F-444B-A7F5-F8726F2F5CEB}" srcOrd="6" destOrd="0" parTransId="{BADFA572-FCDF-4F4E-A607-8396051BAD05}" sibTransId="{643F3C31-6DEB-47B0-A56F-4448A0AC831D}"/>
    <dgm:cxn modelId="{F4F0D6F3-947D-4E12-BD02-8BA4A7F7F7E1}" type="presOf" srcId="{2EEC89BD-5220-4474-B978-450C020C6389}" destId="{B9F4C5A9-A3B6-48DB-BC5C-A03C4754B9FB}" srcOrd="0" destOrd="0" presId="urn:microsoft.com/office/officeart/2005/8/layout/vList2"/>
    <dgm:cxn modelId="{FDFCEED0-F291-4345-810F-9854C3DBDEEA}" type="presParOf" srcId="{642AA578-C7B0-486A-81E9-7C319952B20E}" destId="{71CC6794-3FD3-49CB-9CC5-92A65AC9B842}" srcOrd="0" destOrd="0" presId="urn:microsoft.com/office/officeart/2005/8/layout/vList2"/>
    <dgm:cxn modelId="{A57F36E3-4AE2-496E-8945-C2AF7E80324C}" type="presParOf" srcId="{642AA578-C7B0-486A-81E9-7C319952B20E}" destId="{26ACE452-4E87-40FF-B7E4-3CB4AD934C93}" srcOrd="1" destOrd="0" presId="urn:microsoft.com/office/officeart/2005/8/layout/vList2"/>
    <dgm:cxn modelId="{D8959BE8-5B66-419A-B675-A2B3C9239265}" type="presParOf" srcId="{642AA578-C7B0-486A-81E9-7C319952B20E}" destId="{6485F5F9-9590-4185-846F-5AEFFEF418F3}" srcOrd="2" destOrd="0" presId="urn:microsoft.com/office/officeart/2005/8/layout/vList2"/>
    <dgm:cxn modelId="{A68621BD-4DC0-46C6-9A49-3B0E63E2818E}" type="presParOf" srcId="{642AA578-C7B0-486A-81E9-7C319952B20E}" destId="{F9E4E920-2F16-4BA5-AB37-7283064216C8}" srcOrd="3" destOrd="0" presId="urn:microsoft.com/office/officeart/2005/8/layout/vList2"/>
    <dgm:cxn modelId="{029370C2-D5D4-4C3D-BDDD-D7AE6C214419}" type="presParOf" srcId="{642AA578-C7B0-486A-81E9-7C319952B20E}" destId="{B9F4C5A9-A3B6-48DB-BC5C-A03C4754B9FB}" srcOrd="4" destOrd="0" presId="urn:microsoft.com/office/officeart/2005/8/layout/vList2"/>
    <dgm:cxn modelId="{5DAE3D07-6B7A-4AA9-BB8A-A69A77385A3E}" type="presParOf" srcId="{642AA578-C7B0-486A-81E9-7C319952B20E}" destId="{FC79D51A-54C9-4DC5-9BF7-F82675052F6B}" srcOrd="5" destOrd="0" presId="urn:microsoft.com/office/officeart/2005/8/layout/vList2"/>
    <dgm:cxn modelId="{9BB79C03-6A0C-48BE-8D9C-61125D96C543}" type="presParOf" srcId="{642AA578-C7B0-486A-81E9-7C319952B20E}" destId="{75F1D786-64FE-4F1D-BA58-1F90632DF597}" srcOrd="6" destOrd="0" presId="urn:microsoft.com/office/officeart/2005/8/layout/vList2"/>
    <dgm:cxn modelId="{402950F4-C09A-4EC8-BE45-B8696146B51F}" type="presParOf" srcId="{642AA578-C7B0-486A-81E9-7C319952B20E}" destId="{F3DB7415-11C8-4E5A-9263-F27BF1F49AA1}" srcOrd="7" destOrd="0" presId="urn:microsoft.com/office/officeart/2005/8/layout/vList2"/>
    <dgm:cxn modelId="{0C79705E-0FB3-4085-B3D5-7AF3B81AF499}" type="presParOf" srcId="{642AA578-C7B0-486A-81E9-7C319952B20E}" destId="{ED2EDB36-DD0A-4518-81B0-D7E4DD8F003D}" srcOrd="8" destOrd="0" presId="urn:microsoft.com/office/officeart/2005/8/layout/vList2"/>
    <dgm:cxn modelId="{CF5477E6-BC62-44E8-BB33-6B045F29BC35}" type="presParOf" srcId="{642AA578-C7B0-486A-81E9-7C319952B20E}" destId="{594DD023-6784-416C-B2CC-CED847B16F58}" srcOrd="9" destOrd="0" presId="urn:microsoft.com/office/officeart/2005/8/layout/vList2"/>
    <dgm:cxn modelId="{0BCEB94D-27ED-4654-BF97-A895C6DD6DE0}" type="presParOf" srcId="{642AA578-C7B0-486A-81E9-7C319952B20E}" destId="{D62E7B19-036A-4AB3-9886-B2233E40C71D}" srcOrd="10" destOrd="0" presId="urn:microsoft.com/office/officeart/2005/8/layout/vList2"/>
    <dgm:cxn modelId="{56617391-ACBA-484F-BA61-BFEBEE300B4C}" type="presParOf" srcId="{642AA578-C7B0-486A-81E9-7C319952B20E}" destId="{3F19BDEF-351B-4F42-AA65-43D7B1C495FC}" srcOrd="11" destOrd="0" presId="urn:microsoft.com/office/officeart/2005/8/layout/vList2"/>
    <dgm:cxn modelId="{10DAF1B1-5CE7-4B63-BE44-196983558AB6}" type="presParOf" srcId="{642AA578-C7B0-486A-81E9-7C319952B20E}" destId="{F7384379-D64A-461F-857E-49012DA316B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E6CCE9-2054-4504-B823-015F054B7745}" type="doc">
      <dgm:prSet loTypeId="urn:microsoft.com/office/officeart/2005/8/layout/hierarchy2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C41D0DD-2006-4250-B6F6-55F819A60451}">
      <dgm:prSet phldrT="[Texto]" custT="1"/>
      <dgm:spPr/>
      <dgm:t>
        <a:bodyPr/>
        <a:lstStyle/>
        <a:p>
          <a:r>
            <a:rPr lang="es-EC" sz="1600" b="1" dirty="0"/>
            <a:t>Medio de cultivo</a:t>
          </a:r>
          <a:br>
            <a:rPr lang="es-EC" sz="1600" b="1" dirty="0"/>
          </a:br>
          <a:r>
            <a:rPr lang="es-EC" sz="1600" dirty="0"/>
            <a:t>Woody </a:t>
          </a:r>
          <a:r>
            <a:rPr lang="es-EC" sz="1600" dirty="0" err="1"/>
            <a:t>Plant</a:t>
          </a:r>
          <a:r>
            <a:rPr lang="es-EC" sz="1600" dirty="0"/>
            <a:t> Medium (WPM)</a:t>
          </a:r>
          <a:endParaRPr lang="es-EC" sz="1600" b="1" dirty="0"/>
        </a:p>
      </dgm:t>
    </dgm:pt>
    <dgm:pt modelId="{47A1BA30-CFDB-4ED2-86FB-54A975A8FC7A}" type="parTrans" cxnId="{F3BB273F-5EE0-4149-8F9D-1007101F733A}">
      <dgm:prSet/>
      <dgm:spPr/>
      <dgm:t>
        <a:bodyPr/>
        <a:lstStyle/>
        <a:p>
          <a:endParaRPr lang="es-EC"/>
        </a:p>
      </dgm:t>
    </dgm:pt>
    <dgm:pt modelId="{4CF1B43B-3E45-4E79-A789-62F71F1410C5}" type="sibTrans" cxnId="{F3BB273F-5EE0-4149-8F9D-1007101F733A}">
      <dgm:prSet/>
      <dgm:spPr/>
      <dgm:t>
        <a:bodyPr/>
        <a:lstStyle/>
        <a:p>
          <a:endParaRPr lang="es-EC"/>
        </a:p>
      </dgm:t>
    </dgm:pt>
    <dgm:pt modelId="{70A68304-940D-4F73-AE83-6BF2807A1124}">
      <dgm:prSet phldrT="[Texto]" custT="1"/>
      <dgm:spPr/>
      <dgm:t>
        <a:bodyPr/>
        <a:lstStyle/>
        <a:p>
          <a:r>
            <a:rPr lang="es-EC" sz="1600" dirty="0"/>
            <a:t>3 mg/L de 6-BAP</a:t>
          </a:r>
        </a:p>
      </dgm:t>
    </dgm:pt>
    <dgm:pt modelId="{2AE2742C-322C-4F40-AA07-5780A058A71B}" type="parTrans" cxnId="{16222E81-35AE-4265-A290-A7B93957BDBD}">
      <dgm:prSet/>
      <dgm:spPr/>
      <dgm:t>
        <a:bodyPr/>
        <a:lstStyle/>
        <a:p>
          <a:endParaRPr lang="es-EC"/>
        </a:p>
      </dgm:t>
    </dgm:pt>
    <dgm:pt modelId="{11B94C17-8B16-4051-A8BC-3264992A2D10}" type="sibTrans" cxnId="{16222E81-35AE-4265-A290-A7B93957BDBD}">
      <dgm:prSet/>
      <dgm:spPr/>
      <dgm:t>
        <a:bodyPr/>
        <a:lstStyle/>
        <a:p>
          <a:endParaRPr lang="es-EC"/>
        </a:p>
      </dgm:t>
    </dgm:pt>
    <dgm:pt modelId="{311299C4-4C66-4749-AC96-79BE52C1C6A6}">
      <dgm:prSet phldrT="[Texto]" custT="1"/>
      <dgm:spPr/>
      <dgm:t>
        <a:bodyPr/>
        <a:lstStyle/>
        <a:p>
          <a:r>
            <a:rPr lang="es-EC" sz="1600" dirty="0"/>
            <a:t>30 g/L de sacarosa</a:t>
          </a:r>
        </a:p>
      </dgm:t>
    </dgm:pt>
    <dgm:pt modelId="{51F13E94-0F05-48ED-95DF-38EF17433D9E}" type="parTrans" cxnId="{0B905F57-0B4D-4AC1-A33D-6903E2086784}">
      <dgm:prSet/>
      <dgm:spPr/>
      <dgm:t>
        <a:bodyPr/>
        <a:lstStyle/>
        <a:p>
          <a:endParaRPr lang="es-EC"/>
        </a:p>
      </dgm:t>
    </dgm:pt>
    <dgm:pt modelId="{064E4E87-AC2A-4ADE-94EB-411BFECCD7E1}" type="sibTrans" cxnId="{0B905F57-0B4D-4AC1-A33D-6903E2086784}">
      <dgm:prSet/>
      <dgm:spPr/>
      <dgm:t>
        <a:bodyPr/>
        <a:lstStyle/>
        <a:p>
          <a:endParaRPr lang="es-EC"/>
        </a:p>
      </dgm:t>
    </dgm:pt>
    <dgm:pt modelId="{33690CC5-9839-4818-85F0-1291FF6A5C42}">
      <dgm:prSet phldrT="[Texto]" custT="1"/>
      <dgm:spPr/>
      <dgm:t>
        <a:bodyPr/>
        <a:lstStyle/>
        <a:p>
          <a:r>
            <a:rPr lang="es-EC" sz="1600" dirty="0"/>
            <a:t>7 g/L de agar </a:t>
          </a:r>
        </a:p>
      </dgm:t>
    </dgm:pt>
    <dgm:pt modelId="{E94083DD-93B3-4D23-B642-E4A4CB4DBC65}" type="parTrans" cxnId="{064DCFF8-91E1-4102-B4DF-8C8CA132C601}">
      <dgm:prSet/>
      <dgm:spPr/>
      <dgm:t>
        <a:bodyPr/>
        <a:lstStyle/>
        <a:p>
          <a:endParaRPr lang="es-EC"/>
        </a:p>
      </dgm:t>
    </dgm:pt>
    <dgm:pt modelId="{2E171517-18EC-4172-8B34-9330921220DA}" type="sibTrans" cxnId="{064DCFF8-91E1-4102-B4DF-8C8CA132C601}">
      <dgm:prSet/>
      <dgm:spPr/>
      <dgm:t>
        <a:bodyPr/>
        <a:lstStyle/>
        <a:p>
          <a:endParaRPr lang="es-EC"/>
        </a:p>
      </dgm:t>
    </dgm:pt>
    <dgm:pt modelId="{15607348-DEB1-4569-B149-2C05A635922C}">
      <dgm:prSet phldrT="[Texto]" custT="1"/>
      <dgm:spPr/>
      <dgm:t>
        <a:bodyPr/>
        <a:lstStyle/>
        <a:p>
          <a:r>
            <a:rPr lang="es-EC" sz="1600" dirty="0"/>
            <a:t>0.5 g/L de carbón activado</a:t>
          </a:r>
        </a:p>
      </dgm:t>
    </dgm:pt>
    <dgm:pt modelId="{9C465514-FCDD-4D58-93EC-3C2582C87735}" type="parTrans" cxnId="{A938D653-26D8-4917-8009-3C4B096BA4AB}">
      <dgm:prSet/>
      <dgm:spPr/>
      <dgm:t>
        <a:bodyPr/>
        <a:lstStyle/>
        <a:p>
          <a:endParaRPr lang="es-EC"/>
        </a:p>
      </dgm:t>
    </dgm:pt>
    <dgm:pt modelId="{D9F5D1E5-0402-4545-B6A8-2E0C21A1E06E}" type="sibTrans" cxnId="{A938D653-26D8-4917-8009-3C4B096BA4AB}">
      <dgm:prSet/>
      <dgm:spPr/>
      <dgm:t>
        <a:bodyPr/>
        <a:lstStyle/>
        <a:p>
          <a:endParaRPr lang="es-EC"/>
        </a:p>
      </dgm:t>
    </dgm:pt>
    <dgm:pt modelId="{E79705AE-738C-46C1-99D5-A96FAB53CC10}" type="pres">
      <dgm:prSet presAssocID="{D6E6CCE9-2054-4504-B823-015F054B774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B85D34E-D47D-489D-8D64-3FF414BCE680}" type="pres">
      <dgm:prSet presAssocID="{CC41D0DD-2006-4250-B6F6-55F819A60451}" presName="root1" presStyleCnt="0"/>
      <dgm:spPr/>
    </dgm:pt>
    <dgm:pt modelId="{C9F9FDA7-AAF1-4043-B0EB-ECDFC088D3B0}" type="pres">
      <dgm:prSet presAssocID="{CC41D0DD-2006-4250-B6F6-55F819A60451}" presName="LevelOneTextNode" presStyleLbl="node0" presStyleIdx="0" presStyleCnt="1" custScaleY="142685" custLinFactNeighborX="-21653" custLinFactNeighborY="-4219">
        <dgm:presLayoutVars>
          <dgm:chPref val="3"/>
        </dgm:presLayoutVars>
      </dgm:prSet>
      <dgm:spPr/>
    </dgm:pt>
    <dgm:pt modelId="{CDD4A176-1AB9-40EC-8507-DE6F59E05B1F}" type="pres">
      <dgm:prSet presAssocID="{CC41D0DD-2006-4250-B6F6-55F819A60451}" presName="level2hierChild" presStyleCnt="0"/>
      <dgm:spPr/>
    </dgm:pt>
    <dgm:pt modelId="{D3961912-6882-4F68-BF3D-817FAEE6EBDF}" type="pres">
      <dgm:prSet presAssocID="{2AE2742C-322C-4F40-AA07-5780A058A71B}" presName="conn2-1" presStyleLbl="parChTrans1D2" presStyleIdx="0" presStyleCnt="4"/>
      <dgm:spPr/>
    </dgm:pt>
    <dgm:pt modelId="{CEFF4EA5-AB73-42BB-8A9A-67FAFE485BD7}" type="pres">
      <dgm:prSet presAssocID="{2AE2742C-322C-4F40-AA07-5780A058A71B}" presName="connTx" presStyleLbl="parChTrans1D2" presStyleIdx="0" presStyleCnt="4"/>
      <dgm:spPr/>
    </dgm:pt>
    <dgm:pt modelId="{75CBBAC3-4341-41ED-AB50-B6E480752A38}" type="pres">
      <dgm:prSet presAssocID="{70A68304-940D-4F73-AE83-6BF2807A1124}" presName="root2" presStyleCnt="0"/>
      <dgm:spPr/>
    </dgm:pt>
    <dgm:pt modelId="{5193818D-EA3F-4567-9A7B-82197246454C}" type="pres">
      <dgm:prSet presAssocID="{70A68304-940D-4F73-AE83-6BF2807A1124}" presName="LevelTwoTextNode" presStyleLbl="node2" presStyleIdx="0" presStyleCnt="4" custScaleX="128605" custScaleY="78843">
        <dgm:presLayoutVars>
          <dgm:chPref val="3"/>
        </dgm:presLayoutVars>
      </dgm:prSet>
      <dgm:spPr/>
    </dgm:pt>
    <dgm:pt modelId="{04955267-376F-441E-A03F-C82B6DC35DCF}" type="pres">
      <dgm:prSet presAssocID="{70A68304-940D-4F73-AE83-6BF2807A1124}" presName="level3hierChild" presStyleCnt="0"/>
      <dgm:spPr/>
    </dgm:pt>
    <dgm:pt modelId="{9411BA5D-13CD-43E0-B506-2E598C99E592}" type="pres">
      <dgm:prSet presAssocID="{51F13E94-0F05-48ED-95DF-38EF17433D9E}" presName="conn2-1" presStyleLbl="parChTrans1D2" presStyleIdx="1" presStyleCnt="4"/>
      <dgm:spPr/>
    </dgm:pt>
    <dgm:pt modelId="{52EFE0E0-9191-4852-9022-8D87C4B5C83F}" type="pres">
      <dgm:prSet presAssocID="{51F13E94-0F05-48ED-95DF-38EF17433D9E}" presName="connTx" presStyleLbl="parChTrans1D2" presStyleIdx="1" presStyleCnt="4"/>
      <dgm:spPr/>
    </dgm:pt>
    <dgm:pt modelId="{989B43E6-8441-43C5-B58E-440EFDB30B7B}" type="pres">
      <dgm:prSet presAssocID="{311299C4-4C66-4749-AC96-79BE52C1C6A6}" presName="root2" presStyleCnt="0"/>
      <dgm:spPr/>
    </dgm:pt>
    <dgm:pt modelId="{E8C67310-535C-46A2-B971-5DD91552101E}" type="pres">
      <dgm:prSet presAssocID="{311299C4-4C66-4749-AC96-79BE52C1C6A6}" presName="LevelTwoTextNode" presStyleLbl="node2" presStyleIdx="1" presStyleCnt="4" custScaleX="128610" custScaleY="79373">
        <dgm:presLayoutVars>
          <dgm:chPref val="3"/>
        </dgm:presLayoutVars>
      </dgm:prSet>
      <dgm:spPr/>
    </dgm:pt>
    <dgm:pt modelId="{F550DF8A-CCC8-4B99-809E-46134F6E4478}" type="pres">
      <dgm:prSet presAssocID="{311299C4-4C66-4749-AC96-79BE52C1C6A6}" presName="level3hierChild" presStyleCnt="0"/>
      <dgm:spPr/>
    </dgm:pt>
    <dgm:pt modelId="{36AD8008-9A21-4338-B741-8E6CA9CC0603}" type="pres">
      <dgm:prSet presAssocID="{E94083DD-93B3-4D23-B642-E4A4CB4DBC65}" presName="conn2-1" presStyleLbl="parChTrans1D2" presStyleIdx="2" presStyleCnt="4"/>
      <dgm:spPr/>
    </dgm:pt>
    <dgm:pt modelId="{8251E8D7-A437-4046-BE86-BB117AB0EB23}" type="pres">
      <dgm:prSet presAssocID="{E94083DD-93B3-4D23-B642-E4A4CB4DBC65}" presName="connTx" presStyleLbl="parChTrans1D2" presStyleIdx="2" presStyleCnt="4"/>
      <dgm:spPr/>
    </dgm:pt>
    <dgm:pt modelId="{45C1175C-5F82-4E75-8BC5-A7324430E9B0}" type="pres">
      <dgm:prSet presAssocID="{33690CC5-9839-4818-85F0-1291FF6A5C42}" presName="root2" presStyleCnt="0"/>
      <dgm:spPr/>
    </dgm:pt>
    <dgm:pt modelId="{1F413D1E-6A01-4F61-A831-0445C2D97D39}" type="pres">
      <dgm:prSet presAssocID="{33690CC5-9839-4818-85F0-1291FF6A5C42}" presName="LevelTwoTextNode" presStyleLbl="node2" presStyleIdx="2" presStyleCnt="4" custScaleX="128605" custScaleY="79916">
        <dgm:presLayoutVars>
          <dgm:chPref val="3"/>
        </dgm:presLayoutVars>
      </dgm:prSet>
      <dgm:spPr/>
    </dgm:pt>
    <dgm:pt modelId="{E689E607-57F8-4688-A72F-3ADF1D7E1ED3}" type="pres">
      <dgm:prSet presAssocID="{33690CC5-9839-4818-85F0-1291FF6A5C42}" presName="level3hierChild" presStyleCnt="0"/>
      <dgm:spPr/>
    </dgm:pt>
    <dgm:pt modelId="{F2E67A12-C261-425A-9F77-9074D96D23FF}" type="pres">
      <dgm:prSet presAssocID="{9C465514-FCDD-4D58-93EC-3C2582C87735}" presName="conn2-1" presStyleLbl="parChTrans1D2" presStyleIdx="3" presStyleCnt="4"/>
      <dgm:spPr/>
    </dgm:pt>
    <dgm:pt modelId="{DB866687-05D5-4452-8242-1AD5191A6C7C}" type="pres">
      <dgm:prSet presAssocID="{9C465514-FCDD-4D58-93EC-3C2582C87735}" presName="connTx" presStyleLbl="parChTrans1D2" presStyleIdx="3" presStyleCnt="4"/>
      <dgm:spPr/>
    </dgm:pt>
    <dgm:pt modelId="{33FFA7AF-8D41-45BB-B28D-EA8714B52764}" type="pres">
      <dgm:prSet presAssocID="{15607348-DEB1-4569-B149-2C05A635922C}" presName="root2" presStyleCnt="0"/>
      <dgm:spPr/>
    </dgm:pt>
    <dgm:pt modelId="{ADCD6C61-0456-46B1-A187-29ADDD10A20A}" type="pres">
      <dgm:prSet presAssocID="{15607348-DEB1-4569-B149-2C05A635922C}" presName="LevelTwoTextNode" presStyleLbl="node2" presStyleIdx="3" presStyleCnt="4" custScaleX="128611" custScaleY="83339">
        <dgm:presLayoutVars>
          <dgm:chPref val="3"/>
        </dgm:presLayoutVars>
      </dgm:prSet>
      <dgm:spPr/>
    </dgm:pt>
    <dgm:pt modelId="{448B8FA4-602E-4B6C-AFCE-9BF75BEC16BC}" type="pres">
      <dgm:prSet presAssocID="{15607348-DEB1-4569-B149-2C05A635922C}" presName="level3hierChild" presStyleCnt="0"/>
      <dgm:spPr/>
    </dgm:pt>
  </dgm:ptLst>
  <dgm:cxnLst>
    <dgm:cxn modelId="{81ED3409-B428-4AEE-A41D-7AA45D037CB3}" type="presOf" srcId="{D6E6CCE9-2054-4504-B823-015F054B7745}" destId="{E79705AE-738C-46C1-99D5-A96FAB53CC10}" srcOrd="0" destOrd="0" presId="urn:microsoft.com/office/officeart/2005/8/layout/hierarchy2"/>
    <dgm:cxn modelId="{592ADE13-C8D1-438B-9677-7FBA621D0225}" type="presOf" srcId="{9C465514-FCDD-4D58-93EC-3C2582C87735}" destId="{F2E67A12-C261-425A-9F77-9074D96D23FF}" srcOrd="0" destOrd="0" presId="urn:microsoft.com/office/officeart/2005/8/layout/hierarchy2"/>
    <dgm:cxn modelId="{B2D9411B-0C37-45F0-89B1-3BB6EFEA2303}" type="presOf" srcId="{311299C4-4C66-4749-AC96-79BE52C1C6A6}" destId="{E8C67310-535C-46A2-B971-5DD91552101E}" srcOrd="0" destOrd="0" presId="urn:microsoft.com/office/officeart/2005/8/layout/hierarchy2"/>
    <dgm:cxn modelId="{1EEBA623-9CFA-43C2-9EF2-F9297E75360C}" type="presOf" srcId="{51F13E94-0F05-48ED-95DF-38EF17433D9E}" destId="{52EFE0E0-9191-4852-9022-8D87C4B5C83F}" srcOrd="1" destOrd="0" presId="urn:microsoft.com/office/officeart/2005/8/layout/hierarchy2"/>
    <dgm:cxn modelId="{F3BB273F-5EE0-4149-8F9D-1007101F733A}" srcId="{D6E6CCE9-2054-4504-B823-015F054B7745}" destId="{CC41D0DD-2006-4250-B6F6-55F819A60451}" srcOrd="0" destOrd="0" parTransId="{47A1BA30-CFDB-4ED2-86FB-54A975A8FC7A}" sibTransId="{4CF1B43B-3E45-4E79-A789-62F71F1410C5}"/>
    <dgm:cxn modelId="{411E8C64-4EFB-4B25-A6BB-02FAFB38816B}" type="presOf" srcId="{2AE2742C-322C-4F40-AA07-5780A058A71B}" destId="{CEFF4EA5-AB73-42BB-8A9A-67FAFE485BD7}" srcOrd="1" destOrd="0" presId="urn:microsoft.com/office/officeart/2005/8/layout/hierarchy2"/>
    <dgm:cxn modelId="{A938D653-26D8-4917-8009-3C4B096BA4AB}" srcId="{CC41D0DD-2006-4250-B6F6-55F819A60451}" destId="{15607348-DEB1-4569-B149-2C05A635922C}" srcOrd="3" destOrd="0" parTransId="{9C465514-FCDD-4D58-93EC-3C2582C87735}" sibTransId="{D9F5D1E5-0402-4545-B6A8-2E0C21A1E06E}"/>
    <dgm:cxn modelId="{0B905F57-0B4D-4AC1-A33D-6903E2086784}" srcId="{CC41D0DD-2006-4250-B6F6-55F819A60451}" destId="{311299C4-4C66-4749-AC96-79BE52C1C6A6}" srcOrd="1" destOrd="0" parTransId="{51F13E94-0F05-48ED-95DF-38EF17433D9E}" sibTransId="{064E4E87-AC2A-4ADE-94EB-411BFECCD7E1}"/>
    <dgm:cxn modelId="{16222E81-35AE-4265-A290-A7B93957BDBD}" srcId="{CC41D0DD-2006-4250-B6F6-55F819A60451}" destId="{70A68304-940D-4F73-AE83-6BF2807A1124}" srcOrd="0" destOrd="0" parTransId="{2AE2742C-322C-4F40-AA07-5780A058A71B}" sibTransId="{11B94C17-8B16-4051-A8BC-3264992A2D10}"/>
    <dgm:cxn modelId="{1344DF88-75B2-4D8F-95DE-363C141816A6}" type="presOf" srcId="{CC41D0DD-2006-4250-B6F6-55F819A60451}" destId="{C9F9FDA7-AAF1-4043-B0EB-ECDFC088D3B0}" srcOrd="0" destOrd="0" presId="urn:microsoft.com/office/officeart/2005/8/layout/hierarchy2"/>
    <dgm:cxn modelId="{B37AC78C-4920-4C55-BC36-2CB60F6984A2}" type="presOf" srcId="{70A68304-940D-4F73-AE83-6BF2807A1124}" destId="{5193818D-EA3F-4567-9A7B-82197246454C}" srcOrd="0" destOrd="0" presId="urn:microsoft.com/office/officeart/2005/8/layout/hierarchy2"/>
    <dgm:cxn modelId="{FD8F2296-25EE-40CD-8877-5C60036E8F87}" type="presOf" srcId="{33690CC5-9839-4818-85F0-1291FF6A5C42}" destId="{1F413D1E-6A01-4F61-A831-0445C2D97D39}" srcOrd="0" destOrd="0" presId="urn:microsoft.com/office/officeart/2005/8/layout/hierarchy2"/>
    <dgm:cxn modelId="{36DCECA8-0ECE-4120-A17F-C8C24CC78BFE}" type="presOf" srcId="{51F13E94-0F05-48ED-95DF-38EF17433D9E}" destId="{9411BA5D-13CD-43E0-B506-2E598C99E592}" srcOrd="0" destOrd="0" presId="urn:microsoft.com/office/officeart/2005/8/layout/hierarchy2"/>
    <dgm:cxn modelId="{23B928AB-29A7-4F35-9D8B-516309B462FA}" type="presOf" srcId="{E94083DD-93B3-4D23-B642-E4A4CB4DBC65}" destId="{36AD8008-9A21-4338-B741-8E6CA9CC0603}" srcOrd="0" destOrd="0" presId="urn:microsoft.com/office/officeart/2005/8/layout/hierarchy2"/>
    <dgm:cxn modelId="{4605D3E4-6222-43A7-AFBE-79C4D6925289}" type="presOf" srcId="{9C465514-FCDD-4D58-93EC-3C2582C87735}" destId="{DB866687-05D5-4452-8242-1AD5191A6C7C}" srcOrd="1" destOrd="0" presId="urn:microsoft.com/office/officeart/2005/8/layout/hierarchy2"/>
    <dgm:cxn modelId="{C27EAAF0-356D-4D70-9BBE-0B42D0AD2E61}" type="presOf" srcId="{E94083DD-93B3-4D23-B642-E4A4CB4DBC65}" destId="{8251E8D7-A437-4046-BE86-BB117AB0EB23}" srcOrd="1" destOrd="0" presId="urn:microsoft.com/office/officeart/2005/8/layout/hierarchy2"/>
    <dgm:cxn modelId="{B94442F4-EF81-426F-9C76-08A06BB17E26}" type="presOf" srcId="{15607348-DEB1-4569-B149-2C05A635922C}" destId="{ADCD6C61-0456-46B1-A187-29ADDD10A20A}" srcOrd="0" destOrd="0" presId="urn:microsoft.com/office/officeart/2005/8/layout/hierarchy2"/>
    <dgm:cxn modelId="{97B55DF6-4951-4DC1-909F-A7BB7B31079C}" type="presOf" srcId="{2AE2742C-322C-4F40-AA07-5780A058A71B}" destId="{D3961912-6882-4F68-BF3D-817FAEE6EBDF}" srcOrd="0" destOrd="0" presId="urn:microsoft.com/office/officeart/2005/8/layout/hierarchy2"/>
    <dgm:cxn modelId="{064DCFF8-91E1-4102-B4DF-8C8CA132C601}" srcId="{CC41D0DD-2006-4250-B6F6-55F819A60451}" destId="{33690CC5-9839-4818-85F0-1291FF6A5C42}" srcOrd="2" destOrd="0" parTransId="{E94083DD-93B3-4D23-B642-E4A4CB4DBC65}" sibTransId="{2E171517-18EC-4172-8B34-9330921220DA}"/>
    <dgm:cxn modelId="{C295D62D-A5A3-4579-8BD3-2773329E1F5E}" type="presParOf" srcId="{E79705AE-738C-46C1-99D5-A96FAB53CC10}" destId="{AB85D34E-D47D-489D-8D64-3FF414BCE680}" srcOrd="0" destOrd="0" presId="urn:microsoft.com/office/officeart/2005/8/layout/hierarchy2"/>
    <dgm:cxn modelId="{59DA9510-EB67-4850-8D18-D5C84DDB2322}" type="presParOf" srcId="{AB85D34E-D47D-489D-8D64-3FF414BCE680}" destId="{C9F9FDA7-AAF1-4043-B0EB-ECDFC088D3B0}" srcOrd="0" destOrd="0" presId="urn:microsoft.com/office/officeart/2005/8/layout/hierarchy2"/>
    <dgm:cxn modelId="{F16E28EB-E107-48D9-811B-F836F549267A}" type="presParOf" srcId="{AB85D34E-D47D-489D-8D64-3FF414BCE680}" destId="{CDD4A176-1AB9-40EC-8507-DE6F59E05B1F}" srcOrd="1" destOrd="0" presId="urn:microsoft.com/office/officeart/2005/8/layout/hierarchy2"/>
    <dgm:cxn modelId="{14B7D775-FB25-4ADC-8327-938B8F93AF42}" type="presParOf" srcId="{CDD4A176-1AB9-40EC-8507-DE6F59E05B1F}" destId="{D3961912-6882-4F68-BF3D-817FAEE6EBDF}" srcOrd="0" destOrd="0" presId="urn:microsoft.com/office/officeart/2005/8/layout/hierarchy2"/>
    <dgm:cxn modelId="{140BE8DD-7C9B-4C42-B17D-74F45FB6AFA2}" type="presParOf" srcId="{D3961912-6882-4F68-BF3D-817FAEE6EBDF}" destId="{CEFF4EA5-AB73-42BB-8A9A-67FAFE485BD7}" srcOrd="0" destOrd="0" presId="urn:microsoft.com/office/officeart/2005/8/layout/hierarchy2"/>
    <dgm:cxn modelId="{33565E1A-DEA0-4B91-BCFF-D01EEA0EB072}" type="presParOf" srcId="{CDD4A176-1AB9-40EC-8507-DE6F59E05B1F}" destId="{75CBBAC3-4341-41ED-AB50-B6E480752A38}" srcOrd="1" destOrd="0" presId="urn:microsoft.com/office/officeart/2005/8/layout/hierarchy2"/>
    <dgm:cxn modelId="{16D80838-B066-477A-9F63-0964DB56DA8E}" type="presParOf" srcId="{75CBBAC3-4341-41ED-AB50-B6E480752A38}" destId="{5193818D-EA3F-4567-9A7B-82197246454C}" srcOrd="0" destOrd="0" presId="urn:microsoft.com/office/officeart/2005/8/layout/hierarchy2"/>
    <dgm:cxn modelId="{42C51CF4-EC7D-4D60-9A2F-627445D0D840}" type="presParOf" srcId="{75CBBAC3-4341-41ED-AB50-B6E480752A38}" destId="{04955267-376F-441E-A03F-C82B6DC35DCF}" srcOrd="1" destOrd="0" presId="urn:microsoft.com/office/officeart/2005/8/layout/hierarchy2"/>
    <dgm:cxn modelId="{E3CE96E2-34B6-46A9-A902-8D2FBDE82956}" type="presParOf" srcId="{CDD4A176-1AB9-40EC-8507-DE6F59E05B1F}" destId="{9411BA5D-13CD-43E0-B506-2E598C99E592}" srcOrd="2" destOrd="0" presId="urn:microsoft.com/office/officeart/2005/8/layout/hierarchy2"/>
    <dgm:cxn modelId="{281B7A27-FB4D-465D-84D8-40EB8E67C51E}" type="presParOf" srcId="{9411BA5D-13CD-43E0-B506-2E598C99E592}" destId="{52EFE0E0-9191-4852-9022-8D87C4B5C83F}" srcOrd="0" destOrd="0" presId="urn:microsoft.com/office/officeart/2005/8/layout/hierarchy2"/>
    <dgm:cxn modelId="{0D75C86F-6353-4374-ACF0-54B459C4BF61}" type="presParOf" srcId="{CDD4A176-1AB9-40EC-8507-DE6F59E05B1F}" destId="{989B43E6-8441-43C5-B58E-440EFDB30B7B}" srcOrd="3" destOrd="0" presId="urn:microsoft.com/office/officeart/2005/8/layout/hierarchy2"/>
    <dgm:cxn modelId="{0259F63F-9842-4C85-B927-3DD6F954D92C}" type="presParOf" srcId="{989B43E6-8441-43C5-B58E-440EFDB30B7B}" destId="{E8C67310-535C-46A2-B971-5DD91552101E}" srcOrd="0" destOrd="0" presId="urn:microsoft.com/office/officeart/2005/8/layout/hierarchy2"/>
    <dgm:cxn modelId="{D277F964-87E0-4AA4-A3BE-E4E6193B4D1F}" type="presParOf" srcId="{989B43E6-8441-43C5-B58E-440EFDB30B7B}" destId="{F550DF8A-CCC8-4B99-809E-46134F6E4478}" srcOrd="1" destOrd="0" presId="urn:microsoft.com/office/officeart/2005/8/layout/hierarchy2"/>
    <dgm:cxn modelId="{8B98133F-891A-4629-B75A-8ACEDB6BF20A}" type="presParOf" srcId="{CDD4A176-1AB9-40EC-8507-DE6F59E05B1F}" destId="{36AD8008-9A21-4338-B741-8E6CA9CC0603}" srcOrd="4" destOrd="0" presId="urn:microsoft.com/office/officeart/2005/8/layout/hierarchy2"/>
    <dgm:cxn modelId="{9A3EA499-880B-4F8E-A4B3-FCDE85C7FBB3}" type="presParOf" srcId="{36AD8008-9A21-4338-B741-8E6CA9CC0603}" destId="{8251E8D7-A437-4046-BE86-BB117AB0EB23}" srcOrd="0" destOrd="0" presId="urn:microsoft.com/office/officeart/2005/8/layout/hierarchy2"/>
    <dgm:cxn modelId="{29A300F0-7BAE-47B5-BB47-9BBE2B2B44F9}" type="presParOf" srcId="{CDD4A176-1AB9-40EC-8507-DE6F59E05B1F}" destId="{45C1175C-5F82-4E75-8BC5-A7324430E9B0}" srcOrd="5" destOrd="0" presId="urn:microsoft.com/office/officeart/2005/8/layout/hierarchy2"/>
    <dgm:cxn modelId="{49DE5944-C624-4F4A-9FFA-AF762132595E}" type="presParOf" srcId="{45C1175C-5F82-4E75-8BC5-A7324430E9B0}" destId="{1F413D1E-6A01-4F61-A831-0445C2D97D39}" srcOrd="0" destOrd="0" presId="urn:microsoft.com/office/officeart/2005/8/layout/hierarchy2"/>
    <dgm:cxn modelId="{635D340D-8C3E-4695-A6D8-B5EA3B2EA276}" type="presParOf" srcId="{45C1175C-5F82-4E75-8BC5-A7324430E9B0}" destId="{E689E607-57F8-4688-A72F-3ADF1D7E1ED3}" srcOrd="1" destOrd="0" presId="urn:microsoft.com/office/officeart/2005/8/layout/hierarchy2"/>
    <dgm:cxn modelId="{90BB044F-A03A-4D73-8C64-80422DE75888}" type="presParOf" srcId="{CDD4A176-1AB9-40EC-8507-DE6F59E05B1F}" destId="{F2E67A12-C261-425A-9F77-9074D96D23FF}" srcOrd="6" destOrd="0" presId="urn:microsoft.com/office/officeart/2005/8/layout/hierarchy2"/>
    <dgm:cxn modelId="{14D0400E-A364-40BF-8B00-89EACB143A18}" type="presParOf" srcId="{F2E67A12-C261-425A-9F77-9074D96D23FF}" destId="{DB866687-05D5-4452-8242-1AD5191A6C7C}" srcOrd="0" destOrd="0" presId="urn:microsoft.com/office/officeart/2005/8/layout/hierarchy2"/>
    <dgm:cxn modelId="{64811956-8724-4C74-A702-5B4A5A382BDC}" type="presParOf" srcId="{CDD4A176-1AB9-40EC-8507-DE6F59E05B1F}" destId="{33FFA7AF-8D41-45BB-B28D-EA8714B52764}" srcOrd="7" destOrd="0" presId="urn:microsoft.com/office/officeart/2005/8/layout/hierarchy2"/>
    <dgm:cxn modelId="{91F44218-2E43-4EB4-AF00-2CE4A63E483E}" type="presParOf" srcId="{33FFA7AF-8D41-45BB-B28D-EA8714B52764}" destId="{ADCD6C61-0456-46B1-A187-29ADDD10A20A}" srcOrd="0" destOrd="0" presId="urn:microsoft.com/office/officeart/2005/8/layout/hierarchy2"/>
    <dgm:cxn modelId="{523638CB-83D4-45CC-8723-86492A3C75C9}" type="presParOf" srcId="{33FFA7AF-8D41-45BB-B28D-EA8714B52764}" destId="{448B8FA4-602E-4B6C-AFCE-9BF75BEC16B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BFDC125-AC6D-4D2A-97B1-B5AAD33E743D}" type="doc">
      <dgm:prSet loTypeId="urn:microsoft.com/office/officeart/2005/8/layout/list1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BA6FFD72-1EEF-48C2-96B0-5E43395423F0}">
      <dgm:prSet phldrT="[Texto]" custT="1"/>
      <dgm:spPr/>
      <dgm:t>
        <a:bodyPr/>
        <a:lstStyle/>
        <a:p>
          <a:r>
            <a:rPr lang="es-EC" sz="1500" b="1" dirty="0"/>
            <a:t>Repeticiones</a:t>
          </a:r>
        </a:p>
      </dgm:t>
    </dgm:pt>
    <dgm:pt modelId="{4BE43073-0FC4-417D-94DC-86AF67DB0C1A}" type="parTrans" cxnId="{07DA6CDF-036D-4504-9466-F1F559F5990B}">
      <dgm:prSet/>
      <dgm:spPr/>
      <dgm:t>
        <a:bodyPr/>
        <a:lstStyle/>
        <a:p>
          <a:endParaRPr lang="es-EC"/>
        </a:p>
      </dgm:t>
    </dgm:pt>
    <dgm:pt modelId="{AEB7F26E-9C9E-4436-B31E-C701A889D4F2}" type="sibTrans" cxnId="{07DA6CDF-036D-4504-9466-F1F559F5990B}">
      <dgm:prSet/>
      <dgm:spPr/>
      <dgm:t>
        <a:bodyPr/>
        <a:lstStyle/>
        <a:p>
          <a:endParaRPr lang="es-EC"/>
        </a:p>
      </dgm:t>
    </dgm:pt>
    <dgm:pt modelId="{CC24F4F4-E01F-4512-A4DC-612B84D3DBBB}">
      <dgm:prSet phldrT="[Texto]" custT="1"/>
      <dgm:spPr/>
      <dgm:t>
        <a:bodyPr/>
        <a:lstStyle/>
        <a:p>
          <a:r>
            <a:rPr lang="es-EC" sz="1500" dirty="0"/>
            <a:t>Tres por tratamiento</a:t>
          </a:r>
        </a:p>
      </dgm:t>
    </dgm:pt>
    <dgm:pt modelId="{1C9EEC4D-C96A-4D0C-AAA0-BC97F6D2D5AF}" type="parTrans" cxnId="{F0675D7C-2A8E-49A0-B7C3-BE381E42863F}">
      <dgm:prSet/>
      <dgm:spPr/>
      <dgm:t>
        <a:bodyPr/>
        <a:lstStyle/>
        <a:p>
          <a:endParaRPr lang="es-EC"/>
        </a:p>
      </dgm:t>
    </dgm:pt>
    <dgm:pt modelId="{D9FB7258-C67B-4611-9581-37A7D70D2818}" type="sibTrans" cxnId="{F0675D7C-2A8E-49A0-B7C3-BE381E42863F}">
      <dgm:prSet/>
      <dgm:spPr/>
      <dgm:t>
        <a:bodyPr/>
        <a:lstStyle/>
        <a:p>
          <a:endParaRPr lang="es-EC"/>
        </a:p>
      </dgm:t>
    </dgm:pt>
    <dgm:pt modelId="{A25B96D9-B722-4BC1-9D0B-C5B36EE779CF}">
      <dgm:prSet phldrT="[Texto]" custT="1"/>
      <dgm:spPr/>
      <dgm:t>
        <a:bodyPr/>
        <a:lstStyle/>
        <a:p>
          <a:r>
            <a:rPr lang="es-EC" sz="1500" b="1" dirty="0"/>
            <a:t>Unidad experimental</a:t>
          </a:r>
        </a:p>
      </dgm:t>
    </dgm:pt>
    <dgm:pt modelId="{3EDCF273-10D9-4B87-A21C-6D8ADB1ECDEC}" type="parTrans" cxnId="{D792B648-F34C-49B9-B99B-7A8D34E4AC4C}">
      <dgm:prSet/>
      <dgm:spPr/>
      <dgm:t>
        <a:bodyPr/>
        <a:lstStyle/>
        <a:p>
          <a:endParaRPr lang="es-EC"/>
        </a:p>
      </dgm:t>
    </dgm:pt>
    <dgm:pt modelId="{42BF4523-86F5-4891-86AA-13F948D79151}" type="sibTrans" cxnId="{D792B648-F34C-49B9-B99B-7A8D34E4AC4C}">
      <dgm:prSet/>
      <dgm:spPr/>
      <dgm:t>
        <a:bodyPr/>
        <a:lstStyle/>
        <a:p>
          <a:endParaRPr lang="es-EC"/>
        </a:p>
      </dgm:t>
    </dgm:pt>
    <dgm:pt modelId="{E56977FA-4582-4788-942E-2EAD91EF09B5}">
      <dgm:prSet phldrT="[Texto]" custT="1"/>
      <dgm:spPr/>
      <dgm:t>
        <a:bodyPr/>
        <a:lstStyle/>
        <a:p>
          <a:r>
            <a:rPr lang="es-EC" sz="1500" dirty="0"/>
            <a:t>1 g de tejido vegetal, 5 </a:t>
          </a:r>
          <a:r>
            <a:rPr lang="es-EC" sz="1500" dirty="0" err="1"/>
            <a:t>mL</a:t>
          </a:r>
          <a:r>
            <a:rPr lang="es-EC" sz="1500" dirty="0"/>
            <a:t> de medio BH3 y 5 </a:t>
          </a:r>
          <a:r>
            <a:rPr lang="es-EC" sz="1500" dirty="0" err="1"/>
            <a:t>mL</a:t>
          </a:r>
          <a:r>
            <a:rPr lang="es-EC" sz="1500" dirty="0"/>
            <a:t> de solución enzimática. </a:t>
          </a:r>
        </a:p>
      </dgm:t>
    </dgm:pt>
    <dgm:pt modelId="{312B2E95-AA50-48EA-BE6E-B12417DBD822}" type="parTrans" cxnId="{0CD872CE-91A2-4991-B880-4056963D0F7B}">
      <dgm:prSet/>
      <dgm:spPr/>
      <dgm:t>
        <a:bodyPr/>
        <a:lstStyle/>
        <a:p>
          <a:endParaRPr lang="es-EC"/>
        </a:p>
      </dgm:t>
    </dgm:pt>
    <dgm:pt modelId="{D6EEB22F-45A0-4836-A338-3AE0970DEB7C}" type="sibTrans" cxnId="{0CD872CE-91A2-4991-B880-4056963D0F7B}">
      <dgm:prSet/>
      <dgm:spPr/>
      <dgm:t>
        <a:bodyPr/>
        <a:lstStyle/>
        <a:p>
          <a:endParaRPr lang="es-EC"/>
        </a:p>
      </dgm:t>
    </dgm:pt>
    <dgm:pt modelId="{CF8229C2-3A16-4FA6-9B9E-A3BDA9B7CC77}">
      <dgm:prSet phldrT="[Texto]" custT="1"/>
      <dgm:spPr/>
      <dgm:t>
        <a:bodyPr/>
        <a:lstStyle/>
        <a:p>
          <a:r>
            <a:rPr lang="es-EC" sz="1500" b="1" dirty="0"/>
            <a:t>Evaluación de resultados</a:t>
          </a:r>
        </a:p>
      </dgm:t>
    </dgm:pt>
    <dgm:pt modelId="{07F807D0-4331-4BD3-83AB-2BDC0C7575BA}" type="parTrans" cxnId="{B86EF285-AE16-4C5D-A4CA-5492F73B0645}">
      <dgm:prSet/>
      <dgm:spPr/>
      <dgm:t>
        <a:bodyPr/>
        <a:lstStyle/>
        <a:p>
          <a:endParaRPr lang="es-EC"/>
        </a:p>
      </dgm:t>
    </dgm:pt>
    <dgm:pt modelId="{426AF1FB-E599-46C1-820B-5847ACDB840E}" type="sibTrans" cxnId="{B86EF285-AE16-4C5D-A4CA-5492F73B0645}">
      <dgm:prSet/>
      <dgm:spPr/>
      <dgm:t>
        <a:bodyPr/>
        <a:lstStyle/>
        <a:p>
          <a:endParaRPr lang="es-EC"/>
        </a:p>
      </dgm:t>
    </dgm:pt>
    <dgm:pt modelId="{D877B51A-998A-49CD-8E15-8AD4B5583DC2}">
      <dgm:prSet phldrT="[Texto]" custT="1"/>
      <dgm:spPr/>
      <dgm:t>
        <a:bodyPr/>
        <a:lstStyle/>
        <a:p>
          <a:r>
            <a:rPr lang="es-EC" sz="1500" dirty="0"/>
            <a:t>Intervalos de dos horas entre las 20 y 34 horas de digestión. </a:t>
          </a:r>
        </a:p>
      </dgm:t>
    </dgm:pt>
    <dgm:pt modelId="{E7DEAA6D-4BF6-452A-84A2-10DDCC002E17}" type="parTrans" cxnId="{A22E8B3C-23EB-4AAC-A3F8-2C50D213D248}">
      <dgm:prSet/>
      <dgm:spPr/>
      <dgm:t>
        <a:bodyPr/>
        <a:lstStyle/>
        <a:p>
          <a:endParaRPr lang="es-EC"/>
        </a:p>
      </dgm:t>
    </dgm:pt>
    <dgm:pt modelId="{50BBA8FD-2A5D-4279-B8D2-007B9B9F8F17}" type="sibTrans" cxnId="{A22E8B3C-23EB-4AAC-A3F8-2C50D213D248}">
      <dgm:prSet/>
      <dgm:spPr/>
      <dgm:t>
        <a:bodyPr/>
        <a:lstStyle/>
        <a:p>
          <a:endParaRPr lang="es-EC"/>
        </a:p>
      </dgm:t>
    </dgm:pt>
    <dgm:pt modelId="{7941FD5A-1BD4-4714-A18B-F7F3073E471A}">
      <dgm:prSet phldrT="[Texto]" custT="1"/>
      <dgm:spPr/>
      <dgm:t>
        <a:bodyPr/>
        <a:lstStyle/>
        <a:p>
          <a:r>
            <a:rPr lang="es-EC" sz="1500" b="1" dirty="0"/>
            <a:t>Variable de respuesta</a:t>
          </a:r>
        </a:p>
      </dgm:t>
    </dgm:pt>
    <dgm:pt modelId="{6AF8393B-C0ED-4241-9270-678F23BE4583}" type="parTrans" cxnId="{EA28D846-41EE-4253-AA74-23FB979E4617}">
      <dgm:prSet/>
      <dgm:spPr/>
      <dgm:t>
        <a:bodyPr/>
        <a:lstStyle/>
        <a:p>
          <a:endParaRPr lang="es-EC"/>
        </a:p>
      </dgm:t>
    </dgm:pt>
    <dgm:pt modelId="{6993B266-5D92-44B3-8ED9-AE3FC32AE97E}" type="sibTrans" cxnId="{EA28D846-41EE-4253-AA74-23FB979E4617}">
      <dgm:prSet/>
      <dgm:spPr/>
      <dgm:t>
        <a:bodyPr/>
        <a:lstStyle/>
        <a:p>
          <a:endParaRPr lang="es-EC"/>
        </a:p>
      </dgm:t>
    </dgm:pt>
    <dgm:pt modelId="{74987DCD-56D1-4559-B39D-A78283CA6AFD}">
      <dgm:prSet phldrT="[Texto]" custT="1"/>
      <dgm:spPr/>
      <dgm:t>
        <a:bodyPr/>
        <a:lstStyle/>
        <a:p>
          <a:r>
            <a:rPr lang="es-EC" sz="1500" dirty="0"/>
            <a:t>Cantidad de protoplastos por gramo de peso fresco (</a:t>
          </a:r>
          <a:r>
            <a:rPr lang="es-EC" sz="1500" dirty="0" err="1"/>
            <a:t>Pp</a:t>
          </a:r>
          <a:r>
            <a:rPr lang="es-EC" sz="1500" dirty="0"/>
            <a:t>/</a:t>
          </a:r>
          <a:r>
            <a:rPr lang="es-EC" sz="1500" dirty="0" err="1"/>
            <a:t>gFW</a:t>
          </a:r>
          <a:r>
            <a:rPr lang="es-EC" sz="1500" dirty="0"/>
            <a:t>). </a:t>
          </a:r>
        </a:p>
      </dgm:t>
    </dgm:pt>
    <dgm:pt modelId="{9C74AB18-5A77-421A-B072-1157140A582C}" type="parTrans" cxnId="{C4C43FD2-C43C-481E-A7ED-182E242C34F7}">
      <dgm:prSet/>
      <dgm:spPr/>
      <dgm:t>
        <a:bodyPr/>
        <a:lstStyle/>
        <a:p>
          <a:endParaRPr lang="es-EC"/>
        </a:p>
      </dgm:t>
    </dgm:pt>
    <dgm:pt modelId="{AA8B1934-E044-4220-8AD2-6C780AA6EDEE}" type="sibTrans" cxnId="{C4C43FD2-C43C-481E-A7ED-182E242C34F7}">
      <dgm:prSet/>
      <dgm:spPr/>
      <dgm:t>
        <a:bodyPr/>
        <a:lstStyle/>
        <a:p>
          <a:endParaRPr lang="es-EC"/>
        </a:p>
      </dgm:t>
    </dgm:pt>
    <dgm:pt modelId="{531FD1C4-CFF4-4D0E-BA64-01A69EDB0975}" type="pres">
      <dgm:prSet presAssocID="{9BFDC125-AC6D-4D2A-97B1-B5AAD33E743D}" presName="linear" presStyleCnt="0">
        <dgm:presLayoutVars>
          <dgm:dir/>
          <dgm:animLvl val="lvl"/>
          <dgm:resizeHandles val="exact"/>
        </dgm:presLayoutVars>
      </dgm:prSet>
      <dgm:spPr/>
    </dgm:pt>
    <dgm:pt modelId="{297ECBD8-DB82-4C9B-8872-268F8ECF40FB}" type="pres">
      <dgm:prSet presAssocID="{BA6FFD72-1EEF-48C2-96B0-5E43395423F0}" presName="parentLin" presStyleCnt="0"/>
      <dgm:spPr/>
    </dgm:pt>
    <dgm:pt modelId="{6F2ED5C9-F2A5-4FC9-A058-AF96175DD679}" type="pres">
      <dgm:prSet presAssocID="{BA6FFD72-1EEF-48C2-96B0-5E43395423F0}" presName="parentLeftMargin" presStyleLbl="node1" presStyleIdx="0" presStyleCnt="4"/>
      <dgm:spPr/>
    </dgm:pt>
    <dgm:pt modelId="{F94A639E-BB79-4A5F-9F9B-E315FEE1CE3D}" type="pres">
      <dgm:prSet presAssocID="{BA6FFD72-1EEF-48C2-96B0-5E43395423F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D359877-60C2-47B9-A0FD-E9EC54AC4AE7}" type="pres">
      <dgm:prSet presAssocID="{BA6FFD72-1EEF-48C2-96B0-5E43395423F0}" presName="negativeSpace" presStyleCnt="0"/>
      <dgm:spPr/>
    </dgm:pt>
    <dgm:pt modelId="{5CE316DA-8442-41A2-BBD3-19F707ECF58B}" type="pres">
      <dgm:prSet presAssocID="{BA6FFD72-1EEF-48C2-96B0-5E43395423F0}" presName="childText" presStyleLbl="conFgAcc1" presStyleIdx="0" presStyleCnt="4">
        <dgm:presLayoutVars>
          <dgm:bulletEnabled val="1"/>
        </dgm:presLayoutVars>
      </dgm:prSet>
      <dgm:spPr/>
    </dgm:pt>
    <dgm:pt modelId="{36C03CF7-F68C-464C-A9AA-D311339F150A}" type="pres">
      <dgm:prSet presAssocID="{AEB7F26E-9C9E-4436-B31E-C701A889D4F2}" presName="spaceBetweenRectangles" presStyleCnt="0"/>
      <dgm:spPr/>
    </dgm:pt>
    <dgm:pt modelId="{B57E2766-A6EF-4FB3-B94B-7E7ED4F66DAD}" type="pres">
      <dgm:prSet presAssocID="{A25B96D9-B722-4BC1-9D0B-C5B36EE779CF}" presName="parentLin" presStyleCnt="0"/>
      <dgm:spPr/>
    </dgm:pt>
    <dgm:pt modelId="{944C45FB-FC28-46C9-8F97-E1BC95631335}" type="pres">
      <dgm:prSet presAssocID="{A25B96D9-B722-4BC1-9D0B-C5B36EE779CF}" presName="parentLeftMargin" presStyleLbl="node1" presStyleIdx="0" presStyleCnt="4"/>
      <dgm:spPr/>
    </dgm:pt>
    <dgm:pt modelId="{DCCF5528-7B27-4449-B58F-7B840E2F293C}" type="pres">
      <dgm:prSet presAssocID="{A25B96D9-B722-4BC1-9D0B-C5B36EE779C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B86B350-3BB8-45E8-A8E1-89DEDACDF98D}" type="pres">
      <dgm:prSet presAssocID="{A25B96D9-B722-4BC1-9D0B-C5B36EE779CF}" presName="negativeSpace" presStyleCnt="0"/>
      <dgm:spPr/>
    </dgm:pt>
    <dgm:pt modelId="{9C2AA0B4-6135-4285-B6A8-05F228A0C82E}" type="pres">
      <dgm:prSet presAssocID="{A25B96D9-B722-4BC1-9D0B-C5B36EE779CF}" presName="childText" presStyleLbl="conFgAcc1" presStyleIdx="1" presStyleCnt="4">
        <dgm:presLayoutVars>
          <dgm:bulletEnabled val="1"/>
        </dgm:presLayoutVars>
      </dgm:prSet>
      <dgm:spPr/>
    </dgm:pt>
    <dgm:pt modelId="{B7C3D17E-CE54-48B3-ABDD-010EDD9034C2}" type="pres">
      <dgm:prSet presAssocID="{42BF4523-86F5-4891-86AA-13F948D79151}" presName="spaceBetweenRectangles" presStyleCnt="0"/>
      <dgm:spPr/>
    </dgm:pt>
    <dgm:pt modelId="{C60F90EC-1D1F-454C-87C7-3AF186DC3F29}" type="pres">
      <dgm:prSet presAssocID="{CF8229C2-3A16-4FA6-9B9E-A3BDA9B7CC77}" presName="parentLin" presStyleCnt="0"/>
      <dgm:spPr/>
    </dgm:pt>
    <dgm:pt modelId="{03704348-1921-45B6-A010-2F98C6327759}" type="pres">
      <dgm:prSet presAssocID="{CF8229C2-3A16-4FA6-9B9E-A3BDA9B7CC77}" presName="parentLeftMargin" presStyleLbl="node1" presStyleIdx="1" presStyleCnt="4"/>
      <dgm:spPr/>
    </dgm:pt>
    <dgm:pt modelId="{3E42CA4F-70A7-48AE-AE68-499DDB072FEC}" type="pres">
      <dgm:prSet presAssocID="{CF8229C2-3A16-4FA6-9B9E-A3BDA9B7CC7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E31251D-0703-437D-9F2C-240A2E965CCE}" type="pres">
      <dgm:prSet presAssocID="{CF8229C2-3A16-4FA6-9B9E-A3BDA9B7CC77}" presName="negativeSpace" presStyleCnt="0"/>
      <dgm:spPr/>
    </dgm:pt>
    <dgm:pt modelId="{7E958BF2-90E3-4B58-B2C4-CC7370F5FFFE}" type="pres">
      <dgm:prSet presAssocID="{CF8229C2-3A16-4FA6-9B9E-A3BDA9B7CC77}" presName="childText" presStyleLbl="conFgAcc1" presStyleIdx="2" presStyleCnt="4">
        <dgm:presLayoutVars>
          <dgm:bulletEnabled val="1"/>
        </dgm:presLayoutVars>
      </dgm:prSet>
      <dgm:spPr/>
    </dgm:pt>
    <dgm:pt modelId="{B17E7C51-3B3F-417D-BCE5-6CC7D2546E5B}" type="pres">
      <dgm:prSet presAssocID="{426AF1FB-E599-46C1-820B-5847ACDB840E}" presName="spaceBetweenRectangles" presStyleCnt="0"/>
      <dgm:spPr/>
    </dgm:pt>
    <dgm:pt modelId="{8256F12E-BC78-4CBC-A225-003AAD5298DA}" type="pres">
      <dgm:prSet presAssocID="{7941FD5A-1BD4-4714-A18B-F7F3073E471A}" presName="parentLin" presStyleCnt="0"/>
      <dgm:spPr/>
    </dgm:pt>
    <dgm:pt modelId="{0D356A0F-3E02-44FD-8874-87D32D070528}" type="pres">
      <dgm:prSet presAssocID="{7941FD5A-1BD4-4714-A18B-F7F3073E471A}" presName="parentLeftMargin" presStyleLbl="node1" presStyleIdx="2" presStyleCnt="4"/>
      <dgm:spPr/>
    </dgm:pt>
    <dgm:pt modelId="{C9356F79-D096-4841-8425-0F2FA725C319}" type="pres">
      <dgm:prSet presAssocID="{7941FD5A-1BD4-4714-A18B-F7F3073E471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0C029BD-3840-4A55-BE23-32137247153B}" type="pres">
      <dgm:prSet presAssocID="{7941FD5A-1BD4-4714-A18B-F7F3073E471A}" presName="negativeSpace" presStyleCnt="0"/>
      <dgm:spPr/>
    </dgm:pt>
    <dgm:pt modelId="{D103A469-8F59-4B87-9AA2-C704D54B5465}" type="pres">
      <dgm:prSet presAssocID="{7941FD5A-1BD4-4714-A18B-F7F3073E471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7A4F224-1DB3-4879-8AD6-D2C873D12C77}" type="presOf" srcId="{CF8229C2-3A16-4FA6-9B9E-A3BDA9B7CC77}" destId="{03704348-1921-45B6-A010-2F98C6327759}" srcOrd="0" destOrd="0" presId="urn:microsoft.com/office/officeart/2005/8/layout/list1"/>
    <dgm:cxn modelId="{87D68C32-25DB-4D82-838F-40886F8361E3}" type="presOf" srcId="{BA6FFD72-1EEF-48C2-96B0-5E43395423F0}" destId="{F94A639E-BB79-4A5F-9F9B-E315FEE1CE3D}" srcOrd="1" destOrd="0" presId="urn:microsoft.com/office/officeart/2005/8/layout/list1"/>
    <dgm:cxn modelId="{2D195336-EC0E-4889-B634-13F534634EB5}" type="presOf" srcId="{74987DCD-56D1-4559-B39D-A78283CA6AFD}" destId="{D103A469-8F59-4B87-9AA2-C704D54B5465}" srcOrd="0" destOrd="0" presId="urn:microsoft.com/office/officeart/2005/8/layout/list1"/>
    <dgm:cxn modelId="{A22E8B3C-23EB-4AAC-A3F8-2C50D213D248}" srcId="{CF8229C2-3A16-4FA6-9B9E-A3BDA9B7CC77}" destId="{D877B51A-998A-49CD-8E15-8AD4B5583DC2}" srcOrd="0" destOrd="0" parTransId="{E7DEAA6D-4BF6-452A-84A2-10DDCC002E17}" sibTransId="{50BBA8FD-2A5D-4279-B8D2-007B9B9F8F17}"/>
    <dgm:cxn modelId="{EEB98D5C-0629-4759-97C6-1F0416A8CF99}" type="presOf" srcId="{D877B51A-998A-49CD-8E15-8AD4B5583DC2}" destId="{7E958BF2-90E3-4B58-B2C4-CC7370F5FFFE}" srcOrd="0" destOrd="0" presId="urn:microsoft.com/office/officeart/2005/8/layout/list1"/>
    <dgm:cxn modelId="{647F745D-A3A4-4B7F-AAE0-48C0F5B8809A}" type="presOf" srcId="{7941FD5A-1BD4-4714-A18B-F7F3073E471A}" destId="{0D356A0F-3E02-44FD-8874-87D32D070528}" srcOrd="0" destOrd="0" presId="urn:microsoft.com/office/officeart/2005/8/layout/list1"/>
    <dgm:cxn modelId="{C739EC5D-A5B8-47D5-9A98-B0B3802289CF}" type="presOf" srcId="{CC24F4F4-E01F-4512-A4DC-612B84D3DBBB}" destId="{5CE316DA-8442-41A2-BBD3-19F707ECF58B}" srcOrd="0" destOrd="0" presId="urn:microsoft.com/office/officeart/2005/8/layout/list1"/>
    <dgm:cxn modelId="{EA28D846-41EE-4253-AA74-23FB979E4617}" srcId="{9BFDC125-AC6D-4D2A-97B1-B5AAD33E743D}" destId="{7941FD5A-1BD4-4714-A18B-F7F3073E471A}" srcOrd="3" destOrd="0" parTransId="{6AF8393B-C0ED-4241-9270-678F23BE4583}" sibTransId="{6993B266-5D92-44B3-8ED9-AE3FC32AE97E}"/>
    <dgm:cxn modelId="{D792B648-F34C-49B9-B99B-7A8D34E4AC4C}" srcId="{9BFDC125-AC6D-4D2A-97B1-B5AAD33E743D}" destId="{A25B96D9-B722-4BC1-9D0B-C5B36EE779CF}" srcOrd="1" destOrd="0" parTransId="{3EDCF273-10D9-4B87-A21C-6D8ADB1ECDEC}" sibTransId="{42BF4523-86F5-4891-86AA-13F948D79151}"/>
    <dgm:cxn modelId="{704BE26C-AAC9-4E57-993D-C208498C09ED}" type="presOf" srcId="{A25B96D9-B722-4BC1-9D0B-C5B36EE779CF}" destId="{944C45FB-FC28-46C9-8F97-E1BC95631335}" srcOrd="0" destOrd="0" presId="urn:microsoft.com/office/officeart/2005/8/layout/list1"/>
    <dgm:cxn modelId="{5F27037B-CCAC-4F46-8E2E-C2EC8617BDC5}" type="presOf" srcId="{E56977FA-4582-4788-942E-2EAD91EF09B5}" destId="{9C2AA0B4-6135-4285-B6A8-05F228A0C82E}" srcOrd="0" destOrd="0" presId="urn:microsoft.com/office/officeart/2005/8/layout/list1"/>
    <dgm:cxn modelId="{F0675D7C-2A8E-49A0-B7C3-BE381E42863F}" srcId="{BA6FFD72-1EEF-48C2-96B0-5E43395423F0}" destId="{CC24F4F4-E01F-4512-A4DC-612B84D3DBBB}" srcOrd="0" destOrd="0" parTransId="{1C9EEC4D-C96A-4D0C-AAA0-BC97F6D2D5AF}" sibTransId="{D9FB7258-C67B-4611-9581-37A7D70D2818}"/>
    <dgm:cxn modelId="{B86EF285-AE16-4C5D-A4CA-5492F73B0645}" srcId="{9BFDC125-AC6D-4D2A-97B1-B5AAD33E743D}" destId="{CF8229C2-3A16-4FA6-9B9E-A3BDA9B7CC77}" srcOrd="2" destOrd="0" parTransId="{07F807D0-4331-4BD3-83AB-2BDC0C7575BA}" sibTransId="{426AF1FB-E599-46C1-820B-5847ACDB840E}"/>
    <dgm:cxn modelId="{918CFE9A-051A-4EC7-8667-CB3D87AC3900}" type="presOf" srcId="{A25B96D9-B722-4BC1-9D0B-C5B36EE779CF}" destId="{DCCF5528-7B27-4449-B58F-7B840E2F293C}" srcOrd="1" destOrd="0" presId="urn:microsoft.com/office/officeart/2005/8/layout/list1"/>
    <dgm:cxn modelId="{B8F0749B-AE65-4B68-AF33-F642A54606CA}" type="presOf" srcId="{9BFDC125-AC6D-4D2A-97B1-B5AAD33E743D}" destId="{531FD1C4-CFF4-4D0E-BA64-01A69EDB0975}" srcOrd="0" destOrd="0" presId="urn:microsoft.com/office/officeart/2005/8/layout/list1"/>
    <dgm:cxn modelId="{71F01AA0-867B-48A1-8E50-57DB0D72768B}" type="presOf" srcId="{CF8229C2-3A16-4FA6-9B9E-A3BDA9B7CC77}" destId="{3E42CA4F-70A7-48AE-AE68-499DDB072FEC}" srcOrd="1" destOrd="0" presId="urn:microsoft.com/office/officeart/2005/8/layout/list1"/>
    <dgm:cxn modelId="{0CD872CE-91A2-4991-B880-4056963D0F7B}" srcId="{A25B96D9-B722-4BC1-9D0B-C5B36EE779CF}" destId="{E56977FA-4582-4788-942E-2EAD91EF09B5}" srcOrd="0" destOrd="0" parTransId="{312B2E95-AA50-48EA-BE6E-B12417DBD822}" sibTransId="{D6EEB22F-45A0-4836-A338-3AE0970DEB7C}"/>
    <dgm:cxn modelId="{C4C43FD2-C43C-481E-A7ED-182E242C34F7}" srcId="{7941FD5A-1BD4-4714-A18B-F7F3073E471A}" destId="{74987DCD-56D1-4559-B39D-A78283CA6AFD}" srcOrd="0" destOrd="0" parTransId="{9C74AB18-5A77-421A-B072-1157140A582C}" sibTransId="{AA8B1934-E044-4220-8AD2-6C780AA6EDEE}"/>
    <dgm:cxn modelId="{12C5DFDE-10BB-4B89-9F66-2FD78098DA70}" type="presOf" srcId="{7941FD5A-1BD4-4714-A18B-F7F3073E471A}" destId="{C9356F79-D096-4841-8425-0F2FA725C319}" srcOrd="1" destOrd="0" presId="urn:microsoft.com/office/officeart/2005/8/layout/list1"/>
    <dgm:cxn modelId="{07DA6CDF-036D-4504-9466-F1F559F5990B}" srcId="{9BFDC125-AC6D-4D2A-97B1-B5AAD33E743D}" destId="{BA6FFD72-1EEF-48C2-96B0-5E43395423F0}" srcOrd="0" destOrd="0" parTransId="{4BE43073-0FC4-417D-94DC-86AF67DB0C1A}" sibTransId="{AEB7F26E-9C9E-4436-B31E-C701A889D4F2}"/>
    <dgm:cxn modelId="{2135F0F7-38A0-49F1-BAA9-6C208B7DE237}" type="presOf" srcId="{BA6FFD72-1EEF-48C2-96B0-5E43395423F0}" destId="{6F2ED5C9-F2A5-4FC9-A058-AF96175DD679}" srcOrd="0" destOrd="0" presId="urn:microsoft.com/office/officeart/2005/8/layout/list1"/>
    <dgm:cxn modelId="{490C260E-578E-4F18-921E-E7252483D91C}" type="presParOf" srcId="{531FD1C4-CFF4-4D0E-BA64-01A69EDB0975}" destId="{297ECBD8-DB82-4C9B-8872-268F8ECF40FB}" srcOrd="0" destOrd="0" presId="urn:microsoft.com/office/officeart/2005/8/layout/list1"/>
    <dgm:cxn modelId="{CA700F04-2246-4176-9AA1-47E661E211A1}" type="presParOf" srcId="{297ECBD8-DB82-4C9B-8872-268F8ECF40FB}" destId="{6F2ED5C9-F2A5-4FC9-A058-AF96175DD679}" srcOrd="0" destOrd="0" presId="urn:microsoft.com/office/officeart/2005/8/layout/list1"/>
    <dgm:cxn modelId="{4CD75922-C6A4-4117-A979-C8BFBB4592AD}" type="presParOf" srcId="{297ECBD8-DB82-4C9B-8872-268F8ECF40FB}" destId="{F94A639E-BB79-4A5F-9F9B-E315FEE1CE3D}" srcOrd="1" destOrd="0" presId="urn:microsoft.com/office/officeart/2005/8/layout/list1"/>
    <dgm:cxn modelId="{1A9EA29B-D09A-4C77-B840-2A746BB89A35}" type="presParOf" srcId="{531FD1C4-CFF4-4D0E-BA64-01A69EDB0975}" destId="{9D359877-60C2-47B9-A0FD-E9EC54AC4AE7}" srcOrd="1" destOrd="0" presId="urn:microsoft.com/office/officeart/2005/8/layout/list1"/>
    <dgm:cxn modelId="{2338691A-C5D2-4A4B-9D73-84D1070EB442}" type="presParOf" srcId="{531FD1C4-CFF4-4D0E-BA64-01A69EDB0975}" destId="{5CE316DA-8442-41A2-BBD3-19F707ECF58B}" srcOrd="2" destOrd="0" presId="urn:microsoft.com/office/officeart/2005/8/layout/list1"/>
    <dgm:cxn modelId="{40F39A91-F25C-4FA2-9306-592F51F6EAAF}" type="presParOf" srcId="{531FD1C4-CFF4-4D0E-BA64-01A69EDB0975}" destId="{36C03CF7-F68C-464C-A9AA-D311339F150A}" srcOrd="3" destOrd="0" presId="urn:microsoft.com/office/officeart/2005/8/layout/list1"/>
    <dgm:cxn modelId="{22B3CFAF-7A8E-48C5-8996-0A406C47CF77}" type="presParOf" srcId="{531FD1C4-CFF4-4D0E-BA64-01A69EDB0975}" destId="{B57E2766-A6EF-4FB3-B94B-7E7ED4F66DAD}" srcOrd="4" destOrd="0" presId="urn:microsoft.com/office/officeart/2005/8/layout/list1"/>
    <dgm:cxn modelId="{40F2EA71-E225-4653-B7CA-2583F22124C0}" type="presParOf" srcId="{B57E2766-A6EF-4FB3-B94B-7E7ED4F66DAD}" destId="{944C45FB-FC28-46C9-8F97-E1BC95631335}" srcOrd="0" destOrd="0" presId="urn:microsoft.com/office/officeart/2005/8/layout/list1"/>
    <dgm:cxn modelId="{2BC18380-4697-4B7E-A8B1-68DF40124781}" type="presParOf" srcId="{B57E2766-A6EF-4FB3-B94B-7E7ED4F66DAD}" destId="{DCCF5528-7B27-4449-B58F-7B840E2F293C}" srcOrd="1" destOrd="0" presId="urn:microsoft.com/office/officeart/2005/8/layout/list1"/>
    <dgm:cxn modelId="{2DEBBEDE-DD6E-44F6-9395-D25325F8E516}" type="presParOf" srcId="{531FD1C4-CFF4-4D0E-BA64-01A69EDB0975}" destId="{CB86B350-3BB8-45E8-A8E1-89DEDACDF98D}" srcOrd="5" destOrd="0" presId="urn:microsoft.com/office/officeart/2005/8/layout/list1"/>
    <dgm:cxn modelId="{A231CEA8-C093-4D51-A13D-DBDF6F950120}" type="presParOf" srcId="{531FD1C4-CFF4-4D0E-BA64-01A69EDB0975}" destId="{9C2AA0B4-6135-4285-B6A8-05F228A0C82E}" srcOrd="6" destOrd="0" presId="urn:microsoft.com/office/officeart/2005/8/layout/list1"/>
    <dgm:cxn modelId="{8B763229-8211-4623-AE83-267333734B28}" type="presParOf" srcId="{531FD1C4-CFF4-4D0E-BA64-01A69EDB0975}" destId="{B7C3D17E-CE54-48B3-ABDD-010EDD9034C2}" srcOrd="7" destOrd="0" presId="urn:microsoft.com/office/officeart/2005/8/layout/list1"/>
    <dgm:cxn modelId="{84855E40-80D2-4E28-928E-820FBE997C3B}" type="presParOf" srcId="{531FD1C4-CFF4-4D0E-BA64-01A69EDB0975}" destId="{C60F90EC-1D1F-454C-87C7-3AF186DC3F29}" srcOrd="8" destOrd="0" presId="urn:microsoft.com/office/officeart/2005/8/layout/list1"/>
    <dgm:cxn modelId="{8E6D4FEE-5062-4F18-B3F2-22DCB6D47D69}" type="presParOf" srcId="{C60F90EC-1D1F-454C-87C7-3AF186DC3F29}" destId="{03704348-1921-45B6-A010-2F98C6327759}" srcOrd="0" destOrd="0" presId="urn:microsoft.com/office/officeart/2005/8/layout/list1"/>
    <dgm:cxn modelId="{AD383275-51C3-4A99-A893-83B148E090E5}" type="presParOf" srcId="{C60F90EC-1D1F-454C-87C7-3AF186DC3F29}" destId="{3E42CA4F-70A7-48AE-AE68-499DDB072FEC}" srcOrd="1" destOrd="0" presId="urn:microsoft.com/office/officeart/2005/8/layout/list1"/>
    <dgm:cxn modelId="{03B4D9EB-1C76-4CD8-9BFD-78B9454BED5C}" type="presParOf" srcId="{531FD1C4-CFF4-4D0E-BA64-01A69EDB0975}" destId="{9E31251D-0703-437D-9F2C-240A2E965CCE}" srcOrd="9" destOrd="0" presId="urn:microsoft.com/office/officeart/2005/8/layout/list1"/>
    <dgm:cxn modelId="{9E36E149-6A3A-45B0-ABAF-28F59F1D6564}" type="presParOf" srcId="{531FD1C4-CFF4-4D0E-BA64-01A69EDB0975}" destId="{7E958BF2-90E3-4B58-B2C4-CC7370F5FFFE}" srcOrd="10" destOrd="0" presId="urn:microsoft.com/office/officeart/2005/8/layout/list1"/>
    <dgm:cxn modelId="{8CB2FB45-8A63-4C16-A929-ACD159E5C6C1}" type="presParOf" srcId="{531FD1C4-CFF4-4D0E-BA64-01A69EDB0975}" destId="{B17E7C51-3B3F-417D-BCE5-6CC7D2546E5B}" srcOrd="11" destOrd="0" presId="urn:microsoft.com/office/officeart/2005/8/layout/list1"/>
    <dgm:cxn modelId="{C94307BD-D9DB-48EA-9052-66847BA00008}" type="presParOf" srcId="{531FD1C4-CFF4-4D0E-BA64-01A69EDB0975}" destId="{8256F12E-BC78-4CBC-A225-003AAD5298DA}" srcOrd="12" destOrd="0" presId="urn:microsoft.com/office/officeart/2005/8/layout/list1"/>
    <dgm:cxn modelId="{22851637-DA3A-4267-93DA-BAD1EB193E0A}" type="presParOf" srcId="{8256F12E-BC78-4CBC-A225-003AAD5298DA}" destId="{0D356A0F-3E02-44FD-8874-87D32D070528}" srcOrd="0" destOrd="0" presId="urn:microsoft.com/office/officeart/2005/8/layout/list1"/>
    <dgm:cxn modelId="{9439C840-3D1A-4157-9EC2-14471A4E6F2C}" type="presParOf" srcId="{8256F12E-BC78-4CBC-A225-003AAD5298DA}" destId="{C9356F79-D096-4841-8425-0F2FA725C319}" srcOrd="1" destOrd="0" presId="urn:microsoft.com/office/officeart/2005/8/layout/list1"/>
    <dgm:cxn modelId="{7720708A-8FC7-4BD9-A7A4-0F1BF89B1126}" type="presParOf" srcId="{531FD1C4-CFF4-4D0E-BA64-01A69EDB0975}" destId="{20C029BD-3840-4A55-BE23-32137247153B}" srcOrd="13" destOrd="0" presId="urn:microsoft.com/office/officeart/2005/8/layout/list1"/>
    <dgm:cxn modelId="{67EB01BF-18F5-43E2-9A47-192ABF0EBB42}" type="presParOf" srcId="{531FD1C4-CFF4-4D0E-BA64-01A69EDB0975}" destId="{D103A469-8F59-4B87-9AA2-C704D54B546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92877C5-C966-49A3-A36D-6B0D0DFAAC84}" type="doc">
      <dgm:prSet loTypeId="urn:microsoft.com/office/officeart/2005/8/layout/hProcess4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DF308C6B-2C37-4CD3-92DC-BDE6A53BF6AA}">
      <dgm:prSet phldrT="[Texto]" custT="1"/>
      <dgm:spPr/>
      <dgm:t>
        <a:bodyPr/>
        <a:lstStyle/>
        <a:p>
          <a:r>
            <a:rPr lang="es-EC" sz="1500" b="1" dirty="0">
              <a:latin typeface="Calibri" panose="020F0502020204030204" pitchFamily="34" charset="0"/>
              <a:cs typeface="Calibri" panose="020F0502020204030204" pitchFamily="34" charset="0"/>
            </a:rPr>
            <a:t>Motores de búsqueda</a:t>
          </a:r>
        </a:p>
      </dgm:t>
    </dgm:pt>
    <dgm:pt modelId="{F91D2F6D-7A05-4ACE-A682-46749EB89BEB}" type="parTrans" cxnId="{EE623AA7-97F4-4EF7-81E9-877A02F049C7}">
      <dgm:prSet/>
      <dgm:spPr/>
      <dgm:t>
        <a:bodyPr/>
        <a:lstStyle/>
        <a:p>
          <a:endParaRPr lang="es-EC"/>
        </a:p>
      </dgm:t>
    </dgm:pt>
    <dgm:pt modelId="{5536F9A8-70C2-4483-84F6-46C7E4CF2588}" type="sibTrans" cxnId="{EE623AA7-97F4-4EF7-81E9-877A02F049C7}">
      <dgm:prSet/>
      <dgm:spPr/>
      <dgm:t>
        <a:bodyPr/>
        <a:lstStyle/>
        <a:p>
          <a:endParaRPr lang="es-EC"/>
        </a:p>
      </dgm:t>
    </dgm:pt>
    <dgm:pt modelId="{4301A228-7167-4554-8077-490329F1B499}">
      <dgm:prSet phldrT="[Texto]" custT="1"/>
      <dgm:spPr/>
      <dgm:t>
        <a:bodyPr anchor="ctr" anchorCtr="0"/>
        <a:lstStyle/>
        <a:p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Google </a:t>
          </a:r>
          <a:r>
            <a:rPr lang="es-EC" sz="1500" dirty="0" err="1">
              <a:latin typeface="Calibri" panose="020F0502020204030204" pitchFamily="34" charset="0"/>
              <a:cs typeface="Calibri" panose="020F0502020204030204" pitchFamily="34" charset="0"/>
            </a:rPr>
            <a:t>Scholar</a:t>
          </a:r>
          <a:endParaRPr lang="es-EC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99B368-7B6E-4F8C-9540-10460C802979}" type="parTrans" cxnId="{1E58E8E0-6BF8-4B11-B6FD-E3793E4ACA3A}">
      <dgm:prSet/>
      <dgm:spPr/>
      <dgm:t>
        <a:bodyPr/>
        <a:lstStyle/>
        <a:p>
          <a:endParaRPr lang="es-EC"/>
        </a:p>
      </dgm:t>
    </dgm:pt>
    <dgm:pt modelId="{F1B03552-55BA-423B-A91C-0AB29BC4D05F}" type="sibTrans" cxnId="{1E58E8E0-6BF8-4B11-B6FD-E3793E4ACA3A}">
      <dgm:prSet/>
      <dgm:spPr/>
      <dgm:t>
        <a:bodyPr/>
        <a:lstStyle/>
        <a:p>
          <a:endParaRPr lang="es-EC"/>
        </a:p>
      </dgm:t>
    </dgm:pt>
    <dgm:pt modelId="{0BA7D0DB-6217-4D8E-AF94-A3F25BE216E8}">
      <dgm:prSet phldrT="[Texto]" custT="1"/>
      <dgm:spPr/>
      <dgm:t>
        <a:bodyPr/>
        <a:lstStyle/>
        <a:p>
          <a:r>
            <a:rPr lang="es-EC" sz="1500" b="1" dirty="0">
              <a:latin typeface="Calibri" panose="020F0502020204030204" pitchFamily="34" charset="0"/>
              <a:cs typeface="Calibri" panose="020F0502020204030204" pitchFamily="34" charset="0"/>
            </a:rPr>
            <a:t>Palabras clave</a:t>
          </a:r>
        </a:p>
      </dgm:t>
    </dgm:pt>
    <dgm:pt modelId="{87DCF2B4-2AF5-47ED-A989-3E28747EC254}" type="parTrans" cxnId="{CC8BC8AE-11AD-4BA5-A429-5C4000081B29}">
      <dgm:prSet/>
      <dgm:spPr/>
      <dgm:t>
        <a:bodyPr/>
        <a:lstStyle/>
        <a:p>
          <a:endParaRPr lang="es-EC"/>
        </a:p>
      </dgm:t>
    </dgm:pt>
    <dgm:pt modelId="{7AC1FE83-6C04-4742-8EA8-2623FC15EB6D}" type="sibTrans" cxnId="{CC8BC8AE-11AD-4BA5-A429-5C4000081B29}">
      <dgm:prSet/>
      <dgm:spPr/>
      <dgm:t>
        <a:bodyPr/>
        <a:lstStyle/>
        <a:p>
          <a:endParaRPr lang="es-EC"/>
        </a:p>
      </dgm:t>
    </dgm:pt>
    <dgm:pt modelId="{E81BD230-F93E-4F72-AFF9-C2A050F87941}">
      <dgm:prSet phldrT="[Texto]" custT="1"/>
      <dgm:spPr/>
      <dgm:t>
        <a:bodyPr anchor="t" anchorCtr="0"/>
        <a:lstStyle/>
        <a:p>
          <a:r>
            <a:rPr lang="es-EC" sz="1500" i="1" dirty="0" err="1">
              <a:latin typeface="Calibri" panose="020F0502020204030204" pitchFamily="34" charset="0"/>
              <a:cs typeface="Calibri" panose="020F0502020204030204" pitchFamily="34" charset="0"/>
            </a:rPr>
            <a:t>Vaccinium</a:t>
          </a:r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1500" dirty="0" err="1">
              <a:latin typeface="Calibri" panose="020F0502020204030204" pitchFamily="34" charset="0"/>
              <a:cs typeface="Calibri" panose="020F0502020204030204" pitchFamily="34" charset="0"/>
            </a:rPr>
            <a:t>protoplast</a:t>
          </a:r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, ericales </a:t>
          </a:r>
          <a:r>
            <a:rPr lang="es-EC" sz="1500" dirty="0" err="1">
              <a:latin typeface="Calibri" panose="020F0502020204030204" pitchFamily="34" charset="0"/>
              <a:cs typeface="Calibri" panose="020F0502020204030204" pitchFamily="34" charset="0"/>
            </a:rPr>
            <a:t>protoplast</a:t>
          </a:r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s-EC" sz="1500" i="1" dirty="0" err="1">
              <a:latin typeface="Calibri" panose="020F0502020204030204" pitchFamily="34" charset="0"/>
              <a:cs typeface="Calibri" panose="020F0502020204030204" pitchFamily="34" charset="0"/>
            </a:rPr>
            <a:t>Vaccinium</a:t>
          </a:r>
          <a:r>
            <a:rPr lang="es-EC" sz="1500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1500" i="1" dirty="0" err="1">
              <a:latin typeface="Calibri" panose="020F0502020204030204" pitchFamily="34" charset="0"/>
              <a:cs typeface="Calibri" panose="020F0502020204030204" pitchFamily="34" charset="0"/>
            </a:rPr>
            <a:t>corymbosum</a:t>
          </a:r>
          <a:r>
            <a:rPr lang="es-EC" sz="1500" i="1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Woody </a:t>
          </a:r>
          <a:r>
            <a:rPr lang="es-EC" sz="1500" dirty="0" err="1">
              <a:latin typeface="Calibri" panose="020F0502020204030204" pitchFamily="34" charset="0"/>
              <a:cs typeface="Calibri" panose="020F0502020204030204" pitchFamily="34" charset="0"/>
            </a:rPr>
            <a:t>plant</a:t>
          </a:r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1500" dirty="0" err="1">
              <a:latin typeface="Calibri" panose="020F0502020204030204" pitchFamily="34" charset="0"/>
              <a:cs typeface="Calibri" panose="020F0502020204030204" pitchFamily="34" charset="0"/>
            </a:rPr>
            <a:t>protoplast</a:t>
          </a:r>
          <a:endParaRPr lang="es-EC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0DD712D-9EBB-4AA8-BC68-AEB7B4709E38}" type="parTrans" cxnId="{66E129E9-6FF4-41A3-BE85-44F858C9A5EC}">
      <dgm:prSet/>
      <dgm:spPr/>
      <dgm:t>
        <a:bodyPr/>
        <a:lstStyle/>
        <a:p>
          <a:endParaRPr lang="es-EC"/>
        </a:p>
      </dgm:t>
    </dgm:pt>
    <dgm:pt modelId="{ABFB80B0-4705-4E02-B952-C067D9585D64}" type="sibTrans" cxnId="{66E129E9-6FF4-41A3-BE85-44F858C9A5EC}">
      <dgm:prSet/>
      <dgm:spPr/>
      <dgm:t>
        <a:bodyPr/>
        <a:lstStyle/>
        <a:p>
          <a:endParaRPr lang="es-EC"/>
        </a:p>
      </dgm:t>
    </dgm:pt>
    <dgm:pt modelId="{7563A54F-6066-444A-93FA-A3FE097A7E55}">
      <dgm:prSet phldrT="[Texto]" custT="1"/>
      <dgm:spPr/>
      <dgm:t>
        <a:bodyPr/>
        <a:lstStyle/>
        <a:p>
          <a:r>
            <a:rPr lang="es-EC" sz="1500" b="1" dirty="0">
              <a:latin typeface="Calibri" panose="020F0502020204030204" pitchFamily="34" charset="0"/>
              <a:cs typeface="Calibri" panose="020F0502020204030204" pitchFamily="34" charset="0"/>
            </a:rPr>
            <a:t>Antigüedad</a:t>
          </a:r>
        </a:p>
      </dgm:t>
    </dgm:pt>
    <dgm:pt modelId="{19F3F158-749D-434C-A9E2-5EE69E34B58D}" type="parTrans" cxnId="{2383D832-5704-41E4-BACE-EE9D2C7A1173}">
      <dgm:prSet/>
      <dgm:spPr/>
      <dgm:t>
        <a:bodyPr/>
        <a:lstStyle/>
        <a:p>
          <a:endParaRPr lang="es-EC"/>
        </a:p>
      </dgm:t>
    </dgm:pt>
    <dgm:pt modelId="{DAA83FB0-7A54-48D9-BC8E-4A367002C462}" type="sibTrans" cxnId="{2383D832-5704-41E4-BACE-EE9D2C7A1173}">
      <dgm:prSet/>
      <dgm:spPr/>
      <dgm:t>
        <a:bodyPr/>
        <a:lstStyle/>
        <a:p>
          <a:endParaRPr lang="es-EC"/>
        </a:p>
      </dgm:t>
    </dgm:pt>
    <dgm:pt modelId="{D4375435-F0E8-40B4-923D-973D12522CA8}">
      <dgm:prSet phldrT="[Texto]" custT="1"/>
      <dgm:spPr/>
      <dgm:t>
        <a:bodyPr anchor="ctr" anchorCtr="0"/>
        <a:lstStyle/>
        <a:p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Máximo 10 años.</a:t>
          </a:r>
        </a:p>
      </dgm:t>
    </dgm:pt>
    <dgm:pt modelId="{1666104F-2A71-4310-9BC4-66367931326C}" type="parTrans" cxnId="{CB398325-BC5A-40C7-9A80-DF5B7A7500BD}">
      <dgm:prSet/>
      <dgm:spPr/>
      <dgm:t>
        <a:bodyPr/>
        <a:lstStyle/>
        <a:p>
          <a:endParaRPr lang="es-EC"/>
        </a:p>
      </dgm:t>
    </dgm:pt>
    <dgm:pt modelId="{110A793B-B582-4AA1-BE04-00B8996E0129}" type="sibTrans" cxnId="{CB398325-BC5A-40C7-9A80-DF5B7A7500BD}">
      <dgm:prSet/>
      <dgm:spPr/>
      <dgm:t>
        <a:bodyPr/>
        <a:lstStyle/>
        <a:p>
          <a:endParaRPr lang="es-EC"/>
        </a:p>
      </dgm:t>
    </dgm:pt>
    <dgm:pt modelId="{C2477E59-0F14-4B83-BB94-D810A3D58D1D}">
      <dgm:prSet phldrT="[Texto]" custT="1"/>
      <dgm:spPr/>
      <dgm:t>
        <a:bodyPr anchor="ctr" anchorCtr="0"/>
        <a:lstStyle/>
        <a:p>
          <a:r>
            <a:rPr lang="es-EC" sz="1500" dirty="0" err="1">
              <a:latin typeface="Calibri" panose="020F0502020204030204" pitchFamily="34" charset="0"/>
              <a:cs typeface="Calibri" panose="020F0502020204030204" pitchFamily="34" charset="0"/>
            </a:rPr>
            <a:t>ScienceDirect</a:t>
          </a:r>
          <a:endParaRPr lang="es-EC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A04531C-5235-4FFA-8D3E-1691920D3CD4}" type="parTrans" cxnId="{07C54B40-E8D8-4513-8351-9BBCAE8719CD}">
      <dgm:prSet/>
      <dgm:spPr/>
      <dgm:t>
        <a:bodyPr/>
        <a:lstStyle/>
        <a:p>
          <a:endParaRPr lang="es-EC"/>
        </a:p>
      </dgm:t>
    </dgm:pt>
    <dgm:pt modelId="{5DB83E17-82F6-4E3E-B114-C1C7C5AFD211}" type="sibTrans" cxnId="{07C54B40-E8D8-4513-8351-9BBCAE8719CD}">
      <dgm:prSet/>
      <dgm:spPr/>
      <dgm:t>
        <a:bodyPr/>
        <a:lstStyle/>
        <a:p>
          <a:endParaRPr lang="es-EC"/>
        </a:p>
      </dgm:t>
    </dgm:pt>
    <dgm:pt modelId="{D40FFBF1-D19A-447C-9FC5-AC57506BD2A8}">
      <dgm:prSet phldrT="[Texto]" custT="1"/>
      <dgm:spPr/>
      <dgm:t>
        <a:bodyPr anchor="ctr" anchorCtr="0"/>
        <a:lstStyle/>
        <a:p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Springer Link</a:t>
          </a:r>
        </a:p>
      </dgm:t>
    </dgm:pt>
    <dgm:pt modelId="{D604A748-0ADF-4DE9-9169-C15DA078E21A}" type="parTrans" cxnId="{1C0839DB-B12E-4B81-96C9-3BE9C77B0355}">
      <dgm:prSet/>
      <dgm:spPr/>
      <dgm:t>
        <a:bodyPr/>
        <a:lstStyle/>
        <a:p>
          <a:endParaRPr lang="es-EC"/>
        </a:p>
      </dgm:t>
    </dgm:pt>
    <dgm:pt modelId="{D17A796F-C5B7-4902-918B-7AA1AFF8CFE0}" type="sibTrans" cxnId="{1C0839DB-B12E-4B81-96C9-3BE9C77B0355}">
      <dgm:prSet/>
      <dgm:spPr/>
      <dgm:t>
        <a:bodyPr/>
        <a:lstStyle/>
        <a:p>
          <a:endParaRPr lang="es-EC"/>
        </a:p>
      </dgm:t>
    </dgm:pt>
    <dgm:pt modelId="{22721A27-DF86-40B9-8E37-17E759DC170B}">
      <dgm:prSet phldrT="[Texto]" custT="1"/>
      <dgm:spPr/>
      <dgm:t>
        <a:bodyPr anchor="ctr" anchorCtr="0"/>
        <a:lstStyle/>
        <a:p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Redalyc</a:t>
          </a:r>
        </a:p>
      </dgm:t>
    </dgm:pt>
    <dgm:pt modelId="{80430E11-C26C-4CBB-98B5-ABF1B3D74903}" type="parTrans" cxnId="{04DD06F1-B38C-477F-9915-06E62599ED37}">
      <dgm:prSet/>
      <dgm:spPr/>
      <dgm:t>
        <a:bodyPr/>
        <a:lstStyle/>
        <a:p>
          <a:endParaRPr lang="es-EC"/>
        </a:p>
      </dgm:t>
    </dgm:pt>
    <dgm:pt modelId="{DF7A867F-54E2-4B02-A988-209120896B2F}" type="sibTrans" cxnId="{04DD06F1-B38C-477F-9915-06E62599ED37}">
      <dgm:prSet/>
      <dgm:spPr/>
      <dgm:t>
        <a:bodyPr/>
        <a:lstStyle/>
        <a:p>
          <a:endParaRPr lang="es-EC"/>
        </a:p>
      </dgm:t>
    </dgm:pt>
    <dgm:pt modelId="{99F2E8F3-ADCC-490A-B904-2B5B27C49AC1}">
      <dgm:prSet phldrT="[Texto]" custT="1"/>
      <dgm:spPr/>
      <dgm:t>
        <a:bodyPr anchor="ctr" anchorCtr="0"/>
        <a:lstStyle/>
        <a:p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Dialnet</a:t>
          </a:r>
        </a:p>
      </dgm:t>
    </dgm:pt>
    <dgm:pt modelId="{3AB44F85-6A42-4A2A-989C-663DD05BE740}" type="parTrans" cxnId="{CB6B7ADC-7274-4803-A5FC-D1070927CD47}">
      <dgm:prSet/>
      <dgm:spPr/>
      <dgm:t>
        <a:bodyPr/>
        <a:lstStyle/>
        <a:p>
          <a:endParaRPr lang="es-EC"/>
        </a:p>
      </dgm:t>
    </dgm:pt>
    <dgm:pt modelId="{58530AF9-2256-42CB-AA2A-4FD3AC552F07}" type="sibTrans" cxnId="{CB6B7ADC-7274-4803-A5FC-D1070927CD47}">
      <dgm:prSet/>
      <dgm:spPr/>
      <dgm:t>
        <a:bodyPr/>
        <a:lstStyle/>
        <a:p>
          <a:endParaRPr lang="es-EC"/>
        </a:p>
      </dgm:t>
    </dgm:pt>
    <dgm:pt modelId="{2BC94ADE-9026-4F55-8DDE-98F702DC7664}">
      <dgm:prSet phldrT="[Texto]" custT="1"/>
      <dgm:spPr/>
      <dgm:t>
        <a:bodyPr/>
        <a:lstStyle/>
        <a:p>
          <a:r>
            <a:rPr lang="es-EC" sz="1500" b="1" dirty="0">
              <a:latin typeface="Calibri" panose="020F0502020204030204" pitchFamily="34" charset="0"/>
              <a:cs typeface="Calibri" panose="020F0502020204030204" pitchFamily="34" charset="0"/>
            </a:rPr>
            <a:t>Consideraciones</a:t>
          </a:r>
        </a:p>
      </dgm:t>
    </dgm:pt>
    <dgm:pt modelId="{CD49F7A3-F29D-488C-ADEC-7B78AD07326C}" type="parTrans" cxnId="{107C2BD2-58E3-4B5F-A142-CADF32770895}">
      <dgm:prSet/>
      <dgm:spPr/>
      <dgm:t>
        <a:bodyPr/>
        <a:lstStyle/>
        <a:p>
          <a:endParaRPr lang="es-EC"/>
        </a:p>
      </dgm:t>
    </dgm:pt>
    <dgm:pt modelId="{75388518-8C43-4B60-B573-81034416D4E7}" type="sibTrans" cxnId="{107C2BD2-58E3-4B5F-A142-CADF32770895}">
      <dgm:prSet/>
      <dgm:spPr/>
      <dgm:t>
        <a:bodyPr/>
        <a:lstStyle/>
        <a:p>
          <a:endParaRPr lang="es-EC"/>
        </a:p>
      </dgm:t>
    </dgm:pt>
    <dgm:pt modelId="{54562678-4083-4D95-A105-0DD6D54E9AE2}">
      <dgm:prSet phldrT="[Texto]" custT="1"/>
      <dgm:spPr/>
      <dgm:t>
        <a:bodyPr anchor="ctr" anchorCtr="0"/>
        <a:lstStyle/>
        <a:p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Mismo género o familia.</a:t>
          </a:r>
        </a:p>
      </dgm:t>
    </dgm:pt>
    <dgm:pt modelId="{2433FFCF-D788-4468-BDC6-DFCD05A7737A}" type="parTrans" cxnId="{BDC2DF12-A408-46C3-BB0F-1E3CCFE95FC8}">
      <dgm:prSet/>
      <dgm:spPr/>
      <dgm:t>
        <a:bodyPr/>
        <a:lstStyle/>
        <a:p>
          <a:endParaRPr lang="es-EC"/>
        </a:p>
      </dgm:t>
    </dgm:pt>
    <dgm:pt modelId="{316B883A-845E-42AC-80F3-AEC0D29750B1}" type="sibTrans" cxnId="{BDC2DF12-A408-46C3-BB0F-1E3CCFE95FC8}">
      <dgm:prSet/>
      <dgm:spPr/>
      <dgm:t>
        <a:bodyPr/>
        <a:lstStyle/>
        <a:p>
          <a:endParaRPr lang="es-EC"/>
        </a:p>
      </dgm:t>
    </dgm:pt>
    <dgm:pt modelId="{6DF734B3-16A3-41F8-828F-07C8B75DC009}">
      <dgm:prSet phldrT="[Texto]" custT="1"/>
      <dgm:spPr/>
      <dgm:t>
        <a:bodyPr anchor="ctr" anchorCtr="0"/>
        <a:lstStyle/>
        <a:p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Plantas leñosas o frutales con interés.</a:t>
          </a:r>
        </a:p>
      </dgm:t>
    </dgm:pt>
    <dgm:pt modelId="{99655465-AB76-46C9-B1FC-75744ADC61D5}" type="parTrans" cxnId="{69DA4176-4FBA-41A5-803D-B33E716B99C1}">
      <dgm:prSet/>
      <dgm:spPr/>
      <dgm:t>
        <a:bodyPr/>
        <a:lstStyle/>
        <a:p>
          <a:endParaRPr lang="es-EC"/>
        </a:p>
      </dgm:t>
    </dgm:pt>
    <dgm:pt modelId="{3A4F6DCB-F173-48AB-9BB4-6E95B011A935}" type="sibTrans" cxnId="{69DA4176-4FBA-41A5-803D-B33E716B99C1}">
      <dgm:prSet/>
      <dgm:spPr/>
      <dgm:t>
        <a:bodyPr/>
        <a:lstStyle/>
        <a:p>
          <a:endParaRPr lang="es-EC"/>
        </a:p>
      </dgm:t>
    </dgm:pt>
    <dgm:pt modelId="{88D5F1AB-CFDC-4177-B75D-49FADAE0BCB6}">
      <dgm:prSet phldrT="[Texto]" custT="1"/>
      <dgm:spPr/>
      <dgm:t>
        <a:bodyPr anchor="ctr" anchorCtr="0"/>
        <a:lstStyle/>
        <a:p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Fuente vegetal: hojas</a:t>
          </a:r>
        </a:p>
      </dgm:t>
    </dgm:pt>
    <dgm:pt modelId="{46250FC4-BA2E-40CD-9E13-4F60243F272A}" type="parTrans" cxnId="{C2D58074-C3B5-41B8-8F31-B6C78DC7B293}">
      <dgm:prSet/>
      <dgm:spPr/>
      <dgm:t>
        <a:bodyPr/>
        <a:lstStyle/>
        <a:p>
          <a:endParaRPr lang="es-EC"/>
        </a:p>
      </dgm:t>
    </dgm:pt>
    <dgm:pt modelId="{5923B690-DBB5-47E5-BC9E-CB88DF46DFFB}" type="sibTrans" cxnId="{C2D58074-C3B5-41B8-8F31-B6C78DC7B293}">
      <dgm:prSet/>
      <dgm:spPr/>
      <dgm:t>
        <a:bodyPr/>
        <a:lstStyle/>
        <a:p>
          <a:endParaRPr lang="es-EC"/>
        </a:p>
      </dgm:t>
    </dgm:pt>
    <dgm:pt modelId="{C92D5029-2CAC-4708-B37C-17C4ACF67BBF}" type="pres">
      <dgm:prSet presAssocID="{992877C5-C966-49A3-A36D-6B0D0DFAAC84}" presName="Name0" presStyleCnt="0">
        <dgm:presLayoutVars>
          <dgm:dir/>
          <dgm:animLvl val="lvl"/>
          <dgm:resizeHandles val="exact"/>
        </dgm:presLayoutVars>
      </dgm:prSet>
      <dgm:spPr/>
    </dgm:pt>
    <dgm:pt modelId="{F78A45A5-091B-49AD-A1D8-7856A62B47FB}" type="pres">
      <dgm:prSet presAssocID="{992877C5-C966-49A3-A36D-6B0D0DFAAC84}" presName="tSp" presStyleCnt="0"/>
      <dgm:spPr/>
    </dgm:pt>
    <dgm:pt modelId="{6DBAB9A3-2720-458D-AA0B-7EDDC6C3A2C6}" type="pres">
      <dgm:prSet presAssocID="{992877C5-C966-49A3-A36D-6B0D0DFAAC84}" presName="bSp" presStyleCnt="0"/>
      <dgm:spPr/>
    </dgm:pt>
    <dgm:pt modelId="{495AA73C-67E3-4A4F-9738-2FCDD73C01F5}" type="pres">
      <dgm:prSet presAssocID="{992877C5-C966-49A3-A36D-6B0D0DFAAC84}" presName="process" presStyleCnt="0"/>
      <dgm:spPr/>
    </dgm:pt>
    <dgm:pt modelId="{7B30B8D9-D2CC-4C9C-AFAE-D90A19C097E0}" type="pres">
      <dgm:prSet presAssocID="{DF308C6B-2C37-4CD3-92DC-BDE6A53BF6AA}" presName="composite1" presStyleCnt="0"/>
      <dgm:spPr/>
    </dgm:pt>
    <dgm:pt modelId="{DCFA6129-6C01-4318-B345-BF6BC117E041}" type="pres">
      <dgm:prSet presAssocID="{DF308C6B-2C37-4CD3-92DC-BDE6A53BF6AA}" presName="dummyNode1" presStyleLbl="node1" presStyleIdx="0" presStyleCnt="4"/>
      <dgm:spPr/>
    </dgm:pt>
    <dgm:pt modelId="{81EC0C83-27E3-4C8B-9843-C4B31E91E9F1}" type="pres">
      <dgm:prSet presAssocID="{DF308C6B-2C37-4CD3-92DC-BDE6A53BF6AA}" presName="childNode1" presStyleLbl="bgAcc1" presStyleIdx="0" presStyleCnt="4" custScaleY="117701">
        <dgm:presLayoutVars>
          <dgm:bulletEnabled val="1"/>
        </dgm:presLayoutVars>
      </dgm:prSet>
      <dgm:spPr/>
    </dgm:pt>
    <dgm:pt modelId="{4A527E16-E702-403F-84A1-06A1339A5B6E}" type="pres">
      <dgm:prSet presAssocID="{DF308C6B-2C37-4CD3-92DC-BDE6A53BF6AA}" presName="childNode1tx" presStyleLbl="bgAcc1" presStyleIdx="0" presStyleCnt="4">
        <dgm:presLayoutVars>
          <dgm:bulletEnabled val="1"/>
        </dgm:presLayoutVars>
      </dgm:prSet>
      <dgm:spPr/>
    </dgm:pt>
    <dgm:pt modelId="{9CA841A7-3D0A-4A36-B964-95FC848C2300}" type="pres">
      <dgm:prSet presAssocID="{DF308C6B-2C37-4CD3-92DC-BDE6A53BF6AA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0400A3F4-0679-4582-866C-DEC6CE7F5A99}" type="pres">
      <dgm:prSet presAssocID="{DF308C6B-2C37-4CD3-92DC-BDE6A53BF6AA}" presName="connSite1" presStyleCnt="0"/>
      <dgm:spPr/>
    </dgm:pt>
    <dgm:pt modelId="{B616F010-50AE-419B-B728-284090732D1D}" type="pres">
      <dgm:prSet presAssocID="{5536F9A8-70C2-4483-84F6-46C7E4CF2588}" presName="Name9" presStyleLbl="sibTrans2D1" presStyleIdx="0" presStyleCnt="3"/>
      <dgm:spPr/>
    </dgm:pt>
    <dgm:pt modelId="{32F9BD4F-9ED2-485B-9AC1-FBFA21E298D1}" type="pres">
      <dgm:prSet presAssocID="{0BA7D0DB-6217-4D8E-AF94-A3F25BE216E8}" presName="composite2" presStyleCnt="0"/>
      <dgm:spPr/>
    </dgm:pt>
    <dgm:pt modelId="{C996FDA6-FD6D-42EF-AA00-EBE4CFDB6F97}" type="pres">
      <dgm:prSet presAssocID="{0BA7D0DB-6217-4D8E-AF94-A3F25BE216E8}" presName="dummyNode2" presStyleLbl="node1" presStyleIdx="0" presStyleCnt="4"/>
      <dgm:spPr/>
    </dgm:pt>
    <dgm:pt modelId="{F158919C-7247-46EA-919D-C2125D713145}" type="pres">
      <dgm:prSet presAssocID="{0BA7D0DB-6217-4D8E-AF94-A3F25BE216E8}" presName="childNode2" presStyleLbl="bgAcc1" presStyleIdx="1" presStyleCnt="4" custScaleX="115085" custScaleY="116162" custLinFactNeighborX="2691" custLinFactNeighborY="722">
        <dgm:presLayoutVars>
          <dgm:bulletEnabled val="1"/>
        </dgm:presLayoutVars>
      </dgm:prSet>
      <dgm:spPr/>
    </dgm:pt>
    <dgm:pt modelId="{CBB3059F-E5E6-4B8D-9B4B-28085E58389F}" type="pres">
      <dgm:prSet presAssocID="{0BA7D0DB-6217-4D8E-AF94-A3F25BE216E8}" presName="childNode2tx" presStyleLbl="bgAcc1" presStyleIdx="1" presStyleCnt="4">
        <dgm:presLayoutVars>
          <dgm:bulletEnabled val="1"/>
        </dgm:presLayoutVars>
      </dgm:prSet>
      <dgm:spPr/>
    </dgm:pt>
    <dgm:pt modelId="{0B3B61CD-E338-4D0D-9139-5AED1CCCE79C}" type="pres">
      <dgm:prSet presAssocID="{0BA7D0DB-6217-4D8E-AF94-A3F25BE216E8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D6EFEA79-2366-4CF6-8AA2-581FEB3256BC}" type="pres">
      <dgm:prSet presAssocID="{0BA7D0DB-6217-4D8E-AF94-A3F25BE216E8}" presName="connSite2" presStyleCnt="0"/>
      <dgm:spPr/>
    </dgm:pt>
    <dgm:pt modelId="{504EBA96-DFD5-4E5C-A43C-26BB86865531}" type="pres">
      <dgm:prSet presAssocID="{7AC1FE83-6C04-4742-8EA8-2623FC15EB6D}" presName="Name18" presStyleLbl="sibTrans2D1" presStyleIdx="1" presStyleCnt="3" custAng="21353556" custLinFactNeighborX="-384" custLinFactNeighborY="11031"/>
      <dgm:spPr/>
    </dgm:pt>
    <dgm:pt modelId="{6D213209-C492-4A56-8FE8-DD856ECA8D5F}" type="pres">
      <dgm:prSet presAssocID="{7563A54F-6066-444A-93FA-A3FE097A7E55}" presName="composite1" presStyleCnt="0"/>
      <dgm:spPr/>
    </dgm:pt>
    <dgm:pt modelId="{D7D29530-71B3-473D-A7EA-041655E362CD}" type="pres">
      <dgm:prSet presAssocID="{7563A54F-6066-444A-93FA-A3FE097A7E55}" presName="dummyNode1" presStyleLbl="node1" presStyleIdx="1" presStyleCnt="4"/>
      <dgm:spPr/>
    </dgm:pt>
    <dgm:pt modelId="{B4D40F95-8DE8-40E2-8951-82E37FDEB527}" type="pres">
      <dgm:prSet presAssocID="{7563A54F-6066-444A-93FA-A3FE097A7E55}" presName="childNode1" presStyleLbl="bgAcc1" presStyleIdx="2" presStyleCnt="4" custScaleY="106896">
        <dgm:presLayoutVars>
          <dgm:bulletEnabled val="1"/>
        </dgm:presLayoutVars>
      </dgm:prSet>
      <dgm:spPr/>
    </dgm:pt>
    <dgm:pt modelId="{BD849418-7855-46BB-B7EE-10DD1705EEDB}" type="pres">
      <dgm:prSet presAssocID="{7563A54F-6066-444A-93FA-A3FE097A7E55}" presName="childNode1tx" presStyleLbl="bgAcc1" presStyleIdx="2" presStyleCnt="4">
        <dgm:presLayoutVars>
          <dgm:bulletEnabled val="1"/>
        </dgm:presLayoutVars>
      </dgm:prSet>
      <dgm:spPr/>
    </dgm:pt>
    <dgm:pt modelId="{DE0A4E1F-464C-4E61-95F8-88AE3888893E}" type="pres">
      <dgm:prSet presAssocID="{7563A54F-6066-444A-93FA-A3FE097A7E55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3DCE654D-1246-4988-A6B1-DF5E3E79CC5E}" type="pres">
      <dgm:prSet presAssocID="{7563A54F-6066-444A-93FA-A3FE097A7E55}" presName="connSite1" presStyleCnt="0"/>
      <dgm:spPr/>
    </dgm:pt>
    <dgm:pt modelId="{523384F2-78C0-4249-85F1-F5D475596A9D}" type="pres">
      <dgm:prSet presAssocID="{DAA83FB0-7A54-48D9-BC8E-4A367002C462}" presName="Name9" presStyleLbl="sibTrans2D1" presStyleIdx="2" presStyleCnt="3"/>
      <dgm:spPr/>
    </dgm:pt>
    <dgm:pt modelId="{B713E5E9-56F5-433A-B42C-D5F671143F01}" type="pres">
      <dgm:prSet presAssocID="{2BC94ADE-9026-4F55-8DDE-98F702DC7664}" presName="composite2" presStyleCnt="0"/>
      <dgm:spPr/>
    </dgm:pt>
    <dgm:pt modelId="{95BAC344-7059-4C5C-A587-F7D627D33726}" type="pres">
      <dgm:prSet presAssocID="{2BC94ADE-9026-4F55-8DDE-98F702DC7664}" presName="dummyNode2" presStyleLbl="node1" presStyleIdx="2" presStyleCnt="4"/>
      <dgm:spPr/>
    </dgm:pt>
    <dgm:pt modelId="{5DA58314-44EA-41FA-BBB9-9000C5450560}" type="pres">
      <dgm:prSet presAssocID="{2BC94ADE-9026-4F55-8DDE-98F702DC7664}" presName="childNode2" presStyleLbl="bgAcc1" presStyleIdx="3" presStyleCnt="4" custScaleX="106509" custScaleY="117987">
        <dgm:presLayoutVars>
          <dgm:bulletEnabled val="1"/>
        </dgm:presLayoutVars>
      </dgm:prSet>
      <dgm:spPr/>
    </dgm:pt>
    <dgm:pt modelId="{1E3B3F7E-0C7D-4E9F-9DB6-D66EC8D99E38}" type="pres">
      <dgm:prSet presAssocID="{2BC94ADE-9026-4F55-8DDE-98F702DC7664}" presName="childNode2tx" presStyleLbl="bgAcc1" presStyleIdx="3" presStyleCnt="4">
        <dgm:presLayoutVars>
          <dgm:bulletEnabled val="1"/>
        </dgm:presLayoutVars>
      </dgm:prSet>
      <dgm:spPr/>
    </dgm:pt>
    <dgm:pt modelId="{A34661B7-394C-40E3-ABC1-D2E0D72F8642}" type="pres">
      <dgm:prSet presAssocID="{2BC94ADE-9026-4F55-8DDE-98F702DC7664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C8AA896B-422A-4F82-A995-D0231CB79BF9}" type="pres">
      <dgm:prSet presAssocID="{2BC94ADE-9026-4F55-8DDE-98F702DC7664}" presName="connSite2" presStyleCnt="0"/>
      <dgm:spPr/>
    </dgm:pt>
  </dgm:ptLst>
  <dgm:cxnLst>
    <dgm:cxn modelId="{9AF4E606-705A-41C9-99CF-B938BD8D957F}" type="presOf" srcId="{54562678-4083-4D95-A105-0DD6D54E9AE2}" destId="{5DA58314-44EA-41FA-BBB9-9000C5450560}" srcOrd="0" destOrd="1" presId="urn:microsoft.com/office/officeart/2005/8/layout/hProcess4"/>
    <dgm:cxn modelId="{C1DD0E0F-6657-4893-A3A9-7136033A76FD}" type="presOf" srcId="{C2477E59-0F14-4B83-BB94-D810A3D58D1D}" destId="{81EC0C83-27E3-4C8B-9843-C4B31E91E9F1}" srcOrd="0" destOrd="1" presId="urn:microsoft.com/office/officeart/2005/8/layout/hProcess4"/>
    <dgm:cxn modelId="{BDC2DF12-A408-46C3-BB0F-1E3CCFE95FC8}" srcId="{2BC94ADE-9026-4F55-8DDE-98F702DC7664}" destId="{54562678-4083-4D95-A105-0DD6D54E9AE2}" srcOrd="1" destOrd="0" parTransId="{2433FFCF-D788-4468-BDC6-DFCD05A7737A}" sibTransId="{316B883A-845E-42AC-80F3-AEC0D29750B1}"/>
    <dgm:cxn modelId="{7B87A718-BEA8-4588-9528-FF7C885CDB8E}" type="presOf" srcId="{5536F9A8-70C2-4483-84F6-46C7E4CF2588}" destId="{B616F010-50AE-419B-B728-284090732D1D}" srcOrd="0" destOrd="0" presId="urn:microsoft.com/office/officeart/2005/8/layout/hProcess4"/>
    <dgm:cxn modelId="{5CAF0E1D-2719-4901-A2B0-66886D2B9470}" type="presOf" srcId="{4301A228-7167-4554-8077-490329F1B499}" destId="{81EC0C83-27E3-4C8B-9843-C4B31E91E9F1}" srcOrd="0" destOrd="0" presId="urn:microsoft.com/office/officeart/2005/8/layout/hProcess4"/>
    <dgm:cxn modelId="{CB398325-BC5A-40C7-9A80-DF5B7A7500BD}" srcId="{7563A54F-6066-444A-93FA-A3FE097A7E55}" destId="{D4375435-F0E8-40B4-923D-973D12522CA8}" srcOrd="0" destOrd="0" parTransId="{1666104F-2A71-4310-9BC4-66367931326C}" sibTransId="{110A793B-B582-4AA1-BE04-00B8996E0129}"/>
    <dgm:cxn modelId="{18BB602A-7560-4529-BF8E-E4DE66E57414}" type="presOf" srcId="{4301A228-7167-4554-8077-490329F1B499}" destId="{4A527E16-E702-403F-84A1-06A1339A5B6E}" srcOrd="1" destOrd="0" presId="urn:microsoft.com/office/officeart/2005/8/layout/hProcess4"/>
    <dgm:cxn modelId="{2383D832-5704-41E4-BACE-EE9D2C7A1173}" srcId="{992877C5-C966-49A3-A36D-6B0D0DFAAC84}" destId="{7563A54F-6066-444A-93FA-A3FE097A7E55}" srcOrd="2" destOrd="0" parTransId="{19F3F158-749D-434C-A9E2-5EE69E34B58D}" sibTransId="{DAA83FB0-7A54-48D9-BC8E-4A367002C462}"/>
    <dgm:cxn modelId="{A134C73F-7487-4163-9081-7B00A692AB55}" type="presOf" srcId="{2BC94ADE-9026-4F55-8DDE-98F702DC7664}" destId="{A34661B7-394C-40E3-ABC1-D2E0D72F8642}" srcOrd="0" destOrd="0" presId="urn:microsoft.com/office/officeart/2005/8/layout/hProcess4"/>
    <dgm:cxn modelId="{07C54B40-E8D8-4513-8351-9BBCAE8719CD}" srcId="{DF308C6B-2C37-4CD3-92DC-BDE6A53BF6AA}" destId="{C2477E59-0F14-4B83-BB94-D810A3D58D1D}" srcOrd="1" destOrd="0" parTransId="{CA04531C-5235-4FFA-8D3E-1691920D3CD4}" sibTransId="{5DB83E17-82F6-4E3E-B114-C1C7C5AFD211}"/>
    <dgm:cxn modelId="{DE31E343-2973-4769-9929-CF4B2FBADD62}" type="presOf" srcId="{E81BD230-F93E-4F72-AFF9-C2A050F87941}" destId="{CBB3059F-E5E6-4B8D-9B4B-28085E58389F}" srcOrd="1" destOrd="0" presId="urn:microsoft.com/office/officeart/2005/8/layout/hProcess4"/>
    <dgm:cxn modelId="{8954BF65-B05B-4A79-A336-113AA764832D}" type="presOf" srcId="{7AC1FE83-6C04-4742-8EA8-2623FC15EB6D}" destId="{504EBA96-DFD5-4E5C-A43C-26BB86865531}" srcOrd="0" destOrd="0" presId="urn:microsoft.com/office/officeart/2005/8/layout/hProcess4"/>
    <dgm:cxn modelId="{1FC5E265-1CB7-4F86-AB02-8C6D79FDB640}" type="presOf" srcId="{99F2E8F3-ADCC-490A-B904-2B5B27C49AC1}" destId="{81EC0C83-27E3-4C8B-9843-C4B31E91E9F1}" srcOrd="0" destOrd="4" presId="urn:microsoft.com/office/officeart/2005/8/layout/hProcess4"/>
    <dgm:cxn modelId="{7987D246-AE9E-400C-9DCE-122B33A29E3E}" type="presOf" srcId="{992877C5-C966-49A3-A36D-6B0D0DFAAC84}" destId="{C92D5029-2CAC-4708-B37C-17C4ACF67BBF}" srcOrd="0" destOrd="0" presId="urn:microsoft.com/office/officeart/2005/8/layout/hProcess4"/>
    <dgm:cxn modelId="{65475968-09E4-4F6C-BD24-0A5FA299B0C2}" type="presOf" srcId="{7563A54F-6066-444A-93FA-A3FE097A7E55}" destId="{DE0A4E1F-464C-4E61-95F8-88AE3888893E}" srcOrd="0" destOrd="0" presId="urn:microsoft.com/office/officeart/2005/8/layout/hProcess4"/>
    <dgm:cxn modelId="{DC2D6869-82FD-46BF-A230-F5DDD716C14D}" type="presOf" srcId="{E81BD230-F93E-4F72-AFF9-C2A050F87941}" destId="{F158919C-7247-46EA-919D-C2125D713145}" srcOrd="0" destOrd="0" presId="urn:microsoft.com/office/officeart/2005/8/layout/hProcess4"/>
    <dgm:cxn modelId="{7B665451-44AA-4C0A-BA30-7F61EF92A6FE}" type="presOf" srcId="{0BA7D0DB-6217-4D8E-AF94-A3F25BE216E8}" destId="{0B3B61CD-E338-4D0D-9139-5AED1CCCE79C}" srcOrd="0" destOrd="0" presId="urn:microsoft.com/office/officeart/2005/8/layout/hProcess4"/>
    <dgm:cxn modelId="{1F9DB352-A915-4177-BE61-7C4CAEA9EAE7}" type="presOf" srcId="{D40FFBF1-D19A-447C-9FC5-AC57506BD2A8}" destId="{4A527E16-E702-403F-84A1-06A1339A5B6E}" srcOrd="1" destOrd="2" presId="urn:microsoft.com/office/officeart/2005/8/layout/hProcess4"/>
    <dgm:cxn modelId="{C2D58074-C3B5-41B8-8F31-B6C78DC7B293}" srcId="{2BC94ADE-9026-4F55-8DDE-98F702DC7664}" destId="{88D5F1AB-CFDC-4177-B75D-49FADAE0BCB6}" srcOrd="0" destOrd="0" parTransId="{46250FC4-BA2E-40CD-9E13-4F60243F272A}" sibTransId="{5923B690-DBB5-47E5-BC9E-CB88DF46DFFB}"/>
    <dgm:cxn modelId="{69DA4176-4FBA-41A5-803D-B33E716B99C1}" srcId="{2BC94ADE-9026-4F55-8DDE-98F702DC7664}" destId="{6DF734B3-16A3-41F8-828F-07C8B75DC009}" srcOrd="2" destOrd="0" parTransId="{99655465-AB76-46C9-B1FC-75744ADC61D5}" sibTransId="{3A4F6DCB-F173-48AB-9BB4-6E95B011A935}"/>
    <dgm:cxn modelId="{812EFF58-D191-4726-988A-478878DA0747}" type="presOf" srcId="{22721A27-DF86-40B9-8E37-17E759DC170B}" destId="{81EC0C83-27E3-4C8B-9843-C4B31E91E9F1}" srcOrd="0" destOrd="3" presId="urn:microsoft.com/office/officeart/2005/8/layout/hProcess4"/>
    <dgm:cxn modelId="{EE623AA7-97F4-4EF7-81E9-877A02F049C7}" srcId="{992877C5-C966-49A3-A36D-6B0D0DFAAC84}" destId="{DF308C6B-2C37-4CD3-92DC-BDE6A53BF6AA}" srcOrd="0" destOrd="0" parTransId="{F91D2F6D-7A05-4ACE-A682-46749EB89BEB}" sibTransId="{5536F9A8-70C2-4483-84F6-46C7E4CF2588}"/>
    <dgm:cxn modelId="{CC8BC8AE-11AD-4BA5-A429-5C4000081B29}" srcId="{992877C5-C966-49A3-A36D-6B0D0DFAAC84}" destId="{0BA7D0DB-6217-4D8E-AF94-A3F25BE216E8}" srcOrd="1" destOrd="0" parTransId="{87DCF2B4-2AF5-47ED-A989-3E28747EC254}" sibTransId="{7AC1FE83-6C04-4742-8EA8-2623FC15EB6D}"/>
    <dgm:cxn modelId="{5BA847AF-DAD5-40AD-92A7-C2FFE892DB59}" type="presOf" srcId="{DAA83FB0-7A54-48D9-BC8E-4A367002C462}" destId="{523384F2-78C0-4249-85F1-F5D475596A9D}" srcOrd="0" destOrd="0" presId="urn:microsoft.com/office/officeart/2005/8/layout/hProcess4"/>
    <dgm:cxn modelId="{8065BDB0-F657-40E2-B3CC-26869DF5EDCC}" type="presOf" srcId="{54562678-4083-4D95-A105-0DD6D54E9AE2}" destId="{1E3B3F7E-0C7D-4E9F-9DB6-D66EC8D99E38}" srcOrd="1" destOrd="1" presId="urn:microsoft.com/office/officeart/2005/8/layout/hProcess4"/>
    <dgm:cxn modelId="{442096B1-9849-4574-8180-026DF580D966}" type="presOf" srcId="{DF308C6B-2C37-4CD3-92DC-BDE6A53BF6AA}" destId="{9CA841A7-3D0A-4A36-B964-95FC848C2300}" srcOrd="0" destOrd="0" presId="urn:microsoft.com/office/officeart/2005/8/layout/hProcess4"/>
    <dgm:cxn modelId="{52D9E3BF-CD0E-4452-B1CA-58CD411E2C03}" type="presOf" srcId="{88D5F1AB-CFDC-4177-B75D-49FADAE0BCB6}" destId="{5DA58314-44EA-41FA-BBB9-9000C5450560}" srcOrd="0" destOrd="0" presId="urn:microsoft.com/office/officeart/2005/8/layout/hProcess4"/>
    <dgm:cxn modelId="{716939C1-3B92-4943-A7C3-47E2BB3274A0}" type="presOf" srcId="{6DF734B3-16A3-41F8-828F-07C8B75DC009}" destId="{1E3B3F7E-0C7D-4E9F-9DB6-D66EC8D99E38}" srcOrd="1" destOrd="2" presId="urn:microsoft.com/office/officeart/2005/8/layout/hProcess4"/>
    <dgm:cxn modelId="{7902DFC6-E069-4E62-B40E-606CBCAFDF51}" type="presOf" srcId="{C2477E59-0F14-4B83-BB94-D810A3D58D1D}" destId="{4A527E16-E702-403F-84A1-06A1339A5B6E}" srcOrd="1" destOrd="1" presId="urn:microsoft.com/office/officeart/2005/8/layout/hProcess4"/>
    <dgm:cxn modelId="{2F5ED7D1-FBCC-4DB5-9D04-8F3FEAA57BF1}" type="presOf" srcId="{D4375435-F0E8-40B4-923D-973D12522CA8}" destId="{B4D40F95-8DE8-40E2-8951-82E37FDEB527}" srcOrd="0" destOrd="0" presId="urn:microsoft.com/office/officeart/2005/8/layout/hProcess4"/>
    <dgm:cxn modelId="{107C2BD2-58E3-4B5F-A142-CADF32770895}" srcId="{992877C5-C966-49A3-A36D-6B0D0DFAAC84}" destId="{2BC94ADE-9026-4F55-8DDE-98F702DC7664}" srcOrd="3" destOrd="0" parTransId="{CD49F7A3-F29D-488C-ADEC-7B78AD07326C}" sibTransId="{75388518-8C43-4B60-B573-81034416D4E7}"/>
    <dgm:cxn modelId="{A50E64D2-CD2F-46F5-B57B-D0F48E783722}" type="presOf" srcId="{88D5F1AB-CFDC-4177-B75D-49FADAE0BCB6}" destId="{1E3B3F7E-0C7D-4E9F-9DB6-D66EC8D99E38}" srcOrd="1" destOrd="0" presId="urn:microsoft.com/office/officeart/2005/8/layout/hProcess4"/>
    <dgm:cxn modelId="{1C0839DB-B12E-4B81-96C9-3BE9C77B0355}" srcId="{DF308C6B-2C37-4CD3-92DC-BDE6A53BF6AA}" destId="{D40FFBF1-D19A-447C-9FC5-AC57506BD2A8}" srcOrd="2" destOrd="0" parTransId="{D604A748-0ADF-4DE9-9169-C15DA078E21A}" sibTransId="{D17A796F-C5B7-4902-918B-7AA1AFF8CFE0}"/>
    <dgm:cxn modelId="{CB6B7ADC-7274-4803-A5FC-D1070927CD47}" srcId="{DF308C6B-2C37-4CD3-92DC-BDE6A53BF6AA}" destId="{99F2E8F3-ADCC-490A-B904-2B5B27C49AC1}" srcOrd="4" destOrd="0" parTransId="{3AB44F85-6A42-4A2A-989C-663DD05BE740}" sibTransId="{58530AF9-2256-42CB-AA2A-4FD3AC552F07}"/>
    <dgm:cxn modelId="{C0840EDE-A664-4AFC-B282-3B2B4E10BC1F}" type="presOf" srcId="{D40FFBF1-D19A-447C-9FC5-AC57506BD2A8}" destId="{81EC0C83-27E3-4C8B-9843-C4B31E91E9F1}" srcOrd="0" destOrd="2" presId="urn:microsoft.com/office/officeart/2005/8/layout/hProcess4"/>
    <dgm:cxn modelId="{1E58E8E0-6BF8-4B11-B6FD-E3793E4ACA3A}" srcId="{DF308C6B-2C37-4CD3-92DC-BDE6A53BF6AA}" destId="{4301A228-7167-4554-8077-490329F1B499}" srcOrd="0" destOrd="0" parTransId="{E099B368-7B6E-4F8C-9540-10460C802979}" sibTransId="{F1B03552-55BA-423B-A91C-0AB29BC4D05F}"/>
    <dgm:cxn modelId="{BA34C9E2-BDC6-480D-88BE-B1EB920CBCFD}" type="presOf" srcId="{D4375435-F0E8-40B4-923D-973D12522CA8}" destId="{BD849418-7855-46BB-B7EE-10DD1705EEDB}" srcOrd="1" destOrd="0" presId="urn:microsoft.com/office/officeart/2005/8/layout/hProcess4"/>
    <dgm:cxn modelId="{D009CBE4-D3E1-4789-81A8-11EF8D5A2F88}" type="presOf" srcId="{6DF734B3-16A3-41F8-828F-07C8B75DC009}" destId="{5DA58314-44EA-41FA-BBB9-9000C5450560}" srcOrd="0" destOrd="2" presId="urn:microsoft.com/office/officeart/2005/8/layout/hProcess4"/>
    <dgm:cxn modelId="{66E129E9-6FF4-41A3-BE85-44F858C9A5EC}" srcId="{0BA7D0DB-6217-4D8E-AF94-A3F25BE216E8}" destId="{E81BD230-F93E-4F72-AFF9-C2A050F87941}" srcOrd="0" destOrd="0" parTransId="{90DD712D-9EBB-4AA8-BC68-AEB7B4709E38}" sibTransId="{ABFB80B0-4705-4E02-B952-C067D9585D64}"/>
    <dgm:cxn modelId="{B1F946E9-1B05-4BC0-9BC0-F2F29868C00F}" type="presOf" srcId="{22721A27-DF86-40B9-8E37-17E759DC170B}" destId="{4A527E16-E702-403F-84A1-06A1339A5B6E}" srcOrd="1" destOrd="3" presId="urn:microsoft.com/office/officeart/2005/8/layout/hProcess4"/>
    <dgm:cxn modelId="{04DD06F1-B38C-477F-9915-06E62599ED37}" srcId="{DF308C6B-2C37-4CD3-92DC-BDE6A53BF6AA}" destId="{22721A27-DF86-40B9-8E37-17E759DC170B}" srcOrd="3" destOrd="0" parTransId="{80430E11-C26C-4CBB-98B5-ABF1B3D74903}" sibTransId="{DF7A867F-54E2-4B02-A988-209120896B2F}"/>
    <dgm:cxn modelId="{B47A32F2-37DD-4427-A424-72970BFC962E}" type="presOf" srcId="{99F2E8F3-ADCC-490A-B904-2B5B27C49AC1}" destId="{4A527E16-E702-403F-84A1-06A1339A5B6E}" srcOrd="1" destOrd="4" presId="urn:microsoft.com/office/officeart/2005/8/layout/hProcess4"/>
    <dgm:cxn modelId="{FEE12113-C8B2-41FD-A100-5EDA4D0F1408}" type="presParOf" srcId="{C92D5029-2CAC-4708-B37C-17C4ACF67BBF}" destId="{F78A45A5-091B-49AD-A1D8-7856A62B47FB}" srcOrd="0" destOrd="0" presId="urn:microsoft.com/office/officeart/2005/8/layout/hProcess4"/>
    <dgm:cxn modelId="{DD253B66-5F9D-40B2-8E4A-9E89E362F38B}" type="presParOf" srcId="{C92D5029-2CAC-4708-B37C-17C4ACF67BBF}" destId="{6DBAB9A3-2720-458D-AA0B-7EDDC6C3A2C6}" srcOrd="1" destOrd="0" presId="urn:microsoft.com/office/officeart/2005/8/layout/hProcess4"/>
    <dgm:cxn modelId="{79F0E8D7-6EE2-4932-BB1C-A4F2996EA29B}" type="presParOf" srcId="{C92D5029-2CAC-4708-B37C-17C4ACF67BBF}" destId="{495AA73C-67E3-4A4F-9738-2FCDD73C01F5}" srcOrd="2" destOrd="0" presId="urn:microsoft.com/office/officeart/2005/8/layout/hProcess4"/>
    <dgm:cxn modelId="{A4B4EBF9-A926-4AE5-A39C-244BA193A5AB}" type="presParOf" srcId="{495AA73C-67E3-4A4F-9738-2FCDD73C01F5}" destId="{7B30B8D9-D2CC-4C9C-AFAE-D90A19C097E0}" srcOrd="0" destOrd="0" presId="urn:microsoft.com/office/officeart/2005/8/layout/hProcess4"/>
    <dgm:cxn modelId="{E15534D2-B908-4309-893B-1F5C51CFCFAA}" type="presParOf" srcId="{7B30B8D9-D2CC-4C9C-AFAE-D90A19C097E0}" destId="{DCFA6129-6C01-4318-B345-BF6BC117E041}" srcOrd="0" destOrd="0" presId="urn:microsoft.com/office/officeart/2005/8/layout/hProcess4"/>
    <dgm:cxn modelId="{D2D82380-D19B-4B02-B712-80A04C920FF5}" type="presParOf" srcId="{7B30B8D9-D2CC-4C9C-AFAE-D90A19C097E0}" destId="{81EC0C83-27E3-4C8B-9843-C4B31E91E9F1}" srcOrd="1" destOrd="0" presId="urn:microsoft.com/office/officeart/2005/8/layout/hProcess4"/>
    <dgm:cxn modelId="{AD7DBC2E-8753-41E4-99A4-F7CA3DB83238}" type="presParOf" srcId="{7B30B8D9-D2CC-4C9C-AFAE-D90A19C097E0}" destId="{4A527E16-E702-403F-84A1-06A1339A5B6E}" srcOrd="2" destOrd="0" presId="urn:microsoft.com/office/officeart/2005/8/layout/hProcess4"/>
    <dgm:cxn modelId="{A555DEC9-4693-44FE-817B-1292BFC64CE2}" type="presParOf" srcId="{7B30B8D9-D2CC-4C9C-AFAE-D90A19C097E0}" destId="{9CA841A7-3D0A-4A36-B964-95FC848C2300}" srcOrd="3" destOrd="0" presId="urn:microsoft.com/office/officeart/2005/8/layout/hProcess4"/>
    <dgm:cxn modelId="{7CE09FE0-5280-424E-AC07-B24C1A77DB1A}" type="presParOf" srcId="{7B30B8D9-D2CC-4C9C-AFAE-D90A19C097E0}" destId="{0400A3F4-0679-4582-866C-DEC6CE7F5A99}" srcOrd="4" destOrd="0" presId="urn:microsoft.com/office/officeart/2005/8/layout/hProcess4"/>
    <dgm:cxn modelId="{45080958-81F8-44EF-A051-D7F33F674AC5}" type="presParOf" srcId="{495AA73C-67E3-4A4F-9738-2FCDD73C01F5}" destId="{B616F010-50AE-419B-B728-284090732D1D}" srcOrd="1" destOrd="0" presId="urn:microsoft.com/office/officeart/2005/8/layout/hProcess4"/>
    <dgm:cxn modelId="{CA751E68-147F-415D-9D39-EB1D38B3FDB6}" type="presParOf" srcId="{495AA73C-67E3-4A4F-9738-2FCDD73C01F5}" destId="{32F9BD4F-9ED2-485B-9AC1-FBFA21E298D1}" srcOrd="2" destOrd="0" presId="urn:microsoft.com/office/officeart/2005/8/layout/hProcess4"/>
    <dgm:cxn modelId="{F3AB100D-42FF-44BE-94E2-753C7CFFB703}" type="presParOf" srcId="{32F9BD4F-9ED2-485B-9AC1-FBFA21E298D1}" destId="{C996FDA6-FD6D-42EF-AA00-EBE4CFDB6F97}" srcOrd="0" destOrd="0" presId="urn:microsoft.com/office/officeart/2005/8/layout/hProcess4"/>
    <dgm:cxn modelId="{866E552D-C9B7-4FC9-A934-DE813285BF33}" type="presParOf" srcId="{32F9BD4F-9ED2-485B-9AC1-FBFA21E298D1}" destId="{F158919C-7247-46EA-919D-C2125D713145}" srcOrd="1" destOrd="0" presId="urn:microsoft.com/office/officeart/2005/8/layout/hProcess4"/>
    <dgm:cxn modelId="{360627C9-1E0F-4005-BAE0-15F75BD0894E}" type="presParOf" srcId="{32F9BD4F-9ED2-485B-9AC1-FBFA21E298D1}" destId="{CBB3059F-E5E6-4B8D-9B4B-28085E58389F}" srcOrd="2" destOrd="0" presId="urn:microsoft.com/office/officeart/2005/8/layout/hProcess4"/>
    <dgm:cxn modelId="{A2C50390-9ECC-4694-BCD8-13B1CFB5C02D}" type="presParOf" srcId="{32F9BD4F-9ED2-485B-9AC1-FBFA21E298D1}" destId="{0B3B61CD-E338-4D0D-9139-5AED1CCCE79C}" srcOrd="3" destOrd="0" presId="urn:microsoft.com/office/officeart/2005/8/layout/hProcess4"/>
    <dgm:cxn modelId="{03FD0484-64F4-495B-9DE0-23FF79D07807}" type="presParOf" srcId="{32F9BD4F-9ED2-485B-9AC1-FBFA21E298D1}" destId="{D6EFEA79-2366-4CF6-8AA2-581FEB3256BC}" srcOrd="4" destOrd="0" presId="urn:microsoft.com/office/officeart/2005/8/layout/hProcess4"/>
    <dgm:cxn modelId="{A25142C9-289B-45F7-843A-CA5C410D0AAA}" type="presParOf" srcId="{495AA73C-67E3-4A4F-9738-2FCDD73C01F5}" destId="{504EBA96-DFD5-4E5C-A43C-26BB86865531}" srcOrd="3" destOrd="0" presId="urn:microsoft.com/office/officeart/2005/8/layout/hProcess4"/>
    <dgm:cxn modelId="{DE129246-8AA3-42E1-82CD-BF5E2E7059AE}" type="presParOf" srcId="{495AA73C-67E3-4A4F-9738-2FCDD73C01F5}" destId="{6D213209-C492-4A56-8FE8-DD856ECA8D5F}" srcOrd="4" destOrd="0" presId="urn:microsoft.com/office/officeart/2005/8/layout/hProcess4"/>
    <dgm:cxn modelId="{98E374BD-11EE-4001-84E9-5E3BDB7A5A38}" type="presParOf" srcId="{6D213209-C492-4A56-8FE8-DD856ECA8D5F}" destId="{D7D29530-71B3-473D-A7EA-041655E362CD}" srcOrd="0" destOrd="0" presId="urn:microsoft.com/office/officeart/2005/8/layout/hProcess4"/>
    <dgm:cxn modelId="{DDDF7B72-95AC-4D7E-8CED-C1A9A44A965A}" type="presParOf" srcId="{6D213209-C492-4A56-8FE8-DD856ECA8D5F}" destId="{B4D40F95-8DE8-40E2-8951-82E37FDEB527}" srcOrd="1" destOrd="0" presId="urn:microsoft.com/office/officeart/2005/8/layout/hProcess4"/>
    <dgm:cxn modelId="{D1103479-0DFB-4FB8-B8D0-FCC2297DC85C}" type="presParOf" srcId="{6D213209-C492-4A56-8FE8-DD856ECA8D5F}" destId="{BD849418-7855-46BB-B7EE-10DD1705EEDB}" srcOrd="2" destOrd="0" presId="urn:microsoft.com/office/officeart/2005/8/layout/hProcess4"/>
    <dgm:cxn modelId="{60E2F052-2FE3-4F76-B350-16D8A6F9E8D0}" type="presParOf" srcId="{6D213209-C492-4A56-8FE8-DD856ECA8D5F}" destId="{DE0A4E1F-464C-4E61-95F8-88AE3888893E}" srcOrd="3" destOrd="0" presId="urn:microsoft.com/office/officeart/2005/8/layout/hProcess4"/>
    <dgm:cxn modelId="{C7EA54E9-EA8F-4134-B6F8-08F650264453}" type="presParOf" srcId="{6D213209-C492-4A56-8FE8-DD856ECA8D5F}" destId="{3DCE654D-1246-4988-A6B1-DF5E3E79CC5E}" srcOrd="4" destOrd="0" presId="urn:microsoft.com/office/officeart/2005/8/layout/hProcess4"/>
    <dgm:cxn modelId="{2E478805-EFC9-48AA-94C3-D4BA062896A2}" type="presParOf" srcId="{495AA73C-67E3-4A4F-9738-2FCDD73C01F5}" destId="{523384F2-78C0-4249-85F1-F5D475596A9D}" srcOrd="5" destOrd="0" presId="urn:microsoft.com/office/officeart/2005/8/layout/hProcess4"/>
    <dgm:cxn modelId="{84CB7156-F4E6-4D5B-93B4-AC8EEFAD7F66}" type="presParOf" srcId="{495AA73C-67E3-4A4F-9738-2FCDD73C01F5}" destId="{B713E5E9-56F5-433A-B42C-D5F671143F01}" srcOrd="6" destOrd="0" presId="urn:microsoft.com/office/officeart/2005/8/layout/hProcess4"/>
    <dgm:cxn modelId="{C561DEC3-8B8A-4B39-953B-E5AC26C350A1}" type="presParOf" srcId="{B713E5E9-56F5-433A-B42C-D5F671143F01}" destId="{95BAC344-7059-4C5C-A587-F7D627D33726}" srcOrd="0" destOrd="0" presId="urn:microsoft.com/office/officeart/2005/8/layout/hProcess4"/>
    <dgm:cxn modelId="{0DCBC020-670D-4C09-819E-1ABDCCC12FA2}" type="presParOf" srcId="{B713E5E9-56F5-433A-B42C-D5F671143F01}" destId="{5DA58314-44EA-41FA-BBB9-9000C5450560}" srcOrd="1" destOrd="0" presId="urn:microsoft.com/office/officeart/2005/8/layout/hProcess4"/>
    <dgm:cxn modelId="{858B5B88-5297-42F4-8715-FF03C59DD802}" type="presParOf" srcId="{B713E5E9-56F5-433A-B42C-D5F671143F01}" destId="{1E3B3F7E-0C7D-4E9F-9DB6-D66EC8D99E38}" srcOrd="2" destOrd="0" presId="urn:microsoft.com/office/officeart/2005/8/layout/hProcess4"/>
    <dgm:cxn modelId="{3A9E0679-A463-49DD-93D6-046A18E30387}" type="presParOf" srcId="{B713E5E9-56F5-433A-B42C-D5F671143F01}" destId="{A34661B7-394C-40E3-ABC1-D2E0D72F8642}" srcOrd="3" destOrd="0" presId="urn:microsoft.com/office/officeart/2005/8/layout/hProcess4"/>
    <dgm:cxn modelId="{638D4E81-0BAE-4EEB-8C9C-8654F60F0CA6}" type="presParOf" srcId="{B713E5E9-56F5-433A-B42C-D5F671143F01}" destId="{C8AA896B-422A-4F82-A995-D0231CB79BF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4650F60-139E-4B66-BF62-50DE8BC35F23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DE8FBB8F-F6BD-4990-B52E-0C65E69F8E19}">
      <dgm:prSet phldrT="[Texto]" custT="1"/>
      <dgm:spPr/>
      <dgm:t>
        <a:bodyPr/>
        <a:lstStyle/>
        <a:p>
          <a:pPr algn="ctr"/>
          <a:r>
            <a:rPr lang="es-EC" sz="1800" b="1" dirty="0">
              <a:latin typeface="Calibri" panose="020F0502020204030204" pitchFamily="34" charset="0"/>
              <a:cs typeface="Calibri" panose="020F0502020204030204" pitchFamily="34" charset="0"/>
            </a:rPr>
            <a:t>Aislamiento de protoplastos</a:t>
          </a:r>
        </a:p>
      </dgm:t>
    </dgm:pt>
    <dgm:pt modelId="{7EAB20FF-ABA5-4CC2-B6BC-D5BBED6F3DC6}" type="parTrans" cxnId="{5D9D873F-6ED8-42AD-BA06-78FF8AED41E5}">
      <dgm:prSet/>
      <dgm:spPr/>
      <dgm:t>
        <a:bodyPr/>
        <a:lstStyle/>
        <a:p>
          <a:endParaRPr lang="es-EC"/>
        </a:p>
      </dgm:t>
    </dgm:pt>
    <dgm:pt modelId="{81692E1C-0E20-443A-A8A6-F357E6328970}" type="sibTrans" cxnId="{5D9D873F-6ED8-42AD-BA06-78FF8AED41E5}">
      <dgm:prSet/>
      <dgm:spPr/>
      <dgm:t>
        <a:bodyPr/>
        <a:lstStyle/>
        <a:p>
          <a:endParaRPr lang="es-EC"/>
        </a:p>
      </dgm:t>
    </dgm:pt>
    <dgm:pt modelId="{A3963E2E-73FA-4005-BE43-C25083FC18EA}">
      <dgm:prSet phldrT="[Texto]" custT="1"/>
      <dgm:spPr/>
      <dgm:t>
        <a:bodyPr/>
        <a:lstStyle/>
        <a:p>
          <a:pPr algn="l"/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Composición del cóctel enzimático</a:t>
          </a:r>
        </a:p>
      </dgm:t>
    </dgm:pt>
    <dgm:pt modelId="{40E3D512-6BD4-4C65-A925-E6C0DC213675}" type="parTrans" cxnId="{BC3D253F-142C-4705-ABD8-44E3ED6F867C}">
      <dgm:prSet/>
      <dgm:spPr/>
      <dgm:t>
        <a:bodyPr/>
        <a:lstStyle/>
        <a:p>
          <a:endParaRPr lang="es-EC"/>
        </a:p>
      </dgm:t>
    </dgm:pt>
    <dgm:pt modelId="{3F341C89-73DE-4041-A5B8-D871E1061CEF}" type="sibTrans" cxnId="{BC3D253F-142C-4705-ABD8-44E3ED6F867C}">
      <dgm:prSet/>
      <dgm:spPr/>
      <dgm:t>
        <a:bodyPr/>
        <a:lstStyle/>
        <a:p>
          <a:endParaRPr lang="es-EC"/>
        </a:p>
      </dgm:t>
    </dgm:pt>
    <dgm:pt modelId="{4DDEAC29-E25E-42E2-9463-B040253442DF}">
      <dgm:prSet phldrT="[Texto]" custT="1"/>
      <dgm:spPr/>
      <dgm:t>
        <a:bodyPr/>
        <a:lstStyle/>
        <a:p>
          <a:pPr algn="ctr"/>
          <a:r>
            <a:rPr lang="es-EC" sz="1800" b="1" dirty="0">
              <a:latin typeface="Calibri" panose="020F0502020204030204" pitchFamily="34" charset="0"/>
              <a:cs typeface="Calibri" panose="020F0502020204030204" pitchFamily="34" charset="0"/>
            </a:rPr>
            <a:t>Purificación de protoplastos</a:t>
          </a:r>
        </a:p>
      </dgm:t>
    </dgm:pt>
    <dgm:pt modelId="{126A7CCC-85CB-44FA-85CC-2F2CD90AD991}" type="parTrans" cxnId="{21209021-3A19-4DCE-86A6-7769BDA2FE36}">
      <dgm:prSet/>
      <dgm:spPr/>
      <dgm:t>
        <a:bodyPr/>
        <a:lstStyle/>
        <a:p>
          <a:endParaRPr lang="es-EC"/>
        </a:p>
      </dgm:t>
    </dgm:pt>
    <dgm:pt modelId="{3B28AD5F-145F-4ADD-9045-F0303C1E21C6}" type="sibTrans" cxnId="{21209021-3A19-4DCE-86A6-7769BDA2FE36}">
      <dgm:prSet/>
      <dgm:spPr/>
      <dgm:t>
        <a:bodyPr/>
        <a:lstStyle/>
        <a:p>
          <a:endParaRPr lang="es-EC"/>
        </a:p>
      </dgm:t>
    </dgm:pt>
    <dgm:pt modelId="{A829DBF1-8A28-44D3-A029-9D6C58170B70}">
      <dgm:prSet phldrT="[Texto]" custT="1"/>
      <dgm:spPr/>
      <dgm:t>
        <a:bodyPr/>
        <a:lstStyle/>
        <a:p>
          <a:pPr algn="ctr"/>
          <a:r>
            <a:rPr lang="es-EC" sz="1800" b="1" dirty="0">
              <a:latin typeface="Calibri" panose="020F0502020204030204" pitchFamily="34" charset="0"/>
              <a:cs typeface="Calibri" panose="020F0502020204030204" pitchFamily="34" charset="0"/>
            </a:rPr>
            <a:t>Cultivo de protoplastos</a:t>
          </a:r>
        </a:p>
      </dgm:t>
    </dgm:pt>
    <dgm:pt modelId="{41B7D62C-FB38-4464-B47A-581399797C44}" type="parTrans" cxnId="{4C8125F7-1371-4476-AEE2-8B303CF7FA22}">
      <dgm:prSet/>
      <dgm:spPr/>
      <dgm:t>
        <a:bodyPr/>
        <a:lstStyle/>
        <a:p>
          <a:endParaRPr lang="es-EC"/>
        </a:p>
      </dgm:t>
    </dgm:pt>
    <dgm:pt modelId="{A4E19559-B3B7-44CA-B464-3EA58F9F26BC}" type="sibTrans" cxnId="{4C8125F7-1371-4476-AEE2-8B303CF7FA22}">
      <dgm:prSet/>
      <dgm:spPr/>
      <dgm:t>
        <a:bodyPr/>
        <a:lstStyle/>
        <a:p>
          <a:endParaRPr lang="es-EC"/>
        </a:p>
      </dgm:t>
    </dgm:pt>
    <dgm:pt modelId="{B32E16C4-2C24-47E3-BA41-A3D1223684C3}">
      <dgm:prSet phldrT="[Texto]" custT="1"/>
      <dgm:spPr/>
      <dgm:t>
        <a:bodyPr/>
        <a:lstStyle/>
        <a:p>
          <a:pPr algn="l"/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Velocidad de centrifugado</a:t>
          </a:r>
        </a:p>
      </dgm:t>
    </dgm:pt>
    <dgm:pt modelId="{27FC7311-9112-412A-8724-EA2DD4508257}" type="parTrans" cxnId="{40CD0098-12EA-4495-89B0-734B5F24E413}">
      <dgm:prSet/>
      <dgm:spPr/>
      <dgm:t>
        <a:bodyPr/>
        <a:lstStyle/>
        <a:p>
          <a:endParaRPr lang="es-EC"/>
        </a:p>
      </dgm:t>
    </dgm:pt>
    <dgm:pt modelId="{41DFDAF9-1111-401A-8324-607C45661FCA}" type="sibTrans" cxnId="{40CD0098-12EA-4495-89B0-734B5F24E413}">
      <dgm:prSet/>
      <dgm:spPr/>
      <dgm:t>
        <a:bodyPr/>
        <a:lstStyle/>
        <a:p>
          <a:endParaRPr lang="es-EC"/>
        </a:p>
      </dgm:t>
    </dgm:pt>
    <dgm:pt modelId="{12E4C3BA-7F88-4BFA-A8F9-9FA447ECEE31}">
      <dgm:prSet phldrT="[Texto]" custT="1"/>
      <dgm:spPr/>
      <dgm:t>
        <a:bodyPr/>
        <a:lstStyle/>
        <a:p>
          <a:pPr algn="l"/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Tiempo de centrifugado</a:t>
          </a:r>
        </a:p>
      </dgm:t>
    </dgm:pt>
    <dgm:pt modelId="{78B98F4D-805C-4CC2-93AD-06880B621D42}" type="parTrans" cxnId="{510B42E4-176D-4638-92B2-41D5BF1F6C20}">
      <dgm:prSet/>
      <dgm:spPr/>
      <dgm:t>
        <a:bodyPr/>
        <a:lstStyle/>
        <a:p>
          <a:endParaRPr lang="es-EC"/>
        </a:p>
      </dgm:t>
    </dgm:pt>
    <dgm:pt modelId="{D3F94821-D77C-49DE-B319-8C682446FB01}" type="sibTrans" cxnId="{510B42E4-176D-4638-92B2-41D5BF1F6C20}">
      <dgm:prSet/>
      <dgm:spPr/>
      <dgm:t>
        <a:bodyPr/>
        <a:lstStyle/>
        <a:p>
          <a:endParaRPr lang="es-EC"/>
        </a:p>
      </dgm:t>
    </dgm:pt>
    <dgm:pt modelId="{4693918C-D053-4BE6-A4FE-3713B7359130}">
      <dgm:prSet phldrT="[Texto]" custT="1"/>
      <dgm:spPr/>
      <dgm:t>
        <a:bodyPr/>
        <a:lstStyle/>
        <a:p>
          <a:pPr algn="l"/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Densidad celular sembrada</a:t>
          </a:r>
        </a:p>
      </dgm:t>
    </dgm:pt>
    <dgm:pt modelId="{2CFB93ED-22D2-4F3B-A405-537D3E76751C}" type="parTrans" cxnId="{D38D6878-F2D2-4F26-A66D-369416C8A4B4}">
      <dgm:prSet/>
      <dgm:spPr/>
      <dgm:t>
        <a:bodyPr/>
        <a:lstStyle/>
        <a:p>
          <a:endParaRPr lang="es-EC"/>
        </a:p>
      </dgm:t>
    </dgm:pt>
    <dgm:pt modelId="{E00B0E92-06E8-441E-9AFD-ACB2E8114215}" type="sibTrans" cxnId="{D38D6878-F2D2-4F26-A66D-369416C8A4B4}">
      <dgm:prSet/>
      <dgm:spPr/>
      <dgm:t>
        <a:bodyPr/>
        <a:lstStyle/>
        <a:p>
          <a:endParaRPr lang="es-EC"/>
        </a:p>
      </dgm:t>
    </dgm:pt>
    <dgm:pt modelId="{00C1D38E-049A-4965-A801-925CFDA28FDF}">
      <dgm:prSet phldrT="[Texto]" custT="1"/>
      <dgm:spPr/>
      <dgm:t>
        <a:bodyPr/>
        <a:lstStyle/>
        <a:p>
          <a:pPr algn="l"/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Medio de cultivo</a:t>
          </a:r>
        </a:p>
      </dgm:t>
    </dgm:pt>
    <dgm:pt modelId="{B06F65C8-84D2-40F4-8B81-6C77F88D4E8E}" type="parTrans" cxnId="{DC9C81E9-6909-4A9F-BF38-CEBC302A783C}">
      <dgm:prSet/>
      <dgm:spPr/>
      <dgm:t>
        <a:bodyPr/>
        <a:lstStyle/>
        <a:p>
          <a:endParaRPr lang="es-EC"/>
        </a:p>
      </dgm:t>
    </dgm:pt>
    <dgm:pt modelId="{2EFB41DF-7120-4FA7-9052-11FF17D4634E}" type="sibTrans" cxnId="{DC9C81E9-6909-4A9F-BF38-CEBC302A783C}">
      <dgm:prSet/>
      <dgm:spPr/>
      <dgm:t>
        <a:bodyPr/>
        <a:lstStyle/>
        <a:p>
          <a:endParaRPr lang="es-EC"/>
        </a:p>
      </dgm:t>
    </dgm:pt>
    <dgm:pt modelId="{09C9C0DD-5E7F-4322-B8E4-6D7A7CF81F63}">
      <dgm:prSet phldrT="[Texto]" custT="1"/>
      <dgm:spPr/>
      <dgm:t>
        <a:bodyPr/>
        <a:lstStyle/>
        <a:p>
          <a:pPr algn="l"/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Reguladores de crecimiento</a:t>
          </a:r>
        </a:p>
      </dgm:t>
    </dgm:pt>
    <dgm:pt modelId="{1E0F75CF-3821-47D5-9BCD-20CFDF0D10ED}" type="parTrans" cxnId="{CC45A9E6-25FC-495C-9722-291D8A3616FA}">
      <dgm:prSet/>
      <dgm:spPr/>
      <dgm:t>
        <a:bodyPr/>
        <a:lstStyle/>
        <a:p>
          <a:endParaRPr lang="es-EC"/>
        </a:p>
      </dgm:t>
    </dgm:pt>
    <dgm:pt modelId="{F50E671F-5777-49DE-B72F-B40271F40A89}" type="sibTrans" cxnId="{CC45A9E6-25FC-495C-9722-291D8A3616FA}">
      <dgm:prSet/>
      <dgm:spPr/>
      <dgm:t>
        <a:bodyPr/>
        <a:lstStyle/>
        <a:p>
          <a:endParaRPr lang="es-EC"/>
        </a:p>
      </dgm:t>
    </dgm:pt>
    <dgm:pt modelId="{4905730F-EB27-4A34-9BE2-5C04C5EC1277}">
      <dgm:prSet phldrT="[Texto]" custT="1"/>
      <dgm:spPr/>
      <dgm:t>
        <a:bodyPr/>
        <a:lstStyle/>
        <a:p>
          <a:pPr algn="l"/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Tiempo de incubación</a:t>
          </a:r>
        </a:p>
      </dgm:t>
    </dgm:pt>
    <dgm:pt modelId="{658D0ADF-7646-4AC4-AAB8-7A2ADA258853}" type="parTrans" cxnId="{2C7A2DD7-FE3A-4EFF-A92E-176F96C89BCA}">
      <dgm:prSet/>
      <dgm:spPr/>
      <dgm:t>
        <a:bodyPr/>
        <a:lstStyle/>
        <a:p>
          <a:endParaRPr lang="es-EC"/>
        </a:p>
      </dgm:t>
    </dgm:pt>
    <dgm:pt modelId="{6CB87D6A-40AF-4556-AD0E-03EBC3549D5D}" type="sibTrans" cxnId="{2C7A2DD7-FE3A-4EFF-A92E-176F96C89BCA}">
      <dgm:prSet/>
      <dgm:spPr/>
      <dgm:t>
        <a:bodyPr/>
        <a:lstStyle/>
        <a:p>
          <a:endParaRPr lang="es-EC"/>
        </a:p>
      </dgm:t>
    </dgm:pt>
    <dgm:pt modelId="{CE3CCCB2-F897-45E7-BA28-B1CE1D005632}">
      <dgm:prSet phldrT="[Texto]" custT="1"/>
      <dgm:spPr/>
      <dgm:t>
        <a:bodyPr/>
        <a:lstStyle/>
        <a:p>
          <a:pPr algn="l"/>
          <a:r>
            <a:rPr lang="es-EC" sz="1500" dirty="0">
              <a:latin typeface="Calibri" panose="020F0502020204030204" pitchFamily="34" charset="0"/>
              <a:cs typeface="Calibri" panose="020F0502020204030204" pitchFamily="34" charset="0"/>
            </a:rPr>
            <a:t>Viabilidad</a:t>
          </a:r>
        </a:p>
      </dgm:t>
    </dgm:pt>
    <dgm:pt modelId="{4E8110D4-71CB-4260-B70B-6D8AFF1A9C6C}" type="parTrans" cxnId="{93C83368-4237-4E10-A144-EF401667F50B}">
      <dgm:prSet/>
      <dgm:spPr/>
      <dgm:t>
        <a:bodyPr/>
        <a:lstStyle/>
        <a:p>
          <a:endParaRPr lang="es-EC"/>
        </a:p>
      </dgm:t>
    </dgm:pt>
    <dgm:pt modelId="{C935899A-8298-456E-985A-5406F97607AE}" type="sibTrans" cxnId="{93C83368-4237-4E10-A144-EF401667F50B}">
      <dgm:prSet/>
      <dgm:spPr/>
      <dgm:t>
        <a:bodyPr/>
        <a:lstStyle/>
        <a:p>
          <a:endParaRPr lang="es-EC"/>
        </a:p>
      </dgm:t>
    </dgm:pt>
    <dgm:pt modelId="{E3C72849-52A3-41D8-A122-71D913C6CC08}">
      <dgm:prSet phldrT="[Texto]" custT="1"/>
      <dgm:spPr/>
      <dgm:t>
        <a:bodyPr/>
        <a:lstStyle/>
        <a:p>
          <a:pPr algn="l"/>
          <a:r>
            <a:rPr lang="es-EC" sz="15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Rendimiento</a:t>
          </a:r>
          <a:endParaRPr lang="es-EC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C2A421-9FD7-4F7F-A627-2BEB4641EBEC}" type="parTrans" cxnId="{B604CC73-7C96-4479-B50F-C0E152A4BEA6}">
      <dgm:prSet/>
      <dgm:spPr/>
      <dgm:t>
        <a:bodyPr/>
        <a:lstStyle/>
        <a:p>
          <a:endParaRPr lang="es-EC"/>
        </a:p>
      </dgm:t>
    </dgm:pt>
    <dgm:pt modelId="{AC3FDDC2-1579-4CDC-AAD6-E047C359CC4B}" type="sibTrans" cxnId="{B604CC73-7C96-4479-B50F-C0E152A4BEA6}">
      <dgm:prSet/>
      <dgm:spPr/>
      <dgm:t>
        <a:bodyPr/>
        <a:lstStyle/>
        <a:p>
          <a:endParaRPr lang="es-EC"/>
        </a:p>
      </dgm:t>
    </dgm:pt>
    <dgm:pt modelId="{BD481E8F-BDC8-4635-9CAB-5B038F48F9CF}" type="pres">
      <dgm:prSet presAssocID="{14650F60-139E-4B66-BF62-50DE8BC35F23}" presName="rootnode" presStyleCnt="0">
        <dgm:presLayoutVars>
          <dgm:chMax/>
          <dgm:chPref/>
          <dgm:dir/>
          <dgm:animLvl val="lvl"/>
        </dgm:presLayoutVars>
      </dgm:prSet>
      <dgm:spPr/>
    </dgm:pt>
    <dgm:pt modelId="{F987AC5A-B7BE-4EB9-8A4E-A539464BAD68}" type="pres">
      <dgm:prSet presAssocID="{DE8FBB8F-F6BD-4990-B52E-0C65E69F8E19}" presName="composite" presStyleCnt="0"/>
      <dgm:spPr/>
    </dgm:pt>
    <dgm:pt modelId="{C06AC6EE-982C-4DC8-9E42-7C559184E136}" type="pres">
      <dgm:prSet presAssocID="{DE8FBB8F-F6BD-4990-B52E-0C65E69F8E19}" presName="bentUpArrow1" presStyleLbl="alignImgPlace1" presStyleIdx="0" presStyleCnt="2" custScaleX="72528" custScaleY="78374" custLinFactNeighborX="18579" custLinFactNeighborY="-15655"/>
      <dgm:spPr/>
    </dgm:pt>
    <dgm:pt modelId="{B8AE3874-9F24-4009-B557-3DDC570CAB7D}" type="pres">
      <dgm:prSet presAssocID="{DE8FBB8F-F6BD-4990-B52E-0C65E69F8E19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C756E2B8-4A03-4A2B-9416-FD3094F69C54}" type="pres">
      <dgm:prSet presAssocID="{DE8FBB8F-F6BD-4990-B52E-0C65E69F8E19}" presName="ChildText" presStyleLbl="revTx" presStyleIdx="0" presStyleCnt="3" custScaleX="319917" custLinFactX="20972" custLinFactNeighborX="100000" custLinFactNeighborY="-8294">
        <dgm:presLayoutVars>
          <dgm:chMax val="0"/>
          <dgm:chPref val="0"/>
          <dgm:bulletEnabled val="1"/>
        </dgm:presLayoutVars>
      </dgm:prSet>
      <dgm:spPr/>
    </dgm:pt>
    <dgm:pt modelId="{99823855-F6DC-4B4D-B52B-E3A19A4C53EC}" type="pres">
      <dgm:prSet presAssocID="{81692E1C-0E20-443A-A8A6-F357E6328970}" presName="sibTrans" presStyleCnt="0"/>
      <dgm:spPr/>
    </dgm:pt>
    <dgm:pt modelId="{1E27D118-57D6-4636-B059-3E13CAC0DB78}" type="pres">
      <dgm:prSet presAssocID="{4DDEAC29-E25E-42E2-9463-B040253442DF}" presName="composite" presStyleCnt="0"/>
      <dgm:spPr/>
    </dgm:pt>
    <dgm:pt modelId="{2FA83982-E4DF-4791-8F30-E4E268A17FA8}" type="pres">
      <dgm:prSet presAssocID="{4DDEAC29-E25E-42E2-9463-B040253442DF}" presName="bentUpArrow1" presStyleLbl="alignImgPlace1" presStyleIdx="1" presStyleCnt="2" custScaleX="68914" custScaleY="82131" custLinFactNeighborX="21502" custLinFactNeighborY="-10153"/>
      <dgm:spPr/>
    </dgm:pt>
    <dgm:pt modelId="{0E7B4F70-E64E-404D-B8DA-5C17412A4E0A}" type="pres">
      <dgm:prSet presAssocID="{4DDEAC29-E25E-42E2-9463-B040253442DF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D2830452-21F2-45B6-907A-B9945AE14C86}" type="pres">
      <dgm:prSet presAssocID="{4DDEAC29-E25E-42E2-9463-B040253442DF}" presName="ChildText" presStyleLbl="revTx" presStyleIdx="1" presStyleCnt="3" custScaleX="291479" custLinFactNeighborX="99934" custLinFactNeighborY="-3806">
        <dgm:presLayoutVars>
          <dgm:chMax val="0"/>
          <dgm:chPref val="0"/>
          <dgm:bulletEnabled val="1"/>
        </dgm:presLayoutVars>
      </dgm:prSet>
      <dgm:spPr/>
    </dgm:pt>
    <dgm:pt modelId="{8BE9265D-580B-49FC-AD6F-68CB13E14901}" type="pres">
      <dgm:prSet presAssocID="{3B28AD5F-145F-4ADD-9045-F0303C1E21C6}" presName="sibTrans" presStyleCnt="0"/>
      <dgm:spPr/>
    </dgm:pt>
    <dgm:pt modelId="{14173DF8-0E41-47F1-9BC1-89C518F89670}" type="pres">
      <dgm:prSet presAssocID="{A829DBF1-8A28-44D3-A029-9D6C58170B70}" presName="composite" presStyleCnt="0"/>
      <dgm:spPr/>
    </dgm:pt>
    <dgm:pt modelId="{80673BA4-4717-453F-9AE3-92B8B9A687F6}" type="pres">
      <dgm:prSet presAssocID="{A829DBF1-8A28-44D3-A029-9D6C58170B70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FBC98FFA-D697-4024-9177-9B1F5F943575}" type="pres">
      <dgm:prSet presAssocID="{A829DBF1-8A28-44D3-A029-9D6C58170B70}" presName="FinalChildText" presStyleLbl="revTx" presStyleIdx="2" presStyleCnt="3" custScaleX="237594" custLinFactNeighborX="72998" custLinFactNeighborY="-4796">
        <dgm:presLayoutVars>
          <dgm:chMax val="0"/>
          <dgm:chPref val="0"/>
          <dgm:bulletEnabled val="1"/>
        </dgm:presLayoutVars>
      </dgm:prSet>
      <dgm:spPr/>
    </dgm:pt>
  </dgm:ptLst>
  <dgm:cxnLst>
    <dgm:cxn modelId="{999C7C0B-9452-4DE4-85B1-C0A268D461EF}" type="presOf" srcId="{CE3CCCB2-F897-45E7-BA28-B1CE1D005632}" destId="{C756E2B8-4A03-4A2B-9416-FD3094F69C54}" srcOrd="0" destOrd="3" presId="urn:microsoft.com/office/officeart/2005/8/layout/StepDownProcess"/>
    <dgm:cxn modelId="{42CB6211-9A86-4BAE-8E3D-C3EDFFA8DEA6}" type="presOf" srcId="{09C9C0DD-5E7F-4322-B8E4-6D7A7CF81F63}" destId="{FBC98FFA-D697-4024-9177-9B1F5F943575}" srcOrd="0" destOrd="1" presId="urn:microsoft.com/office/officeart/2005/8/layout/StepDownProcess"/>
    <dgm:cxn modelId="{126C3E13-B90C-401A-B53D-15ED353C5EE4}" type="presOf" srcId="{B32E16C4-2C24-47E3-BA41-A3D1223684C3}" destId="{D2830452-21F2-45B6-907A-B9945AE14C86}" srcOrd="0" destOrd="0" presId="urn:microsoft.com/office/officeart/2005/8/layout/StepDownProcess"/>
    <dgm:cxn modelId="{21209021-3A19-4DCE-86A6-7769BDA2FE36}" srcId="{14650F60-139E-4B66-BF62-50DE8BC35F23}" destId="{4DDEAC29-E25E-42E2-9463-B040253442DF}" srcOrd="1" destOrd="0" parTransId="{126A7CCC-85CB-44FA-85CC-2F2CD90AD991}" sibTransId="{3B28AD5F-145F-4ADD-9045-F0303C1E21C6}"/>
    <dgm:cxn modelId="{99EBAF34-38F4-435C-A810-7312AC51A3DF}" type="presOf" srcId="{E3C72849-52A3-41D8-A122-71D913C6CC08}" destId="{C756E2B8-4A03-4A2B-9416-FD3094F69C54}" srcOrd="0" destOrd="2" presId="urn:microsoft.com/office/officeart/2005/8/layout/StepDownProcess"/>
    <dgm:cxn modelId="{BC3D253F-142C-4705-ABD8-44E3ED6F867C}" srcId="{DE8FBB8F-F6BD-4990-B52E-0C65E69F8E19}" destId="{A3963E2E-73FA-4005-BE43-C25083FC18EA}" srcOrd="0" destOrd="0" parTransId="{40E3D512-6BD4-4C65-A925-E6C0DC213675}" sibTransId="{3F341C89-73DE-4041-A5B8-D871E1061CEF}"/>
    <dgm:cxn modelId="{5D9D873F-6ED8-42AD-BA06-78FF8AED41E5}" srcId="{14650F60-139E-4B66-BF62-50DE8BC35F23}" destId="{DE8FBB8F-F6BD-4990-B52E-0C65E69F8E19}" srcOrd="0" destOrd="0" parTransId="{7EAB20FF-ABA5-4CC2-B6BC-D5BBED6F3DC6}" sibTransId="{81692E1C-0E20-443A-A8A6-F357E6328970}"/>
    <dgm:cxn modelId="{93C83368-4237-4E10-A144-EF401667F50B}" srcId="{DE8FBB8F-F6BD-4990-B52E-0C65E69F8E19}" destId="{CE3CCCB2-F897-45E7-BA28-B1CE1D005632}" srcOrd="3" destOrd="0" parTransId="{4E8110D4-71CB-4260-B70B-6D8AFF1A9C6C}" sibTransId="{C935899A-8298-456E-985A-5406F97607AE}"/>
    <dgm:cxn modelId="{96BFB049-241F-4250-B05F-F21E8E5898C9}" type="presOf" srcId="{4905730F-EB27-4A34-9BE2-5C04C5EC1277}" destId="{C756E2B8-4A03-4A2B-9416-FD3094F69C54}" srcOrd="0" destOrd="1" presId="urn:microsoft.com/office/officeart/2005/8/layout/StepDownProcess"/>
    <dgm:cxn modelId="{B604CC73-7C96-4479-B50F-C0E152A4BEA6}" srcId="{DE8FBB8F-F6BD-4990-B52E-0C65E69F8E19}" destId="{E3C72849-52A3-41D8-A122-71D913C6CC08}" srcOrd="2" destOrd="0" parTransId="{92C2A421-9FD7-4F7F-A627-2BEB4641EBEC}" sibTransId="{AC3FDDC2-1579-4CDC-AAD6-E047C359CC4B}"/>
    <dgm:cxn modelId="{D38D6878-F2D2-4F26-A66D-369416C8A4B4}" srcId="{A829DBF1-8A28-44D3-A029-9D6C58170B70}" destId="{4693918C-D053-4BE6-A4FE-3713B7359130}" srcOrd="2" destOrd="0" parTransId="{2CFB93ED-22D2-4F3B-A405-537D3E76751C}" sibTransId="{E00B0E92-06E8-441E-9AFD-ACB2E8114215}"/>
    <dgm:cxn modelId="{07CC5981-14B6-4DBE-B02C-DF6FF902EAF3}" type="presOf" srcId="{A3963E2E-73FA-4005-BE43-C25083FC18EA}" destId="{C756E2B8-4A03-4A2B-9416-FD3094F69C54}" srcOrd="0" destOrd="0" presId="urn:microsoft.com/office/officeart/2005/8/layout/StepDownProcess"/>
    <dgm:cxn modelId="{FCF72984-58B8-4D9A-8730-CF1D841B603F}" type="presOf" srcId="{DE8FBB8F-F6BD-4990-B52E-0C65E69F8E19}" destId="{B8AE3874-9F24-4009-B557-3DDC570CAB7D}" srcOrd="0" destOrd="0" presId="urn:microsoft.com/office/officeart/2005/8/layout/StepDownProcess"/>
    <dgm:cxn modelId="{40CD0098-12EA-4495-89B0-734B5F24E413}" srcId="{4DDEAC29-E25E-42E2-9463-B040253442DF}" destId="{B32E16C4-2C24-47E3-BA41-A3D1223684C3}" srcOrd="0" destOrd="0" parTransId="{27FC7311-9112-412A-8724-EA2DD4508257}" sibTransId="{41DFDAF9-1111-401A-8324-607C45661FCA}"/>
    <dgm:cxn modelId="{F4EB08BE-367D-4CF3-8DE4-8B07966E5DAF}" type="presOf" srcId="{A829DBF1-8A28-44D3-A029-9D6C58170B70}" destId="{80673BA4-4717-453F-9AE3-92B8B9A687F6}" srcOrd="0" destOrd="0" presId="urn:microsoft.com/office/officeart/2005/8/layout/StepDownProcess"/>
    <dgm:cxn modelId="{7C91A7C3-EBDB-4284-AA96-9178EB1E3114}" type="presOf" srcId="{4DDEAC29-E25E-42E2-9463-B040253442DF}" destId="{0E7B4F70-E64E-404D-B8DA-5C17412A4E0A}" srcOrd="0" destOrd="0" presId="urn:microsoft.com/office/officeart/2005/8/layout/StepDownProcess"/>
    <dgm:cxn modelId="{30A5D4CF-A7A6-4412-9B10-1BEAEC3096DF}" type="presOf" srcId="{14650F60-139E-4B66-BF62-50DE8BC35F23}" destId="{BD481E8F-BDC8-4635-9CAB-5B038F48F9CF}" srcOrd="0" destOrd="0" presId="urn:microsoft.com/office/officeart/2005/8/layout/StepDownProcess"/>
    <dgm:cxn modelId="{2C7A2DD7-FE3A-4EFF-A92E-176F96C89BCA}" srcId="{DE8FBB8F-F6BD-4990-B52E-0C65E69F8E19}" destId="{4905730F-EB27-4A34-9BE2-5C04C5EC1277}" srcOrd="1" destOrd="0" parTransId="{658D0ADF-7646-4AC4-AAB8-7A2ADA258853}" sibTransId="{6CB87D6A-40AF-4556-AD0E-03EBC3549D5D}"/>
    <dgm:cxn modelId="{C76945DA-0DAB-46F5-BAC0-9E9F8F174365}" type="presOf" srcId="{4693918C-D053-4BE6-A4FE-3713B7359130}" destId="{FBC98FFA-D697-4024-9177-9B1F5F943575}" srcOrd="0" destOrd="2" presId="urn:microsoft.com/office/officeart/2005/8/layout/StepDownProcess"/>
    <dgm:cxn modelId="{510B42E4-176D-4638-92B2-41D5BF1F6C20}" srcId="{4DDEAC29-E25E-42E2-9463-B040253442DF}" destId="{12E4C3BA-7F88-4BFA-A8F9-9FA447ECEE31}" srcOrd="1" destOrd="0" parTransId="{78B98F4D-805C-4CC2-93AD-06880B621D42}" sibTransId="{D3F94821-D77C-49DE-B319-8C682446FB01}"/>
    <dgm:cxn modelId="{CC45A9E6-25FC-495C-9722-291D8A3616FA}" srcId="{A829DBF1-8A28-44D3-A029-9D6C58170B70}" destId="{09C9C0DD-5E7F-4322-B8E4-6D7A7CF81F63}" srcOrd="1" destOrd="0" parTransId="{1E0F75CF-3821-47D5-9BCD-20CFDF0D10ED}" sibTransId="{F50E671F-5777-49DE-B72F-B40271F40A89}"/>
    <dgm:cxn modelId="{DC9C81E9-6909-4A9F-BF38-CEBC302A783C}" srcId="{A829DBF1-8A28-44D3-A029-9D6C58170B70}" destId="{00C1D38E-049A-4965-A801-925CFDA28FDF}" srcOrd="0" destOrd="0" parTransId="{B06F65C8-84D2-40F4-8B81-6C77F88D4E8E}" sibTransId="{2EFB41DF-7120-4FA7-9052-11FF17D4634E}"/>
    <dgm:cxn modelId="{AC0F21EE-F412-41CA-94E4-EC543EDD1CAB}" type="presOf" srcId="{12E4C3BA-7F88-4BFA-A8F9-9FA447ECEE31}" destId="{D2830452-21F2-45B6-907A-B9945AE14C86}" srcOrd="0" destOrd="1" presId="urn:microsoft.com/office/officeart/2005/8/layout/StepDownProcess"/>
    <dgm:cxn modelId="{1511AEF0-0619-4659-B155-9C5BC92ADEA4}" type="presOf" srcId="{00C1D38E-049A-4965-A801-925CFDA28FDF}" destId="{FBC98FFA-D697-4024-9177-9B1F5F943575}" srcOrd="0" destOrd="0" presId="urn:microsoft.com/office/officeart/2005/8/layout/StepDownProcess"/>
    <dgm:cxn modelId="{4C8125F7-1371-4476-AEE2-8B303CF7FA22}" srcId="{14650F60-139E-4B66-BF62-50DE8BC35F23}" destId="{A829DBF1-8A28-44D3-A029-9D6C58170B70}" srcOrd="2" destOrd="0" parTransId="{41B7D62C-FB38-4464-B47A-581399797C44}" sibTransId="{A4E19559-B3B7-44CA-B464-3EA58F9F26BC}"/>
    <dgm:cxn modelId="{05AA446B-B856-45B4-AD3E-66FD1D746C7A}" type="presParOf" srcId="{BD481E8F-BDC8-4635-9CAB-5B038F48F9CF}" destId="{F987AC5A-B7BE-4EB9-8A4E-A539464BAD68}" srcOrd="0" destOrd="0" presId="urn:microsoft.com/office/officeart/2005/8/layout/StepDownProcess"/>
    <dgm:cxn modelId="{0865A1F9-AAF4-465B-8B5F-11A282EC154B}" type="presParOf" srcId="{F987AC5A-B7BE-4EB9-8A4E-A539464BAD68}" destId="{C06AC6EE-982C-4DC8-9E42-7C559184E136}" srcOrd="0" destOrd="0" presId="urn:microsoft.com/office/officeart/2005/8/layout/StepDownProcess"/>
    <dgm:cxn modelId="{E6FBDFC8-1872-41A4-987E-C9E556A5D54A}" type="presParOf" srcId="{F987AC5A-B7BE-4EB9-8A4E-A539464BAD68}" destId="{B8AE3874-9F24-4009-B557-3DDC570CAB7D}" srcOrd="1" destOrd="0" presId="urn:microsoft.com/office/officeart/2005/8/layout/StepDownProcess"/>
    <dgm:cxn modelId="{1B3B2B7F-F61E-432E-A6A4-3E5C19EEC683}" type="presParOf" srcId="{F987AC5A-B7BE-4EB9-8A4E-A539464BAD68}" destId="{C756E2B8-4A03-4A2B-9416-FD3094F69C54}" srcOrd="2" destOrd="0" presId="urn:microsoft.com/office/officeart/2005/8/layout/StepDownProcess"/>
    <dgm:cxn modelId="{1FF9DA6C-ABC8-4BED-88A4-2DA758D84267}" type="presParOf" srcId="{BD481E8F-BDC8-4635-9CAB-5B038F48F9CF}" destId="{99823855-F6DC-4B4D-B52B-E3A19A4C53EC}" srcOrd="1" destOrd="0" presId="urn:microsoft.com/office/officeart/2005/8/layout/StepDownProcess"/>
    <dgm:cxn modelId="{38E7891D-68D7-40B7-8DFF-CA971C3A5814}" type="presParOf" srcId="{BD481E8F-BDC8-4635-9CAB-5B038F48F9CF}" destId="{1E27D118-57D6-4636-B059-3E13CAC0DB78}" srcOrd="2" destOrd="0" presId="urn:microsoft.com/office/officeart/2005/8/layout/StepDownProcess"/>
    <dgm:cxn modelId="{9AD71068-BD14-4DD4-96BA-94E089659843}" type="presParOf" srcId="{1E27D118-57D6-4636-B059-3E13CAC0DB78}" destId="{2FA83982-E4DF-4791-8F30-E4E268A17FA8}" srcOrd="0" destOrd="0" presId="urn:microsoft.com/office/officeart/2005/8/layout/StepDownProcess"/>
    <dgm:cxn modelId="{B9F18433-20F3-4367-A904-BE8769B26EC1}" type="presParOf" srcId="{1E27D118-57D6-4636-B059-3E13CAC0DB78}" destId="{0E7B4F70-E64E-404D-B8DA-5C17412A4E0A}" srcOrd="1" destOrd="0" presId="urn:microsoft.com/office/officeart/2005/8/layout/StepDownProcess"/>
    <dgm:cxn modelId="{0D011857-5211-4379-8DF9-A5EBE4FBCA00}" type="presParOf" srcId="{1E27D118-57D6-4636-B059-3E13CAC0DB78}" destId="{D2830452-21F2-45B6-907A-B9945AE14C86}" srcOrd="2" destOrd="0" presId="urn:microsoft.com/office/officeart/2005/8/layout/StepDownProcess"/>
    <dgm:cxn modelId="{B2C775DA-2357-4828-94A8-CE72DBCF5256}" type="presParOf" srcId="{BD481E8F-BDC8-4635-9CAB-5B038F48F9CF}" destId="{8BE9265D-580B-49FC-AD6F-68CB13E14901}" srcOrd="3" destOrd="0" presId="urn:microsoft.com/office/officeart/2005/8/layout/StepDownProcess"/>
    <dgm:cxn modelId="{A3778913-C4A7-4282-858F-EEAB8CF4B345}" type="presParOf" srcId="{BD481E8F-BDC8-4635-9CAB-5B038F48F9CF}" destId="{14173DF8-0E41-47F1-9BC1-89C518F89670}" srcOrd="4" destOrd="0" presId="urn:microsoft.com/office/officeart/2005/8/layout/StepDownProcess"/>
    <dgm:cxn modelId="{7DB841B2-967F-4463-A1DC-D72853C987A7}" type="presParOf" srcId="{14173DF8-0E41-47F1-9BC1-89C518F89670}" destId="{80673BA4-4717-453F-9AE3-92B8B9A687F6}" srcOrd="0" destOrd="0" presId="urn:microsoft.com/office/officeart/2005/8/layout/StepDownProcess"/>
    <dgm:cxn modelId="{F00EBA0A-370E-40EA-8ADC-650228A41FA2}" type="presParOf" srcId="{14173DF8-0E41-47F1-9BC1-89C518F89670}" destId="{FBC98FFA-D697-4024-9177-9B1F5F943575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42FE7C1-5AA2-400D-A305-EFCB80D6526F}" type="doc">
      <dgm:prSet loTypeId="urn:microsoft.com/office/officeart/2005/8/layout/list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es-EC"/>
        </a:p>
      </dgm:t>
    </dgm:pt>
    <dgm:pt modelId="{14A5BCB1-94D1-4C4E-B685-D7D36FABAFAF}">
      <dgm:prSet phldrT="[Texto]" custT="1"/>
      <dgm:spPr/>
      <dgm:t>
        <a:bodyPr/>
        <a:lstStyle/>
        <a:p>
          <a:r>
            <a:rPr lang="es-EC" sz="1500" b="1" dirty="0"/>
            <a:t>Ericales</a:t>
          </a:r>
        </a:p>
      </dgm:t>
    </dgm:pt>
    <dgm:pt modelId="{20F6E9BD-E670-40EF-BC0F-77F7CEBE21EB}" type="parTrans" cxnId="{4FA03415-A7DB-4C3D-8475-5CF15003AD41}">
      <dgm:prSet/>
      <dgm:spPr/>
      <dgm:t>
        <a:bodyPr/>
        <a:lstStyle/>
        <a:p>
          <a:endParaRPr lang="es-EC"/>
        </a:p>
      </dgm:t>
    </dgm:pt>
    <dgm:pt modelId="{6F493F89-0CF9-434D-8D20-42ADC612FF6E}" type="sibTrans" cxnId="{4FA03415-A7DB-4C3D-8475-5CF15003AD41}">
      <dgm:prSet/>
      <dgm:spPr/>
      <dgm:t>
        <a:bodyPr/>
        <a:lstStyle/>
        <a:p>
          <a:endParaRPr lang="es-EC"/>
        </a:p>
      </dgm:t>
    </dgm:pt>
    <dgm:pt modelId="{28A88E1F-889B-4491-8369-7B6DC9704D69}">
      <dgm:prSet phldrT="[Texto]" custT="1"/>
      <dgm:spPr/>
      <dgm:t>
        <a:bodyPr/>
        <a:lstStyle/>
        <a:p>
          <a:pPr rtl="0"/>
          <a:r>
            <a:rPr lang="es-EC" sz="1500" dirty="0"/>
            <a:t>Planta de té (</a:t>
          </a:r>
          <a:r>
            <a:rPr lang="es-EC" sz="1500" i="1" dirty="0" err="1"/>
            <a:t>Camellia</a:t>
          </a:r>
          <a:r>
            <a:rPr lang="es-EC" sz="1500" i="1" dirty="0"/>
            <a:t> </a:t>
          </a:r>
          <a:r>
            <a:rPr lang="es-EC" sz="1500" i="1" dirty="0" err="1"/>
            <a:t>sinensis</a:t>
          </a:r>
          <a:r>
            <a:rPr lang="es-EC" sz="1500" i="1" dirty="0"/>
            <a:t> </a:t>
          </a:r>
          <a:r>
            <a:rPr lang="es-EC" sz="1500" dirty="0"/>
            <a:t>(L.) O. Kuntze</a:t>
          </a:r>
          <a:r>
            <a:rPr lang="es-EC" sz="1500" dirty="0">
              <a:latin typeface="Arial"/>
            </a:rPr>
            <a:t>)</a:t>
          </a:r>
          <a:endParaRPr lang="es-EC" sz="1500" dirty="0"/>
        </a:p>
      </dgm:t>
    </dgm:pt>
    <dgm:pt modelId="{EFFFEC8B-A51B-4892-9559-4FC01B46F086}" type="parTrans" cxnId="{120E3C09-10E0-4C33-87DC-9DD9CA048FA5}">
      <dgm:prSet/>
      <dgm:spPr/>
      <dgm:t>
        <a:bodyPr/>
        <a:lstStyle/>
        <a:p>
          <a:endParaRPr lang="es-EC"/>
        </a:p>
      </dgm:t>
    </dgm:pt>
    <dgm:pt modelId="{DF86FEF8-5268-4D47-8E4B-D91A8ADFCC03}" type="sibTrans" cxnId="{120E3C09-10E0-4C33-87DC-9DD9CA048FA5}">
      <dgm:prSet/>
      <dgm:spPr/>
      <dgm:t>
        <a:bodyPr/>
        <a:lstStyle/>
        <a:p>
          <a:endParaRPr lang="es-EC"/>
        </a:p>
      </dgm:t>
    </dgm:pt>
    <dgm:pt modelId="{35C79B8A-11BD-4FB1-BBFB-ED2A29F1FEA2}">
      <dgm:prSet phldrT="[Texto]" custT="1"/>
      <dgm:spPr/>
      <dgm:t>
        <a:bodyPr/>
        <a:lstStyle/>
        <a:p>
          <a:r>
            <a:rPr lang="es-EC" sz="1500" b="1" dirty="0"/>
            <a:t>Arbustivas y frutales</a:t>
          </a:r>
        </a:p>
      </dgm:t>
    </dgm:pt>
    <dgm:pt modelId="{D0F44F15-1FC6-45C2-B0A7-A5E3FB754274}" type="parTrans" cxnId="{871CB8F1-F1E9-4F33-A6E6-3C7158F0E733}">
      <dgm:prSet/>
      <dgm:spPr/>
      <dgm:t>
        <a:bodyPr/>
        <a:lstStyle/>
        <a:p>
          <a:endParaRPr lang="es-EC"/>
        </a:p>
      </dgm:t>
    </dgm:pt>
    <dgm:pt modelId="{A4065D50-80EE-4569-A508-862D37168EEC}" type="sibTrans" cxnId="{871CB8F1-F1E9-4F33-A6E6-3C7158F0E733}">
      <dgm:prSet/>
      <dgm:spPr/>
      <dgm:t>
        <a:bodyPr/>
        <a:lstStyle/>
        <a:p>
          <a:endParaRPr lang="es-EC"/>
        </a:p>
      </dgm:t>
    </dgm:pt>
    <dgm:pt modelId="{F8A5EFC1-754F-4F57-B785-411B7CD3CD93}">
      <dgm:prSet phldrT="[Texto]" custT="1"/>
      <dgm:spPr/>
      <dgm:t>
        <a:bodyPr/>
        <a:lstStyle/>
        <a:p>
          <a:pPr rtl="0"/>
          <a:r>
            <a:rPr lang="es-EC" sz="1500" dirty="0" err="1"/>
            <a:t>Modroño</a:t>
          </a:r>
          <a:r>
            <a:rPr lang="es-EC" sz="1500" dirty="0"/>
            <a:t> (</a:t>
          </a:r>
          <a:r>
            <a:rPr lang="es-EC" sz="1500" i="1" dirty="0" err="1"/>
            <a:t>Arbutus</a:t>
          </a:r>
          <a:r>
            <a:rPr lang="es-EC" sz="1500" i="1" dirty="0"/>
            <a:t> </a:t>
          </a:r>
          <a:r>
            <a:rPr lang="es-EC" sz="1500" i="1" dirty="0" err="1"/>
            <a:t>unedo</a:t>
          </a:r>
          <a:r>
            <a:rPr lang="es-EC" sz="1500" i="1" dirty="0">
              <a:latin typeface="Arial"/>
            </a:rPr>
            <a:t> L</a:t>
          </a:r>
          <a:r>
            <a:rPr lang="es-EC" sz="1500" dirty="0">
              <a:latin typeface="Arial"/>
            </a:rPr>
            <a:t>.)</a:t>
          </a:r>
          <a:endParaRPr lang="es-EC" sz="1500" dirty="0"/>
        </a:p>
      </dgm:t>
    </dgm:pt>
    <dgm:pt modelId="{BD914A7E-EFE4-4C16-961A-BE090163519A}" type="parTrans" cxnId="{8139FA58-EFA2-4D3C-82B7-17A5D9985236}">
      <dgm:prSet/>
      <dgm:spPr/>
      <dgm:t>
        <a:bodyPr/>
        <a:lstStyle/>
        <a:p>
          <a:endParaRPr lang="es-EC"/>
        </a:p>
      </dgm:t>
    </dgm:pt>
    <dgm:pt modelId="{E7F1681D-E55D-4D4A-A533-C710D72686E7}" type="sibTrans" cxnId="{8139FA58-EFA2-4D3C-82B7-17A5D9985236}">
      <dgm:prSet/>
      <dgm:spPr/>
      <dgm:t>
        <a:bodyPr/>
        <a:lstStyle/>
        <a:p>
          <a:endParaRPr lang="es-EC"/>
        </a:p>
      </dgm:t>
    </dgm:pt>
    <dgm:pt modelId="{9132124C-8D06-484B-8EE9-025AFEA8AA10}">
      <dgm:prSet phldrT="[Texto]" custT="1"/>
      <dgm:spPr/>
      <dgm:t>
        <a:bodyPr/>
        <a:lstStyle/>
        <a:p>
          <a:r>
            <a:rPr lang="es-EC" sz="1500" dirty="0"/>
            <a:t>Rododendro (</a:t>
          </a:r>
          <a:r>
            <a:rPr lang="es-EC" sz="1500" i="1" dirty="0" err="1"/>
            <a:t>Rhododendron</a:t>
          </a:r>
          <a:r>
            <a:rPr lang="es-EC" sz="1500" i="1" dirty="0"/>
            <a:t> </a:t>
          </a:r>
          <a:r>
            <a:rPr lang="es-EC" sz="1500" i="1" dirty="0" err="1"/>
            <a:t>spp</a:t>
          </a:r>
          <a:r>
            <a:rPr lang="es-EC" sz="1500" dirty="0">
              <a:latin typeface="Arial"/>
            </a:rPr>
            <a:t>.)</a:t>
          </a:r>
          <a:endParaRPr lang="es-EC" sz="1500" dirty="0"/>
        </a:p>
      </dgm:t>
    </dgm:pt>
    <dgm:pt modelId="{00C72F23-9698-4C4D-9861-4B5C48BC3229}" type="parTrans" cxnId="{49A627AC-882B-4E8C-857B-7C3E420D84EE}">
      <dgm:prSet/>
      <dgm:spPr/>
      <dgm:t>
        <a:bodyPr/>
        <a:lstStyle/>
        <a:p>
          <a:endParaRPr lang="es-EC"/>
        </a:p>
      </dgm:t>
    </dgm:pt>
    <dgm:pt modelId="{37156879-4BD2-4F68-8FF4-70EAE4CAFF10}" type="sibTrans" cxnId="{49A627AC-882B-4E8C-857B-7C3E420D84EE}">
      <dgm:prSet/>
      <dgm:spPr/>
      <dgm:t>
        <a:bodyPr/>
        <a:lstStyle/>
        <a:p>
          <a:endParaRPr lang="es-EC"/>
        </a:p>
      </dgm:t>
    </dgm:pt>
    <dgm:pt modelId="{70501F7C-AD96-4525-9925-563E5359070F}">
      <dgm:prSet phldrT="[Texto]" custT="1"/>
      <dgm:spPr/>
      <dgm:t>
        <a:bodyPr/>
        <a:lstStyle/>
        <a:p>
          <a:pPr rtl="0"/>
          <a:r>
            <a:rPr lang="es-EC" sz="1500" dirty="0"/>
            <a:t>Jasmín (</a:t>
          </a:r>
          <a:r>
            <a:rPr lang="es-EC" sz="1500" i="1" dirty="0" err="1"/>
            <a:t>Jasminum</a:t>
          </a:r>
          <a:r>
            <a:rPr lang="es-EC" sz="1500" i="1" dirty="0">
              <a:latin typeface="Arial"/>
            </a:rPr>
            <a:t> </a:t>
          </a:r>
          <a:r>
            <a:rPr lang="es-EC" sz="1500" i="1" dirty="0" err="1">
              <a:latin typeface="Arial"/>
            </a:rPr>
            <a:t>sambac</a:t>
          </a:r>
          <a:r>
            <a:rPr lang="es-EC" sz="1500" i="1" dirty="0">
              <a:latin typeface="Arial"/>
            </a:rPr>
            <a:t> </a:t>
          </a:r>
          <a:r>
            <a:rPr lang="es-EC" sz="1500" i="0" dirty="0">
              <a:latin typeface="Arial"/>
            </a:rPr>
            <a:t>L.</a:t>
          </a:r>
          <a:r>
            <a:rPr lang="es-EC" sz="1500" dirty="0">
              <a:latin typeface="Arial"/>
            </a:rPr>
            <a:t>)</a:t>
          </a:r>
          <a:endParaRPr lang="es-EC" sz="1500" dirty="0"/>
        </a:p>
      </dgm:t>
    </dgm:pt>
    <dgm:pt modelId="{0EF4B5E7-FD75-4FC6-B503-2B6BD0FB6356}" type="parTrans" cxnId="{F1F92FE6-DBB8-4B1F-B285-33973BEFBE9A}">
      <dgm:prSet/>
      <dgm:spPr/>
      <dgm:t>
        <a:bodyPr/>
        <a:lstStyle/>
        <a:p>
          <a:endParaRPr lang="es-EC"/>
        </a:p>
      </dgm:t>
    </dgm:pt>
    <dgm:pt modelId="{7643BFDD-5D27-4478-92AE-0F8340741560}" type="sibTrans" cxnId="{F1F92FE6-DBB8-4B1F-B285-33973BEFBE9A}">
      <dgm:prSet/>
      <dgm:spPr/>
      <dgm:t>
        <a:bodyPr/>
        <a:lstStyle/>
        <a:p>
          <a:endParaRPr lang="es-EC"/>
        </a:p>
      </dgm:t>
    </dgm:pt>
    <dgm:pt modelId="{02F05CCB-FF4A-448B-8058-68E6B7D72B10}">
      <dgm:prSet phldrT="[Texto]" custT="1"/>
      <dgm:spPr/>
      <dgm:t>
        <a:bodyPr/>
        <a:lstStyle/>
        <a:p>
          <a:pPr rtl="0"/>
          <a:r>
            <a:rPr lang="es-EC" sz="1500" dirty="0" err="1"/>
            <a:t>Arbol</a:t>
          </a:r>
          <a:r>
            <a:rPr lang="es-EC" sz="1500" dirty="0"/>
            <a:t> de la vida (</a:t>
          </a:r>
          <a:r>
            <a:rPr lang="es-EC" sz="1500" i="1" dirty="0" err="1"/>
            <a:t>Platycladus</a:t>
          </a:r>
          <a:r>
            <a:rPr lang="es-EC" sz="1500" i="1" dirty="0"/>
            <a:t> </a:t>
          </a:r>
          <a:r>
            <a:rPr lang="es-EC" sz="1500" i="1" dirty="0" err="1"/>
            <a:t>orientalis</a:t>
          </a:r>
          <a:r>
            <a:rPr lang="es-EC" sz="1500" i="1" dirty="0">
              <a:latin typeface="Arial"/>
            </a:rPr>
            <a:t> </a:t>
          </a:r>
          <a:r>
            <a:rPr lang="es-EC" sz="1500" dirty="0"/>
            <a:t>(L.) Franco</a:t>
          </a:r>
          <a:r>
            <a:rPr lang="es-EC" sz="1500" dirty="0">
              <a:latin typeface="Arial"/>
            </a:rPr>
            <a:t>)</a:t>
          </a:r>
          <a:endParaRPr lang="es-EC" sz="1500" dirty="0"/>
        </a:p>
      </dgm:t>
    </dgm:pt>
    <dgm:pt modelId="{7F6ED836-7ABE-4D98-952E-F659C53BC046}" type="parTrans" cxnId="{CF4A7B1D-8249-4F54-AC93-53CAC3BF74F9}">
      <dgm:prSet/>
      <dgm:spPr/>
      <dgm:t>
        <a:bodyPr/>
        <a:lstStyle/>
        <a:p>
          <a:endParaRPr lang="es-EC"/>
        </a:p>
      </dgm:t>
    </dgm:pt>
    <dgm:pt modelId="{1C7944AD-662D-405B-A59A-4D956C2C31A4}" type="sibTrans" cxnId="{CF4A7B1D-8249-4F54-AC93-53CAC3BF74F9}">
      <dgm:prSet/>
      <dgm:spPr/>
      <dgm:t>
        <a:bodyPr/>
        <a:lstStyle/>
        <a:p>
          <a:endParaRPr lang="es-EC"/>
        </a:p>
      </dgm:t>
    </dgm:pt>
    <dgm:pt modelId="{DE8A3D4C-C03B-429A-9BFB-4B31DCECBE79}">
      <dgm:prSet phldrT="[Texto]" custT="1"/>
      <dgm:spPr/>
      <dgm:t>
        <a:bodyPr/>
        <a:lstStyle/>
        <a:p>
          <a:pPr rtl="0"/>
          <a:r>
            <a:rPr lang="es-EC" sz="1500" dirty="0" err="1"/>
            <a:t>Arbol</a:t>
          </a:r>
          <a:r>
            <a:rPr lang="es-EC" sz="1500" dirty="0"/>
            <a:t> de seda (</a:t>
          </a:r>
          <a:r>
            <a:rPr lang="es-EC" sz="1500" i="1" dirty="0" err="1"/>
            <a:t>Albizia</a:t>
          </a:r>
          <a:r>
            <a:rPr lang="es-EC" sz="1500" i="1" dirty="0"/>
            <a:t> </a:t>
          </a:r>
          <a:r>
            <a:rPr lang="es-EC" sz="1500" i="1" dirty="0" err="1"/>
            <a:t>julibrissin</a:t>
          </a:r>
          <a:r>
            <a:rPr lang="es-EC" sz="1500" i="1" dirty="0">
              <a:latin typeface="Arial"/>
            </a:rPr>
            <a:t> </a:t>
          </a:r>
          <a:r>
            <a:rPr lang="es-EC" sz="1500" dirty="0" err="1"/>
            <a:t>Durazz</a:t>
          </a:r>
          <a:r>
            <a:rPr lang="es-EC" sz="1500" dirty="0"/>
            <a:t>)</a:t>
          </a:r>
        </a:p>
      </dgm:t>
    </dgm:pt>
    <dgm:pt modelId="{8E787618-EBDB-45F2-930F-FC655ADDC9E8}" type="parTrans" cxnId="{3DC99B20-2A90-458F-A708-0295E48A7398}">
      <dgm:prSet/>
      <dgm:spPr/>
      <dgm:t>
        <a:bodyPr/>
        <a:lstStyle/>
        <a:p>
          <a:endParaRPr lang="es-EC"/>
        </a:p>
      </dgm:t>
    </dgm:pt>
    <dgm:pt modelId="{49DC21AB-E63F-4518-BEC8-3AC64D4A6F8B}" type="sibTrans" cxnId="{3DC99B20-2A90-458F-A708-0295E48A7398}">
      <dgm:prSet/>
      <dgm:spPr/>
      <dgm:t>
        <a:bodyPr/>
        <a:lstStyle/>
        <a:p>
          <a:endParaRPr lang="es-EC"/>
        </a:p>
      </dgm:t>
    </dgm:pt>
    <dgm:pt modelId="{F1F11F69-90D3-4C40-836D-16A0FA1ED0ED}">
      <dgm:prSet phldrT="[Texto]" custT="1"/>
      <dgm:spPr/>
      <dgm:t>
        <a:bodyPr/>
        <a:lstStyle/>
        <a:p>
          <a:pPr rtl="0"/>
          <a:r>
            <a:rPr lang="es-EC" sz="1500" dirty="0"/>
            <a:t>Flor de cera (</a:t>
          </a:r>
          <a:r>
            <a:rPr lang="es-EC" sz="1500" i="1" dirty="0" err="1"/>
            <a:t>Chamelaucium</a:t>
          </a:r>
          <a:r>
            <a:rPr lang="es-EC" sz="1500" i="1" dirty="0"/>
            <a:t> uncinatum</a:t>
          </a:r>
          <a:r>
            <a:rPr lang="es-EC" sz="1500" i="1" dirty="0">
              <a:latin typeface="Arial"/>
            </a:rPr>
            <a:t> </a:t>
          </a:r>
          <a:r>
            <a:rPr lang="es-EC" sz="1500" dirty="0"/>
            <a:t>Schauer)</a:t>
          </a:r>
        </a:p>
      </dgm:t>
    </dgm:pt>
    <dgm:pt modelId="{B446B738-0A22-4BEC-A580-F59F6937FE8F}" type="parTrans" cxnId="{7765BA8B-8C3E-4336-B97C-B236413DCE38}">
      <dgm:prSet/>
      <dgm:spPr/>
      <dgm:t>
        <a:bodyPr/>
        <a:lstStyle/>
        <a:p>
          <a:endParaRPr lang="es-EC"/>
        </a:p>
      </dgm:t>
    </dgm:pt>
    <dgm:pt modelId="{FF2F16F3-388C-4B30-9E28-FCFE296DFBCC}" type="sibTrans" cxnId="{7765BA8B-8C3E-4336-B97C-B236413DCE38}">
      <dgm:prSet/>
      <dgm:spPr/>
      <dgm:t>
        <a:bodyPr/>
        <a:lstStyle/>
        <a:p>
          <a:endParaRPr lang="es-EC"/>
        </a:p>
      </dgm:t>
    </dgm:pt>
    <dgm:pt modelId="{43CBD903-176F-4661-B218-0DF73C77F7BB}">
      <dgm:prSet phldrT="[Texto]" custT="1"/>
      <dgm:spPr/>
      <dgm:t>
        <a:bodyPr/>
        <a:lstStyle/>
        <a:p>
          <a:pPr rtl="0"/>
          <a:r>
            <a:rPr lang="es-EC" sz="1500" dirty="0"/>
            <a:t>Manzana (</a:t>
          </a:r>
          <a:r>
            <a:rPr lang="es-EC" sz="1500" i="1" dirty="0" err="1"/>
            <a:t>Malus</a:t>
          </a:r>
          <a:r>
            <a:rPr lang="es-EC" sz="1500" i="1" dirty="0"/>
            <a:t> domestica</a:t>
          </a:r>
          <a:r>
            <a:rPr lang="es-EC" sz="1500" i="1" dirty="0">
              <a:latin typeface="Arial"/>
            </a:rPr>
            <a:t> </a:t>
          </a:r>
          <a:r>
            <a:rPr lang="es-EC" sz="1500" dirty="0" err="1"/>
            <a:t>Borkh</a:t>
          </a:r>
          <a:r>
            <a:rPr lang="es-EC" sz="1500" dirty="0"/>
            <a:t>)</a:t>
          </a:r>
        </a:p>
      </dgm:t>
    </dgm:pt>
    <dgm:pt modelId="{33A69D77-62E5-44BD-B223-3ADCDFED931F}" type="parTrans" cxnId="{A9E90E7A-C6B3-46DE-A47C-FA6C1BBD4D1B}">
      <dgm:prSet/>
      <dgm:spPr/>
      <dgm:t>
        <a:bodyPr/>
        <a:lstStyle/>
        <a:p>
          <a:endParaRPr lang="es-EC"/>
        </a:p>
      </dgm:t>
    </dgm:pt>
    <dgm:pt modelId="{7F671E8D-6C0D-4A2C-ACB1-FAD1489C5F57}" type="sibTrans" cxnId="{A9E90E7A-C6B3-46DE-A47C-FA6C1BBD4D1B}">
      <dgm:prSet/>
      <dgm:spPr/>
      <dgm:t>
        <a:bodyPr/>
        <a:lstStyle/>
        <a:p>
          <a:endParaRPr lang="es-EC"/>
        </a:p>
      </dgm:t>
    </dgm:pt>
    <dgm:pt modelId="{BA421837-9C56-4FAD-8F30-B77FDF38ABFB}">
      <dgm:prSet phldrT="[Texto]" custT="1"/>
      <dgm:spPr/>
      <dgm:t>
        <a:bodyPr/>
        <a:lstStyle/>
        <a:p>
          <a:pPr rtl="0"/>
          <a:r>
            <a:rPr lang="es-EC" sz="1500" dirty="0"/>
            <a:t>Guayabo (</a:t>
          </a:r>
          <a:r>
            <a:rPr lang="es-EC" sz="1500" i="1" dirty="0"/>
            <a:t>Psidium guajava</a:t>
          </a:r>
          <a:r>
            <a:rPr lang="es-EC" sz="1500" dirty="0"/>
            <a:t> L</a:t>
          </a:r>
          <a:r>
            <a:rPr lang="es-EC" sz="1500" dirty="0">
              <a:latin typeface="Arial"/>
            </a:rPr>
            <a:t>.)</a:t>
          </a:r>
          <a:endParaRPr lang="es-EC" sz="1500" dirty="0"/>
        </a:p>
      </dgm:t>
    </dgm:pt>
    <dgm:pt modelId="{32D1EA6F-56D5-46AE-99EB-9B92C6DC8590}" type="parTrans" cxnId="{7D27BCCA-20DC-4683-8F29-4484EC4726C6}">
      <dgm:prSet/>
      <dgm:spPr/>
      <dgm:t>
        <a:bodyPr/>
        <a:lstStyle/>
        <a:p>
          <a:endParaRPr lang="es-EC"/>
        </a:p>
      </dgm:t>
    </dgm:pt>
    <dgm:pt modelId="{CBED47A1-077B-4F2F-83C4-6F0068D08005}" type="sibTrans" cxnId="{7D27BCCA-20DC-4683-8F29-4484EC4726C6}">
      <dgm:prSet/>
      <dgm:spPr/>
      <dgm:t>
        <a:bodyPr/>
        <a:lstStyle/>
        <a:p>
          <a:endParaRPr lang="es-EC"/>
        </a:p>
      </dgm:t>
    </dgm:pt>
    <dgm:pt modelId="{449B802C-DB4D-47D7-8609-73A67AE873DB}">
      <dgm:prSet phldrT="[Texto]" custT="1"/>
      <dgm:spPr/>
      <dgm:t>
        <a:bodyPr/>
        <a:lstStyle/>
        <a:p>
          <a:r>
            <a:rPr lang="es-EC" sz="1500" dirty="0"/>
            <a:t>Algodón (</a:t>
          </a:r>
          <a:r>
            <a:rPr lang="es-EC" sz="1500" i="1" dirty="0" err="1"/>
            <a:t>Gossypium</a:t>
          </a:r>
          <a:r>
            <a:rPr lang="es-EC" sz="1500" i="1" dirty="0"/>
            <a:t> </a:t>
          </a:r>
          <a:r>
            <a:rPr lang="es-EC" sz="1500" i="1" dirty="0" err="1"/>
            <a:t>hirsutum</a:t>
          </a:r>
          <a:r>
            <a:rPr lang="es-EC" sz="1500" i="1" dirty="0"/>
            <a:t> </a:t>
          </a:r>
          <a:r>
            <a:rPr lang="es-EC" sz="1500" dirty="0"/>
            <a:t>L.)</a:t>
          </a:r>
          <a:r>
            <a:rPr lang="es-EC" sz="1700" dirty="0"/>
            <a:t> </a:t>
          </a:r>
        </a:p>
      </dgm:t>
    </dgm:pt>
    <dgm:pt modelId="{064CE78E-13F6-468D-9ACC-E8B7E9642A0B}" type="parTrans" cxnId="{384C42F6-344A-4A88-81AA-B065F906D919}">
      <dgm:prSet/>
      <dgm:spPr/>
      <dgm:t>
        <a:bodyPr/>
        <a:lstStyle/>
        <a:p>
          <a:endParaRPr lang="es-EC"/>
        </a:p>
      </dgm:t>
    </dgm:pt>
    <dgm:pt modelId="{15DF0C41-989A-4651-B932-843700B95C35}" type="sibTrans" cxnId="{384C42F6-344A-4A88-81AA-B065F906D919}">
      <dgm:prSet/>
      <dgm:spPr/>
      <dgm:t>
        <a:bodyPr/>
        <a:lstStyle/>
        <a:p>
          <a:endParaRPr lang="es-EC"/>
        </a:p>
      </dgm:t>
    </dgm:pt>
    <dgm:pt modelId="{3535B1F9-480B-4487-86E3-85D79F16A2F7}" type="pres">
      <dgm:prSet presAssocID="{B42FE7C1-5AA2-400D-A305-EFCB80D6526F}" presName="linear" presStyleCnt="0">
        <dgm:presLayoutVars>
          <dgm:dir/>
          <dgm:animLvl val="lvl"/>
          <dgm:resizeHandles val="exact"/>
        </dgm:presLayoutVars>
      </dgm:prSet>
      <dgm:spPr/>
    </dgm:pt>
    <dgm:pt modelId="{ED4FA117-BC4A-448F-851F-61F495589BC1}" type="pres">
      <dgm:prSet presAssocID="{14A5BCB1-94D1-4C4E-B685-D7D36FABAFAF}" presName="parentLin" presStyleCnt="0"/>
      <dgm:spPr/>
    </dgm:pt>
    <dgm:pt modelId="{BF03B202-3B55-4F76-B7E5-6380D2709A2D}" type="pres">
      <dgm:prSet presAssocID="{14A5BCB1-94D1-4C4E-B685-D7D36FABAFAF}" presName="parentLeftMargin" presStyleLbl="node1" presStyleIdx="0" presStyleCnt="2"/>
      <dgm:spPr/>
    </dgm:pt>
    <dgm:pt modelId="{AF6F577F-0C19-438E-B740-72A5B2441887}" type="pres">
      <dgm:prSet presAssocID="{14A5BCB1-94D1-4C4E-B685-D7D36FABAFA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D83CCB5-3DD1-4B48-A37D-6E18CE4B73C2}" type="pres">
      <dgm:prSet presAssocID="{14A5BCB1-94D1-4C4E-B685-D7D36FABAFAF}" presName="negativeSpace" presStyleCnt="0"/>
      <dgm:spPr/>
    </dgm:pt>
    <dgm:pt modelId="{F61DCDE9-DB45-457E-9589-CC4718193782}" type="pres">
      <dgm:prSet presAssocID="{14A5BCB1-94D1-4C4E-B685-D7D36FABAFAF}" presName="childText" presStyleLbl="conFgAcc1" presStyleIdx="0" presStyleCnt="2">
        <dgm:presLayoutVars>
          <dgm:bulletEnabled val="1"/>
        </dgm:presLayoutVars>
      </dgm:prSet>
      <dgm:spPr/>
    </dgm:pt>
    <dgm:pt modelId="{E7C9FB8F-92ED-41CC-9C12-666479DC4F2C}" type="pres">
      <dgm:prSet presAssocID="{6F493F89-0CF9-434D-8D20-42ADC612FF6E}" presName="spaceBetweenRectangles" presStyleCnt="0"/>
      <dgm:spPr/>
    </dgm:pt>
    <dgm:pt modelId="{E516A0E0-A54C-4ECB-8970-939373899D43}" type="pres">
      <dgm:prSet presAssocID="{35C79B8A-11BD-4FB1-BBFB-ED2A29F1FEA2}" presName="parentLin" presStyleCnt="0"/>
      <dgm:spPr/>
    </dgm:pt>
    <dgm:pt modelId="{516346F4-925C-43B9-B08A-E725F2BC8BE5}" type="pres">
      <dgm:prSet presAssocID="{35C79B8A-11BD-4FB1-BBFB-ED2A29F1FEA2}" presName="parentLeftMargin" presStyleLbl="node1" presStyleIdx="0" presStyleCnt="2"/>
      <dgm:spPr/>
    </dgm:pt>
    <dgm:pt modelId="{5E9780C3-E076-45B2-8408-8B083C22BE0A}" type="pres">
      <dgm:prSet presAssocID="{35C79B8A-11BD-4FB1-BBFB-ED2A29F1FEA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C99504F-C268-4AB3-B64B-695DD8435936}" type="pres">
      <dgm:prSet presAssocID="{35C79B8A-11BD-4FB1-BBFB-ED2A29F1FEA2}" presName="negativeSpace" presStyleCnt="0"/>
      <dgm:spPr/>
    </dgm:pt>
    <dgm:pt modelId="{926B613F-44CE-4BEB-90D4-9B62B52F19A3}" type="pres">
      <dgm:prSet presAssocID="{35C79B8A-11BD-4FB1-BBFB-ED2A29F1FEA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20E3C09-10E0-4C33-87DC-9DD9CA048FA5}" srcId="{14A5BCB1-94D1-4C4E-B685-D7D36FABAFAF}" destId="{28A88E1F-889B-4491-8369-7B6DC9704D69}" srcOrd="0" destOrd="0" parTransId="{EFFFEC8B-A51B-4892-9559-4FC01B46F086}" sibTransId="{DF86FEF8-5268-4D47-8E4B-D91A8ADFCC03}"/>
    <dgm:cxn modelId="{1DAA8D0A-6830-4769-B40C-53F23F763CD4}" type="presOf" srcId="{70501F7C-AD96-4525-9925-563E5359070F}" destId="{926B613F-44CE-4BEB-90D4-9B62B52F19A3}" srcOrd="0" destOrd="0" presId="urn:microsoft.com/office/officeart/2005/8/layout/list1"/>
    <dgm:cxn modelId="{4FA03415-A7DB-4C3D-8475-5CF15003AD41}" srcId="{B42FE7C1-5AA2-400D-A305-EFCB80D6526F}" destId="{14A5BCB1-94D1-4C4E-B685-D7D36FABAFAF}" srcOrd="0" destOrd="0" parTransId="{20F6E9BD-E670-40EF-BC0F-77F7CEBE21EB}" sibTransId="{6F493F89-0CF9-434D-8D20-42ADC612FF6E}"/>
    <dgm:cxn modelId="{CF4A7B1D-8249-4F54-AC93-53CAC3BF74F9}" srcId="{35C79B8A-11BD-4FB1-BBFB-ED2A29F1FEA2}" destId="{02F05CCB-FF4A-448B-8058-68E6B7D72B10}" srcOrd="1" destOrd="0" parTransId="{7F6ED836-7ABE-4D98-952E-F659C53BC046}" sibTransId="{1C7944AD-662D-405B-A59A-4D956C2C31A4}"/>
    <dgm:cxn modelId="{3DC99B20-2A90-458F-A708-0295E48A7398}" srcId="{35C79B8A-11BD-4FB1-BBFB-ED2A29F1FEA2}" destId="{DE8A3D4C-C03B-429A-9BFB-4B31DCECBE79}" srcOrd="2" destOrd="0" parTransId="{8E787618-EBDB-45F2-930F-FC655ADDC9E8}" sibTransId="{49DC21AB-E63F-4518-BEC8-3AC64D4A6F8B}"/>
    <dgm:cxn modelId="{4FFAB527-6CA1-4D97-B4DE-6A3DB27F20F2}" type="presOf" srcId="{F8A5EFC1-754F-4F57-B785-411B7CD3CD93}" destId="{F61DCDE9-DB45-457E-9589-CC4718193782}" srcOrd="0" destOrd="1" presId="urn:microsoft.com/office/officeart/2005/8/layout/list1"/>
    <dgm:cxn modelId="{896B402F-B78B-4C61-B758-294DC97A8017}" type="presOf" srcId="{DE8A3D4C-C03B-429A-9BFB-4B31DCECBE79}" destId="{926B613F-44CE-4BEB-90D4-9B62B52F19A3}" srcOrd="0" destOrd="2" presId="urn:microsoft.com/office/officeart/2005/8/layout/list1"/>
    <dgm:cxn modelId="{DDF35132-59E8-4EAC-82EB-27E93B27E1E4}" type="presOf" srcId="{35C79B8A-11BD-4FB1-BBFB-ED2A29F1FEA2}" destId="{516346F4-925C-43B9-B08A-E725F2BC8BE5}" srcOrd="0" destOrd="0" presId="urn:microsoft.com/office/officeart/2005/8/layout/list1"/>
    <dgm:cxn modelId="{CB8FF23E-FAAF-4BB0-9C59-62F97400F28E}" type="presOf" srcId="{43CBD903-176F-4661-B218-0DF73C77F7BB}" destId="{926B613F-44CE-4BEB-90D4-9B62B52F19A3}" srcOrd="0" destOrd="4" presId="urn:microsoft.com/office/officeart/2005/8/layout/list1"/>
    <dgm:cxn modelId="{8A948145-1E50-4249-8097-F19F9D6C6C2A}" type="presOf" srcId="{BA421837-9C56-4FAD-8F30-B77FDF38ABFB}" destId="{926B613F-44CE-4BEB-90D4-9B62B52F19A3}" srcOrd="0" destOrd="5" presId="urn:microsoft.com/office/officeart/2005/8/layout/list1"/>
    <dgm:cxn modelId="{6EDDA245-029B-41EB-B0A0-E503D7133E16}" type="presOf" srcId="{B42FE7C1-5AA2-400D-A305-EFCB80D6526F}" destId="{3535B1F9-480B-4487-86E3-85D79F16A2F7}" srcOrd="0" destOrd="0" presId="urn:microsoft.com/office/officeart/2005/8/layout/list1"/>
    <dgm:cxn modelId="{A1B54C66-CEDA-4427-ADB2-84D8BFAA95A9}" type="presOf" srcId="{02F05CCB-FF4A-448B-8058-68E6B7D72B10}" destId="{926B613F-44CE-4BEB-90D4-9B62B52F19A3}" srcOrd="0" destOrd="1" presId="urn:microsoft.com/office/officeart/2005/8/layout/list1"/>
    <dgm:cxn modelId="{95D58A46-934A-4815-8821-C06BCD7EDD9C}" type="presOf" srcId="{14A5BCB1-94D1-4C4E-B685-D7D36FABAFAF}" destId="{AF6F577F-0C19-438E-B740-72A5B2441887}" srcOrd="1" destOrd="0" presId="urn:microsoft.com/office/officeart/2005/8/layout/list1"/>
    <dgm:cxn modelId="{6F8B8371-C52A-44CF-BA49-332AE879A72E}" type="presOf" srcId="{449B802C-DB4D-47D7-8609-73A67AE873DB}" destId="{926B613F-44CE-4BEB-90D4-9B62B52F19A3}" srcOrd="0" destOrd="6" presId="urn:microsoft.com/office/officeart/2005/8/layout/list1"/>
    <dgm:cxn modelId="{8139FA58-EFA2-4D3C-82B7-17A5D9985236}" srcId="{14A5BCB1-94D1-4C4E-B685-D7D36FABAFAF}" destId="{F8A5EFC1-754F-4F57-B785-411B7CD3CD93}" srcOrd="1" destOrd="0" parTransId="{BD914A7E-EFE4-4C16-961A-BE090163519A}" sibTransId="{E7F1681D-E55D-4D4A-A533-C710D72686E7}"/>
    <dgm:cxn modelId="{A9E90E7A-C6B3-46DE-A47C-FA6C1BBD4D1B}" srcId="{35C79B8A-11BD-4FB1-BBFB-ED2A29F1FEA2}" destId="{43CBD903-176F-4661-B218-0DF73C77F7BB}" srcOrd="4" destOrd="0" parTransId="{33A69D77-62E5-44BD-B223-3ADCDFED931F}" sibTransId="{7F671E8D-6C0D-4A2C-ACB1-FAD1489C5F57}"/>
    <dgm:cxn modelId="{7765BA8B-8C3E-4336-B97C-B236413DCE38}" srcId="{35C79B8A-11BD-4FB1-BBFB-ED2A29F1FEA2}" destId="{F1F11F69-90D3-4C40-836D-16A0FA1ED0ED}" srcOrd="3" destOrd="0" parTransId="{B446B738-0A22-4BEC-A580-F59F6937FE8F}" sibTransId="{FF2F16F3-388C-4B30-9E28-FCFE296DFBCC}"/>
    <dgm:cxn modelId="{CB67FF94-329E-492A-9D78-DFD92C3220E0}" type="presOf" srcId="{9132124C-8D06-484B-8EE9-025AFEA8AA10}" destId="{F61DCDE9-DB45-457E-9589-CC4718193782}" srcOrd="0" destOrd="2" presId="urn:microsoft.com/office/officeart/2005/8/layout/list1"/>
    <dgm:cxn modelId="{49A627AC-882B-4E8C-857B-7C3E420D84EE}" srcId="{14A5BCB1-94D1-4C4E-B685-D7D36FABAFAF}" destId="{9132124C-8D06-484B-8EE9-025AFEA8AA10}" srcOrd="2" destOrd="0" parTransId="{00C72F23-9698-4C4D-9861-4B5C48BC3229}" sibTransId="{37156879-4BD2-4F68-8FF4-70EAE4CAFF10}"/>
    <dgm:cxn modelId="{0C6548AF-439F-49DC-BE1B-68F37048830B}" type="presOf" srcId="{F1F11F69-90D3-4C40-836D-16A0FA1ED0ED}" destId="{926B613F-44CE-4BEB-90D4-9B62B52F19A3}" srcOrd="0" destOrd="3" presId="urn:microsoft.com/office/officeart/2005/8/layout/list1"/>
    <dgm:cxn modelId="{7D27BCCA-20DC-4683-8F29-4484EC4726C6}" srcId="{35C79B8A-11BD-4FB1-BBFB-ED2A29F1FEA2}" destId="{BA421837-9C56-4FAD-8F30-B77FDF38ABFB}" srcOrd="5" destOrd="0" parTransId="{32D1EA6F-56D5-46AE-99EB-9B92C6DC8590}" sibTransId="{CBED47A1-077B-4F2F-83C4-6F0068D08005}"/>
    <dgm:cxn modelId="{F1F92FE6-DBB8-4B1F-B285-33973BEFBE9A}" srcId="{35C79B8A-11BD-4FB1-BBFB-ED2A29F1FEA2}" destId="{70501F7C-AD96-4525-9925-563E5359070F}" srcOrd="0" destOrd="0" parTransId="{0EF4B5E7-FD75-4FC6-B503-2B6BD0FB6356}" sibTransId="{7643BFDD-5D27-4478-92AE-0F8340741560}"/>
    <dgm:cxn modelId="{0DAAC1E7-8325-42C2-B4AC-5468B8A87563}" type="presOf" srcId="{28A88E1F-889B-4491-8369-7B6DC9704D69}" destId="{F61DCDE9-DB45-457E-9589-CC4718193782}" srcOrd="0" destOrd="0" presId="urn:microsoft.com/office/officeart/2005/8/layout/list1"/>
    <dgm:cxn modelId="{4B58ADE9-1827-4119-87CE-E90A084A800E}" type="presOf" srcId="{14A5BCB1-94D1-4C4E-B685-D7D36FABAFAF}" destId="{BF03B202-3B55-4F76-B7E5-6380D2709A2D}" srcOrd="0" destOrd="0" presId="urn:microsoft.com/office/officeart/2005/8/layout/list1"/>
    <dgm:cxn modelId="{03F425EB-3E55-4802-B584-1579C17CD5A5}" type="presOf" srcId="{35C79B8A-11BD-4FB1-BBFB-ED2A29F1FEA2}" destId="{5E9780C3-E076-45B2-8408-8B083C22BE0A}" srcOrd="1" destOrd="0" presId="urn:microsoft.com/office/officeart/2005/8/layout/list1"/>
    <dgm:cxn modelId="{871CB8F1-F1E9-4F33-A6E6-3C7158F0E733}" srcId="{B42FE7C1-5AA2-400D-A305-EFCB80D6526F}" destId="{35C79B8A-11BD-4FB1-BBFB-ED2A29F1FEA2}" srcOrd="1" destOrd="0" parTransId="{D0F44F15-1FC6-45C2-B0A7-A5E3FB754274}" sibTransId="{A4065D50-80EE-4569-A508-862D37168EEC}"/>
    <dgm:cxn modelId="{384C42F6-344A-4A88-81AA-B065F906D919}" srcId="{35C79B8A-11BD-4FB1-BBFB-ED2A29F1FEA2}" destId="{449B802C-DB4D-47D7-8609-73A67AE873DB}" srcOrd="6" destOrd="0" parTransId="{064CE78E-13F6-468D-9ACC-E8B7E9642A0B}" sibTransId="{15DF0C41-989A-4651-B932-843700B95C35}"/>
    <dgm:cxn modelId="{0662A8CE-AB7F-4C3C-BAAD-66C9E6A61A2F}" type="presParOf" srcId="{3535B1F9-480B-4487-86E3-85D79F16A2F7}" destId="{ED4FA117-BC4A-448F-851F-61F495589BC1}" srcOrd="0" destOrd="0" presId="urn:microsoft.com/office/officeart/2005/8/layout/list1"/>
    <dgm:cxn modelId="{0871CFEA-2194-4148-98C1-457827498F37}" type="presParOf" srcId="{ED4FA117-BC4A-448F-851F-61F495589BC1}" destId="{BF03B202-3B55-4F76-B7E5-6380D2709A2D}" srcOrd="0" destOrd="0" presId="urn:microsoft.com/office/officeart/2005/8/layout/list1"/>
    <dgm:cxn modelId="{CF229B13-F200-4D4E-8F93-3C4FE0350ED8}" type="presParOf" srcId="{ED4FA117-BC4A-448F-851F-61F495589BC1}" destId="{AF6F577F-0C19-438E-B740-72A5B2441887}" srcOrd="1" destOrd="0" presId="urn:microsoft.com/office/officeart/2005/8/layout/list1"/>
    <dgm:cxn modelId="{70F67C8D-8D08-4EB9-863C-A064C36946E5}" type="presParOf" srcId="{3535B1F9-480B-4487-86E3-85D79F16A2F7}" destId="{CD83CCB5-3DD1-4B48-A37D-6E18CE4B73C2}" srcOrd="1" destOrd="0" presId="urn:microsoft.com/office/officeart/2005/8/layout/list1"/>
    <dgm:cxn modelId="{3CE7829E-9787-4561-B40E-5F440723C135}" type="presParOf" srcId="{3535B1F9-480B-4487-86E3-85D79F16A2F7}" destId="{F61DCDE9-DB45-457E-9589-CC4718193782}" srcOrd="2" destOrd="0" presId="urn:microsoft.com/office/officeart/2005/8/layout/list1"/>
    <dgm:cxn modelId="{C0284209-E637-42C2-96A4-661554A89E4B}" type="presParOf" srcId="{3535B1F9-480B-4487-86E3-85D79F16A2F7}" destId="{E7C9FB8F-92ED-41CC-9C12-666479DC4F2C}" srcOrd="3" destOrd="0" presId="urn:microsoft.com/office/officeart/2005/8/layout/list1"/>
    <dgm:cxn modelId="{4DA1FD38-B0AD-4778-88B9-B6A1738881AB}" type="presParOf" srcId="{3535B1F9-480B-4487-86E3-85D79F16A2F7}" destId="{E516A0E0-A54C-4ECB-8970-939373899D43}" srcOrd="4" destOrd="0" presId="urn:microsoft.com/office/officeart/2005/8/layout/list1"/>
    <dgm:cxn modelId="{79F05674-39E8-4A1A-AF4F-D99607A343B5}" type="presParOf" srcId="{E516A0E0-A54C-4ECB-8970-939373899D43}" destId="{516346F4-925C-43B9-B08A-E725F2BC8BE5}" srcOrd="0" destOrd="0" presId="urn:microsoft.com/office/officeart/2005/8/layout/list1"/>
    <dgm:cxn modelId="{5B51F188-D588-4397-A1EB-38D3127B1A54}" type="presParOf" srcId="{E516A0E0-A54C-4ECB-8970-939373899D43}" destId="{5E9780C3-E076-45B2-8408-8B083C22BE0A}" srcOrd="1" destOrd="0" presId="urn:microsoft.com/office/officeart/2005/8/layout/list1"/>
    <dgm:cxn modelId="{3ED2BE4E-C102-4744-99B0-15F010CE21B7}" type="presParOf" srcId="{3535B1F9-480B-4487-86E3-85D79F16A2F7}" destId="{4C99504F-C268-4AB3-B64B-695DD8435936}" srcOrd="5" destOrd="0" presId="urn:microsoft.com/office/officeart/2005/8/layout/list1"/>
    <dgm:cxn modelId="{7A2D1BB7-1B2D-468E-AF16-84B38C47D390}" type="presParOf" srcId="{3535B1F9-480B-4487-86E3-85D79F16A2F7}" destId="{926B613F-44CE-4BEB-90D4-9B62B52F19A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4EDC68-C368-4168-84F5-7C4C8166187E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1CAB8AEF-8D0E-46E4-A670-90C293B4BE36}">
      <dgm:prSet phldrT="[Texto]" custT="1"/>
      <dgm:spPr/>
      <dgm:t>
        <a:bodyPr/>
        <a:lstStyle/>
        <a:p>
          <a:r>
            <a:rPr lang="es-EC" sz="1500" b="1" dirty="0" err="1"/>
            <a:t>Lingonberries</a:t>
          </a:r>
          <a:r>
            <a:rPr lang="es-EC" sz="1500" b="1" dirty="0"/>
            <a:t>: </a:t>
          </a:r>
          <a:r>
            <a:rPr lang="es-EC" sz="1500" i="1" dirty="0" err="1"/>
            <a:t>Vaccinium</a:t>
          </a:r>
          <a:r>
            <a:rPr lang="es-EC" sz="1500" i="1" dirty="0"/>
            <a:t> </a:t>
          </a:r>
          <a:r>
            <a:rPr lang="es-EC" sz="1500" i="1" dirty="0" err="1"/>
            <a:t>vitis</a:t>
          </a:r>
          <a:r>
            <a:rPr lang="es-EC" sz="1500" i="1" dirty="0"/>
            <a:t>-idea </a:t>
          </a:r>
          <a:r>
            <a:rPr lang="es-EC" sz="1500" dirty="0" err="1"/>
            <a:t>Linnaeus</a:t>
          </a:r>
          <a:r>
            <a:rPr lang="es-EC" sz="1500" dirty="0"/>
            <a:t>. </a:t>
          </a:r>
          <a:r>
            <a:rPr lang="es-EC" sz="1500" i="1" dirty="0"/>
            <a:t> </a:t>
          </a:r>
          <a:endParaRPr lang="es-EC" sz="1500" dirty="0"/>
        </a:p>
      </dgm:t>
    </dgm:pt>
    <dgm:pt modelId="{7B29D1A4-BA0D-4F20-85E5-6F66FBAFA0D8}" type="parTrans" cxnId="{C689AE94-F998-4C73-BB04-84720522D3CF}">
      <dgm:prSet/>
      <dgm:spPr/>
      <dgm:t>
        <a:bodyPr/>
        <a:lstStyle/>
        <a:p>
          <a:endParaRPr lang="es-EC"/>
        </a:p>
      </dgm:t>
    </dgm:pt>
    <dgm:pt modelId="{6B381240-1375-4258-B3F0-1B7791D05E10}" type="sibTrans" cxnId="{C689AE94-F998-4C73-BB04-84720522D3CF}">
      <dgm:prSet/>
      <dgm:spPr/>
      <dgm:t>
        <a:bodyPr/>
        <a:lstStyle/>
        <a:p>
          <a:endParaRPr lang="es-EC"/>
        </a:p>
      </dgm:t>
    </dgm:pt>
    <dgm:pt modelId="{D4934AAE-3262-47F1-8D46-A2D2B0342220}">
      <dgm:prSet phldrT="[Texto]" custT="1"/>
      <dgm:spPr/>
      <dgm:t>
        <a:bodyPr/>
        <a:lstStyle/>
        <a:p>
          <a:r>
            <a:rPr lang="es-EC" sz="1500" b="1" dirty="0" err="1"/>
            <a:t>Cranberries</a:t>
          </a:r>
          <a:r>
            <a:rPr lang="es-EC" sz="1500" b="1" dirty="0"/>
            <a:t>: </a:t>
          </a:r>
          <a:r>
            <a:rPr lang="es-EC" sz="1500" i="1" dirty="0" err="1"/>
            <a:t>Vaccinium</a:t>
          </a:r>
          <a:r>
            <a:rPr lang="es-EC" sz="1500" i="1" dirty="0"/>
            <a:t> </a:t>
          </a:r>
          <a:r>
            <a:rPr lang="es-EC" sz="1500" i="1" dirty="0" err="1"/>
            <a:t>macrocarpon</a:t>
          </a:r>
          <a:r>
            <a:rPr lang="es-EC" sz="1500" i="1" dirty="0"/>
            <a:t> </a:t>
          </a:r>
          <a:r>
            <a:rPr lang="es-EC" sz="1500" i="0" dirty="0"/>
            <a:t>Aiton</a:t>
          </a:r>
        </a:p>
      </dgm:t>
    </dgm:pt>
    <dgm:pt modelId="{5781ADE3-446F-410D-81C3-61794C2BE6F8}" type="parTrans" cxnId="{5F97A8B9-5D90-4613-AD65-2DB2573BC9EA}">
      <dgm:prSet/>
      <dgm:spPr/>
      <dgm:t>
        <a:bodyPr/>
        <a:lstStyle/>
        <a:p>
          <a:endParaRPr lang="es-EC"/>
        </a:p>
      </dgm:t>
    </dgm:pt>
    <dgm:pt modelId="{AC97E8A3-A7A3-4EA1-8B73-532B02664581}" type="sibTrans" cxnId="{5F97A8B9-5D90-4613-AD65-2DB2573BC9EA}">
      <dgm:prSet/>
      <dgm:spPr/>
      <dgm:t>
        <a:bodyPr/>
        <a:lstStyle/>
        <a:p>
          <a:endParaRPr lang="es-EC"/>
        </a:p>
      </dgm:t>
    </dgm:pt>
    <dgm:pt modelId="{A1B7FB73-93C1-43CD-8201-A72851E1B3C6}">
      <dgm:prSet phldrT="[Texto]" custT="1"/>
      <dgm:spPr/>
      <dgm:t>
        <a:bodyPr/>
        <a:lstStyle/>
        <a:p>
          <a:r>
            <a:rPr lang="es-EC" sz="1500" b="1" dirty="0"/>
            <a:t>Arándanos: </a:t>
          </a:r>
          <a:r>
            <a:rPr lang="es-EC" sz="1500" i="1" dirty="0" err="1"/>
            <a:t>Vaccinium</a:t>
          </a:r>
          <a:r>
            <a:rPr lang="es-EC" sz="1500" i="1" dirty="0"/>
            <a:t> </a:t>
          </a:r>
          <a:r>
            <a:rPr lang="es-EC" sz="1500" i="1" dirty="0" err="1"/>
            <a:t>corymbosum</a:t>
          </a:r>
          <a:r>
            <a:rPr lang="es-EC" sz="1500" dirty="0"/>
            <a:t> L. y </a:t>
          </a:r>
          <a:r>
            <a:rPr lang="es-EC" sz="1500" i="1" dirty="0" err="1"/>
            <a:t>Vaccinium</a:t>
          </a:r>
          <a:r>
            <a:rPr lang="es-EC" sz="1500" i="1" dirty="0"/>
            <a:t> </a:t>
          </a:r>
          <a:r>
            <a:rPr lang="es-EC" sz="1500" i="1" dirty="0" err="1"/>
            <a:t>myrtillus</a:t>
          </a:r>
          <a:r>
            <a:rPr lang="es-EC" sz="1500" i="1" dirty="0"/>
            <a:t> </a:t>
          </a:r>
          <a:r>
            <a:rPr lang="es-EC" sz="1500" dirty="0" err="1"/>
            <a:t>Linnaeus</a:t>
          </a:r>
          <a:r>
            <a:rPr lang="es-EC" sz="1500" dirty="0"/>
            <a:t>. </a:t>
          </a:r>
        </a:p>
      </dgm:t>
    </dgm:pt>
    <dgm:pt modelId="{CE69E2CD-8EB6-4B03-827C-145F8FEC87E8}" type="parTrans" cxnId="{E1DAD496-019D-4CF1-8593-83FDD18AF536}">
      <dgm:prSet/>
      <dgm:spPr/>
      <dgm:t>
        <a:bodyPr/>
        <a:lstStyle/>
        <a:p>
          <a:endParaRPr lang="es-EC"/>
        </a:p>
      </dgm:t>
    </dgm:pt>
    <dgm:pt modelId="{09087C8B-AD54-4A67-9CAD-0827E2097E5A}" type="sibTrans" cxnId="{E1DAD496-019D-4CF1-8593-83FDD18AF536}">
      <dgm:prSet/>
      <dgm:spPr/>
      <dgm:t>
        <a:bodyPr/>
        <a:lstStyle/>
        <a:p>
          <a:endParaRPr lang="es-EC"/>
        </a:p>
      </dgm:t>
    </dgm:pt>
    <dgm:pt modelId="{71D8AEC1-FA9D-4421-8E99-724F0BA58FA5}" type="pres">
      <dgm:prSet presAssocID="{E44EDC68-C368-4168-84F5-7C4C8166187E}" presName="Name0" presStyleCnt="0">
        <dgm:presLayoutVars>
          <dgm:chMax val="7"/>
          <dgm:chPref val="7"/>
          <dgm:dir/>
        </dgm:presLayoutVars>
      </dgm:prSet>
      <dgm:spPr/>
    </dgm:pt>
    <dgm:pt modelId="{6B3DAA1F-EA91-4606-9F4F-8E7A9DD72DB4}" type="pres">
      <dgm:prSet presAssocID="{E44EDC68-C368-4168-84F5-7C4C8166187E}" presName="Name1" presStyleCnt="0"/>
      <dgm:spPr/>
    </dgm:pt>
    <dgm:pt modelId="{15D56538-545A-4D34-8ADF-65993BA3CE73}" type="pres">
      <dgm:prSet presAssocID="{E44EDC68-C368-4168-84F5-7C4C8166187E}" presName="cycle" presStyleCnt="0"/>
      <dgm:spPr/>
    </dgm:pt>
    <dgm:pt modelId="{FE8CE80A-A2DC-4FE2-A18E-436497134224}" type="pres">
      <dgm:prSet presAssocID="{E44EDC68-C368-4168-84F5-7C4C8166187E}" presName="srcNode" presStyleLbl="node1" presStyleIdx="0" presStyleCnt="3"/>
      <dgm:spPr/>
    </dgm:pt>
    <dgm:pt modelId="{FAA65F1C-06D5-4002-89F3-0AD6027F438C}" type="pres">
      <dgm:prSet presAssocID="{E44EDC68-C368-4168-84F5-7C4C8166187E}" presName="conn" presStyleLbl="parChTrans1D2" presStyleIdx="0" presStyleCnt="1"/>
      <dgm:spPr/>
    </dgm:pt>
    <dgm:pt modelId="{6F399CCF-A714-46CB-873A-B3940B996C56}" type="pres">
      <dgm:prSet presAssocID="{E44EDC68-C368-4168-84F5-7C4C8166187E}" presName="extraNode" presStyleLbl="node1" presStyleIdx="0" presStyleCnt="3"/>
      <dgm:spPr/>
    </dgm:pt>
    <dgm:pt modelId="{6F25FE74-9460-4F88-9EC1-78AB72E49339}" type="pres">
      <dgm:prSet presAssocID="{E44EDC68-C368-4168-84F5-7C4C8166187E}" presName="dstNode" presStyleLbl="node1" presStyleIdx="0" presStyleCnt="3"/>
      <dgm:spPr/>
    </dgm:pt>
    <dgm:pt modelId="{3C38640F-FA95-486C-ACD4-7082C677D93D}" type="pres">
      <dgm:prSet presAssocID="{1CAB8AEF-8D0E-46E4-A670-90C293B4BE36}" presName="text_1" presStyleLbl="node1" presStyleIdx="0" presStyleCnt="3">
        <dgm:presLayoutVars>
          <dgm:bulletEnabled val="1"/>
        </dgm:presLayoutVars>
      </dgm:prSet>
      <dgm:spPr/>
    </dgm:pt>
    <dgm:pt modelId="{14339FF9-7636-46C1-9E13-8E84385C4ECE}" type="pres">
      <dgm:prSet presAssocID="{1CAB8AEF-8D0E-46E4-A670-90C293B4BE36}" presName="accent_1" presStyleCnt="0"/>
      <dgm:spPr/>
    </dgm:pt>
    <dgm:pt modelId="{3FE722E8-E49D-48D7-AF3A-2C9B66ACEE41}" type="pres">
      <dgm:prSet presAssocID="{1CAB8AEF-8D0E-46E4-A670-90C293B4BE36}" presName="accentRepeatNode" presStyleLbl="solidFgAcc1" presStyleIdx="0" presStyleCnt="3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D9AE55AC-DD1D-4F0A-81CE-D704EDED0A4C}" type="pres">
      <dgm:prSet presAssocID="{D4934AAE-3262-47F1-8D46-A2D2B0342220}" presName="text_2" presStyleLbl="node1" presStyleIdx="1" presStyleCnt="3">
        <dgm:presLayoutVars>
          <dgm:bulletEnabled val="1"/>
        </dgm:presLayoutVars>
      </dgm:prSet>
      <dgm:spPr/>
    </dgm:pt>
    <dgm:pt modelId="{72566F26-BCE6-46A6-960C-1F1E58987E8B}" type="pres">
      <dgm:prSet presAssocID="{D4934AAE-3262-47F1-8D46-A2D2B0342220}" presName="accent_2" presStyleCnt="0"/>
      <dgm:spPr/>
    </dgm:pt>
    <dgm:pt modelId="{5C211037-674C-4CF1-81A5-A5CDE82CD2FD}" type="pres">
      <dgm:prSet presAssocID="{D4934AAE-3262-47F1-8D46-A2D2B0342220}" presName="accentRepeatNode" presStyleLbl="solidFgAcc1" presStyleIdx="1" presStyleCnt="3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82E7479-2F32-4655-9F65-5E05E1DE23ED}" type="pres">
      <dgm:prSet presAssocID="{A1B7FB73-93C1-43CD-8201-A72851E1B3C6}" presName="text_3" presStyleLbl="node1" presStyleIdx="2" presStyleCnt="3">
        <dgm:presLayoutVars>
          <dgm:bulletEnabled val="1"/>
        </dgm:presLayoutVars>
      </dgm:prSet>
      <dgm:spPr/>
    </dgm:pt>
    <dgm:pt modelId="{73610332-44E1-439C-BF78-2F146ECEBF2D}" type="pres">
      <dgm:prSet presAssocID="{A1B7FB73-93C1-43CD-8201-A72851E1B3C6}" presName="accent_3" presStyleCnt="0"/>
      <dgm:spPr/>
    </dgm:pt>
    <dgm:pt modelId="{31F0FDD2-E34F-47A8-B067-927E1BA16604}" type="pres">
      <dgm:prSet presAssocID="{A1B7FB73-93C1-43CD-8201-A72851E1B3C6}" presName="accentRepeatNode" presStyleLbl="solidFgAcc1" presStyleIdx="2" presStyleCnt="3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81C75A25-4897-4DCF-96CC-6024CB5F18B7}" type="presOf" srcId="{D4934AAE-3262-47F1-8D46-A2D2B0342220}" destId="{D9AE55AC-DD1D-4F0A-81CE-D704EDED0A4C}" srcOrd="0" destOrd="0" presId="urn:microsoft.com/office/officeart/2008/layout/VerticalCurvedList"/>
    <dgm:cxn modelId="{0AE7BD32-C312-4F59-B03D-2DA46E690352}" type="presOf" srcId="{6B381240-1375-4258-B3F0-1B7791D05E10}" destId="{FAA65F1C-06D5-4002-89F3-0AD6027F438C}" srcOrd="0" destOrd="0" presId="urn:microsoft.com/office/officeart/2008/layout/VerticalCurvedList"/>
    <dgm:cxn modelId="{ACB3147B-A4AC-4182-8CCC-92E79504EE2B}" type="presOf" srcId="{1CAB8AEF-8D0E-46E4-A670-90C293B4BE36}" destId="{3C38640F-FA95-486C-ACD4-7082C677D93D}" srcOrd="0" destOrd="0" presId="urn:microsoft.com/office/officeart/2008/layout/VerticalCurvedList"/>
    <dgm:cxn modelId="{C689AE94-F998-4C73-BB04-84720522D3CF}" srcId="{E44EDC68-C368-4168-84F5-7C4C8166187E}" destId="{1CAB8AEF-8D0E-46E4-A670-90C293B4BE36}" srcOrd="0" destOrd="0" parTransId="{7B29D1A4-BA0D-4F20-85E5-6F66FBAFA0D8}" sibTransId="{6B381240-1375-4258-B3F0-1B7791D05E10}"/>
    <dgm:cxn modelId="{E1DAD496-019D-4CF1-8593-83FDD18AF536}" srcId="{E44EDC68-C368-4168-84F5-7C4C8166187E}" destId="{A1B7FB73-93C1-43CD-8201-A72851E1B3C6}" srcOrd="2" destOrd="0" parTransId="{CE69E2CD-8EB6-4B03-827C-145F8FEC87E8}" sibTransId="{09087C8B-AD54-4A67-9CAD-0827E2097E5A}"/>
    <dgm:cxn modelId="{2CF34CB3-5D0C-4B7E-A688-AC997A98039D}" type="presOf" srcId="{A1B7FB73-93C1-43CD-8201-A72851E1B3C6}" destId="{382E7479-2F32-4655-9F65-5E05E1DE23ED}" srcOrd="0" destOrd="0" presId="urn:microsoft.com/office/officeart/2008/layout/VerticalCurvedList"/>
    <dgm:cxn modelId="{5F97A8B9-5D90-4613-AD65-2DB2573BC9EA}" srcId="{E44EDC68-C368-4168-84F5-7C4C8166187E}" destId="{D4934AAE-3262-47F1-8D46-A2D2B0342220}" srcOrd="1" destOrd="0" parTransId="{5781ADE3-446F-410D-81C3-61794C2BE6F8}" sibTransId="{AC97E8A3-A7A3-4EA1-8B73-532B02664581}"/>
    <dgm:cxn modelId="{381DA1BB-93EF-4F5B-BB94-AA2D36147480}" type="presOf" srcId="{E44EDC68-C368-4168-84F5-7C4C8166187E}" destId="{71D8AEC1-FA9D-4421-8E99-724F0BA58FA5}" srcOrd="0" destOrd="0" presId="urn:microsoft.com/office/officeart/2008/layout/VerticalCurvedList"/>
    <dgm:cxn modelId="{47106519-849B-4309-9F51-483BB9853457}" type="presParOf" srcId="{71D8AEC1-FA9D-4421-8E99-724F0BA58FA5}" destId="{6B3DAA1F-EA91-4606-9F4F-8E7A9DD72DB4}" srcOrd="0" destOrd="0" presId="urn:microsoft.com/office/officeart/2008/layout/VerticalCurvedList"/>
    <dgm:cxn modelId="{B1749914-F244-4FD0-A2DA-21EF02A76FCF}" type="presParOf" srcId="{6B3DAA1F-EA91-4606-9F4F-8E7A9DD72DB4}" destId="{15D56538-545A-4D34-8ADF-65993BA3CE73}" srcOrd="0" destOrd="0" presId="urn:microsoft.com/office/officeart/2008/layout/VerticalCurvedList"/>
    <dgm:cxn modelId="{C10F75C3-FD73-47E2-AA80-38C6358D69BF}" type="presParOf" srcId="{15D56538-545A-4D34-8ADF-65993BA3CE73}" destId="{FE8CE80A-A2DC-4FE2-A18E-436497134224}" srcOrd="0" destOrd="0" presId="urn:microsoft.com/office/officeart/2008/layout/VerticalCurvedList"/>
    <dgm:cxn modelId="{13DF6A76-22DC-4F4A-85D0-E16BABFA6868}" type="presParOf" srcId="{15D56538-545A-4D34-8ADF-65993BA3CE73}" destId="{FAA65F1C-06D5-4002-89F3-0AD6027F438C}" srcOrd="1" destOrd="0" presId="urn:microsoft.com/office/officeart/2008/layout/VerticalCurvedList"/>
    <dgm:cxn modelId="{A9CE79B1-79AC-4D4B-892B-D735D6ABD3D0}" type="presParOf" srcId="{15D56538-545A-4D34-8ADF-65993BA3CE73}" destId="{6F399CCF-A714-46CB-873A-B3940B996C56}" srcOrd="2" destOrd="0" presId="urn:microsoft.com/office/officeart/2008/layout/VerticalCurvedList"/>
    <dgm:cxn modelId="{172E8FF6-26B2-4005-A3F0-99446CA35DEB}" type="presParOf" srcId="{15D56538-545A-4D34-8ADF-65993BA3CE73}" destId="{6F25FE74-9460-4F88-9EC1-78AB72E49339}" srcOrd="3" destOrd="0" presId="urn:microsoft.com/office/officeart/2008/layout/VerticalCurvedList"/>
    <dgm:cxn modelId="{096A94FD-A3B5-4EC7-9750-3E56C1C392A1}" type="presParOf" srcId="{6B3DAA1F-EA91-4606-9F4F-8E7A9DD72DB4}" destId="{3C38640F-FA95-486C-ACD4-7082C677D93D}" srcOrd="1" destOrd="0" presId="urn:microsoft.com/office/officeart/2008/layout/VerticalCurvedList"/>
    <dgm:cxn modelId="{CFEA53C5-6F3D-46D9-95D8-B33B8318A891}" type="presParOf" srcId="{6B3DAA1F-EA91-4606-9F4F-8E7A9DD72DB4}" destId="{14339FF9-7636-46C1-9E13-8E84385C4ECE}" srcOrd="2" destOrd="0" presId="urn:microsoft.com/office/officeart/2008/layout/VerticalCurvedList"/>
    <dgm:cxn modelId="{2ADBF22B-249E-4EEE-81BC-14B39F03FEAA}" type="presParOf" srcId="{14339FF9-7636-46C1-9E13-8E84385C4ECE}" destId="{3FE722E8-E49D-48D7-AF3A-2C9B66ACEE41}" srcOrd="0" destOrd="0" presId="urn:microsoft.com/office/officeart/2008/layout/VerticalCurvedList"/>
    <dgm:cxn modelId="{D57869B0-B001-472A-BE03-0774696D2A79}" type="presParOf" srcId="{6B3DAA1F-EA91-4606-9F4F-8E7A9DD72DB4}" destId="{D9AE55AC-DD1D-4F0A-81CE-D704EDED0A4C}" srcOrd="3" destOrd="0" presId="urn:microsoft.com/office/officeart/2008/layout/VerticalCurvedList"/>
    <dgm:cxn modelId="{98B7F838-250B-48CB-81AE-8E41540C0E4A}" type="presParOf" srcId="{6B3DAA1F-EA91-4606-9F4F-8E7A9DD72DB4}" destId="{72566F26-BCE6-46A6-960C-1F1E58987E8B}" srcOrd="4" destOrd="0" presId="urn:microsoft.com/office/officeart/2008/layout/VerticalCurvedList"/>
    <dgm:cxn modelId="{29263463-6D4D-46EB-80C4-C97BE6810AAA}" type="presParOf" srcId="{72566F26-BCE6-46A6-960C-1F1E58987E8B}" destId="{5C211037-674C-4CF1-81A5-A5CDE82CD2FD}" srcOrd="0" destOrd="0" presId="urn:microsoft.com/office/officeart/2008/layout/VerticalCurvedList"/>
    <dgm:cxn modelId="{48AA8D6C-231F-469B-975B-A456DF882704}" type="presParOf" srcId="{6B3DAA1F-EA91-4606-9F4F-8E7A9DD72DB4}" destId="{382E7479-2F32-4655-9F65-5E05E1DE23ED}" srcOrd="5" destOrd="0" presId="urn:microsoft.com/office/officeart/2008/layout/VerticalCurvedList"/>
    <dgm:cxn modelId="{7221DBD9-FC58-4AB4-8C7C-01478FEF8C58}" type="presParOf" srcId="{6B3DAA1F-EA91-4606-9F4F-8E7A9DD72DB4}" destId="{73610332-44E1-439C-BF78-2F146ECEBF2D}" srcOrd="6" destOrd="0" presId="urn:microsoft.com/office/officeart/2008/layout/VerticalCurvedList"/>
    <dgm:cxn modelId="{8461A710-C738-4CEF-929D-A79987E713BE}" type="presParOf" srcId="{73610332-44E1-439C-BF78-2F146ECEBF2D}" destId="{31F0FDD2-E34F-47A8-B067-927E1BA166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5A6D81-9D22-4D77-BB4D-9F5E03BA82AD}" type="doc">
      <dgm:prSet loTypeId="urn:microsoft.com/office/officeart/2005/8/layout/cycle6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4F9211D9-67AB-42B0-BE85-22292FF95918}">
      <dgm:prSet phldrT="[Texto]" custT="1"/>
      <dgm:spPr/>
      <dgm:t>
        <a:bodyPr/>
        <a:lstStyle/>
        <a:p>
          <a:pPr algn="l"/>
          <a:r>
            <a:rPr lang="es-EC" sz="1300" dirty="0"/>
            <a:t>Vitamina C, potasio, calcio y fósforo. </a:t>
          </a:r>
        </a:p>
      </dgm:t>
    </dgm:pt>
    <dgm:pt modelId="{2BFA46DC-CAF7-4E6B-84A5-498989D7B733}" type="parTrans" cxnId="{2CF7F0CE-7DDB-4CE7-A192-92C4AD9436E2}">
      <dgm:prSet/>
      <dgm:spPr/>
      <dgm:t>
        <a:bodyPr/>
        <a:lstStyle/>
        <a:p>
          <a:endParaRPr lang="es-EC"/>
        </a:p>
      </dgm:t>
    </dgm:pt>
    <dgm:pt modelId="{3A07D5CE-4873-44A9-BF7E-E8D812B43304}" type="sibTrans" cxnId="{2CF7F0CE-7DDB-4CE7-A192-92C4AD9436E2}">
      <dgm:prSet/>
      <dgm:spPr/>
      <dgm:t>
        <a:bodyPr/>
        <a:lstStyle/>
        <a:p>
          <a:endParaRPr lang="es-EC"/>
        </a:p>
      </dgm:t>
    </dgm:pt>
    <dgm:pt modelId="{6D24CE7A-5C74-4D8B-87BF-AB53ECA29FCB}">
      <dgm:prSet phldrT="[Texto]" custT="1"/>
      <dgm:spPr/>
      <dgm:t>
        <a:bodyPr/>
        <a:lstStyle/>
        <a:p>
          <a:pPr algn="l"/>
          <a:r>
            <a:rPr lang="es-EC" sz="1300" dirty="0"/>
            <a:t>Antioxidantes: resveratrol, antocianinas y taninos.</a:t>
          </a:r>
        </a:p>
      </dgm:t>
    </dgm:pt>
    <dgm:pt modelId="{65B97679-1B1E-43A4-BA68-CB0B9D7E494F}" type="parTrans" cxnId="{FD25AB5B-8733-4142-A962-17AA455EE00C}">
      <dgm:prSet/>
      <dgm:spPr/>
      <dgm:t>
        <a:bodyPr/>
        <a:lstStyle/>
        <a:p>
          <a:endParaRPr lang="es-EC"/>
        </a:p>
      </dgm:t>
    </dgm:pt>
    <dgm:pt modelId="{26DB5C1E-B021-4413-8DB9-A8964443AD7D}" type="sibTrans" cxnId="{FD25AB5B-8733-4142-A962-17AA455EE00C}">
      <dgm:prSet/>
      <dgm:spPr/>
      <dgm:t>
        <a:bodyPr/>
        <a:lstStyle/>
        <a:p>
          <a:endParaRPr lang="es-EC"/>
        </a:p>
      </dgm:t>
    </dgm:pt>
    <dgm:pt modelId="{71D785D1-8759-4AC6-8F7E-4661A525BB51}">
      <dgm:prSet phldrT="[Texto]" custT="1"/>
      <dgm:spPr/>
      <dgm:t>
        <a:bodyPr/>
        <a:lstStyle/>
        <a:p>
          <a:pPr algn="just"/>
          <a:r>
            <a:rPr lang="es-EC" sz="1300" dirty="0"/>
            <a:t>Prevención de  enfermedades crónicas</a:t>
          </a:r>
        </a:p>
      </dgm:t>
    </dgm:pt>
    <dgm:pt modelId="{4F3D4EBE-1CAF-42DA-AD3E-472A2CBD2497}" type="parTrans" cxnId="{C61C660D-787F-4916-B2DE-47176E400295}">
      <dgm:prSet/>
      <dgm:spPr/>
      <dgm:t>
        <a:bodyPr/>
        <a:lstStyle/>
        <a:p>
          <a:endParaRPr lang="es-EC"/>
        </a:p>
      </dgm:t>
    </dgm:pt>
    <dgm:pt modelId="{774748D4-37DE-456C-8232-F21847012C39}" type="sibTrans" cxnId="{C61C660D-787F-4916-B2DE-47176E400295}">
      <dgm:prSet/>
      <dgm:spPr/>
      <dgm:t>
        <a:bodyPr/>
        <a:lstStyle/>
        <a:p>
          <a:endParaRPr lang="es-EC"/>
        </a:p>
      </dgm:t>
    </dgm:pt>
    <dgm:pt modelId="{DE739A4E-0D6B-4508-8A0D-8B6DD24E0D2F}">
      <dgm:prSet phldrT="[Texto]" custT="1"/>
      <dgm:spPr/>
      <dgm:t>
        <a:bodyPr/>
        <a:lstStyle/>
        <a:p>
          <a:pPr algn="just"/>
          <a:r>
            <a:rPr lang="es-EC" sz="1300"/>
            <a:t>Alto contenido de fibra.</a:t>
          </a:r>
          <a:endParaRPr lang="es-EC" sz="1300" dirty="0"/>
        </a:p>
      </dgm:t>
    </dgm:pt>
    <dgm:pt modelId="{0FDE528F-4DFA-4F96-AE0B-997E86EB6700}" type="parTrans" cxnId="{588E5386-3758-4942-96D3-F5475371D5CA}">
      <dgm:prSet/>
      <dgm:spPr/>
      <dgm:t>
        <a:bodyPr/>
        <a:lstStyle/>
        <a:p>
          <a:endParaRPr lang="es-EC"/>
        </a:p>
      </dgm:t>
    </dgm:pt>
    <dgm:pt modelId="{28865B04-E4DD-41E5-AC96-2C0EB9BEB4ED}" type="sibTrans" cxnId="{588E5386-3758-4942-96D3-F5475371D5CA}">
      <dgm:prSet/>
      <dgm:spPr/>
      <dgm:t>
        <a:bodyPr/>
        <a:lstStyle/>
        <a:p>
          <a:endParaRPr lang="es-EC"/>
        </a:p>
      </dgm:t>
    </dgm:pt>
    <dgm:pt modelId="{CB42340D-FD81-460D-A231-09AA65C36032}" type="pres">
      <dgm:prSet presAssocID="{895A6D81-9D22-4D77-BB4D-9F5E03BA82AD}" presName="cycle" presStyleCnt="0">
        <dgm:presLayoutVars>
          <dgm:dir/>
          <dgm:resizeHandles val="exact"/>
        </dgm:presLayoutVars>
      </dgm:prSet>
      <dgm:spPr/>
    </dgm:pt>
    <dgm:pt modelId="{36D51129-79D7-4F8D-B632-7386DF73EB96}" type="pres">
      <dgm:prSet presAssocID="{DE739A4E-0D6B-4508-8A0D-8B6DD24E0D2F}" presName="node" presStyleLbl="node1" presStyleIdx="0" presStyleCnt="4">
        <dgm:presLayoutVars>
          <dgm:bulletEnabled val="1"/>
        </dgm:presLayoutVars>
      </dgm:prSet>
      <dgm:spPr/>
    </dgm:pt>
    <dgm:pt modelId="{66B1566B-023D-4EEC-B4E6-16C984FC7231}" type="pres">
      <dgm:prSet presAssocID="{DE739A4E-0D6B-4508-8A0D-8B6DD24E0D2F}" presName="spNode" presStyleCnt="0"/>
      <dgm:spPr/>
    </dgm:pt>
    <dgm:pt modelId="{B9F8FDB8-96CF-4B29-B6B2-9F53745ACFDD}" type="pres">
      <dgm:prSet presAssocID="{28865B04-E4DD-41E5-AC96-2C0EB9BEB4ED}" presName="sibTrans" presStyleLbl="sibTrans1D1" presStyleIdx="0" presStyleCnt="4"/>
      <dgm:spPr/>
    </dgm:pt>
    <dgm:pt modelId="{BFA7B5E9-5415-4CBC-8068-9504CFFEA250}" type="pres">
      <dgm:prSet presAssocID="{4F9211D9-67AB-42B0-BE85-22292FF95918}" presName="node" presStyleLbl="node1" presStyleIdx="1" presStyleCnt="4">
        <dgm:presLayoutVars>
          <dgm:bulletEnabled val="1"/>
        </dgm:presLayoutVars>
      </dgm:prSet>
      <dgm:spPr/>
    </dgm:pt>
    <dgm:pt modelId="{F0F7C5CD-1771-4EAD-9AC6-908238C7AAA0}" type="pres">
      <dgm:prSet presAssocID="{4F9211D9-67AB-42B0-BE85-22292FF95918}" presName="spNode" presStyleCnt="0"/>
      <dgm:spPr/>
    </dgm:pt>
    <dgm:pt modelId="{D4E4FDA4-E65A-42F0-B069-3BDF830BDCBD}" type="pres">
      <dgm:prSet presAssocID="{3A07D5CE-4873-44A9-BF7E-E8D812B43304}" presName="sibTrans" presStyleLbl="sibTrans1D1" presStyleIdx="1" presStyleCnt="4"/>
      <dgm:spPr/>
    </dgm:pt>
    <dgm:pt modelId="{6EB7FA23-90AC-40D3-8A21-EA58A4D259B5}" type="pres">
      <dgm:prSet presAssocID="{6D24CE7A-5C74-4D8B-87BF-AB53ECA29FCB}" presName="node" presStyleLbl="node1" presStyleIdx="2" presStyleCnt="4">
        <dgm:presLayoutVars>
          <dgm:bulletEnabled val="1"/>
        </dgm:presLayoutVars>
      </dgm:prSet>
      <dgm:spPr/>
    </dgm:pt>
    <dgm:pt modelId="{D69C6BF3-BF0E-490B-8817-3BD6D105A636}" type="pres">
      <dgm:prSet presAssocID="{6D24CE7A-5C74-4D8B-87BF-AB53ECA29FCB}" presName="spNode" presStyleCnt="0"/>
      <dgm:spPr/>
    </dgm:pt>
    <dgm:pt modelId="{ED4CC491-DC29-4B49-8A93-971BEADEB043}" type="pres">
      <dgm:prSet presAssocID="{26DB5C1E-B021-4413-8DB9-A8964443AD7D}" presName="sibTrans" presStyleLbl="sibTrans1D1" presStyleIdx="2" presStyleCnt="4"/>
      <dgm:spPr/>
    </dgm:pt>
    <dgm:pt modelId="{1810CC8D-1847-4B68-9147-39D215A624FD}" type="pres">
      <dgm:prSet presAssocID="{71D785D1-8759-4AC6-8F7E-4661A525BB51}" presName="node" presStyleLbl="node1" presStyleIdx="3" presStyleCnt="4">
        <dgm:presLayoutVars>
          <dgm:bulletEnabled val="1"/>
        </dgm:presLayoutVars>
      </dgm:prSet>
      <dgm:spPr/>
    </dgm:pt>
    <dgm:pt modelId="{22813A0E-B4CA-44A0-AE58-00638CBD26AD}" type="pres">
      <dgm:prSet presAssocID="{71D785D1-8759-4AC6-8F7E-4661A525BB51}" presName="spNode" presStyleCnt="0"/>
      <dgm:spPr/>
    </dgm:pt>
    <dgm:pt modelId="{76CCAAB6-C9FA-4898-91F9-A3D3D5DB182E}" type="pres">
      <dgm:prSet presAssocID="{774748D4-37DE-456C-8232-F21847012C39}" presName="sibTrans" presStyleLbl="sibTrans1D1" presStyleIdx="3" presStyleCnt="4"/>
      <dgm:spPr/>
    </dgm:pt>
  </dgm:ptLst>
  <dgm:cxnLst>
    <dgm:cxn modelId="{C61C660D-787F-4916-B2DE-47176E400295}" srcId="{895A6D81-9D22-4D77-BB4D-9F5E03BA82AD}" destId="{71D785D1-8759-4AC6-8F7E-4661A525BB51}" srcOrd="3" destOrd="0" parTransId="{4F3D4EBE-1CAF-42DA-AD3E-472A2CBD2497}" sibTransId="{774748D4-37DE-456C-8232-F21847012C39}"/>
    <dgm:cxn modelId="{C72E1929-7823-4277-B8F9-7954683CCDC8}" type="presOf" srcId="{895A6D81-9D22-4D77-BB4D-9F5E03BA82AD}" destId="{CB42340D-FD81-460D-A231-09AA65C36032}" srcOrd="0" destOrd="0" presId="urn:microsoft.com/office/officeart/2005/8/layout/cycle6"/>
    <dgm:cxn modelId="{4128EB31-7C49-4C06-B24F-BB7C40BCF90B}" type="presOf" srcId="{71D785D1-8759-4AC6-8F7E-4661A525BB51}" destId="{1810CC8D-1847-4B68-9147-39D215A624FD}" srcOrd="0" destOrd="0" presId="urn:microsoft.com/office/officeart/2005/8/layout/cycle6"/>
    <dgm:cxn modelId="{FC1DF532-A8B8-41A7-91D4-2CE591309B4C}" type="presOf" srcId="{DE739A4E-0D6B-4508-8A0D-8B6DD24E0D2F}" destId="{36D51129-79D7-4F8D-B632-7386DF73EB96}" srcOrd="0" destOrd="0" presId="urn:microsoft.com/office/officeart/2005/8/layout/cycle6"/>
    <dgm:cxn modelId="{FD25AB5B-8733-4142-A962-17AA455EE00C}" srcId="{895A6D81-9D22-4D77-BB4D-9F5E03BA82AD}" destId="{6D24CE7A-5C74-4D8B-87BF-AB53ECA29FCB}" srcOrd="2" destOrd="0" parTransId="{65B97679-1B1E-43A4-BA68-CB0B9D7E494F}" sibTransId="{26DB5C1E-B021-4413-8DB9-A8964443AD7D}"/>
    <dgm:cxn modelId="{793D4741-BE1D-4171-93C7-32CCAC093B49}" type="presOf" srcId="{4F9211D9-67AB-42B0-BE85-22292FF95918}" destId="{BFA7B5E9-5415-4CBC-8068-9504CFFEA250}" srcOrd="0" destOrd="0" presId="urn:microsoft.com/office/officeart/2005/8/layout/cycle6"/>
    <dgm:cxn modelId="{035DEC4E-54D0-4AEB-B3DE-AFFED250023C}" type="presOf" srcId="{28865B04-E4DD-41E5-AC96-2C0EB9BEB4ED}" destId="{B9F8FDB8-96CF-4B29-B6B2-9F53745ACFDD}" srcOrd="0" destOrd="0" presId="urn:microsoft.com/office/officeart/2005/8/layout/cycle6"/>
    <dgm:cxn modelId="{01A9D57A-B703-4DA0-982C-C9D949F64594}" type="presOf" srcId="{774748D4-37DE-456C-8232-F21847012C39}" destId="{76CCAAB6-C9FA-4898-91F9-A3D3D5DB182E}" srcOrd="0" destOrd="0" presId="urn:microsoft.com/office/officeart/2005/8/layout/cycle6"/>
    <dgm:cxn modelId="{588E5386-3758-4942-96D3-F5475371D5CA}" srcId="{895A6D81-9D22-4D77-BB4D-9F5E03BA82AD}" destId="{DE739A4E-0D6B-4508-8A0D-8B6DD24E0D2F}" srcOrd="0" destOrd="0" parTransId="{0FDE528F-4DFA-4F96-AE0B-997E86EB6700}" sibTransId="{28865B04-E4DD-41E5-AC96-2C0EB9BEB4ED}"/>
    <dgm:cxn modelId="{BA411B93-B17A-4482-A311-94C450294887}" type="presOf" srcId="{26DB5C1E-B021-4413-8DB9-A8964443AD7D}" destId="{ED4CC491-DC29-4B49-8A93-971BEADEB043}" srcOrd="0" destOrd="0" presId="urn:microsoft.com/office/officeart/2005/8/layout/cycle6"/>
    <dgm:cxn modelId="{F44A8CBE-4AAA-4D26-A4BA-2847140ADA9E}" type="presOf" srcId="{6D24CE7A-5C74-4D8B-87BF-AB53ECA29FCB}" destId="{6EB7FA23-90AC-40D3-8A21-EA58A4D259B5}" srcOrd="0" destOrd="0" presId="urn:microsoft.com/office/officeart/2005/8/layout/cycle6"/>
    <dgm:cxn modelId="{2CF7F0CE-7DDB-4CE7-A192-92C4AD9436E2}" srcId="{895A6D81-9D22-4D77-BB4D-9F5E03BA82AD}" destId="{4F9211D9-67AB-42B0-BE85-22292FF95918}" srcOrd="1" destOrd="0" parTransId="{2BFA46DC-CAF7-4E6B-84A5-498989D7B733}" sibTransId="{3A07D5CE-4873-44A9-BF7E-E8D812B43304}"/>
    <dgm:cxn modelId="{DB5F91F6-BC79-4E24-A96A-E6B76FF3FB75}" type="presOf" srcId="{3A07D5CE-4873-44A9-BF7E-E8D812B43304}" destId="{D4E4FDA4-E65A-42F0-B069-3BDF830BDCBD}" srcOrd="0" destOrd="0" presId="urn:microsoft.com/office/officeart/2005/8/layout/cycle6"/>
    <dgm:cxn modelId="{6E298F0E-688F-4365-B8E4-6444349199E2}" type="presParOf" srcId="{CB42340D-FD81-460D-A231-09AA65C36032}" destId="{36D51129-79D7-4F8D-B632-7386DF73EB96}" srcOrd="0" destOrd="0" presId="urn:microsoft.com/office/officeart/2005/8/layout/cycle6"/>
    <dgm:cxn modelId="{90F66D61-5446-46B6-98C8-C6D6E546673D}" type="presParOf" srcId="{CB42340D-FD81-460D-A231-09AA65C36032}" destId="{66B1566B-023D-4EEC-B4E6-16C984FC7231}" srcOrd="1" destOrd="0" presId="urn:microsoft.com/office/officeart/2005/8/layout/cycle6"/>
    <dgm:cxn modelId="{D7D2CDC4-E8CD-4458-9237-80813F8DD575}" type="presParOf" srcId="{CB42340D-FD81-460D-A231-09AA65C36032}" destId="{B9F8FDB8-96CF-4B29-B6B2-9F53745ACFDD}" srcOrd="2" destOrd="0" presId="urn:microsoft.com/office/officeart/2005/8/layout/cycle6"/>
    <dgm:cxn modelId="{148BA437-4B95-417F-9D63-9F1E0E23E905}" type="presParOf" srcId="{CB42340D-FD81-460D-A231-09AA65C36032}" destId="{BFA7B5E9-5415-4CBC-8068-9504CFFEA250}" srcOrd="3" destOrd="0" presId="urn:microsoft.com/office/officeart/2005/8/layout/cycle6"/>
    <dgm:cxn modelId="{37385D2F-5484-43BD-ADD8-1BC3EC36A87F}" type="presParOf" srcId="{CB42340D-FD81-460D-A231-09AA65C36032}" destId="{F0F7C5CD-1771-4EAD-9AC6-908238C7AAA0}" srcOrd="4" destOrd="0" presId="urn:microsoft.com/office/officeart/2005/8/layout/cycle6"/>
    <dgm:cxn modelId="{DBE7BFB0-ED35-4E71-AC63-5C5E67BB9391}" type="presParOf" srcId="{CB42340D-FD81-460D-A231-09AA65C36032}" destId="{D4E4FDA4-E65A-42F0-B069-3BDF830BDCBD}" srcOrd="5" destOrd="0" presId="urn:microsoft.com/office/officeart/2005/8/layout/cycle6"/>
    <dgm:cxn modelId="{2AB40B02-0537-4CB4-85A2-DC9599B5FB66}" type="presParOf" srcId="{CB42340D-FD81-460D-A231-09AA65C36032}" destId="{6EB7FA23-90AC-40D3-8A21-EA58A4D259B5}" srcOrd="6" destOrd="0" presId="urn:microsoft.com/office/officeart/2005/8/layout/cycle6"/>
    <dgm:cxn modelId="{C0605D79-BEEF-4C7F-B305-845CB5020DB7}" type="presParOf" srcId="{CB42340D-FD81-460D-A231-09AA65C36032}" destId="{D69C6BF3-BF0E-490B-8817-3BD6D105A636}" srcOrd="7" destOrd="0" presId="urn:microsoft.com/office/officeart/2005/8/layout/cycle6"/>
    <dgm:cxn modelId="{32171480-0D18-4B19-94A9-E22C17A5AD9F}" type="presParOf" srcId="{CB42340D-FD81-460D-A231-09AA65C36032}" destId="{ED4CC491-DC29-4B49-8A93-971BEADEB043}" srcOrd="8" destOrd="0" presId="urn:microsoft.com/office/officeart/2005/8/layout/cycle6"/>
    <dgm:cxn modelId="{B82D9DD8-DEC6-4EE8-BFD6-FB695E53E13B}" type="presParOf" srcId="{CB42340D-FD81-460D-A231-09AA65C36032}" destId="{1810CC8D-1847-4B68-9147-39D215A624FD}" srcOrd="9" destOrd="0" presId="urn:microsoft.com/office/officeart/2005/8/layout/cycle6"/>
    <dgm:cxn modelId="{6540CE09-372E-48D5-84A1-C0AF05B35D6E}" type="presParOf" srcId="{CB42340D-FD81-460D-A231-09AA65C36032}" destId="{22813A0E-B4CA-44A0-AE58-00638CBD26AD}" srcOrd="10" destOrd="0" presId="urn:microsoft.com/office/officeart/2005/8/layout/cycle6"/>
    <dgm:cxn modelId="{D16DAC2C-9F51-4A91-A54C-F5803CFBC98D}" type="presParOf" srcId="{CB42340D-FD81-460D-A231-09AA65C36032}" destId="{76CCAAB6-C9FA-4898-91F9-A3D3D5DB182E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8E0FED-E6F0-4466-A560-7D6592997A1D}" type="doc">
      <dgm:prSet loTypeId="urn:microsoft.com/office/officeart/2005/8/layout/cycle1" loCatId="cycle" qsTypeId="urn:microsoft.com/office/officeart/2005/8/quickstyle/simple2" qsCatId="simple" csTypeId="urn:microsoft.com/office/officeart/2005/8/colors/accent2_4" csCatId="accent2" phldr="1"/>
      <dgm:spPr/>
      <dgm:t>
        <a:bodyPr/>
        <a:lstStyle/>
        <a:p>
          <a:endParaRPr lang="es-EC"/>
        </a:p>
      </dgm:t>
    </dgm:pt>
    <dgm:pt modelId="{872CB207-8AB0-4ED7-AA19-863570568A00}">
      <dgm:prSet phldrT="[Texto]" custT="1"/>
      <dgm:spPr/>
      <dgm:t>
        <a:bodyPr/>
        <a:lstStyle/>
        <a:p>
          <a:r>
            <a:rPr lang="es-EC" sz="1500" dirty="0"/>
            <a:t>Bayas medianas de color azul vibrante</a:t>
          </a:r>
        </a:p>
      </dgm:t>
    </dgm:pt>
    <dgm:pt modelId="{CEF4CFEE-2688-4682-8963-3C6CDD3B9D90}" type="parTrans" cxnId="{E8816527-CEB9-48A1-8673-2A02FC4579B6}">
      <dgm:prSet/>
      <dgm:spPr/>
      <dgm:t>
        <a:bodyPr/>
        <a:lstStyle/>
        <a:p>
          <a:endParaRPr lang="es-EC"/>
        </a:p>
      </dgm:t>
    </dgm:pt>
    <dgm:pt modelId="{D30F87DE-6F5C-4F4C-80F2-6AD26F842514}" type="sibTrans" cxnId="{E8816527-CEB9-48A1-8673-2A02FC4579B6}">
      <dgm:prSet/>
      <dgm:spPr/>
      <dgm:t>
        <a:bodyPr/>
        <a:lstStyle/>
        <a:p>
          <a:endParaRPr lang="es-EC"/>
        </a:p>
      </dgm:t>
    </dgm:pt>
    <dgm:pt modelId="{97026C2E-DE11-4BE0-9075-3D30CAFA9BE7}">
      <dgm:prSet phldrT="[Texto]" custT="1"/>
      <dgm:spPr/>
      <dgm:t>
        <a:bodyPr/>
        <a:lstStyle/>
        <a:p>
          <a:r>
            <a:rPr lang="es-EC" sz="1500" dirty="0"/>
            <a:t>Alto nivel de grados Brix</a:t>
          </a:r>
        </a:p>
      </dgm:t>
    </dgm:pt>
    <dgm:pt modelId="{2379EEB0-E26F-4EFC-806F-47435C502EF9}" type="parTrans" cxnId="{2D92BB78-97E6-4EB1-B9EF-8A2A7182041F}">
      <dgm:prSet/>
      <dgm:spPr/>
      <dgm:t>
        <a:bodyPr/>
        <a:lstStyle/>
        <a:p>
          <a:endParaRPr lang="es-EC"/>
        </a:p>
      </dgm:t>
    </dgm:pt>
    <dgm:pt modelId="{8458AC4F-B7CD-4B07-ABEC-F3991B2F6572}" type="sibTrans" cxnId="{2D92BB78-97E6-4EB1-B9EF-8A2A7182041F}">
      <dgm:prSet/>
      <dgm:spPr/>
      <dgm:t>
        <a:bodyPr/>
        <a:lstStyle/>
        <a:p>
          <a:endParaRPr lang="es-EC"/>
        </a:p>
      </dgm:t>
    </dgm:pt>
    <dgm:pt modelId="{268BB4A0-72E9-4694-B802-AB71856B0F2C}">
      <dgm:prSet phldrT="[Texto]" custT="1"/>
      <dgm:spPr/>
      <dgm:t>
        <a:bodyPr/>
        <a:lstStyle/>
        <a:p>
          <a:r>
            <a:rPr lang="es-EC" sz="1500" b="0" i="0" dirty="0"/>
            <a:t>&lt; </a:t>
          </a:r>
          <a:r>
            <a:rPr lang="es-EC" sz="1500" dirty="0"/>
            <a:t>400 horas frío</a:t>
          </a:r>
        </a:p>
      </dgm:t>
    </dgm:pt>
    <dgm:pt modelId="{E3F2F3E8-27A0-4513-A0A0-482C2B0B4983}" type="parTrans" cxnId="{F27C4D75-075E-4C19-87E2-3FAFF567EA0D}">
      <dgm:prSet/>
      <dgm:spPr/>
      <dgm:t>
        <a:bodyPr/>
        <a:lstStyle/>
        <a:p>
          <a:endParaRPr lang="es-EC"/>
        </a:p>
      </dgm:t>
    </dgm:pt>
    <dgm:pt modelId="{5A5B39FE-4DE3-49CD-96AC-B23C39BC2D2E}" type="sibTrans" cxnId="{F27C4D75-075E-4C19-87E2-3FAFF567EA0D}">
      <dgm:prSet/>
      <dgm:spPr/>
      <dgm:t>
        <a:bodyPr/>
        <a:lstStyle/>
        <a:p>
          <a:endParaRPr lang="es-EC"/>
        </a:p>
      </dgm:t>
    </dgm:pt>
    <dgm:pt modelId="{39954795-A956-4A34-9B6A-540A1F8B7E9A}">
      <dgm:prSet phldrT="[Texto]" custT="1"/>
      <dgm:spPr/>
      <dgm:t>
        <a:bodyPr/>
        <a:lstStyle/>
        <a:p>
          <a:r>
            <a:rPr lang="es-EC" sz="1500" dirty="0"/>
            <a:t>Desarrollada por USDA en 1998</a:t>
          </a:r>
        </a:p>
      </dgm:t>
    </dgm:pt>
    <dgm:pt modelId="{4DF4AE4F-6171-4DC3-BB15-7F6843D6FCD4}" type="parTrans" cxnId="{E54E96C7-49BB-4B04-B9C5-AE235187603E}">
      <dgm:prSet/>
      <dgm:spPr/>
      <dgm:t>
        <a:bodyPr/>
        <a:lstStyle/>
        <a:p>
          <a:endParaRPr lang="es-EC"/>
        </a:p>
      </dgm:t>
    </dgm:pt>
    <dgm:pt modelId="{3ADDAA53-6BBB-4E21-A081-C9EFEB5896C7}" type="sibTrans" cxnId="{E54E96C7-49BB-4B04-B9C5-AE235187603E}">
      <dgm:prSet/>
      <dgm:spPr/>
      <dgm:t>
        <a:bodyPr/>
        <a:lstStyle/>
        <a:p>
          <a:endParaRPr lang="es-EC"/>
        </a:p>
      </dgm:t>
    </dgm:pt>
    <dgm:pt modelId="{81351151-7DD7-4933-8CE6-D62CB592B292}">
      <dgm:prSet phldrT="[Texto]" custT="1"/>
      <dgm:spPr/>
      <dgm:t>
        <a:bodyPr/>
        <a:lstStyle/>
        <a:p>
          <a:r>
            <a:rPr lang="es-EC" sz="1500" dirty="0"/>
            <a:t>Producción temprana</a:t>
          </a:r>
        </a:p>
      </dgm:t>
    </dgm:pt>
    <dgm:pt modelId="{4CA9BAC0-377D-4970-B4B1-F4BE0288F673}" type="parTrans" cxnId="{F938781A-1F0B-4ED5-881D-3CA8E3FFB80E}">
      <dgm:prSet/>
      <dgm:spPr/>
      <dgm:t>
        <a:bodyPr/>
        <a:lstStyle/>
        <a:p>
          <a:endParaRPr lang="es-EC"/>
        </a:p>
      </dgm:t>
    </dgm:pt>
    <dgm:pt modelId="{3268EA0B-4338-4764-9061-2BC91665353E}" type="sibTrans" cxnId="{F938781A-1F0B-4ED5-881D-3CA8E3FFB80E}">
      <dgm:prSet/>
      <dgm:spPr/>
      <dgm:t>
        <a:bodyPr/>
        <a:lstStyle/>
        <a:p>
          <a:endParaRPr lang="es-EC"/>
        </a:p>
      </dgm:t>
    </dgm:pt>
    <dgm:pt modelId="{53E823C9-0A27-4201-A6BD-99FECB415274}" type="pres">
      <dgm:prSet presAssocID="{648E0FED-E6F0-4466-A560-7D6592997A1D}" presName="cycle" presStyleCnt="0">
        <dgm:presLayoutVars>
          <dgm:dir/>
          <dgm:resizeHandles val="exact"/>
        </dgm:presLayoutVars>
      </dgm:prSet>
      <dgm:spPr/>
    </dgm:pt>
    <dgm:pt modelId="{99390908-1312-4DF5-B4EC-F4782A8EC068}" type="pres">
      <dgm:prSet presAssocID="{872CB207-8AB0-4ED7-AA19-863570568A00}" presName="dummy" presStyleCnt="0"/>
      <dgm:spPr/>
    </dgm:pt>
    <dgm:pt modelId="{0C92221E-BBBE-4C14-A061-271A3AAF645D}" type="pres">
      <dgm:prSet presAssocID="{872CB207-8AB0-4ED7-AA19-863570568A00}" presName="node" presStyleLbl="revTx" presStyleIdx="0" presStyleCnt="5" custScaleX="142526" custScaleY="72138" custRadScaleRad="99701" custRadScaleInc="34086">
        <dgm:presLayoutVars>
          <dgm:bulletEnabled val="1"/>
        </dgm:presLayoutVars>
      </dgm:prSet>
      <dgm:spPr/>
    </dgm:pt>
    <dgm:pt modelId="{5B339C60-266C-4D18-B202-61A34A4EE95C}" type="pres">
      <dgm:prSet presAssocID="{D30F87DE-6F5C-4F4C-80F2-6AD26F842514}" presName="sibTrans" presStyleLbl="node1" presStyleIdx="0" presStyleCnt="5"/>
      <dgm:spPr/>
    </dgm:pt>
    <dgm:pt modelId="{3D0AFB54-66F6-432E-B53D-C713B6A45FF4}" type="pres">
      <dgm:prSet presAssocID="{97026C2E-DE11-4BE0-9075-3D30CAFA9BE7}" presName="dummy" presStyleCnt="0"/>
      <dgm:spPr/>
    </dgm:pt>
    <dgm:pt modelId="{8AAEBA96-E1AF-4EAA-8527-109B47676B5D}" type="pres">
      <dgm:prSet presAssocID="{97026C2E-DE11-4BE0-9075-3D30CAFA9BE7}" presName="node" presStyleLbl="revTx" presStyleIdx="1" presStyleCnt="5">
        <dgm:presLayoutVars>
          <dgm:bulletEnabled val="1"/>
        </dgm:presLayoutVars>
      </dgm:prSet>
      <dgm:spPr/>
    </dgm:pt>
    <dgm:pt modelId="{76A05F01-1356-4EE5-B45D-D14392766499}" type="pres">
      <dgm:prSet presAssocID="{8458AC4F-B7CD-4B07-ABEC-F3991B2F6572}" presName="sibTrans" presStyleLbl="node1" presStyleIdx="1" presStyleCnt="5"/>
      <dgm:spPr/>
    </dgm:pt>
    <dgm:pt modelId="{9C40C2B5-86C9-430E-B252-5AB5B87B01AE}" type="pres">
      <dgm:prSet presAssocID="{268BB4A0-72E9-4694-B802-AB71856B0F2C}" presName="dummy" presStyleCnt="0"/>
      <dgm:spPr/>
    </dgm:pt>
    <dgm:pt modelId="{C8830E0D-7A09-4352-B13F-5B5A98A26F4F}" type="pres">
      <dgm:prSet presAssocID="{268BB4A0-72E9-4694-B802-AB71856B0F2C}" presName="node" presStyleLbl="revTx" presStyleIdx="2" presStyleCnt="5">
        <dgm:presLayoutVars>
          <dgm:bulletEnabled val="1"/>
        </dgm:presLayoutVars>
      </dgm:prSet>
      <dgm:spPr/>
    </dgm:pt>
    <dgm:pt modelId="{2B805DCE-944A-453B-822F-39AFCB7ED5A8}" type="pres">
      <dgm:prSet presAssocID="{5A5B39FE-4DE3-49CD-96AC-B23C39BC2D2E}" presName="sibTrans" presStyleLbl="node1" presStyleIdx="2" presStyleCnt="5"/>
      <dgm:spPr/>
    </dgm:pt>
    <dgm:pt modelId="{D7D31940-938D-4C86-9103-7074BC998D37}" type="pres">
      <dgm:prSet presAssocID="{39954795-A956-4A34-9B6A-540A1F8B7E9A}" presName="dummy" presStyleCnt="0"/>
      <dgm:spPr/>
    </dgm:pt>
    <dgm:pt modelId="{02E5B759-E5EF-46B3-94FB-1A8D0A9CB102}" type="pres">
      <dgm:prSet presAssocID="{39954795-A956-4A34-9B6A-540A1F8B7E9A}" presName="node" presStyleLbl="revTx" presStyleIdx="3" presStyleCnt="5" custScaleX="114303">
        <dgm:presLayoutVars>
          <dgm:bulletEnabled val="1"/>
        </dgm:presLayoutVars>
      </dgm:prSet>
      <dgm:spPr/>
    </dgm:pt>
    <dgm:pt modelId="{CF78E888-13DB-483B-A387-D41E7E70793E}" type="pres">
      <dgm:prSet presAssocID="{3ADDAA53-6BBB-4E21-A081-C9EFEB5896C7}" presName="sibTrans" presStyleLbl="node1" presStyleIdx="3" presStyleCnt="5"/>
      <dgm:spPr/>
    </dgm:pt>
    <dgm:pt modelId="{4DD16D47-BA96-422E-B2C0-DBAB786CE1F3}" type="pres">
      <dgm:prSet presAssocID="{81351151-7DD7-4933-8CE6-D62CB592B292}" presName="dummy" presStyleCnt="0"/>
      <dgm:spPr/>
    </dgm:pt>
    <dgm:pt modelId="{7871B2CD-1FB7-43A4-95AE-01054195921E}" type="pres">
      <dgm:prSet presAssocID="{81351151-7DD7-4933-8CE6-D62CB592B292}" presName="node" presStyleLbl="revTx" presStyleIdx="4" presStyleCnt="5">
        <dgm:presLayoutVars>
          <dgm:bulletEnabled val="1"/>
        </dgm:presLayoutVars>
      </dgm:prSet>
      <dgm:spPr/>
    </dgm:pt>
    <dgm:pt modelId="{BA38B50B-693A-41BB-A780-9CE465AD6BB3}" type="pres">
      <dgm:prSet presAssocID="{3268EA0B-4338-4764-9061-2BC91665353E}" presName="sibTrans" presStyleLbl="node1" presStyleIdx="4" presStyleCnt="5"/>
      <dgm:spPr/>
    </dgm:pt>
  </dgm:ptLst>
  <dgm:cxnLst>
    <dgm:cxn modelId="{C77AF211-7A6F-42D6-BD1A-EE0F71BEF4BD}" type="presOf" srcId="{268BB4A0-72E9-4694-B802-AB71856B0F2C}" destId="{C8830E0D-7A09-4352-B13F-5B5A98A26F4F}" srcOrd="0" destOrd="0" presId="urn:microsoft.com/office/officeart/2005/8/layout/cycle1"/>
    <dgm:cxn modelId="{F938781A-1F0B-4ED5-881D-3CA8E3FFB80E}" srcId="{648E0FED-E6F0-4466-A560-7D6592997A1D}" destId="{81351151-7DD7-4933-8CE6-D62CB592B292}" srcOrd="4" destOrd="0" parTransId="{4CA9BAC0-377D-4970-B4B1-F4BE0288F673}" sibTransId="{3268EA0B-4338-4764-9061-2BC91665353E}"/>
    <dgm:cxn modelId="{E8816527-CEB9-48A1-8673-2A02FC4579B6}" srcId="{648E0FED-E6F0-4466-A560-7D6592997A1D}" destId="{872CB207-8AB0-4ED7-AA19-863570568A00}" srcOrd="0" destOrd="0" parTransId="{CEF4CFEE-2688-4682-8963-3C6CDD3B9D90}" sibTransId="{D30F87DE-6F5C-4F4C-80F2-6AD26F842514}"/>
    <dgm:cxn modelId="{7EE15D2A-5E28-4E41-A830-C8F7C0C90369}" type="presOf" srcId="{8458AC4F-B7CD-4B07-ABEC-F3991B2F6572}" destId="{76A05F01-1356-4EE5-B45D-D14392766499}" srcOrd="0" destOrd="0" presId="urn:microsoft.com/office/officeart/2005/8/layout/cycle1"/>
    <dgm:cxn modelId="{645CB060-9DD4-47DB-9138-9CDF6086F0C4}" type="presOf" srcId="{81351151-7DD7-4933-8CE6-D62CB592B292}" destId="{7871B2CD-1FB7-43A4-95AE-01054195921E}" srcOrd="0" destOrd="0" presId="urn:microsoft.com/office/officeart/2005/8/layout/cycle1"/>
    <dgm:cxn modelId="{7A1B4170-7B2F-42D6-9CB0-87BF67A424F6}" type="presOf" srcId="{39954795-A956-4A34-9B6A-540A1F8B7E9A}" destId="{02E5B759-E5EF-46B3-94FB-1A8D0A9CB102}" srcOrd="0" destOrd="0" presId="urn:microsoft.com/office/officeart/2005/8/layout/cycle1"/>
    <dgm:cxn modelId="{F27C4D75-075E-4C19-87E2-3FAFF567EA0D}" srcId="{648E0FED-E6F0-4466-A560-7D6592997A1D}" destId="{268BB4A0-72E9-4694-B802-AB71856B0F2C}" srcOrd="2" destOrd="0" parTransId="{E3F2F3E8-27A0-4513-A0A0-482C2B0B4983}" sibTransId="{5A5B39FE-4DE3-49CD-96AC-B23C39BC2D2E}"/>
    <dgm:cxn modelId="{2D92BB78-97E6-4EB1-B9EF-8A2A7182041F}" srcId="{648E0FED-E6F0-4466-A560-7D6592997A1D}" destId="{97026C2E-DE11-4BE0-9075-3D30CAFA9BE7}" srcOrd="1" destOrd="0" parTransId="{2379EEB0-E26F-4EFC-806F-47435C502EF9}" sibTransId="{8458AC4F-B7CD-4B07-ABEC-F3991B2F6572}"/>
    <dgm:cxn modelId="{B03FD096-27CA-41CD-A4A9-B553660BF4EC}" type="presOf" srcId="{3268EA0B-4338-4764-9061-2BC91665353E}" destId="{BA38B50B-693A-41BB-A780-9CE465AD6BB3}" srcOrd="0" destOrd="0" presId="urn:microsoft.com/office/officeart/2005/8/layout/cycle1"/>
    <dgm:cxn modelId="{C4A090A6-1979-4631-8851-F1B11D9FF171}" type="presOf" srcId="{97026C2E-DE11-4BE0-9075-3D30CAFA9BE7}" destId="{8AAEBA96-E1AF-4EAA-8527-109B47676B5D}" srcOrd="0" destOrd="0" presId="urn:microsoft.com/office/officeart/2005/8/layout/cycle1"/>
    <dgm:cxn modelId="{E54E96C7-49BB-4B04-B9C5-AE235187603E}" srcId="{648E0FED-E6F0-4466-A560-7D6592997A1D}" destId="{39954795-A956-4A34-9B6A-540A1F8B7E9A}" srcOrd="3" destOrd="0" parTransId="{4DF4AE4F-6171-4DC3-BB15-7F6843D6FCD4}" sibTransId="{3ADDAA53-6BBB-4E21-A081-C9EFEB5896C7}"/>
    <dgm:cxn modelId="{7BCADBD4-0093-4CB0-8711-ABFA02447285}" type="presOf" srcId="{648E0FED-E6F0-4466-A560-7D6592997A1D}" destId="{53E823C9-0A27-4201-A6BD-99FECB415274}" srcOrd="0" destOrd="0" presId="urn:microsoft.com/office/officeart/2005/8/layout/cycle1"/>
    <dgm:cxn modelId="{26F366D5-5087-4E6A-8C13-7D126B0F140F}" type="presOf" srcId="{D30F87DE-6F5C-4F4C-80F2-6AD26F842514}" destId="{5B339C60-266C-4D18-B202-61A34A4EE95C}" srcOrd="0" destOrd="0" presId="urn:microsoft.com/office/officeart/2005/8/layout/cycle1"/>
    <dgm:cxn modelId="{2EEF23DE-8456-4A37-84E7-4BA335FDA872}" type="presOf" srcId="{872CB207-8AB0-4ED7-AA19-863570568A00}" destId="{0C92221E-BBBE-4C14-A061-271A3AAF645D}" srcOrd="0" destOrd="0" presId="urn:microsoft.com/office/officeart/2005/8/layout/cycle1"/>
    <dgm:cxn modelId="{2BC543F9-0B53-4E40-8C02-9569659F5DE2}" type="presOf" srcId="{5A5B39FE-4DE3-49CD-96AC-B23C39BC2D2E}" destId="{2B805DCE-944A-453B-822F-39AFCB7ED5A8}" srcOrd="0" destOrd="0" presId="urn:microsoft.com/office/officeart/2005/8/layout/cycle1"/>
    <dgm:cxn modelId="{E47242FA-B9C6-40BD-B82E-ECB396EA16A9}" type="presOf" srcId="{3ADDAA53-6BBB-4E21-A081-C9EFEB5896C7}" destId="{CF78E888-13DB-483B-A387-D41E7E70793E}" srcOrd="0" destOrd="0" presId="urn:microsoft.com/office/officeart/2005/8/layout/cycle1"/>
    <dgm:cxn modelId="{A2F7532C-39A0-4B1F-A4BB-288FDFC71B1A}" type="presParOf" srcId="{53E823C9-0A27-4201-A6BD-99FECB415274}" destId="{99390908-1312-4DF5-B4EC-F4782A8EC068}" srcOrd="0" destOrd="0" presId="urn:microsoft.com/office/officeart/2005/8/layout/cycle1"/>
    <dgm:cxn modelId="{06C8218C-0056-4D73-B94D-8FAD95ACB992}" type="presParOf" srcId="{53E823C9-0A27-4201-A6BD-99FECB415274}" destId="{0C92221E-BBBE-4C14-A061-271A3AAF645D}" srcOrd="1" destOrd="0" presId="urn:microsoft.com/office/officeart/2005/8/layout/cycle1"/>
    <dgm:cxn modelId="{9879821E-21F1-474D-BE8A-F6BA3E6A5DF6}" type="presParOf" srcId="{53E823C9-0A27-4201-A6BD-99FECB415274}" destId="{5B339C60-266C-4D18-B202-61A34A4EE95C}" srcOrd="2" destOrd="0" presId="urn:microsoft.com/office/officeart/2005/8/layout/cycle1"/>
    <dgm:cxn modelId="{287A4989-6F73-4B90-AE82-0CE3F92C8A70}" type="presParOf" srcId="{53E823C9-0A27-4201-A6BD-99FECB415274}" destId="{3D0AFB54-66F6-432E-B53D-C713B6A45FF4}" srcOrd="3" destOrd="0" presId="urn:microsoft.com/office/officeart/2005/8/layout/cycle1"/>
    <dgm:cxn modelId="{8252598F-DE72-4E31-83BC-05662EF89797}" type="presParOf" srcId="{53E823C9-0A27-4201-A6BD-99FECB415274}" destId="{8AAEBA96-E1AF-4EAA-8527-109B47676B5D}" srcOrd="4" destOrd="0" presId="urn:microsoft.com/office/officeart/2005/8/layout/cycle1"/>
    <dgm:cxn modelId="{206D9AAC-1B6D-4030-A5B1-561B7389DFE5}" type="presParOf" srcId="{53E823C9-0A27-4201-A6BD-99FECB415274}" destId="{76A05F01-1356-4EE5-B45D-D14392766499}" srcOrd="5" destOrd="0" presId="urn:microsoft.com/office/officeart/2005/8/layout/cycle1"/>
    <dgm:cxn modelId="{39F8A5D7-4BD6-4F4D-B2A9-E930FCC04666}" type="presParOf" srcId="{53E823C9-0A27-4201-A6BD-99FECB415274}" destId="{9C40C2B5-86C9-430E-B252-5AB5B87B01AE}" srcOrd="6" destOrd="0" presId="urn:microsoft.com/office/officeart/2005/8/layout/cycle1"/>
    <dgm:cxn modelId="{FDE82D91-46D5-4345-8318-0B54A93F3EEB}" type="presParOf" srcId="{53E823C9-0A27-4201-A6BD-99FECB415274}" destId="{C8830E0D-7A09-4352-B13F-5B5A98A26F4F}" srcOrd="7" destOrd="0" presId="urn:microsoft.com/office/officeart/2005/8/layout/cycle1"/>
    <dgm:cxn modelId="{C747222B-B33B-4C6C-9181-A8C337EAFBD4}" type="presParOf" srcId="{53E823C9-0A27-4201-A6BD-99FECB415274}" destId="{2B805DCE-944A-453B-822F-39AFCB7ED5A8}" srcOrd="8" destOrd="0" presId="urn:microsoft.com/office/officeart/2005/8/layout/cycle1"/>
    <dgm:cxn modelId="{74DBC730-E160-4534-B0B2-02728A3DEE82}" type="presParOf" srcId="{53E823C9-0A27-4201-A6BD-99FECB415274}" destId="{D7D31940-938D-4C86-9103-7074BC998D37}" srcOrd="9" destOrd="0" presId="urn:microsoft.com/office/officeart/2005/8/layout/cycle1"/>
    <dgm:cxn modelId="{6A2F4108-CA04-4E01-9F51-28282584751B}" type="presParOf" srcId="{53E823C9-0A27-4201-A6BD-99FECB415274}" destId="{02E5B759-E5EF-46B3-94FB-1A8D0A9CB102}" srcOrd="10" destOrd="0" presId="urn:microsoft.com/office/officeart/2005/8/layout/cycle1"/>
    <dgm:cxn modelId="{1BA3C9E7-44BD-4BCD-9954-9EED01886613}" type="presParOf" srcId="{53E823C9-0A27-4201-A6BD-99FECB415274}" destId="{CF78E888-13DB-483B-A387-D41E7E70793E}" srcOrd="11" destOrd="0" presId="urn:microsoft.com/office/officeart/2005/8/layout/cycle1"/>
    <dgm:cxn modelId="{192E345E-1C64-42BF-AF4E-15DBD1030C9D}" type="presParOf" srcId="{53E823C9-0A27-4201-A6BD-99FECB415274}" destId="{4DD16D47-BA96-422E-B2C0-DBAB786CE1F3}" srcOrd="12" destOrd="0" presId="urn:microsoft.com/office/officeart/2005/8/layout/cycle1"/>
    <dgm:cxn modelId="{06AE983C-503A-4561-A346-38D83E2880D1}" type="presParOf" srcId="{53E823C9-0A27-4201-A6BD-99FECB415274}" destId="{7871B2CD-1FB7-43A4-95AE-01054195921E}" srcOrd="13" destOrd="0" presId="urn:microsoft.com/office/officeart/2005/8/layout/cycle1"/>
    <dgm:cxn modelId="{AEDDBEFC-5AEA-4D0D-B844-E9FD2C4B4534}" type="presParOf" srcId="{53E823C9-0A27-4201-A6BD-99FECB415274}" destId="{BA38B50B-693A-41BB-A780-9CE465AD6BB3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8B6E24-7131-49B0-A636-979A807FF468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3462BA1-B944-41D5-9F50-BD68D18BC9D1}">
      <dgm:prSet phldrT="[Texto]" custT="1"/>
      <dgm:spPr/>
      <dgm:t>
        <a:bodyPr/>
        <a:lstStyle/>
        <a:p>
          <a:r>
            <a:rPr lang="es-EC" sz="1600" dirty="0"/>
            <a:t>Temperatura</a:t>
          </a:r>
        </a:p>
      </dgm:t>
    </dgm:pt>
    <dgm:pt modelId="{D439239C-AE00-4BC2-82E3-F88A69EC7B2A}" type="parTrans" cxnId="{38599F02-4304-4A8B-B07F-25B4B872E7D2}">
      <dgm:prSet/>
      <dgm:spPr/>
      <dgm:t>
        <a:bodyPr/>
        <a:lstStyle/>
        <a:p>
          <a:endParaRPr lang="es-EC"/>
        </a:p>
      </dgm:t>
    </dgm:pt>
    <dgm:pt modelId="{773B3C45-5121-452F-B71B-E803B1C09F7B}" type="sibTrans" cxnId="{38599F02-4304-4A8B-B07F-25B4B872E7D2}">
      <dgm:prSet/>
      <dgm:spPr/>
      <dgm:t>
        <a:bodyPr/>
        <a:lstStyle/>
        <a:p>
          <a:endParaRPr lang="es-EC"/>
        </a:p>
      </dgm:t>
    </dgm:pt>
    <dgm:pt modelId="{B37E5005-473C-4C15-940F-AEB6CEDE1E11}">
      <dgm:prSet phldrT="[Texto]" custT="1"/>
      <dgm:spPr/>
      <dgm:t>
        <a:bodyPr/>
        <a:lstStyle/>
        <a:p>
          <a:r>
            <a:rPr lang="es-EC" sz="1600" dirty="0"/>
            <a:t>Cruces</a:t>
          </a:r>
        </a:p>
      </dgm:t>
    </dgm:pt>
    <dgm:pt modelId="{F45D10CD-4407-4668-9B6B-771DF1E3253C}" type="parTrans" cxnId="{90C489D8-06D7-4075-93AD-B1E72634126B}">
      <dgm:prSet/>
      <dgm:spPr/>
      <dgm:t>
        <a:bodyPr/>
        <a:lstStyle/>
        <a:p>
          <a:endParaRPr lang="es-EC"/>
        </a:p>
      </dgm:t>
    </dgm:pt>
    <dgm:pt modelId="{8241E951-0D06-4B06-97EC-356951EFC2C4}" type="sibTrans" cxnId="{90C489D8-06D7-4075-93AD-B1E72634126B}">
      <dgm:prSet/>
      <dgm:spPr/>
      <dgm:t>
        <a:bodyPr/>
        <a:lstStyle/>
        <a:p>
          <a:endParaRPr lang="es-EC"/>
        </a:p>
      </dgm:t>
    </dgm:pt>
    <dgm:pt modelId="{C19F4F92-BCBA-4733-A1A4-7F608FE78B5F}">
      <dgm:prSet phldrT="[Texto]" custT="1"/>
      <dgm:spPr/>
      <dgm:t>
        <a:bodyPr/>
        <a:lstStyle/>
        <a:p>
          <a:r>
            <a:rPr lang="es-EC" sz="1600" dirty="0"/>
            <a:t>Mínima: 7°C, </a:t>
          </a:r>
        </a:p>
      </dgm:t>
    </dgm:pt>
    <dgm:pt modelId="{EB6A6560-DE3B-4FDB-88E3-E853DF1CBB0D}" type="parTrans" cxnId="{A3954EFD-4928-40F2-8430-797BE9EF3C12}">
      <dgm:prSet/>
      <dgm:spPr/>
      <dgm:t>
        <a:bodyPr/>
        <a:lstStyle/>
        <a:p>
          <a:endParaRPr lang="es-EC"/>
        </a:p>
      </dgm:t>
    </dgm:pt>
    <dgm:pt modelId="{6D23BA74-9904-4C15-A342-A2F165A00424}" type="sibTrans" cxnId="{A3954EFD-4928-40F2-8430-797BE9EF3C12}">
      <dgm:prSet/>
      <dgm:spPr/>
      <dgm:t>
        <a:bodyPr/>
        <a:lstStyle/>
        <a:p>
          <a:endParaRPr lang="es-EC"/>
        </a:p>
      </dgm:t>
    </dgm:pt>
    <dgm:pt modelId="{5EB58911-B728-4A67-A513-A750049B4D3D}">
      <dgm:prSet phldrT="[Texto]" custT="1"/>
      <dgm:spPr/>
      <dgm:t>
        <a:bodyPr/>
        <a:lstStyle/>
        <a:p>
          <a:r>
            <a:rPr lang="es-EC" sz="1600" dirty="0"/>
            <a:t>Óptima: 16°C a 20°C</a:t>
          </a:r>
        </a:p>
      </dgm:t>
    </dgm:pt>
    <dgm:pt modelId="{EC4E6E7F-57CD-49B1-93D4-C790BC5D6D31}" type="parTrans" cxnId="{8F65A6A4-53F5-4102-808E-BB4F42177838}">
      <dgm:prSet/>
      <dgm:spPr/>
      <dgm:t>
        <a:bodyPr/>
        <a:lstStyle/>
        <a:p>
          <a:endParaRPr lang="es-EC"/>
        </a:p>
      </dgm:t>
    </dgm:pt>
    <dgm:pt modelId="{36DBF3ED-F8FB-470A-A590-852ED842FDB5}" type="sibTrans" cxnId="{8F65A6A4-53F5-4102-808E-BB4F42177838}">
      <dgm:prSet/>
      <dgm:spPr/>
      <dgm:t>
        <a:bodyPr/>
        <a:lstStyle/>
        <a:p>
          <a:endParaRPr lang="es-EC"/>
        </a:p>
      </dgm:t>
    </dgm:pt>
    <dgm:pt modelId="{B932B918-55C5-41B7-861C-EB1D8F3E66B0}">
      <dgm:prSet phldrT="[Texto]" custT="1"/>
      <dgm:spPr/>
      <dgm:t>
        <a:bodyPr/>
        <a:lstStyle/>
        <a:p>
          <a:r>
            <a:rPr lang="es-EC" sz="1600" dirty="0"/>
            <a:t>Máxima: 30°C</a:t>
          </a:r>
        </a:p>
      </dgm:t>
    </dgm:pt>
    <dgm:pt modelId="{DF7C5B00-2A3C-4752-B0DE-71082729C1CC}" type="parTrans" cxnId="{927DFD77-7C85-4B2C-96FF-66C601084B9D}">
      <dgm:prSet/>
      <dgm:spPr/>
      <dgm:t>
        <a:bodyPr/>
        <a:lstStyle/>
        <a:p>
          <a:endParaRPr lang="es-EC"/>
        </a:p>
      </dgm:t>
    </dgm:pt>
    <dgm:pt modelId="{121B4873-431E-4985-AD48-F6F4F21BAC7A}" type="sibTrans" cxnId="{927DFD77-7C85-4B2C-96FF-66C601084B9D}">
      <dgm:prSet/>
      <dgm:spPr/>
      <dgm:t>
        <a:bodyPr/>
        <a:lstStyle/>
        <a:p>
          <a:endParaRPr lang="es-EC"/>
        </a:p>
      </dgm:t>
    </dgm:pt>
    <dgm:pt modelId="{9A94A1F5-09AD-4297-946F-5751B1457737}">
      <dgm:prSet phldrT="[Texto]" custT="1"/>
      <dgm:spPr/>
      <dgm:t>
        <a:bodyPr/>
        <a:lstStyle/>
        <a:p>
          <a:r>
            <a:rPr lang="es-EC" sz="1600" i="1" dirty="0"/>
            <a:t>V. </a:t>
          </a:r>
          <a:r>
            <a:rPr lang="es-EC" sz="1600" i="1" dirty="0" err="1"/>
            <a:t>corymbosum</a:t>
          </a:r>
          <a:r>
            <a:rPr lang="es-EC" sz="1600" i="1" dirty="0"/>
            <a:t> </a:t>
          </a:r>
          <a:r>
            <a:rPr lang="es-EC" sz="1600" i="0" dirty="0"/>
            <a:t>L.</a:t>
          </a:r>
        </a:p>
      </dgm:t>
    </dgm:pt>
    <dgm:pt modelId="{3207C812-E86B-4723-B400-9EEAC6B47CF1}" type="parTrans" cxnId="{7C6C68E8-31FF-4560-8231-DDBDB5322D55}">
      <dgm:prSet/>
      <dgm:spPr/>
      <dgm:t>
        <a:bodyPr/>
        <a:lstStyle/>
        <a:p>
          <a:endParaRPr lang="es-EC"/>
        </a:p>
      </dgm:t>
    </dgm:pt>
    <dgm:pt modelId="{F7046530-7143-4407-87AC-D6FC93BA4E60}" type="sibTrans" cxnId="{7C6C68E8-31FF-4560-8231-DDBDB5322D55}">
      <dgm:prSet/>
      <dgm:spPr/>
      <dgm:t>
        <a:bodyPr/>
        <a:lstStyle/>
        <a:p>
          <a:endParaRPr lang="es-EC"/>
        </a:p>
      </dgm:t>
    </dgm:pt>
    <dgm:pt modelId="{D6ACC8A9-839D-4F8D-8377-20A6E81FB640}">
      <dgm:prSet phldrT="[Texto]" custT="1"/>
      <dgm:spPr/>
      <dgm:t>
        <a:bodyPr/>
        <a:lstStyle/>
        <a:p>
          <a:pPr rtl="0"/>
          <a:r>
            <a:rPr lang="es-EC" sz="1600" i="1" dirty="0"/>
            <a:t>V. angustifolium</a:t>
          </a:r>
          <a:r>
            <a:rPr lang="es-EC" sz="1600" i="1" dirty="0">
              <a:latin typeface="Arial"/>
            </a:rPr>
            <a:t> </a:t>
          </a:r>
          <a:r>
            <a:rPr lang="es-EC" sz="1600" i="0" dirty="0">
              <a:latin typeface="Arial"/>
            </a:rPr>
            <a:t>Aiton</a:t>
          </a:r>
          <a:endParaRPr lang="es-EC" sz="1600" i="0" dirty="0"/>
        </a:p>
      </dgm:t>
    </dgm:pt>
    <dgm:pt modelId="{FEFB2B1D-0C07-4BF1-8E32-FB1D1429C5D3}" type="parTrans" cxnId="{105FF201-9785-4D05-97E7-9704FB5B341E}">
      <dgm:prSet/>
      <dgm:spPr/>
      <dgm:t>
        <a:bodyPr/>
        <a:lstStyle/>
        <a:p>
          <a:endParaRPr lang="es-EC"/>
        </a:p>
      </dgm:t>
    </dgm:pt>
    <dgm:pt modelId="{AC47221C-973C-4E84-83A8-92098578D91C}" type="sibTrans" cxnId="{105FF201-9785-4D05-97E7-9704FB5B341E}">
      <dgm:prSet/>
      <dgm:spPr/>
      <dgm:t>
        <a:bodyPr/>
        <a:lstStyle/>
        <a:p>
          <a:endParaRPr lang="es-EC"/>
        </a:p>
      </dgm:t>
    </dgm:pt>
    <dgm:pt modelId="{C0E84348-36D2-45CB-88A8-417B2BB080D5}">
      <dgm:prSet phldrT="[Texto]" custT="1"/>
      <dgm:spPr/>
      <dgm:t>
        <a:bodyPr/>
        <a:lstStyle/>
        <a:p>
          <a:pPr rtl="0"/>
          <a:r>
            <a:rPr lang="es-EC" sz="1600" i="1" dirty="0"/>
            <a:t>V. </a:t>
          </a:r>
          <a:r>
            <a:rPr lang="es-EC" sz="1600" i="1" dirty="0" err="1"/>
            <a:t>ashei</a:t>
          </a:r>
          <a:r>
            <a:rPr lang="es-EC" sz="1600" i="1" dirty="0">
              <a:latin typeface="Arial"/>
            </a:rPr>
            <a:t> </a:t>
          </a:r>
          <a:r>
            <a:rPr lang="es-EC" sz="1600" i="0" dirty="0">
              <a:latin typeface="Arial"/>
            </a:rPr>
            <a:t>Rehder</a:t>
          </a:r>
          <a:endParaRPr lang="es-EC" sz="1600" i="0" dirty="0"/>
        </a:p>
      </dgm:t>
    </dgm:pt>
    <dgm:pt modelId="{6F1A9EC9-E15C-4F5D-B010-2A55C2639BC4}" type="parTrans" cxnId="{4971013E-1BF7-40D9-8773-4041982C7583}">
      <dgm:prSet/>
      <dgm:spPr/>
      <dgm:t>
        <a:bodyPr/>
        <a:lstStyle/>
        <a:p>
          <a:endParaRPr lang="es-EC"/>
        </a:p>
      </dgm:t>
    </dgm:pt>
    <dgm:pt modelId="{6950EAE2-3035-49B9-94A8-FD66B9ECA854}" type="sibTrans" cxnId="{4971013E-1BF7-40D9-8773-4041982C7583}">
      <dgm:prSet/>
      <dgm:spPr/>
      <dgm:t>
        <a:bodyPr/>
        <a:lstStyle/>
        <a:p>
          <a:endParaRPr lang="es-EC"/>
        </a:p>
      </dgm:t>
    </dgm:pt>
    <dgm:pt modelId="{5F5ED3EF-CE8D-4DED-8D0F-376F532FCC60}">
      <dgm:prSet phldrT="[Texto]" custT="1"/>
      <dgm:spPr/>
      <dgm:t>
        <a:bodyPr/>
        <a:lstStyle/>
        <a:p>
          <a:pPr rtl="0"/>
          <a:r>
            <a:rPr lang="es-EC" sz="1600" i="1" dirty="0"/>
            <a:t>V. darrowii</a:t>
          </a:r>
          <a:r>
            <a:rPr lang="es-EC" sz="1600" i="1" dirty="0">
              <a:latin typeface="Arial"/>
            </a:rPr>
            <a:t> </a:t>
          </a:r>
          <a:r>
            <a:rPr lang="es-EC" sz="1600" i="0" dirty="0">
              <a:latin typeface="Arial"/>
            </a:rPr>
            <a:t>Camp</a:t>
          </a:r>
          <a:endParaRPr lang="es-EC" sz="1600" i="0" dirty="0"/>
        </a:p>
      </dgm:t>
    </dgm:pt>
    <dgm:pt modelId="{3C1C78B8-42F2-4D00-A43F-83FB7C30DE53}" type="parTrans" cxnId="{BEFDE76E-7A73-4932-9674-D5FC872BB93D}">
      <dgm:prSet/>
      <dgm:spPr/>
      <dgm:t>
        <a:bodyPr/>
        <a:lstStyle/>
        <a:p>
          <a:endParaRPr lang="es-EC"/>
        </a:p>
      </dgm:t>
    </dgm:pt>
    <dgm:pt modelId="{0D859295-DF22-41FB-A3DE-3AB9D3AC345B}" type="sibTrans" cxnId="{BEFDE76E-7A73-4932-9674-D5FC872BB93D}">
      <dgm:prSet/>
      <dgm:spPr/>
      <dgm:t>
        <a:bodyPr/>
        <a:lstStyle/>
        <a:p>
          <a:endParaRPr lang="es-EC"/>
        </a:p>
      </dgm:t>
    </dgm:pt>
    <dgm:pt modelId="{0BCEB3CA-856C-459E-B6D2-E49A8C85728B}" type="pres">
      <dgm:prSet presAssocID="{ED8B6E24-7131-49B0-A636-979A807FF468}" presName="linear" presStyleCnt="0">
        <dgm:presLayoutVars>
          <dgm:dir/>
          <dgm:animLvl val="lvl"/>
          <dgm:resizeHandles val="exact"/>
        </dgm:presLayoutVars>
      </dgm:prSet>
      <dgm:spPr/>
    </dgm:pt>
    <dgm:pt modelId="{5DB4EAEE-1D39-4129-B839-5C7FD616EA78}" type="pres">
      <dgm:prSet presAssocID="{23462BA1-B944-41D5-9F50-BD68D18BC9D1}" presName="parentLin" presStyleCnt="0"/>
      <dgm:spPr/>
    </dgm:pt>
    <dgm:pt modelId="{192EAF2E-97AB-4530-9866-C8CEA80A3517}" type="pres">
      <dgm:prSet presAssocID="{23462BA1-B944-41D5-9F50-BD68D18BC9D1}" presName="parentLeftMargin" presStyleLbl="node1" presStyleIdx="0" presStyleCnt="2"/>
      <dgm:spPr/>
    </dgm:pt>
    <dgm:pt modelId="{41E25037-5988-46B7-A9AE-4C4C6BCD2BC2}" type="pres">
      <dgm:prSet presAssocID="{23462BA1-B944-41D5-9F50-BD68D18BC9D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55FF679-7011-4932-9392-6FEEDB5FB860}" type="pres">
      <dgm:prSet presAssocID="{23462BA1-B944-41D5-9F50-BD68D18BC9D1}" presName="negativeSpace" presStyleCnt="0"/>
      <dgm:spPr/>
    </dgm:pt>
    <dgm:pt modelId="{DF5FFA78-3D20-4D9F-B0A2-562600CB0382}" type="pres">
      <dgm:prSet presAssocID="{23462BA1-B944-41D5-9F50-BD68D18BC9D1}" presName="childText" presStyleLbl="conFgAcc1" presStyleIdx="0" presStyleCnt="2">
        <dgm:presLayoutVars>
          <dgm:bulletEnabled val="1"/>
        </dgm:presLayoutVars>
      </dgm:prSet>
      <dgm:spPr/>
    </dgm:pt>
    <dgm:pt modelId="{90E2EC65-E6C3-400E-9F8C-F860D52DBD4A}" type="pres">
      <dgm:prSet presAssocID="{773B3C45-5121-452F-B71B-E803B1C09F7B}" presName="spaceBetweenRectangles" presStyleCnt="0"/>
      <dgm:spPr/>
    </dgm:pt>
    <dgm:pt modelId="{241F09F4-1568-49CC-AB52-DE4E70DD189A}" type="pres">
      <dgm:prSet presAssocID="{B37E5005-473C-4C15-940F-AEB6CEDE1E11}" presName="parentLin" presStyleCnt="0"/>
      <dgm:spPr/>
    </dgm:pt>
    <dgm:pt modelId="{12C1091C-69AE-49B4-844F-8AC8D35C4F4C}" type="pres">
      <dgm:prSet presAssocID="{B37E5005-473C-4C15-940F-AEB6CEDE1E11}" presName="parentLeftMargin" presStyleLbl="node1" presStyleIdx="0" presStyleCnt="2"/>
      <dgm:spPr/>
    </dgm:pt>
    <dgm:pt modelId="{212554AA-B03D-4A9B-831E-C4FC08A4793A}" type="pres">
      <dgm:prSet presAssocID="{B37E5005-473C-4C15-940F-AEB6CEDE1E1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F7B411B-0D2E-44B0-A715-6F0738414A7C}" type="pres">
      <dgm:prSet presAssocID="{B37E5005-473C-4C15-940F-AEB6CEDE1E11}" presName="negativeSpace" presStyleCnt="0"/>
      <dgm:spPr/>
    </dgm:pt>
    <dgm:pt modelId="{D529A6CD-24F0-40A1-A58B-00C221627D59}" type="pres">
      <dgm:prSet presAssocID="{B37E5005-473C-4C15-940F-AEB6CEDE1E1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05FF201-9785-4D05-97E7-9704FB5B341E}" srcId="{B37E5005-473C-4C15-940F-AEB6CEDE1E11}" destId="{D6ACC8A9-839D-4F8D-8377-20A6E81FB640}" srcOrd="1" destOrd="0" parTransId="{FEFB2B1D-0C07-4BF1-8E32-FB1D1429C5D3}" sibTransId="{AC47221C-973C-4E84-83A8-92098578D91C}"/>
    <dgm:cxn modelId="{38599F02-4304-4A8B-B07F-25B4B872E7D2}" srcId="{ED8B6E24-7131-49B0-A636-979A807FF468}" destId="{23462BA1-B944-41D5-9F50-BD68D18BC9D1}" srcOrd="0" destOrd="0" parTransId="{D439239C-AE00-4BC2-82E3-F88A69EC7B2A}" sibTransId="{773B3C45-5121-452F-B71B-E803B1C09F7B}"/>
    <dgm:cxn modelId="{FFD77811-9922-4EBF-B182-9BEB3008D5BC}" type="presOf" srcId="{D6ACC8A9-839D-4F8D-8377-20A6E81FB640}" destId="{D529A6CD-24F0-40A1-A58B-00C221627D59}" srcOrd="0" destOrd="1" presId="urn:microsoft.com/office/officeart/2005/8/layout/list1"/>
    <dgm:cxn modelId="{2D183029-4629-427E-B427-081FC43C48BF}" type="presOf" srcId="{B37E5005-473C-4C15-940F-AEB6CEDE1E11}" destId="{12C1091C-69AE-49B4-844F-8AC8D35C4F4C}" srcOrd="0" destOrd="0" presId="urn:microsoft.com/office/officeart/2005/8/layout/list1"/>
    <dgm:cxn modelId="{4971013E-1BF7-40D9-8773-4041982C7583}" srcId="{B37E5005-473C-4C15-940F-AEB6CEDE1E11}" destId="{C0E84348-36D2-45CB-88A8-417B2BB080D5}" srcOrd="2" destOrd="0" parTransId="{6F1A9EC9-E15C-4F5D-B010-2A55C2639BC4}" sibTransId="{6950EAE2-3035-49B9-94A8-FD66B9ECA854}"/>
    <dgm:cxn modelId="{6C36B162-B747-4504-8C38-EF302ABD7D64}" type="presOf" srcId="{C0E84348-36D2-45CB-88A8-417B2BB080D5}" destId="{D529A6CD-24F0-40A1-A58B-00C221627D59}" srcOrd="0" destOrd="2" presId="urn:microsoft.com/office/officeart/2005/8/layout/list1"/>
    <dgm:cxn modelId="{5F7C734B-20F3-40EF-BA11-3CCD996BDE61}" type="presOf" srcId="{5F5ED3EF-CE8D-4DED-8D0F-376F532FCC60}" destId="{D529A6CD-24F0-40A1-A58B-00C221627D59}" srcOrd="0" destOrd="3" presId="urn:microsoft.com/office/officeart/2005/8/layout/list1"/>
    <dgm:cxn modelId="{BEFDE76E-7A73-4932-9674-D5FC872BB93D}" srcId="{B37E5005-473C-4C15-940F-AEB6CEDE1E11}" destId="{5F5ED3EF-CE8D-4DED-8D0F-376F532FCC60}" srcOrd="3" destOrd="0" parTransId="{3C1C78B8-42F2-4D00-A43F-83FB7C30DE53}" sibTransId="{0D859295-DF22-41FB-A3DE-3AB9D3AC345B}"/>
    <dgm:cxn modelId="{927DFD77-7C85-4B2C-96FF-66C601084B9D}" srcId="{23462BA1-B944-41D5-9F50-BD68D18BC9D1}" destId="{B932B918-55C5-41B7-861C-EB1D8F3E66B0}" srcOrd="2" destOrd="0" parTransId="{DF7C5B00-2A3C-4752-B0DE-71082729C1CC}" sibTransId="{121B4873-431E-4985-AD48-F6F4F21BAC7A}"/>
    <dgm:cxn modelId="{ACEEBD93-8ABA-41E4-A392-490250739730}" type="presOf" srcId="{ED8B6E24-7131-49B0-A636-979A807FF468}" destId="{0BCEB3CA-856C-459E-B6D2-E49A8C85728B}" srcOrd="0" destOrd="0" presId="urn:microsoft.com/office/officeart/2005/8/layout/list1"/>
    <dgm:cxn modelId="{8734E99B-BE5D-4AFE-BB1B-6BF1193BA767}" type="presOf" srcId="{B932B918-55C5-41B7-861C-EB1D8F3E66B0}" destId="{DF5FFA78-3D20-4D9F-B0A2-562600CB0382}" srcOrd="0" destOrd="2" presId="urn:microsoft.com/office/officeart/2005/8/layout/list1"/>
    <dgm:cxn modelId="{8F65A6A4-53F5-4102-808E-BB4F42177838}" srcId="{23462BA1-B944-41D5-9F50-BD68D18BC9D1}" destId="{5EB58911-B728-4A67-A513-A750049B4D3D}" srcOrd="1" destOrd="0" parTransId="{EC4E6E7F-57CD-49B1-93D4-C790BC5D6D31}" sibTransId="{36DBF3ED-F8FB-470A-A590-852ED842FDB5}"/>
    <dgm:cxn modelId="{A66842B8-F602-4931-BFB0-95156E8B84A0}" type="presOf" srcId="{5EB58911-B728-4A67-A513-A750049B4D3D}" destId="{DF5FFA78-3D20-4D9F-B0A2-562600CB0382}" srcOrd="0" destOrd="1" presId="urn:microsoft.com/office/officeart/2005/8/layout/list1"/>
    <dgm:cxn modelId="{5B6273BB-9525-4013-AD13-265D41106295}" type="presOf" srcId="{23462BA1-B944-41D5-9F50-BD68D18BC9D1}" destId="{192EAF2E-97AB-4530-9866-C8CEA80A3517}" srcOrd="0" destOrd="0" presId="urn:microsoft.com/office/officeart/2005/8/layout/list1"/>
    <dgm:cxn modelId="{0A06B8C6-AE71-4BC5-9FCA-A964B18F1FCF}" type="presOf" srcId="{9A94A1F5-09AD-4297-946F-5751B1457737}" destId="{D529A6CD-24F0-40A1-A58B-00C221627D59}" srcOrd="0" destOrd="0" presId="urn:microsoft.com/office/officeart/2005/8/layout/list1"/>
    <dgm:cxn modelId="{90C489D8-06D7-4075-93AD-B1E72634126B}" srcId="{ED8B6E24-7131-49B0-A636-979A807FF468}" destId="{B37E5005-473C-4C15-940F-AEB6CEDE1E11}" srcOrd="1" destOrd="0" parTransId="{F45D10CD-4407-4668-9B6B-771DF1E3253C}" sibTransId="{8241E951-0D06-4B06-97EC-356951EFC2C4}"/>
    <dgm:cxn modelId="{DF1A04DB-1381-454C-B6A6-68E988FAF1AF}" type="presOf" srcId="{C19F4F92-BCBA-4733-A1A4-7F608FE78B5F}" destId="{DF5FFA78-3D20-4D9F-B0A2-562600CB0382}" srcOrd="0" destOrd="0" presId="urn:microsoft.com/office/officeart/2005/8/layout/list1"/>
    <dgm:cxn modelId="{7C6C68E8-31FF-4560-8231-DDBDB5322D55}" srcId="{B37E5005-473C-4C15-940F-AEB6CEDE1E11}" destId="{9A94A1F5-09AD-4297-946F-5751B1457737}" srcOrd="0" destOrd="0" parTransId="{3207C812-E86B-4723-B400-9EEAC6B47CF1}" sibTransId="{F7046530-7143-4407-87AC-D6FC93BA4E60}"/>
    <dgm:cxn modelId="{E9CD7FF9-0DDB-4F85-AA7E-855E72EE8503}" type="presOf" srcId="{23462BA1-B944-41D5-9F50-BD68D18BC9D1}" destId="{41E25037-5988-46B7-A9AE-4C4C6BCD2BC2}" srcOrd="1" destOrd="0" presId="urn:microsoft.com/office/officeart/2005/8/layout/list1"/>
    <dgm:cxn modelId="{A3954EFD-4928-40F2-8430-797BE9EF3C12}" srcId="{23462BA1-B944-41D5-9F50-BD68D18BC9D1}" destId="{C19F4F92-BCBA-4733-A1A4-7F608FE78B5F}" srcOrd="0" destOrd="0" parTransId="{EB6A6560-DE3B-4FDB-88E3-E853DF1CBB0D}" sibTransId="{6D23BA74-9904-4C15-A342-A2F165A00424}"/>
    <dgm:cxn modelId="{CB55B7FD-6F7D-4C53-9C97-52C645BC87EF}" type="presOf" srcId="{B37E5005-473C-4C15-940F-AEB6CEDE1E11}" destId="{212554AA-B03D-4A9B-831E-C4FC08A4793A}" srcOrd="1" destOrd="0" presId="urn:microsoft.com/office/officeart/2005/8/layout/list1"/>
    <dgm:cxn modelId="{5BD3D5C0-DF55-42A5-BBEE-B3D36AAD9BBE}" type="presParOf" srcId="{0BCEB3CA-856C-459E-B6D2-E49A8C85728B}" destId="{5DB4EAEE-1D39-4129-B839-5C7FD616EA78}" srcOrd="0" destOrd="0" presId="urn:microsoft.com/office/officeart/2005/8/layout/list1"/>
    <dgm:cxn modelId="{4C9C75F4-0D78-407D-ADF7-5911133AE6C4}" type="presParOf" srcId="{5DB4EAEE-1D39-4129-B839-5C7FD616EA78}" destId="{192EAF2E-97AB-4530-9866-C8CEA80A3517}" srcOrd="0" destOrd="0" presId="urn:microsoft.com/office/officeart/2005/8/layout/list1"/>
    <dgm:cxn modelId="{1F5A0978-E8C6-459F-B7DA-2748A962401A}" type="presParOf" srcId="{5DB4EAEE-1D39-4129-B839-5C7FD616EA78}" destId="{41E25037-5988-46B7-A9AE-4C4C6BCD2BC2}" srcOrd="1" destOrd="0" presId="urn:microsoft.com/office/officeart/2005/8/layout/list1"/>
    <dgm:cxn modelId="{AAAFEAD7-BE0B-4C4B-9937-6AB36E04B294}" type="presParOf" srcId="{0BCEB3CA-856C-459E-B6D2-E49A8C85728B}" destId="{455FF679-7011-4932-9392-6FEEDB5FB860}" srcOrd="1" destOrd="0" presId="urn:microsoft.com/office/officeart/2005/8/layout/list1"/>
    <dgm:cxn modelId="{4B1A87D0-1FD1-45E7-B240-97C8C6D925E1}" type="presParOf" srcId="{0BCEB3CA-856C-459E-B6D2-E49A8C85728B}" destId="{DF5FFA78-3D20-4D9F-B0A2-562600CB0382}" srcOrd="2" destOrd="0" presId="urn:microsoft.com/office/officeart/2005/8/layout/list1"/>
    <dgm:cxn modelId="{6877D963-7D15-4B71-B585-8C9E56031651}" type="presParOf" srcId="{0BCEB3CA-856C-459E-B6D2-E49A8C85728B}" destId="{90E2EC65-E6C3-400E-9F8C-F860D52DBD4A}" srcOrd="3" destOrd="0" presId="urn:microsoft.com/office/officeart/2005/8/layout/list1"/>
    <dgm:cxn modelId="{85AD699B-0551-406E-A65A-A21A6914E5DC}" type="presParOf" srcId="{0BCEB3CA-856C-459E-B6D2-E49A8C85728B}" destId="{241F09F4-1568-49CC-AB52-DE4E70DD189A}" srcOrd="4" destOrd="0" presId="urn:microsoft.com/office/officeart/2005/8/layout/list1"/>
    <dgm:cxn modelId="{BB52311A-109C-4363-A701-2FF23C70AFC3}" type="presParOf" srcId="{241F09F4-1568-49CC-AB52-DE4E70DD189A}" destId="{12C1091C-69AE-49B4-844F-8AC8D35C4F4C}" srcOrd="0" destOrd="0" presId="urn:microsoft.com/office/officeart/2005/8/layout/list1"/>
    <dgm:cxn modelId="{88A352A3-C347-4255-83B3-2B20294DA701}" type="presParOf" srcId="{241F09F4-1568-49CC-AB52-DE4E70DD189A}" destId="{212554AA-B03D-4A9B-831E-C4FC08A4793A}" srcOrd="1" destOrd="0" presId="urn:microsoft.com/office/officeart/2005/8/layout/list1"/>
    <dgm:cxn modelId="{39F17BF3-8595-4AF0-9FE3-031E2F0FB6DF}" type="presParOf" srcId="{0BCEB3CA-856C-459E-B6D2-E49A8C85728B}" destId="{1F7B411B-0D2E-44B0-A715-6F0738414A7C}" srcOrd="5" destOrd="0" presId="urn:microsoft.com/office/officeart/2005/8/layout/list1"/>
    <dgm:cxn modelId="{3AAB2D9F-F86E-41B7-B811-F267606C1CCF}" type="presParOf" srcId="{0BCEB3CA-856C-459E-B6D2-E49A8C85728B}" destId="{D529A6CD-24F0-40A1-A58B-00C221627D5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901749-CA52-481C-998F-47A5FE2D3C6B}" type="doc">
      <dgm:prSet loTypeId="urn:microsoft.com/office/officeart/2005/8/layout/vProcess5" loCatId="process" qsTypeId="urn:microsoft.com/office/officeart/2005/8/quickstyle/simple3" qsCatId="simple" csTypeId="urn:microsoft.com/office/officeart/2005/8/colors/colorful5" csCatId="colorful" phldr="1"/>
      <dgm:spPr/>
    </dgm:pt>
    <dgm:pt modelId="{EA4655B0-D545-46AE-8C81-4A92CC981CE7}">
      <dgm:prSet phldrT="[Texto]" custT="1"/>
      <dgm:spPr/>
      <dgm:t>
        <a:bodyPr/>
        <a:lstStyle/>
        <a:p>
          <a:pPr rtl="0"/>
          <a:r>
            <a:rPr lang="es-EC" sz="1500" b="1" dirty="0"/>
            <a:t>Producción global: </a:t>
          </a:r>
          <a:r>
            <a:rPr lang="es-EC" sz="1500" dirty="0"/>
            <a:t>USA y Canadá (58%), Sudamérica (26%) y Europa (10</a:t>
          </a:r>
          <a:r>
            <a:rPr lang="es-EC" sz="1500" dirty="0">
              <a:latin typeface="Arial"/>
            </a:rPr>
            <a:t>%). </a:t>
          </a:r>
          <a:endParaRPr lang="es-EC" sz="1500" dirty="0"/>
        </a:p>
      </dgm:t>
    </dgm:pt>
    <dgm:pt modelId="{A7C3E96B-21AC-4D92-9AF5-F4F5E0FB841A}" type="parTrans" cxnId="{124FD9B1-B504-409E-ABF3-0FC4BD149927}">
      <dgm:prSet/>
      <dgm:spPr/>
      <dgm:t>
        <a:bodyPr/>
        <a:lstStyle/>
        <a:p>
          <a:endParaRPr lang="es-EC"/>
        </a:p>
      </dgm:t>
    </dgm:pt>
    <dgm:pt modelId="{ADB0D69D-758E-4937-BED5-F0846771AC39}" type="sibTrans" cxnId="{124FD9B1-B504-409E-ABF3-0FC4BD149927}">
      <dgm:prSet/>
      <dgm:spPr/>
      <dgm:t>
        <a:bodyPr/>
        <a:lstStyle/>
        <a:p>
          <a:endParaRPr lang="es-EC"/>
        </a:p>
      </dgm:t>
    </dgm:pt>
    <dgm:pt modelId="{D1ABDAC1-7A33-4EB2-8F3E-BE53BE53082C}">
      <dgm:prSet phldrT="[Texto]" custT="1"/>
      <dgm:spPr/>
      <dgm:t>
        <a:bodyPr/>
        <a:lstStyle/>
        <a:p>
          <a:pPr rtl="0"/>
          <a:r>
            <a:rPr lang="es-EC" sz="1500" b="1" dirty="0"/>
            <a:t>Sudamérica:</a:t>
          </a:r>
          <a:r>
            <a:rPr lang="es-EC" sz="1500" b="1" dirty="0">
              <a:latin typeface="Arial"/>
            </a:rPr>
            <a:t> </a:t>
          </a:r>
          <a:r>
            <a:rPr lang="es-EC" sz="1500" b="1" dirty="0"/>
            <a:t> </a:t>
          </a:r>
          <a:r>
            <a:rPr lang="es-EC" sz="1500" dirty="0"/>
            <a:t>Chile y Perú son los productores más grandes</a:t>
          </a:r>
          <a:r>
            <a:rPr lang="es-EC" sz="1500" dirty="0">
              <a:latin typeface="Arial"/>
            </a:rPr>
            <a:t>.</a:t>
          </a:r>
          <a:endParaRPr lang="es-EC" sz="1500" dirty="0"/>
        </a:p>
      </dgm:t>
    </dgm:pt>
    <dgm:pt modelId="{2E7B11B3-689D-44C5-A076-B801C3AD05A0}" type="parTrans" cxnId="{070B3B69-FC68-43A0-B3B3-E072D5A7272C}">
      <dgm:prSet/>
      <dgm:spPr/>
      <dgm:t>
        <a:bodyPr/>
        <a:lstStyle/>
        <a:p>
          <a:endParaRPr lang="es-EC"/>
        </a:p>
      </dgm:t>
    </dgm:pt>
    <dgm:pt modelId="{7436C105-3ADE-4D97-B834-B9D2251DF021}" type="sibTrans" cxnId="{070B3B69-FC68-43A0-B3B3-E072D5A7272C}">
      <dgm:prSet/>
      <dgm:spPr/>
      <dgm:t>
        <a:bodyPr/>
        <a:lstStyle/>
        <a:p>
          <a:endParaRPr lang="es-EC"/>
        </a:p>
      </dgm:t>
    </dgm:pt>
    <dgm:pt modelId="{C59B0205-F486-450A-9DB4-BCD2BF83F8D7}">
      <dgm:prSet phldrT="[Texto]" custT="1"/>
      <dgm:spPr/>
      <dgm:t>
        <a:bodyPr/>
        <a:lstStyle/>
        <a:p>
          <a:r>
            <a:rPr lang="es-EC" sz="1500" b="1" dirty="0"/>
            <a:t>Ecuador:</a:t>
          </a:r>
          <a:r>
            <a:rPr lang="es-EC" sz="1500" dirty="0"/>
            <a:t> inició el cultivo en 2015 con la variedad Biloxi y en 2021 se forma la Fepexa</a:t>
          </a:r>
          <a:r>
            <a:rPr lang="es-EC" sz="1500" dirty="0">
              <a:latin typeface="Arial"/>
            </a:rPr>
            <a:t>.</a:t>
          </a:r>
          <a:endParaRPr lang="es-EC" sz="1500" dirty="0"/>
        </a:p>
      </dgm:t>
    </dgm:pt>
    <dgm:pt modelId="{0CC1A62B-3571-409F-8EB0-1B1EECAC0E7B}" type="parTrans" cxnId="{93137766-7A8D-48F1-ADB5-7A8D0C484368}">
      <dgm:prSet/>
      <dgm:spPr/>
      <dgm:t>
        <a:bodyPr/>
        <a:lstStyle/>
        <a:p>
          <a:endParaRPr lang="es-EC"/>
        </a:p>
      </dgm:t>
    </dgm:pt>
    <dgm:pt modelId="{550D15CA-9E4A-4E49-92AB-04866B21687B}" type="sibTrans" cxnId="{93137766-7A8D-48F1-ADB5-7A8D0C484368}">
      <dgm:prSet/>
      <dgm:spPr/>
      <dgm:t>
        <a:bodyPr/>
        <a:lstStyle/>
        <a:p>
          <a:endParaRPr lang="es-EC"/>
        </a:p>
      </dgm:t>
    </dgm:pt>
    <dgm:pt modelId="{69E8D51E-A895-4EE2-8812-40AEC99A2DB1}" type="pres">
      <dgm:prSet presAssocID="{2F901749-CA52-481C-998F-47A5FE2D3C6B}" presName="outerComposite" presStyleCnt="0">
        <dgm:presLayoutVars>
          <dgm:chMax val="5"/>
          <dgm:dir/>
          <dgm:resizeHandles val="exact"/>
        </dgm:presLayoutVars>
      </dgm:prSet>
      <dgm:spPr/>
    </dgm:pt>
    <dgm:pt modelId="{503A3DE6-52BB-4D3B-8261-973949CAB269}" type="pres">
      <dgm:prSet presAssocID="{2F901749-CA52-481C-998F-47A5FE2D3C6B}" presName="dummyMaxCanvas" presStyleCnt="0">
        <dgm:presLayoutVars/>
      </dgm:prSet>
      <dgm:spPr/>
    </dgm:pt>
    <dgm:pt modelId="{78B109BD-FDB8-4E7F-9131-AA7508E9D7E7}" type="pres">
      <dgm:prSet presAssocID="{2F901749-CA52-481C-998F-47A5FE2D3C6B}" presName="ThreeNodes_1" presStyleLbl="node1" presStyleIdx="0" presStyleCnt="3">
        <dgm:presLayoutVars>
          <dgm:bulletEnabled val="1"/>
        </dgm:presLayoutVars>
      </dgm:prSet>
      <dgm:spPr/>
    </dgm:pt>
    <dgm:pt modelId="{A69907C3-EA6C-4597-A6D9-AD3BDC6A9CA8}" type="pres">
      <dgm:prSet presAssocID="{2F901749-CA52-481C-998F-47A5FE2D3C6B}" presName="ThreeNodes_2" presStyleLbl="node1" presStyleIdx="1" presStyleCnt="3">
        <dgm:presLayoutVars>
          <dgm:bulletEnabled val="1"/>
        </dgm:presLayoutVars>
      </dgm:prSet>
      <dgm:spPr/>
    </dgm:pt>
    <dgm:pt modelId="{240AC4D7-4E4A-42DC-9D26-C8C28A01E66D}" type="pres">
      <dgm:prSet presAssocID="{2F901749-CA52-481C-998F-47A5FE2D3C6B}" presName="ThreeNodes_3" presStyleLbl="node1" presStyleIdx="2" presStyleCnt="3">
        <dgm:presLayoutVars>
          <dgm:bulletEnabled val="1"/>
        </dgm:presLayoutVars>
      </dgm:prSet>
      <dgm:spPr/>
    </dgm:pt>
    <dgm:pt modelId="{E5D706E5-698E-4956-98BD-667C58C6CC39}" type="pres">
      <dgm:prSet presAssocID="{2F901749-CA52-481C-998F-47A5FE2D3C6B}" presName="ThreeConn_1-2" presStyleLbl="fgAccFollowNode1" presStyleIdx="0" presStyleCnt="2">
        <dgm:presLayoutVars>
          <dgm:bulletEnabled val="1"/>
        </dgm:presLayoutVars>
      </dgm:prSet>
      <dgm:spPr/>
    </dgm:pt>
    <dgm:pt modelId="{5EFD548D-0201-4BDD-8095-7E9CD08C632A}" type="pres">
      <dgm:prSet presAssocID="{2F901749-CA52-481C-998F-47A5FE2D3C6B}" presName="ThreeConn_2-3" presStyleLbl="fgAccFollowNode1" presStyleIdx="1" presStyleCnt="2">
        <dgm:presLayoutVars>
          <dgm:bulletEnabled val="1"/>
        </dgm:presLayoutVars>
      </dgm:prSet>
      <dgm:spPr/>
    </dgm:pt>
    <dgm:pt modelId="{4F9A6DC0-1E74-4155-B596-85DEBD70CAE1}" type="pres">
      <dgm:prSet presAssocID="{2F901749-CA52-481C-998F-47A5FE2D3C6B}" presName="ThreeNodes_1_text" presStyleLbl="node1" presStyleIdx="2" presStyleCnt="3">
        <dgm:presLayoutVars>
          <dgm:bulletEnabled val="1"/>
        </dgm:presLayoutVars>
      </dgm:prSet>
      <dgm:spPr/>
    </dgm:pt>
    <dgm:pt modelId="{18D26417-46F9-4927-8856-C11A2F6BFA7C}" type="pres">
      <dgm:prSet presAssocID="{2F901749-CA52-481C-998F-47A5FE2D3C6B}" presName="ThreeNodes_2_text" presStyleLbl="node1" presStyleIdx="2" presStyleCnt="3">
        <dgm:presLayoutVars>
          <dgm:bulletEnabled val="1"/>
        </dgm:presLayoutVars>
      </dgm:prSet>
      <dgm:spPr/>
    </dgm:pt>
    <dgm:pt modelId="{8371862B-24A5-43BB-9737-57D3F2327ACA}" type="pres">
      <dgm:prSet presAssocID="{2F901749-CA52-481C-998F-47A5FE2D3C6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065D723-0BE4-44AE-B7E5-D471165BC65D}" type="presOf" srcId="{D1ABDAC1-7A33-4EB2-8F3E-BE53BE53082C}" destId="{A69907C3-EA6C-4597-A6D9-AD3BDC6A9CA8}" srcOrd="0" destOrd="0" presId="urn:microsoft.com/office/officeart/2005/8/layout/vProcess5"/>
    <dgm:cxn modelId="{EB65102E-2E40-4D88-A08B-A90E761E83A1}" type="presOf" srcId="{C59B0205-F486-450A-9DB4-BCD2BF83F8D7}" destId="{240AC4D7-4E4A-42DC-9D26-C8C28A01E66D}" srcOrd="0" destOrd="0" presId="urn:microsoft.com/office/officeart/2005/8/layout/vProcess5"/>
    <dgm:cxn modelId="{70F45C5B-3C33-46DF-A13F-4746B3D4D7D9}" type="presOf" srcId="{EA4655B0-D545-46AE-8C81-4A92CC981CE7}" destId="{78B109BD-FDB8-4E7F-9131-AA7508E9D7E7}" srcOrd="0" destOrd="0" presId="urn:microsoft.com/office/officeart/2005/8/layout/vProcess5"/>
    <dgm:cxn modelId="{93137766-7A8D-48F1-ADB5-7A8D0C484368}" srcId="{2F901749-CA52-481C-998F-47A5FE2D3C6B}" destId="{C59B0205-F486-450A-9DB4-BCD2BF83F8D7}" srcOrd="2" destOrd="0" parTransId="{0CC1A62B-3571-409F-8EB0-1B1EECAC0E7B}" sibTransId="{550D15CA-9E4A-4E49-92AB-04866B21687B}"/>
    <dgm:cxn modelId="{070B3B69-FC68-43A0-B3B3-E072D5A7272C}" srcId="{2F901749-CA52-481C-998F-47A5FE2D3C6B}" destId="{D1ABDAC1-7A33-4EB2-8F3E-BE53BE53082C}" srcOrd="1" destOrd="0" parTransId="{2E7B11B3-689D-44C5-A076-B801C3AD05A0}" sibTransId="{7436C105-3ADE-4D97-B834-B9D2251DF021}"/>
    <dgm:cxn modelId="{6ED66870-B1EE-464D-B258-50A3F49A643D}" type="presOf" srcId="{ADB0D69D-758E-4937-BED5-F0846771AC39}" destId="{E5D706E5-698E-4956-98BD-667C58C6CC39}" srcOrd="0" destOrd="0" presId="urn:microsoft.com/office/officeart/2005/8/layout/vProcess5"/>
    <dgm:cxn modelId="{C4130177-5B1F-4FBC-BE4A-5499CFC2336E}" type="presOf" srcId="{EA4655B0-D545-46AE-8C81-4A92CC981CE7}" destId="{4F9A6DC0-1E74-4155-B596-85DEBD70CAE1}" srcOrd="1" destOrd="0" presId="urn:microsoft.com/office/officeart/2005/8/layout/vProcess5"/>
    <dgm:cxn modelId="{58FC95A1-DD94-42C8-A04B-115C6290419B}" type="presOf" srcId="{7436C105-3ADE-4D97-B834-B9D2251DF021}" destId="{5EFD548D-0201-4BDD-8095-7E9CD08C632A}" srcOrd="0" destOrd="0" presId="urn:microsoft.com/office/officeart/2005/8/layout/vProcess5"/>
    <dgm:cxn modelId="{AE1B4EA7-A802-4399-8252-67264E1E9621}" type="presOf" srcId="{D1ABDAC1-7A33-4EB2-8F3E-BE53BE53082C}" destId="{18D26417-46F9-4927-8856-C11A2F6BFA7C}" srcOrd="1" destOrd="0" presId="urn:microsoft.com/office/officeart/2005/8/layout/vProcess5"/>
    <dgm:cxn modelId="{124FD9B1-B504-409E-ABF3-0FC4BD149927}" srcId="{2F901749-CA52-481C-998F-47A5FE2D3C6B}" destId="{EA4655B0-D545-46AE-8C81-4A92CC981CE7}" srcOrd="0" destOrd="0" parTransId="{A7C3E96B-21AC-4D92-9AF5-F4F5E0FB841A}" sibTransId="{ADB0D69D-758E-4937-BED5-F0846771AC39}"/>
    <dgm:cxn modelId="{3497F5D5-5ABB-4B6F-87A2-96D3D8F92AD4}" type="presOf" srcId="{C59B0205-F486-450A-9DB4-BCD2BF83F8D7}" destId="{8371862B-24A5-43BB-9737-57D3F2327ACA}" srcOrd="1" destOrd="0" presId="urn:microsoft.com/office/officeart/2005/8/layout/vProcess5"/>
    <dgm:cxn modelId="{C0A3E5E5-36C0-4840-9466-A1E05FB9F7DF}" type="presOf" srcId="{2F901749-CA52-481C-998F-47A5FE2D3C6B}" destId="{69E8D51E-A895-4EE2-8812-40AEC99A2DB1}" srcOrd="0" destOrd="0" presId="urn:microsoft.com/office/officeart/2005/8/layout/vProcess5"/>
    <dgm:cxn modelId="{6A96478D-2161-45F4-A9AE-D7DD117EB7A1}" type="presParOf" srcId="{69E8D51E-A895-4EE2-8812-40AEC99A2DB1}" destId="{503A3DE6-52BB-4D3B-8261-973949CAB269}" srcOrd="0" destOrd="0" presId="urn:microsoft.com/office/officeart/2005/8/layout/vProcess5"/>
    <dgm:cxn modelId="{ADB14681-5BFA-408E-B91C-500030403B20}" type="presParOf" srcId="{69E8D51E-A895-4EE2-8812-40AEC99A2DB1}" destId="{78B109BD-FDB8-4E7F-9131-AA7508E9D7E7}" srcOrd="1" destOrd="0" presId="urn:microsoft.com/office/officeart/2005/8/layout/vProcess5"/>
    <dgm:cxn modelId="{92A54A09-BD62-4EBF-9DAF-B948170DE640}" type="presParOf" srcId="{69E8D51E-A895-4EE2-8812-40AEC99A2DB1}" destId="{A69907C3-EA6C-4597-A6D9-AD3BDC6A9CA8}" srcOrd="2" destOrd="0" presId="urn:microsoft.com/office/officeart/2005/8/layout/vProcess5"/>
    <dgm:cxn modelId="{1CD4D84D-5B55-4912-AEA3-CA33FCC05A3D}" type="presParOf" srcId="{69E8D51E-A895-4EE2-8812-40AEC99A2DB1}" destId="{240AC4D7-4E4A-42DC-9D26-C8C28A01E66D}" srcOrd="3" destOrd="0" presId="urn:microsoft.com/office/officeart/2005/8/layout/vProcess5"/>
    <dgm:cxn modelId="{8BA3D53E-A8C1-427A-8AF7-E90A52E1934D}" type="presParOf" srcId="{69E8D51E-A895-4EE2-8812-40AEC99A2DB1}" destId="{E5D706E5-698E-4956-98BD-667C58C6CC39}" srcOrd="4" destOrd="0" presId="urn:microsoft.com/office/officeart/2005/8/layout/vProcess5"/>
    <dgm:cxn modelId="{9CF67126-D340-45BA-96AA-75A4CEBD0CB7}" type="presParOf" srcId="{69E8D51E-A895-4EE2-8812-40AEC99A2DB1}" destId="{5EFD548D-0201-4BDD-8095-7E9CD08C632A}" srcOrd="5" destOrd="0" presId="urn:microsoft.com/office/officeart/2005/8/layout/vProcess5"/>
    <dgm:cxn modelId="{1772E341-BEA3-456F-ADDD-3477127A1F0E}" type="presParOf" srcId="{69E8D51E-A895-4EE2-8812-40AEC99A2DB1}" destId="{4F9A6DC0-1E74-4155-B596-85DEBD70CAE1}" srcOrd="6" destOrd="0" presId="urn:microsoft.com/office/officeart/2005/8/layout/vProcess5"/>
    <dgm:cxn modelId="{39C83299-5F2E-485C-A393-B2186BFAF1FA}" type="presParOf" srcId="{69E8D51E-A895-4EE2-8812-40AEC99A2DB1}" destId="{18D26417-46F9-4927-8856-C11A2F6BFA7C}" srcOrd="7" destOrd="0" presId="urn:microsoft.com/office/officeart/2005/8/layout/vProcess5"/>
    <dgm:cxn modelId="{9FCF3171-751C-4369-9582-95E72C4E6AD1}" type="presParOf" srcId="{69E8D51E-A895-4EE2-8812-40AEC99A2DB1}" destId="{8371862B-24A5-43BB-9737-57D3F2327AC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ED0AD19-1F20-4606-A9DE-3547DA9FE4A1}" type="doc">
      <dgm:prSet loTypeId="urn:microsoft.com/office/officeart/2005/8/layout/list1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5DE7D892-3E29-42BE-81E7-9F4B8F30631E}">
      <dgm:prSet phldrT="[Texto]" custT="1"/>
      <dgm:spPr/>
      <dgm:t>
        <a:bodyPr/>
        <a:lstStyle/>
        <a:p>
          <a:r>
            <a:rPr lang="es-EC" sz="1500" b="1" dirty="0"/>
            <a:t>Fusión de protoplastos </a:t>
          </a:r>
        </a:p>
      </dgm:t>
    </dgm:pt>
    <dgm:pt modelId="{B735183C-97CB-4A5A-9BC4-7C99BC182645}" type="parTrans" cxnId="{40C48933-F52B-4CDE-86C3-5F6BEBDB95F7}">
      <dgm:prSet/>
      <dgm:spPr/>
      <dgm:t>
        <a:bodyPr/>
        <a:lstStyle/>
        <a:p>
          <a:endParaRPr lang="es-EC"/>
        </a:p>
      </dgm:t>
    </dgm:pt>
    <dgm:pt modelId="{C00222BA-2E62-4549-B8F7-0F62E78CB5F4}" type="sibTrans" cxnId="{40C48933-F52B-4CDE-86C3-5F6BEBDB95F7}">
      <dgm:prSet/>
      <dgm:spPr/>
      <dgm:t>
        <a:bodyPr/>
        <a:lstStyle/>
        <a:p>
          <a:endParaRPr lang="es-EC"/>
        </a:p>
      </dgm:t>
    </dgm:pt>
    <dgm:pt modelId="{3B2D55BD-3C2B-44EB-905D-19065DBE07E2}">
      <dgm:prSet phldrT="[Texto]" custT="1"/>
      <dgm:spPr/>
      <dgm:t>
        <a:bodyPr/>
        <a:lstStyle/>
        <a:p>
          <a:r>
            <a:rPr lang="es-EC" sz="1500" dirty="0"/>
            <a:t>Obtención de cíbridos e </a:t>
          </a:r>
          <a:r>
            <a:rPr lang="es-EC" sz="1500" b="0" dirty="0"/>
            <a:t>híbridos. </a:t>
          </a:r>
        </a:p>
      </dgm:t>
    </dgm:pt>
    <dgm:pt modelId="{1A522380-4A46-4592-ACB8-FAD0168E26B6}" type="parTrans" cxnId="{8BEAF095-B52F-48B4-84DA-ADB2B979F1D9}">
      <dgm:prSet/>
      <dgm:spPr/>
      <dgm:t>
        <a:bodyPr/>
        <a:lstStyle/>
        <a:p>
          <a:endParaRPr lang="es-EC"/>
        </a:p>
      </dgm:t>
    </dgm:pt>
    <dgm:pt modelId="{4548C7CB-B9CB-48F2-90B4-594C2657F835}" type="sibTrans" cxnId="{8BEAF095-B52F-48B4-84DA-ADB2B979F1D9}">
      <dgm:prSet/>
      <dgm:spPr/>
      <dgm:t>
        <a:bodyPr/>
        <a:lstStyle/>
        <a:p>
          <a:endParaRPr lang="es-EC"/>
        </a:p>
      </dgm:t>
    </dgm:pt>
    <dgm:pt modelId="{BE86F510-B5CB-40D2-BC34-BC88DCAFFC2C}">
      <dgm:prSet phldrT="[Texto]" custT="1"/>
      <dgm:spPr/>
      <dgm:t>
        <a:bodyPr/>
        <a:lstStyle/>
        <a:p>
          <a:r>
            <a:rPr lang="es-EC" sz="1500" b="1" dirty="0"/>
            <a:t>Metabolitos secundarios</a:t>
          </a:r>
        </a:p>
      </dgm:t>
    </dgm:pt>
    <dgm:pt modelId="{22F578F0-B54A-42D1-9299-62A0279D3C1D}" type="parTrans" cxnId="{DBF8A287-AA9B-40EF-8A5F-E8980AE66FD8}">
      <dgm:prSet/>
      <dgm:spPr/>
      <dgm:t>
        <a:bodyPr/>
        <a:lstStyle/>
        <a:p>
          <a:endParaRPr lang="es-EC"/>
        </a:p>
      </dgm:t>
    </dgm:pt>
    <dgm:pt modelId="{E2C3C96C-81BA-4257-B508-FC744D8B4305}" type="sibTrans" cxnId="{DBF8A287-AA9B-40EF-8A5F-E8980AE66FD8}">
      <dgm:prSet/>
      <dgm:spPr/>
      <dgm:t>
        <a:bodyPr/>
        <a:lstStyle/>
        <a:p>
          <a:endParaRPr lang="es-EC"/>
        </a:p>
      </dgm:t>
    </dgm:pt>
    <dgm:pt modelId="{95010724-347F-4F6D-A0EB-95F3388F2A31}">
      <dgm:prSet phldrT="[Texto]" custT="1"/>
      <dgm:spPr/>
      <dgm:t>
        <a:bodyPr/>
        <a:lstStyle/>
        <a:p>
          <a:r>
            <a:rPr lang="es-EC" sz="1500" dirty="0"/>
            <a:t>Producción de metabolitos</a:t>
          </a:r>
          <a:r>
            <a:rPr lang="es-EC" sz="1500" dirty="0">
              <a:latin typeface="Arial"/>
            </a:rPr>
            <a:t>.</a:t>
          </a:r>
          <a:endParaRPr lang="es-EC" sz="1500" dirty="0"/>
        </a:p>
      </dgm:t>
    </dgm:pt>
    <dgm:pt modelId="{1C49AE7E-1084-46C2-8142-FA1DE550D2EE}" type="parTrans" cxnId="{818BCE33-7096-40DE-BD56-807656CD67D2}">
      <dgm:prSet/>
      <dgm:spPr/>
      <dgm:t>
        <a:bodyPr/>
        <a:lstStyle/>
        <a:p>
          <a:endParaRPr lang="es-EC"/>
        </a:p>
      </dgm:t>
    </dgm:pt>
    <dgm:pt modelId="{FACD1D53-D9D5-4CE1-8145-5D34E7E834D2}" type="sibTrans" cxnId="{818BCE33-7096-40DE-BD56-807656CD67D2}">
      <dgm:prSet/>
      <dgm:spPr/>
      <dgm:t>
        <a:bodyPr/>
        <a:lstStyle/>
        <a:p>
          <a:endParaRPr lang="es-EC"/>
        </a:p>
      </dgm:t>
    </dgm:pt>
    <dgm:pt modelId="{72A2B33A-874C-42EA-8D56-622B0D04A579}">
      <dgm:prSet phldrT="[Texto]" custT="1"/>
      <dgm:spPr/>
      <dgm:t>
        <a:bodyPr/>
        <a:lstStyle/>
        <a:p>
          <a:r>
            <a:rPr lang="es-EC" sz="1500" b="1" dirty="0"/>
            <a:t>Fitopatología</a:t>
          </a:r>
        </a:p>
      </dgm:t>
    </dgm:pt>
    <dgm:pt modelId="{2C70FBF2-AAD6-467C-B951-8604A1EBB9EA}" type="parTrans" cxnId="{5DBECD11-6E9B-4660-9323-8D858AAFB1D1}">
      <dgm:prSet/>
      <dgm:spPr/>
      <dgm:t>
        <a:bodyPr/>
        <a:lstStyle/>
        <a:p>
          <a:endParaRPr lang="es-EC"/>
        </a:p>
      </dgm:t>
    </dgm:pt>
    <dgm:pt modelId="{2080FC28-7060-42A2-BEA6-0B7ED670E2E8}" type="sibTrans" cxnId="{5DBECD11-6E9B-4660-9323-8D858AAFB1D1}">
      <dgm:prSet/>
      <dgm:spPr/>
      <dgm:t>
        <a:bodyPr/>
        <a:lstStyle/>
        <a:p>
          <a:endParaRPr lang="es-EC"/>
        </a:p>
      </dgm:t>
    </dgm:pt>
    <dgm:pt modelId="{28954808-E8D3-4010-A549-792E47497EDF}">
      <dgm:prSet phldrT="[Texto]" custT="1"/>
      <dgm:spPr/>
      <dgm:t>
        <a:bodyPr/>
        <a:lstStyle/>
        <a:p>
          <a:r>
            <a:rPr lang="es-EC" sz="1500" dirty="0"/>
            <a:t>Comprensión de procesos infectivos.</a:t>
          </a:r>
        </a:p>
      </dgm:t>
    </dgm:pt>
    <dgm:pt modelId="{E8A3469B-7F3D-436C-A14B-34A5752AE54D}" type="parTrans" cxnId="{65D8C775-A02A-4B0B-94C1-937A1660AEC2}">
      <dgm:prSet/>
      <dgm:spPr/>
      <dgm:t>
        <a:bodyPr/>
        <a:lstStyle/>
        <a:p>
          <a:endParaRPr lang="es-EC"/>
        </a:p>
      </dgm:t>
    </dgm:pt>
    <dgm:pt modelId="{DF43B9B9-2535-4B9C-9B54-A9D565A73D1D}" type="sibTrans" cxnId="{65D8C775-A02A-4B0B-94C1-937A1660AEC2}">
      <dgm:prSet/>
      <dgm:spPr/>
      <dgm:t>
        <a:bodyPr/>
        <a:lstStyle/>
        <a:p>
          <a:endParaRPr lang="es-EC"/>
        </a:p>
      </dgm:t>
    </dgm:pt>
    <dgm:pt modelId="{2208D43C-2AC0-40CF-A324-629351A65A70}">
      <dgm:prSet phldrT="[Texto]" custT="1"/>
      <dgm:spPr/>
      <dgm:t>
        <a:bodyPr/>
        <a:lstStyle/>
        <a:p>
          <a:r>
            <a:rPr lang="es-EC" sz="1500" dirty="0"/>
            <a:t>Comportamiento y especificidad de patógenos.</a:t>
          </a:r>
        </a:p>
      </dgm:t>
    </dgm:pt>
    <dgm:pt modelId="{4F924988-889E-49D5-BAD7-07007689FCE1}" type="parTrans" cxnId="{CE40CA4B-48C2-4931-BCB7-534401EB0D89}">
      <dgm:prSet/>
      <dgm:spPr/>
      <dgm:t>
        <a:bodyPr/>
        <a:lstStyle/>
        <a:p>
          <a:endParaRPr lang="es-EC"/>
        </a:p>
      </dgm:t>
    </dgm:pt>
    <dgm:pt modelId="{E2829502-5358-4F51-A365-A4E4BD8FF1DD}" type="sibTrans" cxnId="{CE40CA4B-48C2-4931-BCB7-534401EB0D89}">
      <dgm:prSet/>
      <dgm:spPr/>
      <dgm:t>
        <a:bodyPr/>
        <a:lstStyle/>
        <a:p>
          <a:endParaRPr lang="es-EC"/>
        </a:p>
      </dgm:t>
    </dgm:pt>
    <dgm:pt modelId="{62C09CC8-2926-4DA4-B217-E6C68ADC15F0}">
      <dgm:prSet phldrT="[Texto]" custT="1"/>
      <dgm:spPr/>
      <dgm:t>
        <a:bodyPr/>
        <a:lstStyle/>
        <a:p>
          <a:r>
            <a:rPr lang="es-EC" sz="1500" dirty="0"/>
            <a:t>Identificación de genes reguladores</a:t>
          </a:r>
          <a:r>
            <a:rPr lang="es-EC" sz="1500" dirty="0">
              <a:latin typeface="Arial"/>
            </a:rPr>
            <a:t>.</a:t>
          </a:r>
          <a:endParaRPr lang="es-EC" sz="1500" dirty="0"/>
        </a:p>
      </dgm:t>
    </dgm:pt>
    <dgm:pt modelId="{BE20DE9D-6189-4E18-B605-FAA8705236D7}" type="parTrans" cxnId="{A2A05189-4D4F-4DB6-95AC-0C0A66F5FC8F}">
      <dgm:prSet/>
      <dgm:spPr/>
      <dgm:t>
        <a:bodyPr/>
        <a:lstStyle/>
        <a:p>
          <a:endParaRPr lang="es-EC"/>
        </a:p>
      </dgm:t>
    </dgm:pt>
    <dgm:pt modelId="{B3D0F708-AE00-44B4-808B-41FB3E36156A}" type="sibTrans" cxnId="{A2A05189-4D4F-4DB6-95AC-0C0A66F5FC8F}">
      <dgm:prSet/>
      <dgm:spPr/>
      <dgm:t>
        <a:bodyPr/>
        <a:lstStyle/>
        <a:p>
          <a:endParaRPr lang="es-EC"/>
        </a:p>
      </dgm:t>
    </dgm:pt>
    <dgm:pt modelId="{3092A9AC-02B1-4A22-8B83-2CE090F34B5B}" type="pres">
      <dgm:prSet presAssocID="{3ED0AD19-1F20-4606-A9DE-3547DA9FE4A1}" presName="linear" presStyleCnt="0">
        <dgm:presLayoutVars>
          <dgm:dir/>
          <dgm:animLvl val="lvl"/>
          <dgm:resizeHandles val="exact"/>
        </dgm:presLayoutVars>
      </dgm:prSet>
      <dgm:spPr/>
    </dgm:pt>
    <dgm:pt modelId="{D6E05432-B99C-4BA0-A851-95136FC1DE50}" type="pres">
      <dgm:prSet presAssocID="{5DE7D892-3E29-42BE-81E7-9F4B8F30631E}" presName="parentLin" presStyleCnt="0"/>
      <dgm:spPr/>
    </dgm:pt>
    <dgm:pt modelId="{2F6885BA-CEEA-46B9-A51F-B0F4E7DAC3B5}" type="pres">
      <dgm:prSet presAssocID="{5DE7D892-3E29-42BE-81E7-9F4B8F30631E}" presName="parentLeftMargin" presStyleLbl="node1" presStyleIdx="0" presStyleCnt="3"/>
      <dgm:spPr/>
    </dgm:pt>
    <dgm:pt modelId="{43F596C6-C569-44D7-B786-41CCD1BB5C40}" type="pres">
      <dgm:prSet presAssocID="{5DE7D892-3E29-42BE-81E7-9F4B8F30631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1A6D68E-ACE8-4CF9-9B69-FD4336D233EB}" type="pres">
      <dgm:prSet presAssocID="{5DE7D892-3E29-42BE-81E7-9F4B8F30631E}" presName="negativeSpace" presStyleCnt="0"/>
      <dgm:spPr/>
    </dgm:pt>
    <dgm:pt modelId="{C45941E8-9887-48D5-908A-5C9EFE9B9B56}" type="pres">
      <dgm:prSet presAssocID="{5DE7D892-3E29-42BE-81E7-9F4B8F30631E}" presName="childText" presStyleLbl="conFgAcc1" presStyleIdx="0" presStyleCnt="3">
        <dgm:presLayoutVars>
          <dgm:bulletEnabled val="1"/>
        </dgm:presLayoutVars>
      </dgm:prSet>
      <dgm:spPr/>
    </dgm:pt>
    <dgm:pt modelId="{6CC7737E-CE5C-4B70-A418-526ACD100596}" type="pres">
      <dgm:prSet presAssocID="{C00222BA-2E62-4549-B8F7-0F62E78CB5F4}" presName="spaceBetweenRectangles" presStyleCnt="0"/>
      <dgm:spPr/>
    </dgm:pt>
    <dgm:pt modelId="{EEDFC5DB-65B1-48DD-8FB8-3169F3C0158A}" type="pres">
      <dgm:prSet presAssocID="{BE86F510-B5CB-40D2-BC34-BC88DCAFFC2C}" presName="parentLin" presStyleCnt="0"/>
      <dgm:spPr/>
    </dgm:pt>
    <dgm:pt modelId="{F6B6D7AD-B1F1-49B3-8B58-1AC5BB6933FA}" type="pres">
      <dgm:prSet presAssocID="{BE86F510-B5CB-40D2-BC34-BC88DCAFFC2C}" presName="parentLeftMargin" presStyleLbl="node1" presStyleIdx="0" presStyleCnt="3"/>
      <dgm:spPr/>
    </dgm:pt>
    <dgm:pt modelId="{F6BB717F-8F44-4D3E-90E7-BDBD666E16A7}" type="pres">
      <dgm:prSet presAssocID="{BE86F510-B5CB-40D2-BC34-BC88DCAFFC2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BEBCEB4-8F52-4C13-B8DE-816044C4606E}" type="pres">
      <dgm:prSet presAssocID="{BE86F510-B5CB-40D2-BC34-BC88DCAFFC2C}" presName="negativeSpace" presStyleCnt="0"/>
      <dgm:spPr/>
    </dgm:pt>
    <dgm:pt modelId="{DEFE2109-F9B6-4768-8E49-542C1A434C7A}" type="pres">
      <dgm:prSet presAssocID="{BE86F510-B5CB-40D2-BC34-BC88DCAFFC2C}" presName="childText" presStyleLbl="conFgAcc1" presStyleIdx="1" presStyleCnt="3">
        <dgm:presLayoutVars>
          <dgm:bulletEnabled val="1"/>
        </dgm:presLayoutVars>
      </dgm:prSet>
      <dgm:spPr/>
    </dgm:pt>
    <dgm:pt modelId="{DD164B4A-1B6A-43C4-B504-7458185C01B5}" type="pres">
      <dgm:prSet presAssocID="{E2C3C96C-81BA-4257-B508-FC744D8B4305}" presName="spaceBetweenRectangles" presStyleCnt="0"/>
      <dgm:spPr/>
    </dgm:pt>
    <dgm:pt modelId="{0020DAB1-A97E-41ED-82CC-8A25B4C01D19}" type="pres">
      <dgm:prSet presAssocID="{72A2B33A-874C-42EA-8D56-622B0D04A579}" presName="parentLin" presStyleCnt="0"/>
      <dgm:spPr/>
    </dgm:pt>
    <dgm:pt modelId="{76223DC6-33EF-45FA-BA73-16ECC0E88B39}" type="pres">
      <dgm:prSet presAssocID="{72A2B33A-874C-42EA-8D56-622B0D04A579}" presName="parentLeftMargin" presStyleLbl="node1" presStyleIdx="1" presStyleCnt="3"/>
      <dgm:spPr/>
    </dgm:pt>
    <dgm:pt modelId="{58B19110-21A4-4791-8C0A-A7FD82A40D81}" type="pres">
      <dgm:prSet presAssocID="{72A2B33A-874C-42EA-8D56-622B0D04A57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34AC7CD-A795-4238-8BF3-2146B77A7489}" type="pres">
      <dgm:prSet presAssocID="{72A2B33A-874C-42EA-8D56-622B0D04A579}" presName="negativeSpace" presStyleCnt="0"/>
      <dgm:spPr/>
    </dgm:pt>
    <dgm:pt modelId="{14D9776A-2A81-4B6C-8F0F-95DFB0C0AACC}" type="pres">
      <dgm:prSet presAssocID="{72A2B33A-874C-42EA-8D56-622B0D04A57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DBECD11-6E9B-4660-9323-8D858AAFB1D1}" srcId="{3ED0AD19-1F20-4606-A9DE-3547DA9FE4A1}" destId="{72A2B33A-874C-42EA-8D56-622B0D04A579}" srcOrd="2" destOrd="0" parTransId="{2C70FBF2-AAD6-467C-B951-8604A1EBB9EA}" sibTransId="{2080FC28-7060-42A2-BEA6-0B7ED670E2E8}"/>
    <dgm:cxn modelId="{02410216-F79B-4140-985E-A2B0E5CD2B94}" type="presOf" srcId="{BE86F510-B5CB-40D2-BC34-BC88DCAFFC2C}" destId="{F6B6D7AD-B1F1-49B3-8B58-1AC5BB6933FA}" srcOrd="0" destOrd="0" presId="urn:microsoft.com/office/officeart/2005/8/layout/list1"/>
    <dgm:cxn modelId="{DA3C252A-D7A9-4878-9C27-F59C9032EB40}" type="presOf" srcId="{BE86F510-B5CB-40D2-BC34-BC88DCAFFC2C}" destId="{F6BB717F-8F44-4D3E-90E7-BDBD666E16A7}" srcOrd="1" destOrd="0" presId="urn:microsoft.com/office/officeart/2005/8/layout/list1"/>
    <dgm:cxn modelId="{40C48933-F52B-4CDE-86C3-5F6BEBDB95F7}" srcId="{3ED0AD19-1F20-4606-A9DE-3547DA9FE4A1}" destId="{5DE7D892-3E29-42BE-81E7-9F4B8F30631E}" srcOrd="0" destOrd="0" parTransId="{B735183C-97CB-4A5A-9BC4-7C99BC182645}" sibTransId="{C00222BA-2E62-4549-B8F7-0F62E78CB5F4}"/>
    <dgm:cxn modelId="{164ECA33-A1DD-433B-89C7-2EDD47957991}" type="presOf" srcId="{2208D43C-2AC0-40CF-A324-629351A65A70}" destId="{14D9776A-2A81-4B6C-8F0F-95DFB0C0AACC}" srcOrd="0" destOrd="1" presId="urn:microsoft.com/office/officeart/2005/8/layout/list1"/>
    <dgm:cxn modelId="{818BCE33-7096-40DE-BD56-807656CD67D2}" srcId="{BE86F510-B5CB-40D2-BC34-BC88DCAFFC2C}" destId="{95010724-347F-4F6D-A0EB-95F3388F2A31}" srcOrd="1" destOrd="0" parTransId="{1C49AE7E-1084-46C2-8142-FA1DE550D2EE}" sibTransId="{FACD1D53-D9D5-4CE1-8145-5D34E7E834D2}"/>
    <dgm:cxn modelId="{024C6B5D-CC9C-42C8-A3D7-245F5B62F540}" type="presOf" srcId="{3ED0AD19-1F20-4606-A9DE-3547DA9FE4A1}" destId="{3092A9AC-02B1-4A22-8B83-2CE090F34B5B}" srcOrd="0" destOrd="0" presId="urn:microsoft.com/office/officeart/2005/8/layout/list1"/>
    <dgm:cxn modelId="{CE40CA4B-48C2-4931-BCB7-534401EB0D89}" srcId="{72A2B33A-874C-42EA-8D56-622B0D04A579}" destId="{2208D43C-2AC0-40CF-A324-629351A65A70}" srcOrd="1" destOrd="0" parTransId="{4F924988-889E-49D5-BAD7-07007689FCE1}" sibTransId="{E2829502-5358-4F51-A365-A4E4BD8FF1DD}"/>
    <dgm:cxn modelId="{26BA066D-1519-4D0D-8D16-DCFED0536281}" type="presOf" srcId="{5DE7D892-3E29-42BE-81E7-9F4B8F30631E}" destId="{43F596C6-C569-44D7-B786-41CCD1BB5C40}" srcOrd="1" destOrd="0" presId="urn:microsoft.com/office/officeart/2005/8/layout/list1"/>
    <dgm:cxn modelId="{6E5B054F-19B0-44D4-BC94-56AF32662870}" type="presOf" srcId="{28954808-E8D3-4010-A549-792E47497EDF}" destId="{14D9776A-2A81-4B6C-8F0F-95DFB0C0AACC}" srcOrd="0" destOrd="0" presId="urn:microsoft.com/office/officeart/2005/8/layout/list1"/>
    <dgm:cxn modelId="{7DD20553-B737-4901-84EA-429DC48C957B}" type="presOf" srcId="{95010724-347F-4F6D-A0EB-95F3388F2A31}" destId="{DEFE2109-F9B6-4768-8E49-542C1A434C7A}" srcOrd="0" destOrd="1" presId="urn:microsoft.com/office/officeart/2005/8/layout/list1"/>
    <dgm:cxn modelId="{65D8C775-A02A-4B0B-94C1-937A1660AEC2}" srcId="{72A2B33A-874C-42EA-8D56-622B0D04A579}" destId="{28954808-E8D3-4010-A549-792E47497EDF}" srcOrd="0" destOrd="0" parTransId="{E8A3469B-7F3D-436C-A14B-34A5752AE54D}" sibTransId="{DF43B9B9-2535-4B9C-9B54-A9D565A73D1D}"/>
    <dgm:cxn modelId="{6A02ED83-82C9-4FE1-B315-C7BF3E0D6D7C}" type="presOf" srcId="{62C09CC8-2926-4DA4-B217-E6C68ADC15F0}" destId="{DEFE2109-F9B6-4768-8E49-542C1A434C7A}" srcOrd="0" destOrd="0" presId="urn:microsoft.com/office/officeart/2005/8/layout/list1"/>
    <dgm:cxn modelId="{DBF8A287-AA9B-40EF-8A5F-E8980AE66FD8}" srcId="{3ED0AD19-1F20-4606-A9DE-3547DA9FE4A1}" destId="{BE86F510-B5CB-40D2-BC34-BC88DCAFFC2C}" srcOrd="1" destOrd="0" parTransId="{22F578F0-B54A-42D1-9299-62A0279D3C1D}" sibTransId="{E2C3C96C-81BA-4257-B508-FC744D8B4305}"/>
    <dgm:cxn modelId="{A2A05189-4D4F-4DB6-95AC-0C0A66F5FC8F}" srcId="{BE86F510-B5CB-40D2-BC34-BC88DCAFFC2C}" destId="{62C09CC8-2926-4DA4-B217-E6C68ADC15F0}" srcOrd="0" destOrd="0" parTransId="{BE20DE9D-6189-4E18-B605-FAA8705236D7}" sibTransId="{B3D0F708-AE00-44B4-808B-41FB3E36156A}"/>
    <dgm:cxn modelId="{8BEAF095-B52F-48B4-84DA-ADB2B979F1D9}" srcId="{5DE7D892-3E29-42BE-81E7-9F4B8F30631E}" destId="{3B2D55BD-3C2B-44EB-905D-19065DBE07E2}" srcOrd="0" destOrd="0" parTransId="{1A522380-4A46-4592-ACB8-FAD0168E26B6}" sibTransId="{4548C7CB-B9CB-48F2-90B4-594C2657F835}"/>
    <dgm:cxn modelId="{4D5906A5-316E-4835-8A51-DE6B2AE55ED5}" type="presOf" srcId="{3B2D55BD-3C2B-44EB-905D-19065DBE07E2}" destId="{C45941E8-9887-48D5-908A-5C9EFE9B9B56}" srcOrd="0" destOrd="0" presId="urn:microsoft.com/office/officeart/2005/8/layout/list1"/>
    <dgm:cxn modelId="{C48182A5-36DF-49C3-B821-356D8DC67B18}" type="presOf" srcId="{5DE7D892-3E29-42BE-81E7-9F4B8F30631E}" destId="{2F6885BA-CEEA-46B9-A51F-B0F4E7DAC3B5}" srcOrd="0" destOrd="0" presId="urn:microsoft.com/office/officeart/2005/8/layout/list1"/>
    <dgm:cxn modelId="{11C175D0-B351-419E-9624-CE726D717167}" type="presOf" srcId="{72A2B33A-874C-42EA-8D56-622B0D04A579}" destId="{58B19110-21A4-4791-8C0A-A7FD82A40D81}" srcOrd="1" destOrd="0" presId="urn:microsoft.com/office/officeart/2005/8/layout/list1"/>
    <dgm:cxn modelId="{0B4604F4-8C27-485D-B44F-DF8F8EA43F77}" type="presOf" srcId="{72A2B33A-874C-42EA-8D56-622B0D04A579}" destId="{76223DC6-33EF-45FA-BA73-16ECC0E88B39}" srcOrd="0" destOrd="0" presId="urn:microsoft.com/office/officeart/2005/8/layout/list1"/>
    <dgm:cxn modelId="{0DAAA5D7-B033-40A7-8B4C-F2419EFDE259}" type="presParOf" srcId="{3092A9AC-02B1-4A22-8B83-2CE090F34B5B}" destId="{D6E05432-B99C-4BA0-A851-95136FC1DE50}" srcOrd="0" destOrd="0" presId="urn:microsoft.com/office/officeart/2005/8/layout/list1"/>
    <dgm:cxn modelId="{6244C441-4AF9-479C-B827-F985757E8A32}" type="presParOf" srcId="{D6E05432-B99C-4BA0-A851-95136FC1DE50}" destId="{2F6885BA-CEEA-46B9-A51F-B0F4E7DAC3B5}" srcOrd="0" destOrd="0" presId="urn:microsoft.com/office/officeart/2005/8/layout/list1"/>
    <dgm:cxn modelId="{293F26C5-5185-4618-8723-B30ED67E6E81}" type="presParOf" srcId="{D6E05432-B99C-4BA0-A851-95136FC1DE50}" destId="{43F596C6-C569-44D7-B786-41CCD1BB5C40}" srcOrd="1" destOrd="0" presId="urn:microsoft.com/office/officeart/2005/8/layout/list1"/>
    <dgm:cxn modelId="{42706B2F-0C09-4120-9F14-E503028E1A39}" type="presParOf" srcId="{3092A9AC-02B1-4A22-8B83-2CE090F34B5B}" destId="{31A6D68E-ACE8-4CF9-9B69-FD4336D233EB}" srcOrd="1" destOrd="0" presId="urn:microsoft.com/office/officeart/2005/8/layout/list1"/>
    <dgm:cxn modelId="{85088D31-20E6-4A32-8B2F-E03D2166C300}" type="presParOf" srcId="{3092A9AC-02B1-4A22-8B83-2CE090F34B5B}" destId="{C45941E8-9887-48D5-908A-5C9EFE9B9B56}" srcOrd="2" destOrd="0" presId="urn:microsoft.com/office/officeart/2005/8/layout/list1"/>
    <dgm:cxn modelId="{B5192B40-3442-4640-A748-BAAFAF5165C2}" type="presParOf" srcId="{3092A9AC-02B1-4A22-8B83-2CE090F34B5B}" destId="{6CC7737E-CE5C-4B70-A418-526ACD100596}" srcOrd="3" destOrd="0" presId="urn:microsoft.com/office/officeart/2005/8/layout/list1"/>
    <dgm:cxn modelId="{01B4E80C-FD58-436B-88E9-7FAB74D93DE2}" type="presParOf" srcId="{3092A9AC-02B1-4A22-8B83-2CE090F34B5B}" destId="{EEDFC5DB-65B1-48DD-8FB8-3169F3C0158A}" srcOrd="4" destOrd="0" presId="urn:microsoft.com/office/officeart/2005/8/layout/list1"/>
    <dgm:cxn modelId="{2A1B7298-39CB-45A5-B4B9-85C1E55A64E0}" type="presParOf" srcId="{EEDFC5DB-65B1-48DD-8FB8-3169F3C0158A}" destId="{F6B6D7AD-B1F1-49B3-8B58-1AC5BB6933FA}" srcOrd="0" destOrd="0" presId="urn:microsoft.com/office/officeart/2005/8/layout/list1"/>
    <dgm:cxn modelId="{1313CECD-135C-4209-9B2C-EB3A72F6F7CC}" type="presParOf" srcId="{EEDFC5DB-65B1-48DD-8FB8-3169F3C0158A}" destId="{F6BB717F-8F44-4D3E-90E7-BDBD666E16A7}" srcOrd="1" destOrd="0" presId="urn:microsoft.com/office/officeart/2005/8/layout/list1"/>
    <dgm:cxn modelId="{AD81AD52-15FD-439E-BB5B-80F46AF2BA6B}" type="presParOf" srcId="{3092A9AC-02B1-4A22-8B83-2CE090F34B5B}" destId="{2BEBCEB4-8F52-4C13-B8DE-816044C4606E}" srcOrd="5" destOrd="0" presId="urn:microsoft.com/office/officeart/2005/8/layout/list1"/>
    <dgm:cxn modelId="{3B01A40E-AD9B-43A2-8140-7F472CF88DE3}" type="presParOf" srcId="{3092A9AC-02B1-4A22-8B83-2CE090F34B5B}" destId="{DEFE2109-F9B6-4768-8E49-542C1A434C7A}" srcOrd="6" destOrd="0" presId="urn:microsoft.com/office/officeart/2005/8/layout/list1"/>
    <dgm:cxn modelId="{C3362808-E01F-4FA0-B648-10807F2AE2DF}" type="presParOf" srcId="{3092A9AC-02B1-4A22-8B83-2CE090F34B5B}" destId="{DD164B4A-1B6A-43C4-B504-7458185C01B5}" srcOrd="7" destOrd="0" presId="urn:microsoft.com/office/officeart/2005/8/layout/list1"/>
    <dgm:cxn modelId="{817A6569-37CF-4A1D-A4BA-63354788858F}" type="presParOf" srcId="{3092A9AC-02B1-4A22-8B83-2CE090F34B5B}" destId="{0020DAB1-A97E-41ED-82CC-8A25B4C01D19}" srcOrd="8" destOrd="0" presId="urn:microsoft.com/office/officeart/2005/8/layout/list1"/>
    <dgm:cxn modelId="{EBB48AB2-5911-4C00-BD35-BEA83DA56041}" type="presParOf" srcId="{0020DAB1-A97E-41ED-82CC-8A25B4C01D19}" destId="{76223DC6-33EF-45FA-BA73-16ECC0E88B39}" srcOrd="0" destOrd="0" presId="urn:microsoft.com/office/officeart/2005/8/layout/list1"/>
    <dgm:cxn modelId="{C543C71E-DC8F-437F-8217-1554944B6F96}" type="presParOf" srcId="{0020DAB1-A97E-41ED-82CC-8A25B4C01D19}" destId="{58B19110-21A4-4791-8C0A-A7FD82A40D81}" srcOrd="1" destOrd="0" presId="urn:microsoft.com/office/officeart/2005/8/layout/list1"/>
    <dgm:cxn modelId="{A128E666-6032-4EEA-BF94-44EFEC16935F}" type="presParOf" srcId="{3092A9AC-02B1-4A22-8B83-2CE090F34B5B}" destId="{634AC7CD-A795-4238-8BF3-2146B77A7489}" srcOrd="9" destOrd="0" presId="urn:microsoft.com/office/officeart/2005/8/layout/list1"/>
    <dgm:cxn modelId="{ED7E89A9-6530-49A3-8E7F-BADAB415620B}" type="presParOf" srcId="{3092A9AC-02B1-4A22-8B83-2CE090F34B5B}" destId="{14D9776A-2A81-4B6C-8F0F-95DFB0C0AAC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302D070-F9D7-44D6-9D51-BEAAFCCBBE3D}" type="doc">
      <dgm:prSet loTypeId="urn:microsoft.com/office/officeart/2005/8/layout/bProcess3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CA9F56F7-4ADD-42AD-81AF-A04CDB9C72D2}">
      <dgm:prSet phldrT="[Texto]" custT="1"/>
      <dgm:spPr/>
      <dgm:t>
        <a:bodyPr/>
        <a:lstStyle/>
        <a:p>
          <a:r>
            <a:rPr lang="es-EC" sz="1500" dirty="0"/>
            <a:t>Agua corriente durante 30 min.</a:t>
          </a:r>
        </a:p>
      </dgm:t>
    </dgm:pt>
    <dgm:pt modelId="{0DCFD8B5-70DC-4170-8979-891D1A53725F}" type="parTrans" cxnId="{99A6699D-80B1-43DA-A348-D985543CCCBC}">
      <dgm:prSet/>
      <dgm:spPr/>
      <dgm:t>
        <a:bodyPr/>
        <a:lstStyle/>
        <a:p>
          <a:endParaRPr lang="es-EC" sz="1500"/>
        </a:p>
      </dgm:t>
    </dgm:pt>
    <dgm:pt modelId="{9A1C4925-A9CC-4029-A83B-F1DCE5C0B404}" type="sibTrans" cxnId="{99A6699D-80B1-43DA-A348-D985543CCCBC}">
      <dgm:prSet custT="1"/>
      <dgm:spPr/>
      <dgm:t>
        <a:bodyPr/>
        <a:lstStyle/>
        <a:p>
          <a:endParaRPr lang="es-EC" sz="1500"/>
        </a:p>
      </dgm:t>
    </dgm:pt>
    <dgm:pt modelId="{4576812B-9ABB-4854-9043-C2638D79A480}">
      <dgm:prSet phldrT="[Texto]" custT="1"/>
      <dgm:spPr/>
      <dgm:t>
        <a:bodyPr/>
        <a:lstStyle/>
        <a:p>
          <a:r>
            <a:rPr lang="es-EC" sz="1500" dirty="0"/>
            <a:t>Detergente al 2% (p/v) y 12 gotas de </a:t>
          </a:r>
          <a:r>
            <a:rPr lang="es-EC" sz="1500" dirty="0" err="1"/>
            <a:t>Tween</a:t>
          </a:r>
          <a:r>
            <a:rPr lang="es-EC" sz="1500" dirty="0"/>
            <a:t> 20 durante 15 min.</a:t>
          </a:r>
        </a:p>
      </dgm:t>
    </dgm:pt>
    <dgm:pt modelId="{66C20BD2-A84F-44F8-9168-1362E06D9599}" type="parTrans" cxnId="{03711578-AE92-4D90-8584-06ACC8E9201F}">
      <dgm:prSet/>
      <dgm:spPr/>
      <dgm:t>
        <a:bodyPr/>
        <a:lstStyle/>
        <a:p>
          <a:endParaRPr lang="es-EC" sz="1500"/>
        </a:p>
      </dgm:t>
    </dgm:pt>
    <dgm:pt modelId="{D0743CF2-1FF1-4DC6-BC14-DCA1B8584B9E}" type="sibTrans" cxnId="{03711578-AE92-4D90-8584-06ACC8E9201F}">
      <dgm:prSet custT="1"/>
      <dgm:spPr/>
      <dgm:t>
        <a:bodyPr/>
        <a:lstStyle/>
        <a:p>
          <a:endParaRPr lang="es-EC" sz="1500"/>
        </a:p>
      </dgm:t>
    </dgm:pt>
    <dgm:pt modelId="{D34973AA-4EB6-4197-8FD3-8C2180B00892}">
      <dgm:prSet phldrT="[Texto]" custT="1"/>
      <dgm:spPr/>
      <dgm:t>
        <a:bodyPr/>
        <a:lstStyle/>
        <a:p>
          <a:r>
            <a:rPr lang="es-EC" sz="1500" dirty="0"/>
            <a:t>Etanol al 70% (v/v) durante 1 min.</a:t>
          </a:r>
        </a:p>
      </dgm:t>
    </dgm:pt>
    <dgm:pt modelId="{9A667825-9474-4423-9C03-E21D3DB6099B}" type="parTrans" cxnId="{E4E185CA-C46D-4E2B-9BCF-5E3470EF51AF}">
      <dgm:prSet/>
      <dgm:spPr/>
      <dgm:t>
        <a:bodyPr/>
        <a:lstStyle/>
        <a:p>
          <a:endParaRPr lang="es-EC" sz="1500"/>
        </a:p>
      </dgm:t>
    </dgm:pt>
    <dgm:pt modelId="{49939198-2172-4A0C-A938-0A82B0FD9794}" type="sibTrans" cxnId="{E4E185CA-C46D-4E2B-9BCF-5E3470EF51AF}">
      <dgm:prSet custT="1"/>
      <dgm:spPr/>
      <dgm:t>
        <a:bodyPr/>
        <a:lstStyle/>
        <a:p>
          <a:endParaRPr lang="es-EC" sz="1500"/>
        </a:p>
      </dgm:t>
    </dgm:pt>
    <dgm:pt modelId="{523C960D-8A57-49BD-9003-9345BFC44F26}">
      <dgm:prSet phldrT="[Texto]" custT="1"/>
      <dgm:spPr/>
      <dgm:t>
        <a:bodyPr/>
        <a:lstStyle/>
        <a:p>
          <a:r>
            <a:rPr lang="es-EC" sz="1500" dirty="0"/>
            <a:t>Skul-27 según tratamiento.</a:t>
          </a:r>
        </a:p>
      </dgm:t>
    </dgm:pt>
    <dgm:pt modelId="{0B272091-5928-4D5E-8412-D22931BC2A88}" type="parTrans" cxnId="{7E5EFC96-434D-4336-8E87-00160E67B0A2}">
      <dgm:prSet/>
      <dgm:spPr/>
      <dgm:t>
        <a:bodyPr/>
        <a:lstStyle/>
        <a:p>
          <a:endParaRPr lang="es-EC" sz="1500"/>
        </a:p>
      </dgm:t>
    </dgm:pt>
    <dgm:pt modelId="{B9147B2F-BEEA-4A69-84E5-30FFE30A864A}" type="sibTrans" cxnId="{7E5EFC96-434D-4336-8E87-00160E67B0A2}">
      <dgm:prSet custT="1"/>
      <dgm:spPr/>
      <dgm:t>
        <a:bodyPr/>
        <a:lstStyle/>
        <a:p>
          <a:endParaRPr lang="es-EC" sz="1500"/>
        </a:p>
      </dgm:t>
    </dgm:pt>
    <dgm:pt modelId="{D3B00DFB-B942-4E50-B119-E883B11A1F30}">
      <dgm:prSet phldrT="[Texto]" custT="1"/>
      <dgm:spPr/>
      <dgm:t>
        <a:bodyPr/>
        <a:lstStyle/>
        <a:p>
          <a:r>
            <a:rPr lang="es-EC" sz="1500" dirty="0"/>
            <a:t>Hipoclorito de sodio 3% (v/v) durante 5 min. </a:t>
          </a:r>
        </a:p>
      </dgm:t>
    </dgm:pt>
    <dgm:pt modelId="{1E83C02A-88EC-487A-83C4-6D0AC618F30F}" type="parTrans" cxnId="{097798BB-9EB5-4C64-A589-4EF54B32A2F4}">
      <dgm:prSet/>
      <dgm:spPr/>
      <dgm:t>
        <a:bodyPr/>
        <a:lstStyle/>
        <a:p>
          <a:endParaRPr lang="es-EC" sz="1500"/>
        </a:p>
      </dgm:t>
    </dgm:pt>
    <dgm:pt modelId="{17B4DA14-E57B-4FFC-91FF-08E31C8AE02B}" type="sibTrans" cxnId="{097798BB-9EB5-4C64-A589-4EF54B32A2F4}">
      <dgm:prSet/>
      <dgm:spPr/>
      <dgm:t>
        <a:bodyPr/>
        <a:lstStyle/>
        <a:p>
          <a:endParaRPr lang="es-EC" sz="1500"/>
        </a:p>
      </dgm:t>
    </dgm:pt>
    <dgm:pt modelId="{C4FC401B-909D-44CF-9346-836BF9E73423}" type="pres">
      <dgm:prSet presAssocID="{B302D070-F9D7-44D6-9D51-BEAAFCCBBE3D}" presName="Name0" presStyleCnt="0">
        <dgm:presLayoutVars>
          <dgm:dir/>
          <dgm:resizeHandles val="exact"/>
        </dgm:presLayoutVars>
      </dgm:prSet>
      <dgm:spPr/>
    </dgm:pt>
    <dgm:pt modelId="{6347AF86-A1D1-4FB4-8D1F-C95D05579A43}" type="pres">
      <dgm:prSet presAssocID="{CA9F56F7-4ADD-42AD-81AF-A04CDB9C72D2}" presName="node" presStyleLbl="node1" presStyleIdx="0" presStyleCnt="5">
        <dgm:presLayoutVars>
          <dgm:bulletEnabled val="1"/>
        </dgm:presLayoutVars>
      </dgm:prSet>
      <dgm:spPr/>
    </dgm:pt>
    <dgm:pt modelId="{A4DB2862-1B15-4256-AAAE-DA790533385C}" type="pres">
      <dgm:prSet presAssocID="{9A1C4925-A9CC-4029-A83B-F1DCE5C0B404}" presName="sibTrans" presStyleLbl="sibTrans1D1" presStyleIdx="0" presStyleCnt="4"/>
      <dgm:spPr/>
    </dgm:pt>
    <dgm:pt modelId="{06AE2721-9B4D-4B76-BA60-5ACCFE4A6DF3}" type="pres">
      <dgm:prSet presAssocID="{9A1C4925-A9CC-4029-A83B-F1DCE5C0B404}" presName="connectorText" presStyleLbl="sibTrans1D1" presStyleIdx="0" presStyleCnt="4"/>
      <dgm:spPr/>
    </dgm:pt>
    <dgm:pt modelId="{AC89C45C-B56A-45EA-AB8C-8DDEAE1F7923}" type="pres">
      <dgm:prSet presAssocID="{4576812B-9ABB-4854-9043-C2638D79A480}" presName="node" presStyleLbl="node1" presStyleIdx="1" presStyleCnt="5">
        <dgm:presLayoutVars>
          <dgm:bulletEnabled val="1"/>
        </dgm:presLayoutVars>
      </dgm:prSet>
      <dgm:spPr/>
    </dgm:pt>
    <dgm:pt modelId="{4FB4D17F-5824-47C2-AF0B-C39FA4038DFC}" type="pres">
      <dgm:prSet presAssocID="{D0743CF2-1FF1-4DC6-BC14-DCA1B8584B9E}" presName="sibTrans" presStyleLbl="sibTrans1D1" presStyleIdx="1" presStyleCnt="4"/>
      <dgm:spPr/>
    </dgm:pt>
    <dgm:pt modelId="{625021FA-4FCA-4605-ACD3-5BC7419670D1}" type="pres">
      <dgm:prSet presAssocID="{D0743CF2-1FF1-4DC6-BC14-DCA1B8584B9E}" presName="connectorText" presStyleLbl="sibTrans1D1" presStyleIdx="1" presStyleCnt="4"/>
      <dgm:spPr/>
    </dgm:pt>
    <dgm:pt modelId="{1F2F0D6A-7EDC-40B4-80EB-98F74BC0FE91}" type="pres">
      <dgm:prSet presAssocID="{D34973AA-4EB6-4197-8FD3-8C2180B00892}" presName="node" presStyleLbl="node1" presStyleIdx="2" presStyleCnt="5">
        <dgm:presLayoutVars>
          <dgm:bulletEnabled val="1"/>
        </dgm:presLayoutVars>
      </dgm:prSet>
      <dgm:spPr/>
    </dgm:pt>
    <dgm:pt modelId="{9B64010E-F032-4B58-BF24-15CE9A5ACA25}" type="pres">
      <dgm:prSet presAssocID="{49939198-2172-4A0C-A938-0A82B0FD9794}" presName="sibTrans" presStyleLbl="sibTrans1D1" presStyleIdx="2" presStyleCnt="4"/>
      <dgm:spPr/>
    </dgm:pt>
    <dgm:pt modelId="{4E0BC60E-F723-42C1-9BFB-4F6F1E48758B}" type="pres">
      <dgm:prSet presAssocID="{49939198-2172-4A0C-A938-0A82B0FD9794}" presName="connectorText" presStyleLbl="sibTrans1D1" presStyleIdx="2" presStyleCnt="4"/>
      <dgm:spPr/>
    </dgm:pt>
    <dgm:pt modelId="{5032A239-2ABA-40DC-9EF9-B7E470DA0DD4}" type="pres">
      <dgm:prSet presAssocID="{523C960D-8A57-49BD-9003-9345BFC44F26}" presName="node" presStyleLbl="node1" presStyleIdx="3" presStyleCnt="5">
        <dgm:presLayoutVars>
          <dgm:bulletEnabled val="1"/>
        </dgm:presLayoutVars>
      </dgm:prSet>
      <dgm:spPr/>
    </dgm:pt>
    <dgm:pt modelId="{7F508FF6-4F7D-44E5-B7D8-BC4770AC50BB}" type="pres">
      <dgm:prSet presAssocID="{B9147B2F-BEEA-4A69-84E5-30FFE30A864A}" presName="sibTrans" presStyleLbl="sibTrans1D1" presStyleIdx="3" presStyleCnt="4"/>
      <dgm:spPr/>
    </dgm:pt>
    <dgm:pt modelId="{1C506894-4BB7-455D-8E31-F2347476EC00}" type="pres">
      <dgm:prSet presAssocID="{B9147B2F-BEEA-4A69-84E5-30FFE30A864A}" presName="connectorText" presStyleLbl="sibTrans1D1" presStyleIdx="3" presStyleCnt="4"/>
      <dgm:spPr/>
    </dgm:pt>
    <dgm:pt modelId="{9B4F0CFB-1E75-4C3C-9651-59CE21D42881}" type="pres">
      <dgm:prSet presAssocID="{D3B00DFB-B942-4E50-B119-E883B11A1F30}" presName="node" presStyleLbl="node1" presStyleIdx="4" presStyleCnt="5">
        <dgm:presLayoutVars>
          <dgm:bulletEnabled val="1"/>
        </dgm:presLayoutVars>
      </dgm:prSet>
      <dgm:spPr/>
    </dgm:pt>
  </dgm:ptLst>
  <dgm:cxnLst>
    <dgm:cxn modelId="{7933E446-8060-4B3D-8E3D-F351591E58BB}" type="presOf" srcId="{B9147B2F-BEEA-4A69-84E5-30FFE30A864A}" destId="{1C506894-4BB7-455D-8E31-F2347476EC00}" srcOrd="1" destOrd="0" presId="urn:microsoft.com/office/officeart/2005/8/layout/bProcess3"/>
    <dgm:cxn modelId="{36AD334B-5853-4AD7-8214-5E741F35714F}" type="presOf" srcId="{B302D070-F9D7-44D6-9D51-BEAAFCCBBE3D}" destId="{C4FC401B-909D-44CF-9346-836BF9E73423}" srcOrd="0" destOrd="0" presId="urn:microsoft.com/office/officeart/2005/8/layout/bProcess3"/>
    <dgm:cxn modelId="{5FD10970-B379-4622-B9A6-78CFD9E366BE}" type="presOf" srcId="{49939198-2172-4A0C-A938-0A82B0FD9794}" destId="{9B64010E-F032-4B58-BF24-15CE9A5ACA25}" srcOrd="0" destOrd="0" presId="urn:microsoft.com/office/officeart/2005/8/layout/bProcess3"/>
    <dgm:cxn modelId="{03711578-AE92-4D90-8584-06ACC8E9201F}" srcId="{B302D070-F9D7-44D6-9D51-BEAAFCCBBE3D}" destId="{4576812B-9ABB-4854-9043-C2638D79A480}" srcOrd="1" destOrd="0" parTransId="{66C20BD2-A84F-44F8-9168-1362E06D9599}" sibTransId="{D0743CF2-1FF1-4DC6-BC14-DCA1B8584B9E}"/>
    <dgm:cxn modelId="{FF169858-11D2-4988-8EC5-D9AE9FF56623}" type="presOf" srcId="{9A1C4925-A9CC-4029-A83B-F1DCE5C0B404}" destId="{06AE2721-9B4D-4B76-BA60-5ACCFE4A6DF3}" srcOrd="1" destOrd="0" presId="urn:microsoft.com/office/officeart/2005/8/layout/bProcess3"/>
    <dgm:cxn modelId="{C8761886-7EA5-4D08-A396-27346C1B5AA5}" type="presOf" srcId="{D0743CF2-1FF1-4DC6-BC14-DCA1B8584B9E}" destId="{4FB4D17F-5824-47C2-AF0B-C39FA4038DFC}" srcOrd="0" destOrd="0" presId="urn:microsoft.com/office/officeart/2005/8/layout/bProcess3"/>
    <dgm:cxn modelId="{692E6B8D-A512-4FF7-B18E-14E882C298DE}" type="presOf" srcId="{523C960D-8A57-49BD-9003-9345BFC44F26}" destId="{5032A239-2ABA-40DC-9EF9-B7E470DA0DD4}" srcOrd="0" destOrd="0" presId="urn:microsoft.com/office/officeart/2005/8/layout/bProcess3"/>
    <dgm:cxn modelId="{7E5EFC96-434D-4336-8E87-00160E67B0A2}" srcId="{B302D070-F9D7-44D6-9D51-BEAAFCCBBE3D}" destId="{523C960D-8A57-49BD-9003-9345BFC44F26}" srcOrd="3" destOrd="0" parTransId="{0B272091-5928-4D5E-8412-D22931BC2A88}" sibTransId="{B9147B2F-BEEA-4A69-84E5-30FFE30A864A}"/>
    <dgm:cxn modelId="{99A6699D-80B1-43DA-A348-D985543CCCBC}" srcId="{B302D070-F9D7-44D6-9D51-BEAAFCCBBE3D}" destId="{CA9F56F7-4ADD-42AD-81AF-A04CDB9C72D2}" srcOrd="0" destOrd="0" parTransId="{0DCFD8B5-70DC-4170-8979-891D1A53725F}" sibTransId="{9A1C4925-A9CC-4029-A83B-F1DCE5C0B404}"/>
    <dgm:cxn modelId="{F374C19F-AF63-4050-9B7A-4CB3C7AD4AD9}" type="presOf" srcId="{D0743CF2-1FF1-4DC6-BC14-DCA1B8584B9E}" destId="{625021FA-4FCA-4605-ACD3-5BC7419670D1}" srcOrd="1" destOrd="0" presId="urn:microsoft.com/office/officeart/2005/8/layout/bProcess3"/>
    <dgm:cxn modelId="{51D936A1-F9BA-4229-A38D-DCBEEC57F7F2}" type="presOf" srcId="{9A1C4925-A9CC-4029-A83B-F1DCE5C0B404}" destId="{A4DB2862-1B15-4256-AAAE-DA790533385C}" srcOrd="0" destOrd="0" presId="urn:microsoft.com/office/officeart/2005/8/layout/bProcess3"/>
    <dgm:cxn modelId="{807C35A7-5217-424C-AC98-B917D90548CC}" type="presOf" srcId="{D34973AA-4EB6-4197-8FD3-8C2180B00892}" destId="{1F2F0D6A-7EDC-40B4-80EB-98F74BC0FE91}" srcOrd="0" destOrd="0" presId="urn:microsoft.com/office/officeart/2005/8/layout/bProcess3"/>
    <dgm:cxn modelId="{EB87D8B5-2F59-4668-88E2-4E9FE68A507A}" type="presOf" srcId="{D3B00DFB-B942-4E50-B119-E883B11A1F30}" destId="{9B4F0CFB-1E75-4C3C-9651-59CE21D42881}" srcOrd="0" destOrd="0" presId="urn:microsoft.com/office/officeart/2005/8/layout/bProcess3"/>
    <dgm:cxn modelId="{097798BB-9EB5-4C64-A589-4EF54B32A2F4}" srcId="{B302D070-F9D7-44D6-9D51-BEAAFCCBBE3D}" destId="{D3B00DFB-B942-4E50-B119-E883B11A1F30}" srcOrd="4" destOrd="0" parTransId="{1E83C02A-88EC-487A-83C4-6D0AC618F30F}" sibTransId="{17B4DA14-E57B-4FFC-91FF-08E31C8AE02B}"/>
    <dgm:cxn modelId="{E4E185CA-C46D-4E2B-9BCF-5E3470EF51AF}" srcId="{B302D070-F9D7-44D6-9D51-BEAAFCCBBE3D}" destId="{D34973AA-4EB6-4197-8FD3-8C2180B00892}" srcOrd="2" destOrd="0" parTransId="{9A667825-9474-4423-9C03-E21D3DB6099B}" sibTransId="{49939198-2172-4A0C-A938-0A82B0FD9794}"/>
    <dgm:cxn modelId="{1958E7CB-5E93-4796-91FD-1D5D4A41FA01}" type="presOf" srcId="{49939198-2172-4A0C-A938-0A82B0FD9794}" destId="{4E0BC60E-F723-42C1-9BFB-4F6F1E48758B}" srcOrd="1" destOrd="0" presId="urn:microsoft.com/office/officeart/2005/8/layout/bProcess3"/>
    <dgm:cxn modelId="{930FFDE4-C5AC-45DE-B3AB-24F32722017C}" type="presOf" srcId="{CA9F56F7-4ADD-42AD-81AF-A04CDB9C72D2}" destId="{6347AF86-A1D1-4FB4-8D1F-C95D05579A43}" srcOrd="0" destOrd="0" presId="urn:microsoft.com/office/officeart/2005/8/layout/bProcess3"/>
    <dgm:cxn modelId="{C30B0FEC-AAC9-4149-915C-66187E9BA7C0}" type="presOf" srcId="{4576812B-9ABB-4854-9043-C2638D79A480}" destId="{AC89C45C-B56A-45EA-AB8C-8DDEAE1F7923}" srcOrd="0" destOrd="0" presId="urn:microsoft.com/office/officeart/2005/8/layout/bProcess3"/>
    <dgm:cxn modelId="{A17BC4FC-5E39-4B0A-9041-149630322BA9}" type="presOf" srcId="{B9147B2F-BEEA-4A69-84E5-30FFE30A864A}" destId="{7F508FF6-4F7D-44E5-B7D8-BC4770AC50BB}" srcOrd="0" destOrd="0" presId="urn:microsoft.com/office/officeart/2005/8/layout/bProcess3"/>
    <dgm:cxn modelId="{D19A3A87-464B-4D85-84C3-C70194BE4823}" type="presParOf" srcId="{C4FC401B-909D-44CF-9346-836BF9E73423}" destId="{6347AF86-A1D1-4FB4-8D1F-C95D05579A43}" srcOrd="0" destOrd="0" presId="urn:microsoft.com/office/officeart/2005/8/layout/bProcess3"/>
    <dgm:cxn modelId="{C2FF752A-91CF-403C-94F8-9882FDDABA9E}" type="presParOf" srcId="{C4FC401B-909D-44CF-9346-836BF9E73423}" destId="{A4DB2862-1B15-4256-AAAE-DA790533385C}" srcOrd="1" destOrd="0" presId="urn:microsoft.com/office/officeart/2005/8/layout/bProcess3"/>
    <dgm:cxn modelId="{95AF2F4D-AE1C-447A-81D5-8F1950F65FDD}" type="presParOf" srcId="{A4DB2862-1B15-4256-AAAE-DA790533385C}" destId="{06AE2721-9B4D-4B76-BA60-5ACCFE4A6DF3}" srcOrd="0" destOrd="0" presId="urn:microsoft.com/office/officeart/2005/8/layout/bProcess3"/>
    <dgm:cxn modelId="{4A1B940A-7E2E-4D03-B7AE-9459C2D2276C}" type="presParOf" srcId="{C4FC401B-909D-44CF-9346-836BF9E73423}" destId="{AC89C45C-B56A-45EA-AB8C-8DDEAE1F7923}" srcOrd="2" destOrd="0" presId="urn:microsoft.com/office/officeart/2005/8/layout/bProcess3"/>
    <dgm:cxn modelId="{78F5DD60-4F52-4B3E-AFAF-FE292E6CB1C4}" type="presParOf" srcId="{C4FC401B-909D-44CF-9346-836BF9E73423}" destId="{4FB4D17F-5824-47C2-AF0B-C39FA4038DFC}" srcOrd="3" destOrd="0" presId="urn:microsoft.com/office/officeart/2005/8/layout/bProcess3"/>
    <dgm:cxn modelId="{BC095044-8B5D-4F18-8A53-B682D0A3AA67}" type="presParOf" srcId="{4FB4D17F-5824-47C2-AF0B-C39FA4038DFC}" destId="{625021FA-4FCA-4605-ACD3-5BC7419670D1}" srcOrd="0" destOrd="0" presId="urn:microsoft.com/office/officeart/2005/8/layout/bProcess3"/>
    <dgm:cxn modelId="{241169FC-B717-47EC-9058-0106A60EAB46}" type="presParOf" srcId="{C4FC401B-909D-44CF-9346-836BF9E73423}" destId="{1F2F0D6A-7EDC-40B4-80EB-98F74BC0FE91}" srcOrd="4" destOrd="0" presId="urn:microsoft.com/office/officeart/2005/8/layout/bProcess3"/>
    <dgm:cxn modelId="{7096C59E-3314-431E-8457-10F51A5F088D}" type="presParOf" srcId="{C4FC401B-909D-44CF-9346-836BF9E73423}" destId="{9B64010E-F032-4B58-BF24-15CE9A5ACA25}" srcOrd="5" destOrd="0" presId="urn:microsoft.com/office/officeart/2005/8/layout/bProcess3"/>
    <dgm:cxn modelId="{E0A943B2-85F0-4F27-ACCF-2D658120BE86}" type="presParOf" srcId="{9B64010E-F032-4B58-BF24-15CE9A5ACA25}" destId="{4E0BC60E-F723-42C1-9BFB-4F6F1E48758B}" srcOrd="0" destOrd="0" presId="urn:microsoft.com/office/officeart/2005/8/layout/bProcess3"/>
    <dgm:cxn modelId="{C327353C-0005-4360-B723-EFB752B88C89}" type="presParOf" srcId="{C4FC401B-909D-44CF-9346-836BF9E73423}" destId="{5032A239-2ABA-40DC-9EF9-B7E470DA0DD4}" srcOrd="6" destOrd="0" presId="urn:microsoft.com/office/officeart/2005/8/layout/bProcess3"/>
    <dgm:cxn modelId="{AC972DEE-8108-44F8-B984-D3CDDD352D30}" type="presParOf" srcId="{C4FC401B-909D-44CF-9346-836BF9E73423}" destId="{7F508FF6-4F7D-44E5-B7D8-BC4770AC50BB}" srcOrd="7" destOrd="0" presId="urn:microsoft.com/office/officeart/2005/8/layout/bProcess3"/>
    <dgm:cxn modelId="{B037B0A9-70FC-409B-AC0C-2AC788E7ADBB}" type="presParOf" srcId="{7F508FF6-4F7D-44E5-B7D8-BC4770AC50BB}" destId="{1C506894-4BB7-455D-8E31-F2347476EC00}" srcOrd="0" destOrd="0" presId="urn:microsoft.com/office/officeart/2005/8/layout/bProcess3"/>
    <dgm:cxn modelId="{CB28569B-8DCC-4C02-B800-6C889236BD4F}" type="presParOf" srcId="{C4FC401B-909D-44CF-9346-836BF9E73423}" destId="{9B4F0CFB-1E75-4C3C-9651-59CE21D42881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3E1C114-FC9D-4839-82EF-93B0312AF1F0}" type="doc">
      <dgm:prSet loTypeId="urn:microsoft.com/office/officeart/2005/8/layout/hierarchy3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C484D4A6-BE72-4187-96C5-36AF0B0DED08}">
      <dgm:prSet phldrT="[Texto]" custT="1"/>
      <dgm:spPr/>
      <dgm:t>
        <a:bodyPr/>
        <a:lstStyle/>
        <a:p>
          <a:pPr algn="l"/>
          <a:r>
            <a:rPr lang="es-EC" sz="1500" dirty="0"/>
            <a:t>Contaminación bacteriana</a:t>
          </a:r>
        </a:p>
      </dgm:t>
    </dgm:pt>
    <dgm:pt modelId="{492D0B6A-6C2F-40EA-B4DD-F66283F1632E}" type="parTrans" cxnId="{5B5EC34D-24A4-4C38-AE17-73DBA31C39DE}">
      <dgm:prSet/>
      <dgm:spPr/>
      <dgm:t>
        <a:bodyPr/>
        <a:lstStyle/>
        <a:p>
          <a:endParaRPr lang="es-EC"/>
        </a:p>
      </dgm:t>
    </dgm:pt>
    <dgm:pt modelId="{4B59B9D0-AF08-4AED-9DD0-683709CEDBF5}" type="sibTrans" cxnId="{5B5EC34D-24A4-4C38-AE17-73DBA31C39DE}">
      <dgm:prSet/>
      <dgm:spPr/>
      <dgm:t>
        <a:bodyPr/>
        <a:lstStyle/>
        <a:p>
          <a:endParaRPr lang="es-EC"/>
        </a:p>
      </dgm:t>
    </dgm:pt>
    <dgm:pt modelId="{326A9795-8E2A-49DC-9825-9B5686D393A4}">
      <dgm:prSet phldrT="[Texto]" custT="1"/>
      <dgm:spPr/>
      <dgm:t>
        <a:bodyPr/>
        <a:lstStyle/>
        <a:p>
          <a:pPr algn="l"/>
          <a:r>
            <a:rPr lang="es-EC" sz="1500" dirty="0"/>
            <a:t>Oxidación</a:t>
          </a:r>
        </a:p>
      </dgm:t>
    </dgm:pt>
    <dgm:pt modelId="{1F8C78D6-B302-45F3-8FEF-66217D6C28A9}" type="parTrans" cxnId="{F65404AB-0ED7-48C6-B75B-413AD170E96D}">
      <dgm:prSet/>
      <dgm:spPr/>
      <dgm:t>
        <a:bodyPr/>
        <a:lstStyle/>
        <a:p>
          <a:endParaRPr lang="es-EC"/>
        </a:p>
      </dgm:t>
    </dgm:pt>
    <dgm:pt modelId="{0F949DF0-0C60-4A95-AAC3-95DFF619F6F0}" type="sibTrans" cxnId="{F65404AB-0ED7-48C6-B75B-413AD170E96D}">
      <dgm:prSet/>
      <dgm:spPr/>
      <dgm:t>
        <a:bodyPr/>
        <a:lstStyle/>
        <a:p>
          <a:endParaRPr lang="es-EC"/>
        </a:p>
      </dgm:t>
    </dgm:pt>
    <dgm:pt modelId="{7FB899CE-51B6-46CE-A25B-5FAC29189082}">
      <dgm:prSet phldrT="[Texto]" custT="1"/>
      <dgm:spPr/>
      <dgm:t>
        <a:bodyPr/>
        <a:lstStyle/>
        <a:p>
          <a:r>
            <a:rPr lang="es-EC" sz="1500" b="1" dirty="0"/>
            <a:t>Variables de respuesta</a:t>
          </a:r>
        </a:p>
      </dgm:t>
    </dgm:pt>
    <dgm:pt modelId="{EA147F23-9AD0-4FA9-B5D4-953055491DFF}" type="parTrans" cxnId="{290E3A63-6416-4BA9-9F92-D039699D3B4D}">
      <dgm:prSet/>
      <dgm:spPr/>
      <dgm:t>
        <a:bodyPr/>
        <a:lstStyle/>
        <a:p>
          <a:endParaRPr lang="es-EC"/>
        </a:p>
      </dgm:t>
    </dgm:pt>
    <dgm:pt modelId="{1FEE4F4A-5B21-4926-BC18-12856CDFB911}" type="sibTrans" cxnId="{290E3A63-6416-4BA9-9F92-D039699D3B4D}">
      <dgm:prSet/>
      <dgm:spPr/>
      <dgm:t>
        <a:bodyPr/>
        <a:lstStyle/>
        <a:p>
          <a:endParaRPr lang="es-EC"/>
        </a:p>
      </dgm:t>
    </dgm:pt>
    <dgm:pt modelId="{1D2A2D91-9BAF-41C6-B935-6B6DB56D208C}">
      <dgm:prSet phldrT="[Texto]" custT="1"/>
      <dgm:spPr/>
      <dgm:t>
        <a:bodyPr/>
        <a:lstStyle/>
        <a:p>
          <a:pPr algn="l"/>
          <a:r>
            <a:rPr lang="es-EC" sz="1500" dirty="0"/>
            <a:t>Contaminación fúngica</a:t>
          </a:r>
        </a:p>
      </dgm:t>
    </dgm:pt>
    <dgm:pt modelId="{AF156B40-5D47-43BF-B37D-83EA58154FF6}" type="parTrans" cxnId="{8B013A47-2ED5-429B-BF1B-37E9D326F44F}">
      <dgm:prSet/>
      <dgm:spPr/>
      <dgm:t>
        <a:bodyPr/>
        <a:lstStyle/>
        <a:p>
          <a:endParaRPr lang="es-EC"/>
        </a:p>
      </dgm:t>
    </dgm:pt>
    <dgm:pt modelId="{EC9C64D3-FBB0-49A5-BEE6-124A9151B48A}" type="sibTrans" cxnId="{8B013A47-2ED5-429B-BF1B-37E9D326F44F}">
      <dgm:prSet/>
      <dgm:spPr/>
      <dgm:t>
        <a:bodyPr/>
        <a:lstStyle/>
        <a:p>
          <a:endParaRPr lang="es-EC"/>
        </a:p>
      </dgm:t>
    </dgm:pt>
    <dgm:pt modelId="{48843788-DC03-41BD-ADFC-E9CD6E3DD46E}" type="pres">
      <dgm:prSet presAssocID="{A3E1C114-FC9D-4839-82EF-93B0312AF1F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DBA65B8-B2FE-4CEA-95BC-D6D9C6A7BE49}" type="pres">
      <dgm:prSet presAssocID="{7FB899CE-51B6-46CE-A25B-5FAC29189082}" presName="root" presStyleCnt="0"/>
      <dgm:spPr/>
    </dgm:pt>
    <dgm:pt modelId="{FD81484F-0769-4D80-BB05-9660D9ABA3A9}" type="pres">
      <dgm:prSet presAssocID="{7FB899CE-51B6-46CE-A25B-5FAC29189082}" presName="rootComposite" presStyleCnt="0"/>
      <dgm:spPr/>
    </dgm:pt>
    <dgm:pt modelId="{89C6B564-3265-409C-B970-0E83867B8649}" type="pres">
      <dgm:prSet presAssocID="{7FB899CE-51B6-46CE-A25B-5FAC29189082}" presName="rootText" presStyleLbl="node1" presStyleIdx="0" presStyleCnt="1" custScaleX="157796"/>
      <dgm:spPr/>
    </dgm:pt>
    <dgm:pt modelId="{3DD3D56C-C11B-4B02-9105-995E8F340E24}" type="pres">
      <dgm:prSet presAssocID="{7FB899CE-51B6-46CE-A25B-5FAC29189082}" presName="rootConnector" presStyleLbl="node1" presStyleIdx="0" presStyleCnt="1"/>
      <dgm:spPr/>
    </dgm:pt>
    <dgm:pt modelId="{B2FD4771-A9B0-4595-B5A9-F8D51DD70275}" type="pres">
      <dgm:prSet presAssocID="{7FB899CE-51B6-46CE-A25B-5FAC29189082}" presName="childShape" presStyleCnt="0"/>
      <dgm:spPr/>
    </dgm:pt>
    <dgm:pt modelId="{3F9AB886-4CA2-4C5F-AAD9-1A7069D3698D}" type="pres">
      <dgm:prSet presAssocID="{492D0B6A-6C2F-40EA-B4DD-F66283F1632E}" presName="Name13" presStyleLbl="parChTrans1D2" presStyleIdx="0" presStyleCnt="3"/>
      <dgm:spPr/>
    </dgm:pt>
    <dgm:pt modelId="{F3A4F0C1-6451-424D-9FA5-4500A4ACD873}" type="pres">
      <dgm:prSet presAssocID="{C484D4A6-BE72-4187-96C5-36AF0B0DED08}" presName="childText" presStyleLbl="bgAcc1" presStyleIdx="0" presStyleCnt="3" custScaleX="156990">
        <dgm:presLayoutVars>
          <dgm:bulletEnabled val="1"/>
        </dgm:presLayoutVars>
      </dgm:prSet>
      <dgm:spPr/>
    </dgm:pt>
    <dgm:pt modelId="{9B63DF30-D770-4FAC-BAAB-51195B9EB6F2}" type="pres">
      <dgm:prSet presAssocID="{AF156B40-5D47-43BF-B37D-83EA58154FF6}" presName="Name13" presStyleLbl="parChTrans1D2" presStyleIdx="1" presStyleCnt="3"/>
      <dgm:spPr/>
    </dgm:pt>
    <dgm:pt modelId="{DF6FEA1B-F3F2-4BF9-BABB-C985737D4A72}" type="pres">
      <dgm:prSet presAssocID="{1D2A2D91-9BAF-41C6-B935-6B6DB56D208C}" presName="childText" presStyleLbl="bgAcc1" presStyleIdx="1" presStyleCnt="3" custScaleX="155378">
        <dgm:presLayoutVars>
          <dgm:bulletEnabled val="1"/>
        </dgm:presLayoutVars>
      </dgm:prSet>
      <dgm:spPr/>
    </dgm:pt>
    <dgm:pt modelId="{21B15473-17F7-4662-B2B3-895CAEC10B20}" type="pres">
      <dgm:prSet presAssocID="{1F8C78D6-B302-45F3-8FEF-66217D6C28A9}" presName="Name13" presStyleLbl="parChTrans1D2" presStyleIdx="2" presStyleCnt="3"/>
      <dgm:spPr/>
    </dgm:pt>
    <dgm:pt modelId="{71A1F558-BB18-4953-905E-0C5531C3D622}" type="pres">
      <dgm:prSet presAssocID="{326A9795-8E2A-49DC-9825-9B5686D393A4}" presName="childText" presStyleLbl="bgAcc1" presStyleIdx="2" presStyleCnt="3" custScaleX="154810">
        <dgm:presLayoutVars>
          <dgm:bulletEnabled val="1"/>
        </dgm:presLayoutVars>
      </dgm:prSet>
      <dgm:spPr/>
    </dgm:pt>
  </dgm:ptLst>
  <dgm:cxnLst>
    <dgm:cxn modelId="{84846306-1EE9-49E9-87F6-8596044A300F}" type="presOf" srcId="{AF156B40-5D47-43BF-B37D-83EA58154FF6}" destId="{9B63DF30-D770-4FAC-BAAB-51195B9EB6F2}" srcOrd="0" destOrd="0" presId="urn:microsoft.com/office/officeart/2005/8/layout/hierarchy3"/>
    <dgm:cxn modelId="{3E971218-48EE-4E23-8188-DC071526D3A7}" type="presOf" srcId="{492D0B6A-6C2F-40EA-B4DD-F66283F1632E}" destId="{3F9AB886-4CA2-4C5F-AAD9-1A7069D3698D}" srcOrd="0" destOrd="0" presId="urn:microsoft.com/office/officeart/2005/8/layout/hierarchy3"/>
    <dgm:cxn modelId="{F86B0E20-352B-4657-B9F3-1B4D53176135}" type="presOf" srcId="{7FB899CE-51B6-46CE-A25B-5FAC29189082}" destId="{3DD3D56C-C11B-4B02-9105-995E8F340E24}" srcOrd="1" destOrd="0" presId="urn:microsoft.com/office/officeart/2005/8/layout/hierarchy3"/>
    <dgm:cxn modelId="{27692E2E-8536-42F6-BBB8-5C25DA87897F}" type="presOf" srcId="{1F8C78D6-B302-45F3-8FEF-66217D6C28A9}" destId="{21B15473-17F7-4662-B2B3-895CAEC10B20}" srcOrd="0" destOrd="0" presId="urn:microsoft.com/office/officeart/2005/8/layout/hierarchy3"/>
    <dgm:cxn modelId="{290E3A63-6416-4BA9-9F92-D039699D3B4D}" srcId="{A3E1C114-FC9D-4839-82EF-93B0312AF1F0}" destId="{7FB899CE-51B6-46CE-A25B-5FAC29189082}" srcOrd="0" destOrd="0" parTransId="{EA147F23-9AD0-4FA9-B5D4-953055491DFF}" sibTransId="{1FEE4F4A-5B21-4926-BC18-12856CDFB911}"/>
    <dgm:cxn modelId="{8B013A47-2ED5-429B-BF1B-37E9D326F44F}" srcId="{7FB899CE-51B6-46CE-A25B-5FAC29189082}" destId="{1D2A2D91-9BAF-41C6-B935-6B6DB56D208C}" srcOrd="1" destOrd="0" parTransId="{AF156B40-5D47-43BF-B37D-83EA58154FF6}" sibTransId="{EC9C64D3-FBB0-49A5-BEE6-124A9151B48A}"/>
    <dgm:cxn modelId="{B2D2F069-52FF-4BB6-8FC2-3DC7D41DED06}" type="presOf" srcId="{C484D4A6-BE72-4187-96C5-36AF0B0DED08}" destId="{F3A4F0C1-6451-424D-9FA5-4500A4ACD873}" srcOrd="0" destOrd="0" presId="urn:microsoft.com/office/officeart/2005/8/layout/hierarchy3"/>
    <dgm:cxn modelId="{7E4A7F6A-66A7-4394-8B59-CCFD038FA503}" type="presOf" srcId="{326A9795-8E2A-49DC-9825-9B5686D393A4}" destId="{71A1F558-BB18-4953-905E-0C5531C3D622}" srcOrd="0" destOrd="0" presId="urn:microsoft.com/office/officeart/2005/8/layout/hierarchy3"/>
    <dgm:cxn modelId="{5B5EC34D-24A4-4C38-AE17-73DBA31C39DE}" srcId="{7FB899CE-51B6-46CE-A25B-5FAC29189082}" destId="{C484D4A6-BE72-4187-96C5-36AF0B0DED08}" srcOrd="0" destOrd="0" parTransId="{492D0B6A-6C2F-40EA-B4DD-F66283F1632E}" sibTransId="{4B59B9D0-AF08-4AED-9DD0-683709CEDBF5}"/>
    <dgm:cxn modelId="{9E4B4474-399D-4290-B860-4E4FDCD4294B}" type="presOf" srcId="{A3E1C114-FC9D-4839-82EF-93B0312AF1F0}" destId="{48843788-DC03-41BD-ADFC-E9CD6E3DD46E}" srcOrd="0" destOrd="0" presId="urn:microsoft.com/office/officeart/2005/8/layout/hierarchy3"/>
    <dgm:cxn modelId="{F65404AB-0ED7-48C6-B75B-413AD170E96D}" srcId="{7FB899CE-51B6-46CE-A25B-5FAC29189082}" destId="{326A9795-8E2A-49DC-9825-9B5686D393A4}" srcOrd="2" destOrd="0" parTransId="{1F8C78D6-B302-45F3-8FEF-66217D6C28A9}" sibTransId="{0F949DF0-0C60-4A95-AAC3-95DFF619F6F0}"/>
    <dgm:cxn modelId="{7CDF16E4-D3B9-4789-BC99-3FD8323D0666}" type="presOf" srcId="{1D2A2D91-9BAF-41C6-B935-6B6DB56D208C}" destId="{DF6FEA1B-F3F2-4BF9-BABB-C985737D4A72}" srcOrd="0" destOrd="0" presId="urn:microsoft.com/office/officeart/2005/8/layout/hierarchy3"/>
    <dgm:cxn modelId="{47EC2FED-2647-4089-86D3-C156E981E2BD}" type="presOf" srcId="{7FB899CE-51B6-46CE-A25B-5FAC29189082}" destId="{89C6B564-3265-409C-B970-0E83867B8649}" srcOrd="0" destOrd="0" presId="urn:microsoft.com/office/officeart/2005/8/layout/hierarchy3"/>
    <dgm:cxn modelId="{DF463651-9039-4515-A619-7A327B71D2EF}" type="presParOf" srcId="{48843788-DC03-41BD-ADFC-E9CD6E3DD46E}" destId="{ADBA65B8-B2FE-4CEA-95BC-D6D9C6A7BE49}" srcOrd="0" destOrd="0" presId="urn:microsoft.com/office/officeart/2005/8/layout/hierarchy3"/>
    <dgm:cxn modelId="{74920259-D1B7-45EF-8A8D-90CC4AD53097}" type="presParOf" srcId="{ADBA65B8-B2FE-4CEA-95BC-D6D9C6A7BE49}" destId="{FD81484F-0769-4D80-BB05-9660D9ABA3A9}" srcOrd="0" destOrd="0" presId="urn:microsoft.com/office/officeart/2005/8/layout/hierarchy3"/>
    <dgm:cxn modelId="{10E18A27-04A3-4DB1-BE8B-1968D1679663}" type="presParOf" srcId="{FD81484F-0769-4D80-BB05-9660D9ABA3A9}" destId="{89C6B564-3265-409C-B970-0E83867B8649}" srcOrd="0" destOrd="0" presId="urn:microsoft.com/office/officeart/2005/8/layout/hierarchy3"/>
    <dgm:cxn modelId="{8F76DCB5-B604-4588-8A89-3203CA3E099C}" type="presParOf" srcId="{FD81484F-0769-4D80-BB05-9660D9ABA3A9}" destId="{3DD3D56C-C11B-4B02-9105-995E8F340E24}" srcOrd="1" destOrd="0" presId="urn:microsoft.com/office/officeart/2005/8/layout/hierarchy3"/>
    <dgm:cxn modelId="{C2E901B9-CB19-494F-A7AB-EF643409629E}" type="presParOf" srcId="{ADBA65B8-B2FE-4CEA-95BC-D6D9C6A7BE49}" destId="{B2FD4771-A9B0-4595-B5A9-F8D51DD70275}" srcOrd="1" destOrd="0" presId="urn:microsoft.com/office/officeart/2005/8/layout/hierarchy3"/>
    <dgm:cxn modelId="{74B27DDE-4091-4772-95E3-C0F049C85785}" type="presParOf" srcId="{B2FD4771-A9B0-4595-B5A9-F8D51DD70275}" destId="{3F9AB886-4CA2-4C5F-AAD9-1A7069D3698D}" srcOrd="0" destOrd="0" presId="urn:microsoft.com/office/officeart/2005/8/layout/hierarchy3"/>
    <dgm:cxn modelId="{28190863-30C6-4B5E-8FC9-A102CD989CC7}" type="presParOf" srcId="{B2FD4771-A9B0-4595-B5A9-F8D51DD70275}" destId="{F3A4F0C1-6451-424D-9FA5-4500A4ACD873}" srcOrd="1" destOrd="0" presId="urn:microsoft.com/office/officeart/2005/8/layout/hierarchy3"/>
    <dgm:cxn modelId="{A595D934-BF29-43A9-8FED-AF61E957010E}" type="presParOf" srcId="{B2FD4771-A9B0-4595-B5A9-F8D51DD70275}" destId="{9B63DF30-D770-4FAC-BAAB-51195B9EB6F2}" srcOrd="2" destOrd="0" presId="urn:microsoft.com/office/officeart/2005/8/layout/hierarchy3"/>
    <dgm:cxn modelId="{27B49150-5E3B-4479-BE76-F940C3B8ADEC}" type="presParOf" srcId="{B2FD4771-A9B0-4595-B5A9-F8D51DD70275}" destId="{DF6FEA1B-F3F2-4BF9-BABB-C985737D4A72}" srcOrd="3" destOrd="0" presId="urn:microsoft.com/office/officeart/2005/8/layout/hierarchy3"/>
    <dgm:cxn modelId="{4AD6BDBB-70B5-4417-AE11-31DE34A9B2CF}" type="presParOf" srcId="{B2FD4771-A9B0-4595-B5A9-F8D51DD70275}" destId="{21B15473-17F7-4662-B2B3-895CAEC10B20}" srcOrd="4" destOrd="0" presId="urn:microsoft.com/office/officeart/2005/8/layout/hierarchy3"/>
    <dgm:cxn modelId="{62E90758-0734-41F9-A8F1-BD137B3DDE39}" type="presParOf" srcId="{B2FD4771-A9B0-4595-B5A9-F8D51DD70275}" destId="{71A1F558-BB18-4953-905E-0C5531C3D62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C6794-3FD3-49CB-9CC5-92A65AC9B842}">
      <dsp:nvSpPr>
        <dsp:cNvPr id="0" name=""/>
        <dsp:cNvSpPr/>
      </dsp:nvSpPr>
      <dsp:spPr>
        <a:xfrm>
          <a:off x="0" y="44801"/>
          <a:ext cx="7287491" cy="5475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1. Introducción</a:t>
          </a:r>
        </a:p>
      </dsp:txBody>
      <dsp:txXfrm>
        <a:off x="26730" y="71531"/>
        <a:ext cx="7234031" cy="494099"/>
      </dsp:txXfrm>
    </dsp:sp>
    <dsp:sp modelId="{6485F5F9-9590-4185-846F-5AEFFEF418F3}">
      <dsp:nvSpPr>
        <dsp:cNvPr id="0" name=""/>
        <dsp:cNvSpPr/>
      </dsp:nvSpPr>
      <dsp:spPr>
        <a:xfrm>
          <a:off x="0" y="661481"/>
          <a:ext cx="7287491" cy="547559"/>
        </a:xfrm>
        <a:prstGeom prst="roundRect">
          <a:avLst/>
        </a:prstGeom>
        <a:gradFill rotWithShape="0">
          <a:gsLst>
            <a:gs pos="0">
              <a:schemeClr val="accent2">
                <a:hueOff val="-2400000"/>
                <a:satOff val="-8334"/>
                <a:lumOff val="10000"/>
                <a:alphaOff val="0"/>
                <a:tint val="50000"/>
                <a:satMod val="300000"/>
              </a:schemeClr>
            </a:gs>
            <a:gs pos="35000">
              <a:schemeClr val="accent2">
                <a:hueOff val="-2400000"/>
                <a:satOff val="-8334"/>
                <a:lumOff val="10000"/>
                <a:alphaOff val="0"/>
                <a:tint val="37000"/>
                <a:satMod val="300000"/>
              </a:schemeClr>
            </a:gs>
            <a:gs pos="100000">
              <a:schemeClr val="accent2">
                <a:hueOff val="-2400000"/>
                <a:satOff val="-8334"/>
                <a:lumOff val="1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2. Justificación</a:t>
          </a:r>
        </a:p>
      </dsp:txBody>
      <dsp:txXfrm>
        <a:off x="26730" y="688211"/>
        <a:ext cx="7234031" cy="494099"/>
      </dsp:txXfrm>
    </dsp:sp>
    <dsp:sp modelId="{B9F4C5A9-A3B6-48DB-BC5C-A03C4754B9FB}">
      <dsp:nvSpPr>
        <dsp:cNvPr id="0" name=""/>
        <dsp:cNvSpPr/>
      </dsp:nvSpPr>
      <dsp:spPr>
        <a:xfrm>
          <a:off x="0" y="1278161"/>
          <a:ext cx="7287491" cy="547559"/>
        </a:xfrm>
        <a:prstGeom prst="roundRect">
          <a:avLst/>
        </a:prstGeom>
        <a:gradFill rotWithShape="0">
          <a:gsLst>
            <a:gs pos="0">
              <a:schemeClr val="accent2">
                <a:hueOff val="-4800000"/>
                <a:satOff val="-16668"/>
                <a:lumOff val="20000"/>
                <a:alphaOff val="0"/>
                <a:tint val="50000"/>
                <a:satMod val="300000"/>
              </a:schemeClr>
            </a:gs>
            <a:gs pos="35000">
              <a:schemeClr val="accent2">
                <a:hueOff val="-4800000"/>
                <a:satOff val="-16668"/>
                <a:lumOff val="20000"/>
                <a:alphaOff val="0"/>
                <a:tint val="37000"/>
                <a:satMod val="300000"/>
              </a:schemeClr>
            </a:gs>
            <a:gs pos="100000">
              <a:schemeClr val="accent2">
                <a:hueOff val="-4800000"/>
                <a:satOff val="-16668"/>
                <a:lumOff val="2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3. Objetivos</a:t>
          </a:r>
        </a:p>
      </dsp:txBody>
      <dsp:txXfrm>
        <a:off x="26730" y="1304891"/>
        <a:ext cx="7234031" cy="494099"/>
      </dsp:txXfrm>
    </dsp:sp>
    <dsp:sp modelId="{75F1D786-64FE-4F1D-BA58-1F90632DF597}">
      <dsp:nvSpPr>
        <dsp:cNvPr id="0" name=""/>
        <dsp:cNvSpPr/>
      </dsp:nvSpPr>
      <dsp:spPr>
        <a:xfrm>
          <a:off x="0" y="1894841"/>
          <a:ext cx="7287491" cy="547559"/>
        </a:xfrm>
        <a:prstGeom prst="roundRect">
          <a:avLst/>
        </a:prstGeom>
        <a:gradFill rotWithShape="0">
          <a:gsLst>
            <a:gs pos="0">
              <a:schemeClr val="accent2">
                <a:hueOff val="-7200000"/>
                <a:satOff val="-25001"/>
                <a:lumOff val="30001"/>
                <a:alphaOff val="0"/>
                <a:tint val="50000"/>
                <a:satMod val="300000"/>
              </a:schemeClr>
            </a:gs>
            <a:gs pos="35000">
              <a:schemeClr val="accent2">
                <a:hueOff val="-7200000"/>
                <a:satOff val="-25001"/>
                <a:lumOff val="30001"/>
                <a:alphaOff val="0"/>
                <a:tint val="37000"/>
                <a:satMod val="300000"/>
              </a:schemeClr>
            </a:gs>
            <a:gs pos="100000">
              <a:schemeClr val="accent2">
                <a:hueOff val="-7200000"/>
                <a:satOff val="-25001"/>
                <a:lumOff val="300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4. Materiales y métodos</a:t>
          </a:r>
        </a:p>
      </dsp:txBody>
      <dsp:txXfrm>
        <a:off x="26730" y="1921571"/>
        <a:ext cx="7234031" cy="494099"/>
      </dsp:txXfrm>
    </dsp:sp>
    <dsp:sp modelId="{ED2EDB36-DD0A-4518-81B0-D7E4DD8F003D}">
      <dsp:nvSpPr>
        <dsp:cNvPr id="0" name=""/>
        <dsp:cNvSpPr/>
      </dsp:nvSpPr>
      <dsp:spPr>
        <a:xfrm>
          <a:off x="0" y="2511521"/>
          <a:ext cx="7287491" cy="547559"/>
        </a:xfrm>
        <a:prstGeom prst="roundRect">
          <a:avLst/>
        </a:prstGeom>
        <a:gradFill rotWithShape="0">
          <a:gsLst>
            <a:gs pos="0">
              <a:schemeClr val="accent2">
                <a:hueOff val="-9600000"/>
                <a:satOff val="-33335"/>
                <a:lumOff val="40001"/>
                <a:alphaOff val="0"/>
                <a:tint val="50000"/>
                <a:satMod val="300000"/>
              </a:schemeClr>
            </a:gs>
            <a:gs pos="35000">
              <a:schemeClr val="accent2">
                <a:hueOff val="-9600000"/>
                <a:satOff val="-33335"/>
                <a:lumOff val="40001"/>
                <a:alphaOff val="0"/>
                <a:tint val="37000"/>
                <a:satMod val="300000"/>
              </a:schemeClr>
            </a:gs>
            <a:gs pos="100000">
              <a:schemeClr val="accent2">
                <a:hueOff val="-9600000"/>
                <a:satOff val="-33335"/>
                <a:lumOff val="400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5. Resultados y discusión</a:t>
          </a:r>
        </a:p>
      </dsp:txBody>
      <dsp:txXfrm>
        <a:off x="26730" y="2538251"/>
        <a:ext cx="7234031" cy="494099"/>
      </dsp:txXfrm>
    </dsp:sp>
    <dsp:sp modelId="{D62E7B19-036A-4AB3-9886-B2233E40C71D}">
      <dsp:nvSpPr>
        <dsp:cNvPr id="0" name=""/>
        <dsp:cNvSpPr/>
      </dsp:nvSpPr>
      <dsp:spPr>
        <a:xfrm>
          <a:off x="0" y="3128201"/>
          <a:ext cx="7287491" cy="547559"/>
        </a:xfrm>
        <a:prstGeom prst="roundRect">
          <a:avLst/>
        </a:prstGeom>
        <a:gradFill rotWithShape="0">
          <a:gsLst>
            <a:gs pos="0">
              <a:schemeClr val="accent2">
                <a:hueOff val="-12000000"/>
                <a:satOff val="-41669"/>
                <a:lumOff val="50001"/>
                <a:alphaOff val="0"/>
                <a:tint val="50000"/>
                <a:satMod val="300000"/>
              </a:schemeClr>
            </a:gs>
            <a:gs pos="35000">
              <a:schemeClr val="accent2">
                <a:hueOff val="-12000000"/>
                <a:satOff val="-41669"/>
                <a:lumOff val="50001"/>
                <a:alphaOff val="0"/>
                <a:tint val="37000"/>
                <a:satMod val="300000"/>
              </a:schemeClr>
            </a:gs>
            <a:gs pos="100000">
              <a:schemeClr val="accent2">
                <a:hueOff val="-12000000"/>
                <a:satOff val="-41669"/>
                <a:lumOff val="500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6. Conclusiones</a:t>
          </a:r>
        </a:p>
      </dsp:txBody>
      <dsp:txXfrm>
        <a:off x="26730" y="3154931"/>
        <a:ext cx="7234031" cy="494099"/>
      </dsp:txXfrm>
    </dsp:sp>
    <dsp:sp modelId="{F7384379-D64A-461F-857E-49012DA316B0}">
      <dsp:nvSpPr>
        <dsp:cNvPr id="0" name=""/>
        <dsp:cNvSpPr/>
      </dsp:nvSpPr>
      <dsp:spPr>
        <a:xfrm>
          <a:off x="0" y="3744881"/>
          <a:ext cx="7287491" cy="547559"/>
        </a:xfrm>
        <a:prstGeom prst="roundRect">
          <a:avLst/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tint val="50000"/>
                <a:satMod val="300000"/>
              </a:schemeClr>
            </a:gs>
            <a:gs pos="35000">
              <a:schemeClr val="accent2">
                <a:hueOff val="-14400000"/>
                <a:satOff val="-50003"/>
                <a:lumOff val="60001"/>
                <a:alphaOff val="0"/>
                <a:tint val="37000"/>
                <a:satMod val="30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7. Recomendaciones</a:t>
          </a:r>
        </a:p>
      </dsp:txBody>
      <dsp:txXfrm>
        <a:off x="26730" y="3771611"/>
        <a:ext cx="7234031" cy="4940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F9FDA7-AAF1-4043-B0EB-ECDFC088D3B0}">
      <dsp:nvSpPr>
        <dsp:cNvPr id="0" name=""/>
        <dsp:cNvSpPr/>
      </dsp:nvSpPr>
      <dsp:spPr>
        <a:xfrm>
          <a:off x="0" y="1279061"/>
          <a:ext cx="2030041" cy="1448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/>
            <a:t>Medio de cultivo</a:t>
          </a:r>
          <a:br>
            <a:rPr lang="es-EC" sz="1600" b="1" kern="1200" dirty="0"/>
          </a:br>
          <a:r>
            <a:rPr lang="es-EC" sz="1600" kern="1200" dirty="0"/>
            <a:t>Woody </a:t>
          </a:r>
          <a:r>
            <a:rPr lang="es-EC" sz="1600" kern="1200" dirty="0" err="1"/>
            <a:t>Plant</a:t>
          </a:r>
          <a:r>
            <a:rPr lang="es-EC" sz="1600" kern="1200" dirty="0"/>
            <a:t> Medium (WPM)</a:t>
          </a:r>
          <a:endParaRPr lang="es-EC" sz="1600" b="1" kern="1200" dirty="0"/>
        </a:p>
      </dsp:txBody>
      <dsp:txXfrm>
        <a:off x="42419" y="1321480"/>
        <a:ext cx="1945203" cy="1363444"/>
      </dsp:txXfrm>
    </dsp:sp>
    <dsp:sp modelId="{D3961912-6882-4F68-BF3D-817FAEE6EBDF}">
      <dsp:nvSpPr>
        <dsp:cNvPr id="0" name=""/>
        <dsp:cNvSpPr/>
      </dsp:nvSpPr>
      <dsp:spPr>
        <a:xfrm rot="17991662">
          <a:off x="1619866" y="1272419"/>
          <a:ext cx="1633833" cy="44648"/>
        </a:xfrm>
        <a:custGeom>
          <a:avLst/>
          <a:gdLst/>
          <a:ahLst/>
          <a:cxnLst/>
          <a:rect l="0" t="0" r="0" b="0"/>
          <a:pathLst>
            <a:path>
              <a:moveTo>
                <a:pt x="0" y="22324"/>
              </a:moveTo>
              <a:lnTo>
                <a:pt x="1633833" y="2232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00" kern="1200"/>
        </a:p>
      </dsp:txBody>
      <dsp:txXfrm>
        <a:off x="2395937" y="1253897"/>
        <a:ext cx="81691" cy="81691"/>
      </dsp:txXfrm>
    </dsp:sp>
    <dsp:sp modelId="{5193818D-EA3F-4567-9A7B-82197246454C}">
      <dsp:nvSpPr>
        <dsp:cNvPr id="0" name=""/>
        <dsp:cNvSpPr/>
      </dsp:nvSpPr>
      <dsp:spPr>
        <a:xfrm>
          <a:off x="2843524" y="186147"/>
          <a:ext cx="2610735" cy="800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3 mg/L de 6-BAP</a:t>
          </a:r>
        </a:p>
      </dsp:txBody>
      <dsp:txXfrm>
        <a:off x="2866963" y="209586"/>
        <a:ext cx="2563857" cy="753394"/>
      </dsp:txXfrm>
    </dsp:sp>
    <dsp:sp modelId="{9411BA5D-13CD-43E0-B506-2E598C99E592}">
      <dsp:nvSpPr>
        <dsp:cNvPr id="0" name=""/>
        <dsp:cNvSpPr/>
      </dsp:nvSpPr>
      <dsp:spPr>
        <a:xfrm rot="19825341">
          <a:off x="1969096" y="1750027"/>
          <a:ext cx="935373" cy="44648"/>
        </a:xfrm>
        <a:custGeom>
          <a:avLst/>
          <a:gdLst/>
          <a:ahLst/>
          <a:cxnLst/>
          <a:rect l="0" t="0" r="0" b="0"/>
          <a:pathLst>
            <a:path>
              <a:moveTo>
                <a:pt x="0" y="22324"/>
              </a:moveTo>
              <a:lnTo>
                <a:pt x="935373" y="2232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2413398" y="1748967"/>
        <a:ext cx="46768" cy="46768"/>
      </dsp:txXfrm>
    </dsp:sp>
    <dsp:sp modelId="{E8C67310-535C-46A2-B971-5DD91552101E}">
      <dsp:nvSpPr>
        <dsp:cNvPr id="0" name=""/>
        <dsp:cNvSpPr/>
      </dsp:nvSpPr>
      <dsp:spPr>
        <a:xfrm>
          <a:off x="2843524" y="1138673"/>
          <a:ext cx="2610836" cy="805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30 g/L de sacarosa</a:t>
          </a:r>
        </a:p>
      </dsp:txBody>
      <dsp:txXfrm>
        <a:off x="2867121" y="1162270"/>
        <a:ext cx="2563642" cy="758458"/>
      </dsp:txXfrm>
    </dsp:sp>
    <dsp:sp modelId="{36AD8008-9A21-4338-B741-8E6CA9CC0603}">
      <dsp:nvSpPr>
        <dsp:cNvPr id="0" name=""/>
        <dsp:cNvSpPr/>
      </dsp:nvSpPr>
      <dsp:spPr>
        <a:xfrm rot="1891402">
          <a:off x="1959626" y="2230358"/>
          <a:ext cx="954313" cy="44648"/>
        </a:xfrm>
        <a:custGeom>
          <a:avLst/>
          <a:gdLst/>
          <a:ahLst/>
          <a:cxnLst/>
          <a:rect l="0" t="0" r="0" b="0"/>
          <a:pathLst>
            <a:path>
              <a:moveTo>
                <a:pt x="0" y="22324"/>
              </a:moveTo>
              <a:lnTo>
                <a:pt x="954313" y="2232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2412925" y="2228824"/>
        <a:ext cx="47715" cy="47715"/>
      </dsp:txXfrm>
    </dsp:sp>
    <dsp:sp modelId="{1F413D1E-6A01-4F61-A831-0445C2D97D39}">
      <dsp:nvSpPr>
        <dsp:cNvPr id="0" name=""/>
        <dsp:cNvSpPr/>
      </dsp:nvSpPr>
      <dsp:spPr>
        <a:xfrm>
          <a:off x="2843524" y="2096579"/>
          <a:ext cx="2610735" cy="8111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7 g/L de agar </a:t>
          </a:r>
        </a:p>
      </dsp:txBody>
      <dsp:txXfrm>
        <a:off x="2867282" y="2120337"/>
        <a:ext cx="2563219" cy="763648"/>
      </dsp:txXfrm>
    </dsp:sp>
    <dsp:sp modelId="{F2E67A12-C261-425A-9F77-9074D96D23FF}">
      <dsp:nvSpPr>
        <dsp:cNvPr id="0" name=""/>
        <dsp:cNvSpPr/>
      </dsp:nvSpPr>
      <dsp:spPr>
        <a:xfrm rot="3672029">
          <a:off x="1592477" y="2720752"/>
          <a:ext cx="1688611" cy="44648"/>
        </a:xfrm>
        <a:custGeom>
          <a:avLst/>
          <a:gdLst/>
          <a:ahLst/>
          <a:cxnLst/>
          <a:rect l="0" t="0" r="0" b="0"/>
          <a:pathLst>
            <a:path>
              <a:moveTo>
                <a:pt x="0" y="22324"/>
              </a:moveTo>
              <a:lnTo>
                <a:pt x="1688611" y="2232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00" kern="1200"/>
        </a:p>
      </dsp:txBody>
      <dsp:txXfrm>
        <a:off x="2394567" y="2700861"/>
        <a:ext cx="84430" cy="84430"/>
      </dsp:txXfrm>
    </dsp:sp>
    <dsp:sp modelId="{ADCD6C61-0456-46B1-A187-29ADDD10A20A}">
      <dsp:nvSpPr>
        <dsp:cNvPr id="0" name=""/>
        <dsp:cNvSpPr/>
      </dsp:nvSpPr>
      <dsp:spPr>
        <a:xfrm>
          <a:off x="2843524" y="3059996"/>
          <a:ext cx="2610857" cy="845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0.5 g/L de carbón activado</a:t>
          </a:r>
        </a:p>
      </dsp:txBody>
      <dsp:txXfrm>
        <a:off x="2868300" y="3084772"/>
        <a:ext cx="2561305" cy="7963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316DA-8442-41A2-BBD3-19F707ECF58B}">
      <dsp:nvSpPr>
        <dsp:cNvPr id="0" name=""/>
        <dsp:cNvSpPr/>
      </dsp:nvSpPr>
      <dsp:spPr>
        <a:xfrm>
          <a:off x="0" y="261996"/>
          <a:ext cx="3791521" cy="6142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4264" tIns="312420" rIns="29426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Tres por tratamiento</a:t>
          </a:r>
        </a:p>
      </dsp:txBody>
      <dsp:txXfrm>
        <a:off x="0" y="261996"/>
        <a:ext cx="3791521" cy="614250"/>
      </dsp:txXfrm>
    </dsp:sp>
    <dsp:sp modelId="{F94A639E-BB79-4A5F-9F9B-E315FEE1CE3D}">
      <dsp:nvSpPr>
        <dsp:cNvPr id="0" name=""/>
        <dsp:cNvSpPr/>
      </dsp:nvSpPr>
      <dsp:spPr>
        <a:xfrm>
          <a:off x="189576" y="40596"/>
          <a:ext cx="2654064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317" tIns="0" rIns="10031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Repeticiones</a:t>
          </a:r>
        </a:p>
      </dsp:txBody>
      <dsp:txXfrm>
        <a:off x="211192" y="62212"/>
        <a:ext cx="2610832" cy="399568"/>
      </dsp:txXfrm>
    </dsp:sp>
    <dsp:sp modelId="{9C2AA0B4-6135-4285-B6A8-05F228A0C82E}">
      <dsp:nvSpPr>
        <dsp:cNvPr id="0" name=""/>
        <dsp:cNvSpPr/>
      </dsp:nvSpPr>
      <dsp:spPr>
        <a:xfrm>
          <a:off x="0" y="1178646"/>
          <a:ext cx="3791521" cy="8032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4264" tIns="312420" rIns="29426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1 g de tejido vegetal, 5 </a:t>
          </a:r>
          <a:r>
            <a:rPr lang="es-EC" sz="1500" kern="1200" dirty="0" err="1"/>
            <a:t>mL</a:t>
          </a:r>
          <a:r>
            <a:rPr lang="es-EC" sz="1500" kern="1200" dirty="0"/>
            <a:t> de medio BH3 y 5 </a:t>
          </a:r>
          <a:r>
            <a:rPr lang="es-EC" sz="1500" kern="1200" dirty="0" err="1"/>
            <a:t>mL</a:t>
          </a:r>
          <a:r>
            <a:rPr lang="es-EC" sz="1500" kern="1200" dirty="0"/>
            <a:t> de solución enzimática. </a:t>
          </a:r>
        </a:p>
      </dsp:txBody>
      <dsp:txXfrm>
        <a:off x="0" y="1178646"/>
        <a:ext cx="3791521" cy="803250"/>
      </dsp:txXfrm>
    </dsp:sp>
    <dsp:sp modelId="{DCCF5528-7B27-4449-B58F-7B840E2F293C}">
      <dsp:nvSpPr>
        <dsp:cNvPr id="0" name=""/>
        <dsp:cNvSpPr/>
      </dsp:nvSpPr>
      <dsp:spPr>
        <a:xfrm>
          <a:off x="189576" y="957246"/>
          <a:ext cx="2654064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317" tIns="0" rIns="10031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Unidad experimental</a:t>
          </a:r>
        </a:p>
      </dsp:txBody>
      <dsp:txXfrm>
        <a:off x="211192" y="978862"/>
        <a:ext cx="2610832" cy="399568"/>
      </dsp:txXfrm>
    </dsp:sp>
    <dsp:sp modelId="{7E958BF2-90E3-4B58-B2C4-CC7370F5FFFE}">
      <dsp:nvSpPr>
        <dsp:cNvPr id="0" name=""/>
        <dsp:cNvSpPr/>
      </dsp:nvSpPr>
      <dsp:spPr>
        <a:xfrm>
          <a:off x="0" y="2284296"/>
          <a:ext cx="3791521" cy="8032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4264" tIns="312420" rIns="29426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Intervalos de dos horas entre las 20 y 34 horas de digestión. </a:t>
          </a:r>
        </a:p>
      </dsp:txBody>
      <dsp:txXfrm>
        <a:off x="0" y="2284296"/>
        <a:ext cx="3791521" cy="803250"/>
      </dsp:txXfrm>
    </dsp:sp>
    <dsp:sp modelId="{3E42CA4F-70A7-48AE-AE68-499DDB072FEC}">
      <dsp:nvSpPr>
        <dsp:cNvPr id="0" name=""/>
        <dsp:cNvSpPr/>
      </dsp:nvSpPr>
      <dsp:spPr>
        <a:xfrm>
          <a:off x="189576" y="2062896"/>
          <a:ext cx="2654064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317" tIns="0" rIns="10031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Evaluación de resultados</a:t>
          </a:r>
        </a:p>
      </dsp:txBody>
      <dsp:txXfrm>
        <a:off x="211192" y="2084512"/>
        <a:ext cx="2610832" cy="399568"/>
      </dsp:txXfrm>
    </dsp:sp>
    <dsp:sp modelId="{D103A469-8F59-4B87-9AA2-C704D54B5465}">
      <dsp:nvSpPr>
        <dsp:cNvPr id="0" name=""/>
        <dsp:cNvSpPr/>
      </dsp:nvSpPr>
      <dsp:spPr>
        <a:xfrm>
          <a:off x="0" y="3389946"/>
          <a:ext cx="3791521" cy="8032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4264" tIns="312420" rIns="29426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Cantidad de protoplastos por gramo de peso fresco (</a:t>
          </a:r>
          <a:r>
            <a:rPr lang="es-EC" sz="1500" kern="1200" dirty="0" err="1"/>
            <a:t>Pp</a:t>
          </a:r>
          <a:r>
            <a:rPr lang="es-EC" sz="1500" kern="1200" dirty="0"/>
            <a:t>/</a:t>
          </a:r>
          <a:r>
            <a:rPr lang="es-EC" sz="1500" kern="1200" dirty="0" err="1"/>
            <a:t>gFW</a:t>
          </a:r>
          <a:r>
            <a:rPr lang="es-EC" sz="1500" kern="1200" dirty="0"/>
            <a:t>). </a:t>
          </a:r>
        </a:p>
      </dsp:txBody>
      <dsp:txXfrm>
        <a:off x="0" y="3389946"/>
        <a:ext cx="3791521" cy="803250"/>
      </dsp:txXfrm>
    </dsp:sp>
    <dsp:sp modelId="{C9356F79-D096-4841-8425-0F2FA725C319}">
      <dsp:nvSpPr>
        <dsp:cNvPr id="0" name=""/>
        <dsp:cNvSpPr/>
      </dsp:nvSpPr>
      <dsp:spPr>
        <a:xfrm>
          <a:off x="189576" y="3168546"/>
          <a:ext cx="2654064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317" tIns="0" rIns="10031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Variable de respuesta</a:t>
          </a:r>
        </a:p>
      </dsp:txBody>
      <dsp:txXfrm>
        <a:off x="211192" y="3190162"/>
        <a:ext cx="2610832" cy="39956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C0C83-27E3-4C8B-9843-C4B31E91E9F1}">
      <dsp:nvSpPr>
        <dsp:cNvPr id="0" name=""/>
        <dsp:cNvSpPr/>
      </dsp:nvSpPr>
      <dsp:spPr>
        <a:xfrm>
          <a:off x="3436" y="1605115"/>
          <a:ext cx="2070843" cy="201034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Google </a:t>
          </a:r>
          <a:r>
            <a:rPr lang="es-EC" sz="1500" kern="1200" dirty="0" err="1">
              <a:latin typeface="Calibri" panose="020F0502020204030204" pitchFamily="34" charset="0"/>
              <a:cs typeface="Calibri" panose="020F0502020204030204" pitchFamily="34" charset="0"/>
            </a:rPr>
            <a:t>Scholar</a:t>
          </a:r>
          <a:endParaRPr lang="es-EC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 err="1">
              <a:latin typeface="Calibri" panose="020F0502020204030204" pitchFamily="34" charset="0"/>
              <a:cs typeface="Calibri" panose="020F0502020204030204" pitchFamily="34" charset="0"/>
            </a:rPr>
            <a:t>ScienceDirect</a:t>
          </a:r>
          <a:endParaRPr lang="es-EC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Springer Link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Redalyc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Dialnet</a:t>
          </a:r>
        </a:p>
      </dsp:txBody>
      <dsp:txXfrm>
        <a:off x="49700" y="1651379"/>
        <a:ext cx="1978315" cy="1487031"/>
      </dsp:txXfrm>
    </dsp:sp>
    <dsp:sp modelId="{B616F010-50AE-419B-B728-284090732D1D}">
      <dsp:nvSpPr>
        <dsp:cNvPr id="0" name=""/>
        <dsp:cNvSpPr/>
      </dsp:nvSpPr>
      <dsp:spPr>
        <a:xfrm>
          <a:off x="1152597" y="1979395"/>
          <a:ext cx="2538959" cy="2538959"/>
        </a:xfrm>
        <a:prstGeom prst="leftCircularArrow">
          <a:avLst>
            <a:gd name="adj1" fmla="val 2896"/>
            <a:gd name="adj2" fmla="val 354273"/>
            <a:gd name="adj3" fmla="val 2150116"/>
            <a:gd name="adj4" fmla="val 9044821"/>
            <a:gd name="adj5" fmla="val 3379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CA841A7-3D0A-4A36-B964-95FC848C2300}">
      <dsp:nvSpPr>
        <dsp:cNvPr id="0" name=""/>
        <dsp:cNvSpPr/>
      </dsp:nvSpPr>
      <dsp:spPr>
        <a:xfrm>
          <a:off x="463623" y="3098292"/>
          <a:ext cx="1840750" cy="732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Motores de búsqueda</a:t>
          </a:r>
        </a:p>
      </dsp:txBody>
      <dsp:txXfrm>
        <a:off x="485063" y="3119732"/>
        <a:ext cx="1797870" cy="689125"/>
      </dsp:txXfrm>
    </dsp:sp>
    <dsp:sp modelId="{F158919C-7247-46EA-919D-C2125D713145}">
      <dsp:nvSpPr>
        <dsp:cNvPr id="0" name=""/>
        <dsp:cNvSpPr/>
      </dsp:nvSpPr>
      <dsp:spPr>
        <a:xfrm>
          <a:off x="2710274" y="1628524"/>
          <a:ext cx="2383230" cy="198406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Vaccinium</a:t>
          </a: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1500" kern="1200" dirty="0" err="1">
              <a:latin typeface="Calibri" panose="020F0502020204030204" pitchFamily="34" charset="0"/>
              <a:cs typeface="Calibri" panose="020F0502020204030204" pitchFamily="34" charset="0"/>
            </a:rPr>
            <a:t>protoplast</a:t>
          </a: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, ericales </a:t>
          </a:r>
          <a:r>
            <a:rPr lang="es-EC" sz="1500" kern="1200" dirty="0" err="1">
              <a:latin typeface="Calibri" panose="020F0502020204030204" pitchFamily="34" charset="0"/>
              <a:cs typeface="Calibri" panose="020F0502020204030204" pitchFamily="34" charset="0"/>
            </a:rPr>
            <a:t>protoplast</a:t>
          </a: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s-EC" sz="1500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Vaccinium</a:t>
          </a:r>
          <a:r>
            <a:rPr lang="es-EC" sz="1500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1500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corymbosum</a:t>
          </a:r>
          <a:r>
            <a:rPr lang="es-EC" sz="1500" i="1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Woody </a:t>
          </a:r>
          <a:r>
            <a:rPr lang="es-EC" sz="1500" kern="1200" dirty="0" err="1">
              <a:latin typeface="Calibri" panose="020F0502020204030204" pitchFamily="34" charset="0"/>
              <a:cs typeface="Calibri" panose="020F0502020204030204" pitchFamily="34" charset="0"/>
            </a:rPr>
            <a:t>plant</a:t>
          </a: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1500" kern="1200" dirty="0" err="1">
              <a:latin typeface="Calibri" panose="020F0502020204030204" pitchFamily="34" charset="0"/>
              <a:cs typeface="Calibri" panose="020F0502020204030204" pitchFamily="34" charset="0"/>
            </a:rPr>
            <a:t>protoplast</a:t>
          </a:r>
          <a:endParaRPr lang="es-EC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55933" y="2099339"/>
        <a:ext cx="2291912" cy="1467587"/>
      </dsp:txXfrm>
    </dsp:sp>
    <dsp:sp modelId="{504EBA96-DFD5-4E5C-A43C-26BB86865531}">
      <dsp:nvSpPr>
        <dsp:cNvPr id="0" name=""/>
        <dsp:cNvSpPr/>
      </dsp:nvSpPr>
      <dsp:spPr>
        <a:xfrm rot="21353556">
          <a:off x="3945095" y="983663"/>
          <a:ext cx="2559817" cy="2559817"/>
        </a:xfrm>
        <a:prstGeom prst="circularArrow">
          <a:avLst>
            <a:gd name="adj1" fmla="val 2873"/>
            <a:gd name="adj2" fmla="val 351192"/>
            <a:gd name="adj3" fmla="val 19474228"/>
            <a:gd name="adj4" fmla="val 12576442"/>
            <a:gd name="adj5" fmla="val 3352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B3B61CD-E338-4D0D-9139-5AED1CCCE79C}">
      <dsp:nvSpPr>
        <dsp:cNvPr id="0" name=""/>
        <dsp:cNvSpPr/>
      </dsp:nvSpPr>
      <dsp:spPr>
        <a:xfrm>
          <a:off x="3270928" y="1388214"/>
          <a:ext cx="1840750" cy="732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Palabras clave</a:t>
          </a:r>
        </a:p>
      </dsp:txBody>
      <dsp:txXfrm>
        <a:off x="3292368" y="1409654"/>
        <a:ext cx="1797870" cy="689125"/>
      </dsp:txXfrm>
    </dsp:sp>
    <dsp:sp modelId="{B4D40F95-8DE8-40E2-8951-82E37FDEB527}">
      <dsp:nvSpPr>
        <dsp:cNvPr id="0" name=""/>
        <dsp:cNvSpPr/>
      </dsp:nvSpPr>
      <dsp:spPr>
        <a:xfrm>
          <a:off x="5461852" y="1696731"/>
          <a:ext cx="2070843" cy="1825797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Máximo 10 años.</a:t>
          </a:r>
        </a:p>
      </dsp:txBody>
      <dsp:txXfrm>
        <a:off x="5503869" y="1738748"/>
        <a:ext cx="1986809" cy="1350521"/>
      </dsp:txXfrm>
    </dsp:sp>
    <dsp:sp modelId="{523384F2-78C0-4249-85F1-F5D475596A9D}">
      <dsp:nvSpPr>
        <dsp:cNvPr id="0" name=""/>
        <dsp:cNvSpPr/>
      </dsp:nvSpPr>
      <dsp:spPr>
        <a:xfrm>
          <a:off x="6618591" y="2097115"/>
          <a:ext cx="2372715" cy="2372715"/>
        </a:xfrm>
        <a:prstGeom prst="leftCircularArrow">
          <a:avLst>
            <a:gd name="adj1" fmla="val 3099"/>
            <a:gd name="adj2" fmla="val 380908"/>
            <a:gd name="adj3" fmla="val 2157627"/>
            <a:gd name="adj4" fmla="val 9025698"/>
            <a:gd name="adj5" fmla="val 3616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E0A4E1F-464C-4E61-95F8-88AE3888893E}">
      <dsp:nvSpPr>
        <dsp:cNvPr id="0" name=""/>
        <dsp:cNvSpPr/>
      </dsp:nvSpPr>
      <dsp:spPr>
        <a:xfrm>
          <a:off x="5922039" y="3097633"/>
          <a:ext cx="1840750" cy="732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Antigüedad</a:t>
          </a:r>
        </a:p>
      </dsp:txBody>
      <dsp:txXfrm>
        <a:off x="5943479" y="3119073"/>
        <a:ext cx="1797870" cy="689125"/>
      </dsp:txXfrm>
    </dsp:sp>
    <dsp:sp modelId="{5DA58314-44EA-41FA-BBB9-9000C5450560}">
      <dsp:nvSpPr>
        <dsp:cNvPr id="0" name=""/>
        <dsp:cNvSpPr/>
      </dsp:nvSpPr>
      <dsp:spPr>
        <a:xfrm>
          <a:off x="8112963" y="1600495"/>
          <a:ext cx="2205634" cy="201523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Fuente vegetal: hojas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Mismo género o familia.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Plantas leñosas o frutales con interés.</a:t>
          </a:r>
        </a:p>
      </dsp:txBody>
      <dsp:txXfrm>
        <a:off x="8159339" y="2078707"/>
        <a:ext cx="2112882" cy="1490645"/>
      </dsp:txXfrm>
    </dsp:sp>
    <dsp:sp modelId="{A34661B7-394C-40E3-ABC1-D2E0D72F8642}">
      <dsp:nvSpPr>
        <dsp:cNvPr id="0" name=""/>
        <dsp:cNvSpPr/>
      </dsp:nvSpPr>
      <dsp:spPr>
        <a:xfrm>
          <a:off x="8640546" y="1388102"/>
          <a:ext cx="1840750" cy="732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Consideraciones</a:t>
          </a:r>
        </a:p>
      </dsp:txBody>
      <dsp:txXfrm>
        <a:off x="8661986" y="1409542"/>
        <a:ext cx="1797870" cy="68912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AC6EE-982C-4DC8-9E42-7C559184E136}">
      <dsp:nvSpPr>
        <dsp:cNvPr id="0" name=""/>
        <dsp:cNvSpPr/>
      </dsp:nvSpPr>
      <dsp:spPr>
        <a:xfrm rot="5400000">
          <a:off x="1732926" y="1233829"/>
          <a:ext cx="855618" cy="9014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8AE3874-9F24-4009-B557-3DDC570CAB7D}">
      <dsp:nvSpPr>
        <dsp:cNvPr id="0" name=""/>
        <dsp:cNvSpPr/>
      </dsp:nvSpPr>
      <dsp:spPr>
        <a:xfrm>
          <a:off x="1094728" y="23830"/>
          <a:ext cx="1837800" cy="12864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Aislamiento de protoplastos</a:t>
          </a:r>
        </a:p>
      </dsp:txBody>
      <dsp:txXfrm>
        <a:off x="1157536" y="86638"/>
        <a:ext cx="1712184" cy="1160784"/>
      </dsp:txXfrm>
    </dsp:sp>
    <dsp:sp modelId="{C756E2B8-4A03-4A2B-9416-FD3094F69C54}">
      <dsp:nvSpPr>
        <dsp:cNvPr id="0" name=""/>
        <dsp:cNvSpPr/>
      </dsp:nvSpPr>
      <dsp:spPr>
        <a:xfrm>
          <a:off x="3079739" y="60283"/>
          <a:ext cx="4276141" cy="1039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Composición del cóctel enzimático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Tiempo de incubación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Rendimiento</a:t>
          </a:r>
          <a:endParaRPr lang="es-EC" sz="15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Viabilidad</a:t>
          </a:r>
        </a:p>
      </dsp:txBody>
      <dsp:txXfrm>
        <a:off x="3079739" y="60283"/>
        <a:ext cx="4276141" cy="1039725"/>
      </dsp:txXfrm>
    </dsp:sp>
    <dsp:sp modelId="{2FA83982-E4DF-4791-8F30-E4E268A17FA8}">
      <dsp:nvSpPr>
        <dsp:cNvPr id="0" name=""/>
        <dsp:cNvSpPr/>
      </dsp:nvSpPr>
      <dsp:spPr>
        <a:xfrm rot="5400000">
          <a:off x="3977959" y="2643359"/>
          <a:ext cx="896633" cy="85651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-2072"/>
            <a:lumOff val="13457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7B4F70-E64E-404D-B8DA-5C17412A4E0A}">
      <dsp:nvSpPr>
        <dsp:cNvPr id="0" name=""/>
        <dsp:cNvSpPr/>
      </dsp:nvSpPr>
      <dsp:spPr>
        <a:xfrm>
          <a:off x="3323940" y="1350836"/>
          <a:ext cx="1837800" cy="12864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Purificación de protoplastos</a:t>
          </a:r>
        </a:p>
      </dsp:txBody>
      <dsp:txXfrm>
        <a:off x="3386748" y="1413644"/>
        <a:ext cx="1712184" cy="1160784"/>
      </dsp:txXfrm>
    </dsp:sp>
    <dsp:sp modelId="{D2830452-21F2-45B6-907A-B9945AE14C86}">
      <dsp:nvSpPr>
        <dsp:cNvPr id="0" name=""/>
        <dsp:cNvSpPr/>
      </dsp:nvSpPr>
      <dsp:spPr>
        <a:xfrm>
          <a:off x="5217806" y="1433951"/>
          <a:ext cx="3896027" cy="1039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Velocidad de centrifugado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Tiempo de centrifugado</a:t>
          </a:r>
        </a:p>
      </dsp:txBody>
      <dsp:txXfrm>
        <a:off x="5217806" y="1433951"/>
        <a:ext cx="3896027" cy="1039725"/>
      </dsp:txXfrm>
    </dsp:sp>
    <dsp:sp modelId="{80673BA4-4717-453F-9AE3-92B8B9A687F6}">
      <dsp:nvSpPr>
        <dsp:cNvPr id="0" name=""/>
        <dsp:cNvSpPr/>
      </dsp:nvSpPr>
      <dsp:spPr>
        <a:xfrm>
          <a:off x="5553152" y="2698349"/>
          <a:ext cx="1837800" cy="12864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2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Cultivo de protoplastos</a:t>
          </a:r>
        </a:p>
      </dsp:txBody>
      <dsp:txXfrm>
        <a:off x="5615960" y="2761157"/>
        <a:ext cx="1712184" cy="1160784"/>
      </dsp:txXfrm>
    </dsp:sp>
    <dsp:sp modelId="{FBC98FFA-D697-4024-9177-9B1F5F943575}">
      <dsp:nvSpPr>
        <dsp:cNvPr id="0" name=""/>
        <dsp:cNvSpPr/>
      </dsp:nvSpPr>
      <dsp:spPr>
        <a:xfrm>
          <a:off x="7447104" y="2771172"/>
          <a:ext cx="3175778" cy="1039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Medio de cultivo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Reguladores de crecimiento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>
              <a:latin typeface="Calibri" panose="020F0502020204030204" pitchFamily="34" charset="0"/>
              <a:cs typeface="Calibri" panose="020F0502020204030204" pitchFamily="34" charset="0"/>
            </a:rPr>
            <a:t>Densidad celular sembrada</a:t>
          </a:r>
        </a:p>
      </dsp:txBody>
      <dsp:txXfrm>
        <a:off x="7447104" y="2771172"/>
        <a:ext cx="3175778" cy="103972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DCDE9-DB45-457E-9589-CC4718193782}">
      <dsp:nvSpPr>
        <dsp:cNvPr id="0" name=""/>
        <dsp:cNvSpPr/>
      </dsp:nvSpPr>
      <dsp:spPr>
        <a:xfrm>
          <a:off x="0" y="277884"/>
          <a:ext cx="4907280" cy="1124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0859" tIns="354076" rIns="380859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Planta de té (</a:t>
          </a:r>
          <a:r>
            <a:rPr lang="es-EC" sz="1500" i="1" kern="1200" dirty="0" err="1"/>
            <a:t>Camellia</a:t>
          </a:r>
          <a:r>
            <a:rPr lang="es-EC" sz="1500" i="1" kern="1200" dirty="0"/>
            <a:t> </a:t>
          </a:r>
          <a:r>
            <a:rPr lang="es-EC" sz="1500" i="1" kern="1200" dirty="0" err="1"/>
            <a:t>sinensis</a:t>
          </a:r>
          <a:r>
            <a:rPr lang="es-EC" sz="1500" i="1" kern="1200" dirty="0"/>
            <a:t> </a:t>
          </a:r>
          <a:r>
            <a:rPr lang="es-EC" sz="1500" kern="1200" dirty="0"/>
            <a:t>(L.) O. Kuntze</a:t>
          </a:r>
          <a:r>
            <a:rPr lang="es-EC" sz="1500" kern="1200" dirty="0">
              <a:latin typeface="Arial"/>
            </a:rPr>
            <a:t>)</a:t>
          </a:r>
          <a:endParaRPr lang="es-EC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 err="1"/>
            <a:t>Modroño</a:t>
          </a:r>
          <a:r>
            <a:rPr lang="es-EC" sz="1500" kern="1200" dirty="0"/>
            <a:t> (</a:t>
          </a:r>
          <a:r>
            <a:rPr lang="es-EC" sz="1500" i="1" kern="1200" dirty="0" err="1"/>
            <a:t>Arbutus</a:t>
          </a:r>
          <a:r>
            <a:rPr lang="es-EC" sz="1500" i="1" kern="1200" dirty="0"/>
            <a:t> </a:t>
          </a:r>
          <a:r>
            <a:rPr lang="es-EC" sz="1500" i="1" kern="1200" dirty="0" err="1"/>
            <a:t>unedo</a:t>
          </a:r>
          <a:r>
            <a:rPr lang="es-EC" sz="1500" i="1" kern="1200" dirty="0">
              <a:latin typeface="Arial"/>
            </a:rPr>
            <a:t> L</a:t>
          </a:r>
          <a:r>
            <a:rPr lang="es-EC" sz="1500" kern="1200" dirty="0">
              <a:latin typeface="Arial"/>
            </a:rPr>
            <a:t>.)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Rododendro (</a:t>
          </a:r>
          <a:r>
            <a:rPr lang="es-EC" sz="1500" i="1" kern="1200" dirty="0" err="1"/>
            <a:t>Rhododendron</a:t>
          </a:r>
          <a:r>
            <a:rPr lang="es-EC" sz="1500" i="1" kern="1200" dirty="0"/>
            <a:t> </a:t>
          </a:r>
          <a:r>
            <a:rPr lang="es-EC" sz="1500" i="1" kern="1200" dirty="0" err="1"/>
            <a:t>spp</a:t>
          </a:r>
          <a:r>
            <a:rPr lang="es-EC" sz="1500" kern="1200" dirty="0">
              <a:latin typeface="Arial"/>
            </a:rPr>
            <a:t>.)</a:t>
          </a:r>
          <a:endParaRPr lang="es-EC" sz="1500" kern="1200" dirty="0"/>
        </a:p>
      </dsp:txBody>
      <dsp:txXfrm>
        <a:off x="0" y="277884"/>
        <a:ext cx="4907280" cy="1124550"/>
      </dsp:txXfrm>
    </dsp:sp>
    <dsp:sp modelId="{AF6F577F-0C19-438E-B740-72A5B2441887}">
      <dsp:nvSpPr>
        <dsp:cNvPr id="0" name=""/>
        <dsp:cNvSpPr/>
      </dsp:nvSpPr>
      <dsp:spPr>
        <a:xfrm>
          <a:off x="245364" y="26964"/>
          <a:ext cx="3435096" cy="501840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838" tIns="0" rIns="12983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Ericales</a:t>
          </a:r>
        </a:p>
      </dsp:txBody>
      <dsp:txXfrm>
        <a:off x="269862" y="51462"/>
        <a:ext cx="3386100" cy="452844"/>
      </dsp:txXfrm>
    </dsp:sp>
    <dsp:sp modelId="{926B613F-44CE-4BEB-90D4-9B62B52F19A3}">
      <dsp:nvSpPr>
        <dsp:cNvPr id="0" name=""/>
        <dsp:cNvSpPr/>
      </dsp:nvSpPr>
      <dsp:spPr>
        <a:xfrm>
          <a:off x="0" y="1745154"/>
          <a:ext cx="4907280" cy="2409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-31620"/>
              <a:lumOff val="477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0859" tIns="354076" rIns="380859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Jasmín (</a:t>
          </a:r>
          <a:r>
            <a:rPr lang="es-EC" sz="1500" i="1" kern="1200" dirty="0" err="1"/>
            <a:t>Jasminum</a:t>
          </a:r>
          <a:r>
            <a:rPr lang="es-EC" sz="1500" i="1" kern="1200" dirty="0">
              <a:latin typeface="Arial"/>
            </a:rPr>
            <a:t> </a:t>
          </a:r>
          <a:r>
            <a:rPr lang="es-EC" sz="1500" i="1" kern="1200" dirty="0" err="1">
              <a:latin typeface="Arial"/>
            </a:rPr>
            <a:t>sambac</a:t>
          </a:r>
          <a:r>
            <a:rPr lang="es-EC" sz="1500" i="1" kern="1200" dirty="0">
              <a:latin typeface="Arial"/>
            </a:rPr>
            <a:t> </a:t>
          </a:r>
          <a:r>
            <a:rPr lang="es-EC" sz="1500" i="0" kern="1200" dirty="0">
              <a:latin typeface="Arial"/>
            </a:rPr>
            <a:t>L.</a:t>
          </a:r>
          <a:r>
            <a:rPr lang="es-EC" sz="1500" kern="1200" dirty="0">
              <a:latin typeface="Arial"/>
            </a:rPr>
            <a:t>)</a:t>
          </a:r>
          <a:endParaRPr lang="es-EC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 err="1"/>
            <a:t>Arbol</a:t>
          </a:r>
          <a:r>
            <a:rPr lang="es-EC" sz="1500" kern="1200" dirty="0"/>
            <a:t> de la vida (</a:t>
          </a:r>
          <a:r>
            <a:rPr lang="es-EC" sz="1500" i="1" kern="1200" dirty="0" err="1"/>
            <a:t>Platycladus</a:t>
          </a:r>
          <a:r>
            <a:rPr lang="es-EC" sz="1500" i="1" kern="1200" dirty="0"/>
            <a:t> </a:t>
          </a:r>
          <a:r>
            <a:rPr lang="es-EC" sz="1500" i="1" kern="1200" dirty="0" err="1"/>
            <a:t>orientalis</a:t>
          </a:r>
          <a:r>
            <a:rPr lang="es-EC" sz="1500" i="1" kern="1200" dirty="0">
              <a:latin typeface="Arial"/>
            </a:rPr>
            <a:t> </a:t>
          </a:r>
          <a:r>
            <a:rPr lang="es-EC" sz="1500" kern="1200" dirty="0"/>
            <a:t>(L.) Franco</a:t>
          </a:r>
          <a:r>
            <a:rPr lang="es-EC" sz="1500" kern="1200" dirty="0">
              <a:latin typeface="Arial"/>
            </a:rPr>
            <a:t>)</a:t>
          </a:r>
          <a:endParaRPr lang="es-EC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 err="1"/>
            <a:t>Arbol</a:t>
          </a:r>
          <a:r>
            <a:rPr lang="es-EC" sz="1500" kern="1200" dirty="0"/>
            <a:t> de seda (</a:t>
          </a:r>
          <a:r>
            <a:rPr lang="es-EC" sz="1500" i="1" kern="1200" dirty="0" err="1"/>
            <a:t>Albizia</a:t>
          </a:r>
          <a:r>
            <a:rPr lang="es-EC" sz="1500" i="1" kern="1200" dirty="0"/>
            <a:t> </a:t>
          </a:r>
          <a:r>
            <a:rPr lang="es-EC" sz="1500" i="1" kern="1200" dirty="0" err="1"/>
            <a:t>julibrissin</a:t>
          </a:r>
          <a:r>
            <a:rPr lang="es-EC" sz="1500" i="1" kern="1200" dirty="0">
              <a:latin typeface="Arial"/>
            </a:rPr>
            <a:t> </a:t>
          </a:r>
          <a:r>
            <a:rPr lang="es-EC" sz="1500" kern="1200" dirty="0" err="1"/>
            <a:t>Durazz</a:t>
          </a:r>
          <a:r>
            <a:rPr lang="es-EC" sz="1500" kern="1200" dirty="0"/>
            <a:t>)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Flor de cera (</a:t>
          </a:r>
          <a:r>
            <a:rPr lang="es-EC" sz="1500" i="1" kern="1200" dirty="0" err="1"/>
            <a:t>Chamelaucium</a:t>
          </a:r>
          <a:r>
            <a:rPr lang="es-EC" sz="1500" i="1" kern="1200" dirty="0"/>
            <a:t> uncinatum</a:t>
          </a:r>
          <a:r>
            <a:rPr lang="es-EC" sz="1500" i="1" kern="1200" dirty="0">
              <a:latin typeface="Arial"/>
            </a:rPr>
            <a:t> </a:t>
          </a:r>
          <a:r>
            <a:rPr lang="es-EC" sz="1500" kern="1200" dirty="0"/>
            <a:t>Schauer)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Manzana (</a:t>
          </a:r>
          <a:r>
            <a:rPr lang="es-EC" sz="1500" i="1" kern="1200" dirty="0" err="1"/>
            <a:t>Malus</a:t>
          </a:r>
          <a:r>
            <a:rPr lang="es-EC" sz="1500" i="1" kern="1200" dirty="0"/>
            <a:t> domestica</a:t>
          </a:r>
          <a:r>
            <a:rPr lang="es-EC" sz="1500" i="1" kern="1200" dirty="0">
              <a:latin typeface="Arial"/>
            </a:rPr>
            <a:t> </a:t>
          </a:r>
          <a:r>
            <a:rPr lang="es-EC" sz="1500" kern="1200" dirty="0" err="1"/>
            <a:t>Borkh</a:t>
          </a:r>
          <a:r>
            <a:rPr lang="es-EC" sz="1500" kern="1200" dirty="0"/>
            <a:t>)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Guayabo (</a:t>
          </a:r>
          <a:r>
            <a:rPr lang="es-EC" sz="1500" i="1" kern="1200" dirty="0"/>
            <a:t>Psidium guajava</a:t>
          </a:r>
          <a:r>
            <a:rPr lang="es-EC" sz="1500" kern="1200" dirty="0"/>
            <a:t> L</a:t>
          </a:r>
          <a:r>
            <a:rPr lang="es-EC" sz="1500" kern="1200" dirty="0">
              <a:latin typeface="Arial"/>
            </a:rPr>
            <a:t>.)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Algodón (</a:t>
          </a:r>
          <a:r>
            <a:rPr lang="es-EC" sz="1500" i="1" kern="1200" dirty="0" err="1"/>
            <a:t>Gossypium</a:t>
          </a:r>
          <a:r>
            <a:rPr lang="es-EC" sz="1500" i="1" kern="1200" dirty="0"/>
            <a:t> </a:t>
          </a:r>
          <a:r>
            <a:rPr lang="es-EC" sz="1500" i="1" kern="1200" dirty="0" err="1"/>
            <a:t>hirsutum</a:t>
          </a:r>
          <a:r>
            <a:rPr lang="es-EC" sz="1500" i="1" kern="1200" dirty="0"/>
            <a:t> </a:t>
          </a:r>
          <a:r>
            <a:rPr lang="es-EC" sz="1500" kern="1200" dirty="0"/>
            <a:t>L.)</a:t>
          </a:r>
          <a:r>
            <a:rPr lang="es-EC" sz="1700" kern="1200" dirty="0"/>
            <a:t> </a:t>
          </a:r>
        </a:p>
      </dsp:txBody>
      <dsp:txXfrm>
        <a:off x="0" y="1745154"/>
        <a:ext cx="4907280" cy="2409750"/>
      </dsp:txXfrm>
    </dsp:sp>
    <dsp:sp modelId="{5E9780C3-E076-45B2-8408-8B083C22BE0A}">
      <dsp:nvSpPr>
        <dsp:cNvPr id="0" name=""/>
        <dsp:cNvSpPr/>
      </dsp:nvSpPr>
      <dsp:spPr>
        <a:xfrm>
          <a:off x="245364" y="1494234"/>
          <a:ext cx="3435096" cy="501840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-32532"/>
                <a:lumOff val="52778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0"/>
                <a:satOff val="-32532"/>
                <a:lumOff val="52778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0"/>
                <a:satOff val="-32532"/>
                <a:lumOff val="527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838" tIns="0" rIns="12983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Arbustivas y frutales</a:t>
          </a:r>
        </a:p>
      </dsp:txBody>
      <dsp:txXfrm>
        <a:off x="269862" y="1518732"/>
        <a:ext cx="3386100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65F1C-06D5-4002-89F3-0AD6027F438C}">
      <dsp:nvSpPr>
        <dsp:cNvPr id="0" name=""/>
        <dsp:cNvSpPr/>
      </dsp:nvSpPr>
      <dsp:spPr>
        <a:xfrm>
          <a:off x="-3267988" y="-502768"/>
          <a:ext cx="3897211" cy="3897211"/>
        </a:xfrm>
        <a:prstGeom prst="blockArc">
          <a:avLst>
            <a:gd name="adj1" fmla="val 18900000"/>
            <a:gd name="adj2" fmla="val 2700000"/>
            <a:gd name="adj3" fmla="val 554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8640F-FA95-486C-ACD4-7082C677D93D}">
      <dsp:nvSpPr>
        <dsp:cNvPr id="0" name=""/>
        <dsp:cNvSpPr/>
      </dsp:nvSpPr>
      <dsp:spPr>
        <a:xfrm>
          <a:off x="404598" y="289167"/>
          <a:ext cx="4906170" cy="5783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053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 err="1"/>
            <a:t>Lingonberries</a:t>
          </a:r>
          <a:r>
            <a:rPr lang="es-EC" sz="1500" b="1" kern="1200" dirty="0"/>
            <a:t>: </a:t>
          </a:r>
          <a:r>
            <a:rPr lang="es-EC" sz="1500" i="1" kern="1200" dirty="0" err="1"/>
            <a:t>Vaccinium</a:t>
          </a:r>
          <a:r>
            <a:rPr lang="es-EC" sz="1500" i="1" kern="1200" dirty="0"/>
            <a:t> </a:t>
          </a:r>
          <a:r>
            <a:rPr lang="es-EC" sz="1500" i="1" kern="1200" dirty="0" err="1"/>
            <a:t>vitis</a:t>
          </a:r>
          <a:r>
            <a:rPr lang="es-EC" sz="1500" i="1" kern="1200" dirty="0"/>
            <a:t>-idea </a:t>
          </a:r>
          <a:r>
            <a:rPr lang="es-EC" sz="1500" kern="1200" dirty="0" err="1"/>
            <a:t>Linnaeus</a:t>
          </a:r>
          <a:r>
            <a:rPr lang="es-EC" sz="1500" kern="1200" dirty="0"/>
            <a:t>. </a:t>
          </a:r>
          <a:r>
            <a:rPr lang="es-EC" sz="1500" i="1" kern="1200" dirty="0"/>
            <a:t> </a:t>
          </a:r>
          <a:endParaRPr lang="es-EC" sz="1500" kern="1200" dirty="0"/>
        </a:p>
      </dsp:txBody>
      <dsp:txXfrm>
        <a:off x="404598" y="289167"/>
        <a:ext cx="4906170" cy="578335"/>
      </dsp:txXfrm>
    </dsp:sp>
    <dsp:sp modelId="{3FE722E8-E49D-48D7-AF3A-2C9B66ACEE41}">
      <dsp:nvSpPr>
        <dsp:cNvPr id="0" name=""/>
        <dsp:cNvSpPr/>
      </dsp:nvSpPr>
      <dsp:spPr>
        <a:xfrm>
          <a:off x="43139" y="216875"/>
          <a:ext cx="722918" cy="722918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AE55AC-DD1D-4F0A-81CE-D704EDED0A4C}">
      <dsp:nvSpPr>
        <dsp:cNvPr id="0" name=""/>
        <dsp:cNvSpPr/>
      </dsp:nvSpPr>
      <dsp:spPr>
        <a:xfrm>
          <a:off x="614823" y="1156670"/>
          <a:ext cx="4695945" cy="5783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053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 err="1"/>
            <a:t>Cranberries</a:t>
          </a:r>
          <a:r>
            <a:rPr lang="es-EC" sz="1500" b="1" kern="1200" dirty="0"/>
            <a:t>: </a:t>
          </a:r>
          <a:r>
            <a:rPr lang="es-EC" sz="1500" i="1" kern="1200" dirty="0" err="1"/>
            <a:t>Vaccinium</a:t>
          </a:r>
          <a:r>
            <a:rPr lang="es-EC" sz="1500" i="1" kern="1200" dirty="0"/>
            <a:t> </a:t>
          </a:r>
          <a:r>
            <a:rPr lang="es-EC" sz="1500" i="1" kern="1200" dirty="0" err="1"/>
            <a:t>macrocarpon</a:t>
          </a:r>
          <a:r>
            <a:rPr lang="es-EC" sz="1500" i="1" kern="1200" dirty="0"/>
            <a:t> </a:t>
          </a:r>
          <a:r>
            <a:rPr lang="es-EC" sz="1500" i="0" kern="1200" dirty="0"/>
            <a:t>Aiton</a:t>
          </a:r>
        </a:p>
      </dsp:txBody>
      <dsp:txXfrm>
        <a:off x="614823" y="1156670"/>
        <a:ext cx="4695945" cy="578335"/>
      </dsp:txXfrm>
    </dsp:sp>
    <dsp:sp modelId="{5C211037-674C-4CF1-81A5-A5CDE82CD2FD}">
      <dsp:nvSpPr>
        <dsp:cNvPr id="0" name=""/>
        <dsp:cNvSpPr/>
      </dsp:nvSpPr>
      <dsp:spPr>
        <a:xfrm>
          <a:off x="253364" y="1084378"/>
          <a:ext cx="722918" cy="722918"/>
        </a:xfrm>
        <a:prstGeom prst="ellipse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E7479-2F32-4655-9F65-5E05E1DE23ED}">
      <dsp:nvSpPr>
        <dsp:cNvPr id="0" name=""/>
        <dsp:cNvSpPr/>
      </dsp:nvSpPr>
      <dsp:spPr>
        <a:xfrm>
          <a:off x="404598" y="2024172"/>
          <a:ext cx="4906170" cy="5783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053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Arándanos: </a:t>
          </a:r>
          <a:r>
            <a:rPr lang="es-EC" sz="1500" i="1" kern="1200" dirty="0" err="1"/>
            <a:t>Vaccinium</a:t>
          </a:r>
          <a:r>
            <a:rPr lang="es-EC" sz="1500" i="1" kern="1200" dirty="0"/>
            <a:t> </a:t>
          </a:r>
          <a:r>
            <a:rPr lang="es-EC" sz="1500" i="1" kern="1200" dirty="0" err="1"/>
            <a:t>corymbosum</a:t>
          </a:r>
          <a:r>
            <a:rPr lang="es-EC" sz="1500" kern="1200" dirty="0"/>
            <a:t> L. y </a:t>
          </a:r>
          <a:r>
            <a:rPr lang="es-EC" sz="1500" i="1" kern="1200" dirty="0" err="1"/>
            <a:t>Vaccinium</a:t>
          </a:r>
          <a:r>
            <a:rPr lang="es-EC" sz="1500" i="1" kern="1200" dirty="0"/>
            <a:t> </a:t>
          </a:r>
          <a:r>
            <a:rPr lang="es-EC" sz="1500" i="1" kern="1200" dirty="0" err="1"/>
            <a:t>myrtillus</a:t>
          </a:r>
          <a:r>
            <a:rPr lang="es-EC" sz="1500" i="1" kern="1200" dirty="0"/>
            <a:t> </a:t>
          </a:r>
          <a:r>
            <a:rPr lang="es-EC" sz="1500" kern="1200" dirty="0" err="1"/>
            <a:t>Linnaeus</a:t>
          </a:r>
          <a:r>
            <a:rPr lang="es-EC" sz="1500" kern="1200" dirty="0"/>
            <a:t>. </a:t>
          </a:r>
        </a:p>
      </dsp:txBody>
      <dsp:txXfrm>
        <a:off x="404598" y="2024172"/>
        <a:ext cx="4906170" cy="578335"/>
      </dsp:txXfrm>
    </dsp:sp>
    <dsp:sp modelId="{31F0FDD2-E34F-47A8-B067-927E1BA16604}">
      <dsp:nvSpPr>
        <dsp:cNvPr id="0" name=""/>
        <dsp:cNvSpPr/>
      </dsp:nvSpPr>
      <dsp:spPr>
        <a:xfrm>
          <a:off x="43139" y="1951880"/>
          <a:ext cx="722918" cy="722918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51129-79D7-4F8D-B632-7386DF73EB96}">
      <dsp:nvSpPr>
        <dsp:cNvPr id="0" name=""/>
        <dsp:cNvSpPr/>
      </dsp:nvSpPr>
      <dsp:spPr>
        <a:xfrm>
          <a:off x="2255476" y="1309"/>
          <a:ext cx="1306699" cy="8493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/>
            <a:t>Alto contenido de fibra.</a:t>
          </a:r>
          <a:endParaRPr lang="es-EC" sz="1300" kern="1200" dirty="0"/>
        </a:p>
      </dsp:txBody>
      <dsp:txXfrm>
        <a:off x="2296938" y="42771"/>
        <a:ext cx="1223775" cy="766430"/>
      </dsp:txXfrm>
    </dsp:sp>
    <dsp:sp modelId="{B9F8FDB8-96CF-4B29-B6B2-9F53745ACFDD}">
      <dsp:nvSpPr>
        <dsp:cNvPr id="0" name=""/>
        <dsp:cNvSpPr/>
      </dsp:nvSpPr>
      <dsp:spPr>
        <a:xfrm>
          <a:off x="1504539" y="425987"/>
          <a:ext cx="2808573" cy="2808573"/>
        </a:xfrm>
        <a:custGeom>
          <a:avLst/>
          <a:gdLst/>
          <a:ahLst/>
          <a:cxnLst/>
          <a:rect l="0" t="0" r="0" b="0"/>
          <a:pathLst>
            <a:path>
              <a:moveTo>
                <a:pt x="2067065" y="166245"/>
              </a:moveTo>
              <a:arcTo wR="1404286" hR="1404286" stAng="17889727" swAng="262798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A7B5E9-5415-4CBC-8068-9504CFFEA250}">
      <dsp:nvSpPr>
        <dsp:cNvPr id="0" name=""/>
        <dsp:cNvSpPr/>
      </dsp:nvSpPr>
      <dsp:spPr>
        <a:xfrm>
          <a:off x="3659763" y="1405596"/>
          <a:ext cx="1306699" cy="8493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Vitamina C, potasio, calcio y fósforo. </a:t>
          </a:r>
        </a:p>
      </dsp:txBody>
      <dsp:txXfrm>
        <a:off x="3701225" y="1447058"/>
        <a:ext cx="1223775" cy="766430"/>
      </dsp:txXfrm>
    </dsp:sp>
    <dsp:sp modelId="{D4E4FDA4-E65A-42F0-B069-3BDF830BDCBD}">
      <dsp:nvSpPr>
        <dsp:cNvPr id="0" name=""/>
        <dsp:cNvSpPr/>
      </dsp:nvSpPr>
      <dsp:spPr>
        <a:xfrm>
          <a:off x="1504539" y="425987"/>
          <a:ext cx="2808573" cy="2808573"/>
        </a:xfrm>
        <a:custGeom>
          <a:avLst/>
          <a:gdLst/>
          <a:ahLst/>
          <a:cxnLst/>
          <a:rect l="0" t="0" r="0" b="0"/>
          <a:pathLst>
            <a:path>
              <a:moveTo>
                <a:pt x="2739553" y="1839125"/>
              </a:moveTo>
              <a:arcTo wR="1404286" hR="1404286" stAng="1082291" swAng="262798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7FA23-90AC-40D3-8A21-EA58A4D259B5}">
      <dsp:nvSpPr>
        <dsp:cNvPr id="0" name=""/>
        <dsp:cNvSpPr/>
      </dsp:nvSpPr>
      <dsp:spPr>
        <a:xfrm>
          <a:off x="2255476" y="2809883"/>
          <a:ext cx="1306699" cy="8493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Antioxidantes: resveratrol, antocianinas y taninos.</a:t>
          </a:r>
        </a:p>
      </dsp:txBody>
      <dsp:txXfrm>
        <a:off x="2296938" y="2851345"/>
        <a:ext cx="1223775" cy="766430"/>
      </dsp:txXfrm>
    </dsp:sp>
    <dsp:sp modelId="{ED4CC491-DC29-4B49-8A93-971BEADEB043}">
      <dsp:nvSpPr>
        <dsp:cNvPr id="0" name=""/>
        <dsp:cNvSpPr/>
      </dsp:nvSpPr>
      <dsp:spPr>
        <a:xfrm>
          <a:off x="1504539" y="425987"/>
          <a:ext cx="2808573" cy="2808573"/>
        </a:xfrm>
        <a:custGeom>
          <a:avLst/>
          <a:gdLst/>
          <a:ahLst/>
          <a:cxnLst/>
          <a:rect l="0" t="0" r="0" b="0"/>
          <a:pathLst>
            <a:path>
              <a:moveTo>
                <a:pt x="741508" y="2642328"/>
              </a:moveTo>
              <a:arcTo wR="1404286" hR="1404286" stAng="7089727" swAng="262798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10CC8D-1847-4B68-9147-39D215A624FD}">
      <dsp:nvSpPr>
        <dsp:cNvPr id="0" name=""/>
        <dsp:cNvSpPr/>
      </dsp:nvSpPr>
      <dsp:spPr>
        <a:xfrm>
          <a:off x="851190" y="1405596"/>
          <a:ext cx="1306699" cy="8493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Prevención de  enfermedades crónicas</a:t>
          </a:r>
        </a:p>
      </dsp:txBody>
      <dsp:txXfrm>
        <a:off x="892652" y="1447058"/>
        <a:ext cx="1223775" cy="766430"/>
      </dsp:txXfrm>
    </dsp:sp>
    <dsp:sp modelId="{76CCAAB6-C9FA-4898-91F9-A3D3D5DB182E}">
      <dsp:nvSpPr>
        <dsp:cNvPr id="0" name=""/>
        <dsp:cNvSpPr/>
      </dsp:nvSpPr>
      <dsp:spPr>
        <a:xfrm>
          <a:off x="1504539" y="425987"/>
          <a:ext cx="2808573" cy="2808573"/>
        </a:xfrm>
        <a:custGeom>
          <a:avLst/>
          <a:gdLst/>
          <a:ahLst/>
          <a:cxnLst/>
          <a:rect l="0" t="0" r="0" b="0"/>
          <a:pathLst>
            <a:path>
              <a:moveTo>
                <a:pt x="69020" y="969448"/>
              </a:moveTo>
              <a:arcTo wR="1404286" hR="1404286" stAng="11882291" swAng="262798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2221E-BBBE-4C14-A061-271A3AAF645D}">
      <dsp:nvSpPr>
        <dsp:cNvPr id="0" name=""/>
        <dsp:cNvSpPr/>
      </dsp:nvSpPr>
      <dsp:spPr>
        <a:xfrm>
          <a:off x="4096757" y="395350"/>
          <a:ext cx="1739527" cy="880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Bayas medianas de color azul vibrante</a:t>
          </a:r>
        </a:p>
      </dsp:txBody>
      <dsp:txXfrm>
        <a:off x="4096757" y="395350"/>
        <a:ext cx="1739527" cy="880442"/>
      </dsp:txXfrm>
    </dsp:sp>
    <dsp:sp modelId="{5B339C60-266C-4D18-B202-61A34A4EE95C}">
      <dsp:nvSpPr>
        <dsp:cNvPr id="0" name=""/>
        <dsp:cNvSpPr/>
      </dsp:nvSpPr>
      <dsp:spPr>
        <a:xfrm>
          <a:off x="1263926" y="10477"/>
          <a:ext cx="4580582" cy="4580582"/>
        </a:xfrm>
        <a:prstGeom prst="circularArrow">
          <a:avLst>
            <a:gd name="adj1" fmla="val 5196"/>
            <a:gd name="adj2" fmla="val 335594"/>
            <a:gd name="adj3" fmla="val 21274272"/>
            <a:gd name="adj4" fmla="val 19782896"/>
            <a:gd name="adj5" fmla="val 6062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AEBA96-E1AF-4EAA-8527-109B47676B5D}">
      <dsp:nvSpPr>
        <dsp:cNvPr id="0" name=""/>
        <dsp:cNvSpPr/>
      </dsp:nvSpPr>
      <dsp:spPr>
        <a:xfrm>
          <a:off x="4877024" y="2306601"/>
          <a:ext cx="1220498" cy="122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Alto nivel de grados Brix</a:t>
          </a:r>
        </a:p>
      </dsp:txBody>
      <dsp:txXfrm>
        <a:off x="4877024" y="2306601"/>
        <a:ext cx="1220498" cy="1220498"/>
      </dsp:txXfrm>
    </dsp:sp>
    <dsp:sp modelId="{76A05F01-1356-4EE5-B45D-D14392766499}">
      <dsp:nvSpPr>
        <dsp:cNvPr id="0" name=""/>
        <dsp:cNvSpPr/>
      </dsp:nvSpPr>
      <dsp:spPr>
        <a:xfrm>
          <a:off x="1263996" y="-1505"/>
          <a:ext cx="4580582" cy="4580582"/>
        </a:xfrm>
        <a:prstGeom prst="circularArrow">
          <a:avLst>
            <a:gd name="adj1" fmla="val 5196"/>
            <a:gd name="adj2" fmla="val 335594"/>
            <a:gd name="adj3" fmla="val 4016044"/>
            <a:gd name="adj4" fmla="val 2252197"/>
            <a:gd name="adj5" fmla="val 6062"/>
          </a:avLst>
        </a:prstGeom>
        <a:solidFill>
          <a:schemeClr val="accent2">
            <a:shade val="50000"/>
            <a:hueOff val="0"/>
            <a:satOff val="-13013"/>
            <a:lumOff val="2111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830E0D-7A09-4352-B13F-5B5A98A26F4F}">
      <dsp:nvSpPr>
        <dsp:cNvPr id="0" name=""/>
        <dsp:cNvSpPr/>
      </dsp:nvSpPr>
      <dsp:spPr>
        <a:xfrm>
          <a:off x="2944038" y="3710997"/>
          <a:ext cx="1220498" cy="122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0" i="0" kern="1200" dirty="0"/>
            <a:t>&lt; </a:t>
          </a:r>
          <a:r>
            <a:rPr lang="es-EC" sz="1500" kern="1200" dirty="0"/>
            <a:t>400 horas frío</a:t>
          </a:r>
        </a:p>
      </dsp:txBody>
      <dsp:txXfrm>
        <a:off x="2944038" y="3710997"/>
        <a:ext cx="1220498" cy="1220498"/>
      </dsp:txXfrm>
    </dsp:sp>
    <dsp:sp modelId="{2B805DCE-944A-453B-822F-39AFCB7ED5A8}">
      <dsp:nvSpPr>
        <dsp:cNvPr id="0" name=""/>
        <dsp:cNvSpPr/>
      </dsp:nvSpPr>
      <dsp:spPr>
        <a:xfrm>
          <a:off x="1263996" y="-1505"/>
          <a:ext cx="4580582" cy="4580582"/>
        </a:xfrm>
        <a:prstGeom prst="circularArrow">
          <a:avLst>
            <a:gd name="adj1" fmla="val 5196"/>
            <a:gd name="adj2" fmla="val 335594"/>
            <a:gd name="adj3" fmla="val 8212209"/>
            <a:gd name="adj4" fmla="val 6448362"/>
            <a:gd name="adj5" fmla="val 6062"/>
          </a:avLst>
        </a:prstGeom>
        <a:solidFill>
          <a:schemeClr val="accent2">
            <a:shade val="50000"/>
            <a:hueOff val="0"/>
            <a:satOff val="-26026"/>
            <a:lumOff val="4222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E5B759-E5EF-46B3-94FB-1A8D0A9CB102}">
      <dsp:nvSpPr>
        <dsp:cNvPr id="0" name=""/>
        <dsp:cNvSpPr/>
      </dsp:nvSpPr>
      <dsp:spPr>
        <a:xfrm>
          <a:off x="923769" y="2306601"/>
          <a:ext cx="1395065" cy="122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Desarrollada por USDA en 1998</a:t>
          </a:r>
        </a:p>
      </dsp:txBody>
      <dsp:txXfrm>
        <a:off x="923769" y="2306601"/>
        <a:ext cx="1395065" cy="1220498"/>
      </dsp:txXfrm>
    </dsp:sp>
    <dsp:sp modelId="{CF78E888-13DB-483B-A387-D41E7E70793E}">
      <dsp:nvSpPr>
        <dsp:cNvPr id="0" name=""/>
        <dsp:cNvSpPr/>
      </dsp:nvSpPr>
      <dsp:spPr>
        <a:xfrm>
          <a:off x="1263996" y="-1505"/>
          <a:ext cx="4580582" cy="4580582"/>
        </a:xfrm>
        <a:prstGeom prst="circularArrow">
          <a:avLst>
            <a:gd name="adj1" fmla="val 5196"/>
            <a:gd name="adj2" fmla="val 335594"/>
            <a:gd name="adj3" fmla="val 12299305"/>
            <a:gd name="adj4" fmla="val 10769865"/>
            <a:gd name="adj5" fmla="val 6062"/>
          </a:avLst>
        </a:prstGeom>
        <a:solidFill>
          <a:schemeClr val="accent2">
            <a:shade val="50000"/>
            <a:hueOff val="0"/>
            <a:satOff val="-26026"/>
            <a:lumOff val="4222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71B2CD-1FB7-43A4-95AE-01054195921E}">
      <dsp:nvSpPr>
        <dsp:cNvPr id="0" name=""/>
        <dsp:cNvSpPr/>
      </dsp:nvSpPr>
      <dsp:spPr>
        <a:xfrm>
          <a:off x="1749388" y="34241"/>
          <a:ext cx="1220498" cy="122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Producción temprana</a:t>
          </a:r>
        </a:p>
      </dsp:txBody>
      <dsp:txXfrm>
        <a:off x="1749388" y="34241"/>
        <a:ext cx="1220498" cy="1220498"/>
      </dsp:txXfrm>
    </dsp:sp>
    <dsp:sp modelId="{BA38B50B-693A-41BB-A780-9CE465AD6BB3}">
      <dsp:nvSpPr>
        <dsp:cNvPr id="0" name=""/>
        <dsp:cNvSpPr/>
      </dsp:nvSpPr>
      <dsp:spPr>
        <a:xfrm>
          <a:off x="1254439" y="1337"/>
          <a:ext cx="4580582" cy="4580582"/>
        </a:xfrm>
        <a:prstGeom prst="circularArrow">
          <a:avLst>
            <a:gd name="adj1" fmla="val 5196"/>
            <a:gd name="adj2" fmla="val 335594"/>
            <a:gd name="adj3" fmla="val 17129998"/>
            <a:gd name="adj4" fmla="val 15214242"/>
            <a:gd name="adj5" fmla="val 6062"/>
          </a:avLst>
        </a:prstGeom>
        <a:solidFill>
          <a:schemeClr val="accent2">
            <a:shade val="50000"/>
            <a:hueOff val="0"/>
            <a:satOff val="-13013"/>
            <a:lumOff val="2111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FFA78-3D20-4D9F-B0A2-562600CB0382}">
      <dsp:nvSpPr>
        <dsp:cNvPr id="0" name=""/>
        <dsp:cNvSpPr/>
      </dsp:nvSpPr>
      <dsp:spPr>
        <a:xfrm>
          <a:off x="0" y="412241"/>
          <a:ext cx="3033010" cy="13513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5395" tIns="541528" rIns="23539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/>
            <a:t>Mínima: 7°C,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/>
            <a:t>Óptima: 16°C a 20°C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/>
            <a:t>Máxima: 30°C</a:t>
          </a:r>
        </a:p>
      </dsp:txBody>
      <dsp:txXfrm>
        <a:off x="0" y="412241"/>
        <a:ext cx="3033010" cy="1351350"/>
      </dsp:txXfrm>
    </dsp:sp>
    <dsp:sp modelId="{41E25037-5988-46B7-A9AE-4C4C6BCD2BC2}">
      <dsp:nvSpPr>
        <dsp:cNvPr id="0" name=""/>
        <dsp:cNvSpPr/>
      </dsp:nvSpPr>
      <dsp:spPr>
        <a:xfrm>
          <a:off x="151650" y="28481"/>
          <a:ext cx="2123107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48" tIns="0" rIns="80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Temperatura</a:t>
          </a:r>
        </a:p>
      </dsp:txBody>
      <dsp:txXfrm>
        <a:off x="189117" y="65948"/>
        <a:ext cx="2048173" cy="692586"/>
      </dsp:txXfrm>
    </dsp:sp>
    <dsp:sp modelId="{D529A6CD-24F0-40A1-A58B-00C221627D59}">
      <dsp:nvSpPr>
        <dsp:cNvPr id="0" name=""/>
        <dsp:cNvSpPr/>
      </dsp:nvSpPr>
      <dsp:spPr>
        <a:xfrm>
          <a:off x="0" y="2287751"/>
          <a:ext cx="3033010" cy="15970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5395" tIns="541528" rIns="23539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i="1" kern="1200" dirty="0"/>
            <a:t>V. </a:t>
          </a:r>
          <a:r>
            <a:rPr lang="es-EC" sz="1600" i="1" kern="1200" dirty="0" err="1"/>
            <a:t>corymbosum</a:t>
          </a:r>
          <a:r>
            <a:rPr lang="es-EC" sz="1600" i="1" kern="1200" dirty="0"/>
            <a:t> </a:t>
          </a:r>
          <a:r>
            <a:rPr lang="es-EC" sz="1600" i="0" kern="1200" dirty="0"/>
            <a:t>L.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i="1" kern="1200" dirty="0"/>
            <a:t>V. angustifolium</a:t>
          </a:r>
          <a:r>
            <a:rPr lang="es-EC" sz="1600" i="1" kern="1200" dirty="0">
              <a:latin typeface="Arial"/>
            </a:rPr>
            <a:t> </a:t>
          </a:r>
          <a:r>
            <a:rPr lang="es-EC" sz="1600" i="0" kern="1200" dirty="0">
              <a:latin typeface="Arial"/>
            </a:rPr>
            <a:t>Aiton</a:t>
          </a:r>
          <a:endParaRPr lang="es-EC" sz="1600" i="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i="1" kern="1200" dirty="0"/>
            <a:t>V. </a:t>
          </a:r>
          <a:r>
            <a:rPr lang="es-EC" sz="1600" i="1" kern="1200" dirty="0" err="1"/>
            <a:t>ashei</a:t>
          </a:r>
          <a:r>
            <a:rPr lang="es-EC" sz="1600" i="1" kern="1200" dirty="0">
              <a:latin typeface="Arial"/>
            </a:rPr>
            <a:t> </a:t>
          </a:r>
          <a:r>
            <a:rPr lang="es-EC" sz="1600" i="0" kern="1200" dirty="0">
              <a:latin typeface="Arial"/>
            </a:rPr>
            <a:t>Rehder</a:t>
          </a:r>
          <a:endParaRPr lang="es-EC" sz="1600" i="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i="1" kern="1200" dirty="0"/>
            <a:t>V. darrowii</a:t>
          </a:r>
          <a:r>
            <a:rPr lang="es-EC" sz="1600" i="1" kern="1200" dirty="0">
              <a:latin typeface="Arial"/>
            </a:rPr>
            <a:t> </a:t>
          </a:r>
          <a:r>
            <a:rPr lang="es-EC" sz="1600" i="0" kern="1200" dirty="0">
              <a:latin typeface="Arial"/>
            </a:rPr>
            <a:t>Camp</a:t>
          </a:r>
          <a:endParaRPr lang="es-EC" sz="1600" i="0" kern="1200" dirty="0"/>
        </a:p>
      </dsp:txBody>
      <dsp:txXfrm>
        <a:off x="0" y="2287751"/>
        <a:ext cx="3033010" cy="1597050"/>
      </dsp:txXfrm>
    </dsp:sp>
    <dsp:sp modelId="{212554AA-B03D-4A9B-831E-C4FC08A4793A}">
      <dsp:nvSpPr>
        <dsp:cNvPr id="0" name=""/>
        <dsp:cNvSpPr/>
      </dsp:nvSpPr>
      <dsp:spPr>
        <a:xfrm>
          <a:off x="151650" y="1903991"/>
          <a:ext cx="2123107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248" tIns="0" rIns="80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Cruces</a:t>
          </a:r>
        </a:p>
      </dsp:txBody>
      <dsp:txXfrm>
        <a:off x="189117" y="1941458"/>
        <a:ext cx="2048173" cy="6925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109BD-FDB8-4E7F-9131-AA7508E9D7E7}">
      <dsp:nvSpPr>
        <dsp:cNvPr id="0" name=""/>
        <dsp:cNvSpPr/>
      </dsp:nvSpPr>
      <dsp:spPr>
        <a:xfrm>
          <a:off x="0" y="0"/>
          <a:ext cx="4026832" cy="1038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Producción global: </a:t>
          </a:r>
          <a:r>
            <a:rPr lang="es-EC" sz="1500" kern="1200" dirty="0"/>
            <a:t>USA y Canadá (58%), Sudamérica (26%) y Europa (10</a:t>
          </a:r>
          <a:r>
            <a:rPr lang="es-EC" sz="1500" kern="1200" dirty="0">
              <a:latin typeface="Arial"/>
            </a:rPr>
            <a:t>%). </a:t>
          </a:r>
          <a:endParaRPr lang="es-EC" sz="1500" kern="1200" dirty="0"/>
        </a:p>
      </dsp:txBody>
      <dsp:txXfrm>
        <a:off x="30404" y="30404"/>
        <a:ext cx="2906675" cy="977260"/>
      </dsp:txXfrm>
    </dsp:sp>
    <dsp:sp modelId="{A69907C3-EA6C-4597-A6D9-AD3BDC6A9CA8}">
      <dsp:nvSpPr>
        <dsp:cNvPr id="0" name=""/>
        <dsp:cNvSpPr/>
      </dsp:nvSpPr>
      <dsp:spPr>
        <a:xfrm>
          <a:off x="355308" y="1211079"/>
          <a:ext cx="4026832" cy="1038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628513"/>
                <a:satOff val="5598"/>
                <a:lumOff val="-26863"/>
                <a:alphaOff val="0"/>
                <a:tint val="50000"/>
                <a:satMod val="300000"/>
              </a:schemeClr>
            </a:gs>
            <a:gs pos="35000">
              <a:schemeClr val="accent5">
                <a:hueOff val="1628513"/>
                <a:satOff val="5598"/>
                <a:lumOff val="-26863"/>
                <a:alphaOff val="0"/>
                <a:tint val="37000"/>
                <a:satMod val="300000"/>
              </a:schemeClr>
            </a:gs>
            <a:gs pos="100000">
              <a:schemeClr val="accent5">
                <a:hueOff val="1628513"/>
                <a:satOff val="5598"/>
                <a:lumOff val="-2686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Sudamérica:</a:t>
          </a:r>
          <a:r>
            <a:rPr lang="es-EC" sz="1500" b="1" kern="1200" dirty="0">
              <a:latin typeface="Arial"/>
            </a:rPr>
            <a:t> </a:t>
          </a:r>
          <a:r>
            <a:rPr lang="es-EC" sz="1500" b="1" kern="1200" dirty="0"/>
            <a:t> </a:t>
          </a:r>
          <a:r>
            <a:rPr lang="es-EC" sz="1500" kern="1200" dirty="0"/>
            <a:t>Chile y Perú son los productores más grandes</a:t>
          </a:r>
          <a:r>
            <a:rPr lang="es-EC" sz="1500" kern="1200" dirty="0">
              <a:latin typeface="Arial"/>
            </a:rPr>
            <a:t>.</a:t>
          </a:r>
          <a:endParaRPr lang="es-EC" sz="1500" kern="1200" dirty="0"/>
        </a:p>
      </dsp:txBody>
      <dsp:txXfrm>
        <a:off x="385712" y="1241483"/>
        <a:ext cx="2935971" cy="977260"/>
      </dsp:txXfrm>
    </dsp:sp>
    <dsp:sp modelId="{240AC4D7-4E4A-42DC-9D26-C8C28A01E66D}">
      <dsp:nvSpPr>
        <dsp:cNvPr id="0" name=""/>
        <dsp:cNvSpPr/>
      </dsp:nvSpPr>
      <dsp:spPr>
        <a:xfrm>
          <a:off x="710617" y="2422159"/>
          <a:ext cx="4026832" cy="1038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257026"/>
                <a:satOff val="11196"/>
                <a:lumOff val="-53726"/>
                <a:alphaOff val="0"/>
                <a:tint val="50000"/>
                <a:satMod val="300000"/>
              </a:schemeClr>
            </a:gs>
            <a:gs pos="35000">
              <a:schemeClr val="accent5">
                <a:hueOff val="3257026"/>
                <a:satOff val="11196"/>
                <a:lumOff val="-53726"/>
                <a:alphaOff val="0"/>
                <a:tint val="37000"/>
                <a:satMod val="300000"/>
              </a:schemeClr>
            </a:gs>
            <a:gs pos="100000">
              <a:schemeClr val="accent5">
                <a:hueOff val="3257026"/>
                <a:satOff val="11196"/>
                <a:lumOff val="-53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Ecuador:</a:t>
          </a:r>
          <a:r>
            <a:rPr lang="es-EC" sz="1500" kern="1200" dirty="0"/>
            <a:t> inició el cultivo en 2015 con la variedad Biloxi y en 2021 se forma la Fepexa</a:t>
          </a:r>
          <a:r>
            <a:rPr lang="es-EC" sz="1500" kern="1200" dirty="0">
              <a:latin typeface="Arial"/>
            </a:rPr>
            <a:t>.</a:t>
          </a:r>
          <a:endParaRPr lang="es-EC" sz="1500" kern="1200" dirty="0"/>
        </a:p>
      </dsp:txBody>
      <dsp:txXfrm>
        <a:off x="741021" y="2452563"/>
        <a:ext cx="2935971" cy="977260"/>
      </dsp:txXfrm>
    </dsp:sp>
    <dsp:sp modelId="{E5D706E5-698E-4956-98BD-667C58C6CC39}">
      <dsp:nvSpPr>
        <dsp:cNvPr id="0" name=""/>
        <dsp:cNvSpPr/>
      </dsp:nvSpPr>
      <dsp:spPr>
        <a:xfrm>
          <a:off x="3352088" y="787201"/>
          <a:ext cx="674744" cy="67474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300" kern="1200"/>
        </a:p>
      </dsp:txBody>
      <dsp:txXfrm>
        <a:off x="3503905" y="787201"/>
        <a:ext cx="371110" cy="507745"/>
      </dsp:txXfrm>
    </dsp:sp>
    <dsp:sp modelId="{5EFD548D-0201-4BDD-8095-7E9CD08C632A}">
      <dsp:nvSpPr>
        <dsp:cNvPr id="0" name=""/>
        <dsp:cNvSpPr/>
      </dsp:nvSpPr>
      <dsp:spPr>
        <a:xfrm>
          <a:off x="3707396" y="1991361"/>
          <a:ext cx="674744" cy="67474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3245083"/>
            <a:satOff val="-23015"/>
            <a:lumOff val="-13095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300" kern="1200"/>
        </a:p>
      </dsp:txBody>
      <dsp:txXfrm>
        <a:off x="3859213" y="1991361"/>
        <a:ext cx="371110" cy="5077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941E8-9887-48D5-908A-5C9EFE9B9B56}">
      <dsp:nvSpPr>
        <dsp:cNvPr id="0" name=""/>
        <dsp:cNvSpPr/>
      </dsp:nvSpPr>
      <dsp:spPr>
        <a:xfrm>
          <a:off x="0" y="392352"/>
          <a:ext cx="4198849" cy="82687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877" tIns="520700" rIns="32587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Obtención de cíbridos e </a:t>
          </a:r>
          <a:r>
            <a:rPr lang="es-EC" sz="1500" b="0" kern="1200" dirty="0"/>
            <a:t>híbridos. </a:t>
          </a:r>
        </a:p>
      </dsp:txBody>
      <dsp:txXfrm>
        <a:off x="0" y="392352"/>
        <a:ext cx="4198849" cy="826875"/>
      </dsp:txXfrm>
    </dsp:sp>
    <dsp:sp modelId="{43F596C6-C569-44D7-B786-41CCD1BB5C40}">
      <dsp:nvSpPr>
        <dsp:cNvPr id="0" name=""/>
        <dsp:cNvSpPr/>
      </dsp:nvSpPr>
      <dsp:spPr>
        <a:xfrm>
          <a:off x="209942" y="23352"/>
          <a:ext cx="2939194" cy="7380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1095" tIns="0" rIns="11109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Fusión de protoplastos </a:t>
          </a:r>
        </a:p>
      </dsp:txBody>
      <dsp:txXfrm>
        <a:off x="245968" y="59378"/>
        <a:ext cx="2867142" cy="665948"/>
      </dsp:txXfrm>
    </dsp:sp>
    <dsp:sp modelId="{DEFE2109-F9B6-4768-8E49-542C1A434C7A}">
      <dsp:nvSpPr>
        <dsp:cNvPr id="0" name=""/>
        <dsp:cNvSpPr/>
      </dsp:nvSpPr>
      <dsp:spPr>
        <a:xfrm>
          <a:off x="0" y="1723227"/>
          <a:ext cx="4198849" cy="104343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877" tIns="520700" rIns="32587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Identificación de genes reguladores</a:t>
          </a:r>
          <a:r>
            <a:rPr lang="es-EC" sz="1500" kern="1200" dirty="0">
              <a:latin typeface="Arial"/>
            </a:rPr>
            <a:t>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Producción de metabolitos</a:t>
          </a:r>
          <a:r>
            <a:rPr lang="es-EC" sz="1500" kern="1200" dirty="0">
              <a:latin typeface="Arial"/>
            </a:rPr>
            <a:t>.</a:t>
          </a:r>
          <a:endParaRPr lang="es-EC" sz="1500" kern="1200" dirty="0"/>
        </a:p>
      </dsp:txBody>
      <dsp:txXfrm>
        <a:off x="0" y="1723227"/>
        <a:ext cx="4198849" cy="1043437"/>
      </dsp:txXfrm>
    </dsp:sp>
    <dsp:sp modelId="{F6BB717F-8F44-4D3E-90E7-BDBD666E16A7}">
      <dsp:nvSpPr>
        <dsp:cNvPr id="0" name=""/>
        <dsp:cNvSpPr/>
      </dsp:nvSpPr>
      <dsp:spPr>
        <a:xfrm>
          <a:off x="209942" y="1354227"/>
          <a:ext cx="2939194" cy="7380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1095" tIns="0" rIns="11109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Metabolitos secundarios</a:t>
          </a:r>
        </a:p>
      </dsp:txBody>
      <dsp:txXfrm>
        <a:off x="245968" y="1390253"/>
        <a:ext cx="2867142" cy="665948"/>
      </dsp:txXfrm>
    </dsp:sp>
    <dsp:sp modelId="{14D9776A-2A81-4B6C-8F0F-95DFB0C0AACC}">
      <dsp:nvSpPr>
        <dsp:cNvPr id="0" name=""/>
        <dsp:cNvSpPr/>
      </dsp:nvSpPr>
      <dsp:spPr>
        <a:xfrm>
          <a:off x="0" y="3270665"/>
          <a:ext cx="4198849" cy="124031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877" tIns="520700" rIns="32587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Comprensión de procesos infectivos.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kern="1200" dirty="0"/>
            <a:t>Comportamiento y especificidad de patógenos.</a:t>
          </a:r>
        </a:p>
      </dsp:txBody>
      <dsp:txXfrm>
        <a:off x="0" y="3270665"/>
        <a:ext cx="4198849" cy="1240312"/>
      </dsp:txXfrm>
    </dsp:sp>
    <dsp:sp modelId="{58B19110-21A4-4791-8C0A-A7FD82A40D81}">
      <dsp:nvSpPr>
        <dsp:cNvPr id="0" name=""/>
        <dsp:cNvSpPr/>
      </dsp:nvSpPr>
      <dsp:spPr>
        <a:xfrm>
          <a:off x="209942" y="2901665"/>
          <a:ext cx="2939194" cy="7380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1095" tIns="0" rIns="11109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Fitopatología</a:t>
          </a:r>
        </a:p>
      </dsp:txBody>
      <dsp:txXfrm>
        <a:off x="245968" y="2937691"/>
        <a:ext cx="2867142" cy="6659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B2862-1B15-4256-AAAE-DA790533385C}">
      <dsp:nvSpPr>
        <dsp:cNvPr id="0" name=""/>
        <dsp:cNvSpPr/>
      </dsp:nvSpPr>
      <dsp:spPr>
        <a:xfrm>
          <a:off x="2466702" y="516609"/>
          <a:ext cx="3997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9787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500" kern="1200"/>
        </a:p>
      </dsp:txBody>
      <dsp:txXfrm>
        <a:off x="2655836" y="560177"/>
        <a:ext cx="21519" cy="4303"/>
      </dsp:txXfrm>
    </dsp:sp>
    <dsp:sp modelId="{6347AF86-A1D1-4FB4-8D1F-C95D05579A43}">
      <dsp:nvSpPr>
        <dsp:cNvPr id="0" name=""/>
        <dsp:cNvSpPr/>
      </dsp:nvSpPr>
      <dsp:spPr>
        <a:xfrm>
          <a:off x="597253" y="954"/>
          <a:ext cx="1871249" cy="11227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Agua corriente durante 30 min.</a:t>
          </a:r>
        </a:p>
      </dsp:txBody>
      <dsp:txXfrm>
        <a:off x="597253" y="954"/>
        <a:ext cx="1871249" cy="1122749"/>
      </dsp:txXfrm>
    </dsp:sp>
    <dsp:sp modelId="{4FB4D17F-5824-47C2-AF0B-C39FA4038DFC}">
      <dsp:nvSpPr>
        <dsp:cNvPr id="0" name=""/>
        <dsp:cNvSpPr/>
      </dsp:nvSpPr>
      <dsp:spPr>
        <a:xfrm>
          <a:off x="1532878" y="1121903"/>
          <a:ext cx="2301636" cy="399787"/>
        </a:xfrm>
        <a:custGeom>
          <a:avLst/>
          <a:gdLst/>
          <a:ahLst/>
          <a:cxnLst/>
          <a:rect l="0" t="0" r="0" b="0"/>
          <a:pathLst>
            <a:path>
              <a:moveTo>
                <a:pt x="2301636" y="0"/>
              </a:moveTo>
              <a:lnTo>
                <a:pt x="2301636" y="216993"/>
              </a:lnTo>
              <a:lnTo>
                <a:pt x="0" y="216993"/>
              </a:lnTo>
              <a:lnTo>
                <a:pt x="0" y="399787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500" kern="1200"/>
        </a:p>
      </dsp:txBody>
      <dsp:txXfrm>
        <a:off x="2625158" y="1319645"/>
        <a:ext cx="117076" cy="4303"/>
      </dsp:txXfrm>
    </dsp:sp>
    <dsp:sp modelId="{AC89C45C-B56A-45EA-AB8C-8DDEAE1F7923}">
      <dsp:nvSpPr>
        <dsp:cNvPr id="0" name=""/>
        <dsp:cNvSpPr/>
      </dsp:nvSpPr>
      <dsp:spPr>
        <a:xfrm>
          <a:off x="2898890" y="954"/>
          <a:ext cx="1871249" cy="11227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Detergente al 2% (p/v) y 12 gotas de </a:t>
          </a:r>
          <a:r>
            <a:rPr lang="es-EC" sz="1500" kern="1200" dirty="0" err="1"/>
            <a:t>Tween</a:t>
          </a:r>
          <a:r>
            <a:rPr lang="es-EC" sz="1500" kern="1200" dirty="0"/>
            <a:t> 20 durante 15 min.</a:t>
          </a:r>
        </a:p>
      </dsp:txBody>
      <dsp:txXfrm>
        <a:off x="2898890" y="954"/>
        <a:ext cx="1871249" cy="1122749"/>
      </dsp:txXfrm>
    </dsp:sp>
    <dsp:sp modelId="{9B64010E-F032-4B58-BF24-15CE9A5ACA25}">
      <dsp:nvSpPr>
        <dsp:cNvPr id="0" name=""/>
        <dsp:cNvSpPr/>
      </dsp:nvSpPr>
      <dsp:spPr>
        <a:xfrm>
          <a:off x="2466702" y="2069746"/>
          <a:ext cx="3997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9787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500" kern="1200"/>
        </a:p>
      </dsp:txBody>
      <dsp:txXfrm>
        <a:off x="2655836" y="2113314"/>
        <a:ext cx="21519" cy="4303"/>
      </dsp:txXfrm>
    </dsp:sp>
    <dsp:sp modelId="{1F2F0D6A-7EDC-40B4-80EB-98F74BC0FE91}">
      <dsp:nvSpPr>
        <dsp:cNvPr id="0" name=""/>
        <dsp:cNvSpPr/>
      </dsp:nvSpPr>
      <dsp:spPr>
        <a:xfrm>
          <a:off x="597253" y="1554091"/>
          <a:ext cx="1871249" cy="11227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Etanol al 70% (v/v) durante 1 min.</a:t>
          </a:r>
        </a:p>
      </dsp:txBody>
      <dsp:txXfrm>
        <a:off x="597253" y="1554091"/>
        <a:ext cx="1871249" cy="1122749"/>
      </dsp:txXfrm>
    </dsp:sp>
    <dsp:sp modelId="{7F508FF6-4F7D-44E5-B7D8-BC4770AC50BB}">
      <dsp:nvSpPr>
        <dsp:cNvPr id="0" name=""/>
        <dsp:cNvSpPr/>
      </dsp:nvSpPr>
      <dsp:spPr>
        <a:xfrm>
          <a:off x="1532878" y="2675040"/>
          <a:ext cx="2301636" cy="399787"/>
        </a:xfrm>
        <a:custGeom>
          <a:avLst/>
          <a:gdLst/>
          <a:ahLst/>
          <a:cxnLst/>
          <a:rect l="0" t="0" r="0" b="0"/>
          <a:pathLst>
            <a:path>
              <a:moveTo>
                <a:pt x="2301636" y="0"/>
              </a:moveTo>
              <a:lnTo>
                <a:pt x="2301636" y="216993"/>
              </a:lnTo>
              <a:lnTo>
                <a:pt x="0" y="216993"/>
              </a:lnTo>
              <a:lnTo>
                <a:pt x="0" y="399787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500" kern="1200"/>
        </a:p>
      </dsp:txBody>
      <dsp:txXfrm>
        <a:off x="2625158" y="2872782"/>
        <a:ext cx="117076" cy="4303"/>
      </dsp:txXfrm>
    </dsp:sp>
    <dsp:sp modelId="{5032A239-2ABA-40DC-9EF9-B7E470DA0DD4}">
      <dsp:nvSpPr>
        <dsp:cNvPr id="0" name=""/>
        <dsp:cNvSpPr/>
      </dsp:nvSpPr>
      <dsp:spPr>
        <a:xfrm>
          <a:off x="2898890" y="1554091"/>
          <a:ext cx="1871249" cy="11227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Skul-27 según tratamiento.</a:t>
          </a:r>
        </a:p>
      </dsp:txBody>
      <dsp:txXfrm>
        <a:off x="2898890" y="1554091"/>
        <a:ext cx="1871249" cy="1122749"/>
      </dsp:txXfrm>
    </dsp:sp>
    <dsp:sp modelId="{9B4F0CFB-1E75-4C3C-9651-59CE21D42881}">
      <dsp:nvSpPr>
        <dsp:cNvPr id="0" name=""/>
        <dsp:cNvSpPr/>
      </dsp:nvSpPr>
      <dsp:spPr>
        <a:xfrm>
          <a:off x="597253" y="3107228"/>
          <a:ext cx="1871249" cy="11227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Hipoclorito de sodio 3% (v/v) durante 5 min. </a:t>
          </a:r>
        </a:p>
      </dsp:txBody>
      <dsp:txXfrm>
        <a:off x="597253" y="3107228"/>
        <a:ext cx="1871249" cy="11227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6B564-3265-409C-B970-0E83867B8649}">
      <dsp:nvSpPr>
        <dsp:cNvPr id="0" name=""/>
        <dsp:cNvSpPr/>
      </dsp:nvSpPr>
      <dsp:spPr>
        <a:xfrm>
          <a:off x="739328" y="1080"/>
          <a:ext cx="1842313" cy="583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/>
            <a:t>Variables de respuesta</a:t>
          </a:r>
        </a:p>
      </dsp:txBody>
      <dsp:txXfrm>
        <a:off x="756426" y="18178"/>
        <a:ext cx="1808117" cy="549568"/>
      </dsp:txXfrm>
    </dsp:sp>
    <dsp:sp modelId="{3F9AB886-4CA2-4C5F-AAD9-1A7069D3698D}">
      <dsp:nvSpPr>
        <dsp:cNvPr id="0" name=""/>
        <dsp:cNvSpPr/>
      </dsp:nvSpPr>
      <dsp:spPr>
        <a:xfrm>
          <a:off x="923559" y="584844"/>
          <a:ext cx="184231" cy="437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823"/>
              </a:lnTo>
              <a:lnTo>
                <a:pt x="184231" y="43782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A4F0C1-6451-424D-9FA5-4500A4ACD873}">
      <dsp:nvSpPr>
        <dsp:cNvPr id="0" name=""/>
        <dsp:cNvSpPr/>
      </dsp:nvSpPr>
      <dsp:spPr>
        <a:xfrm>
          <a:off x="1107791" y="730786"/>
          <a:ext cx="1466322" cy="58376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Contaminación bacteriana</a:t>
          </a:r>
        </a:p>
      </dsp:txBody>
      <dsp:txXfrm>
        <a:off x="1124889" y="747884"/>
        <a:ext cx="1432126" cy="549568"/>
      </dsp:txXfrm>
    </dsp:sp>
    <dsp:sp modelId="{9B63DF30-D770-4FAC-BAAB-51195B9EB6F2}">
      <dsp:nvSpPr>
        <dsp:cNvPr id="0" name=""/>
        <dsp:cNvSpPr/>
      </dsp:nvSpPr>
      <dsp:spPr>
        <a:xfrm>
          <a:off x="923559" y="584844"/>
          <a:ext cx="184231" cy="1167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7528"/>
              </a:lnTo>
              <a:lnTo>
                <a:pt x="184231" y="116752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FEA1B-F3F2-4BF9-BABB-C985737D4A72}">
      <dsp:nvSpPr>
        <dsp:cNvPr id="0" name=""/>
        <dsp:cNvSpPr/>
      </dsp:nvSpPr>
      <dsp:spPr>
        <a:xfrm>
          <a:off x="1107791" y="1460491"/>
          <a:ext cx="1451266" cy="58376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Contaminación fúngica</a:t>
          </a:r>
        </a:p>
      </dsp:txBody>
      <dsp:txXfrm>
        <a:off x="1124889" y="1477589"/>
        <a:ext cx="1417070" cy="549568"/>
      </dsp:txXfrm>
    </dsp:sp>
    <dsp:sp modelId="{21B15473-17F7-4662-B2B3-895CAEC10B20}">
      <dsp:nvSpPr>
        <dsp:cNvPr id="0" name=""/>
        <dsp:cNvSpPr/>
      </dsp:nvSpPr>
      <dsp:spPr>
        <a:xfrm>
          <a:off x="923559" y="584844"/>
          <a:ext cx="184231" cy="1897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7234"/>
              </a:lnTo>
              <a:lnTo>
                <a:pt x="184231" y="189723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A1F558-BB18-4953-905E-0C5531C3D622}">
      <dsp:nvSpPr>
        <dsp:cNvPr id="0" name=""/>
        <dsp:cNvSpPr/>
      </dsp:nvSpPr>
      <dsp:spPr>
        <a:xfrm>
          <a:off x="1107791" y="2190197"/>
          <a:ext cx="1445961" cy="58376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Oxidación</a:t>
          </a:r>
        </a:p>
      </dsp:txBody>
      <dsp:txXfrm>
        <a:off x="1124889" y="2207295"/>
        <a:ext cx="1411765" cy="54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4EBB2-11B4-406E-AFE7-E4DE4952A7D2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18B35-0B30-448B-8072-CF98447E7C6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141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Colores, reducir texto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18B35-0B30-448B-8072-CF98447E7C6B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0648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Agrandar y poner foto, poner cita </a:t>
            </a:r>
          </a:p>
          <a:p>
            <a:r>
              <a:rPr lang="es-EC" dirty="0"/>
              <a:t>REVISAR BIBLIOGRAFIA ALINEACION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18B35-0B30-448B-8072-CF98447E7C6B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7982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Subrayar partes principales de las conclusiones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18B35-0B30-448B-8072-CF98447E7C6B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1599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Color y agrandar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18B35-0B30-448B-8072-CF98447E7C6B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25619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Agradar letras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18B35-0B30-448B-8072-CF98447E7C6B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437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Mas grande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18B35-0B30-448B-8072-CF98447E7C6B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3804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Agregar una foto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18B35-0B30-448B-8072-CF98447E7C6B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6548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Mas grandes los </a:t>
            </a:r>
            <a:r>
              <a:rPr lang="es-EC" dirty="0" err="1"/>
              <a:t>graficos</a:t>
            </a:r>
            <a:r>
              <a:rPr lang="es-EC" dirty="0"/>
              <a:t> </a:t>
            </a:r>
            <a:r>
              <a:rPr lang="es-EC" dirty="0" err="1"/>
              <a:t>estadisticos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18B35-0B30-448B-8072-CF98447E7C6B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0820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Agrandar los </a:t>
            </a:r>
            <a:r>
              <a:rPr lang="es-EC" dirty="0" err="1"/>
              <a:t>graficos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18B35-0B30-448B-8072-CF98447E7C6B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7978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descriptores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18B35-0B30-448B-8072-CF98447E7C6B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6603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Agrandar </a:t>
            </a:r>
            <a:r>
              <a:rPr lang="es-EC" dirty="0" err="1"/>
              <a:t>graficos</a:t>
            </a:r>
            <a:r>
              <a:rPr lang="es-EC" dirty="0"/>
              <a:t> </a:t>
            </a:r>
            <a:r>
              <a:rPr lang="es-EC" dirty="0" err="1"/>
              <a:t>estadisticos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818B35-0B30-448B-8072-CF98447E7C6B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421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7" name="Picture 33" descr="LOGO-OFICIAL-transparen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68" y="153989"/>
            <a:ext cx="4078817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12 Imagen" descr="pie de pagina esp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0733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01519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683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367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E484C-EEED-49A0-A473-2FEC8AF3F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9B9565-C773-4521-9E09-66EDA90DA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0C915A-851D-4CDB-9095-CD0E892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98BD-BFDA-4D34-8B50-AE089C1EB63C}" type="datetimeFigureOut">
              <a:rPr lang="es-EC" smtClean="0"/>
              <a:t>4/10/2021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5FB79A-D99F-458E-BF89-E5CF64C85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BDBD5E-8CA2-4AF7-A350-3F19CE0C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AE97-BDB4-4775-A4D6-85EF63EF442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618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044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9629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7687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22268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6425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476251" y="1428750"/>
            <a:ext cx="3048000" cy="1981200"/>
          </a:xfrm>
          <a:prstGeom prst="rightArrowCallout">
            <a:avLst>
              <a:gd name="adj1" fmla="val 25000"/>
              <a:gd name="adj2" fmla="val 25000"/>
              <a:gd name="adj3" fmla="val 19231"/>
              <a:gd name="adj4" fmla="val 66667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endParaRPr>
          </a:p>
          <a:p>
            <a:pPr algn="ctr" eaLnBrk="0" hangingPunct="0">
              <a:defRPr/>
            </a:pP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endParaRPr>
          </a:p>
        </p:txBody>
      </p:sp>
      <p:sp>
        <p:nvSpPr>
          <p:cNvPr id="3" name="AutoShape 12"/>
          <p:cNvSpPr>
            <a:spLocks noChangeArrowheads="1"/>
          </p:cNvSpPr>
          <p:nvPr/>
        </p:nvSpPr>
        <p:spPr bwMode="auto">
          <a:xfrm>
            <a:off x="6381751" y="4305306"/>
            <a:ext cx="2286000" cy="571500"/>
          </a:xfrm>
          <a:prstGeom prst="downArrowCallout">
            <a:avLst>
              <a:gd name="adj1" fmla="val 59091"/>
              <a:gd name="adj2" fmla="val 59091"/>
              <a:gd name="adj3" fmla="val 16667"/>
              <a:gd name="adj4" fmla="val 66667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endParaRPr>
          </a:p>
          <a:p>
            <a:pPr algn="ctr" eaLnBrk="0" hangingPunct="0">
              <a:defRPr/>
            </a:pP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" pitchFamily="34" charset="0"/>
              </a:rPr>
              <a:t>PRODUCTOS</a:t>
            </a:r>
          </a:p>
          <a:p>
            <a:pPr algn="ctr" eaLnBrk="0" hangingPunct="0">
              <a:defRPr/>
            </a:pP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endParaRP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3619500" y="5000626"/>
            <a:ext cx="7518400" cy="885825"/>
          </a:xfrm>
          <a:prstGeom prst="bevel">
            <a:avLst>
              <a:gd name="adj" fmla="val 12500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376238">
              <a:defRPr/>
            </a:pPr>
            <a:endParaRPr lang="es-E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809984" y="785794"/>
            <a:ext cx="7429552" cy="3357586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 defTabSz="292100" eaLnBrk="0" hangingPunct="0">
              <a:buFont typeface="Wingdings" pitchFamily="2" charset="2"/>
              <a:buNone/>
              <a:defRPr/>
            </a:pPr>
            <a:endParaRPr lang="es-ES" sz="1600" b="1" dirty="0">
              <a:solidFill>
                <a:schemeClr val="tx1"/>
              </a:solidFill>
              <a:latin typeface="Albertu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7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5776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5891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800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800"/>
          </a:p>
        </p:txBody>
      </p:sp>
      <p:pic>
        <p:nvPicPr>
          <p:cNvPr id="6150" name="Picture 25" descr="LOGO-OFICIAL-transparent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91552" y="5876926"/>
            <a:ext cx="3600449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291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8.xml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4.emf"/><Relationship Id="rId7" Type="http://schemas.openxmlformats.org/officeDocument/2006/relationships/diagramColors" Target="../diagrams/colors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microsoft.com/office/2007/relationships/hdphoto" Target="../media/hdphoto3.wdp"/><Relationship Id="rId4" Type="http://schemas.openxmlformats.org/officeDocument/2006/relationships/diagramData" Target="../diagrams/data10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7.emf"/><Relationship Id="rId7" Type="http://schemas.openxmlformats.org/officeDocument/2006/relationships/diagramColors" Target="../diagrams/colors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35.png"/><Relationship Id="rId9" Type="http://schemas.microsoft.com/office/2007/relationships/diagramDrawing" Target="../diagrams/drawin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gif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emf"/><Relationship Id="rId7" Type="http://schemas.openxmlformats.org/officeDocument/2006/relationships/diagramColors" Target="../diagrams/colors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microsoft.com/office/2007/relationships/diagramDrawing" Target="../diagrams/drawing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12" Type="http://schemas.openxmlformats.org/officeDocument/2006/relationships/diagramColors" Target="../diagrams/colors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diagramQuickStyle" Target="../diagrams/quickStyle5.xml"/><Relationship Id="rId5" Type="http://schemas.openxmlformats.org/officeDocument/2006/relationships/diagramColors" Target="../diagrams/colors4.xml"/><Relationship Id="rId10" Type="http://schemas.openxmlformats.org/officeDocument/2006/relationships/diagramLayout" Target="../diagrams/layout5.xml"/><Relationship Id="rId4" Type="http://schemas.openxmlformats.org/officeDocument/2006/relationships/diagramQuickStyle" Target="../diagrams/quickStyle4.xml"/><Relationship Id="rId9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15.png"/><Relationship Id="rId4" Type="http://schemas.openxmlformats.org/officeDocument/2006/relationships/diagramData" Target="../diagrams/data6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3787CE2-9BAA-4650-A56F-DF42554CBD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0290" y="0"/>
            <a:ext cx="1032409" cy="946675"/>
          </a:xfrm>
          <a:prstGeom prst="rect">
            <a:avLst/>
          </a:prstGeom>
          <a:ln w="12700"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D49AEA-8789-4DA3-8DC1-0458DCDE8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3" t="14659" r="8511" b="6932"/>
          <a:stretch/>
        </p:blipFill>
        <p:spPr>
          <a:xfrm>
            <a:off x="331542" y="144545"/>
            <a:ext cx="3520863" cy="751159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D97C6210-7D22-4CDE-954A-47A4B0C54483}"/>
              </a:ext>
            </a:extLst>
          </p:cNvPr>
          <p:cNvSpPr txBox="1">
            <a:spLocks/>
          </p:cNvSpPr>
          <p:nvPr/>
        </p:nvSpPr>
        <p:spPr>
          <a:xfrm>
            <a:off x="2103991" y="2855768"/>
            <a:ext cx="9339777" cy="82357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S" sz="2000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Establecimiento de un protocolo para el aislamiento y purificación de protoplastos a partir de hoja </a:t>
            </a:r>
            <a:r>
              <a:rPr lang="es-ES" sz="20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in vitro </a:t>
            </a:r>
            <a:r>
              <a:rPr lang="es-ES" sz="2000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de arándano (</a:t>
            </a:r>
            <a:r>
              <a:rPr lang="es-ES" sz="2000" kern="0" dirty="0" err="1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Vaccinium</a:t>
            </a:r>
            <a:r>
              <a:rPr lang="es-ES" sz="20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s-ES" sz="2000" kern="0" dirty="0" err="1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corymbosum</a:t>
            </a:r>
            <a:r>
              <a:rPr lang="es-ES" sz="20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s-ES" sz="2000" i="0" kern="0" dirty="0" err="1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Linnaeus</a:t>
            </a:r>
            <a:r>
              <a:rPr lang="es-ES" sz="2000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) variedad Biloxi</a:t>
            </a:r>
            <a:endParaRPr lang="es-ES" sz="2000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29EF799-2790-45E2-A6CC-6713C1C8D768}"/>
              </a:ext>
            </a:extLst>
          </p:cNvPr>
          <p:cNvSpPr/>
          <p:nvPr/>
        </p:nvSpPr>
        <p:spPr>
          <a:xfrm>
            <a:off x="2034131" y="976171"/>
            <a:ext cx="93397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r>
              <a:rPr lang="es-EC" sz="2200" b="1" dirty="0">
                <a:latin typeface="+mj-lt"/>
                <a:cs typeface="Times New Roman" panose="02020603050405020304" pitchFamily="18" charset="0"/>
              </a:rPr>
              <a:t>DEPARTAMENTO DE CIENCIAS DE LA VIDA Y DE LA AGRICULTURA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9B6C7FE-7027-4EFD-9FA6-1CB38347BD2E}"/>
              </a:ext>
            </a:extLst>
          </p:cNvPr>
          <p:cNvSpPr/>
          <p:nvPr/>
        </p:nvSpPr>
        <p:spPr>
          <a:xfrm>
            <a:off x="2034131" y="2007720"/>
            <a:ext cx="9051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Trabajo de titulación, previo a la obtención del título </a:t>
            </a:r>
            <a:r>
              <a:rPr lang="es-EC" sz="200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de Ingeniera </a:t>
            </a:r>
            <a:r>
              <a:rPr lang="es-EC" sz="20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en Biotecnología </a:t>
            </a:r>
          </a:p>
        </p:txBody>
      </p:sp>
      <p:sp>
        <p:nvSpPr>
          <p:cNvPr id="15" name="2 Subtítulo">
            <a:extLst>
              <a:ext uri="{FF2B5EF4-FFF2-40B4-BE49-F238E27FC236}">
                <a16:creationId xmlns:a16="http://schemas.microsoft.com/office/drawing/2014/main" id="{FE343680-B39B-4B90-AB42-38F439728B22}"/>
              </a:ext>
            </a:extLst>
          </p:cNvPr>
          <p:cNvSpPr txBox="1">
            <a:spLocks/>
          </p:cNvSpPr>
          <p:nvPr/>
        </p:nvSpPr>
        <p:spPr>
          <a:xfrm>
            <a:off x="3713141" y="4250709"/>
            <a:ext cx="6041177" cy="448810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defPPr>
              <a:defRPr lang="es-ES_tradnl"/>
            </a:defPPr>
            <a:lvl1pPr marL="0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2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24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36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491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561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473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85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2979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>
                <a:latin typeface="+mj-lt"/>
                <a:cs typeface="Times New Roman" panose="02020603050405020304" pitchFamily="18" charset="0"/>
              </a:rPr>
              <a:t>Autora: </a:t>
            </a:r>
            <a:r>
              <a:rPr lang="es-ES" sz="1800" dirty="0">
                <a:latin typeface="+mj-lt"/>
                <a:cs typeface="Times New Roman" panose="02020603050405020304" pitchFamily="18" charset="0"/>
              </a:rPr>
              <a:t>Vallejo Sandoval, Laura Elizabeth</a:t>
            </a:r>
          </a:p>
          <a:p>
            <a:pPr marL="0" indent="0" algn="ctr">
              <a:buNone/>
            </a:pPr>
            <a:endParaRPr lang="es-E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3A6CA29-90B3-473A-9DC5-722EBEBA7116}"/>
              </a:ext>
            </a:extLst>
          </p:cNvPr>
          <p:cNvSpPr/>
          <p:nvPr/>
        </p:nvSpPr>
        <p:spPr>
          <a:xfrm>
            <a:off x="1816550" y="1377251"/>
            <a:ext cx="91221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r>
              <a:rPr lang="es-EC" sz="2200" b="1" dirty="0">
                <a:latin typeface="+mj-lt"/>
                <a:cs typeface="Times New Roman" panose="02020603050405020304" pitchFamily="18" charset="0"/>
              </a:rPr>
              <a:t>CARRERA DE INGENIERIA EN BIOTECNOLOGÍA</a:t>
            </a:r>
          </a:p>
        </p:txBody>
      </p:sp>
      <p:sp>
        <p:nvSpPr>
          <p:cNvPr id="17" name="2 Subtítulo">
            <a:extLst>
              <a:ext uri="{FF2B5EF4-FFF2-40B4-BE49-F238E27FC236}">
                <a16:creationId xmlns:a16="http://schemas.microsoft.com/office/drawing/2014/main" id="{855CDE2A-A035-400E-B2EB-8BE056DC935F}"/>
              </a:ext>
            </a:extLst>
          </p:cNvPr>
          <p:cNvSpPr txBox="1">
            <a:spLocks/>
          </p:cNvSpPr>
          <p:nvPr/>
        </p:nvSpPr>
        <p:spPr>
          <a:xfrm>
            <a:off x="4855091" y="5240844"/>
            <a:ext cx="3837579" cy="400110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defPPr>
              <a:defRPr lang="es-ES_tradnl"/>
            </a:defPPr>
            <a:lvl1pPr marL="0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2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24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36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491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561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473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85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2979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dirty="0">
                <a:latin typeface="+mj-lt"/>
                <a:cs typeface="Times New Roman" panose="02020603050405020304" pitchFamily="18" charset="0"/>
              </a:rPr>
              <a:t>9 de septiembre de 2021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A0207D5-4F69-4485-87C9-BDAD99A14EAC}"/>
              </a:ext>
            </a:extLst>
          </p:cNvPr>
          <p:cNvSpPr txBox="1"/>
          <p:nvPr/>
        </p:nvSpPr>
        <p:spPr>
          <a:xfrm>
            <a:off x="4023277" y="4746779"/>
            <a:ext cx="5420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b="1" dirty="0">
                <a:latin typeface="+mj-lt"/>
                <a:cs typeface="Times New Roman" panose="02020603050405020304" pitchFamily="18" charset="0"/>
              </a:rPr>
              <a:t>Directora: </a:t>
            </a:r>
            <a:r>
              <a:rPr lang="es-EC" dirty="0" err="1">
                <a:latin typeface="+mj-lt"/>
                <a:cs typeface="Times New Roman" panose="02020603050405020304" pitchFamily="18" charset="0"/>
              </a:rPr>
              <a:t>Jadán</a:t>
            </a:r>
            <a:r>
              <a:rPr lang="es-EC" dirty="0">
                <a:latin typeface="+mj-lt"/>
                <a:cs typeface="Times New Roman" panose="02020603050405020304" pitchFamily="18" charset="0"/>
              </a:rPr>
              <a:t> Guerrero, Mónica Beatriz</a:t>
            </a:r>
            <a:r>
              <a:rPr lang="es-EC" cap="all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h.</a:t>
            </a:r>
            <a:r>
              <a:rPr lang="es-EC" cap="all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5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OBJETIVOS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817B77-C482-4E67-AFCB-DB39F439F83D}"/>
              </a:ext>
            </a:extLst>
          </p:cNvPr>
          <p:cNvSpPr txBox="1"/>
          <p:nvPr/>
        </p:nvSpPr>
        <p:spPr>
          <a:xfrm>
            <a:off x="1515750" y="1356140"/>
            <a:ext cx="598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11DAF84-1093-41C7-BB02-F07F123F88E6}"/>
              </a:ext>
            </a:extLst>
          </p:cNvPr>
          <p:cNvSpPr/>
          <p:nvPr/>
        </p:nvSpPr>
        <p:spPr>
          <a:xfrm>
            <a:off x="1439550" y="2716530"/>
            <a:ext cx="9961941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Establecer un protocolo para el aislamiento y purificación de protoplastos de hoja </a:t>
            </a:r>
            <a:r>
              <a:rPr lang="es-E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vitro </a:t>
            </a:r>
            <a:r>
              <a:rPr lang="es-E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arándano (</a:t>
            </a:r>
            <a:r>
              <a:rPr lang="es-E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Vaccinium</a:t>
            </a:r>
            <a:r>
              <a:rPr lang="es-E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corymbosum</a:t>
            </a:r>
            <a:r>
              <a:rPr lang="es-E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L.) variedad Biloxi.</a:t>
            </a:r>
            <a:endParaRPr lang="es-EC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1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OBJETIVOS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817B77-C482-4E67-AFCB-DB39F439F83D}"/>
              </a:ext>
            </a:extLst>
          </p:cNvPr>
          <p:cNvSpPr txBox="1"/>
          <p:nvPr/>
        </p:nvSpPr>
        <p:spPr>
          <a:xfrm>
            <a:off x="1454203" y="1044978"/>
            <a:ext cx="598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Objetivos específicos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11DAF84-1093-41C7-BB02-F07F123F88E6}"/>
              </a:ext>
            </a:extLst>
          </p:cNvPr>
          <p:cNvSpPr/>
          <p:nvPr/>
        </p:nvSpPr>
        <p:spPr>
          <a:xfrm>
            <a:off x="1454203" y="1723241"/>
            <a:ext cx="9961941" cy="3646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Inducir la formación de brotes de arándano (</a:t>
            </a:r>
            <a:r>
              <a:rPr lang="es-EC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Vaccinium</a:t>
            </a:r>
            <a:r>
              <a:rPr lang="es-EC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corymbosum</a:t>
            </a:r>
            <a:r>
              <a:rPr lang="es-EC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L.) </a:t>
            </a:r>
            <a:r>
              <a:rPr lang="es-EC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vitro </a:t>
            </a:r>
            <a:r>
              <a:rPr lang="es-EC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partir de segmentos nodales. </a:t>
            </a:r>
          </a:p>
          <a:p>
            <a:pPr marL="285750" indent="-285750" algn="just">
              <a:lnSpc>
                <a:spcPct val="2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Estandarizar un protocolo para el aislamiento de protoplastos de arándano (</a:t>
            </a:r>
            <a:r>
              <a:rPr lang="es-EC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Vaccinium</a:t>
            </a:r>
            <a:r>
              <a:rPr lang="es-EC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corymbosum</a:t>
            </a:r>
            <a:r>
              <a:rPr lang="es-EC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L.) a partir de hojas utilizando técnicas de cultivo </a:t>
            </a:r>
            <a:r>
              <a:rPr lang="es-EC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vitro</a:t>
            </a:r>
            <a:r>
              <a:rPr lang="es-EC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búsqueda bibliográfica.</a:t>
            </a:r>
          </a:p>
          <a:p>
            <a:pPr marL="285750" indent="-285750" algn="just">
              <a:lnSpc>
                <a:spcPct val="2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Analizar los protocolos para la purificación de protoplastos de arándano (</a:t>
            </a:r>
            <a:r>
              <a:rPr lang="es-EC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Vaccinium</a:t>
            </a:r>
            <a:r>
              <a:rPr lang="es-EC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corymbosum</a:t>
            </a:r>
            <a:r>
              <a:rPr lang="es-EC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L.), con base en la revisión y análisis bibliográfico.</a:t>
            </a:r>
          </a:p>
        </p:txBody>
      </p:sp>
    </p:spTree>
    <p:extLst>
      <p:ext uri="{BB962C8B-B14F-4D97-AF65-F5344CB8AC3E}">
        <p14:creationId xmlns:p14="http://schemas.microsoft.com/office/powerpoint/2010/main" val="17375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MATERIALES Y MÉTODOS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2E65F4-66E8-41FA-8210-C44342A31ECF}"/>
              </a:ext>
            </a:extLst>
          </p:cNvPr>
          <p:cNvSpPr txBox="1"/>
          <p:nvPr/>
        </p:nvSpPr>
        <p:spPr>
          <a:xfrm>
            <a:off x="10178472" y="615605"/>
            <a:ext cx="2013527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Plantas madre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C3F963-1A6D-4580-B6C8-15A628F31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89" y="2073538"/>
            <a:ext cx="3415032" cy="33075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5DBFF6E-8BEA-41AE-83BA-9BB4D5F8BCF0}"/>
              </a:ext>
            </a:extLst>
          </p:cNvPr>
          <p:cNvSpPr txBox="1"/>
          <p:nvPr/>
        </p:nvSpPr>
        <p:spPr>
          <a:xfrm>
            <a:off x="7216264" y="1141373"/>
            <a:ext cx="3551648" cy="8082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6. 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Planta de arándano </a:t>
            </a:r>
            <a:r>
              <a:rPr lang="es-ES" sz="1500" i="1" dirty="0">
                <a:latin typeface="Arial"/>
                <a:ea typeface="Calibri" panose="020F0502020204030204" pitchFamily="34" charset="0"/>
                <a:cs typeface="Arial"/>
              </a:rPr>
              <a:t>en las instalaciones del Laboratorio de Cultivo de Tejidos Vegetales (Vallejo, 2021).</a:t>
            </a:r>
            <a:endParaRPr lang="es-EC" sz="1500" i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B86E608-FAE1-4006-98E9-3A22B32E4365}"/>
              </a:ext>
            </a:extLst>
          </p:cNvPr>
          <p:cNvSpPr txBox="1"/>
          <p:nvPr/>
        </p:nvSpPr>
        <p:spPr>
          <a:xfrm>
            <a:off x="1635110" y="1688674"/>
            <a:ext cx="3648090" cy="208858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chemeClr val="tx2"/>
                </a:solidFill>
              </a:rPr>
              <a:t>Provincia: Carchi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chemeClr val="tx2"/>
                </a:solidFill>
              </a:rPr>
              <a:t>Parroquia: Bolívar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chemeClr val="tx2"/>
                </a:solidFill>
              </a:rPr>
              <a:t>Temperatura promedio: 17°C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chemeClr val="tx2"/>
                </a:solidFill>
              </a:rPr>
              <a:t>Humedad relativa: 70%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chemeClr val="tx2"/>
                </a:solidFill>
              </a:rPr>
              <a:t>Altitud: 2890 m.s.n.m.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EEC6878-48EE-4CA6-ACC5-2C984D925ECA}"/>
              </a:ext>
            </a:extLst>
          </p:cNvPr>
          <p:cNvSpPr txBox="1"/>
          <p:nvPr/>
        </p:nvSpPr>
        <p:spPr>
          <a:xfrm>
            <a:off x="1635109" y="1141223"/>
            <a:ext cx="3648090" cy="4160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s-EC" sz="1600" b="1" dirty="0">
                <a:solidFill>
                  <a:schemeClr val="tx2"/>
                </a:solidFill>
              </a:rPr>
              <a:t>Origen de las plantas madre</a:t>
            </a:r>
            <a:endParaRPr lang="es-EC" sz="1600" dirty="0">
              <a:solidFill>
                <a:schemeClr val="tx2"/>
              </a:solidFill>
            </a:endParaRPr>
          </a:p>
        </p:txBody>
      </p:sp>
      <p:sp>
        <p:nvSpPr>
          <p:cNvPr id="14" name="Flecha: curvada hacia la derecha 13">
            <a:extLst>
              <a:ext uri="{FF2B5EF4-FFF2-40B4-BE49-F238E27FC236}">
                <a16:creationId xmlns:a16="http://schemas.microsoft.com/office/drawing/2014/main" id="{82E527F3-9B23-4282-816C-FFB21703B863}"/>
              </a:ext>
            </a:extLst>
          </p:cNvPr>
          <p:cNvSpPr/>
          <p:nvPr/>
        </p:nvSpPr>
        <p:spPr>
          <a:xfrm>
            <a:off x="1173019" y="1348687"/>
            <a:ext cx="453533" cy="1108364"/>
          </a:xfrm>
          <a:prstGeom prst="curvedRightArrow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C1F2551-3A7D-46B8-9507-BF6D96ACA13E}"/>
              </a:ext>
            </a:extLst>
          </p:cNvPr>
          <p:cNvSpPr txBox="1"/>
          <p:nvPr/>
        </p:nvSpPr>
        <p:spPr>
          <a:xfrm>
            <a:off x="1635110" y="4601003"/>
            <a:ext cx="3648090" cy="81900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chemeClr val="tx2"/>
                </a:solidFill>
              </a:rPr>
              <a:t>2mL/L SKUL-27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chemeClr val="tx2"/>
                </a:solidFill>
              </a:rPr>
              <a:t>3 mg/L 6-bencilaminopurina (6-BAP)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D22F7D-CB1B-4C54-BDC8-52FC3B395BDB}"/>
              </a:ext>
            </a:extLst>
          </p:cNvPr>
          <p:cNvSpPr txBox="1"/>
          <p:nvPr/>
        </p:nvSpPr>
        <p:spPr>
          <a:xfrm>
            <a:off x="1635109" y="4065275"/>
            <a:ext cx="3648090" cy="4160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s-EC" sz="1600" b="1" dirty="0">
                <a:solidFill>
                  <a:schemeClr val="tx2"/>
                </a:solidFill>
              </a:rPr>
              <a:t>Tratamiento fitosanitario</a:t>
            </a:r>
            <a:endParaRPr lang="es-EC" sz="1600" dirty="0">
              <a:solidFill>
                <a:schemeClr val="tx2"/>
              </a:solidFill>
            </a:endParaRPr>
          </a:p>
        </p:txBody>
      </p:sp>
      <p:sp>
        <p:nvSpPr>
          <p:cNvPr id="18" name="Flecha: curvada hacia la derecha 17">
            <a:extLst>
              <a:ext uri="{FF2B5EF4-FFF2-40B4-BE49-F238E27FC236}">
                <a16:creationId xmlns:a16="http://schemas.microsoft.com/office/drawing/2014/main" id="{B50EC056-92A7-414C-8863-8947B020C4EC}"/>
              </a:ext>
            </a:extLst>
          </p:cNvPr>
          <p:cNvSpPr/>
          <p:nvPr/>
        </p:nvSpPr>
        <p:spPr>
          <a:xfrm>
            <a:off x="1173019" y="4261016"/>
            <a:ext cx="453533" cy="1108364"/>
          </a:xfrm>
          <a:prstGeom prst="curvedRightArrow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6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MATERIALES Y MÉTODOS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2E65F4-66E8-41FA-8210-C44342A31ECF}"/>
              </a:ext>
            </a:extLst>
          </p:cNvPr>
          <p:cNvSpPr txBox="1"/>
          <p:nvPr/>
        </p:nvSpPr>
        <p:spPr>
          <a:xfrm>
            <a:off x="8871028" y="615605"/>
            <a:ext cx="3320971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Desinfección de explantes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74DEA87-FDEB-4503-A148-09AF087C5E83}"/>
              </a:ext>
            </a:extLst>
          </p:cNvPr>
          <p:cNvSpPr txBox="1"/>
          <p:nvPr/>
        </p:nvSpPr>
        <p:spPr>
          <a:xfrm>
            <a:off x="646545" y="938771"/>
            <a:ext cx="82244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Tratamiento de desinfección de segmentos nodales de arándano</a:t>
            </a:r>
            <a:endParaRPr lang="es-EC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BF9379B-589A-4088-B726-F8B6B9EDD9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2362936"/>
              </p:ext>
            </p:extLst>
          </p:nvPr>
        </p:nvGraphicFramePr>
        <p:xfrm>
          <a:off x="675213" y="1642131"/>
          <a:ext cx="5367393" cy="4230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upo 7">
            <a:extLst>
              <a:ext uri="{FF2B5EF4-FFF2-40B4-BE49-F238E27FC236}">
                <a16:creationId xmlns:a16="http://schemas.microsoft.com/office/drawing/2014/main" id="{102680B5-17DD-4F72-81C7-006FA4F0D5D3}"/>
              </a:ext>
            </a:extLst>
          </p:cNvPr>
          <p:cNvGrpSpPr/>
          <p:nvPr/>
        </p:nvGrpSpPr>
        <p:grpSpPr>
          <a:xfrm>
            <a:off x="6788623" y="2461955"/>
            <a:ext cx="4682531" cy="2591284"/>
            <a:chOff x="6760059" y="1642131"/>
            <a:chExt cx="4682531" cy="259128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6D1AD7A-E168-44E3-A76A-3346BC85F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0059" y="1642131"/>
              <a:ext cx="2430851" cy="2591283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9AAE13B-11B0-4D51-9447-190E4C7F5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910" y="1642132"/>
              <a:ext cx="2251680" cy="259128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07BBE1F-BCF6-44F4-8067-517A595699E9}"/>
                </a:ext>
              </a:extLst>
            </p:cNvPr>
            <p:cNvSpPr txBox="1"/>
            <p:nvPr/>
          </p:nvSpPr>
          <p:spPr>
            <a:xfrm>
              <a:off x="8897253" y="3921598"/>
              <a:ext cx="264520" cy="297494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C" sz="1500" dirty="0"/>
                <a:t>1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D060EDD-03F5-4C18-84BF-BA8AE7EDA9A5}"/>
                </a:ext>
              </a:extLst>
            </p:cNvPr>
            <p:cNvSpPr txBox="1"/>
            <p:nvPr/>
          </p:nvSpPr>
          <p:spPr>
            <a:xfrm>
              <a:off x="11150522" y="3908171"/>
              <a:ext cx="292068" cy="323165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C" sz="1500" dirty="0"/>
                <a:t>2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B7AF44-E191-4388-99AF-6E6AE739B9DE}"/>
              </a:ext>
            </a:extLst>
          </p:cNvPr>
          <p:cNvSpPr txBox="1"/>
          <p:nvPr/>
        </p:nvSpPr>
        <p:spPr>
          <a:xfrm>
            <a:off x="6714426" y="1613679"/>
            <a:ext cx="4756728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7. 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1: cortes seleccionados de la planta madre, 2: Segmentos nodales elegidos para la desinfección </a:t>
            </a:r>
            <a:r>
              <a:rPr lang="es-EC" sz="1500" i="1" dirty="0">
                <a:latin typeface="Arial"/>
                <a:cs typeface="Arial"/>
              </a:rPr>
              <a:t>(Vallejo, 2021).</a:t>
            </a:r>
            <a:endParaRPr lang="es-EC" sz="1500" i="1" dirty="0">
              <a:cs typeface="Arial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410DE36-BF49-4B1D-994F-C4B673C2A2AB}"/>
              </a:ext>
            </a:extLst>
          </p:cNvPr>
          <p:cNvSpPr txBox="1"/>
          <p:nvPr/>
        </p:nvSpPr>
        <p:spPr>
          <a:xfrm>
            <a:off x="822574" y="6468516"/>
            <a:ext cx="6097464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dirty="0">
                <a:latin typeface="Verdana"/>
                <a:ea typeface="Calibri" panose="020F0502020204030204" pitchFamily="34" charset="0"/>
                <a:cs typeface="Times New Roman"/>
              </a:rPr>
              <a:t>(</a:t>
            </a:r>
            <a:r>
              <a:rPr lang="es-EC" sz="15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Brenes, Castillo</a:t>
            </a:r>
            <a:r>
              <a:rPr lang="es-EC" sz="1500" dirty="0">
                <a:latin typeface="Verdana"/>
                <a:ea typeface="Calibri" panose="020F0502020204030204" pitchFamily="34" charset="0"/>
                <a:cs typeface="Times New Roman"/>
              </a:rPr>
              <a:t> </a:t>
            </a:r>
            <a:r>
              <a:rPr lang="es-EC" sz="15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&amp; Gómez, 2015)</a:t>
            </a:r>
            <a:endParaRPr lang="es-EC" sz="1500">
              <a:latin typeface="Verdana"/>
              <a:ea typeface="Verdan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83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MATERIALES Y MÉTODOS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2E65F4-66E8-41FA-8210-C44342A31ECF}"/>
              </a:ext>
            </a:extLst>
          </p:cNvPr>
          <p:cNvSpPr txBox="1"/>
          <p:nvPr/>
        </p:nvSpPr>
        <p:spPr>
          <a:xfrm>
            <a:off x="8871028" y="615605"/>
            <a:ext cx="3320971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Desinfección de explantes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456AC45-B617-4419-A1E3-92A2F7018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98" b="15837"/>
          <a:stretch/>
        </p:blipFill>
        <p:spPr>
          <a:xfrm>
            <a:off x="1370004" y="2254828"/>
            <a:ext cx="5870772" cy="2307059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74DEA87-FDEB-4503-A148-09AF087C5E83}"/>
              </a:ext>
            </a:extLst>
          </p:cNvPr>
          <p:cNvSpPr txBox="1"/>
          <p:nvPr/>
        </p:nvSpPr>
        <p:spPr>
          <a:xfrm>
            <a:off x="1640699" y="1389133"/>
            <a:ext cx="527680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Tabla 2.</a:t>
            </a:r>
            <a:r>
              <a:rPr lang="es-EC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Tratamientos de desinfección planteados con diferentes concentraciones de Skul-27 y tiempos de inmersión</a:t>
            </a:r>
            <a:r>
              <a:rPr lang="es-EC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EC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A9665A7D-4C43-485E-91F1-4C19FC31B6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5085207"/>
              </p:ext>
            </p:extLst>
          </p:nvPr>
        </p:nvGraphicFramePr>
        <p:xfrm>
          <a:off x="8027851" y="1399017"/>
          <a:ext cx="3320971" cy="2775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Flecha: curvada hacia la derecha 21">
            <a:extLst>
              <a:ext uri="{FF2B5EF4-FFF2-40B4-BE49-F238E27FC236}">
                <a16:creationId xmlns:a16="http://schemas.microsoft.com/office/drawing/2014/main" id="{6E9F319D-2991-4BFB-9DC1-A394F0C7CEBA}"/>
              </a:ext>
            </a:extLst>
          </p:cNvPr>
          <p:cNvSpPr/>
          <p:nvPr/>
        </p:nvSpPr>
        <p:spPr>
          <a:xfrm>
            <a:off x="928848" y="4200849"/>
            <a:ext cx="471055" cy="840385"/>
          </a:xfrm>
          <a:prstGeom prst="curv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9C37844-34D7-44F4-8A98-F41C1DE099B2}"/>
              </a:ext>
            </a:extLst>
          </p:cNvPr>
          <p:cNvSpPr txBox="1"/>
          <p:nvPr/>
        </p:nvSpPr>
        <p:spPr>
          <a:xfrm>
            <a:off x="1522212" y="4775518"/>
            <a:ext cx="9147575" cy="584775"/>
          </a:xfrm>
          <a:prstGeom prst="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/>
              <a:t>Se sembró en medio de cultivo basal MS sin reguladores de crecimiento para evaluar la eficiencia del protocolo de desinfección.</a:t>
            </a:r>
          </a:p>
        </p:txBody>
      </p:sp>
    </p:spTree>
    <p:extLst>
      <p:ext uri="{BB962C8B-B14F-4D97-AF65-F5344CB8AC3E}">
        <p14:creationId xmlns:p14="http://schemas.microsoft.com/office/powerpoint/2010/main" val="20946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MATERIALES Y MÉTODOS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2E65F4-66E8-41FA-8210-C44342A31ECF}"/>
              </a:ext>
            </a:extLst>
          </p:cNvPr>
          <p:cNvSpPr txBox="1"/>
          <p:nvPr/>
        </p:nvSpPr>
        <p:spPr>
          <a:xfrm>
            <a:off x="7693891" y="615605"/>
            <a:ext cx="4498108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Inducción y multiplicación de brotes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F7E3574-7BE8-47D2-A22D-1D261F7072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1333617"/>
              </p:ext>
            </p:extLst>
          </p:nvPr>
        </p:nvGraphicFramePr>
        <p:xfrm>
          <a:off x="751522" y="1405091"/>
          <a:ext cx="5455847" cy="4092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95FB2DF7-BD36-4DB4-8EC6-A0C2E8C584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9" t="28552" r="15163" b="10707"/>
          <a:stretch/>
        </p:blipFill>
        <p:spPr>
          <a:xfrm>
            <a:off x="7195654" y="1903207"/>
            <a:ext cx="3752157" cy="33026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05B9E96-8793-47A3-B113-0EEB8751F4A2}"/>
              </a:ext>
            </a:extLst>
          </p:cNvPr>
          <p:cNvSpPr txBox="1"/>
          <p:nvPr/>
        </p:nvSpPr>
        <p:spPr>
          <a:xfrm>
            <a:off x="7087367" y="1292944"/>
            <a:ext cx="3860444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8: 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Brotes de arándano obtenidos in vitro (Vallejo, 2021).</a:t>
            </a:r>
            <a:endParaRPr lang="es-EC" sz="1500" i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D8EB2-773D-4876-9DDA-E93E34843D13}"/>
              </a:ext>
            </a:extLst>
          </p:cNvPr>
          <p:cNvSpPr txBox="1"/>
          <p:nvPr/>
        </p:nvSpPr>
        <p:spPr>
          <a:xfrm>
            <a:off x="748945" y="6397746"/>
            <a:ext cx="6096000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(Castro, 2016)</a:t>
            </a:r>
            <a:r>
              <a:rPr lang="es-EC" sz="1500" dirty="0">
                <a:latin typeface="Verdana"/>
                <a:ea typeface="Calibri" panose="020F0502020204030204" pitchFamily="34" charset="0"/>
                <a:cs typeface="Times New Roman"/>
              </a:rPr>
              <a:t> </a:t>
            </a:r>
            <a:endParaRPr lang="es-EC" sz="15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8674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3" t="14659" r="8511" b="6932"/>
          <a:stretch/>
        </p:blipFill>
        <p:spPr>
          <a:xfrm>
            <a:off x="8871028" y="5943600"/>
            <a:ext cx="3128468" cy="71312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MATERIALES Y MÉTODOS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2E65F4-66E8-41FA-8210-C44342A31ECF}"/>
              </a:ext>
            </a:extLst>
          </p:cNvPr>
          <p:cNvSpPr txBox="1"/>
          <p:nvPr/>
        </p:nvSpPr>
        <p:spPr>
          <a:xfrm>
            <a:off x="8626765" y="590006"/>
            <a:ext cx="3565235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Aislamiento de protoplastos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12AC555-23AD-4D8F-BD36-FB4F01187AC1}"/>
              </a:ext>
            </a:extLst>
          </p:cNvPr>
          <p:cNvSpPr txBox="1"/>
          <p:nvPr/>
        </p:nvSpPr>
        <p:spPr>
          <a:xfrm>
            <a:off x="2740435" y="1084950"/>
            <a:ext cx="6577301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9: 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Protocolo de aislamiento de protoplastos a partir de hojas establecidas in vitro (Vallejo, 2021).</a:t>
            </a:r>
            <a:endParaRPr lang="es-EC" sz="1500" i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FDC7A1E-5247-466E-A8AC-92EC4549776D}"/>
              </a:ext>
            </a:extLst>
          </p:cNvPr>
          <p:cNvSpPr txBox="1"/>
          <p:nvPr/>
        </p:nvSpPr>
        <p:spPr>
          <a:xfrm>
            <a:off x="677097" y="6380455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(Rivera &amp; </a:t>
            </a:r>
            <a:r>
              <a:rPr lang="es-EC" sz="15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Jadán</a:t>
            </a:r>
            <a:r>
              <a:rPr lang="es-EC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2010; Rodríguez &amp; </a:t>
            </a:r>
            <a:r>
              <a:rPr lang="es-EC" sz="15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Dallos</a:t>
            </a:r>
            <a:r>
              <a:rPr lang="es-EC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2004)</a:t>
            </a:r>
            <a:endParaRPr lang="es-EC" sz="15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43798D-5176-4EDE-A63B-8C56E1A80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349" y="1715479"/>
            <a:ext cx="6577301" cy="4051406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9095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MATERIALES Y MÉTODOS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2E65F4-66E8-41FA-8210-C44342A31ECF}"/>
              </a:ext>
            </a:extLst>
          </p:cNvPr>
          <p:cNvSpPr txBox="1"/>
          <p:nvPr/>
        </p:nvSpPr>
        <p:spPr>
          <a:xfrm>
            <a:off x="8626763" y="615605"/>
            <a:ext cx="3565235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Aislamiento de protoplastos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559F6C-6CE1-41DF-8E75-19A09DE78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1" r="11261" b="20595"/>
          <a:stretch/>
        </p:blipFill>
        <p:spPr>
          <a:xfrm>
            <a:off x="849744" y="2180306"/>
            <a:ext cx="5384801" cy="14403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FDE012A-DB5C-4D2C-B7B1-166FB0F1BA3F}"/>
              </a:ext>
            </a:extLst>
          </p:cNvPr>
          <p:cNvSpPr txBox="1"/>
          <p:nvPr/>
        </p:nvSpPr>
        <p:spPr>
          <a:xfrm>
            <a:off x="798943" y="1436409"/>
            <a:ext cx="5486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Tabla 3.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Tratamientos de solución enzimática establecidos para el aislamiento de protoplastos</a:t>
            </a:r>
            <a:endParaRPr lang="es-EC" sz="1600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34C44594-77BF-4FF9-9550-C6CC2A0094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7573191"/>
              </p:ext>
            </p:extLst>
          </p:nvPr>
        </p:nvGraphicFramePr>
        <p:xfrm>
          <a:off x="7402951" y="1333380"/>
          <a:ext cx="3791521" cy="4233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AAFFE4C-C015-4FFB-8642-EE4200F91279}"/>
                  </a:ext>
                </a:extLst>
              </p:cNvPr>
              <p:cNvSpPr txBox="1"/>
              <p:nvPr/>
            </p:nvSpPr>
            <p:spPr>
              <a:xfrm>
                <a:off x="494143" y="4121444"/>
                <a:ext cx="6096000" cy="604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s-EC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16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p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g</m:t>
                          </m:r>
                        </m:den>
                      </m:f>
                      <m:r>
                        <m:rPr>
                          <m:sty m:val="p"/>
                        </m:rPr>
                        <a:rPr lang="es-EC" sz="1600" i="0">
                          <a:latin typeface="Cambria Math" panose="02040503050406030204" pitchFamily="18" charset="0"/>
                        </a:rPr>
                        <m:t>FW</m:t>
                      </m:r>
                      <m:r>
                        <a:rPr lang="es-EC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600" b="0" i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Concentraci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s-EC" sz="16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mL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de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soluci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de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digesti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s-EC" sz="16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g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de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material</m:t>
                          </m:r>
                          <m:r>
                            <a:rPr lang="es-EC" sz="1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600" i="0">
                              <a:latin typeface="Cambria Math" panose="02040503050406030204" pitchFamily="18" charset="0"/>
                            </a:rPr>
                            <m:t>vegetal</m:t>
                          </m:r>
                        </m:den>
                      </m:f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AAFFE4C-C015-4FFB-8642-EE4200F91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43" y="4121444"/>
                <a:ext cx="6096000" cy="6042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762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MATERIALES Y MÉTODOS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2E65F4-66E8-41FA-8210-C44342A31ECF}"/>
              </a:ext>
            </a:extLst>
          </p:cNvPr>
          <p:cNvSpPr txBox="1"/>
          <p:nvPr/>
        </p:nvSpPr>
        <p:spPr>
          <a:xfrm>
            <a:off x="9384145" y="615605"/>
            <a:ext cx="2807854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Análisis bibliográfico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F205162-735A-4213-A9B7-EDE0D16A8E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4233977"/>
              </p:ext>
            </p:extLst>
          </p:nvPr>
        </p:nvGraphicFramePr>
        <p:xfrm>
          <a:off x="979053" y="685800"/>
          <a:ext cx="10484733" cy="5218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3FEC8A3-1EF0-4C8D-BD61-03D45894CBDB}"/>
              </a:ext>
            </a:extLst>
          </p:cNvPr>
          <p:cNvSpPr txBox="1"/>
          <p:nvPr/>
        </p:nvSpPr>
        <p:spPr>
          <a:xfrm>
            <a:off x="864099" y="839689"/>
            <a:ext cx="82244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Búsqueda de material bibliográfico</a:t>
            </a:r>
            <a:endParaRPr lang="es-EC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B31E022-A79F-46CE-85D2-62B9A24389CC}"/>
              </a:ext>
            </a:extLst>
          </p:cNvPr>
          <p:cNvSpPr txBox="1"/>
          <p:nvPr/>
        </p:nvSpPr>
        <p:spPr>
          <a:xfrm>
            <a:off x="864099" y="6375495"/>
            <a:ext cx="6097464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(</a:t>
            </a:r>
            <a:r>
              <a:rPr lang="es-EC" sz="1500" dirty="0" err="1">
                <a:effectLst/>
                <a:latin typeface="Verdana"/>
                <a:ea typeface="Calibri" panose="020F0502020204030204" pitchFamily="34" charset="0"/>
                <a:cs typeface="Times New Roman"/>
              </a:rPr>
              <a:t>Haring</a:t>
            </a:r>
            <a:r>
              <a:rPr lang="es-EC" sz="15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 &amp; </a:t>
            </a:r>
            <a:r>
              <a:rPr lang="es-EC" sz="1500" dirty="0" err="1">
                <a:effectLst/>
                <a:latin typeface="Verdana"/>
                <a:ea typeface="Calibri" panose="020F0502020204030204" pitchFamily="34" charset="0"/>
                <a:cs typeface="Times New Roman"/>
              </a:rPr>
              <a:t>Lyrene</a:t>
            </a:r>
            <a:r>
              <a:rPr lang="es-EC" sz="15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, 2009)</a:t>
            </a:r>
            <a:r>
              <a:rPr lang="es-EC" sz="1500" dirty="0">
                <a:latin typeface="Verdana"/>
                <a:ea typeface="Calibri" panose="020F0502020204030204" pitchFamily="34" charset="0"/>
                <a:cs typeface="Times New Roman"/>
              </a:rPr>
              <a:t> </a:t>
            </a:r>
            <a:endParaRPr lang="es-EC" sz="15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2771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MATERIALES Y MÉTODOS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2E65F4-66E8-41FA-8210-C44342A31ECF}"/>
              </a:ext>
            </a:extLst>
          </p:cNvPr>
          <p:cNvSpPr txBox="1"/>
          <p:nvPr/>
        </p:nvSpPr>
        <p:spPr>
          <a:xfrm>
            <a:off x="9384145" y="615605"/>
            <a:ext cx="2807854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Análisis bibliográfico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E54E33-3575-4D31-AEBF-47B69A852445}"/>
              </a:ext>
            </a:extLst>
          </p:cNvPr>
          <p:cNvSpPr txBox="1"/>
          <p:nvPr/>
        </p:nvSpPr>
        <p:spPr>
          <a:xfrm>
            <a:off x="1006674" y="792577"/>
            <a:ext cx="82244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Recopilación de datos bibliográficos</a:t>
            </a:r>
            <a:endParaRPr lang="es-EC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AADB22F-6BDE-4E54-B51B-95B584AB3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8477926"/>
              </p:ext>
            </p:extLst>
          </p:nvPr>
        </p:nvGraphicFramePr>
        <p:xfrm>
          <a:off x="507999" y="1744456"/>
          <a:ext cx="10741891" cy="4008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6808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46219"/>
            <a:ext cx="10255737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4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CONTENIDO</a:t>
            </a:r>
            <a:endParaRPr lang="es-ES" sz="24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3C16AA5-C9E4-41CD-8CE3-33E3991BF1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5057131"/>
              </p:ext>
            </p:extLst>
          </p:nvPr>
        </p:nvGraphicFramePr>
        <p:xfrm>
          <a:off x="2549237" y="1043709"/>
          <a:ext cx="7287491" cy="4337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489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RESULTADOS Y DISCUSIÓN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FBC5DC-E563-4E13-92FA-0604D66C27A5}"/>
              </a:ext>
            </a:extLst>
          </p:cNvPr>
          <p:cNvSpPr txBox="1"/>
          <p:nvPr/>
        </p:nvSpPr>
        <p:spPr>
          <a:xfrm>
            <a:off x="10280073" y="615605"/>
            <a:ext cx="1911926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Desinfección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226B6B-97EA-4551-A612-4A9A925871EC}"/>
              </a:ext>
            </a:extLst>
          </p:cNvPr>
          <p:cNvPicPr/>
          <p:nvPr/>
        </p:nvPicPr>
        <p:blipFill rotWithShape="1">
          <a:blip r:embed="rId4"/>
          <a:srcRect l="1267" t="265" r="47414" b="16396"/>
          <a:stretch/>
        </p:blipFill>
        <p:spPr>
          <a:xfrm>
            <a:off x="8324035" y="2061954"/>
            <a:ext cx="3277852" cy="284810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BFA0536-49F3-4670-AFA1-6E3AE82E6A38}"/>
              </a:ext>
            </a:extLst>
          </p:cNvPr>
          <p:cNvSpPr txBox="1"/>
          <p:nvPr/>
        </p:nvSpPr>
        <p:spPr>
          <a:xfrm>
            <a:off x="8281940" y="1148102"/>
            <a:ext cx="3277852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11. </a:t>
            </a:r>
            <a:r>
              <a:rPr lang="es-EC" sz="1500" i="1" dirty="0" err="1">
                <a:latin typeface="Arial"/>
                <a:ea typeface="Calibri" panose="020F0502020204030204" pitchFamily="34" charset="0"/>
                <a:cs typeface="Arial"/>
              </a:rPr>
              <a:t>Explantes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 de segmentos nodales contaminados con hongos y bacterias </a:t>
            </a:r>
            <a:r>
              <a:rPr lang="es-ES" sz="1500" i="1" dirty="0">
                <a:latin typeface="Arial"/>
                <a:ea typeface="Calibri" panose="020F0502020204030204" pitchFamily="34" charset="0"/>
                <a:cs typeface="Arial"/>
              </a:rPr>
              <a:t>(Vallejo, 2021)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.</a:t>
            </a:r>
            <a:endParaRPr lang="es-EC" sz="1500" i="1" dirty="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4144199-AF7B-414E-8B22-92CA2FAA13EC}"/>
              </a:ext>
            </a:extLst>
          </p:cNvPr>
          <p:cNvSpPr txBox="1"/>
          <p:nvPr/>
        </p:nvSpPr>
        <p:spPr>
          <a:xfrm>
            <a:off x="590114" y="1182552"/>
            <a:ext cx="6888148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10. 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Porcentaje de explantes contaminados bacterias y hongos, </a:t>
            </a:r>
            <a:r>
              <a:rPr lang="es-ES" sz="1500" i="1" dirty="0">
                <a:latin typeface="Arial"/>
                <a:ea typeface="Calibri" panose="020F0502020204030204" pitchFamily="34" charset="0"/>
                <a:cs typeface="Arial"/>
              </a:rPr>
              <a:t>evaluados a los 7 y 14 días de siembra (Vallejo, 2021).</a:t>
            </a:r>
            <a:endParaRPr lang="es-EC" sz="1500" i="1" dirty="0">
              <a:latin typeface="Arial"/>
              <a:cs typeface="Arial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3373325-2443-4BA2-98CD-0CCC6800B629}"/>
              </a:ext>
            </a:extLst>
          </p:cNvPr>
          <p:cNvSpPr txBox="1"/>
          <p:nvPr/>
        </p:nvSpPr>
        <p:spPr>
          <a:xfrm>
            <a:off x="295564" y="658253"/>
            <a:ext cx="82244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Contaminación bacteriana y fúngica</a:t>
            </a:r>
            <a:endParaRPr lang="es-EC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0CF009C-680C-4FD4-9036-3542CBD4280D}"/>
              </a:ext>
            </a:extLst>
          </p:cNvPr>
          <p:cNvGrpSpPr/>
          <p:nvPr/>
        </p:nvGrpSpPr>
        <p:grpSpPr>
          <a:xfrm>
            <a:off x="590113" y="1852622"/>
            <a:ext cx="6888149" cy="3655772"/>
            <a:chOff x="857448" y="1980332"/>
            <a:chExt cx="6435147" cy="2897335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6760141-E768-48B7-B9A2-78F651861F3A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57448" y="1980332"/>
              <a:ext cx="6435147" cy="289733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9B9BB0AE-FEBC-4D5C-83A0-47E6F8C8AEC1}"/>
                </a:ext>
              </a:extLst>
            </p:cNvPr>
            <p:cNvSpPr/>
            <p:nvPr/>
          </p:nvSpPr>
          <p:spPr>
            <a:xfrm>
              <a:off x="2592747" y="3445596"/>
              <a:ext cx="581891" cy="79196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1BDBA522-AC3C-4617-83B9-57DD7029B736}"/>
                </a:ext>
              </a:extLst>
            </p:cNvPr>
            <p:cNvSpPr/>
            <p:nvPr/>
          </p:nvSpPr>
          <p:spPr>
            <a:xfrm>
              <a:off x="5644292" y="3222159"/>
              <a:ext cx="391453" cy="97261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763DAB3B-546B-4780-B558-482A972F8569}"/>
                </a:ext>
              </a:extLst>
            </p:cNvPr>
            <p:cNvSpPr/>
            <p:nvPr/>
          </p:nvSpPr>
          <p:spPr>
            <a:xfrm>
              <a:off x="6245728" y="3222159"/>
              <a:ext cx="391453" cy="98769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A06A138-0223-4F89-8970-CDA23B33AAC2}"/>
                </a:ext>
              </a:extLst>
            </p:cNvPr>
            <p:cNvSpPr txBox="1"/>
            <p:nvPr/>
          </p:nvSpPr>
          <p:spPr>
            <a:xfrm>
              <a:off x="5659220" y="3310918"/>
              <a:ext cx="3914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800" dirty="0"/>
                <a:t>10%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497E0D50-8A9A-433B-BDE1-71BD670F7600}"/>
                </a:ext>
              </a:extLst>
            </p:cNvPr>
            <p:cNvSpPr txBox="1"/>
            <p:nvPr/>
          </p:nvSpPr>
          <p:spPr>
            <a:xfrm>
              <a:off x="6245729" y="3295837"/>
              <a:ext cx="3914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800" dirty="0"/>
                <a:t>12%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E4AE24E0-E3A6-407C-BF1D-CC2B9227AF83}"/>
                </a:ext>
              </a:extLst>
            </p:cNvPr>
            <p:cNvSpPr txBox="1"/>
            <p:nvPr/>
          </p:nvSpPr>
          <p:spPr>
            <a:xfrm>
              <a:off x="2709870" y="346833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800" dirty="0"/>
                <a:t>0%</a:t>
              </a: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554D0A-D427-4787-841E-4A062A21F04D}"/>
              </a:ext>
            </a:extLst>
          </p:cNvPr>
          <p:cNvSpPr txBox="1"/>
          <p:nvPr/>
        </p:nvSpPr>
        <p:spPr>
          <a:xfrm>
            <a:off x="469741" y="6389572"/>
            <a:ext cx="6097464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(</a:t>
            </a:r>
            <a:r>
              <a:rPr lang="es-EC" sz="1500" dirty="0" err="1">
                <a:effectLst/>
                <a:latin typeface="Verdana"/>
                <a:ea typeface="Calibri" panose="020F0502020204030204" pitchFamily="34" charset="0"/>
                <a:cs typeface="Times New Roman"/>
              </a:rPr>
              <a:t>Husak</a:t>
            </a:r>
            <a:r>
              <a:rPr lang="es-EC" sz="15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, 2015)</a:t>
            </a:r>
            <a:endParaRPr lang="es-EC" sz="1500">
              <a:latin typeface="Verdana"/>
              <a:ea typeface="Verdan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92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RESULTADOS Y DISCUSIÓN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FBC5DC-E563-4E13-92FA-0604D66C27A5}"/>
              </a:ext>
            </a:extLst>
          </p:cNvPr>
          <p:cNvSpPr txBox="1"/>
          <p:nvPr/>
        </p:nvSpPr>
        <p:spPr>
          <a:xfrm>
            <a:off x="10280073" y="615605"/>
            <a:ext cx="1911926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Desinfección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BFA0536-49F3-4670-AFA1-6E3AE82E6A38}"/>
              </a:ext>
            </a:extLst>
          </p:cNvPr>
          <p:cNvSpPr txBox="1"/>
          <p:nvPr/>
        </p:nvSpPr>
        <p:spPr>
          <a:xfrm>
            <a:off x="6901782" y="1160909"/>
            <a:ext cx="4122468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13. </a:t>
            </a:r>
            <a:r>
              <a:rPr lang="es-EC" sz="1500" i="1" dirty="0" err="1">
                <a:latin typeface="Arial"/>
                <a:ea typeface="Calibri" panose="020F0502020204030204" pitchFamily="34" charset="0"/>
                <a:cs typeface="Arial"/>
              </a:rPr>
              <a:t>Explantes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 de segmentos nodales con oxidación y vivos </a:t>
            </a:r>
            <a:r>
              <a:rPr lang="es-ES" sz="1500" i="1" dirty="0">
                <a:latin typeface="Arial"/>
                <a:ea typeface="Calibri" panose="020F0502020204030204" pitchFamily="34" charset="0"/>
                <a:cs typeface="Arial"/>
              </a:rPr>
              <a:t>(Vallejo, 2021)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.</a:t>
            </a:r>
            <a:endParaRPr lang="es-EC" sz="1500" i="1" dirty="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4144199-AF7B-414E-8B22-92CA2FAA13EC}"/>
              </a:ext>
            </a:extLst>
          </p:cNvPr>
          <p:cNvSpPr txBox="1"/>
          <p:nvPr/>
        </p:nvSpPr>
        <p:spPr>
          <a:xfrm>
            <a:off x="1027455" y="1160908"/>
            <a:ext cx="4562824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12. 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Porcentaje de </a:t>
            </a:r>
            <a:r>
              <a:rPr lang="es-EC" sz="1500" i="1" dirty="0" err="1">
                <a:latin typeface="Arial"/>
                <a:ea typeface="Calibri" panose="020F0502020204030204" pitchFamily="34" charset="0"/>
                <a:cs typeface="Arial"/>
              </a:rPr>
              <a:t>explantes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 oxidados, </a:t>
            </a:r>
            <a:r>
              <a:rPr lang="es-ES" sz="1500" i="1" dirty="0">
                <a:latin typeface="Arial"/>
                <a:ea typeface="Calibri" panose="020F0502020204030204" pitchFamily="34" charset="0"/>
                <a:cs typeface="Arial"/>
              </a:rPr>
              <a:t>evaluados a los 7 y 14 días de siembra (Vallejo, 2021).</a:t>
            </a:r>
            <a:endParaRPr lang="es-EC" sz="1500" i="1" dirty="0">
              <a:latin typeface="Arial"/>
              <a:cs typeface="Arial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3373325-2443-4BA2-98CD-0CCC6800B629}"/>
              </a:ext>
            </a:extLst>
          </p:cNvPr>
          <p:cNvSpPr txBox="1"/>
          <p:nvPr/>
        </p:nvSpPr>
        <p:spPr>
          <a:xfrm>
            <a:off x="646545" y="712345"/>
            <a:ext cx="82244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Oxidación</a:t>
            </a:r>
            <a:endParaRPr lang="es-EC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5E693FC-7F0E-4A81-8858-1D22ABCC5256}"/>
              </a:ext>
            </a:extLst>
          </p:cNvPr>
          <p:cNvGrpSpPr/>
          <p:nvPr/>
        </p:nvGrpSpPr>
        <p:grpSpPr>
          <a:xfrm>
            <a:off x="1075521" y="1945622"/>
            <a:ext cx="4472425" cy="3540777"/>
            <a:chOff x="1866829" y="1668259"/>
            <a:chExt cx="3868951" cy="2829006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1B5C5861-0B92-49C9-937F-44B32CFBB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6829" y="1668259"/>
              <a:ext cx="3868951" cy="282900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073FD3FF-02E1-4948-9A6D-CD20440AB148}"/>
                </a:ext>
              </a:extLst>
            </p:cNvPr>
            <p:cNvSpPr/>
            <p:nvPr/>
          </p:nvSpPr>
          <p:spPr>
            <a:xfrm>
              <a:off x="3851564" y="2795757"/>
              <a:ext cx="434109" cy="101886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71724B63-BA54-4FBD-9807-FE4488AD7179}"/>
                </a:ext>
              </a:extLst>
            </p:cNvPr>
            <p:cNvSpPr/>
            <p:nvPr/>
          </p:nvSpPr>
          <p:spPr>
            <a:xfrm>
              <a:off x="3124733" y="2786057"/>
              <a:ext cx="443264" cy="102731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F5D7FEB-4A92-41D3-89A0-B2D49CFE21ED}"/>
              </a:ext>
            </a:extLst>
          </p:cNvPr>
          <p:cNvSpPr txBox="1"/>
          <p:nvPr/>
        </p:nvSpPr>
        <p:spPr>
          <a:xfrm>
            <a:off x="646545" y="6316858"/>
            <a:ext cx="6097464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6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(</a:t>
            </a:r>
            <a:r>
              <a:rPr lang="es-EC" sz="1600" dirty="0" err="1">
                <a:effectLst/>
                <a:latin typeface="Verdana"/>
                <a:ea typeface="Calibri" panose="020F0502020204030204" pitchFamily="34" charset="0"/>
                <a:cs typeface="Times New Roman"/>
              </a:rPr>
              <a:t>Sharry</a:t>
            </a:r>
            <a:r>
              <a:rPr lang="es-EC" sz="16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 </a:t>
            </a:r>
            <a:r>
              <a:rPr lang="es-EC" sz="1600" i="1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et al</a:t>
            </a:r>
            <a:r>
              <a:rPr lang="es-EC" sz="16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.,2020)</a:t>
            </a:r>
            <a:endParaRPr lang="es-EC" sz="1600">
              <a:latin typeface="Calibri"/>
              <a:ea typeface="Verdana"/>
              <a:cs typeface="Times New Roman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E75A0D0-5EF2-4FAE-9FB4-9F41F288A8A8}"/>
              </a:ext>
            </a:extLst>
          </p:cNvPr>
          <p:cNvSpPr txBox="1"/>
          <p:nvPr/>
        </p:nvSpPr>
        <p:spPr>
          <a:xfrm>
            <a:off x="2586656" y="3520933"/>
            <a:ext cx="333746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C" sz="800" dirty="0">
                <a:latin typeface="Arial"/>
                <a:cs typeface="Arial"/>
              </a:rPr>
              <a:t>8%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5AD8C77-14F9-4E24-9A4D-E3A97B490FD0}"/>
              </a:ext>
            </a:extLst>
          </p:cNvPr>
          <p:cNvSpPr txBox="1"/>
          <p:nvPr/>
        </p:nvSpPr>
        <p:spPr>
          <a:xfrm>
            <a:off x="3475655" y="3510348"/>
            <a:ext cx="333746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C" sz="800" dirty="0">
                <a:latin typeface="Arial"/>
                <a:cs typeface="Arial"/>
              </a:rPr>
              <a:t>8%</a:t>
            </a:r>
          </a:p>
        </p:txBody>
      </p:sp>
      <p:pic>
        <p:nvPicPr>
          <p:cNvPr id="10" name="Imagen 11" descr="Imagen que contiene alimentos, foto, tabla, comida&#10;&#10;Descripción generada automáticamente">
            <a:extLst>
              <a:ext uri="{FF2B5EF4-FFF2-40B4-BE49-F238E27FC236}">
                <a16:creationId xmlns:a16="http://schemas.microsoft.com/office/drawing/2014/main" id="{FD7A76D7-34DA-4027-A90D-C256B8C23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233" y="1954745"/>
            <a:ext cx="4119034" cy="34670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093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RESULTADOS Y DISCUSIÓN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FBC5DC-E563-4E13-92FA-0604D66C27A5}"/>
              </a:ext>
            </a:extLst>
          </p:cNvPr>
          <p:cNvSpPr txBox="1"/>
          <p:nvPr/>
        </p:nvSpPr>
        <p:spPr>
          <a:xfrm>
            <a:off x="8571346" y="615605"/>
            <a:ext cx="3620654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Aislamiento de protoplastos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B4C9769-1180-451D-8E1D-4925BBD67D50}"/>
              </a:ext>
            </a:extLst>
          </p:cNvPr>
          <p:cNvSpPr txBox="1"/>
          <p:nvPr/>
        </p:nvSpPr>
        <p:spPr>
          <a:xfrm>
            <a:off x="634283" y="1035608"/>
            <a:ext cx="483609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14. </a:t>
            </a:r>
            <a:r>
              <a:rPr lang="es-ES" sz="1500" i="1" dirty="0">
                <a:latin typeface="Arial"/>
                <a:ea typeface="Calibri" panose="020F0502020204030204" pitchFamily="34" charset="0"/>
                <a:cs typeface="Arial"/>
              </a:rPr>
              <a:t>Protoplastos de arándano observados con un aumento de 100x. Las fotografías fueron tomadas a 14 horas (1), 18 horas (2), 28 horas (3) y 34 horas (4) (Vallejo, 2021). </a:t>
            </a:r>
            <a:endParaRPr lang="es-EC" sz="1500" i="1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918F62F-9B02-45D7-B6A6-ACF244CAA334}"/>
              </a:ext>
            </a:extLst>
          </p:cNvPr>
          <p:cNvGrpSpPr/>
          <p:nvPr/>
        </p:nvGrpSpPr>
        <p:grpSpPr>
          <a:xfrm>
            <a:off x="704087" y="2080565"/>
            <a:ext cx="4776876" cy="3627006"/>
            <a:chOff x="603817" y="1641376"/>
            <a:chExt cx="4508841" cy="346401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97E690D-73F1-497C-8221-FF75B58F4E4C}"/>
                </a:ext>
              </a:extLst>
            </p:cNvPr>
            <p:cNvPicPr/>
            <p:nvPr/>
          </p:nvPicPr>
          <p:blipFill rotWithShape="1">
            <a:blip r:embed="rId3"/>
            <a:srcRect l="829" t="2003" r="2246" b="1726"/>
            <a:stretch/>
          </p:blipFill>
          <p:spPr>
            <a:xfrm>
              <a:off x="603817" y="1641376"/>
              <a:ext cx="4508841" cy="345390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D3404C5-AEE8-43E2-901E-A7EA8D078FA3}"/>
                </a:ext>
              </a:extLst>
            </p:cNvPr>
            <p:cNvSpPr txBox="1"/>
            <p:nvPr/>
          </p:nvSpPr>
          <p:spPr>
            <a:xfrm>
              <a:off x="603818" y="3034075"/>
              <a:ext cx="313541" cy="333848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500" dirty="0"/>
                <a:t>1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5B230AE4-F2A6-4B00-9C11-FF431F91E3E4}"/>
                </a:ext>
              </a:extLst>
            </p:cNvPr>
            <p:cNvSpPr txBox="1"/>
            <p:nvPr/>
          </p:nvSpPr>
          <p:spPr>
            <a:xfrm>
              <a:off x="2894188" y="3038367"/>
              <a:ext cx="313541" cy="333849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C" sz="1500" dirty="0"/>
                <a:t>2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30C7D00-014D-4246-B278-35DAFC74CAA2}"/>
                </a:ext>
              </a:extLst>
            </p:cNvPr>
            <p:cNvSpPr txBox="1"/>
            <p:nvPr/>
          </p:nvSpPr>
          <p:spPr>
            <a:xfrm>
              <a:off x="609456" y="4761434"/>
              <a:ext cx="313541" cy="333849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C" sz="1500" dirty="0"/>
                <a:t>3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F716C9F-D5D9-4486-B1E4-298C557BBED7}"/>
                </a:ext>
              </a:extLst>
            </p:cNvPr>
            <p:cNvSpPr txBox="1"/>
            <p:nvPr/>
          </p:nvSpPr>
          <p:spPr>
            <a:xfrm>
              <a:off x="2879231" y="4771540"/>
              <a:ext cx="313541" cy="333849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C" sz="1500" dirty="0"/>
                <a:t>4</a:t>
              </a: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69656E0B-4681-4B94-A242-26F959E4B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808" y="2110265"/>
            <a:ext cx="5029224" cy="36164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E6C606BF-B9F4-41D6-A1F1-3F5115EC7D89}"/>
              </a:ext>
            </a:extLst>
          </p:cNvPr>
          <p:cNvSpPr/>
          <p:nvPr/>
        </p:nvSpPr>
        <p:spPr>
          <a:xfrm>
            <a:off x="9521835" y="2552839"/>
            <a:ext cx="71207" cy="7492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Flecha: hacia abajo 19">
            <a:extLst>
              <a:ext uri="{FF2B5EF4-FFF2-40B4-BE49-F238E27FC236}">
                <a16:creationId xmlns:a16="http://schemas.microsoft.com/office/drawing/2014/main" id="{93AC7FD5-2332-47C8-8B26-1A764329FAA9}"/>
              </a:ext>
            </a:extLst>
          </p:cNvPr>
          <p:cNvSpPr/>
          <p:nvPr/>
        </p:nvSpPr>
        <p:spPr>
          <a:xfrm>
            <a:off x="9511253" y="2244545"/>
            <a:ext cx="71207" cy="214058"/>
          </a:xfrm>
          <a:prstGeom prst="downArrow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592439D-9C67-4146-BF5F-A32608E00308}"/>
              </a:ext>
            </a:extLst>
          </p:cNvPr>
          <p:cNvSpPr txBox="1"/>
          <p:nvPr/>
        </p:nvSpPr>
        <p:spPr>
          <a:xfrm>
            <a:off x="6584659" y="1100353"/>
            <a:ext cx="5101373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15. </a:t>
            </a:r>
            <a:r>
              <a:rPr lang="es-ES" sz="1500" i="1" dirty="0">
                <a:latin typeface="Arial"/>
                <a:ea typeface="Calibri" panose="020F0502020204030204" pitchFamily="34" charset="0"/>
                <a:cs typeface="Arial"/>
              </a:rPr>
              <a:t>Curvas de concentración promedio de protoplastos. </a:t>
            </a:r>
            <a:r>
              <a:rPr lang="pt-BR" sz="1500" i="1" dirty="0">
                <a:latin typeface="Arial"/>
                <a:ea typeface="Calibri" panose="020F0502020204030204" pitchFamily="34" charset="0"/>
                <a:cs typeface="Arial"/>
              </a:rPr>
              <a:t>C= </a:t>
            </a:r>
            <a:r>
              <a:rPr lang="pt-BR" sz="1500" i="1" dirty="0" err="1">
                <a:latin typeface="Arial"/>
                <a:ea typeface="Calibri" panose="020F0502020204030204" pitchFamily="34" charset="0"/>
                <a:cs typeface="Arial"/>
              </a:rPr>
              <a:t>celulasa</a:t>
            </a:r>
            <a:r>
              <a:rPr lang="pt-BR" sz="1500" i="1" dirty="0">
                <a:latin typeface="Arial"/>
                <a:ea typeface="Calibri" panose="020F0502020204030204" pitchFamily="34" charset="0"/>
                <a:cs typeface="Arial"/>
              </a:rPr>
              <a:t>, M=</a:t>
            </a:r>
            <a:r>
              <a:rPr lang="pt-BR" sz="1500" i="1" dirty="0" err="1">
                <a:latin typeface="Arial"/>
                <a:ea typeface="Calibri" panose="020F0502020204030204" pitchFamily="34" charset="0"/>
                <a:cs typeface="Arial"/>
              </a:rPr>
              <a:t>macerozima</a:t>
            </a:r>
            <a:r>
              <a:rPr lang="pt-BR" sz="1500" i="1" dirty="0">
                <a:latin typeface="Arial"/>
                <a:ea typeface="Calibri" panose="020F0502020204030204" pitchFamily="34" charset="0"/>
                <a:cs typeface="Arial"/>
              </a:rPr>
              <a:t>, P=</a:t>
            </a:r>
            <a:r>
              <a:rPr lang="pt-BR" sz="1500" i="1" dirty="0" err="1">
                <a:latin typeface="Arial"/>
                <a:ea typeface="Calibri" panose="020F0502020204030204" pitchFamily="34" charset="0"/>
                <a:cs typeface="Arial"/>
              </a:rPr>
              <a:t>pectinasa</a:t>
            </a:r>
            <a:r>
              <a:rPr lang="pt-BR" sz="1500" i="1" dirty="0">
                <a:latin typeface="Arial"/>
                <a:ea typeface="Calibri" panose="020F0502020204030204" pitchFamily="34" charset="0"/>
                <a:cs typeface="Arial"/>
              </a:rPr>
              <a:t>, Pp/</a:t>
            </a:r>
            <a:r>
              <a:rPr lang="pt-BR" sz="1500" i="1" dirty="0" err="1">
                <a:latin typeface="Arial"/>
                <a:ea typeface="Calibri" panose="020F0502020204030204" pitchFamily="34" charset="0"/>
                <a:cs typeface="Arial"/>
              </a:rPr>
              <a:t>gFW</a:t>
            </a:r>
            <a:r>
              <a:rPr lang="pt-BR" sz="1500" i="1" dirty="0">
                <a:latin typeface="Arial"/>
                <a:ea typeface="Calibri" panose="020F0502020204030204" pitchFamily="34" charset="0"/>
                <a:cs typeface="Arial"/>
              </a:rPr>
              <a:t>=protoplastos por gramo de peso fresco </a:t>
            </a:r>
            <a:r>
              <a:rPr lang="es-ES" sz="1500" i="1" dirty="0">
                <a:latin typeface="Arial"/>
                <a:ea typeface="Calibri" panose="020F0502020204030204" pitchFamily="34" charset="0"/>
                <a:cs typeface="Arial"/>
              </a:rPr>
              <a:t>(Vallejo, 2021)</a:t>
            </a:r>
            <a:r>
              <a:rPr lang="pt-BR" sz="1500" i="1" dirty="0">
                <a:latin typeface="Arial"/>
                <a:ea typeface="Calibri" panose="020F0502020204030204" pitchFamily="34" charset="0"/>
                <a:cs typeface="Arial"/>
              </a:rPr>
              <a:t>.</a:t>
            </a:r>
            <a:endParaRPr lang="es-EC" sz="1500" i="1" dirty="0">
              <a:latin typeface="Arial"/>
              <a:cs typeface="Arial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7248F64-20CE-46F9-BA06-3A1D3FAE71CE}"/>
              </a:ext>
            </a:extLst>
          </p:cNvPr>
          <p:cNvSpPr txBox="1"/>
          <p:nvPr/>
        </p:nvSpPr>
        <p:spPr>
          <a:xfrm>
            <a:off x="9552936" y="2206446"/>
            <a:ext cx="91106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3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5.95x10</a:t>
            </a:r>
            <a:r>
              <a:rPr lang="es-EC" sz="1300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endParaRPr lang="es-EC" sz="1300" baseline="300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A5259B3-9490-4CFA-B9AD-04347025936C}"/>
              </a:ext>
            </a:extLst>
          </p:cNvPr>
          <p:cNvSpPr txBox="1"/>
          <p:nvPr/>
        </p:nvSpPr>
        <p:spPr>
          <a:xfrm>
            <a:off x="651170" y="6396891"/>
            <a:ext cx="6097464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(Roca &amp; </a:t>
            </a:r>
            <a:r>
              <a:rPr lang="es-EC" sz="1500" dirty="0" err="1">
                <a:effectLst/>
                <a:latin typeface="Verdana"/>
                <a:ea typeface="Calibri" panose="020F0502020204030204" pitchFamily="34" charset="0"/>
                <a:cs typeface="Times New Roman"/>
              </a:rPr>
              <a:t>Mroginski</a:t>
            </a:r>
            <a:r>
              <a:rPr lang="es-EC" sz="1500" dirty="0">
                <a:latin typeface="Verdana"/>
                <a:ea typeface="Calibri" panose="020F0502020204030204" pitchFamily="34" charset="0"/>
                <a:cs typeface="Times New Roman"/>
              </a:rPr>
              <a:t>, </a:t>
            </a:r>
            <a:r>
              <a:rPr lang="es-EC" sz="15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1991</a:t>
            </a:r>
            <a:r>
              <a:rPr lang="es-EC" sz="1500" dirty="0">
                <a:latin typeface="Verdana"/>
                <a:ea typeface="Calibri" panose="020F0502020204030204" pitchFamily="34" charset="0"/>
                <a:cs typeface="Times New Roman"/>
              </a:rPr>
              <a:t>) </a:t>
            </a:r>
            <a:endParaRPr lang="es-EC" sz="15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199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59" y="107774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RESULTADOS Y DISCUSIÓN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FBC5DC-E563-4E13-92FA-0604D66C27A5}"/>
              </a:ext>
            </a:extLst>
          </p:cNvPr>
          <p:cNvSpPr txBox="1"/>
          <p:nvPr/>
        </p:nvSpPr>
        <p:spPr>
          <a:xfrm>
            <a:off x="9393382" y="615605"/>
            <a:ext cx="2798618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Análisis bibliográfico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96EEA68-4E90-4C06-B690-88AE4EADE9B8}"/>
              </a:ext>
            </a:extLst>
          </p:cNvPr>
          <p:cNvSpPr txBox="1"/>
          <p:nvPr/>
        </p:nvSpPr>
        <p:spPr>
          <a:xfrm>
            <a:off x="6943833" y="1161470"/>
            <a:ext cx="4292735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16. </a:t>
            </a:r>
            <a:r>
              <a:rPr lang="es-ES" sz="1500" i="1" dirty="0">
                <a:latin typeface="Arial"/>
                <a:ea typeface="Calibri" panose="020F0502020204030204" pitchFamily="34" charset="0"/>
                <a:cs typeface="Arial"/>
              </a:rPr>
              <a:t>Porcentaje de publicaciones por país de origen (Vallejo, 2021).</a:t>
            </a:r>
            <a:endParaRPr lang="es-EC" sz="1500" i="1" dirty="0">
              <a:latin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A8B5CF0-F3EA-4B48-A2BE-CF393C791E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1" r="4596"/>
          <a:stretch/>
        </p:blipFill>
        <p:spPr>
          <a:xfrm>
            <a:off x="7016261" y="1892001"/>
            <a:ext cx="4220307" cy="337567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FC388959-DD4C-4A45-85BD-4D52615712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9034513"/>
              </p:ext>
            </p:extLst>
          </p:nvPr>
        </p:nvGraphicFramePr>
        <p:xfrm>
          <a:off x="802640" y="1488905"/>
          <a:ext cx="4907280" cy="4181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7780F817-6039-4897-B0F8-44B163655DB3}"/>
              </a:ext>
            </a:extLst>
          </p:cNvPr>
          <p:cNvSpPr txBox="1"/>
          <p:nvPr/>
        </p:nvSpPr>
        <p:spPr>
          <a:xfrm>
            <a:off x="802640" y="927733"/>
            <a:ext cx="82244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Publicaciones seleccionadas</a:t>
            </a:r>
          </a:p>
        </p:txBody>
      </p:sp>
    </p:spTree>
    <p:extLst>
      <p:ext uri="{BB962C8B-B14F-4D97-AF65-F5344CB8AC3E}">
        <p14:creationId xmlns:p14="http://schemas.microsoft.com/office/powerpoint/2010/main" val="54719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RESULTADOS Y DISCUSIÓN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FBC5DC-E563-4E13-92FA-0604D66C27A5}"/>
              </a:ext>
            </a:extLst>
          </p:cNvPr>
          <p:cNvSpPr txBox="1"/>
          <p:nvPr/>
        </p:nvSpPr>
        <p:spPr>
          <a:xfrm>
            <a:off x="8617526" y="615605"/>
            <a:ext cx="3574473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Aislamiento de protoplastos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5F0B631-4BAB-47B7-90D0-19DE573DA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278" y="1842159"/>
            <a:ext cx="3622246" cy="32048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61C045F-5EE5-4296-BAA2-CD7EF21B12B5}"/>
              </a:ext>
            </a:extLst>
          </p:cNvPr>
          <p:cNvSpPr txBox="1"/>
          <p:nvPr/>
        </p:nvSpPr>
        <p:spPr>
          <a:xfrm>
            <a:off x="8035809" y="1274128"/>
            <a:ext cx="3701107" cy="5645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17. 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Tiempo de digestión por ensayo </a:t>
            </a:r>
            <a:r>
              <a:rPr lang="es-ES" sz="1500" i="1" dirty="0">
                <a:latin typeface="Arial"/>
                <a:ea typeface="Calibri" panose="020F0502020204030204" pitchFamily="34" charset="0"/>
                <a:cs typeface="Arial"/>
              </a:rPr>
              <a:t>(Vallejo, 2021)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.</a:t>
            </a:r>
            <a:endParaRPr lang="es-EC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64B3EB6-ACE3-474E-BE25-56146228F702}"/>
              </a:ext>
            </a:extLst>
          </p:cNvPr>
          <p:cNvSpPr txBox="1"/>
          <p:nvPr/>
        </p:nvSpPr>
        <p:spPr>
          <a:xfrm>
            <a:off x="585771" y="1166135"/>
            <a:ext cx="6721422" cy="8002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+mj-lt"/>
                <a:ea typeface="Calibri" panose="020F0502020204030204" pitchFamily="34" charset="0"/>
                <a:cs typeface="Arial"/>
              </a:rPr>
              <a:t>Tabla 4.</a:t>
            </a:r>
            <a:r>
              <a:rPr lang="es-EC" sz="1500" i="1" dirty="0">
                <a:latin typeface="+mj-lt"/>
                <a:ea typeface="Calibri" panose="020F0502020204030204" pitchFamily="34" charset="0"/>
                <a:cs typeface="Arial"/>
              </a:rPr>
              <a:t> </a:t>
            </a:r>
            <a:r>
              <a:rPr lang="es-EC" sz="1500" b="0" i="1" dirty="0">
                <a:effectLst/>
                <a:latin typeface="+mj-lt"/>
                <a:ea typeface="Calibri" panose="020F0502020204030204" pitchFamily="34" charset="0"/>
                <a:cs typeface="Times New Roman"/>
              </a:rPr>
              <a:t>Resumen de las técnicas de aislamiento de protoplastos de los estudios analizados</a:t>
            </a:r>
            <a:r>
              <a:rPr lang="es-EC" sz="1500" i="1" dirty="0">
                <a:latin typeface="+mj-lt"/>
                <a:ea typeface="Calibri" panose="020F0502020204030204" pitchFamily="34" charset="0"/>
                <a:cs typeface="Times New Roman"/>
              </a:rPr>
              <a:t> </a:t>
            </a:r>
            <a:r>
              <a:rPr lang="es-ES" sz="1500" i="1" dirty="0">
                <a:latin typeface="+mj-lt"/>
                <a:ea typeface="Calibri" panose="020F0502020204030204" pitchFamily="34" charset="0"/>
                <a:cs typeface="Arial"/>
              </a:rPr>
              <a:t>(Vallejo, 2021)</a:t>
            </a:r>
            <a:r>
              <a:rPr lang="es-EC" sz="1500" i="1" dirty="0">
                <a:latin typeface="+mj-lt"/>
                <a:ea typeface="Calibri" panose="020F0502020204030204" pitchFamily="34" charset="0"/>
                <a:cs typeface="Arial"/>
              </a:rPr>
              <a:t>.</a:t>
            </a:r>
            <a:endParaRPr lang="es-EC" sz="1500" b="1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C" sz="160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2822636-A509-4AEF-A167-208734EE2773}"/>
              </a:ext>
            </a:extLst>
          </p:cNvPr>
          <p:cNvSpPr txBox="1"/>
          <p:nvPr/>
        </p:nvSpPr>
        <p:spPr>
          <a:xfrm>
            <a:off x="642975" y="6373991"/>
            <a:ext cx="6096000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(Suarez, 2020</a:t>
            </a:r>
            <a:r>
              <a:rPr lang="es-EC" sz="1500" b="0" i="0" dirty="0">
                <a:solidFill>
                  <a:srgbClr val="000000"/>
                </a:solidFill>
                <a:effectLst/>
                <a:latin typeface="Verdana"/>
                <a:ea typeface="Verdana"/>
              </a:rPr>
              <a:t>)</a:t>
            </a:r>
            <a:endParaRPr lang="es-EC" sz="1500">
              <a:latin typeface="Verdana"/>
              <a:ea typeface="Verdana"/>
            </a:endParaRPr>
          </a:p>
        </p:txBody>
      </p:sp>
      <p:pic>
        <p:nvPicPr>
          <p:cNvPr id="8" name="Imagen 8" descr="Tabla&#10;&#10;Descripción generada automáticamente">
            <a:extLst>
              <a:ext uri="{FF2B5EF4-FFF2-40B4-BE49-F238E27FC236}">
                <a16:creationId xmlns:a16="http://schemas.microsoft.com/office/drawing/2014/main" id="{363602CB-1EE5-4CEE-94BB-274596725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67" y="1837192"/>
            <a:ext cx="6669616" cy="337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RESULTADOS Y DISCUSIÓN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185797-1B70-4009-9B7B-86686969E50C}"/>
              </a:ext>
            </a:extLst>
          </p:cNvPr>
          <p:cNvSpPr txBox="1"/>
          <p:nvPr/>
        </p:nvSpPr>
        <p:spPr>
          <a:xfrm>
            <a:off x="8589818" y="615605"/>
            <a:ext cx="3602182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Purificación de protoplastos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F800CF2-D2D9-40F4-A6EC-2C48CDEB8741}"/>
              </a:ext>
            </a:extLst>
          </p:cNvPr>
          <p:cNvSpPr txBox="1"/>
          <p:nvPr/>
        </p:nvSpPr>
        <p:spPr>
          <a:xfrm>
            <a:off x="717595" y="639290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(Liu, 2005)</a:t>
            </a:r>
            <a:endParaRPr lang="es-EC" sz="1600" dirty="0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4381ECC1-76FE-410D-B597-85F65A4A535A}"/>
              </a:ext>
            </a:extLst>
          </p:cNvPr>
          <p:cNvGrpSpPr/>
          <p:nvPr/>
        </p:nvGrpSpPr>
        <p:grpSpPr>
          <a:xfrm>
            <a:off x="841248" y="2010538"/>
            <a:ext cx="3407766" cy="3559210"/>
            <a:chOff x="970955" y="1175091"/>
            <a:chExt cx="3499447" cy="3886438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6E97F886-1487-45F0-BAE0-6B2F897F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135" y="1221271"/>
              <a:ext cx="1409271" cy="3770257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F1A2CBC-489B-47DF-A3E7-E0825C3DCD7D}"/>
                </a:ext>
              </a:extLst>
            </p:cNvPr>
            <p:cNvSpPr txBox="1"/>
            <p:nvPr/>
          </p:nvSpPr>
          <p:spPr>
            <a:xfrm>
              <a:off x="2426406" y="1597890"/>
              <a:ext cx="1552629" cy="35287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C" sz="1500" dirty="0">
                  <a:latin typeface="Arial"/>
                  <a:cs typeface="Arial"/>
                </a:rPr>
                <a:t>CPW sacarosa</a:t>
              </a:r>
              <a:endParaRPr lang="es-EC" sz="1500" dirty="0" err="1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82BACB0-4F73-42A1-88C5-1ED271E6B9FA}"/>
                </a:ext>
              </a:extLst>
            </p:cNvPr>
            <p:cNvSpPr txBox="1"/>
            <p:nvPr/>
          </p:nvSpPr>
          <p:spPr>
            <a:xfrm>
              <a:off x="2426405" y="1974509"/>
              <a:ext cx="174759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500" dirty="0"/>
                <a:t>Protoplastos vivos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E8ED542C-CB09-4AA2-9E00-C94E96B75227}"/>
                </a:ext>
              </a:extLst>
            </p:cNvPr>
            <p:cNvSpPr txBox="1"/>
            <p:nvPr/>
          </p:nvSpPr>
          <p:spPr>
            <a:xfrm>
              <a:off x="2426405" y="3259723"/>
              <a:ext cx="1343571" cy="35287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C" sz="1500" dirty="0">
                  <a:latin typeface="Arial"/>
                  <a:cs typeface="Arial"/>
                </a:rPr>
                <a:t>CPW manitol</a:t>
              </a:r>
              <a:endParaRPr lang="es-EC" sz="1500" dirty="0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EDDDA997-36AB-4439-A610-6E0FF74D5B6F}"/>
                </a:ext>
              </a:extLst>
            </p:cNvPr>
            <p:cNvSpPr txBox="1"/>
            <p:nvPr/>
          </p:nvSpPr>
          <p:spPr>
            <a:xfrm>
              <a:off x="2426405" y="4652974"/>
              <a:ext cx="20040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500" dirty="0"/>
                <a:t>Protoplastos muertos</a:t>
              </a: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0480A441-E2D1-463A-89A7-F4AE1869FE1A}"/>
                </a:ext>
              </a:extLst>
            </p:cNvPr>
            <p:cNvSpPr/>
            <p:nvPr/>
          </p:nvSpPr>
          <p:spPr>
            <a:xfrm>
              <a:off x="970955" y="1175091"/>
              <a:ext cx="3499447" cy="388643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D2FE998-B200-4A16-B8CB-EE4F8CCEF36E}"/>
              </a:ext>
            </a:extLst>
          </p:cNvPr>
          <p:cNvSpPr txBox="1"/>
          <p:nvPr/>
        </p:nvSpPr>
        <p:spPr>
          <a:xfrm>
            <a:off x="841248" y="1229296"/>
            <a:ext cx="3407766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18. 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Gradiente de densidad para la purificación de protoplastos (</a:t>
            </a:r>
            <a:r>
              <a:rPr lang="es-EC" sz="1500" i="1" dirty="0" err="1">
                <a:latin typeface="Arial"/>
                <a:ea typeface="Calibri" panose="020F0502020204030204" pitchFamily="34" charset="0"/>
                <a:cs typeface="Arial"/>
              </a:rPr>
              <a:t>Rahmani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 et al., 2016).</a:t>
            </a:r>
            <a:endParaRPr lang="es-EC" sz="1500" i="1" dirty="0">
              <a:latin typeface="Arial"/>
              <a:cs typeface="Arial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1B367DE-9F49-42E9-A914-BD5193441A43}"/>
              </a:ext>
            </a:extLst>
          </p:cNvPr>
          <p:cNvSpPr txBox="1"/>
          <p:nvPr/>
        </p:nvSpPr>
        <p:spPr>
          <a:xfrm>
            <a:off x="3512416" y="3931539"/>
            <a:ext cx="518091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C" sz="1500" dirty="0">
                <a:latin typeface="Calibri"/>
                <a:cs typeface="Calibri"/>
              </a:rPr>
              <a:t>13%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12A230B-FAE4-401D-AF6D-460522B3BADB}"/>
              </a:ext>
            </a:extLst>
          </p:cNvPr>
          <p:cNvSpPr txBox="1"/>
          <p:nvPr/>
        </p:nvSpPr>
        <p:spPr>
          <a:xfrm>
            <a:off x="3654827" y="2381201"/>
            <a:ext cx="518091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C" sz="1500" dirty="0">
                <a:latin typeface="Calibri"/>
                <a:cs typeface="Calibri"/>
              </a:rPr>
              <a:t>21%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66050193-BE4E-4241-B96A-D5E23AF4FD75}"/>
              </a:ext>
            </a:extLst>
          </p:cNvPr>
          <p:cNvGrpSpPr/>
          <p:nvPr/>
        </p:nvGrpSpPr>
        <p:grpSpPr>
          <a:xfrm>
            <a:off x="5216652" y="2055849"/>
            <a:ext cx="6307581" cy="3528866"/>
            <a:chOff x="715011" y="1585814"/>
            <a:chExt cx="5860497" cy="2807855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BC05A368-D5B6-4FE0-BFA3-5A6B6AE8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5011" y="1585814"/>
              <a:ext cx="2960365" cy="279594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24D52020-8068-4AB8-BDE0-C2A7C14BD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5376" y="1585814"/>
              <a:ext cx="2900132" cy="280785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EF7169-12F6-4124-8AC2-13D92F177195}"/>
              </a:ext>
            </a:extLst>
          </p:cNvPr>
          <p:cNvSpPr txBox="1"/>
          <p:nvPr/>
        </p:nvSpPr>
        <p:spPr>
          <a:xfrm>
            <a:off x="5216652" y="1273285"/>
            <a:ext cx="6307580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19. 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Tiempo y velocidad de centrifugado empleados en los ensayos analizados </a:t>
            </a:r>
            <a:r>
              <a:rPr lang="es-ES" sz="1500" i="1" dirty="0">
                <a:latin typeface="Arial"/>
                <a:ea typeface="Calibri" panose="020F0502020204030204" pitchFamily="34" charset="0"/>
                <a:cs typeface="Arial"/>
              </a:rPr>
              <a:t>(Vallejo, 2021)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.</a:t>
            </a:r>
            <a:endParaRPr lang="es-EC" sz="15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94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RESULTADOS Y DISCUSIÓN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FBC5DC-E563-4E13-92FA-0604D66C27A5}"/>
              </a:ext>
            </a:extLst>
          </p:cNvPr>
          <p:cNvSpPr txBox="1"/>
          <p:nvPr/>
        </p:nvSpPr>
        <p:spPr>
          <a:xfrm>
            <a:off x="9162473" y="615605"/>
            <a:ext cx="3029527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Cultivo de protoplastos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3C2BE4A-58B8-4D54-A8A6-1A27C232B577}"/>
              </a:ext>
            </a:extLst>
          </p:cNvPr>
          <p:cNvSpPr txBox="1"/>
          <p:nvPr/>
        </p:nvSpPr>
        <p:spPr>
          <a:xfrm>
            <a:off x="2475729" y="1226940"/>
            <a:ext cx="6252859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b="1" i="1" dirty="0">
                <a:latin typeface="+mj-lt"/>
                <a:ea typeface="Calibri" panose="020F0502020204030204" pitchFamily="34" charset="0"/>
                <a:cs typeface="Arial"/>
              </a:rPr>
              <a:t>Tabla 5.</a:t>
            </a:r>
            <a:r>
              <a:rPr lang="es-EC" sz="1500" i="1" dirty="0">
                <a:latin typeface="+mj-lt"/>
                <a:ea typeface="Calibri" panose="020F0502020204030204" pitchFamily="34" charset="0"/>
                <a:cs typeface="Arial"/>
              </a:rPr>
              <a:t> </a:t>
            </a:r>
            <a:r>
              <a:rPr lang="es-EC" sz="1500" b="0" i="1">
                <a:effectLst/>
                <a:latin typeface="+mj-lt"/>
                <a:ea typeface="Calibri" panose="020F0502020204030204" pitchFamily="34" charset="0"/>
                <a:cs typeface="Times New Roman"/>
              </a:rPr>
              <a:t>Condiciones para el cultivo de protoplastos</a:t>
            </a:r>
            <a:r>
              <a:rPr lang="es-EC" sz="1500" i="1">
                <a:latin typeface="+mj-lt"/>
                <a:ea typeface="Calibri" panose="020F0502020204030204" pitchFamily="34" charset="0"/>
                <a:cs typeface="Times New Roman"/>
              </a:rPr>
              <a:t> de los estudios analizados (Vallejo, 2021).</a:t>
            </a:r>
            <a:endParaRPr lang="es-EC" sz="1500" i="1">
              <a:latin typeface="+mj-lt"/>
              <a:cs typeface="Times New Roman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FB3CB26-DDF7-4EF3-8A8D-5288C155EB30}"/>
              </a:ext>
            </a:extLst>
          </p:cNvPr>
          <p:cNvSpPr txBox="1"/>
          <p:nvPr/>
        </p:nvSpPr>
        <p:spPr>
          <a:xfrm>
            <a:off x="920465" y="6396835"/>
            <a:ext cx="609600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6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(Coleman </a:t>
            </a:r>
            <a:r>
              <a:rPr lang="es-EC" sz="1600" i="1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et al</a:t>
            </a:r>
            <a:r>
              <a:rPr lang="es-EC" sz="1600" dirty="0">
                <a:effectLst/>
                <a:latin typeface="Verdana"/>
                <a:ea typeface="Calibri" panose="020F0502020204030204" pitchFamily="34" charset="0"/>
                <a:cs typeface="Times New Roman"/>
              </a:rPr>
              <a:t>., 2003)</a:t>
            </a:r>
            <a:endParaRPr lang="es-EC" sz="1600">
              <a:latin typeface="Calibri"/>
              <a:ea typeface="Verdana"/>
              <a:cs typeface="Times New Roman"/>
            </a:endParaRPr>
          </a:p>
        </p:txBody>
      </p:sp>
      <p:pic>
        <p:nvPicPr>
          <p:cNvPr id="10" name="Imagen 10" descr="Tabla&#10;&#10;Descripción generada automáticamente">
            <a:extLst>
              <a:ext uri="{FF2B5EF4-FFF2-40B4-BE49-F238E27FC236}">
                <a16:creationId xmlns:a16="http://schemas.microsoft.com/office/drawing/2014/main" id="{6864BB7C-BD6C-4875-9A2B-3683F707E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734" y="2057760"/>
            <a:ext cx="7325782" cy="3652647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0F6AA0B9-5E17-4F47-A9A8-1C3384C1CC12}"/>
              </a:ext>
            </a:extLst>
          </p:cNvPr>
          <p:cNvCxnSpPr/>
          <p:nvPr/>
        </p:nvCxnSpPr>
        <p:spPr>
          <a:xfrm flipV="1">
            <a:off x="2548467" y="5300133"/>
            <a:ext cx="7270749" cy="31750"/>
          </a:xfrm>
          <a:prstGeom prst="straightConnector1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CONCLUSIONES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9921468-CE5F-47C3-8311-D2130DD66FA8}"/>
              </a:ext>
            </a:extLst>
          </p:cNvPr>
          <p:cNvSpPr/>
          <p:nvPr/>
        </p:nvSpPr>
        <p:spPr>
          <a:xfrm>
            <a:off x="862824" y="1076857"/>
            <a:ext cx="10507140" cy="5001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La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desinfección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de segmentos nodales de arándano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(</a:t>
            </a:r>
            <a:r>
              <a:rPr lang="es-EC" sz="1700" i="1" err="1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Vaccinium</a:t>
            </a:r>
            <a:r>
              <a:rPr lang="es-EC" sz="1700" i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 </a:t>
            </a:r>
            <a:r>
              <a:rPr lang="es-EC" sz="1700" i="1" err="1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corymbosum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 L.) requirió un tratamiento fitosanitario con 2mL/L de SKUL-27, seguido de un tratamiento de desinfección con 2% de detergente, 70% de etanol, 4mL/L de SKULL-27 y 3% de hipoclorito de sodio, donde se consiguió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anular la contaminación bacteriana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 y mantener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la contaminación fúngica por debajo de 10%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y la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oxidación por debajo de 8%.</a:t>
            </a:r>
          </a:p>
          <a:p>
            <a:pPr marL="342900" indent="-342900" algn="just">
              <a:lnSpc>
                <a:spcPct val="2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El mejor tratamiento para el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aislamiento de protoplastos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fue Ta2 (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celulasa 1%, macerozima 1.5% y pectinasa 0.3%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) a un tiempo de incubación de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28 horas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, dando como resultado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5.95x10</a:t>
            </a:r>
            <a:r>
              <a:rPr lang="es-EC" sz="1700" b="1" baseline="300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4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protoplastos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por peso fresco de material vegetal.</a:t>
            </a:r>
            <a:r>
              <a:rPr lang="es-EC" sz="17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 </a:t>
            </a:r>
            <a:endParaRPr lang="es-CO" sz="17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8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CONCLUSIONES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9921468-CE5F-47C3-8311-D2130DD66FA8}"/>
              </a:ext>
            </a:extLst>
          </p:cNvPr>
          <p:cNvSpPr/>
          <p:nvPr/>
        </p:nvSpPr>
        <p:spPr>
          <a:xfrm>
            <a:off x="862824" y="1076857"/>
            <a:ext cx="10507140" cy="552510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En base al análisis bibliográfico para la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purificación de protoplastos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se puede concluir que con un manejo adecuado de las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condiciones de centrifugación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seguido de un paso de separación de los protoplastos por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gradiente de densidad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se incrementa notablemente el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rendimiento de los protoplastos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obtenidos a partir de una muestra vegetal.</a:t>
            </a:r>
          </a:p>
          <a:p>
            <a:pPr marL="342900" lvl="0" indent="-342900">
              <a:lnSpc>
                <a:spcPct val="2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La revisión de artículos científicos sobre el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cultivo de protoplastos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indica que el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medio de cultivo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aplicado debe seleccionarse de acuerdo a las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necesidades nutrimentales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de la planta de interés, también es importante formular una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composición de reguladores de crecimiento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que favorezca la proliferación de protoplastos y la regeneración de la pared celular, a través del balance </a:t>
            </a:r>
            <a:r>
              <a:rPr lang="es-EC" sz="17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auxina/citoquinina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.</a:t>
            </a:r>
            <a:endParaRPr lang="es-CO" sz="1700" dirty="0">
              <a:latin typeface="Arial"/>
              <a:ea typeface="Calibri" panose="020F0502020204030204" pitchFamily="34" charset="0"/>
              <a:cs typeface="Times New Roman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0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RECOMENDACIONES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6B4565C-F79A-4F8F-B145-18373EE8C63F}"/>
              </a:ext>
            </a:extLst>
          </p:cNvPr>
          <p:cNvSpPr/>
          <p:nvPr/>
        </p:nvSpPr>
        <p:spPr>
          <a:xfrm>
            <a:off x="979240" y="1002774"/>
            <a:ext cx="10507140" cy="645869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Se recomienda evaluar el efecto de diferentes concentraciones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 de regulador osmótico (manitol) en el </a:t>
            </a:r>
            <a:r>
              <a:rPr lang="es-EC" sz="17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rendimiento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 </a:t>
            </a:r>
            <a:r>
              <a:rPr lang="es-EC" sz="17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del 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aislamiento de protoplastos</a:t>
            </a:r>
            <a:r>
              <a:rPr lang="es-EC" sz="17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 de arándano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Se sugiere determinar un diseño experimental para evaluar la eficiencia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 </a:t>
            </a:r>
            <a:r>
              <a:rPr lang="es-EC" sz="17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de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tratamientos </a:t>
            </a:r>
            <a:r>
              <a:rPr lang="es-EC" sz="17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de purificación con varias condiciones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 centrifugado</a:t>
            </a:r>
            <a:r>
              <a:rPr lang="es-EC" sz="17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.</a:t>
            </a:r>
            <a:endParaRPr lang="es-EC" sz="1700" dirty="0">
              <a:solidFill>
                <a:srgbClr val="000000"/>
              </a:solidFill>
              <a:effectLst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Se sugiere emplear KM, WPM y MS con ANA y 6-BAP como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reguladores de </a:t>
            </a:r>
            <a:r>
              <a:rPr lang="es-EC" sz="17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crecimiento para 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realizar el cultivo de protoplastos</a:t>
            </a:r>
            <a:r>
              <a:rPr lang="es-EC" sz="17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 de arándano</a:t>
            </a:r>
            <a:r>
              <a:rPr lang="es-EC" sz="17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.</a:t>
            </a:r>
            <a:endParaRPr lang="es-EC" sz="170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Se recomienda emplear las metodologías de aislamiento de protoplastos de arándano desarrolladas en este trabajo en futuras investigaciones para el mejoramiento genético de este cultivo.</a:t>
            </a:r>
          </a:p>
          <a:p>
            <a:pPr marL="342900" indent="-342900">
              <a:lnSpc>
                <a:spcPct val="2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s-EC" sz="1800" dirty="0">
              <a:solidFill>
                <a:srgbClr val="000000"/>
              </a:solidFill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lvl="0">
              <a:lnSpc>
                <a:spcPct val="200000"/>
              </a:lnSpc>
              <a:spcAft>
                <a:spcPts val="1200"/>
              </a:spcAft>
            </a:pPr>
            <a:endParaRPr lang="es-CO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8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172" y="83165"/>
            <a:ext cx="10255737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4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INTRODUCCIÓN</a:t>
            </a:r>
            <a:endParaRPr lang="es-ES" sz="24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AFF0651-B730-46D8-9F38-1E0EA120CACF}"/>
              </a:ext>
            </a:extLst>
          </p:cNvPr>
          <p:cNvSpPr txBox="1"/>
          <p:nvPr/>
        </p:nvSpPr>
        <p:spPr>
          <a:xfrm>
            <a:off x="10560457" y="612128"/>
            <a:ext cx="1663661" cy="369332"/>
          </a:xfrm>
          <a:prstGeom prst="rect">
            <a:avLst/>
          </a:prstGeom>
          <a:solidFill>
            <a:srgbClr val="AAC092"/>
          </a:solidFill>
        </p:spPr>
        <p:txBody>
          <a:bodyPr wrap="none" rtlCol="0">
            <a:spAutoFit/>
          </a:bodyPr>
          <a:lstStyle/>
          <a:p>
            <a:r>
              <a:rPr lang="es-EC" b="1" i="1" dirty="0" err="1"/>
              <a:t>Vaccinium</a:t>
            </a:r>
            <a:r>
              <a:rPr lang="es-EC" b="1" i="1" dirty="0"/>
              <a:t> </a:t>
            </a:r>
            <a:r>
              <a:rPr lang="es-EC" b="1" dirty="0"/>
              <a:t>L.</a:t>
            </a:r>
            <a:r>
              <a:rPr lang="es-EC" b="1" i="1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C6062DA-C8FC-42C9-85DB-DEF3B4760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6" y="2198809"/>
            <a:ext cx="4886037" cy="30890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F35BED0-DE77-4455-8874-F469609CA3B8}"/>
              </a:ext>
            </a:extLst>
          </p:cNvPr>
          <p:cNvSpPr txBox="1"/>
          <p:nvPr/>
        </p:nvSpPr>
        <p:spPr>
          <a:xfrm>
            <a:off x="563418" y="1111700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Origen y distribución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90D096-FC80-4F06-B54B-BBB65CC0DC80}"/>
              </a:ext>
            </a:extLst>
          </p:cNvPr>
          <p:cNvSpPr txBox="1"/>
          <p:nvPr/>
        </p:nvSpPr>
        <p:spPr>
          <a:xfrm>
            <a:off x="559729" y="6399195"/>
            <a:ext cx="6096000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b="0" i="0" dirty="0">
                <a:solidFill>
                  <a:srgbClr val="000000"/>
                </a:solidFill>
                <a:effectLst/>
                <a:latin typeface="verdana"/>
                <a:ea typeface="verdana"/>
              </a:rPr>
              <a:t>(</a:t>
            </a:r>
            <a:r>
              <a:rPr lang="es-EC" sz="1500" b="0" i="0" dirty="0">
                <a:solidFill>
                  <a:srgbClr val="000000"/>
                </a:solidFill>
                <a:effectLst/>
                <a:latin typeface="+mj-lt"/>
              </a:rPr>
              <a:t>Stevens, 2001; </a:t>
            </a:r>
            <a:r>
              <a:rPr lang="es-EC" sz="1500" dirty="0">
                <a:effectLst/>
                <a:latin typeface="+mj-lt"/>
                <a:ea typeface="Calibri" panose="020F0502020204030204" pitchFamily="34" charset="0"/>
                <a:cs typeface="Times New Roman"/>
              </a:rPr>
              <a:t>Liu </a:t>
            </a:r>
            <a:r>
              <a:rPr lang="es-EC" sz="1500" i="1" dirty="0">
                <a:effectLst/>
                <a:latin typeface="+mj-lt"/>
                <a:ea typeface="Calibri" panose="020F0502020204030204" pitchFamily="34" charset="0"/>
                <a:cs typeface="Times New Roman"/>
              </a:rPr>
              <a:t>et al.</a:t>
            </a:r>
            <a:r>
              <a:rPr lang="es-EC" sz="1500" dirty="0">
                <a:effectLst/>
                <a:latin typeface="+mj-lt"/>
                <a:ea typeface="Calibri" panose="020F0502020204030204" pitchFamily="34" charset="0"/>
                <a:cs typeface="Times New Roman"/>
              </a:rPr>
              <a:t>, 2019</a:t>
            </a:r>
            <a:r>
              <a:rPr lang="es-EC" sz="1500" b="0" i="0" dirty="0">
                <a:solidFill>
                  <a:srgbClr val="000000"/>
                </a:solidFill>
                <a:effectLst/>
                <a:latin typeface="verdana"/>
                <a:ea typeface="verdana"/>
              </a:rPr>
              <a:t>)</a:t>
            </a:r>
            <a:endParaRPr lang="es-EC" sz="1500" dirty="0">
              <a:latin typeface="verdana"/>
              <a:ea typeface="verdana"/>
              <a:cs typeface="Arial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FAF6972-52A4-4237-957B-24DD254168A7}"/>
              </a:ext>
            </a:extLst>
          </p:cNvPr>
          <p:cNvSpPr txBox="1"/>
          <p:nvPr/>
        </p:nvSpPr>
        <p:spPr>
          <a:xfrm>
            <a:off x="641126" y="1606284"/>
            <a:ext cx="487891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0"/>
              </a:spcAft>
            </a:pPr>
            <a:r>
              <a:rPr lang="es-EC" sz="1600" b="1" i="1" dirty="0">
                <a:latin typeface="Arial"/>
                <a:ea typeface="Calibri" panose="020F0502020204030204" pitchFamily="34" charset="0"/>
                <a:cs typeface="Arial"/>
              </a:rPr>
              <a:t>Figura 1.</a:t>
            </a:r>
            <a:r>
              <a:rPr lang="es-EC" sz="1600" i="1" dirty="0">
                <a:latin typeface="Arial"/>
                <a:ea typeface="Calibri" panose="020F0502020204030204" pitchFamily="34" charset="0"/>
                <a:cs typeface="Arial"/>
              </a:rPr>
              <a:t> Origen del género </a:t>
            </a:r>
            <a:r>
              <a:rPr lang="es-EC" sz="1600" i="1" dirty="0" err="1">
                <a:latin typeface="Arial"/>
                <a:ea typeface="Calibri" panose="020F0502020204030204" pitchFamily="34" charset="0"/>
                <a:cs typeface="Arial"/>
              </a:rPr>
              <a:t>Vaccinium</a:t>
            </a:r>
            <a:r>
              <a:rPr lang="es-EC" sz="1600" i="1" dirty="0"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s-EC" sz="1600" dirty="0">
                <a:latin typeface="Arial"/>
                <a:ea typeface="Calibri" panose="020F0502020204030204" pitchFamily="34" charset="0"/>
                <a:cs typeface="Arial"/>
              </a:rPr>
              <a:t>L.</a:t>
            </a:r>
            <a:r>
              <a:rPr lang="es-EC" sz="1600" i="1" dirty="0">
                <a:latin typeface="Arial"/>
                <a:ea typeface="Calibri" panose="020F0502020204030204" pitchFamily="34" charset="0"/>
                <a:cs typeface="Arial"/>
              </a:rPr>
              <a:t> (</a:t>
            </a:r>
            <a:r>
              <a:rPr lang="es-EC" sz="1600" i="1" dirty="0" err="1">
                <a:latin typeface="Arial"/>
                <a:ea typeface="Calibri" panose="020F0502020204030204" pitchFamily="34" charset="0"/>
                <a:cs typeface="Arial"/>
              </a:rPr>
              <a:t>Pervin</a:t>
            </a:r>
            <a:r>
              <a:rPr lang="es-EC" sz="1600" i="1" dirty="0">
                <a:latin typeface="Arial"/>
                <a:ea typeface="Calibri" panose="020F0502020204030204" pitchFamily="34" charset="0"/>
                <a:cs typeface="Arial"/>
              </a:rPr>
              <a:t> et al., 2013). </a:t>
            </a:r>
            <a:endParaRPr lang="es-EC" sz="16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F931C98-ED2E-4316-9C36-7F025017AF13}"/>
              </a:ext>
            </a:extLst>
          </p:cNvPr>
          <p:cNvSpPr txBox="1"/>
          <p:nvPr/>
        </p:nvSpPr>
        <p:spPr>
          <a:xfrm>
            <a:off x="6199535" y="1160383"/>
            <a:ext cx="447430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>
                <a:latin typeface="Arial"/>
                <a:cs typeface="Arial"/>
              </a:rPr>
              <a:t>Especies representativas del género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8B5364B-009B-4D04-B807-A2E200502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5257203"/>
              </p:ext>
            </p:extLst>
          </p:nvPr>
        </p:nvGraphicFramePr>
        <p:xfrm>
          <a:off x="6410452" y="1896736"/>
          <a:ext cx="5347440" cy="289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18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AGRADECIMIENTOS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biotecnologia.espe.edu.ec/laboratorios-investigacion/wp-content/uploads/2014/07/logo-espe.jpg">
            <a:extLst>
              <a:ext uri="{FF2B5EF4-FFF2-40B4-BE49-F238E27FC236}">
                <a16:creationId xmlns:a16="http://schemas.microsoft.com/office/drawing/2014/main" id="{F57450A2-462C-49CC-B9E5-573B500E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10" y="701952"/>
            <a:ext cx="3999346" cy="136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D2EF8D12-662F-452F-8688-6E6952FC25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820" y="799690"/>
            <a:ext cx="1224917" cy="126715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1DB6BDC-9571-4979-914F-0973BAE66042}"/>
              </a:ext>
            </a:extLst>
          </p:cNvPr>
          <p:cNvSpPr txBox="1"/>
          <p:nvPr/>
        </p:nvSpPr>
        <p:spPr>
          <a:xfrm>
            <a:off x="1274618" y="2428728"/>
            <a:ext cx="3246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Mónica </a:t>
            </a:r>
            <a:r>
              <a:rPr lang="es-EC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Jadán</a:t>
            </a:r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Directora del Proyecto de Investigación</a:t>
            </a:r>
          </a:p>
          <a:p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Claudia Segovia Salcedo, </a:t>
            </a:r>
            <a:r>
              <a:rPr lang="es-EC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600" dirty="0" err="1">
                <a:latin typeface="Arial" panose="020B0604020202020204" pitchFamily="34" charset="0"/>
                <a:cs typeface="Arial" panose="020B0604020202020204" pitchFamily="34" charset="0"/>
              </a:rPr>
              <a:t>Co-directora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del Proyecto de Investigación</a:t>
            </a:r>
          </a:p>
          <a:p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Familia</a:t>
            </a:r>
          </a:p>
          <a:p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Amigas y Amigos</a:t>
            </a:r>
          </a:p>
          <a:p>
            <a:pPr algn="ctr"/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4D3EDF1-64AC-4ABB-A2EF-8A64035D44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89" r="8263" b="44750"/>
          <a:stretch/>
        </p:blipFill>
        <p:spPr>
          <a:xfrm>
            <a:off x="5495023" y="2555386"/>
            <a:ext cx="5048093" cy="2613881"/>
          </a:xfrm>
          <a:prstGeom prst="rect">
            <a:avLst/>
          </a:prstGeom>
        </p:spPr>
      </p:pic>
      <p:pic>
        <p:nvPicPr>
          <p:cNvPr id="2" name="Imagen 9">
            <a:extLst>
              <a:ext uri="{FF2B5EF4-FFF2-40B4-BE49-F238E27FC236}">
                <a16:creationId xmlns:a16="http://schemas.microsoft.com/office/drawing/2014/main" id="{EADA9B2D-2F5F-4540-B943-98A0EABC8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3817" y="691244"/>
            <a:ext cx="2743200" cy="132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172" y="83165"/>
            <a:ext cx="10255737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4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INTRODUCCIÓN</a:t>
            </a:r>
            <a:endParaRPr lang="es-ES" sz="24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AFF0651-B730-46D8-9F38-1E0EA120CACF}"/>
              </a:ext>
            </a:extLst>
          </p:cNvPr>
          <p:cNvSpPr txBox="1"/>
          <p:nvPr/>
        </p:nvSpPr>
        <p:spPr>
          <a:xfrm>
            <a:off x="9063533" y="602483"/>
            <a:ext cx="3128468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i="1" dirty="0" err="1"/>
              <a:t>Vaccinium</a:t>
            </a:r>
            <a:r>
              <a:rPr lang="es-EC" b="1" i="1" dirty="0"/>
              <a:t> </a:t>
            </a:r>
            <a:r>
              <a:rPr lang="es-EC" b="1" i="1" dirty="0" err="1"/>
              <a:t>corymbosum</a:t>
            </a:r>
            <a:r>
              <a:rPr lang="es-EC" b="1" i="1" dirty="0"/>
              <a:t> </a:t>
            </a:r>
            <a:r>
              <a:rPr lang="es-EC" b="1" dirty="0"/>
              <a:t>L.</a:t>
            </a:r>
            <a:r>
              <a:rPr lang="es-EC" b="1" i="1" dirty="0"/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5B01D77-390B-40C3-8EC3-56AA71369628}"/>
              </a:ext>
            </a:extLst>
          </p:cNvPr>
          <p:cNvSpPr txBox="1"/>
          <p:nvPr/>
        </p:nvSpPr>
        <p:spPr>
          <a:xfrm>
            <a:off x="1184029" y="1155125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Características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42577FB-2F52-40CA-97B1-544FB0A18D97}"/>
              </a:ext>
            </a:extLst>
          </p:cNvPr>
          <p:cNvSpPr txBox="1"/>
          <p:nvPr/>
        </p:nvSpPr>
        <p:spPr>
          <a:xfrm>
            <a:off x="1247529" y="1718613"/>
            <a:ext cx="10157795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0"/>
              </a:spcAft>
            </a:pPr>
            <a:r>
              <a:rPr lang="es-EC" sz="1600" b="1" i="1" dirty="0">
                <a:latin typeface="Arial"/>
                <a:ea typeface="Calibri" panose="020F0502020204030204" pitchFamily="34" charset="0"/>
                <a:cs typeface="Arial"/>
              </a:rPr>
              <a:t>Figura 2.</a:t>
            </a:r>
            <a:r>
              <a:rPr lang="es-EC" sz="1600" i="1" dirty="0">
                <a:latin typeface="Arial"/>
                <a:ea typeface="Calibri" panose="020F0502020204030204" pitchFamily="34" charset="0"/>
                <a:cs typeface="Arial"/>
              </a:rPr>
              <a:t> Arándano (</a:t>
            </a:r>
            <a:r>
              <a:rPr lang="es-EC" sz="1600" i="1" err="1">
                <a:latin typeface="Arial"/>
                <a:ea typeface="Calibri" panose="020F0502020204030204" pitchFamily="34" charset="0"/>
                <a:cs typeface="Arial"/>
              </a:rPr>
              <a:t>Vaccinium</a:t>
            </a:r>
            <a:r>
              <a:rPr lang="es-EC" sz="1600" i="1" dirty="0"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s-EC" sz="1600" i="1" err="1">
                <a:latin typeface="Arial"/>
                <a:ea typeface="Calibri" panose="020F0502020204030204" pitchFamily="34" charset="0"/>
                <a:cs typeface="Arial"/>
              </a:rPr>
              <a:t>corymbosum</a:t>
            </a:r>
            <a:r>
              <a:rPr lang="es-EC" sz="1600" i="1" dirty="0">
                <a:latin typeface="Arial"/>
                <a:ea typeface="Calibri" panose="020F0502020204030204" pitchFamily="34" charset="0"/>
                <a:cs typeface="Arial"/>
              </a:rPr>
              <a:t> L.). Derecha: planta adulta. Centro: flor. Izquierda: fruto maduro. (García et al., 2018).</a:t>
            </a:r>
            <a:r>
              <a:rPr lang="es-EC" sz="1600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es-EC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BB5587C-0AFD-4096-9407-2B122EB0FE46}"/>
              </a:ext>
            </a:extLst>
          </p:cNvPr>
          <p:cNvSpPr txBox="1"/>
          <p:nvPr/>
        </p:nvSpPr>
        <p:spPr>
          <a:xfrm>
            <a:off x="1179300" y="6408368"/>
            <a:ext cx="6096000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b="0" i="0" dirty="0">
                <a:solidFill>
                  <a:srgbClr val="000000"/>
                </a:solidFill>
                <a:effectLst/>
                <a:latin typeface="verdana"/>
                <a:ea typeface="verdana"/>
              </a:rPr>
              <a:t>(Morales, 2017)</a:t>
            </a:r>
            <a:endParaRPr lang="es-EC" sz="1500">
              <a:latin typeface="verdana"/>
              <a:ea typeface="verdana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029547C-AECA-4A1B-B06F-DB6E0F098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432" y="2325212"/>
            <a:ext cx="10008722" cy="2972215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3516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172" y="83165"/>
            <a:ext cx="10255737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4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INTRODUCCIÓN</a:t>
            </a:r>
            <a:endParaRPr lang="es-ES" sz="24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AFF0651-B730-46D8-9F38-1E0EA120CACF}"/>
              </a:ext>
            </a:extLst>
          </p:cNvPr>
          <p:cNvSpPr txBox="1"/>
          <p:nvPr/>
        </p:nvSpPr>
        <p:spPr>
          <a:xfrm>
            <a:off x="9063533" y="573546"/>
            <a:ext cx="3128468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i="1" dirty="0" err="1"/>
              <a:t>Vaccinium</a:t>
            </a:r>
            <a:r>
              <a:rPr lang="es-EC" b="1" i="1" dirty="0"/>
              <a:t> </a:t>
            </a:r>
            <a:r>
              <a:rPr lang="es-EC" b="1" i="1" dirty="0" err="1"/>
              <a:t>corymbosum</a:t>
            </a:r>
            <a:r>
              <a:rPr lang="es-EC" b="1" i="1" dirty="0"/>
              <a:t> </a:t>
            </a:r>
            <a:r>
              <a:rPr lang="es-EC" b="1" dirty="0"/>
              <a:t>L.</a:t>
            </a:r>
            <a:r>
              <a:rPr lang="es-EC" b="1" i="1" dirty="0"/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5B01D77-390B-40C3-8EC3-56AA71369628}"/>
              </a:ext>
            </a:extLst>
          </p:cNvPr>
          <p:cNvSpPr txBox="1"/>
          <p:nvPr/>
        </p:nvSpPr>
        <p:spPr>
          <a:xfrm>
            <a:off x="694573" y="805352"/>
            <a:ext cx="335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Propiedades nutricionales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D18BE78-29DC-4C42-AC31-B57FDE4F5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23" r="19026" b="9223"/>
          <a:stretch/>
        </p:blipFill>
        <p:spPr>
          <a:xfrm>
            <a:off x="7034267" y="2304038"/>
            <a:ext cx="4257040" cy="259491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2F08EB5-0B7B-4B61-9BE8-72BD56DCA3FF}"/>
              </a:ext>
            </a:extLst>
          </p:cNvPr>
          <p:cNvSpPr txBox="1"/>
          <p:nvPr/>
        </p:nvSpPr>
        <p:spPr>
          <a:xfrm>
            <a:off x="7034267" y="1559623"/>
            <a:ext cx="4058531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Tabla 1.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 Valor nutricional del arándano.</a:t>
            </a:r>
            <a:endParaRPr lang="es-EC" sz="1500" i="1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C43AAA9-F6D6-458B-B708-04CEAB478165}"/>
              </a:ext>
            </a:extLst>
          </p:cNvPr>
          <p:cNvSpPr txBox="1"/>
          <p:nvPr/>
        </p:nvSpPr>
        <p:spPr>
          <a:xfrm>
            <a:off x="1027474" y="6414502"/>
            <a:ext cx="8188960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dirty="0">
                <a:effectLst/>
                <a:latin typeface="Arial"/>
                <a:ea typeface="Calibri" panose="020F0502020204030204" pitchFamily="34" charset="0"/>
                <a:cs typeface="Times New Roman"/>
              </a:rPr>
              <a:t>(</a:t>
            </a:r>
            <a:r>
              <a:rPr lang="es-EC" sz="1500" dirty="0" err="1">
                <a:effectLst/>
                <a:latin typeface="Arial"/>
                <a:ea typeface="Calibri" panose="020F0502020204030204" pitchFamily="34" charset="0"/>
                <a:cs typeface="Times New Roman"/>
              </a:rPr>
              <a:t>Lyons</a:t>
            </a:r>
            <a:r>
              <a:rPr lang="es-EC" sz="1500" dirty="0">
                <a:effectLst/>
                <a:latin typeface="Arial"/>
                <a:ea typeface="Calibri" panose="020F0502020204030204" pitchFamily="34" charset="0"/>
                <a:cs typeface="Times New Roman"/>
              </a:rPr>
              <a:t> </a:t>
            </a:r>
            <a:r>
              <a:rPr lang="es-EC" sz="1500" i="1" dirty="0">
                <a:effectLst/>
                <a:latin typeface="Arial"/>
                <a:ea typeface="Calibri" panose="020F0502020204030204" pitchFamily="34" charset="0"/>
                <a:cs typeface="Times New Roman"/>
              </a:rPr>
              <a:t>et al.</a:t>
            </a:r>
            <a:r>
              <a:rPr lang="es-EC" sz="1500" dirty="0">
                <a:effectLst/>
                <a:latin typeface="Arial"/>
                <a:ea typeface="Calibri" panose="020F0502020204030204" pitchFamily="34" charset="0"/>
                <a:cs typeface="Times New Roman"/>
              </a:rPr>
              <a:t>, 2003; Jiménez &amp; </a:t>
            </a:r>
            <a:r>
              <a:rPr lang="es-EC" sz="1500" dirty="0" err="1">
                <a:effectLst/>
                <a:latin typeface="Arial"/>
                <a:ea typeface="Calibri" panose="020F0502020204030204" pitchFamily="34" charset="0"/>
                <a:cs typeface="Times New Roman"/>
              </a:rPr>
              <a:t>Abdelnour</a:t>
            </a:r>
            <a:r>
              <a:rPr lang="es-EC" sz="1500" dirty="0">
                <a:effectLst/>
                <a:latin typeface="Arial"/>
                <a:ea typeface="Calibri" panose="020F0502020204030204" pitchFamily="34" charset="0"/>
                <a:cs typeface="Times New Roman"/>
              </a:rPr>
              <a:t>, 2013)</a:t>
            </a:r>
            <a:endParaRPr lang="es-EC" sz="1500" dirty="0">
              <a:latin typeface="Arial"/>
              <a:cs typeface="Times New Roman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E01C49F-143E-49E3-A3D0-9032D71CF9F7}"/>
              </a:ext>
            </a:extLst>
          </p:cNvPr>
          <p:cNvSpPr txBox="1"/>
          <p:nvPr/>
        </p:nvSpPr>
        <p:spPr>
          <a:xfrm>
            <a:off x="1022488" y="1504774"/>
            <a:ext cx="4352814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3.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 Propiedades nutritivas y medicinales del arándano.</a:t>
            </a:r>
            <a:endParaRPr lang="es-EC" sz="1500" i="1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498D0F12-B8DC-48B9-A7EE-628324091B30}"/>
              </a:ext>
            </a:extLst>
          </p:cNvPr>
          <p:cNvGrpSpPr/>
          <p:nvPr/>
        </p:nvGrpSpPr>
        <p:grpSpPr>
          <a:xfrm>
            <a:off x="380078" y="2243672"/>
            <a:ext cx="5817653" cy="3660548"/>
            <a:chOff x="5962201" y="1529715"/>
            <a:chExt cx="5817653" cy="3660548"/>
          </a:xfrm>
        </p:grpSpPr>
        <p:graphicFrame>
          <p:nvGraphicFramePr>
            <p:cNvPr id="13" name="Diagrama 12">
              <a:extLst>
                <a:ext uri="{FF2B5EF4-FFF2-40B4-BE49-F238E27FC236}">
                  <a16:creationId xmlns:a16="http://schemas.microsoft.com/office/drawing/2014/main" id="{E632E4A6-14A0-4680-8EFE-F86060F7A6B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40207409"/>
                </p:ext>
              </p:extLst>
            </p:nvPr>
          </p:nvGraphicFramePr>
          <p:xfrm>
            <a:off x="5962201" y="1529715"/>
            <a:ext cx="5817653" cy="36605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4B7E0052-D6FE-41B7-AA7F-E5B729E6D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145" y="2500285"/>
              <a:ext cx="1739763" cy="1857430"/>
            </a:xfrm>
            <a:prstGeom prst="rect">
              <a:avLst/>
            </a:prstGeom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12BA01B-E973-4338-BFF9-410F3235E1B8}"/>
              </a:ext>
            </a:extLst>
          </p:cNvPr>
          <p:cNvSpPr txBox="1"/>
          <p:nvPr/>
        </p:nvSpPr>
        <p:spPr>
          <a:xfrm>
            <a:off x="7007550" y="4779694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(U.S. </a:t>
            </a:r>
            <a:r>
              <a:rPr lang="es-EC" sz="15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</a:t>
            </a:r>
            <a:r>
              <a:rPr lang="es-EC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5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C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5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</a:t>
            </a:r>
            <a:r>
              <a:rPr lang="es-EC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2021)</a:t>
            </a:r>
            <a:endParaRPr lang="es-EC" sz="1500" dirty="0"/>
          </a:p>
        </p:txBody>
      </p:sp>
    </p:spTree>
    <p:extLst>
      <p:ext uri="{BB962C8B-B14F-4D97-AF65-F5344CB8AC3E}">
        <p14:creationId xmlns:p14="http://schemas.microsoft.com/office/powerpoint/2010/main" val="3665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1E1F364-6547-46D4-B415-88EBF8DBF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7206391"/>
              </p:ext>
            </p:extLst>
          </p:nvPr>
        </p:nvGraphicFramePr>
        <p:xfrm>
          <a:off x="205519" y="1003804"/>
          <a:ext cx="7021292" cy="4931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172" y="83165"/>
            <a:ext cx="10255737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400" b="1" i="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INTRODUCCIÓN</a:t>
            </a:r>
            <a:endParaRPr lang="es-ES" sz="24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AFF0651-B730-46D8-9F38-1E0EA120CACF}"/>
              </a:ext>
            </a:extLst>
          </p:cNvPr>
          <p:cNvSpPr txBox="1"/>
          <p:nvPr/>
        </p:nvSpPr>
        <p:spPr>
          <a:xfrm>
            <a:off x="10058399" y="621774"/>
            <a:ext cx="2133601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Variedad Biloxi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C43AAA9-F6D6-458B-B708-04CEAB478165}"/>
              </a:ext>
            </a:extLst>
          </p:cNvPr>
          <p:cNvSpPr txBox="1"/>
          <p:nvPr/>
        </p:nvSpPr>
        <p:spPr>
          <a:xfrm>
            <a:off x="1139547" y="6357836"/>
            <a:ext cx="818896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600" dirty="0">
                <a:latin typeface="Arial"/>
                <a:ea typeface="Calibri" panose="020F0502020204030204" pitchFamily="34" charset="0"/>
                <a:cs typeface="Times New Roman"/>
              </a:rPr>
              <a:t>(</a:t>
            </a:r>
            <a:r>
              <a:rPr lang="es-EC" sz="16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San Martín, 2013; </a:t>
            </a:r>
            <a:r>
              <a:rPr lang="es-EC" sz="16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Spiers</a:t>
            </a:r>
            <a:r>
              <a:rPr lang="es-EC" sz="16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s-EC" sz="1600" i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et al</a:t>
            </a:r>
            <a:r>
              <a:rPr lang="es-EC" sz="16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., 2002)</a:t>
            </a:r>
            <a:endParaRPr lang="es-EC" sz="1600" dirty="0">
              <a:latin typeface="Calibri"/>
              <a:cs typeface="Times New Roman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9B8B36-74D4-4E8E-80B5-ED8099ACFE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r="10651"/>
          <a:stretch/>
        </p:blipFill>
        <p:spPr>
          <a:xfrm>
            <a:off x="2499554" y="2186915"/>
            <a:ext cx="2561237" cy="2230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EC26154E-1C46-4D86-AA16-5CF8439B58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3818790"/>
              </p:ext>
            </p:extLst>
          </p:nvPr>
        </p:nvGraphicFramePr>
        <p:xfrm>
          <a:off x="7756910" y="1424371"/>
          <a:ext cx="3033010" cy="3913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74457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kern="0" dirty="0">
                <a:cs typeface="Times New Roman" panose="02020603050405020304" pitchFamily="18" charset="0"/>
              </a:rPr>
              <a:t>JUSTIFICACIÓN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B7F77E1-5610-404D-86B2-34922EF4F56D}"/>
              </a:ext>
            </a:extLst>
          </p:cNvPr>
          <p:cNvSpPr txBox="1"/>
          <p:nvPr/>
        </p:nvSpPr>
        <p:spPr>
          <a:xfrm>
            <a:off x="7239964" y="1206549"/>
            <a:ext cx="396044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600" b="1" i="1" dirty="0">
                <a:latin typeface="Arial"/>
                <a:ea typeface="Calibri" panose="020F0502020204030204" pitchFamily="34" charset="0"/>
                <a:cs typeface="Arial"/>
              </a:rPr>
              <a:t>Figura 3. </a:t>
            </a:r>
            <a:r>
              <a:rPr lang="es-EC" sz="1600" i="1" dirty="0">
                <a:latin typeface="Arial"/>
                <a:ea typeface="Calibri" panose="020F0502020204030204" pitchFamily="34" charset="0"/>
                <a:cs typeface="Arial"/>
              </a:rPr>
              <a:t>Principales zonas de cultivo de arándano en Ecuador (Vallejo, 2021).</a:t>
            </a:r>
            <a:endParaRPr lang="es-EC" sz="1600" dirty="0">
              <a:latin typeface="Calibri"/>
              <a:ea typeface="Verdana"/>
              <a:cs typeface="Arial"/>
            </a:endParaRPr>
          </a:p>
          <a:p>
            <a:endParaRPr lang="es-EC" sz="1600" i="1" dirty="0">
              <a:cs typeface="Arial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8831643-1F79-4410-9320-DBE383534A5A}"/>
              </a:ext>
            </a:extLst>
          </p:cNvPr>
          <p:cNvSpPr txBox="1"/>
          <p:nvPr/>
        </p:nvSpPr>
        <p:spPr>
          <a:xfrm>
            <a:off x="674076" y="6398745"/>
            <a:ext cx="6096000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b="0" i="0" dirty="0">
                <a:solidFill>
                  <a:srgbClr val="000000"/>
                </a:solidFill>
                <a:effectLst/>
                <a:latin typeface="verdana"/>
                <a:ea typeface="verdana"/>
              </a:rPr>
              <a:t>(El Heraldo, 2020; El Productor, 2021)</a:t>
            </a:r>
            <a:endParaRPr lang="es-EC" sz="1500">
              <a:latin typeface="verdana"/>
              <a:ea typeface="verdana"/>
              <a:cs typeface="Arial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B2CE70C-7D59-4E6B-844C-8896552611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762742"/>
              </p:ext>
            </p:extLst>
          </p:nvPr>
        </p:nvGraphicFramePr>
        <p:xfrm>
          <a:off x="1236246" y="1697740"/>
          <a:ext cx="4737450" cy="3460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30DFEB41-243B-43A6-BBA2-E3AA3CC3C48D}"/>
              </a:ext>
            </a:extLst>
          </p:cNvPr>
          <p:cNvGrpSpPr/>
          <p:nvPr/>
        </p:nvGrpSpPr>
        <p:grpSpPr>
          <a:xfrm>
            <a:off x="7341391" y="1857738"/>
            <a:ext cx="3823433" cy="3641433"/>
            <a:chOff x="7524271" y="1421573"/>
            <a:chExt cx="3823433" cy="3641433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6EFB7A3-EF70-4430-A98E-B9C812971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7" t="4071" r="7924" b="6871"/>
            <a:stretch/>
          </p:blipFill>
          <p:spPr>
            <a:xfrm>
              <a:off x="7524271" y="1421573"/>
              <a:ext cx="3823433" cy="364143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245EAD7-CA9D-4424-99ED-BD27055DF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5988" y="1956518"/>
              <a:ext cx="334654" cy="22579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025ACCA-B00B-43CA-8111-6720854AF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884" y="1900832"/>
              <a:ext cx="334654" cy="22579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C3860583-80ED-4102-A1C3-22D4CCC0C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8412" y="3560825"/>
              <a:ext cx="334654" cy="225797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0BDD46A-DA2B-4D14-BFF6-3BD9E9E4B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4006" y="3863102"/>
              <a:ext cx="334654" cy="225797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0624571-2EFE-48B9-8DED-729121AE4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3345" y="2894349"/>
              <a:ext cx="334654" cy="225797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BC6B30E-3234-46C9-BEDB-B578AC60B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5739" y="3229462"/>
              <a:ext cx="334654" cy="225797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0FB02F29-7AD5-4712-977A-AD51F4B44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5738" y="2218474"/>
              <a:ext cx="334654" cy="22579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54AF9EF-6797-4EE3-A102-C68B318AA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9886" y="2399000"/>
              <a:ext cx="371859" cy="249479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C58F27A7-970B-4250-87EF-77BB501A1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428" y="3365653"/>
              <a:ext cx="334654" cy="224518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5A869971-7672-4F05-839B-E54D9ED8E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9167" y="4053120"/>
              <a:ext cx="334654" cy="224518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A93180B5-0C48-4B63-B711-33DD7DE8A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2654" y="2652805"/>
              <a:ext cx="371859" cy="249479"/>
            </a:xfrm>
            <a:prstGeom prst="rect">
              <a:avLst/>
            </a:prstGeom>
          </p:spPr>
        </p:pic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9FECC00-A63C-4CEE-9035-3BB37F28B9FC}"/>
              </a:ext>
            </a:extLst>
          </p:cNvPr>
          <p:cNvSpPr txBox="1"/>
          <p:nvPr/>
        </p:nvSpPr>
        <p:spPr>
          <a:xfrm>
            <a:off x="9016303" y="563901"/>
            <a:ext cx="3175698" cy="369332"/>
          </a:xfrm>
          <a:prstGeom prst="rect">
            <a:avLst/>
          </a:prstGeom>
          <a:solidFill>
            <a:srgbClr val="AAC092"/>
          </a:solidFill>
        </p:spPr>
        <p:txBody>
          <a:bodyPr wrap="square" rtlCol="0">
            <a:spAutoFit/>
          </a:bodyPr>
          <a:lstStyle/>
          <a:p>
            <a:r>
              <a:rPr lang="es-EC" b="1" dirty="0"/>
              <a:t>Producción de arándano</a:t>
            </a:r>
          </a:p>
        </p:txBody>
      </p:sp>
    </p:spTree>
    <p:extLst>
      <p:ext uri="{BB962C8B-B14F-4D97-AF65-F5344CB8AC3E}">
        <p14:creationId xmlns:p14="http://schemas.microsoft.com/office/powerpoint/2010/main" val="183988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kern="0" dirty="0">
                <a:cs typeface="Times New Roman" panose="02020603050405020304" pitchFamily="18" charset="0"/>
              </a:rPr>
              <a:t>JUSTIFICACIÓN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DEE784-A3EF-4AC3-8C60-FDC70C4BAF93}"/>
              </a:ext>
            </a:extLst>
          </p:cNvPr>
          <p:cNvSpPr txBox="1"/>
          <p:nvPr/>
        </p:nvSpPr>
        <p:spPr>
          <a:xfrm>
            <a:off x="698270" y="666795"/>
            <a:ext cx="392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Plagas que afectan el arándano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8831643-1F79-4410-9320-DBE383534A5A}"/>
              </a:ext>
            </a:extLst>
          </p:cNvPr>
          <p:cNvSpPr txBox="1"/>
          <p:nvPr/>
        </p:nvSpPr>
        <p:spPr>
          <a:xfrm>
            <a:off x="845225" y="6455706"/>
            <a:ext cx="6096000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b="0" i="0" dirty="0">
                <a:solidFill>
                  <a:srgbClr val="000000"/>
                </a:solidFill>
                <a:effectLst/>
                <a:latin typeface="verdana"/>
                <a:ea typeface="verdana"/>
              </a:rPr>
              <a:t>(Morales, 2017)</a:t>
            </a:r>
            <a:endParaRPr lang="es-EC" sz="1500">
              <a:latin typeface="verdana"/>
              <a:ea typeface="verdana"/>
              <a:cs typeface="Arial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E4E1C3D5-185F-46C0-BF26-187E6A003C41}"/>
              </a:ext>
            </a:extLst>
          </p:cNvPr>
          <p:cNvGrpSpPr/>
          <p:nvPr/>
        </p:nvGrpSpPr>
        <p:grpSpPr>
          <a:xfrm>
            <a:off x="3650589" y="2209758"/>
            <a:ext cx="4890821" cy="3777558"/>
            <a:chOff x="1640699" y="1384082"/>
            <a:chExt cx="5400169" cy="4103524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4E1E329F-1C72-4EA4-BB7F-83F588F8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0699" y="1384083"/>
              <a:ext cx="2700085" cy="2044917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C2DA91C5-D0AB-4EC6-89D3-351A0278A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417"/>
            <a:stretch/>
          </p:blipFill>
          <p:spPr>
            <a:xfrm>
              <a:off x="4340783" y="1384082"/>
              <a:ext cx="2700085" cy="2044917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6A6096EC-156B-428C-AF12-CE5428086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0699" y="3435903"/>
              <a:ext cx="2700084" cy="2044800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672EDDD2-1FA0-43AE-81AC-6183353C7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0783" y="3435902"/>
              <a:ext cx="2700084" cy="2051704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0E1F4577-8EBF-4140-B897-0E491F4AF9AF}"/>
                </a:ext>
              </a:extLst>
            </p:cNvPr>
            <p:cNvSpPr txBox="1"/>
            <p:nvPr/>
          </p:nvSpPr>
          <p:spPr>
            <a:xfrm>
              <a:off x="1691498" y="1429729"/>
              <a:ext cx="292068" cy="323165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C" sz="1500" dirty="0"/>
                <a:t>1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5F8F3388-1ECC-4304-9F4A-916041FDC230}"/>
                </a:ext>
              </a:extLst>
            </p:cNvPr>
            <p:cNvSpPr txBox="1"/>
            <p:nvPr/>
          </p:nvSpPr>
          <p:spPr>
            <a:xfrm>
              <a:off x="4404218" y="1439889"/>
              <a:ext cx="292068" cy="323165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C" sz="1500" dirty="0"/>
                <a:t>2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01F1F3B-ADFA-4641-AE4B-19FDD3285E63}"/>
                </a:ext>
              </a:extLst>
            </p:cNvPr>
            <p:cNvSpPr txBox="1"/>
            <p:nvPr/>
          </p:nvSpPr>
          <p:spPr>
            <a:xfrm>
              <a:off x="1691498" y="3512286"/>
              <a:ext cx="292068" cy="323165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C" sz="1500" dirty="0"/>
                <a:t>3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33EFAF2D-FD83-410B-BE8F-1918829CE3E4}"/>
                </a:ext>
              </a:extLst>
            </p:cNvPr>
            <p:cNvSpPr txBox="1"/>
            <p:nvPr/>
          </p:nvSpPr>
          <p:spPr>
            <a:xfrm>
              <a:off x="4371262" y="3490419"/>
              <a:ext cx="292068" cy="323165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C" sz="1500" dirty="0"/>
                <a:t>4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26D1922-058C-48F2-AC3C-11FD627536EE}"/>
              </a:ext>
            </a:extLst>
          </p:cNvPr>
          <p:cNvSpPr txBox="1"/>
          <p:nvPr/>
        </p:nvSpPr>
        <p:spPr>
          <a:xfrm>
            <a:off x="3648222" y="1183323"/>
            <a:ext cx="4752509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4. 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Plagas que afectan el cultivo de arándano. 1: </a:t>
            </a:r>
            <a:r>
              <a:rPr lang="es-EC" sz="1500" i="1" dirty="0" err="1">
                <a:latin typeface="Arial"/>
                <a:cs typeface="Arial"/>
              </a:rPr>
              <a:t>Phytophthora</a:t>
            </a:r>
            <a:r>
              <a:rPr lang="es-EC" sz="1500" i="1" dirty="0">
                <a:latin typeface="Arial"/>
                <a:cs typeface="Arial"/>
              </a:rPr>
              <a:t> </a:t>
            </a:r>
            <a:r>
              <a:rPr lang="es-EC" sz="1500" i="1" dirty="0" err="1">
                <a:latin typeface="Arial"/>
                <a:cs typeface="Arial"/>
              </a:rPr>
              <a:t>cinnamomi</a:t>
            </a:r>
            <a:r>
              <a:rPr lang="es-EC" sz="1500" i="1" dirty="0">
                <a:latin typeface="Arial"/>
                <a:cs typeface="Arial"/>
              </a:rPr>
              <a:t> </a:t>
            </a:r>
            <a:r>
              <a:rPr lang="es-EC" sz="1500" dirty="0">
                <a:latin typeface="Arial"/>
                <a:cs typeface="Arial"/>
              </a:rPr>
              <a:t>Rands.</a:t>
            </a:r>
            <a:r>
              <a:rPr lang="es-EC" sz="1500" i="1" dirty="0">
                <a:latin typeface="Arial"/>
                <a:cs typeface="Arial"/>
              </a:rPr>
              <a:t> 2: </a:t>
            </a:r>
            <a:r>
              <a:rPr lang="es-EC" sz="1500" i="1" dirty="0" err="1">
                <a:latin typeface="Arial"/>
                <a:cs typeface="Arial"/>
              </a:rPr>
              <a:t>Verticillium</a:t>
            </a:r>
            <a:r>
              <a:rPr lang="es-EC" sz="1500" i="1" dirty="0">
                <a:latin typeface="Arial"/>
                <a:cs typeface="Arial"/>
              </a:rPr>
              <a:t> </a:t>
            </a:r>
            <a:r>
              <a:rPr lang="es-EC" sz="1500" i="1" dirty="0" err="1">
                <a:latin typeface="Arial"/>
                <a:cs typeface="Arial"/>
              </a:rPr>
              <a:t>dahliae</a:t>
            </a:r>
            <a:r>
              <a:rPr lang="es-EC" sz="1500" i="1" dirty="0">
                <a:latin typeface="Arial"/>
                <a:cs typeface="Arial"/>
              </a:rPr>
              <a:t> </a:t>
            </a:r>
            <a:r>
              <a:rPr lang="es-EC" sz="1500" dirty="0" err="1">
                <a:latin typeface="Arial"/>
                <a:cs typeface="Arial"/>
              </a:rPr>
              <a:t>Klebahn</a:t>
            </a:r>
            <a:r>
              <a:rPr lang="es-EC" sz="1500" i="1" dirty="0">
                <a:latin typeface="Arial"/>
                <a:cs typeface="Arial"/>
              </a:rPr>
              <a:t>. 3: </a:t>
            </a:r>
            <a:r>
              <a:rPr lang="es-EC" sz="1500" i="1" dirty="0" err="1">
                <a:latin typeface="Arial"/>
                <a:cs typeface="Arial"/>
              </a:rPr>
              <a:t>Agrobacterium</a:t>
            </a:r>
            <a:r>
              <a:rPr lang="es-EC" sz="1500" i="1" dirty="0">
                <a:latin typeface="Arial"/>
                <a:cs typeface="Arial"/>
              </a:rPr>
              <a:t> </a:t>
            </a:r>
            <a:r>
              <a:rPr lang="es-EC" sz="1500" i="1" dirty="0" err="1">
                <a:latin typeface="Arial"/>
                <a:cs typeface="Arial"/>
              </a:rPr>
              <a:t>tumefaciens</a:t>
            </a:r>
            <a:r>
              <a:rPr lang="es-EC" sz="1500" i="1" dirty="0">
                <a:latin typeface="Arial"/>
                <a:cs typeface="Arial"/>
              </a:rPr>
              <a:t> </a:t>
            </a:r>
            <a:r>
              <a:rPr lang="es-EC" sz="1500" dirty="0" err="1">
                <a:latin typeface="Arial"/>
                <a:cs typeface="Arial"/>
              </a:rPr>
              <a:t>Conn</a:t>
            </a:r>
            <a:r>
              <a:rPr lang="es-EC" sz="1500" i="1" dirty="0">
                <a:latin typeface="Arial"/>
                <a:cs typeface="Arial"/>
              </a:rPr>
              <a:t>. 4: </a:t>
            </a:r>
            <a:r>
              <a:rPr lang="es-EC" sz="1500" i="1" dirty="0" err="1">
                <a:latin typeface="Arial"/>
                <a:cs typeface="Arial"/>
              </a:rPr>
              <a:t>Botrytis</a:t>
            </a:r>
            <a:r>
              <a:rPr lang="es-EC" sz="1500" i="1" dirty="0">
                <a:latin typeface="Arial"/>
                <a:cs typeface="Arial"/>
              </a:rPr>
              <a:t> </a:t>
            </a:r>
            <a:r>
              <a:rPr lang="es-EC" sz="1500" i="1" dirty="0" err="1">
                <a:latin typeface="Arial"/>
                <a:cs typeface="Arial"/>
              </a:rPr>
              <a:t>cinerea</a:t>
            </a:r>
            <a:r>
              <a:rPr lang="es-EC" sz="1500" i="1" dirty="0">
                <a:latin typeface="Arial"/>
                <a:cs typeface="Arial"/>
              </a:rPr>
              <a:t> </a:t>
            </a:r>
            <a:r>
              <a:rPr lang="es-EC" sz="1500" dirty="0">
                <a:latin typeface="Arial"/>
                <a:cs typeface="Arial"/>
              </a:rPr>
              <a:t>Pers </a:t>
            </a:r>
            <a:r>
              <a:rPr lang="es-EC" sz="1500" i="1" dirty="0">
                <a:latin typeface="Arial"/>
                <a:cs typeface="Arial"/>
              </a:rPr>
              <a:t>(Morales, 2017).</a:t>
            </a:r>
          </a:p>
        </p:txBody>
      </p:sp>
    </p:spTree>
    <p:extLst>
      <p:ext uri="{BB962C8B-B14F-4D97-AF65-F5344CB8AC3E}">
        <p14:creationId xmlns:p14="http://schemas.microsoft.com/office/powerpoint/2010/main" val="200356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CDCF66-9A14-4828-ACEB-99BAB7F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3" t="14659" r="8511" b="6932"/>
          <a:stretch/>
        </p:blipFill>
        <p:spPr>
          <a:xfrm>
            <a:off x="8871028" y="5904220"/>
            <a:ext cx="3128468" cy="7525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37EBE2F-54BA-49C5-8BC4-865412B4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699" y="61608"/>
            <a:ext cx="10255737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r">
              <a:tabLst>
                <a:tab pos="1962150" algn="l"/>
                <a:tab pos="2879725" algn="ctr"/>
              </a:tabLst>
            </a:pPr>
            <a:r>
              <a:rPr lang="es-EC" sz="2200" b="1" kern="0" dirty="0">
                <a:cs typeface="Times New Roman" panose="02020603050405020304" pitchFamily="18" charset="0"/>
              </a:rPr>
              <a:t>JUSTIFICACIÓN</a:t>
            </a:r>
            <a:endParaRPr lang="es-ES" sz="2200" b="1" i="0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DEE784-A3EF-4AC3-8C60-FDC70C4BAF93}"/>
              </a:ext>
            </a:extLst>
          </p:cNvPr>
          <p:cNvSpPr txBox="1"/>
          <p:nvPr/>
        </p:nvSpPr>
        <p:spPr>
          <a:xfrm>
            <a:off x="938251" y="645461"/>
            <a:ext cx="188384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>
                <a:latin typeface="Arial"/>
                <a:cs typeface="Arial"/>
              </a:rPr>
              <a:t>Protoplastos</a:t>
            </a:r>
            <a:endParaRPr lang="es-EC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8831643-1F79-4410-9320-DBE383534A5A}"/>
              </a:ext>
            </a:extLst>
          </p:cNvPr>
          <p:cNvSpPr txBox="1"/>
          <p:nvPr/>
        </p:nvSpPr>
        <p:spPr>
          <a:xfrm>
            <a:off x="936284" y="6408813"/>
            <a:ext cx="10647280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C" sz="1500" dirty="0">
                <a:solidFill>
                  <a:srgbClr val="000000"/>
                </a:solidFill>
                <a:latin typeface="verdana"/>
                <a:ea typeface="verdana"/>
              </a:rPr>
              <a:t>(</a:t>
            </a:r>
            <a:r>
              <a:rPr lang="es-EC" sz="1500" b="0" i="0" dirty="0" err="1">
                <a:solidFill>
                  <a:srgbClr val="000000"/>
                </a:solidFill>
                <a:effectLst/>
                <a:latin typeface="verdana"/>
                <a:ea typeface="verdana"/>
              </a:rPr>
              <a:t>Saranya</a:t>
            </a:r>
            <a:r>
              <a:rPr lang="es-EC" sz="1500" b="0" i="0" dirty="0">
                <a:solidFill>
                  <a:srgbClr val="000000"/>
                </a:solidFill>
                <a:effectLst/>
                <a:latin typeface="verdana"/>
                <a:ea typeface="verdana"/>
              </a:rPr>
              <a:t> </a:t>
            </a:r>
            <a:r>
              <a:rPr lang="es-EC" sz="1500" b="0" i="1" dirty="0">
                <a:solidFill>
                  <a:srgbClr val="000000"/>
                </a:solidFill>
                <a:effectLst/>
                <a:latin typeface="verdana"/>
                <a:ea typeface="verdana"/>
              </a:rPr>
              <a:t>et al.</a:t>
            </a:r>
            <a:r>
              <a:rPr lang="es-EC" sz="1500" b="0" i="0" dirty="0">
                <a:solidFill>
                  <a:srgbClr val="000000"/>
                </a:solidFill>
                <a:effectLst/>
                <a:latin typeface="verdana"/>
                <a:ea typeface="verdana"/>
              </a:rPr>
              <a:t>, 2020; Ortega et al., 2017)</a:t>
            </a:r>
            <a:endParaRPr lang="es-EC" sz="1500">
              <a:latin typeface="verdana"/>
              <a:ea typeface="verdana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19C51E7-C6DA-46E5-B0FF-FE688CCA96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3193228"/>
              </p:ext>
            </p:extLst>
          </p:nvPr>
        </p:nvGraphicFramePr>
        <p:xfrm>
          <a:off x="6892872" y="1055981"/>
          <a:ext cx="4198849" cy="4534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BC96101E-4297-4516-9869-93E57B5CAB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80" y="2579037"/>
            <a:ext cx="4185420" cy="29917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73D4373C-CD78-4C3E-8D00-7D04A2BCF2A0}"/>
              </a:ext>
            </a:extLst>
          </p:cNvPr>
          <p:cNvSpPr txBox="1"/>
          <p:nvPr/>
        </p:nvSpPr>
        <p:spPr>
          <a:xfrm>
            <a:off x="1251879" y="1978917"/>
            <a:ext cx="4191347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C" sz="1500" b="1" i="1" dirty="0">
                <a:latin typeface="Arial"/>
                <a:ea typeface="Calibri" panose="020F0502020204030204" pitchFamily="34" charset="0"/>
                <a:cs typeface="Arial"/>
              </a:rPr>
              <a:t>Figura 5. 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Protoplastos aislados de hojas de </a:t>
            </a:r>
            <a:r>
              <a:rPr lang="es-EC" sz="1500" i="1" dirty="0" err="1">
                <a:latin typeface="Arial"/>
                <a:ea typeface="Calibri" panose="020F0502020204030204" pitchFamily="34" charset="0"/>
                <a:cs typeface="Arial"/>
              </a:rPr>
              <a:t>Nicotiana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s-EC" sz="1500" i="1" dirty="0" err="1">
                <a:latin typeface="Arial"/>
                <a:ea typeface="Calibri" panose="020F0502020204030204" pitchFamily="34" charset="0"/>
                <a:cs typeface="Arial"/>
              </a:rPr>
              <a:t>tabacum</a:t>
            </a:r>
            <a:r>
              <a:rPr lang="es-EC" sz="1500" i="1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r>
              <a:rPr lang="es-EC" sz="1500" dirty="0">
                <a:latin typeface="Arial"/>
                <a:ea typeface="Verdana"/>
                <a:cs typeface="Arial"/>
              </a:rPr>
              <a:t>L.</a:t>
            </a:r>
            <a:r>
              <a:rPr lang="es-EC" sz="1500" i="1" dirty="0">
                <a:latin typeface="Arial"/>
                <a:ea typeface="Verdana"/>
                <a:cs typeface="Arial"/>
              </a:rPr>
              <a:t> (</a:t>
            </a:r>
            <a:r>
              <a:rPr lang="es-EC" sz="1500" i="1" dirty="0" err="1">
                <a:latin typeface="Arial"/>
                <a:ea typeface="Verdana"/>
                <a:cs typeface="Arial"/>
              </a:rPr>
              <a:t>Davey</a:t>
            </a:r>
            <a:r>
              <a:rPr lang="es-EC" sz="1500" i="1" dirty="0">
                <a:latin typeface="Arial"/>
                <a:ea typeface="Verdana"/>
                <a:cs typeface="Arial"/>
              </a:rPr>
              <a:t> et al., 2010).</a:t>
            </a:r>
            <a:endParaRPr lang="es-EC" sz="1500" i="1" dirty="0">
              <a:latin typeface="Arial"/>
              <a:cs typeface="Arial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4B2DAC6D-4FCE-4929-9C4A-7D36AC301D62}"/>
              </a:ext>
            </a:extLst>
          </p:cNvPr>
          <p:cNvSpPr/>
          <p:nvPr/>
        </p:nvSpPr>
        <p:spPr>
          <a:xfrm>
            <a:off x="1289538" y="1189891"/>
            <a:ext cx="4185139" cy="5275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>
                <a:cs typeface="Arial"/>
              </a:rPr>
              <a:t>Células vegetales desprovistas de pared celular.</a:t>
            </a:r>
          </a:p>
        </p:txBody>
      </p:sp>
    </p:spTree>
    <p:extLst>
      <p:ext uri="{BB962C8B-B14F-4D97-AF65-F5344CB8AC3E}">
        <p14:creationId xmlns:p14="http://schemas.microsoft.com/office/powerpoint/2010/main" val="391079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SPE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333399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PE" id="{2CF53C75-0910-4566-8ABF-91C5C8034963}" vid="{A098389C-5A18-493E-ADA1-4B91A7103E5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10199</TotalTime>
  <Words>2051</Words>
  <Application>Microsoft Office PowerPoint</Application>
  <PresentationFormat>Panorámica</PresentationFormat>
  <Paragraphs>298</Paragraphs>
  <Slides>30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Albertus</vt:lpstr>
      <vt:lpstr>Arial</vt:lpstr>
      <vt:lpstr>Calibri</vt:lpstr>
      <vt:lpstr>Cambria Math</vt:lpstr>
      <vt:lpstr>Symbol</vt:lpstr>
      <vt:lpstr>Times New Roman</vt:lpstr>
      <vt:lpstr>verdana</vt:lpstr>
      <vt:lpstr>verdana</vt:lpstr>
      <vt:lpstr>Wingdings</vt:lpstr>
      <vt:lpstr>ESPE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Marilyn Llumiquinga</dc:creator>
  <cp:lastModifiedBy>Laura Vallejo</cp:lastModifiedBy>
  <cp:revision>459</cp:revision>
  <dcterms:created xsi:type="dcterms:W3CDTF">2021-03-19T01:37:41Z</dcterms:created>
  <dcterms:modified xsi:type="dcterms:W3CDTF">2021-10-05T01:21:25Z</dcterms:modified>
</cp:coreProperties>
</file>