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3498E-AAD2-44AF-ADDE-96B872C69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C12592-6BFE-4220-B5AB-24806484E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82F22C-BFD1-43A5-89F5-CE8DA70DB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43DC78-C7AC-4C13-B905-0C80BB71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5F72E2-C18E-444A-BD85-988D825B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904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36CDE-6A34-45FB-80C6-C333AB91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79EDC8-27D4-43D4-9D21-0B826506E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63D5F9-7075-4957-A702-04BA5FD2F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C55DB8-CCB6-4A4A-B526-B6E87175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E68E03-AFF9-4E2C-9B22-79483453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115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370500-91A5-4D37-8E8F-0D43FC7C9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10DF34-F0A2-46B7-9B66-D38909543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7F97DC-F665-4B15-8694-F73B0CEF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BABB3F-C9D5-4E65-9512-421F41517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9CE1EE-8CC0-42F8-A107-BDD2F5E3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234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6B365-40A1-43C6-916F-3B34E7AA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FBE5A2-63C5-4243-8590-559D38AB3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F96A16-87FE-4288-8C7D-D85CD573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227024-C81C-4BFD-85C4-EEC9E8A30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CAED61-06AC-4DAC-82CA-D62A00D9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634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B9E4D-3699-42AA-B66A-FF498B5F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7F6EAC-7ED0-4DB8-8947-21ECAE9ED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B6EE6E-7AA2-45C5-821A-79ED86A7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A42D6-A7BB-4993-B3E3-C5CCA200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778DBF-AA31-4707-A7D6-BF0B60BC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599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C6290-48B0-473B-9105-7ECB8FEE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247285-74D8-4C0E-8C01-9C1B0206E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2845BF-C1CB-4D9D-9A39-E61EE59F5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9FEBDD-FC2F-4B01-87A0-90EAC373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9B0F01-D465-4EBE-8172-3B7051B32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F13071-9118-4AC6-9661-CD513B0B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343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A5A4B-2A71-470C-B39E-9B2E4EA8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79F0D6-CBBF-4F47-A5E3-91A0770D9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5F5CF8-2A0D-4721-B30F-AF64665CE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453A6C-F994-45F7-91B4-26322728D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C36137-22EA-4E99-B03F-D0DF854FC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923100E-34D3-4CA1-B2EE-9ED7BB8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5DA2E66-6A14-4BE0-AA23-825F4E77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CC1D61D-221E-4E9D-BBB7-46B86141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13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6D55B-6A6A-4FE1-8870-B78D82EB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2C19261-2E85-4C0F-80A2-17D3373B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5855A0-C28F-4240-82F4-A6171DE8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278C25-D2AD-4763-BA9C-C3187ADB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144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5AD006-78E7-4A57-B2AC-B7E562316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61B0FB-D1F2-42B1-88B9-61BE60F3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581558-342B-469A-ACDD-3A81A0720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723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1E469-DB22-49E1-B748-583DE6BA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48143D-4425-46B0-949B-E4E410E1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C76ED5-544C-4A4D-AE88-B27D8BEBA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723B2B-1A23-4D7B-87D8-881ED1B8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13FED0-E4C7-4959-94DB-37EA3C23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584BFB-30DC-4A24-A651-E442B732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823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70AD85-5E0F-4101-9887-CA55680A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F79050-6264-4DD4-9AAA-527D68775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0336B7-32C7-4763-9F2B-38F94ED79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187C01-7A8A-4AC7-8245-76921C55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A3F727-A5AB-48B4-8BCC-7556429A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ECF8EA-4BCC-4D4F-A086-511926239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036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34AFA5D-1781-459A-833B-7E7478F7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C7C3AE-F952-4ABE-BAAE-C24A6CCE5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8B0825-57D9-4160-AA3D-B5B1D5F7E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B2373-5A98-4869-B36B-1826E83C46B8}" type="datetimeFigureOut">
              <a:rPr lang="es-EC" smtClean="0"/>
              <a:t>20/9/2021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6732A4-2FCC-4C5E-AC6F-8A4AFF501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98E2AC-87ED-4A58-BAE6-E0F7B1B09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3DE79-9700-448C-87D9-8810F2A41A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667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55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51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229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90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37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734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995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59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417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73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09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159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057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356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28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454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85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0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1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870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579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71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76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453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Panorámica</PresentationFormat>
  <Paragraphs>0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YEDI studio creativo</dc:creator>
  <cp:lastModifiedBy>YEDI studio creativo</cp:lastModifiedBy>
  <cp:revision>1</cp:revision>
  <dcterms:created xsi:type="dcterms:W3CDTF">2021-09-21T00:17:40Z</dcterms:created>
  <dcterms:modified xsi:type="dcterms:W3CDTF">2021-09-21T00:21:23Z</dcterms:modified>
</cp:coreProperties>
</file>