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8" r:id="rId3"/>
    <p:sldId id="260" r:id="rId4"/>
    <p:sldId id="264" r:id="rId5"/>
    <p:sldId id="274" r:id="rId6"/>
    <p:sldId id="276" r:id="rId7"/>
    <p:sldId id="268" r:id="rId8"/>
    <p:sldId id="270" r:id="rId9"/>
    <p:sldId id="277" r:id="rId10"/>
    <p:sldId id="266" r:id="rId11"/>
    <p:sldId id="271" r:id="rId12"/>
    <p:sldId id="262" r:id="rId13"/>
    <p:sldId id="275" r:id="rId14"/>
    <p:sldId id="278" r:id="rId1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76" autoAdjust="0"/>
    <p:restoredTop sz="95256" autoAdjust="0"/>
  </p:normalViewPr>
  <p:slideViewPr>
    <p:cSldViewPr snapToGrid="0" snapToObjects="1">
      <p:cViewPr varScale="1">
        <p:scale>
          <a:sx n="86" d="100"/>
          <a:sy n="86" d="100"/>
        </p:scale>
        <p:origin x="7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Naula García" userId="fe3a7a549d3f8d41" providerId="LiveId" clId="{8BCB62DB-D1F8-4750-BD5A-68C01598E4E2}"/>
    <pc:docChg chg="undo redo custSel addSld delSld modSld sldOrd">
      <pc:chgData name="Karen Naula García" userId="fe3a7a549d3f8d41" providerId="LiveId" clId="{8BCB62DB-D1F8-4750-BD5A-68C01598E4E2}" dt="2021-09-07T05:19:15.439" v="4657" actId="20577"/>
      <pc:docMkLst>
        <pc:docMk/>
      </pc:docMkLst>
      <pc:sldChg chg="modSp">
        <pc:chgData name="Karen Naula García" userId="fe3a7a549d3f8d41" providerId="LiveId" clId="{8BCB62DB-D1F8-4750-BD5A-68C01598E4E2}" dt="2021-09-06T06:59:29.458" v="2831" actId="2711"/>
        <pc:sldMkLst>
          <pc:docMk/>
          <pc:sldMk cId="3397778645" sldId="256"/>
        </pc:sldMkLst>
        <pc:spChg chg="mod">
          <ac:chgData name="Karen Naula García" userId="fe3a7a549d3f8d41" providerId="LiveId" clId="{8BCB62DB-D1F8-4750-BD5A-68C01598E4E2}" dt="2021-09-06T06:59:24.030" v="2830" actId="2710"/>
          <ac:spMkLst>
            <pc:docMk/>
            <pc:sldMk cId="3397778645" sldId="256"/>
            <ac:spMk id="4" creationId="{00000000-0000-0000-0000-000000000000}"/>
          </ac:spMkLst>
        </pc:spChg>
        <pc:spChg chg="mod">
          <ac:chgData name="Karen Naula García" userId="fe3a7a549d3f8d41" providerId="LiveId" clId="{8BCB62DB-D1F8-4750-BD5A-68C01598E4E2}" dt="2021-09-06T06:59:29.458" v="2831" actId="2711"/>
          <ac:spMkLst>
            <pc:docMk/>
            <pc:sldMk cId="3397778645" sldId="256"/>
            <ac:spMk id="5" creationId="{00000000-0000-0000-0000-000000000000}"/>
          </ac:spMkLst>
        </pc:spChg>
      </pc:sldChg>
      <pc:sldChg chg="modSp mod modAnim modNotesTx">
        <pc:chgData name="Karen Naula García" userId="fe3a7a549d3f8d41" providerId="LiveId" clId="{8BCB62DB-D1F8-4750-BD5A-68C01598E4E2}" dt="2021-09-07T04:13:04.220" v="4429" actId="20577"/>
        <pc:sldMkLst>
          <pc:docMk/>
          <pc:sldMk cId="3302478419" sldId="258"/>
        </pc:sldMkLst>
        <pc:spChg chg="mod">
          <ac:chgData name="Karen Naula García" userId="fe3a7a549d3f8d41" providerId="LiveId" clId="{8BCB62DB-D1F8-4750-BD5A-68C01598E4E2}" dt="2021-09-06T06:59:06.617" v="2824" actId="1076"/>
          <ac:spMkLst>
            <pc:docMk/>
            <pc:sldMk cId="3302478419" sldId="258"/>
            <ac:spMk id="2" creationId="{2C049BD4-25FF-2F4E-A4BD-D997BB73ABE6}"/>
          </ac:spMkLst>
        </pc:spChg>
        <pc:graphicFrameChg chg="mod modGraphic">
          <ac:chgData name="Karen Naula García" userId="fe3a7a549d3f8d41" providerId="LiveId" clId="{8BCB62DB-D1F8-4750-BD5A-68C01598E4E2}" dt="2021-09-07T04:13:04.220" v="4429" actId="20577"/>
          <ac:graphicFrameMkLst>
            <pc:docMk/>
            <pc:sldMk cId="3302478419" sldId="258"/>
            <ac:graphicFrameMk id="10" creationId="{FEE7397B-A116-4235-A654-9E339F2D835F}"/>
          </ac:graphicFrameMkLst>
        </pc:graphicFrameChg>
      </pc:sldChg>
      <pc:sldChg chg="modSp mod modAnim modNotesTx">
        <pc:chgData name="Karen Naula García" userId="fe3a7a549d3f8d41" providerId="LiveId" clId="{8BCB62DB-D1F8-4750-BD5A-68C01598E4E2}" dt="2021-09-06T08:59:20.643" v="4321"/>
        <pc:sldMkLst>
          <pc:docMk/>
          <pc:sldMk cId="1759418634" sldId="260"/>
        </pc:sldMkLst>
        <pc:spChg chg="mod">
          <ac:chgData name="Karen Naula García" userId="fe3a7a549d3f8d41" providerId="LiveId" clId="{8BCB62DB-D1F8-4750-BD5A-68C01598E4E2}" dt="2021-09-06T06:58:56.863" v="2821" actId="2711"/>
          <ac:spMkLst>
            <pc:docMk/>
            <pc:sldMk cId="1759418634" sldId="260"/>
            <ac:spMk id="2" creationId="{2C049BD4-25FF-2F4E-A4BD-D997BB73ABE6}"/>
          </ac:spMkLst>
        </pc:spChg>
        <pc:graphicFrameChg chg="mod">
          <ac:chgData name="Karen Naula García" userId="fe3a7a549d3f8d41" providerId="LiveId" clId="{8BCB62DB-D1F8-4750-BD5A-68C01598E4E2}" dt="2021-09-06T05:21:50.583" v="2017" actId="20577"/>
          <ac:graphicFrameMkLst>
            <pc:docMk/>
            <pc:sldMk cId="1759418634" sldId="260"/>
            <ac:graphicFrameMk id="10" creationId="{67D20C97-3A02-4E74-91D8-11223DDF21A8}"/>
          </ac:graphicFrameMkLst>
        </pc:graphicFrameChg>
      </pc:sldChg>
      <pc:sldChg chg="modSp del">
        <pc:chgData name="Karen Naula García" userId="fe3a7a549d3f8d41" providerId="LiveId" clId="{8BCB62DB-D1F8-4750-BD5A-68C01598E4E2}" dt="2021-09-06T06:43:42.944" v="2679" actId="47"/>
        <pc:sldMkLst>
          <pc:docMk/>
          <pc:sldMk cId="339028865" sldId="261"/>
        </pc:sldMkLst>
        <pc:graphicFrameChg chg="mod">
          <ac:chgData name="Karen Naula García" userId="fe3a7a549d3f8d41" providerId="LiveId" clId="{8BCB62DB-D1F8-4750-BD5A-68C01598E4E2}" dt="2021-09-06T05:57:37.284" v="2359"/>
          <ac:graphicFrameMkLst>
            <pc:docMk/>
            <pc:sldMk cId="339028865" sldId="261"/>
            <ac:graphicFrameMk id="8" creationId="{D6CD4E50-709A-4439-A54A-E081573569AD}"/>
          </ac:graphicFrameMkLst>
        </pc:graphicFrameChg>
      </pc:sldChg>
      <pc:sldChg chg="addSp modSp mod">
        <pc:chgData name="Karen Naula García" userId="fe3a7a549d3f8d41" providerId="LiveId" clId="{8BCB62DB-D1F8-4750-BD5A-68C01598E4E2}" dt="2021-09-07T05:19:15.439" v="4657" actId="20577"/>
        <pc:sldMkLst>
          <pc:docMk/>
          <pc:sldMk cId="3523672575" sldId="262"/>
        </pc:sldMkLst>
        <pc:spChg chg="mod">
          <ac:chgData name="Karen Naula García" userId="fe3a7a549d3f8d41" providerId="LiveId" clId="{8BCB62DB-D1F8-4750-BD5A-68C01598E4E2}" dt="2021-09-06T08:47:18.533" v="4266" actId="1076"/>
          <ac:spMkLst>
            <pc:docMk/>
            <pc:sldMk cId="3523672575" sldId="262"/>
            <ac:spMk id="2" creationId="{2C049BD4-25FF-2F4E-A4BD-D997BB73ABE6}"/>
          </ac:spMkLst>
        </pc:spChg>
        <pc:graphicFrameChg chg="mod modGraphic">
          <ac:chgData name="Karen Naula García" userId="fe3a7a549d3f8d41" providerId="LiveId" clId="{8BCB62DB-D1F8-4750-BD5A-68C01598E4E2}" dt="2021-09-07T04:51:05.805" v="4608" actId="20577"/>
          <ac:graphicFrameMkLst>
            <pc:docMk/>
            <pc:sldMk cId="3523672575" sldId="262"/>
            <ac:graphicFrameMk id="3" creationId="{4057760D-1146-435D-B02E-7C37E1DB9687}"/>
          </ac:graphicFrameMkLst>
        </pc:graphicFrameChg>
        <pc:graphicFrameChg chg="add mod">
          <ac:chgData name="Karen Naula García" userId="fe3a7a549d3f8d41" providerId="LiveId" clId="{8BCB62DB-D1F8-4750-BD5A-68C01598E4E2}" dt="2021-09-07T05:19:15.439" v="4657" actId="20577"/>
          <ac:graphicFrameMkLst>
            <pc:docMk/>
            <pc:sldMk cId="3523672575" sldId="262"/>
            <ac:graphicFrameMk id="4" creationId="{99FE8CFA-1A4D-4A36-9D14-F22A48B465D8}"/>
          </ac:graphicFrameMkLst>
        </pc:graphicFrameChg>
      </pc:sldChg>
      <pc:sldChg chg="del">
        <pc:chgData name="Karen Naula García" userId="fe3a7a549d3f8d41" providerId="LiveId" clId="{8BCB62DB-D1F8-4750-BD5A-68C01598E4E2}" dt="2021-09-06T05:25:10.628" v="2056" actId="47"/>
        <pc:sldMkLst>
          <pc:docMk/>
          <pc:sldMk cId="3887008878" sldId="263"/>
        </pc:sldMkLst>
      </pc:sldChg>
      <pc:sldChg chg="addSp delSp modSp mod delAnim modAnim modNotesTx">
        <pc:chgData name="Karen Naula García" userId="fe3a7a549d3f8d41" providerId="LiveId" clId="{8BCB62DB-D1F8-4750-BD5A-68C01598E4E2}" dt="2021-09-06T09:03:36.323" v="4335" actId="1076"/>
        <pc:sldMkLst>
          <pc:docMk/>
          <pc:sldMk cId="2286968892" sldId="264"/>
        </pc:sldMkLst>
        <pc:spChg chg="mod">
          <ac:chgData name="Karen Naula García" userId="fe3a7a549d3f8d41" providerId="LiveId" clId="{8BCB62DB-D1F8-4750-BD5A-68C01598E4E2}" dt="2021-09-06T06:58:51.166" v="2820" actId="14100"/>
          <ac:spMkLst>
            <pc:docMk/>
            <pc:sldMk cId="2286968892" sldId="264"/>
            <ac:spMk id="2" creationId="{2C049BD4-25FF-2F4E-A4BD-D997BB73ABE6}"/>
          </ac:spMkLst>
        </pc:spChg>
        <pc:spChg chg="add del mod">
          <ac:chgData name="Karen Naula García" userId="fe3a7a549d3f8d41" providerId="LiveId" clId="{8BCB62DB-D1F8-4750-BD5A-68C01598E4E2}" dt="2021-09-06T03:11:40.864" v="1164" actId="1032"/>
          <ac:spMkLst>
            <pc:docMk/>
            <pc:sldMk cId="2286968892" sldId="264"/>
            <ac:spMk id="5" creationId="{2146BE05-38B9-4965-9626-B898C243EF63}"/>
          </ac:spMkLst>
        </pc:spChg>
        <pc:spChg chg="del">
          <ac:chgData name="Karen Naula García" userId="fe3a7a549d3f8d41" providerId="LiveId" clId="{8BCB62DB-D1F8-4750-BD5A-68C01598E4E2}" dt="2021-09-06T03:07:28.568" v="1153" actId="478"/>
          <ac:spMkLst>
            <pc:docMk/>
            <pc:sldMk cId="2286968892" sldId="264"/>
            <ac:spMk id="6" creationId="{978252E6-66E8-4D01-ACB0-6E8D7277DBEC}"/>
          </ac:spMkLst>
        </pc:spChg>
        <pc:spChg chg="del">
          <ac:chgData name="Karen Naula García" userId="fe3a7a549d3f8d41" providerId="LiveId" clId="{8BCB62DB-D1F8-4750-BD5A-68C01598E4E2}" dt="2021-09-06T03:07:31.211" v="1154" actId="478"/>
          <ac:spMkLst>
            <pc:docMk/>
            <pc:sldMk cId="2286968892" sldId="264"/>
            <ac:spMk id="8" creationId="{E78646B0-4CBD-4B50-8452-81878C61ED19}"/>
          </ac:spMkLst>
        </pc:spChg>
        <pc:spChg chg="add mod">
          <ac:chgData name="Karen Naula García" userId="fe3a7a549d3f8d41" providerId="LiveId" clId="{8BCB62DB-D1F8-4750-BD5A-68C01598E4E2}" dt="2021-09-06T04:19:35.134" v="1460" actId="1076"/>
          <ac:spMkLst>
            <pc:docMk/>
            <pc:sldMk cId="2286968892" sldId="264"/>
            <ac:spMk id="9" creationId="{CFCF6ADF-6D66-4747-8FF6-E27617F4C365}"/>
          </ac:spMkLst>
        </pc:spChg>
        <pc:spChg chg="del">
          <ac:chgData name="Karen Naula García" userId="fe3a7a549d3f8d41" providerId="LiveId" clId="{8BCB62DB-D1F8-4750-BD5A-68C01598E4E2}" dt="2021-09-06T03:07:33.074" v="1155" actId="478"/>
          <ac:spMkLst>
            <pc:docMk/>
            <pc:sldMk cId="2286968892" sldId="264"/>
            <ac:spMk id="10" creationId="{637E0807-C309-4A84-B05E-22C7A01FD11C}"/>
          </ac:spMkLst>
        </pc:spChg>
        <pc:spChg chg="del">
          <ac:chgData name="Karen Naula García" userId="fe3a7a549d3f8d41" providerId="LiveId" clId="{8BCB62DB-D1F8-4750-BD5A-68C01598E4E2}" dt="2021-09-06T03:07:34.176" v="1156" actId="478"/>
          <ac:spMkLst>
            <pc:docMk/>
            <pc:sldMk cId="2286968892" sldId="264"/>
            <ac:spMk id="12" creationId="{3376FE08-80D5-4CFB-9ED9-E3C2C30EB697}"/>
          </ac:spMkLst>
        </pc:spChg>
        <pc:spChg chg="del">
          <ac:chgData name="Karen Naula García" userId="fe3a7a549d3f8d41" providerId="LiveId" clId="{8BCB62DB-D1F8-4750-BD5A-68C01598E4E2}" dt="2021-09-06T03:07:55.601" v="1161" actId="478"/>
          <ac:spMkLst>
            <pc:docMk/>
            <pc:sldMk cId="2286968892" sldId="264"/>
            <ac:spMk id="16" creationId="{6C083AEA-6745-4758-B267-5723A36CCC34}"/>
          </ac:spMkLst>
        </pc:spChg>
        <pc:spChg chg="del">
          <ac:chgData name="Karen Naula García" userId="fe3a7a549d3f8d41" providerId="LiveId" clId="{8BCB62DB-D1F8-4750-BD5A-68C01598E4E2}" dt="2021-09-06T03:07:54.429" v="1160" actId="478"/>
          <ac:spMkLst>
            <pc:docMk/>
            <pc:sldMk cId="2286968892" sldId="264"/>
            <ac:spMk id="18" creationId="{749B28B8-78EF-47D8-88A1-54D8E6CD90C7}"/>
          </ac:spMkLst>
        </pc:spChg>
        <pc:spChg chg="add mod">
          <ac:chgData name="Karen Naula García" userId="fe3a7a549d3f8d41" providerId="LiveId" clId="{8BCB62DB-D1F8-4750-BD5A-68C01598E4E2}" dt="2021-09-06T04:21:27.599" v="1631" actId="20577"/>
          <ac:spMkLst>
            <pc:docMk/>
            <pc:sldMk cId="2286968892" sldId="264"/>
            <ac:spMk id="19" creationId="{EFE2D9D5-92BB-44F4-A54D-A39798E0EF55}"/>
          </ac:spMkLst>
        </pc:spChg>
        <pc:spChg chg="del">
          <ac:chgData name="Karen Naula García" userId="fe3a7a549d3f8d41" providerId="LiveId" clId="{8BCB62DB-D1F8-4750-BD5A-68C01598E4E2}" dt="2021-09-06T03:07:42.962" v="1158" actId="478"/>
          <ac:spMkLst>
            <pc:docMk/>
            <pc:sldMk cId="2286968892" sldId="264"/>
            <ac:spMk id="20" creationId="{1D5A2FBD-159E-4A8A-A7D6-DBFB36041CEC}"/>
          </ac:spMkLst>
        </pc:spChg>
        <pc:spChg chg="add del mod">
          <ac:chgData name="Karen Naula García" userId="fe3a7a549d3f8d41" providerId="LiveId" clId="{8BCB62DB-D1F8-4750-BD5A-68C01598E4E2}" dt="2021-09-06T04:35:54.082" v="1664" actId="478"/>
          <ac:spMkLst>
            <pc:docMk/>
            <pc:sldMk cId="2286968892" sldId="264"/>
            <ac:spMk id="21" creationId="{8660F687-88F0-4EF4-BE9B-12658A409E5A}"/>
          </ac:spMkLst>
        </pc:spChg>
        <pc:spChg chg="add mod">
          <ac:chgData name="Karen Naula García" userId="fe3a7a549d3f8d41" providerId="LiveId" clId="{8BCB62DB-D1F8-4750-BD5A-68C01598E4E2}" dt="2021-09-06T04:40:36.675" v="1764" actId="20577"/>
          <ac:spMkLst>
            <pc:docMk/>
            <pc:sldMk cId="2286968892" sldId="264"/>
            <ac:spMk id="22" creationId="{906C90C7-0A4E-4B06-B35C-0D16974170FF}"/>
          </ac:spMkLst>
        </pc:spChg>
        <pc:spChg chg="add del mod">
          <ac:chgData name="Karen Naula García" userId="fe3a7a549d3f8d41" providerId="LiveId" clId="{8BCB62DB-D1F8-4750-BD5A-68C01598E4E2}" dt="2021-09-06T04:42:23.808" v="1775" actId="478"/>
          <ac:spMkLst>
            <pc:docMk/>
            <pc:sldMk cId="2286968892" sldId="264"/>
            <ac:spMk id="23" creationId="{564F9CEB-F713-45A5-8B94-93EABF929A2B}"/>
          </ac:spMkLst>
        </pc:spChg>
        <pc:spChg chg="add del mod">
          <ac:chgData name="Karen Naula García" userId="fe3a7a549d3f8d41" providerId="LiveId" clId="{8BCB62DB-D1F8-4750-BD5A-68C01598E4E2}" dt="2021-09-06T04:39:43.912" v="1745" actId="478"/>
          <ac:spMkLst>
            <pc:docMk/>
            <pc:sldMk cId="2286968892" sldId="264"/>
            <ac:spMk id="24" creationId="{6299A5D7-274C-4572-B910-944CFC35F63D}"/>
          </ac:spMkLst>
        </pc:spChg>
        <pc:spChg chg="del">
          <ac:chgData name="Karen Naula García" userId="fe3a7a549d3f8d41" providerId="LiveId" clId="{8BCB62DB-D1F8-4750-BD5A-68C01598E4E2}" dt="2021-09-06T03:07:57.569" v="1162" actId="478"/>
          <ac:spMkLst>
            <pc:docMk/>
            <pc:sldMk cId="2286968892" sldId="264"/>
            <ac:spMk id="26" creationId="{9631E3FD-6B48-49C3-97CC-9E02AD75C349}"/>
          </ac:spMkLst>
        </pc:spChg>
        <pc:spChg chg="add mod">
          <ac:chgData name="Karen Naula García" userId="fe3a7a549d3f8d41" providerId="LiveId" clId="{8BCB62DB-D1F8-4750-BD5A-68C01598E4E2}" dt="2021-09-06T04:45:58.800" v="1841" actId="1076"/>
          <ac:spMkLst>
            <pc:docMk/>
            <pc:sldMk cId="2286968892" sldId="264"/>
            <ac:spMk id="27" creationId="{752166EF-F7DC-477D-91DB-8BD5DC147BD6}"/>
          </ac:spMkLst>
        </pc:spChg>
        <pc:spChg chg="add mod">
          <ac:chgData name="Karen Naula García" userId="fe3a7a549d3f8d41" providerId="LiveId" clId="{8BCB62DB-D1F8-4750-BD5A-68C01598E4E2}" dt="2021-09-06T04:44:43.732" v="1836" actId="20577"/>
          <ac:spMkLst>
            <pc:docMk/>
            <pc:sldMk cId="2286968892" sldId="264"/>
            <ac:spMk id="29" creationId="{0983F71B-8BCA-421A-ACFC-166857375EEF}"/>
          </ac:spMkLst>
        </pc:spChg>
        <pc:spChg chg="add mod">
          <ac:chgData name="Karen Naula García" userId="fe3a7a549d3f8d41" providerId="LiveId" clId="{8BCB62DB-D1F8-4750-BD5A-68C01598E4E2}" dt="2021-09-06T09:03:32.628" v="4334" actId="20577"/>
          <ac:spMkLst>
            <pc:docMk/>
            <pc:sldMk cId="2286968892" sldId="264"/>
            <ac:spMk id="30" creationId="{FB7DFAE2-8E53-4951-9FDE-996EC6C7CD12}"/>
          </ac:spMkLst>
        </pc:spChg>
        <pc:graphicFrameChg chg="del">
          <ac:chgData name="Karen Naula García" userId="fe3a7a549d3f8d41" providerId="LiveId" clId="{8BCB62DB-D1F8-4750-BD5A-68C01598E4E2}" dt="2021-09-06T03:08:07.422" v="1163" actId="478"/>
          <ac:graphicFrameMkLst>
            <pc:docMk/>
            <pc:sldMk cId="2286968892" sldId="264"/>
            <ac:graphicFrameMk id="3" creationId="{1A78E011-2770-479F-8A93-7794FE557C5C}"/>
          </ac:graphicFrameMkLst>
        </pc:graphicFrameChg>
        <pc:graphicFrameChg chg="add del mod modGraphic">
          <ac:chgData name="Karen Naula García" userId="fe3a7a549d3f8d41" providerId="LiveId" clId="{8BCB62DB-D1F8-4750-BD5A-68C01598E4E2}" dt="2021-09-06T04:38:57.717" v="1742" actId="478"/>
          <ac:graphicFrameMkLst>
            <pc:docMk/>
            <pc:sldMk cId="2286968892" sldId="264"/>
            <ac:graphicFrameMk id="7" creationId="{7D2FBF7D-C7E5-41AE-90DC-9A890DB91DBB}"/>
          </ac:graphicFrameMkLst>
        </pc:graphicFrameChg>
        <pc:picChg chg="add mod">
          <ac:chgData name="Karen Naula García" userId="fe3a7a549d3f8d41" providerId="LiveId" clId="{8BCB62DB-D1F8-4750-BD5A-68C01598E4E2}" dt="2021-09-06T04:19:37.030" v="1461" actId="1076"/>
          <ac:picMkLst>
            <pc:docMk/>
            <pc:sldMk cId="2286968892" sldId="264"/>
            <ac:picMk id="11" creationId="{EC217EDD-C270-481E-9E79-230C8329C3C9}"/>
          </ac:picMkLst>
        </pc:picChg>
        <pc:picChg chg="del">
          <ac:chgData name="Karen Naula García" userId="fe3a7a549d3f8d41" providerId="LiveId" clId="{8BCB62DB-D1F8-4750-BD5A-68C01598E4E2}" dt="2021-09-06T03:07:35.197" v="1157" actId="478"/>
          <ac:picMkLst>
            <pc:docMk/>
            <pc:sldMk cId="2286968892" sldId="264"/>
            <ac:picMk id="13" creationId="{92F020F2-5879-425F-BDB6-88D5F1E84E3E}"/>
          </ac:picMkLst>
        </pc:picChg>
        <pc:picChg chg="del">
          <ac:chgData name="Karen Naula García" userId="fe3a7a549d3f8d41" providerId="LiveId" clId="{8BCB62DB-D1F8-4750-BD5A-68C01598E4E2}" dt="2021-09-06T03:07:52.755" v="1159" actId="478"/>
          <ac:picMkLst>
            <pc:docMk/>
            <pc:sldMk cId="2286968892" sldId="264"/>
            <ac:picMk id="14" creationId="{5C70FBF8-D5F0-44AB-B2B0-66C52FB405F7}"/>
          </ac:picMkLst>
        </pc:picChg>
        <pc:picChg chg="add mod">
          <ac:chgData name="Karen Naula García" userId="fe3a7a549d3f8d41" providerId="LiveId" clId="{8BCB62DB-D1F8-4750-BD5A-68C01598E4E2}" dt="2021-09-06T04:34:19.684" v="1643" actId="1076"/>
          <ac:picMkLst>
            <pc:docMk/>
            <pc:sldMk cId="2286968892" sldId="264"/>
            <ac:picMk id="15" creationId="{F1060861-298F-48E8-8E4F-07FAED8D2DA6}"/>
          </ac:picMkLst>
        </pc:picChg>
        <pc:picChg chg="add mod">
          <ac:chgData name="Karen Naula García" userId="fe3a7a549d3f8d41" providerId="LiveId" clId="{8BCB62DB-D1F8-4750-BD5A-68C01598E4E2}" dt="2021-09-06T04:42:41.923" v="1781" actId="1076"/>
          <ac:picMkLst>
            <pc:docMk/>
            <pc:sldMk cId="2286968892" sldId="264"/>
            <ac:picMk id="28" creationId="{B2B997F2-0C8A-4CB9-9C1A-33D334F0A267}"/>
          </ac:picMkLst>
        </pc:picChg>
        <pc:picChg chg="add mod">
          <ac:chgData name="Karen Naula García" userId="fe3a7a549d3f8d41" providerId="LiveId" clId="{8BCB62DB-D1F8-4750-BD5A-68C01598E4E2}" dt="2021-09-06T09:03:36.323" v="4335" actId="1076"/>
          <ac:picMkLst>
            <pc:docMk/>
            <pc:sldMk cId="2286968892" sldId="264"/>
            <ac:picMk id="31" creationId="{16B5E0B2-7B7E-492F-9FA4-DA187FE7E988}"/>
          </ac:picMkLst>
        </pc:picChg>
      </pc:sldChg>
      <pc:sldChg chg="addSp delSp modSp mod modAnim">
        <pc:chgData name="Karen Naula García" userId="fe3a7a549d3f8d41" providerId="LiveId" clId="{8BCB62DB-D1F8-4750-BD5A-68C01598E4E2}" dt="2021-09-07T04:47:03.425" v="4590"/>
        <pc:sldMkLst>
          <pc:docMk/>
          <pc:sldMk cId="1551136438" sldId="266"/>
        </pc:sldMkLst>
        <pc:spChg chg="mod">
          <ac:chgData name="Karen Naula García" userId="fe3a7a549d3f8d41" providerId="LiveId" clId="{8BCB62DB-D1F8-4750-BD5A-68C01598E4E2}" dt="2021-09-06T08:02:29.490" v="3440" actId="404"/>
          <ac:spMkLst>
            <pc:docMk/>
            <pc:sldMk cId="1551136438" sldId="266"/>
            <ac:spMk id="2" creationId="{2C049BD4-25FF-2F4E-A4BD-D997BB73ABE6}"/>
          </ac:spMkLst>
        </pc:spChg>
        <pc:spChg chg="add mod">
          <ac:chgData name="Karen Naula García" userId="fe3a7a549d3f8d41" providerId="LiveId" clId="{8BCB62DB-D1F8-4750-BD5A-68C01598E4E2}" dt="2021-09-06T09:20:53.530" v="4418" actId="1076"/>
          <ac:spMkLst>
            <pc:docMk/>
            <pc:sldMk cId="1551136438" sldId="266"/>
            <ac:spMk id="11" creationId="{0BA669E0-B9ED-4629-86F6-D8C872205B0F}"/>
          </ac:spMkLst>
        </pc:spChg>
        <pc:spChg chg="mod">
          <ac:chgData name="Karen Naula García" userId="fe3a7a549d3f8d41" providerId="LiveId" clId="{8BCB62DB-D1F8-4750-BD5A-68C01598E4E2}" dt="2021-09-06T07:27:08.091" v="3064" actId="21"/>
          <ac:spMkLst>
            <pc:docMk/>
            <pc:sldMk cId="1551136438" sldId="266"/>
            <ac:spMk id="17" creationId="{D41D32FA-5D90-4791-9873-A076BF9C6F9B}"/>
          </ac:spMkLst>
        </pc:spChg>
        <pc:grpChg chg="del">
          <ac:chgData name="Karen Naula García" userId="fe3a7a549d3f8d41" providerId="LiveId" clId="{8BCB62DB-D1F8-4750-BD5A-68C01598E4E2}" dt="2021-09-06T08:02:32.669" v="3441" actId="478"/>
          <ac:grpSpMkLst>
            <pc:docMk/>
            <pc:sldMk cId="1551136438" sldId="266"/>
            <ac:grpSpMk id="15" creationId="{1C436316-2F4A-48CD-8D88-F0AF18388C9A}"/>
          </ac:grpSpMkLst>
        </pc:grpChg>
        <pc:graphicFrameChg chg="mod">
          <ac:chgData name="Karen Naula García" userId="fe3a7a549d3f8d41" providerId="LiveId" clId="{8BCB62DB-D1F8-4750-BD5A-68C01598E4E2}" dt="2021-09-06T09:20:51.293" v="4417" actId="14100"/>
          <ac:graphicFrameMkLst>
            <pc:docMk/>
            <pc:sldMk cId="1551136438" sldId="266"/>
            <ac:graphicFrameMk id="18" creationId="{0A3AA23E-7893-44E3-A6B6-80D44AC5F4D1}"/>
          </ac:graphicFrameMkLst>
        </pc:graphicFrameChg>
        <pc:graphicFrameChg chg="del mod modGraphic">
          <ac:chgData name="Karen Naula García" userId="fe3a7a549d3f8d41" providerId="LiveId" clId="{8BCB62DB-D1F8-4750-BD5A-68C01598E4E2}" dt="2021-09-06T08:04:28.312" v="3444" actId="478"/>
          <ac:graphicFrameMkLst>
            <pc:docMk/>
            <pc:sldMk cId="1551136438" sldId="266"/>
            <ac:graphicFrameMk id="20" creationId="{9451C31B-4D8A-404E-A61A-4D81DA33138F}"/>
          </ac:graphicFrameMkLst>
        </pc:graphicFrameChg>
        <pc:picChg chg="mod">
          <ac:chgData name="Karen Naula García" userId="fe3a7a549d3f8d41" providerId="LiveId" clId="{8BCB62DB-D1F8-4750-BD5A-68C01598E4E2}" dt="2021-09-06T08:10:20.068" v="3485" actId="1076"/>
          <ac:picMkLst>
            <pc:docMk/>
            <pc:sldMk cId="1551136438" sldId="266"/>
            <ac:picMk id="12" creationId="{9CD284C5-3B97-48C7-94C5-C7C8E443D268}"/>
          </ac:picMkLst>
        </pc:picChg>
      </pc:sldChg>
      <pc:sldChg chg="delSp modSp mod modAnim">
        <pc:chgData name="Karen Naula García" userId="fe3a7a549d3f8d41" providerId="LiveId" clId="{8BCB62DB-D1F8-4750-BD5A-68C01598E4E2}" dt="2021-09-06T09:14:58.329" v="4350" actId="20577"/>
        <pc:sldMkLst>
          <pc:docMk/>
          <pc:sldMk cId="4132452881" sldId="268"/>
        </pc:sldMkLst>
        <pc:spChg chg="mod">
          <ac:chgData name="Karen Naula García" userId="fe3a7a549d3f8d41" providerId="LiveId" clId="{8BCB62DB-D1F8-4750-BD5A-68C01598E4E2}" dt="2021-09-06T07:44:09.047" v="3262" actId="20577"/>
          <ac:spMkLst>
            <pc:docMk/>
            <pc:sldMk cId="4132452881" sldId="268"/>
            <ac:spMk id="2" creationId="{2C049BD4-25FF-2F4E-A4BD-D997BB73ABE6}"/>
          </ac:spMkLst>
        </pc:spChg>
        <pc:spChg chg="del">
          <ac:chgData name="Karen Naula García" userId="fe3a7a549d3f8d41" providerId="LiveId" clId="{8BCB62DB-D1F8-4750-BD5A-68C01598E4E2}" dt="2021-09-06T06:56:19.940" v="2757" actId="478"/>
          <ac:spMkLst>
            <pc:docMk/>
            <pc:sldMk cId="4132452881" sldId="268"/>
            <ac:spMk id="12" creationId="{0D762C2A-2658-4CC9-B63C-1424B9D1FF92}"/>
          </ac:spMkLst>
        </pc:spChg>
        <pc:spChg chg="mod">
          <ac:chgData name="Karen Naula García" userId="fe3a7a549d3f8d41" providerId="LiveId" clId="{8BCB62DB-D1F8-4750-BD5A-68C01598E4E2}" dt="2021-09-06T09:14:58.329" v="4350" actId="20577"/>
          <ac:spMkLst>
            <pc:docMk/>
            <pc:sldMk cId="4132452881" sldId="268"/>
            <ac:spMk id="14" creationId="{FB7BCB89-AADD-444B-8AE7-AF1057CFF945}"/>
          </ac:spMkLst>
        </pc:spChg>
        <pc:graphicFrameChg chg="del">
          <ac:chgData name="Karen Naula García" userId="fe3a7a549d3f8d41" providerId="LiveId" clId="{8BCB62DB-D1F8-4750-BD5A-68C01598E4E2}" dt="2021-09-06T07:01:40.665" v="2855" actId="21"/>
          <ac:graphicFrameMkLst>
            <pc:docMk/>
            <pc:sldMk cId="4132452881" sldId="268"/>
            <ac:graphicFrameMk id="3" creationId="{2619A521-200F-4691-9911-E1E38946FB94}"/>
          </ac:graphicFrameMkLst>
        </pc:graphicFrameChg>
        <pc:graphicFrameChg chg="mod">
          <ac:chgData name="Karen Naula García" userId="fe3a7a549d3f8d41" providerId="LiveId" clId="{8BCB62DB-D1F8-4750-BD5A-68C01598E4E2}" dt="2021-09-06T06:56:24.636" v="2758" actId="478"/>
          <ac:graphicFrameMkLst>
            <pc:docMk/>
            <pc:sldMk cId="4132452881" sldId="268"/>
            <ac:graphicFrameMk id="6" creationId="{36A54162-96BA-4C16-802C-A5B9589AE736}"/>
          </ac:graphicFrameMkLst>
        </pc:graphicFrameChg>
        <pc:graphicFrameChg chg="mod">
          <ac:chgData name="Karen Naula García" userId="fe3a7a549d3f8d41" providerId="LiveId" clId="{8BCB62DB-D1F8-4750-BD5A-68C01598E4E2}" dt="2021-09-06T07:18:45.175" v="2916" actId="404"/>
          <ac:graphicFrameMkLst>
            <pc:docMk/>
            <pc:sldMk cId="4132452881" sldId="268"/>
            <ac:graphicFrameMk id="19" creationId="{5EDC6CAE-DAFC-40D8-BC04-9DE23D84A97D}"/>
          </ac:graphicFrameMkLst>
        </pc:graphicFrameChg>
        <pc:picChg chg="mod">
          <ac:chgData name="Karen Naula García" userId="fe3a7a549d3f8d41" providerId="LiveId" clId="{8BCB62DB-D1F8-4750-BD5A-68C01598E4E2}" dt="2021-09-06T07:19:12.794" v="2922" actId="1076"/>
          <ac:picMkLst>
            <pc:docMk/>
            <pc:sldMk cId="4132452881" sldId="268"/>
            <ac:picMk id="4" creationId="{639AEE9B-2138-4094-BF27-561ED52DABEB}"/>
          </ac:picMkLst>
        </pc:picChg>
      </pc:sldChg>
      <pc:sldChg chg="addSp delSp modSp mod modAnim">
        <pc:chgData name="Karen Naula García" userId="fe3a7a549d3f8d41" providerId="LiveId" clId="{8BCB62DB-D1F8-4750-BD5A-68C01598E4E2}" dt="2021-09-06T07:44:14.260" v="3273" actId="20577"/>
        <pc:sldMkLst>
          <pc:docMk/>
          <pc:sldMk cId="2104373583" sldId="270"/>
        </pc:sldMkLst>
        <pc:spChg chg="mod">
          <ac:chgData name="Karen Naula García" userId="fe3a7a549d3f8d41" providerId="LiveId" clId="{8BCB62DB-D1F8-4750-BD5A-68C01598E4E2}" dt="2021-09-06T07:44:14.260" v="3273" actId="20577"/>
          <ac:spMkLst>
            <pc:docMk/>
            <pc:sldMk cId="2104373583" sldId="270"/>
            <ac:spMk id="2" creationId="{2C049BD4-25FF-2F4E-A4BD-D997BB73ABE6}"/>
          </ac:spMkLst>
        </pc:spChg>
        <pc:spChg chg="del">
          <ac:chgData name="Karen Naula García" userId="fe3a7a549d3f8d41" providerId="LiveId" clId="{8BCB62DB-D1F8-4750-BD5A-68C01598E4E2}" dt="2021-09-06T07:03:48.236" v="2873" actId="478"/>
          <ac:spMkLst>
            <pc:docMk/>
            <pc:sldMk cId="2104373583" sldId="270"/>
            <ac:spMk id="16" creationId="{519B6572-F4A0-47F0-A9E7-311628692BEB}"/>
          </ac:spMkLst>
        </pc:spChg>
        <pc:graphicFrameChg chg="del mod modGraphic">
          <ac:chgData name="Karen Naula García" userId="fe3a7a549d3f8d41" providerId="LiveId" clId="{8BCB62DB-D1F8-4750-BD5A-68C01598E4E2}" dt="2021-09-06T07:32:41.525" v="3155" actId="478"/>
          <ac:graphicFrameMkLst>
            <pc:docMk/>
            <pc:sldMk cId="2104373583" sldId="270"/>
            <ac:graphicFrameMk id="4" creationId="{6CED2A62-A575-4AAF-8ABC-4FE574C60832}"/>
          </ac:graphicFrameMkLst>
        </pc:graphicFrameChg>
        <pc:graphicFrameChg chg="del mod">
          <ac:chgData name="Karen Naula García" userId="fe3a7a549d3f8d41" providerId="LiveId" clId="{8BCB62DB-D1F8-4750-BD5A-68C01598E4E2}" dt="2021-09-06T07:03:46.232" v="2872" actId="478"/>
          <ac:graphicFrameMkLst>
            <pc:docMk/>
            <pc:sldMk cId="2104373583" sldId="270"/>
            <ac:graphicFrameMk id="6" creationId="{36A54162-96BA-4C16-802C-A5B9589AE736}"/>
          </ac:graphicFrameMkLst>
        </pc:graphicFrameChg>
        <pc:graphicFrameChg chg="mod">
          <ac:chgData name="Karen Naula García" userId="fe3a7a549d3f8d41" providerId="LiveId" clId="{8BCB62DB-D1F8-4750-BD5A-68C01598E4E2}" dt="2021-09-06T07:39:41.182" v="3247" actId="1076"/>
          <ac:graphicFrameMkLst>
            <pc:docMk/>
            <pc:sldMk cId="2104373583" sldId="270"/>
            <ac:graphicFrameMk id="8" creationId="{EBCFEFF4-63CA-4882-BD09-D7213F934E55}"/>
          </ac:graphicFrameMkLst>
        </pc:graphicFrameChg>
        <pc:graphicFrameChg chg="mod">
          <ac:chgData name="Karen Naula García" userId="fe3a7a549d3f8d41" providerId="LiveId" clId="{8BCB62DB-D1F8-4750-BD5A-68C01598E4E2}" dt="2021-09-06T07:26:58.335" v="3062" actId="1076"/>
          <ac:graphicFrameMkLst>
            <pc:docMk/>
            <pc:sldMk cId="2104373583" sldId="270"/>
            <ac:graphicFrameMk id="9" creationId="{C0F694CA-64A5-41A8-BC82-382EF44D2CF6}"/>
          </ac:graphicFrameMkLst>
        </pc:graphicFrameChg>
        <pc:graphicFrameChg chg="add mod">
          <ac:chgData name="Karen Naula García" userId="fe3a7a549d3f8d41" providerId="LiveId" clId="{8BCB62DB-D1F8-4750-BD5A-68C01598E4E2}" dt="2021-09-06T07:40:21.901" v="3257" actId="1076"/>
          <ac:graphicFrameMkLst>
            <pc:docMk/>
            <pc:sldMk cId="2104373583" sldId="270"/>
            <ac:graphicFrameMk id="10" creationId="{C0F694CA-64A5-41A8-BC82-382EF44D2CF6}"/>
          </ac:graphicFrameMkLst>
        </pc:graphicFrameChg>
        <pc:graphicFrameChg chg="add mod">
          <ac:chgData name="Karen Naula García" userId="fe3a7a549d3f8d41" providerId="LiveId" clId="{8BCB62DB-D1F8-4750-BD5A-68C01598E4E2}" dt="2021-09-06T07:40:24.978" v="3258" actId="1076"/>
          <ac:graphicFrameMkLst>
            <pc:docMk/>
            <pc:sldMk cId="2104373583" sldId="270"/>
            <ac:graphicFrameMk id="11" creationId="{37D4F49F-2032-4F37-86EC-84D3182CA251}"/>
          </ac:graphicFrameMkLst>
        </pc:graphicFrameChg>
      </pc:sldChg>
      <pc:sldChg chg="addSp delSp modSp mod">
        <pc:chgData name="Karen Naula García" userId="fe3a7a549d3f8d41" providerId="LiveId" clId="{8BCB62DB-D1F8-4750-BD5A-68C01598E4E2}" dt="2021-09-06T08:15:23.726" v="3800" actId="13822"/>
        <pc:sldMkLst>
          <pc:docMk/>
          <pc:sldMk cId="1566112487" sldId="271"/>
        </pc:sldMkLst>
        <pc:spChg chg="mod">
          <ac:chgData name="Karen Naula García" userId="fe3a7a549d3f8d41" providerId="LiveId" clId="{8BCB62DB-D1F8-4750-BD5A-68C01598E4E2}" dt="2021-09-06T08:14:29.957" v="3781" actId="20577"/>
          <ac:spMkLst>
            <pc:docMk/>
            <pc:sldMk cId="1566112487" sldId="271"/>
            <ac:spMk id="2" creationId="{2C049BD4-25FF-2F4E-A4BD-D997BB73ABE6}"/>
          </ac:spMkLst>
        </pc:spChg>
        <pc:spChg chg="add mod">
          <ac:chgData name="Karen Naula García" userId="fe3a7a549d3f8d41" providerId="LiveId" clId="{8BCB62DB-D1F8-4750-BD5A-68C01598E4E2}" dt="2021-09-06T08:15:23.726" v="3800" actId="13822"/>
          <ac:spMkLst>
            <pc:docMk/>
            <pc:sldMk cId="1566112487" sldId="271"/>
            <ac:spMk id="7" creationId="{CAAE4C84-8620-4974-BF99-59B23A14D5B5}"/>
          </ac:spMkLst>
        </pc:spChg>
        <pc:graphicFrameChg chg="mod modGraphic">
          <ac:chgData name="Karen Naula García" userId="fe3a7a549d3f8d41" providerId="LiveId" clId="{8BCB62DB-D1F8-4750-BD5A-68C01598E4E2}" dt="2021-09-06T08:15:19.638" v="3799" actId="12385"/>
          <ac:graphicFrameMkLst>
            <pc:docMk/>
            <pc:sldMk cId="1566112487" sldId="271"/>
            <ac:graphicFrameMk id="4" creationId="{FB6674DC-7FC8-4768-B15B-FBE22B90869B}"/>
          </ac:graphicFrameMkLst>
        </pc:graphicFrameChg>
        <pc:graphicFrameChg chg="del mod">
          <ac:chgData name="Karen Naula García" userId="fe3a7a549d3f8d41" providerId="LiveId" clId="{8BCB62DB-D1F8-4750-BD5A-68C01598E4E2}" dt="2021-09-06T08:14:13.975" v="3750" actId="478"/>
          <ac:graphicFrameMkLst>
            <pc:docMk/>
            <pc:sldMk cId="1566112487" sldId="271"/>
            <ac:graphicFrameMk id="6" creationId="{36A54162-96BA-4C16-802C-A5B9589AE736}"/>
          </ac:graphicFrameMkLst>
        </pc:graphicFrameChg>
        <pc:graphicFrameChg chg="del mod">
          <ac:chgData name="Karen Naula García" userId="fe3a7a549d3f8d41" providerId="LiveId" clId="{8BCB62DB-D1F8-4750-BD5A-68C01598E4E2}" dt="2021-09-06T08:14:08.647" v="3748" actId="478"/>
          <ac:graphicFrameMkLst>
            <pc:docMk/>
            <pc:sldMk cId="1566112487" sldId="271"/>
            <ac:graphicFrameMk id="14" creationId="{865E5DFA-C9B5-4DA2-BDD4-C7083498A130}"/>
          </ac:graphicFrameMkLst>
        </pc:graphicFrameChg>
      </pc:sldChg>
      <pc:sldChg chg="modSp del">
        <pc:chgData name="Karen Naula García" userId="fe3a7a549d3f8d41" providerId="LiveId" clId="{8BCB62DB-D1F8-4750-BD5A-68C01598E4E2}" dt="2021-09-06T08:48:26.706" v="4277" actId="47"/>
        <pc:sldMkLst>
          <pc:docMk/>
          <pc:sldMk cId="1394298441" sldId="272"/>
        </pc:sldMkLst>
        <pc:graphicFrameChg chg="mod">
          <ac:chgData name="Karen Naula García" userId="fe3a7a549d3f8d41" providerId="LiveId" clId="{8BCB62DB-D1F8-4750-BD5A-68C01598E4E2}" dt="2021-09-06T08:36:28.268" v="4014" actId="12100"/>
          <ac:graphicFrameMkLst>
            <pc:docMk/>
            <pc:sldMk cId="1394298441" sldId="272"/>
            <ac:graphicFrameMk id="3" creationId="{4057760D-1146-435D-B02E-7C37E1DB9687}"/>
          </ac:graphicFrameMkLst>
        </pc:graphicFrameChg>
      </pc:sldChg>
      <pc:sldChg chg="del">
        <pc:chgData name="Karen Naula García" userId="fe3a7a549d3f8d41" providerId="LiveId" clId="{8BCB62DB-D1F8-4750-BD5A-68C01598E4E2}" dt="2021-09-06T08:36:17.371" v="4011" actId="47"/>
        <pc:sldMkLst>
          <pc:docMk/>
          <pc:sldMk cId="21869738" sldId="273"/>
        </pc:sldMkLst>
      </pc:sldChg>
      <pc:sldChg chg="addSp delSp modSp add mod modTransition delAnim modAnim">
        <pc:chgData name="Karen Naula García" userId="fe3a7a549d3f8d41" providerId="LiveId" clId="{8BCB62DB-D1F8-4750-BD5A-68C01598E4E2}" dt="2021-09-07T04:26:29.586" v="4589" actId="1076"/>
        <pc:sldMkLst>
          <pc:docMk/>
          <pc:sldMk cId="981508966" sldId="274"/>
        </pc:sldMkLst>
        <pc:spChg chg="mod">
          <ac:chgData name="Karen Naula García" userId="fe3a7a549d3f8d41" providerId="LiveId" clId="{8BCB62DB-D1F8-4750-BD5A-68C01598E4E2}" dt="2021-09-06T06:58:41.415" v="2818" actId="2711"/>
          <ac:spMkLst>
            <pc:docMk/>
            <pc:sldMk cId="981508966" sldId="274"/>
            <ac:spMk id="2" creationId="{2C049BD4-25FF-2F4E-A4BD-D997BB73ABE6}"/>
          </ac:spMkLst>
        </pc:spChg>
        <pc:spChg chg="del">
          <ac:chgData name="Karen Naula García" userId="fe3a7a549d3f8d41" providerId="LiveId" clId="{8BCB62DB-D1F8-4750-BD5A-68C01598E4E2}" dt="2021-09-06T05:19:38.078" v="1959" actId="478"/>
          <ac:spMkLst>
            <pc:docMk/>
            <pc:sldMk cId="981508966" sldId="274"/>
            <ac:spMk id="6" creationId="{978252E6-66E8-4D01-ACB0-6E8D7277DBEC}"/>
          </ac:spMkLst>
        </pc:spChg>
        <pc:spChg chg="mod ord">
          <ac:chgData name="Karen Naula García" userId="fe3a7a549d3f8d41" providerId="LiveId" clId="{8BCB62DB-D1F8-4750-BD5A-68C01598E4E2}" dt="2021-09-07T04:26:22.098" v="4588" actId="1076"/>
          <ac:spMkLst>
            <pc:docMk/>
            <pc:sldMk cId="981508966" sldId="274"/>
            <ac:spMk id="8" creationId="{E78646B0-4CBD-4B50-8452-81878C61ED19}"/>
          </ac:spMkLst>
        </pc:spChg>
        <pc:spChg chg="mod ord">
          <ac:chgData name="Karen Naula García" userId="fe3a7a549d3f8d41" providerId="LiveId" clId="{8BCB62DB-D1F8-4750-BD5A-68C01598E4E2}" dt="2021-09-07T04:26:29.586" v="4589" actId="1076"/>
          <ac:spMkLst>
            <pc:docMk/>
            <pc:sldMk cId="981508966" sldId="274"/>
            <ac:spMk id="10" creationId="{637E0807-C309-4A84-B05E-22C7A01FD11C}"/>
          </ac:spMkLst>
        </pc:spChg>
        <pc:spChg chg="del mod">
          <ac:chgData name="Karen Naula García" userId="fe3a7a549d3f8d41" providerId="LiveId" clId="{8BCB62DB-D1F8-4750-BD5A-68C01598E4E2}" dt="2021-09-06T05:39:53.267" v="2244"/>
          <ac:spMkLst>
            <pc:docMk/>
            <pc:sldMk cId="981508966" sldId="274"/>
            <ac:spMk id="12" creationId="{3376FE08-80D5-4CFB-9ED9-E3C2C30EB697}"/>
          </ac:spMkLst>
        </pc:spChg>
        <pc:spChg chg="del mod">
          <ac:chgData name="Karen Naula García" userId="fe3a7a549d3f8d41" providerId="LiveId" clId="{8BCB62DB-D1F8-4750-BD5A-68C01598E4E2}" dt="2021-09-06T06:46:27.235" v="2681" actId="478"/>
          <ac:spMkLst>
            <pc:docMk/>
            <pc:sldMk cId="981508966" sldId="274"/>
            <ac:spMk id="16" creationId="{6C083AEA-6745-4758-B267-5723A36CCC34}"/>
          </ac:spMkLst>
        </pc:spChg>
        <pc:spChg chg="del mod">
          <ac:chgData name="Karen Naula García" userId="fe3a7a549d3f8d41" providerId="LiveId" clId="{8BCB62DB-D1F8-4750-BD5A-68C01598E4E2}" dt="2021-09-06T06:46:25.918" v="2680" actId="478"/>
          <ac:spMkLst>
            <pc:docMk/>
            <pc:sldMk cId="981508966" sldId="274"/>
            <ac:spMk id="18" creationId="{749B28B8-78EF-47D8-88A1-54D8E6CD90C7}"/>
          </ac:spMkLst>
        </pc:spChg>
        <pc:spChg chg="mod ord">
          <ac:chgData name="Karen Naula García" userId="fe3a7a549d3f8d41" providerId="LiveId" clId="{8BCB62DB-D1F8-4750-BD5A-68C01598E4E2}" dt="2021-09-06T05:51:16.395" v="2301" actId="207"/>
          <ac:spMkLst>
            <pc:docMk/>
            <pc:sldMk cId="981508966" sldId="274"/>
            <ac:spMk id="20" creationId="{1D5A2FBD-159E-4A8A-A7D6-DBFB36041CEC}"/>
          </ac:spMkLst>
        </pc:spChg>
        <pc:spChg chg="mod ord">
          <ac:chgData name="Karen Naula García" userId="fe3a7a549d3f8d41" providerId="LiveId" clId="{8BCB62DB-D1F8-4750-BD5A-68C01598E4E2}" dt="2021-09-06T05:51:41.732" v="2308" actId="1076"/>
          <ac:spMkLst>
            <pc:docMk/>
            <pc:sldMk cId="981508966" sldId="274"/>
            <ac:spMk id="26" creationId="{9631E3FD-6B48-49C3-97CC-9E02AD75C349}"/>
          </ac:spMkLst>
        </pc:spChg>
        <pc:spChg chg="add del mod">
          <ac:chgData name="Karen Naula García" userId="fe3a7a549d3f8d41" providerId="LiveId" clId="{8BCB62DB-D1F8-4750-BD5A-68C01598E4E2}" dt="2021-09-06T06:46:36.354" v="2683" actId="478"/>
          <ac:spMkLst>
            <pc:docMk/>
            <pc:sldMk cId="981508966" sldId="274"/>
            <ac:spMk id="53" creationId="{FEAC71E6-8D3B-4D92-9628-681B1938D287}"/>
          </ac:spMkLst>
        </pc:spChg>
        <pc:graphicFrameChg chg="del mod">
          <ac:chgData name="Karen Naula García" userId="fe3a7a549d3f8d41" providerId="LiveId" clId="{8BCB62DB-D1F8-4750-BD5A-68C01598E4E2}" dt="2021-09-06T06:46:30.564" v="2682" actId="478"/>
          <ac:graphicFrameMkLst>
            <pc:docMk/>
            <pc:sldMk cId="981508966" sldId="274"/>
            <ac:graphicFrameMk id="3" creationId="{1A78E011-2770-479F-8A93-7794FE557C5C}"/>
          </ac:graphicFrameMkLst>
        </pc:graphicFrameChg>
        <pc:graphicFrameChg chg="add mod modGraphic">
          <ac:chgData name="Karen Naula García" userId="fe3a7a549d3f8d41" providerId="LiveId" clId="{8BCB62DB-D1F8-4750-BD5A-68C01598E4E2}" dt="2021-09-07T04:26:15.797" v="4587" actId="20577"/>
          <ac:graphicFrameMkLst>
            <pc:docMk/>
            <pc:sldMk cId="981508966" sldId="274"/>
            <ac:graphicFrameMk id="4" creationId="{8CDB0858-C9D8-4F91-92DB-4C3BCDA4AF74}"/>
          </ac:graphicFrameMkLst>
        </pc:graphicFrameChg>
        <pc:graphicFrameChg chg="add mod ord modGraphic">
          <ac:chgData name="Karen Naula García" userId="fe3a7a549d3f8d41" providerId="LiveId" clId="{8BCB62DB-D1F8-4750-BD5A-68C01598E4E2}" dt="2021-09-06T06:57:43.816" v="2782" actId="255"/>
          <ac:graphicFrameMkLst>
            <pc:docMk/>
            <pc:sldMk cId="981508966" sldId="274"/>
            <ac:graphicFrameMk id="5" creationId="{219E9415-434C-48D4-B238-57D9DC33C126}"/>
          </ac:graphicFrameMkLst>
        </pc:graphicFrameChg>
        <pc:graphicFrameChg chg="add del modGraphic">
          <ac:chgData name="Karen Naula García" userId="fe3a7a549d3f8d41" providerId="LiveId" clId="{8BCB62DB-D1F8-4750-BD5A-68C01598E4E2}" dt="2021-09-06T05:54:06.012" v="2332" actId="1032"/>
          <ac:graphicFrameMkLst>
            <pc:docMk/>
            <pc:sldMk cId="981508966" sldId="274"/>
            <ac:graphicFrameMk id="9" creationId="{75B1D632-A3C7-46CA-9565-AD1EB196952D}"/>
          </ac:graphicFrameMkLst>
        </pc:graphicFrameChg>
        <pc:graphicFrameChg chg="add del mod modGraphic">
          <ac:chgData name="Karen Naula García" userId="fe3a7a549d3f8d41" providerId="LiveId" clId="{8BCB62DB-D1F8-4750-BD5A-68C01598E4E2}" dt="2021-09-06T05:55:23.788" v="2343" actId="1032"/>
          <ac:graphicFrameMkLst>
            <pc:docMk/>
            <pc:sldMk cId="981508966" sldId="274"/>
            <ac:graphicFrameMk id="11" creationId="{663CE268-40C0-4171-9F0F-44C3566ECFBB}"/>
          </ac:graphicFrameMkLst>
        </pc:graphicFrameChg>
        <pc:graphicFrameChg chg="add del mod">
          <ac:chgData name="Karen Naula García" userId="fe3a7a549d3f8d41" providerId="LiveId" clId="{8BCB62DB-D1F8-4750-BD5A-68C01598E4E2}" dt="2021-09-06T05:32:40.659" v="2148"/>
          <ac:graphicFrameMkLst>
            <pc:docMk/>
            <pc:sldMk cId="981508966" sldId="274"/>
            <ac:graphicFrameMk id="17" creationId="{1C119097-6B83-4705-9072-4CB9CC1A50A9}"/>
          </ac:graphicFrameMkLst>
        </pc:graphicFrameChg>
        <pc:graphicFrameChg chg="add del mod">
          <ac:chgData name="Karen Naula García" userId="fe3a7a549d3f8d41" providerId="LiveId" clId="{8BCB62DB-D1F8-4750-BD5A-68C01598E4E2}" dt="2021-09-06T05:34:52.997" v="2172" actId="478"/>
          <ac:graphicFrameMkLst>
            <pc:docMk/>
            <pc:sldMk cId="981508966" sldId="274"/>
            <ac:graphicFrameMk id="19" creationId="{88719845-0CF5-46C7-8A2F-8A9495F562C6}"/>
          </ac:graphicFrameMkLst>
        </pc:graphicFrameChg>
        <pc:graphicFrameChg chg="add del modGraphic">
          <ac:chgData name="Karen Naula García" userId="fe3a7a549d3f8d41" providerId="LiveId" clId="{8BCB62DB-D1F8-4750-BD5A-68C01598E4E2}" dt="2021-09-06T05:55:45.736" v="2345" actId="1032"/>
          <ac:graphicFrameMkLst>
            <pc:docMk/>
            <pc:sldMk cId="981508966" sldId="274"/>
            <ac:graphicFrameMk id="33" creationId="{1BF4B874-73C7-4D42-BACA-DEAD725FBCE2}"/>
          </ac:graphicFrameMkLst>
        </pc:graphicFrameChg>
        <pc:graphicFrameChg chg="add mod modGraphic">
          <ac:chgData name="Karen Naula García" userId="fe3a7a549d3f8d41" providerId="LiveId" clId="{8BCB62DB-D1F8-4750-BD5A-68C01598E4E2}" dt="2021-09-07T04:25:50.453" v="4528"/>
          <ac:graphicFrameMkLst>
            <pc:docMk/>
            <pc:sldMk cId="981508966" sldId="274"/>
            <ac:graphicFrameMk id="34" creationId="{E75D344D-81C1-4AB2-8F20-A014C3334286}"/>
          </ac:graphicFrameMkLst>
        </pc:graphicFrameChg>
        <pc:picChg chg="add mod">
          <ac:chgData name="Karen Naula García" userId="fe3a7a549d3f8d41" providerId="LiveId" clId="{8BCB62DB-D1F8-4750-BD5A-68C01598E4E2}" dt="2021-09-06T05:36:22.441" v="2197" actId="1076"/>
          <ac:picMkLst>
            <pc:docMk/>
            <pc:sldMk cId="981508966" sldId="274"/>
            <ac:picMk id="7" creationId="{BC535BF3-40AD-426F-B05D-1E556011F435}"/>
          </ac:picMkLst>
        </pc:picChg>
        <pc:picChg chg="del">
          <ac:chgData name="Karen Naula García" userId="fe3a7a549d3f8d41" providerId="LiveId" clId="{8BCB62DB-D1F8-4750-BD5A-68C01598E4E2}" dt="2021-09-06T05:22:25.510" v="2050" actId="478"/>
          <ac:picMkLst>
            <pc:docMk/>
            <pc:sldMk cId="981508966" sldId="274"/>
            <ac:picMk id="13" creationId="{92F020F2-5879-425F-BDB6-88D5F1E84E3E}"/>
          </ac:picMkLst>
        </pc:picChg>
        <pc:picChg chg="del">
          <ac:chgData name="Karen Naula García" userId="fe3a7a549d3f8d41" providerId="LiveId" clId="{8BCB62DB-D1F8-4750-BD5A-68C01598E4E2}" dt="2021-09-06T05:14:05.618" v="1884" actId="478"/>
          <ac:picMkLst>
            <pc:docMk/>
            <pc:sldMk cId="981508966" sldId="274"/>
            <ac:picMk id="14" creationId="{5C70FBF8-D5F0-44AB-B2B0-66C52FB405F7}"/>
          </ac:picMkLst>
        </pc:picChg>
        <pc:picChg chg="add del mod">
          <ac:chgData name="Karen Naula García" userId="fe3a7a549d3f8d41" providerId="LiveId" clId="{8BCB62DB-D1F8-4750-BD5A-68C01598E4E2}" dt="2021-09-06T05:26:38.126" v="2097" actId="478"/>
          <ac:picMkLst>
            <pc:docMk/>
            <pc:sldMk cId="981508966" sldId="274"/>
            <ac:picMk id="15" creationId="{4B3962B2-8BAF-4011-9925-68BD33DFCEB5}"/>
          </ac:picMkLst>
        </pc:picChg>
        <pc:picChg chg="add mod">
          <ac:chgData name="Karen Naula García" userId="fe3a7a549d3f8d41" providerId="LiveId" clId="{8BCB62DB-D1F8-4750-BD5A-68C01598E4E2}" dt="2021-09-06T05:36:26.468" v="2198" actId="1076"/>
          <ac:picMkLst>
            <pc:docMk/>
            <pc:sldMk cId="981508966" sldId="274"/>
            <ac:picMk id="21" creationId="{7711B69C-510C-4649-9329-90D503D1CDCD}"/>
          </ac:picMkLst>
        </pc:picChg>
        <pc:picChg chg="add mod">
          <ac:chgData name="Karen Naula García" userId="fe3a7a549d3f8d41" providerId="LiveId" clId="{8BCB62DB-D1F8-4750-BD5A-68C01598E4E2}" dt="2021-09-06T05:36:40.561" v="2202" actId="1076"/>
          <ac:picMkLst>
            <pc:docMk/>
            <pc:sldMk cId="981508966" sldId="274"/>
            <ac:picMk id="22" creationId="{0E09CCE7-74E9-472D-927A-CC8694D06B49}"/>
          </ac:picMkLst>
        </pc:picChg>
        <pc:picChg chg="add mod">
          <ac:chgData name="Karen Naula García" userId="fe3a7a549d3f8d41" providerId="LiveId" clId="{8BCB62DB-D1F8-4750-BD5A-68C01598E4E2}" dt="2021-09-06T05:36:44.155" v="2203" actId="1076"/>
          <ac:picMkLst>
            <pc:docMk/>
            <pc:sldMk cId="981508966" sldId="274"/>
            <ac:picMk id="23" creationId="{AAFF5CCC-B45C-4C25-B691-1841845AE1C6}"/>
          </ac:picMkLst>
        </pc:picChg>
        <pc:picChg chg="add mod">
          <ac:chgData name="Karen Naula García" userId="fe3a7a549d3f8d41" providerId="LiveId" clId="{8BCB62DB-D1F8-4750-BD5A-68C01598E4E2}" dt="2021-09-06T05:49:18.095" v="2283" actId="1076"/>
          <ac:picMkLst>
            <pc:docMk/>
            <pc:sldMk cId="981508966" sldId="274"/>
            <ac:picMk id="24" creationId="{8EEC4AE1-132A-4956-A074-6600EF5DE6BE}"/>
          </ac:picMkLst>
        </pc:picChg>
        <pc:picChg chg="add mod">
          <ac:chgData name="Karen Naula García" userId="fe3a7a549d3f8d41" providerId="LiveId" clId="{8BCB62DB-D1F8-4750-BD5A-68C01598E4E2}" dt="2021-09-06T05:49:12.418" v="2280" actId="1076"/>
          <ac:picMkLst>
            <pc:docMk/>
            <pc:sldMk cId="981508966" sldId="274"/>
            <ac:picMk id="25" creationId="{B61CDC66-4CCB-479B-A4F8-A40D03404643}"/>
          </ac:picMkLst>
        </pc:picChg>
        <pc:picChg chg="add mod">
          <ac:chgData name="Karen Naula García" userId="fe3a7a549d3f8d41" providerId="LiveId" clId="{8BCB62DB-D1F8-4750-BD5A-68C01598E4E2}" dt="2021-09-06T05:36:08.402" v="2192" actId="1076"/>
          <ac:picMkLst>
            <pc:docMk/>
            <pc:sldMk cId="981508966" sldId="274"/>
            <ac:picMk id="27" creationId="{C996AC35-7CD5-4D7B-A689-802600D27E8E}"/>
          </ac:picMkLst>
        </pc:picChg>
        <pc:picChg chg="add mod">
          <ac:chgData name="Karen Naula García" userId="fe3a7a549d3f8d41" providerId="LiveId" clId="{8BCB62DB-D1F8-4750-BD5A-68C01598E4E2}" dt="2021-09-06T05:36:05.979" v="2191" actId="1076"/>
          <ac:picMkLst>
            <pc:docMk/>
            <pc:sldMk cId="981508966" sldId="274"/>
            <ac:picMk id="28" creationId="{2A78BA0C-17C3-4842-A273-7C6D3B2FDEEF}"/>
          </ac:picMkLst>
        </pc:picChg>
        <pc:picChg chg="add mod">
          <ac:chgData name="Karen Naula García" userId="fe3a7a549d3f8d41" providerId="LiveId" clId="{8BCB62DB-D1F8-4750-BD5A-68C01598E4E2}" dt="2021-09-06T05:36:33.858" v="2200" actId="1076"/>
          <ac:picMkLst>
            <pc:docMk/>
            <pc:sldMk cId="981508966" sldId="274"/>
            <ac:picMk id="29" creationId="{8259E25C-AEEA-4AA7-BFEC-09824493C513}"/>
          </ac:picMkLst>
        </pc:picChg>
        <pc:picChg chg="add mod">
          <ac:chgData name="Karen Naula García" userId="fe3a7a549d3f8d41" providerId="LiveId" clId="{8BCB62DB-D1F8-4750-BD5A-68C01598E4E2}" dt="2021-09-06T05:49:13.799" v="2281" actId="1076"/>
          <ac:picMkLst>
            <pc:docMk/>
            <pc:sldMk cId="981508966" sldId="274"/>
            <ac:picMk id="30" creationId="{1F06B8E3-7049-41A8-8A31-A2D663B990E3}"/>
          </ac:picMkLst>
        </pc:picChg>
        <pc:picChg chg="add mod">
          <ac:chgData name="Karen Naula García" userId="fe3a7a549d3f8d41" providerId="LiveId" clId="{8BCB62DB-D1F8-4750-BD5A-68C01598E4E2}" dt="2021-09-06T05:49:20.329" v="2284" actId="1076"/>
          <ac:picMkLst>
            <pc:docMk/>
            <pc:sldMk cId="981508966" sldId="274"/>
            <ac:picMk id="31" creationId="{00C51C6B-38CB-432A-B3CE-F9C4B29B4BA5}"/>
          </ac:picMkLst>
        </pc:picChg>
        <pc:picChg chg="add mod">
          <ac:chgData name="Karen Naula García" userId="fe3a7a549d3f8d41" providerId="LiveId" clId="{8BCB62DB-D1F8-4750-BD5A-68C01598E4E2}" dt="2021-09-06T05:48:52.370" v="2278" actId="1076"/>
          <ac:picMkLst>
            <pc:docMk/>
            <pc:sldMk cId="981508966" sldId="274"/>
            <ac:picMk id="32" creationId="{D49B1B77-1EF1-47B9-8A73-D04623A0DE20}"/>
          </ac:picMkLst>
        </pc:picChg>
        <pc:picChg chg="add mod">
          <ac:chgData name="Karen Naula García" userId="fe3a7a549d3f8d41" providerId="LiveId" clId="{8BCB62DB-D1F8-4750-BD5A-68C01598E4E2}" dt="2021-09-06T06:00:45.672" v="2394" actId="1076"/>
          <ac:picMkLst>
            <pc:docMk/>
            <pc:sldMk cId="981508966" sldId="274"/>
            <ac:picMk id="35" creationId="{59EE8C01-46F2-48AC-A06E-153F71E19227}"/>
          </ac:picMkLst>
        </pc:picChg>
        <pc:picChg chg="add mod">
          <ac:chgData name="Karen Naula García" userId="fe3a7a549d3f8d41" providerId="LiveId" clId="{8BCB62DB-D1F8-4750-BD5A-68C01598E4E2}" dt="2021-09-06T06:00:42.386" v="2393" actId="1076"/>
          <ac:picMkLst>
            <pc:docMk/>
            <pc:sldMk cId="981508966" sldId="274"/>
            <ac:picMk id="36" creationId="{C4503DB1-9A1E-490D-846E-D35CCA92C985}"/>
          </ac:picMkLst>
        </pc:picChg>
        <pc:picChg chg="add mod">
          <ac:chgData name="Karen Naula García" userId="fe3a7a549d3f8d41" providerId="LiveId" clId="{8BCB62DB-D1F8-4750-BD5A-68C01598E4E2}" dt="2021-09-06T06:00:38.440" v="2392" actId="1076"/>
          <ac:picMkLst>
            <pc:docMk/>
            <pc:sldMk cId="981508966" sldId="274"/>
            <ac:picMk id="37" creationId="{C234FD8D-76D7-4B30-BE74-649B826C1EE5}"/>
          </ac:picMkLst>
        </pc:picChg>
        <pc:picChg chg="add mod">
          <ac:chgData name="Karen Naula García" userId="fe3a7a549d3f8d41" providerId="LiveId" clId="{8BCB62DB-D1F8-4750-BD5A-68C01598E4E2}" dt="2021-09-06T06:00:48.601" v="2395" actId="1076"/>
          <ac:picMkLst>
            <pc:docMk/>
            <pc:sldMk cId="981508966" sldId="274"/>
            <ac:picMk id="38" creationId="{7C562063-3937-4D97-97C4-5F2D6B7F6BD2}"/>
          </ac:picMkLst>
        </pc:picChg>
        <pc:picChg chg="add mod">
          <ac:chgData name="Karen Naula García" userId="fe3a7a549d3f8d41" providerId="LiveId" clId="{8BCB62DB-D1F8-4750-BD5A-68C01598E4E2}" dt="2021-09-06T06:00:35.318" v="2391" actId="1076"/>
          <ac:picMkLst>
            <pc:docMk/>
            <pc:sldMk cId="981508966" sldId="274"/>
            <ac:picMk id="39" creationId="{A33E018E-2A03-48A4-B432-BF190C6C0BE5}"/>
          </ac:picMkLst>
        </pc:picChg>
        <pc:picChg chg="add mod">
          <ac:chgData name="Karen Naula García" userId="fe3a7a549d3f8d41" providerId="LiveId" clId="{8BCB62DB-D1F8-4750-BD5A-68C01598E4E2}" dt="2021-09-06T06:00:31.558" v="2390" actId="1076"/>
          <ac:picMkLst>
            <pc:docMk/>
            <pc:sldMk cId="981508966" sldId="274"/>
            <ac:picMk id="40" creationId="{24B6F08E-E575-48BE-927A-DA5AD279AAC6}"/>
          </ac:picMkLst>
        </pc:picChg>
        <pc:picChg chg="add mod">
          <ac:chgData name="Karen Naula García" userId="fe3a7a549d3f8d41" providerId="LiveId" clId="{8BCB62DB-D1F8-4750-BD5A-68C01598E4E2}" dt="2021-09-06T06:00:26.568" v="2389" actId="1076"/>
          <ac:picMkLst>
            <pc:docMk/>
            <pc:sldMk cId="981508966" sldId="274"/>
            <ac:picMk id="41" creationId="{E4AAB90A-F2B4-4077-B977-45EA4403C8E3}"/>
          </ac:picMkLst>
        </pc:picChg>
        <pc:picChg chg="add mod">
          <ac:chgData name="Karen Naula García" userId="fe3a7a549d3f8d41" providerId="LiveId" clId="{8BCB62DB-D1F8-4750-BD5A-68C01598E4E2}" dt="2021-09-06T06:00:21.201" v="2388" actId="1076"/>
          <ac:picMkLst>
            <pc:docMk/>
            <pc:sldMk cId="981508966" sldId="274"/>
            <ac:picMk id="42" creationId="{8CBBE1A0-2B0F-435E-8130-4EE461230A36}"/>
          </ac:picMkLst>
        </pc:picChg>
        <pc:picChg chg="add mod">
          <ac:chgData name="Karen Naula García" userId="fe3a7a549d3f8d41" providerId="LiveId" clId="{8BCB62DB-D1F8-4750-BD5A-68C01598E4E2}" dt="2021-09-06T06:00:16.761" v="2387" actId="1076"/>
          <ac:picMkLst>
            <pc:docMk/>
            <pc:sldMk cId="981508966" sldId="274"/>
            <ac:picMk id="43" creationId="{A8CD32EB-185E-4294-B6DF-ACBF596B8175}"/>
          </ac:picMkLst>
        </pc:picChg>
        <pc:picChg chg="add mod">
          <ac:chgData name="Karen Naula García" userId="fe3a7a549d3f8d41" providerId="LiveId" clId="{8BCB62DB-D1F8-4750-BD5A-68C01598E4E2}" dt="2021-09-06T06:13:06.233" v="2425" actId="1076"/>
          <ac:picMkLst>
            <pc:docMk/>
            <pc:sldMk cId="981508966" sldId="274"/>
            <ac:picMk id="45" creationId="{3B3D35D3-1E72-4DE8-A982-C8FA29A68608}"/>
          </ac:picMkLst>
        </pc:picChg>
        <pc:picChg chg="add mod">
          <ac:chgData name="Karen Naula García" userId="fe3a7a549d3f8d41" providerId="LiveId" clId="{8BCB62DB-D1F8-4750-BD5A-68C01598E4E2}" dt="2021-09-06T06:15:01.306" v="2440" actId="1076"/>
          <ac:picMkLst>
            <pc:docMk/>
            <pc:sldMk cId="981508966" sldId="274"/>
            <ac:picMk id="46" creationId="{BE0C0ED0-9DDF-488A-9DC0-1421FACF4816}"/>
          </ac:picMkLst>
        </pc:picChg>
        <pc:picChg chg="add mod">
          <ac:chgData name="Karen Naula García" userId="fe3a7a549d3f8d41" providerId="LiveId" clId="{8BCB62DB-D1F8-4750-BD5A-68C01598E4E2}" dt="2021-09-06T06:15:52.952" v="2453" actId="1076"/>
          <ac:picMkLst>
            <pc:docMk/>
            <pc:sldMk cId="981508966" sldId="274"/>
            <ac:picMk id="47" creationId="{93F61283-1665-4126-B955-D5AE230CC14A}"/>
          </ac:picMkLst>
        </pc:picChg>
        <pc:picChg chg="add mod">
          <ac:chgData name="Karen Naula García" userId="fe3a7a549d3f8d41" providerId="LiveId" clId="{8BCB62DB-D1F8-4750-BD5A-68C01598E4E2}" dt="2021-09-06T06:17:02.241" v="2467" actId="1076"/>
          <ac:picMkLst>
            <pc:docMk/>
            <pc:sldMk cId="981508966" sldId="274"/>
            <ac:picMk id="48" creationId="{59693C84-62BA-4AC8-B311-6C7383D629B8}"/>
          </ac:picMkLst>
        </pc:picChg>
        <pc:picChg chg="add mod">
          <ac:chgData name="Karen Naula García" userId="fe3a7a549d3f8d41" providerId="LiveId" clId="{8BCB62DB-D1F8-4750-BD5A-68C01598E4E2}" dt="2021-09-06T06:18:17.573" v="2476" actId="1076"/>
          <ac:picMkLst>
            <pc:docMk/>
            <pc:sldMk cId="981508966" sldId="274"/>
            <ac:picMk id="49" creationId="{4A84667C-3CE7-448E-A22F-348F0A4059D2}"/>
          </ac:picMkLst>
        </pc:picChg>
        <pc:picChg chg="add mod">
          <ac:chgData name="Karen Naula García" userId="fe3a7a549d3f8d41" providerId="LiveId" clId="{8BCB62DB-D1F8-4750-BD5A-68C01598E4E2}" dt="2021-09-06T06:19:37.266" v="2507" actId="1076"/>
          <ac:picMkLst>
            <pc:docMk/>
            <pc:sldMk cId="981508966" sldId="274"/>
            <ac:picMk id="50" creationId="{E4589CA3-4979-43CB-B639-93B4EDE61DE3}"/>
          </ac:picMkLst>
        </pc:picChg>
        <pc:picChg chg="add del mod">
          <ac:chgData name="Karen Naula García" userId="fe3a7a549d3f8d41" providerId="LiveId" clId="{8BCB62DB-D1F8-4750-BD5A-68C01598E4E2}" dt="2021-09-06T06:23:41.260" v="2537" actId="478"/>
          <ac:picMkLst>
            <pc:docMk/>
            <pc:sldMk cId="981508966" sldId="274"/>
            <ac:picMk id="51" creationId="{73B7B13A-25D0-44CF-97C3-D64729C2A198}"/>
          </ac:picMkLst>
        </pc:picChg>
        <pc:picChg chg="add mod">
          <ac:chgData name="Karen Naula García" userId="fe3a7a549d3f8d41" providerId="LiveId" clId="{8BCB62DB-D1F8-4750-BD5A-68C01598E4E2}" dt="2021-09-06T06:46:45.785" v="2689" actId="1076"/>
          <ac:picMkLst>
            <pc:docMk/>
            <pc:sldMk cId="981508966" sldId="274"/>
            <ac:picMk id="54" creationId="{981F7597-10AE-455F-8E97-03A65D495878}"/>
          </ac:picMkLst>
        </pc:picChg>
      </pc:sldChg>
      <pc:sldChg chg="add del setBg">
        <pc:chgData name="Karen Naula García" userId="fe3a7a549d3f8d41" providerId="LiveId" clId="{8BCB62DB-D1F8-4750-BD5A-68C01598E4E2}" dt="2021-09-06T03:04:31.771" v="1151"/>
        <pc:sldMkLst>
          <pc:docMk/>
          <pc:sldMk cId="2015203425" sldId="274"/>
        </pc:sldMkLst>
      </pc:sldChg>
      <pc:sldChg chg="addSp delSp modSp add mod">
        <pc:chgData name="Karen Naula García" userId="fe3a7a549d3f8d41" providerId="LiveId" clId="{8BCB62DB-D1F8-4750-BD5A-68C01598E4E2}" dt="2021-09-06T13:53:25.950" v="4419"/>
        <pc:sldMkLst>
          <pc:docMk/>
          <pc:sldMk cId="3369067725" sldId="275"/>
        </pc:sldMkLst>
        <pc:spChg chg="mod">
          <ac:chgData name="Karen Naula García" userId="fe3a7a549d3f8d41" providerId="LiveId" clId="{8BCB62DB-D1F8-4750-BD5A-68C01598E4E2}" dt="2021-09-06T05:26:45.294" v="2098" actId="1076"/>
          <ac:spMkLst>
            <pc:docMk/>
            <pc:sldMk cId="3369067725" sldId="275"/>
            <ac:spMk id="2" creationId="{2C049BD4-25FF-2F4E-A4BD-D997BB73ABE6}"/>
          </ac:spMkLst>
        </pc:spChg>
        <pc:spChg chg="del">
          <ac:chgData name="Karen Naula García" userId="fe3a7a549d3f8d41" providerId="LiveId" clId="{8BCB62DB-D1F8-4750-BD5A-68C01598E4E2}" dt="2021-09-06T05:25:23.330" v="2087" actId="478"/>
          <ac:spMkLst>
            <pc:docMk/>
            <pc:sldMk cId="3369067725" sldId="275"/>
            <ac:spMk id="6" creationId="{7ABF552B-7D1E-4AC7-9698-B8C2DBD752E2}"/>
          </ac:spMkLst>
        </pc:spChg>
        <pc:graphicFrameChg chg="add mod modGraphic">
          <ac:chgData name="Karen Naula García" userId="fe3a7a549d3f8d41" providerId="LiveId" clId="{8BCB62DB-D1F8-4750-BD5A-68C01598E4E2}" dt="2021-09-06T05:28:17.735" v="2127" actId="1076"/>
          <ac:graphicFrameMkLst>
            <pc:docMk/>
            <pc:sldMk cId="3369067725" sldId="275"/>
            <ac:graphicFrameMk id="3" creationId="{0D6C1EFC-824E-4D2F-B361-27F2552293DD}"/>
          </ac:graphicFrameMkLst>
        </pc:graphicFrameChg>
        <pc:picChg chg="add mod">
          <ac:chgData name="Karen Naula García" userId="fe3a7a549d3f8d41" providerId="LiveId" clId="{8BCB62DB-D1F8-4750-BD5A-68C01598E4E2}" dt="2021-09-06T05:28:28.150" v="2131" actId="14100"/>
          <ac:picMkLst>
            <pc:docMk/>
            <pc:sldMk cId="3369067725" sldId="275"/>
            <ac:picMk id="4" creationId="{A5651BF6-25E0-4690-8992-2450F5EDF386}"/>
          </ac:picMkLst>
        </pc:picChg>
        <pc:picChg chg="add mod">
          <ac:chgData name="Karen Naula García" userId="fe3a7a549d3f8d41" providerId="LiveId" clId="{8BCB62DB-D1F8-4750-BD5A-68C01598E4E2}" dt="2021-09-06T13:53:25.950" v="4419"/>
          <ac:picMkLst>
            <pc:docMk/>
            <pc:sldMk cId="3369067725" sldId="275"/>
            <ac:picMk id="5" creationId="{97AE7313-65CE-4EFC-B63C-30EF85D125CD}"/>
          </ac:picMkLst>
        </pc:picChg>
        <pc:picChg chg="add mod">
          <ac:chgData name="Karen Naula García" userId="fe3a7a549d3f8d41" providerId="LiveId" clId="{8BCB62DB-D1F8-4750-BD5A-68C01598E4E2}" dt="2021-09-06T05:29:58.654" v="2137" actId="1076"/>
          <ac:picMkLst>
            <pc:docMk/>
            <pc:sldMk cId="3369067725" sldId="275"/>
            <ac:picMk id="8" creationId="{26475518-D73B-4338-BC6E-E15B0EDBACFB}"/>
          </ac:picMkLst>
        </pc:picChg>
      </pc:sldChg>
      <pc:sldChg chg="addSp delSp modSp add mod delAnim modAnim">
        <pc:chgData name="Karen Naula García" userId="fe3a7a549d3f8d41" providerId="LiveId" clId="{8BCB62DB-D1F8-4750-BD5A-68C01598E4E2}" dt="2021-09-06T06:58:36.772" v="2817" actId="1076"/>
        <pc:sldMkLst>
          <pc:docMk/>
          <pc:sldMk cId="1021039647" sldId="276"/>
        </pc:sldMkLst>
        <pc:spChg chg="mod">
          <ac:chgData name="Karen Naula García" userId="fe3a7a549d3f8d41" providerId="LiveId" clId="{8BCB62DB-D1F8-4750-BD5A-68C01598E4E2}" dt="2021-09-06T06:58:36.772" v="2817" actId="1076"/>
          <ac:spMkLst>
            <pc:docMk/>
            <pc:sldMk cId="1021039647" sldId="276"/>
            <ac:spMk id="2" creationId="{2C049BD4-25FF-2F4E-A4BD-D997BB73ABE6}"/>
          </ac:spMkLst>
        </pc:spChg>
        <pc:spChg chg="del mod">
          <ac:chgData name="Karen Naula García" userId="fe3a7a549d3f8d41" providerId="LiveId" clId="{8BCB62DB-D1F8-4750-BD5A-68C01598E4E2}" dt="2021-09-06T06:25:34.907" v="2573" actId="478"/>
          <ac:spMkLst>
            <pc:docMk/>
            <pc:sldMk cId="1021039647" sldId="276"/>
            <ac:spMk id="8" creationId="{E78646B0-4CBD-4B50-8452-81878C61ED19}"/>
          </ac:spMkLst>
        </pc:spChg>
        <pc:spChg chg="del">
          <ac:chgData name="Karen Naula García" userId="fe3a7a549d3f8d41" providerId="LiveId" clId="{8BCB62DB-D1F8-4750-BD5A-68C01598E4E2}" dt="2021-09-06T06:25:37.660" v="2574" actId="478"/>
          <ac:spMkLst>
            <pc:docMk/>
            <pc:sldMk cId="1021039647" sldId="276"/>
            <ac:spMk id="10" creationId="{637E0807-C309-4A84-B05E-22C7A01FD11C}"/>
          </ac:spMkLst>
        </pc:spChg>
        <pc:spChg chg="add del mod">
          <ac:chgData name="Karen Naula García" userId="fe3a7a549d3f8d41" providerId="LiveId" clId="{8BCB62DB-D1F8-4750-BD5A-68C01598E4E2}" dt="2021-09-06T06:33:48.790" v="2601" actId="478"/>
          <ac:spMkLst>
            <pc:docMk/>
            <pc:sldMk cId="1021039647" sldId="276"/>
            <ac:spMk id="12" creationId="{8181B079-7A13-4E58-8A32-F1946115CA33}"/>
          </ac:spMkLst>
        </pc:spChg>
        <pc:spChg chg="mod ord">
          <ac:chgData name="Karen Naula García" userId="fe3a7a549d3f8d41" providerId="LiveId" clId="{8BCB62DB-D1F8-4750-BD5A-68C01598E4E2}" dt="2021-09-06T06:38:13.002" v="2648" actId="1076"/>
          <ac:spMkLst>
            <pc:docMk/>
            <pc:sldMk cId="1021039647" sldId="276"/>
            <ac:spMk id="16" creationId="{6C083AEA-6745-4758-B267-5723A36CCC34}"/>
          </ac:spMkLst>
        </pc:spChg>
        <pc:spChg chg="mod ord">
          <ac:chgData name="Karen Naula García" userId="fe3a7a549d3f8d41" providerId="LiveId" clId="{8BCB62DB-D1F8-4750-BD5A-68C01598E4E2}" dt="2021-09-06T06:37:33.336" v="2636" actId="1076"/>
          <ac:spMkLst>
            <pc:docMk/>
            <pc:sldMk cId="1021039647" sldId="276"/>
            <ac:spMk id="18" creationId="{749B28B8-78EF-47D8-88A1-54D8E6CD90C7}"/>
          </ac:spMkLst>
        </pc:spChg>
        <pc:spChg chg="del">
          <ac:chgData name="Karen Naula García" userId="fe3a7a549d3f8d41" providerId="LiveId" clId="{8BCB62DB-D1F8-4750-BD5A-68C01598E4E2}" dt="2021-09-06T06:34:23.055" v="2602" actId="478"/>
          <ac:spMkLst>
            <pc:docMk/>
            <pc:sldMk cId="1021039647" sldId="276"/>
            <ac:spMk id="20" creationId="{1D5A2FBD-159E-4A8A-A7D6-DBFB36041CEC}"/>
          </ac:spMkLst>
        </pc:spChg>
        <pc:spChg chg="del">
          <ac:chgData name="Karen Naula García" userId="fe3a7a549d3f8d41" providerId="LiveId" clId="{8BCB62DB-D1F8-4750-BD5A-68C01598E4E2}" dt="2021-09-06T06:34:27.196" v="2603" actId="478"/>
          <ac:spMkLst>
            <pc:docMk/>
            <pc:sldMk cId="1021039647" sldId="276"/>
            <ac:spMk id="26" creationId="{9631E3FD-6B48-49C3-97CC-9E02AD75C349}"/>
          </ac:spMkLst>
        </pc:spChg>
        <pc:graphicFrameChg chg="del mod">
          <ac:chgData name="Karen Naula García" userId="fe3a7a549d3f8d41" providerId="LiveId" clId="{8BCB62DB-D1F8-4750-BD5A-68C01598E4E2}" dt="2021-09-06T06:33:46.068" v="2600" actId="478"/>
          <ac:graphicFrameMkLst>
            <pc:docMk/>
            <pc:sldMk cId="1021039647" sldId="276"/>
            <ac:graphicFrameMk id="3" creationId="{1A78E011-2770-479F-8A93-7794FE557C5C}"/>
          </ac:graphicFrameMkLst>
        </pc:graphicFrameChg>
        <pc:graphicFrameChg chg="mod modGraphic">
          <ac:chgData name="Karen Naula García" userId="fe3a7a549d3f8d41" providerId="LiveId" clId="{8BCB62DB-D1F8-4750-BD5A-68C01598E4E2}" dt="2021-09-06T06:40:39.981" v="2678"/>
          <ac:graphicFrameMkLst>
            <pc:docMk/>
            <pc:sldMk cId="1021039647" sldId="276"/>
            <ac:graphicFrameMk id="4" creationId="{8CDB0858-C9D8-4F91-92DB-4C3BCDA4AF74}"/>
          </ac:graphicFrameMkLst>
        </pc:graphicFrameChg>
        <pc:graphicFrameChg chg="mod modGraphic">
          <ac:chgData name="Karen Naula García" userId="fe3a7a549d3f8d41" providerId="LiveId" clId="{8BCB62DB-D1F8-4750-BD5A-68C01598E4E2}" dt="2021-09-06T06:36:58.163" v="2630"/>
          <ac:graphicFrameMkLst>
            <pc:docMk/>
            <pc:sldMk cId="1021039647" sldId="276"/>
            <ac:graphicFrameMk id="5" creationId="{219E9415-434C-48D4-B238-57D9DC33C126}"/>
          </ac:graphicFrameMkLst>
        </pc:graphicFrameChg>
        <pc:graphicFrameChg chg="add del mod">
          <ac:chgData name="Karen Naula García" userId="fe3a7a549d3f8d41" providerId="LiveId" clId="{8BCB62DB-D1F8-4750-BD5A-68C01598E4E2}" dt="2021-09-06T06:32:12.136" v="2595" actId="21"/>
          <ac:graphicFrameMkLst>
            <pc:docMk/>
            <pc:sldMk cId="1021039647" sldId="276"/>
            <ac:graphicFrameMk id="6" creationId="{DABC55C9-292B-4539-8643-930E6B87D8AC}"/>
          </ac:graphicFrameMkLst>
        </pc:graphicFrameChg>
        <pc:graphicFrameChg chg="add mod modGraphic">
          <ac:chgData name="Karen Naula García" userId="fe3a7a549d3f8d41" providerId="LiveId" clId="{8BCB62DB-D1F8-4750-BD5A-68C01598E4E2}" dt="2021-09-06T06:40:32.763" v="2677" actId="1076"/>
          <ac:graphicFrameMkLst>
            <pc:docMk/>
            <pc:sldMk cId="1021039647" sldId="276"/>
            <ac:graphicFrameMk id="9" creationId="{CB05B971-1B41-4E29-B11E-555093246047}"/>
          </ac:graphicFrameMkLst>
        </pc:graphicFrameChg>
        <pc:graphicFrameChg chg="add mod modGraphic">
          <ac:chgData name="Karen Naula García" userId="fe3a7a549d3f8d41" providerId="LiveId" clId="{8BCB62DB-D1F8-4750-BD5A-68C01598E4E2}" dt="2021-09-06T06:40:00.889" v="2669" actId="404"/>
          <ac:graphicFrameMkLst>
            <pc:docMk/>
            <pc:sldMk cId="1021039647" sldId="276"/>
            <ac:graphicFrameMk id="13" creationId="{7CE08607-705D-49A2-B202-512C804146C1}"/>
          </ac:graphicFrameMkLst>
        </pc:graphicFrameChg>
        <pc:graphicFrameChg chg="add mod modGraphic">
          <ac:chgData name="Karen Naula García" userId="fe3a7a549d3f8d41" providerId="LiveId" clId="{8BCB62DB-D1F8-4750-BD5A-68C01598E4E2}" dt="2021-09-06T06:50:23.108" v="2718" actId="1076"/>
          <ac:graphicFrameMkLst>
            <pc:docMk/>
            <pc:sldMk cId="1021039647" sldId="276"/>
            <ac:graphicFrameMk id="14" creationId="{090036AB-7C9F-4E1A-97EE-ECB682B70D74}"/>
          </ac:graphicFrameMkLst>
        </pc:graphicFrameChg>
        <pc:graphicFrameChg chg="del mod">
          <ac:chgData name="Karen Naula García" userId="fe3a7a549d3f8d41" providerId="LiveId" clId="{8BCB62DB-D1F8-4750-BD5A-68C01598E4E2}" dt="2021-09-06T06:24:25.334" v="2546" actId="478"/>
          <ac:graphicFrameMkLst>
            <pc:docMk/>
            <pc:sldMk cId="1021039647" sldId="276"/>
            <ac:graphicFrameMk id="34" creationId="{E75D344D-81C1-4AB2-8F20-A014C3334286}"/>
          </ac:graphicFrameMkLst>
        </pc:graphicFrameChg>
        <pc:picChg chg="mod">
          <ac:chgData name="Karen Naula García" userId="fe3a7a549d3f8d41" providerId="LiveId" clId="{8BCB62DB-D1F8-4750-BD5A-68C01598E4E2}" dt="2021-09-06T06:36:33.861" v="2627" actId="1076"/>
          <ac:picMkLst>
            <pc:docMk/>
            <pc:sldMk cId="1021039647" sldId="276"/>
            <ac:picMk id="7" creationId="{BC535BF3-40AD-426F-B05D-1E556011F435}"/>
          </ac:picMkLst>
        </pc:picChg>
        <pc:picChg chg="del">
          <ac:chgData name="Karen Naula García" userId="fe3a7a549d3f8d41" providerId="LiveId" clId="{8BCB62DB-D1F8-4750-BD5A-68C01598E4E2}" dt="2021-09-06T06:25:52.031" v="2582" actId="478"/>
          <ac:picMkLst>
            <pc:docMk/>
            <pc:sldMk cId="1021039647" sldId="276"/>
            <ac:picMk id="21" creationId="{7711B69C-510C-4649-9329-90D503D1CDCD}"/>
          </ac:picMkLst>
        </pc:picChg>
        <pc:picChg chg="del">
          <ac:chgData name="Karen Naula García" userId="fe3a7a549d3f8d41" providerId="LiveId" clId="{8BCB62DB-D1F8-4750-BD5A-68C01598E4E2}" dt="2021-09-06T06:25:56.476" v="2585" actId="478"/>
          <ac:picMkLst>
            <pc:docMk/>
            <pc:sldMk cId="1021039647" sldId="276"/>
            <ac:picMk id="22" creationId="{0E09CCE7-74E9-472D-927A-CC8694D06B49}"/>
          </ac:picMkLst>
        </pc:picChg>
        <pc:picChg chg="del">
          <ac:chgData name="Karen Naula García" userId="fe3a7a549d3f8d41" providerId="LiveId" clId="{8BCB62DB-D1F8-4750-BD5A-68C01598E4E2}" dt="2021-09-06T06:25:57.108" v="2586" actId="478"/>
          <ac:picMkLst>
            <pc:docMk/>
            <pc:sldMk cId="1021039647" sldId="276"/>
            <ac:picMk id="23" creationId="{AAFF5CCC-B45C-4C25-B691-1841845AE1C6}"/>
          </ac:picMkLst>
        </pc:picChg>
        <pc:picChg chg="del">
          <ac:chgData name="Karen Naula García" userId="fe3a7a549d3f8d41" providerId="LiveId" clId="{8BCB62DB-D1F8-4750-BD5A-68C01598E4E2}" dt="2021-09-06T06:35:14.422" v="2613" actId="478"/>
          <ac:picMkLst>
            <pc:docMk/>
            <pc:sldMk cId="1021039647" sldId="276"/>
            <ac:picMk id="24" creationId="{8EEC4AE1-132A-4956-A074-6600EF5DE6BE}"/>
          </ac:picMkLst>
        </pc:picChg>
        <pc:picChg chg="del">
          <ac:chgData name="Karen Naula García" userId="fe3a7a549d3f8d41" providerId="LiveId" clId="{8BCB62DB-D1F8-4750-BD5A-68C01598E4E2}" dt="2021-09-06T06:35:13.134" v="2611" actId="478"/>
          <ac:picMkLst>
            <pc:docMk/>
            <pc:sldMk cId="1021039647" sldId="276"/>
            <ac:picMk id="25" creationId="{B61CDC66-4CCB-479B-A4F8-A40D03404643}"/>
          </ac:picMkLst>
        </pc:picChg>
        <pc:picChg chg="del">
          <ac:chgData name="Karen Naula García" userId="fe3a7a549d3f8d41" providerId="LiveId" clId="{8BCB62DB-D1F8-4750-BD5A-68C01598E4E2}" dt="2021-09-06T06:25:58.935" v="2587" actId="478"/>
          <ac:picMkLst>
            <pc:docMk/>
            <pc:sldMk cId="1021039647" sldId="276"/>
            <ac:picMk id="27" creationId="{C996AC35-7CD5-4D7B-A689-802600D27E8E}"/>
          </ac:picMkLst>
        </pc:picChg>
        <pc:picChg chg="mod">
          <ac:chgData name="Karen Naula García" userId="fe3a7a549d3f8d41" providerId="LiveId" clId="{8BCB62DB-D1F8-4750-BD5A-68C01598E4E2}" dt="2021-09-06T06:36:36.251" v="2628" actId="1076"/>
          <ac:picMkLst>
            <pc:docMk/>
            <pc:sldMk cId="1021039647" sldId="276"/>
            <ac:picMk id="28" creationId="{2A78BA0C-17C3-4842-A273-7C6D3B2FDEEF}"/>
          </ac:picMkLst>
        </pc:picChg>
        <pc:picChg chg="del">
          <ac:chgData name="Karen Naula García" userId="fe3a7a549d3f8d41" providerId="LiveId" clId="{8BCB62DB-D1F8-4750-BD5A-68C01598E4E2}" dt="2021-09-06T06:25:52.632" v="2583" actId="478"/>
          <ac:picMkLst>
            <pc:docMk/>
            <pc:sldMk cId="1021039647" sldId="276"/>
            <ac:picMk id="29" creationId="{8259E25C-AEEA-4AA7-BFEC-09824493C513}"/>
          </ac:picMkLst>
        </pc:picChg>
        <pc:picChg chg="del">
          <ac:chgData name="Karen Naula García" userId="fe3a7a549d3f8d41" providerId="LiveId" clId="{8BCB62DB-D1F8-4750-BD5A-68C01598E4E2}" dt="2021-09-06T06:35:13.736" v="2612" actId="478"/>
          <ac:picMkLst>
            <pc:docMk/>
            <pc:sldMk cId="1021039647" sldId="276"/>
            <ac:picMk id="30" creationId="{1F06B8E3-7049-41A8-8A31-A2D663B990E3}"/>
          </ac:picMkLst>
        </pc:picChg>
        <pc:picChg chg="del">
          <ac:chgData name="Karen Naula García" userId="fe3a7a549d3f8d41" providerId="LiveId" clId="{8BCB62DB-D1F8-4750-BD5A-68C01598E4E2}" dt="2021-09-06T06:35:15.124" v="2614" actId="478"/>
          <ac:picMkLst>
            <pc:docMk/>
            <pc:sldMk cId="1021039647" sldId="276"/>
            <ac:picMk id="31" creationId="{00C51C6B-38CB-432A-B3CE-F9C4B29B4BA5}"/>
          </ac:picMkLst>
        </pc:picChg>
        <pc:picChg chg="mod">
          <ac:chgData name="Karen Naula García" userId="fe3a7a549d3f8d41" providerId="LiveId" clId="{8BCB62DB-D1F8-4750-BD5A-68C01598E4E2}" dt="2021-09-06T06:36:39.072" v="2629" actId="1076"/>
          <ac:picMkLst>
            <pc:docMk/>
            <pc:sldMk cId="1021039647" sldId="276"/>
            <ac:picMk id="32" creationId="{D49B1B77-1EF1-47B9-8A73-D04623A0DE20}"/>
          </ac:picMkLst>
        </pc:picChg>
        <pc:picChg chg="del">
          <ac:chgData name="Karen Naula García" userId="fe3a7a549d3f8d41" providerId="LiveId" clId="{8BCB62DB-D1F8-4750-BD5A-68C01598E4E2}" dt="2021-09-06T06:24:29.561" v="2547" actId="478"/>
          <ac:picMkLst>
            <pc:docMk/>
            <pc:sldMk cId="1021039647" sldId="276"/>
            <ac:picMk id="35" creationId="{59EE8C01-46F2-48AC-A06E-153F71E19227}"/>
          </ac:picMkLst>
        </pc:picChg>
        <pc:picChg chg="del">
          <ac:chgData name="Karen Naula García" userId="fe3a7a549d3f8d41" providerId="LiveId" clId="{8BCB62DB-D1F8-4750-BD5A-68C01598E4E2}" dt="2021-09-06T06:24:29.561" v="2547" actId="478"/>
          <ac:picMkLst>
            <pc:docMk/>
            <pc:sldMk cId="1021039647" sldId="276"/>
            <ac:picMk id="36" creationId="{C4503DB1-9A1E-490D-846E-D35CCA92C985}"/>
          </ac:picMkLst>
        </pc:picChg>
        <pc:picChg chg="del">
          <ac:chgData name="Karen Naula García" userId="fe3a7a549d3f8d41" providerId="LiveId" clId="{8BCB62DB-D1F8-4750-BD5A-68C01598E4E2}" dt="2021-09-06T06:24:29.561" v="2547" actId="478"/>
          <ac:picMkLst>
            <pc:docMk/>
            <pc:sldMk cId="1021039647" sldId="276"/>
            <ac:picMk id="37" creationId="{C234FD8D-76D7-4B30-BE74-649B826C1EE5}"/>
          </ac:picMkLst>
        </pc:picChg>
        <pc:picChg chg="del">
          <ac:chgData name="Karen Naula García" userId="fe3a7a549d3f8d41" providerId="LiveId" clId="{8BCB62DB-D1F8-4750-BD5A-68C01598E4E2}" dt="2021-09-06T06:24:29.561" v="2547" actId="478"/>
          <ac:picMkLst>
            <pc:docMk/>
            <pc:sldMk cId="1021039647" sldId="276"/>
            <ac:picMk id="38" creationId="{7C562063-3937-4D97-97C4-5F2D6B7F6BD2}"/>
          </ac:picMkLst>
        </pc:picChg>
        <pc:picChg chg="del">
          <ac:chgData name="Karen Naula García" userId="fe3a7a549d3f8d41" providerId="LiveId" clId="{8BCB62DB-D1F8-4750-BD5A-68C01598E4E2}" dt="2021-09-06T06:24:29.561" v="2547" actId="478"/>
          <ac:picMkLst>
            <pc:docMk/>
            <pc:sldMk cId="1021039647" sldId="276"/>
            <ac:picMk id="39" creationId="{A33E018E-2A03-48A4-B432-BF190C6C0BE5}"/>
          </ac:picMkLst>
        </pc:picChg>
        <pc:picChg chg="del">
          <ac:chgData name="Karen Naula García" userId="fe3a7a549d3f8d41" providerId="LiveId" clId="{8BCB62DB-D1F8-4750-BD5A-68C01598E4E2}" dt="2021-09-06T06:24:29.561" v="2547" actId="478"/>
          <ac:picMkLst>
            <pc:docMk/>
            <pc:sldMk cId="1021039647" sldId="276"/>
            <ac:picMk id="40" creationId="{24B6F08E-E575-48BE-927A-DA5AD279AAC6}"/>
          </ac:picMkLst>
        </pc:picChg>
        <pc:picChg chg="del">
          <ac:chgData name="Karen Naula García" userId="fe3a7a549d3f8d41" providerId="LiveId" clId="{8BCB62DB-D1F8-4750-BD5A-68C01598E4E2}" dt="2021-09-06T06:24:29.561" v="2547" actId="478"/>
          <ac:picMkLst>
            <pc:docMk/>
            <pc:sldMk cId="1021039647" sldId="276"/>
            <ac:picMk id="41" creationId="{E4AAB90A-F2B4-4077-B977-45EA4403C8E3}"/>
          </ac:picMkLst>
        </pc:picChg>
        <pc:picChg chg="del">
          <ac:chgData name="Karen Naula García" userId="fe3a7a549d3f8d41" providerId="LiveId" clId="{8BCB62DB-D1F8-4750-BD5A-68C01598E4E2}" dt="2021-09-06T06:24:29.561" v="2547" actId="478"/>
          <ac:picMkLst>
            <pc:docMk/>
            <pc:sldMk cId="1021039647" sldId="276"/>
            <ac:picMk id="42" creationId="{8CBBE1A0-2B0F-435E-8130-4EE461230A36}"/>
          </ac:picMkLst>
        </pc:picChg>
        <pc:picChg chg="del">
          <ac:chgData name="Karen Naula García" userId="fe3a7a549d3f8d41" providerId="LiveId" clId="{8BCB62DB-D1F8-4750-BD5A-68C01598E4E2}" dt="2021-09-06T06:24:29.561" v="2547" actId="478"/>
          <ac:picMkLst>
            <pc:docMk/>
            <pc:sldMk cId="1021039647" sldId="276"/>
            <ac:picMk id="43" creationId="{A8CD32EB-185E-4294-B6DF-ACBF596B8175}"/>
          </ac:picMkLst>
        </pc:picChg>
        <pc:picChg chg="del">
          <ac:chgData name="Karen Naula García" userId="fe3a7a549d3f8d41" providerId="LiveId" clId="{8BCB62DB-D1F8-4750-BD5A-68C01598E4E2}" dt="2021-09-06T06:24:20.520" v="2545" actId="478"/>
          <ac:picMkLst>
            <pc:docMk/>
            <pc:sldMk cId="1021039647" sldId="276"/>
            <ac:picMk id="45" creationId="{3B3D35D3-1E72-4DE8-A982-C8FA29A68608}"/>
          </ac:picMkLst>
        </pc:picChg>
        <pc:picChg chg="del">
          <ac:chgData name="Karen Naula García" userId="fe3a7a549d3f8d41" providerId="LiveId" clId="{8BCB62DB-D1F8-4750-BD5A-68C01598E4E2}" dt="2021-09-06T06:24:18.704" v="2544" actId="478"/>
          <ac:picMkLst>
            <pc:docMk/>
            <pc:sldMk cId="1021039647" sldId="276"/>
            <ac:picMk id="46" creationId="{BE0C0ED0-9DDF-488A-9DC0-1421FACF4816}"/>
          </ac:picMkLst>
        </pc:picChg>
        <pc:picChg chg="del">
          <ac:chgData name="Karen Naula García" userId="fe3a7a549d3f8d41" providerId="LiveId" clId="{8BCB62DB-D1F8-4750-BD5A-68C01598E4E2}" dt="2021-09-06T06:24:18.235" v="2543" actId="478"/>
          <ac:picMkLst>
            <pc:docMk/>
            <pc:sldMk cId="1021039647" sldId="276"/>
            <ac:picMk id="47" creationId="{93F61283-1665-4126-B955-D5AE230CC14A}"/>
          </ac:picMkLst>
        </pc:picChg>
        <pc:picChg chg="del">
          <ac:chgData name="Karen Naula García" userId="fe3a7a549d3f8d41" providerId="LiveId" clId="{8BCB62DB-D1F8-4750-BD5A-68C01598E4E2}" dt="2021-09-06T06:24:17.637" v="2542" actId="478"/>
          <ac:picMkLst>
            <pc:docMk/>
            <pc:sldMk cId="1021039647" sldId="276"/>
            <ac:picMk id="48" creationId="{59693C84-62BA-4AC8-B311-6C7383D629B8}"/>
          </ac:picMkLst>
        </pc:picChg>
        <pc:picChg chg="del">
          <ac:chgData name="Karen Naula García" userId="fe3a7a549d3f8d41" providerId="LiveId" clId="{8BCB62DB-D1F8-4750-BD5A-68C01598E4E2}" dt="2021-09-06T06:24:16.710" v="2541" actId="478"/>
          <ac:picMkLst>
            <pc:docMk/>
            <pc:sldMk cId="1021039647" sldId="276"/>
            <ac:picMk id="49" creationId="{4A84667C-3CE7-448E-A22F-348F0A4059D2}"/>
          </ac:picMkLst>
        </pc:picChg>
        <pc:picChg chg="del">
          <ac:chgData name="Karen Naula García" userId="fe3a7a549d3f8d41" providerId="LiveId" clId="{8BCB62DB-D1F8-4750-BD5A-68C01598E4E2}" dt="2021-09-06T06:24:15.908" v="2540" actId="478"/>
          <ac:picMkLst>
            <pc:docMk/>
            <pc:sldMk cId="1021039647" sldId="276"/>
            <ac:picMk id="50" creationId="{E4589CA3-4979-43CB-B639-93B4EDE61DE3}"/>
          </ac:picMkLst>
        </pc:picChg>
        <pc:picChg chg="add mod">
          <ac:chgData name="Karen Naula García" userId="fe3a7a549d3f8d41" providerId="LiveId" clId="{8BCB62DB-D1F8-4750-BD5A-68C01598E4E2}" dt="2021-09-06T06:50:56.737" v="2726" actId="1076"/>
          <ac:picMkLst>
            <pc:docMk/>
            <pc:sldMk cId="1021039647" sldId="276"/>
            <ac:picMk id="51" creationId="{3FFF4D0F-D16F-494B-94F0-CD18C863211A}"/>
          </ac:picMkLst>
        </pc:picChg>
        <pc:picChg chg="add mod">
          <ac:chgData name="Karen Naula García" userId="fe3a7a549d3f8d41" providerId="LiveId" clId="{8BCB62DB-D1F8-4750-BD5A-68C01598E4E2}" dt="2021-09-06T06:50:58.997" v="2727" actId="1076"/>
          <ac:picMkLst>
            <pc:docMk/>
            <pc:sldMk cId="1021039647" sldId="276"/>
            <ac:picMk id="52" creationId="{A2AB79D1-A65A-4097-AFF4-3BCFC6CBC6F6}"/>
          </ac:picMkLst>
        </pc:picChg>
      </pc:sldChg>
      <pc:sldChg chg="add del ord">
        <pc:chgData name="Karen Naula García" userId="fe3a7a549d3f8d41" providerId="LiveId" clId="{8BCB62DB-D1F8-4750-BD5A-68C01598E4E2}" dt="2021-09-06T07:00:32.450" v="2841" actId="47"/>
        <pc:sldMkLst>
          <pc:docMk/>
          <pc:sldMk cId="1337285512" sldId="277"/>
        </pc:sldMkLst>
      </pc:sldChg>
      <pc:sldChg chg="addSp delSp modSp add mod modAnim">
        <pc:chgData name="Karen Naula García" userId="fe3a7a549d3f8d41" providerId="LiveId" clId="{8BCB62DB-D1F8-4750-BD5A-68C01598E4E2}" dt="2021-09-06T08:09:19.973" v="3484"/>
        <pc:sldMkLst>
          <pc:docMk/>
          <pc:sldMk cId="4156704732" sldId="277"/>
        </pc:sldMkLst>
        <pc:spChg chg="mod">
          <ac:chgData name="Karen Naula García" userId="fe3a7a549d3f8d41" providerId="LiveId" clId="{8BCB62DB-D1F8-4750-BD5A-68C01598E4E2}" dt="2021-09-06T07:51:43.460" v="3372" actId="20577"/>
          <ac:spMkLst>
            <pc:docMk/>
            <pc:sldMk cId="4156704732" sldId="277"/>
            <ac:spMk id="2" creationId="{2C049BD4-25FF-2F4E-A4BD-D997BB73ABE6}"/>
          </ac:spMkLst>
        </pc:spChg>
        <pc:spChg chg="add mod">
          <ac:chgData name="Karen Naula García" userId="fe3a7a549d3f8d41" providerId="LiveId" clId="{8BCB62DB-D1F8-4750-BD5A-68C01598E4E2}" dt="2021-09-06T07:53:26.278" v="3403" actId="20577"/>
          <ac:spMkLst>
            <pc:docMk/>
            <pc:sldMk cId="4156704732" sldId="277"/>
            <ac:spMk id="10" creationId="{54299D4B-7F98-4901-949D-2827AC5D26E2}"/>
          </ac:spMkLst>
        </pc:spChg>
        <pc:graphicFrameChg chg="add del">
          <ac:chgData name="Karen Naula García" userId="fe3a7a549d3f8d41" providerId="LiveId" clId="{8BCB62DB-D1F8-4750-BD5A-68C01598E4E2}" dt="2021-09-06T07:36:42.100" v="3213" actId="478"/>
          <ac:graphicFrameMkLst>
            <pc:docMk/>
            <pc:sldMk cId="4156704732" sldId="277"/>
            <ac:graphicFrameMk id="4" creationId="{6CED2A62-A575-4AAF-8ABC-4FE574C60832}"/>
          </ac:graphicFrameMkLst>
        </pc:graphicFrameChg>
        <pc:graphicFrameChg chg="del">
          <ac:chgData name="Karen Naula García" userId="fe3a7a549d3f8d41" providerId="LiveId" clId="{8BCB62DB-D1F8-4750-BD5A-68C01598E4E2}" dt="2021-09-06T07:36:38.591" v="3212" actId="478"/>
          <ac:graphicFrameMkLst>
            <pc:docMk/>
            <pc:sldMk cId="4156704732" sldId="277"/>
            <ac:graphicFrameMk id="8" creationId="{EBCFEFF4-63CA-4882-BD09-D7213F934E55}"/>
          </ac:graphicFrameMkLst>
        </pc:graphicFrameChg>
        <pc:graphicFrameChg chg="add del mod modGraphic">
          <ac:chgData name="Karen Naula García" userId="fe3a7a549d3f8d41" providerId="LiveId" clId="{8BCB62DB-D1F8-4750-BD5A-68C01598E4E2}" dt="2021-09-06T08:01:57.708" v="3436" actId="478"/>
          <ac:graphicFrameMkLst>
            <pc:docMk/>
            <pc:sldMk cId="4156704732" sldId="277"/>
            <ac:graphicFrameMk id="18" creationId="{99DB89DE-5E0B-49EA-81EE-2527E2427836}"/>
          </ac:graphicFrameMkLst>
        </pc:graphicFrameChg>
        <pc:picChg chg="add del">
          <ac:chgData name="Karen Naula García" userId="fe3a7a549d3f8d41" providerId="LiveId" clId="{8BCB62DB-D1F8-4750-BD5A-68C01598E4E2}" dt="2021-09-06T07:58:22.505" v="3407"/>
          <ac:picMkLst>
            <pc:docMk/>
            <pc:sldMk cId="4156704732" sldId="277"/>
            <ac:picMk id="5" creationId="{9769DCEC-624E-4111-858C-EC4814890D78}"/>
          </ac:picMkLst>
        </pc:picChg>
        <pc:picChg chg="add mod">
          <ac:chgData name="Karen Naula García" userId="fe3a7a549d3f8d41" providerId="LiveId" clId="{8BCB62DB-D1F8-4750-BD5A-68C01598E4E2}" dt="2021-09-06T08:08:54.859" v="3481" actId="1076"/>
          <ac:picMkLst>
            <pc:docMk/>
            <pc:sldMk cId="4156704732" sldId="277"/>
            <ac:picMk id="6" creationId="{47619D09-11A2-42F9-ACE0-55E487A6F95D}"/>
          </ac:picMkLst>
        </pc:picChg>
        <pc:picChg chg="add mod">
          <ac:chgData name="Karen Naula García" userId="fe3a7a549d3f8d41" providerId="LiveId" clId="{8BCB62DB-D1F8-4750-BD5A-68C01598E4E2}" dt="2021-09-06T07:37:23.143" v="3218"/>
          <ac:picMkLst>
            <pc:docMk/>
            <pc:sldMk cId="4156704732" sldId="277"/>
            <ac:picMk id="7" creationId="{57653C9F-4CD4-4848-A527-DF12C7E72E32}"/>
          </ac:picMkLst>
        </pc:picChg>
        <pc:picChg chg="add mod">
          <ac:chgData name="Karen Naula García" userId="fe3a7a549d3f8d41" providerId="LiveId" clId="{8BCB62DB-D1F8-4750-BD5A-68C01598E4E2}" dt="2021-09-06T08:08:52.923" v="3480" actId="1076"/>
          <ac:picMkLst>
            <pc:docMk/>
            <pc:sldMk cId="4156704732" sldId="277"/>
            <ac:picMk id="11" creationId="{F7C703EA-1A1A-44B7-9D0D-96150A1D5E6C}"/>
          </ac:picMkLst>
        </pc:picChg>
        <pc:picChg chg="add mod">
          <ac:chgData name="Karen Naula García" userId="fe3a7a549d3f8d41" providerId="LiveId" clId="{8BCB62DB-D1F8-4750-BD5A-68C01598E4E2}" dt="2021-09-06T08:08:50.948" v="3479" actId="1076"/>
          <ac:picMkLst>
            <pc:docMk/>
            <pc:sldMk cId="4156704732" sldId="277"/>
            <ac:picMk id="12" creationId="{5290353D-4E9B-41E0-B299-38857082F435}"/>
          </ac:picMkLst>
        </pc:picChg>
        <pc:picChg chg="add del">
          <ac:chgData name="Karen Naula García" userId="fe3a7a549d3f8d41" providerId="LiveId" clId="{8BCB62DB-D1F8-4750-BD5A-68C01598E4E2}" dt="2021-09-06T07:58:19.365" v="3405"/>
          <ac:picMkLst>
            <pc:docMk/>
            <pc:sldMk cId="4156704732" sldId="277"/>
            <ac:picMk id="3074" creationId="{D3AF7712-9FA4-4EC2-89E5-D3CF464F517E}"/>
          </ac:picMkLst>
        </pc:picChg>
        <pc:cxnChg chg="add mod">
          <ac:chgData name="Karen Naula García" userId="fe3a7a549d3f8d41" providerId="LiveId" clId="{8BCB62DB-D1F8-4750-BD5A-68C01598E4E2}" dt="2021-09-06T08:08:43.514" v="3476" actId="1076"/>
          <ac:cxnSpMkLst>
            <pc:docMk/>
            <pc:sldMk cId="4156704732" sldId="277"/>
            <ac:cxnSpMk id="14" creationId="{E0BAC70A-28D7-47BC-8D89-D42E4791E779}"/>
          </ac:cxnSpMkLst>
        </pc:cxnChg>
        <pc:cxnChg chg="add mod">
          <ac:chgData name="Karen Naula García" userId="fe3a7a549d3f8d41" providerId="LiveId" clId="{8BCB62DB-D1F8-4750-BD5A-68C01598E4E2}" dt="2021-09-06T08:07:30.195" v="3469" actId="1076"/>
          <ac:cxnSpMkLst>
            <pc:docMk/>
            <pc:sldMk cId="4156704732" sldId="277"/>
            <ac:cxnSpMk id="16" creationId="{3E1C7DF0-D46F-4A13-B794-8AD15AF9230A}"/>
          </ac:cxnSpMkLst>
        </pc:cxnChg>
        <pc:cxnChg chg="add del mod">
          <ac:chgData name="Karen Naula García" userId="fe3a7a549d3f8d41" providerId="LiveId" clId="{8BCB62DB-D1F8-4750-BD5A-68C01598E4E2}" dt="2021-09-06T08:00:06.397" v="3418" actId="478"/>
          <ac:cxnSpMkLst>
            <pc:docMk/>
            <pc:sldMk cId="4156704732" sldId="277"/>
            <ac:cxnSpMk id="19" creationId="{2BAADEF5-1614-42D5-8274-6EA901F0904C}"/>
          </ac:cxnSpMkLst>
        </pc:cxnChg>
      </pc:sldChg>
      <pc:sldChg chg="delSp modSp add mod ord delAnim modAnim">
        <pc:chgData name="Karen Naula García" userId="fe3a7a549d3f8d41" providerId="LiveId" clId="{8BCB62DB-D1F8-4750-BD5A-68C01598E4E2}" dt="2021-09-06T08:50:16.708" v="4319" actId="403"/>
        <pc:sldMkLst>
          <pc:docMk/>
          <pc:sldMk cId="1886526534" sldId="278"/>
        </pc:sldMkLst>
        <pc:spChg chg="mod">
          <ac:chgData name="Karen Naula García" userId="fe3a7a549d3f8d41" providerId="LiveId" clId="{8BCB62DB-D1F8-4750-BD5A-68C01598E4E2}" dt="2021-09-06T08:50:16.708" v="4319" actId="403"/>
          <ac:spMkLst>
            <pc:docMk/>
            <pc:sldMk cId="1886526534" sldId="278"/>
            <ac:spMk id="4" creationId="{00000000-0000-0000-0000-000000000000}"/>
          </ac:spMkLst>
        </pc:spChg>
        <pc:spChg chg="del mod">
          <ac:chgData name="Karen Naula García" userId="fe3a7a549d3f8d41" providerId="LiveId" clId="{8BCB62DB-D1F8-4750-BD5A-68C01598E4E2}" dt="2021-09-06T08:50:03.418" v="4299" actId="478"/>
          <ac:spMkLst>
            <pc:docMk/>
            <pc:sldMk cId="1886526534" sldId="278"/>
            <ac:spMk id="5" creationId="{00000000-0000-0000-0000-000000000000}"/>
          </ac:spMkLst>
        </pc:spChg>
      </pc:sldChg>
      <pc:sldChg chg="new del">
        <pc:chgData name="Karen Naula García" userId="fe3a7a549d3f8d41" providerId="LiveId" clId="{8BCB62DB-D1F8-4750-BD5A-68C01598E4E2}" dt="2021-09-06T08:49:47.677" v="4294" actId="680"/>
        <pc:sldMkLst>
          <pc:docMk/>
          <pc:sldMk cId="4156316543" sldId="27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e3a7a549d3f8d41/Escritorio/TESIS/GRAFICOS%20DE%20RESULTAD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TESIS%20CARBONO%20NEUTRALIDAD\TESIS%20DOCUMENTOS\PLAN%20DE%20REDUC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TESIS%20CARBONO%20NEUTRALIDAD\TESIS%20DOCUMENTOS\PLAN%20DE%20REDUC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TESIS%20CARBONO%20NEUTRALIDAD\TESIS%20DOCUMENTOS\PLAN%20DE%20REDUC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ESIS\TESIS%20CARBONO%20NEUTRALIDAD\TESIS%20DOCUMENTOS\PLAN%20DE%20REDUC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fe3a7a549d3f8d41/Escritorio/TESIS/GRAFICOS%20DE%20RESULTADO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79472302804256E-2"/>
          <c:y val="0.33784513704589153"/>
          <c:w val="0.92977457377191375"/>
          <c:h val="0.57696546984551722"/>
        </c:manualLayout>
      </c:layout>
      <c:barChart>
        <c:barDir val="col"/>
        <c:grouping val="clustered"/>
        <c:varyColors val="0"/>
        <c:ser>
          <c:idx val="0"/>
          <c:order val="0"/>
          <c:tx>
            <c:strRef>
              <c:f>'[GRAFICOS DE RESULTADOS.xlsx]Hoja1'!$Q$4</c:f>
              <c:strCache>
                <c:ptCount val="1"/>
                <c:pt idx="0">
                  <c:v>Energía eléctrica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'[GRAFICOS DE RESULTADOS.xlsx]Hoja1'!$P$5:$P$16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RESULTADOS.xlsx]Hoja1'!$Q$5:$Q$16</c:f>
              <c:numCache>
                <c:formatCode>"$"#,##0.00</c:formatCode>
                <c:ptCount val="12"/>
                <c:pt idx="0">
                  <c:v>195.29</c:v>
                </c:pt>
                <c:pt idx="1">
                  <c:v>229.57999999999998</c:v>
                </c:pt>
                <c:pt idx="2">
                  <c:v>226.41</c:v>
                </c:pt>
                <c:pt idx="3">
                  <c:v>238.85</c:v>
                </c:pt>
                <c:pt idx="4">
                  <c:v>211.22</c:v>
                </c:pt>
                <c:pt idx="5">
                  <c:v>202.20000000000002</c:v>
                </c:pt>
                <c:pt idx="6">
                  <c:v>219.11</c:v>
                </c:pt>
                <c:pt idx="7">
                  <c:v>224.71</c:v>
                </c:pt>
                <c:pt idx="8">
                  <c:v>205.06</c:v>
                </c:pt>
                <c:pt idx="9">
                  <c:v>228.73</c:v>
                </c:pt>
                <c:pt idx="10">
                  <c:v>206.42000000000002</c:v>
                </c:pt>
                <c:pt idx="11">
                  <c:v>193.78</c:v>
                </c:pt>
              </c:numCache>
            </c:numRef>
          </c:val>
          <c:extLst>
            <c:ext xmlns:c16="http://schemas.microsoft.com/office/drawing/2014/chart" uri="{C3380CC4-5D6E-409C-BE32-E72D297353CC}">
              <c16:uniqueId val="{00000000-1F87-49B2-AE87-0055549F4287}"/>
            </c:ext>
          </c:extLst>
        </c:ser>
        <c:ser>
          <c:idx val="1"/>
          <c:order val="1"/>
          <c:tx>
            <c:strRef>
              <c:f>'[GRAFICOS DE RESULTADOS.xlsx]Hoja1'!$R$4</c:f>
              <c:strCache>
                <c:ptCount val="1"/>
                <c:pt idx="0">
                  <c:v>Transporte (Combustible Fósil)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'[GRAFICOS DE RESULTADOS.xlsx]Hoja1'!$P$5:$P$16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RESULTADOS.xlsx]Hoja1'!$R$5:$R$16</c:f>
              <c:numCache>
                <c:formatCode>"$"#,##0.00</c:formatCode>
                <c:ptCount val="12"/>
                <c:pt idx="0">
                  <c:v>1567.33</c:v>
                </c:pt>
                <c:pt idx="1">
                  <c:v>1529.68</c:v>
                </c:pt>
                <c:pt idx="2">
                  <c:v>1577.15</c:v>
                </c:pt>
                <c:pt idx="3">
                  <c:v>1731.25</c:v>
                </c:pt>
                <c:pt idx="4">
                  <c:v>1736.77</c:v>
                </c:pt>
                <c:pt idx="5">
                  <c:v>1475.1200000000001</c:v>
                </c:pt>
                <c:pt idx="6">
                  <c:v>1885.87</c:v>
                </c:pt>
                <c:pt idx="7">
                  <c:v>1742.27</c:v>
                </c:pt>
                <c:pt idx="8">
                  <c:v>1780.71</c:v>
                </c:pt>
                <c:pt idx="9">
                  <c:v>2094.44</c:v>
                </c:pt>
                <c:pt idx="10">
                  <c:v>1656.2299999999998</c:v>
                </c:pt>
                <c:pt idx="11">
                  <c:v>1754.85</c:v>
                </c:pt>
              </c:numCache>
            </c:numRef>
          </c:val>
          <c:extLst>
            <c:ext xmlns:c16="http://schemas.microsoft.com/office/drawing/2014/chart" uri="{C3380CC4-5D6E-409C-BE32-E72D297353CC}">
              <c16:uniqueId val="{00000001-1F87-49B2-AE87-0055549F4287}"/>
            </c:ext>
          </c:extLst>
        </c:ser>
        <c:ser>
          <c:idx val="2"/>
          <c:order val="2"/>
          <c:tx>
            <c:strRef>
              <c:f>'[GRAFICOS DE RESULTADOS.xlsx]Hoja1'!$S$4</c:f>
              <c:strCache>
                <c:ptCount val="1"/>
                <c:pt idx="0">
                  <c:v>Lubricantes de vehículos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'[GRAFICOS DE RESULTADOS.xlsx]Hoja1'!$P$5:$P$16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RESULTADOS.xlsx]Hoja1'!$S$5:$S$16</c:f>
              <c:numCache>
                <c:formatCode>"$"#,##0.00</c:formatCode>
                <c:ptCount val="12"/>
                <c:pt idx="0">
                  <c:v>151.91</c:v>
                </c:pt>
                <c:pt idx="1">
                  <c:v>191.59</c:v>
                </c:pt>
                <c:pt idx="2">
                  <c:v>245.89</c:v>
                </c:pt>
                <c:pt idx="3">
                  <c:v>239.93</c:v>
                </c:pt>
                <c:pt idx="4">
                  <c:v>247.82</c:v>
                </c:pt>
                <c:pt idx="5">
                  <c:v>175.92</c:v>
                </c:pt>
                <c:pt idx="6">
                  <c:v>114.86</c:v>
                </c:pt>
                <c:pt idx="7">
                  <c:v>270.39999999999998</c:v>
                </c:pt>
                <c:pt idx="8">
                  <c:v>213.54</c:v>
                </c:pt>
                <c:pt idx="9">
                  <c:v>158.36000000000001</c:v>
                </c:pt>
                <c:pt idx="10">
                  <c:v>227.61</c:v>
                </c:pt>
                <c:pt idx="11">
                  <c:v>133.88</c:v>
                </c:pt>
              </c:numCache>
            </c:numRef>
          </c:val>
          <c:extLst>
            <c:ext xmlns:c16="http://schemas.microsoft.com/office/drawing/2014/chart" uri="{C3380CC4-5D6E-409C-BE32-E72D297353CC}">
              <c16:uniqueId val="{00000002-1F87-49B2-AE87-0055549F4287}"/>
            </c:ext>
          </c:extLst>
        </c:ser>
        <c:dLbls>
          <c:dLblPos val="outEnd"/>
          <c:showLegendKey val="0"/>
          <c:showVal val="1"/>
          <c:showCatName val="0"/>
          <c:showSerName val="0"/>
          <c:showPercent val="0"/>
          <c:showBubbleSize val="0"/>
        </c:dLbls>
        <c:gapWidth val="444"/>
        <c:overlap val="-90"/>
        <c:axId val="491671016"/>
        <c:axId val="491672984"/>
      </c:barChart>
      <c:catAx>
        <c:axId val="491671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491672984"/>
        <c:crosses val="autoZero"/>
        <c:auto val="1"/>
        <c:lblAlgn val="ctr"/>
        <c:lblOffset val="100"/>
        <c:noMultiLvlLbl val="0"/>
      </c:catAx>
      <c:valAx>
        <c:axId val="491672984"/>
        <c:scaling>
          <c:orientation val="minMax"/>
          <c:max val="2200"/>
          <c:min val="0"/>
        </c:scaling>
        <c:delete val="1"/>
        <c:axPos val="l"/>
        <c:numFmt formatCode="&quot;$&quot;#,##0.00" sourceLinked="1"/>
        <c:majorTickMark val="none"/>
        <c:minorTickMark val="none"/>
        <c:tickLblPos val="nextTo"/>
        <c:crossAx val="491671016"/>
        <c:crosses val="autoZero"/>
        <c:crossBetween val="between"/>
        <c:majorUnit val="200"/>
      </c:valAx>
      <c:spPr>
        <a:noFill/>
        <a:ln>
          <a:noFill/>
        </a:ln>
        <a:effectLst/>
      </c:spPr>
    </c:plotArea>
    <c:legend>
      <c:legendPos val="t"/>
      <c:layout>
        <c:manualLayout>
          <c:xMode val="edge"/>
          <c:yMode val="edge"/>
          <c:x val="0.18957648665024504"/>
          <c:y val="0.127912972307412"/>
          <c:w val="0.66963756938423957"/>
          <c:h val="6.601680550884850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700">
          <a:latin typeface="Times New Roman" panose="02020603050405020304" pitchFamily="18" charset="0"/>
          <a:cs typeface="Times New Roman" panose="02020603050405020304" pitchFamily="18" charset="0"/>
        </a:defRPr>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pivotSource>
    <c:name>[PLAN DE REDUCCION.xlsx]Hoja12!TablaDinámica7</c:name>
    <c:fmtId val="-1"/>
  </c:pivotSource>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USEs - Representatividad de consumo de energía por tipo de uso de energía</a:t>
            </a:r>
          </a:p>
        </c:rich>
      </c:tx>
      <c:layout>
        <c:manualLayout>
          <c:xMode val="edge"/>
          <c:yMode val="edge"/>
          <c:x val="0.19713866147567921"/>
          <c:y val="4.3232415085464257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Hoja12!$B$1</c:f>
              <c:strCache>
                <c:ptCount val="1"/>
                <c:pt idx="0">
                  <c:v>Total</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Hoja12!$A$2:$A$21</c:f>
              <c:multiLvlStrCache>
                <c:ptCount val="8"/>
                <c:lvl>
                  <c:pt idx="0">
                    <c:v>Servidor CPU</c:v>
                  </c:pt>
                  <c:pt idx="1">
                    <c:v>Refrigerador</c:v>
                  </c:pt>
                  <c:pt idx="2">
                    <c:v>Campana industrial </c:v>
                  </c:pt>
                  <c:pt idx="3">
                    <c:v>Dicroico Incandescente</c:v>
                  </c:pt>
                  <c:pt idx="4">
                    <c:v>Camión PDGxxxx</c:v>
                  </c:pt>
                  <c:pt idx="5">
                    <c:v>Camioneta PDMxxxx</c:v>
                  </c:pt>
                  <c:pt idx="6">
                    <c:v>Camión PCUxxx4</c:v>
                  </c:pt>
                  <c:pt idx="7">
                    <c:v>Camión PCSxxxx</c:v>
                  </c:pt>
                </c:lvl>
                <c:lvl>
                  <c:pt idx="0">
                    <c:v>960</c:v>
                  </c:pt>
                  <c:pt idx="1">
                    <c:v>82.8 kW/mes</c:v>
                  </c:pt>
                  <c:pt idx="2">
                    <c:v>297 kW/mes</c:v>
                  </c:pt>
                  <c:pt idx="3">
                    <c:v>90.5 kW/mes</c:v>
                  </c:pt>
                  <c:pt idx="4">
                    <c:v>2423.51</c:v>
                  </c:pt>
                  <c:pt idx="5">
                    <c:v>2442.99</c:v>
                  </c:pt>
                  <c:pt idx="6">
                    <c:v>2504.41</c:v>
                  </c:pt>
                  <c:pt idx="7">
                    <c:v>2020.94 gal/año</c:v>
                  </c:pt>
                </c:lvl>
                <c:lvl>
                  <c:pt idx="0">
                    <c:v>Equipos</c:v>
                  </c:pt>
                  <c:pt idx="2">
                    <c:v>Iluminación</c:v>
                  </c:pt>
                  <c:pt idx="4">
                    <c:v>Transporte</c:v>
                  </c:pt>
                </c:lvl>
              </c:multiLvlStrCache>
            </c:multiLvlStrRef>
          </c:cat>
          <c:val>
            <c:numRef>
              <c:f>Hoja12!$B$2:$B$21</c:f>
              <c:numCache>
                <c:formatCode>General</c:formatCode>
                <c:ptCount val="8"/>
                <c:pt idx="0">
                  <c:v>0.68700000000000006</c:v>
                </c:pt>
                <c:pt idx="1">
                  <c:v>5.9000000000000004E-2</c:v>
                </c:pt>
                <c:pt idx="2">
                  <c:v>0.57789999999999997</c:v>
                </c:pt>
                <c:pt idx="3">
                  <c:v>0.17600000000000002</c:v>
                </c:pt>
                <c:pt idx="4">
                  <c:v>0.17430000000000001</c:v>
                </c:pt>
                <c:pt idx="5">
                  <c:v>0.1757</c:v>
                </c:pt>
                <c:pt idx="6">
                  <c:v>0.1802</c:v>
                </c:pt>
                <c:pt idx="7">
                  <c:v>0.1454</c:v>
                </c:pt>
              </c:numCache>
            </c:numRef>
          </c:val>
          <c:extLst>
            <c:ext xmlns:c16="http://schemas.microsoft.com/office/drawing/2014/chart" uri="{C3380CC4-5D6E-409C-BE32-E72D297353CC}">
              <c16:uniqueId val="{00000000-056F-4313-ADDF-3EC74C4878E6}"/>
            </c:ext>
          </c:extLst>
        </c:ser>
        <c:dLbls>
          <c:showLegendKey val="0"/>
          <c:showVal val="0"/>
          <c:showCatName val="0"/>
          <c:showSerName val="0"/>
          <c:showPercent val="0"/>
          <c:showBubbleSize val="0"/>
        </c:dLbls>
        <c:gapWidth val="219"/>
        <c:overlap val="-27"/>
        <c:axId val="189460976"/>
        <c:axId val="189459008"/>
      </c:barChart>
      <c:catAx>
        <c:axId val="18946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89459008"/>
        <c:crosses val="autoZero"/>
        <c:auto val="1"/>
        <c:lblAlgn val="ctr"/>
        <c:lblOffset val="100"/>
        <c:noMultiLvlLbl val="0"/>
      </c:catAx>
      <c:valAx>
        <c:axId val="189459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89460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Times New Roman" panose="02020603050405020304" pitchFamily="18" charset="0"/>
          <a:cs typeface="Times New Roman" panose="02020603050405020304" pitchFamily="18" charset="0"/>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 DE REDUCCION.xlsx]Hoja14!TablaDinámica8</c:name>
    <c:fmtId val="-1"/>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IDEN Z determinados como Uso significativo de energía por área</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3031721186213988E-2"/>
          <c:y val="0.15093441531057308"/>
          <c:w val="0.7045632477070537"/>
          <c:h val="0.51828926053794222"/>
        </c:manualLayout>
      </c:layout>
      <c:barChart>
        <c:barDir val="col"/>
        <c:grouping val="clustered"/>
        <c:varyColors val="0"/>
        <c:ser>
          <c:idx val="0"/>
          <c:order val="0"/>
          <c:tx>
            <c:strRef>
              <c:f>Hoja14!$B$1</c:f>
              <c:strCache>
                <c:ptCount val="1"/>
                <c:pt idx="0">
                  <c:v>Suma de IDEn Z Ce/Ht</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Hoja14!$B$2:$B$10</c:f>
              <c:numCache>
                <c:formatCode>General</c:formatCode>
                <c:ptCount val="8"/>
                <c:pt idx="1">
                  <c:v>4.3E-3</c:v>
                </c:pt>
                <c:pt idx="2">
                  <c:v>2.3E-2</c:v>
                </c:pt>
                <c:pt idx="3">
                  <c:v>5.8999999999999999E-3</c:v>
                </c:pt>
                <c:pt idx="7">
                  <c:v>1</c:v>
                </c:pt>
              </c:numCache>
            </c:numRef>
          </c:val>
          <c:extLst>
            <c:ext xmlns:c16="http://schemas.microsoft.com/office/drawing/2014/chart" uri="{C3380CC4-5D6E-409C-BE32-E72D297353CC}">
              <c16:uniqueId val="{00000000-E326-42EF-A8B3-64DE9AFA507B}"/>
            </c:ext>
          </c:extLst>
        </c:ser>
        <c:ser>
          <c:idx val="1"/>
          <c:order val="1"/>
          <c:tx>
            <c:strRef>
              <c:f>Hoja14!$C$1</c:f>
              <c:strCache>
                <c:ptCount val="1"/>
                <c:pt idx="0">
                  <c:v>Suma de IDEn Z Ce/S Iluminación</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Hoja14!$C$2:$C$10</c:f>
              <c:numCache>
                <c:formatCode>General</c:formatCode>
                <c:ptCount val="8"/>
                <c:pt idx="1">
                  <c:v>0.24199999999999999</c:v>
                </c:pt>
                <c:pt idx="3">
                  <c:v>1</c:v>
                </c:pt>
                <c:pt idx="4">
                  <c:v>0.17399999999999999</c:v>
                </c:pt>
                <c:pt idx="6">
                  <c:v>0.217</c:v>
                </c:pt>
              </c:numCache>
            </c:numRef>
          </c:val>
          <c:extLst>
            <c:ext xmlns:c16="http://schemas.microsoft.com/office/drawing/2014/chart" uri="{C3380CC4-5D6E-409C-BE32-E72D297353CC}">
              <c16:uniqueId val="{00000001-E326-42EF-A8B3-64DE9AFA507B}"/>
            </c:ext>
          </c:extLst>
        </c:ser>
        <c:ser>
          <c:idx val="2"/>
          <c:order val="2"/>
          <c:tx>
            <c:strRef>
              <c:f>Hoja14!$D$1</c:f>
              <c:strCache>
                <c:ptCount val="1"/>
                <c:pt idx="0">
                  <c:v>Suma de IDEn Z Ce/Em</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Hoja14!$D$2:$D$10</c:f>
              <c:numCache>
                <c:formatCode>General</c:formatCode>
                <c:ptCount val="8"/>
                <c:pt idx="1">
                  <c:v>3.4000000000000002E-2</c:v>
                </c:pt>
                <c:pt idx="3">
                  <c:v>9.5000000000000001E-2</c:v>
                </c:pt>
                <c:pt idx="5">
                  <c:v>3.2000000000000001E-2</c:v>
                </c:pt>
                <c:pt idx="7">
                  <c:v>1</c:v>
                </c:pt>
              </c:numCache>
            </c:numRef>
          </c:val>
          <c:extLst>
            <c:ext xmlns:c16="http://schemas.microsoft.com/office/drawing/2014/chart" uri="{C3380CC4-5D6E-409C-BE32-E72D297353CC}">
              <c16:uniqueId val="{00000002-E326-42EF-A8B3-64DE9AFA507B}"/>
            </c:ext>
          </c:extLst>
        </c:ser>
        <c:ser>
          <c:idx val="3"/>
          <c:order val="3"/>
          <c:tx>
            <c:strRef>
              <c:f>Hoja14!$E$1</c:f>
              <c:strCache>
                <c:ptCount val="1"/>
                <c:pt idx="0">
                  <c:v>Suma de IDEn Z Ce/S Equipos</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Hoja14!$E$2:$E$10</c:f>
              <c:numCache>
                <c:formatCode>General</c:formatCode>
                <c:ptCount val="8"/>
                <c:pt idx="0">
                  <c:v>9.4999999999999998E-3</c:v>
                </c:pt>
                <c:pt idx="1">
                  <c:v>4.7000000000000002E-3</c:v>
                </c:pt>
                <c:pt idx="2">
                  <c:v>8.5000000000000006E-3</c:v>
                </c:pt>
                <c:pt idx="7">
                  <c:v>1</c:v>
                </c:pt>
              </c:numCache>
            </c:numRef>
          </c:val>
          <c:extLst>
            <c:ext xmlns:c16="http://schemas.microsoft.com/office/drawing/2014/chart" uri="{C3380CC4-5D6E-409C-BE32-E72D297353CC}">
              <c16:uniqueId val="{00000003-E326-42EF-A8B3-64DE9AFA507B}"/>
            </c:ext>
          </c:extLst>
        </c:ser>
        <c:dLbls>
          <c:showLegendKey val="0"/>
          <c:showVal val="0"/>
          <c:showCatName val="0"/>
          <c:showSerName val="0"/>
          <c:showPercent val="0"/>
          <c:showBubbleSize val="0"/>
        </c:dLbls>
        <c:gapWidth val="219"/>
        <c:overlap val="-27"/>
        <c:axId val="437220864"/>
        <c:axId val="437221192"/>
      </c:barChart>
      <c:catAx>
        <c:axId val="43722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221192"/>
        <c:crosses val="autoZero"/>
        <c:auto val="1"/>
        <c:lblAlgn val="ctr"/>
        <c:lblOffset val="100"/>
        <c:noMultiLvlLbl val="0"/>
      </c:catAx>
      <c:valAx>
        <c:axId val="437221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220864"/>
        <c:crosses val="autoZero"/>
        <c:crossBetween val="between"/>
      </c:valAx>
      <c:spPr>
        <a:noFill/>
        <a:ln>
          <a:noFill/>
        </a:ln>
        <a:effectLst/>
      </c:spPr>
    </c:plotArea>
    <c:legend>
      <c:legendPos val="r"/>
      <c:layout>
        <c:manualLayout>
          <c:xMode val="edge"/>
          <c:yMode val="edge"/>
          <c:x val="0.77028333743852162"/>
          <c:y val="0.29118751622554717"/>
          <c:w val="0.22832862010643434"/>
          <c:h val="0.409981713293662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pivotSource>
    <c:name>[PLAN DE REDUCCION.xlsx]Hoja14!TablaDinámica8</c:name>
    <c:fmtId val="-1"/>
  </c:pivotSource>
  <c:chart>
    <c:title>
      <c:tx>
        <c:rich>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EC"/>
              <a:t>IDEN Z determinados como Uso significativo de energía por área</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EC"/>
        </a:p>
      </c:txPr>
    </c:title>
    <c:autoTitleDeleted val="0"/>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6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3031721186213988E-2"/>
          <c:y val="0.15093441531057308"/>
          <c:w val="0.7045632477070537"/>
          <c:h val="0.51828926053794222"/>
        </c:manualLayout>
      </c:layout>
      <c:barChart>
        <c:barDir val="col"/>
        <c:grouping val="clustered"/>
        <c:varyColors val="0"/>
        <c:ser>
          <c:idx val="0"/>
          <c:order val="0"/>
          <c:tx>
            <c:strRef>
              <c:f>Hoja14!$B$1</c:f>
              <c:strCache>
                <c:ptCount val="1"/>
                <c:pt idx="0">
                  <c:v>Suma de IDEn Z Ce/Ht</c:v>
                </c:pt>
              </c:strCache>
            </c:strRef>
          </c:tx>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Hoja14!$B$2:$B$10</c:f>
              <c:numCache>
                <c:formatCode>General</c:formatCode>
                <c:ptCount val="8"/>
                <c:pt idx="1">
                  <c:v>4.3E-3</c:v>
                </c:pt>
                <c:pt idx="2">
                  <c:v>2.3E-2</c:v>
                </c:pt>
                <c:pt idx="3">
                  <c:v>5.8999999999999999E-3</c:v>
                </c:pt>
                <c:pt idx="7">
                  <c:v>1</c:v>
                </c:pt>
              </c:numCache>
            </c:numRef>
          </c:val>
          <c:extLst>
            <c:ext xmlns:c16="http://schemas.microsoft.com/office/drawing/2014/chart" uri="{C3380CC4-5D6E-409C-BE32-E72D297353CC}">
              <c16:uniqueId val="{00000000-F720-4572-8349-1EC95D7A0205}"/>
            </c:ext>
          </c:extLst>
        </c:ser>
        <c:ser>
          <c:idx val="1"/>
          <c:order val="1"/>
          <c:tx>
            <c:strRef>
              <c:f>Hoja14!$C$1</c:f>
              <c:strCache>
                <c:ptCount val="1"/>
                <c:pt idx="0">
                  <c:v>Suma de IDEn Z Ce/S Iluminación</c:v>
                </c:pt>
              </c:strCache>
            </c:strRef>
          </c:tx>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Hoja14!$C$2:$C$10</c:f>
              <c:numCache>
                <c:formatCode>General</c:formatCode>
                <c:ptCount val="8"/>
                <c:pt idx="1">
                  <c:v>0.24199999999999999</c:v>
                </c:pt>
                <c:pt idx="3">
                  <c:v>1</c:v>
                </c:pt>
                <c:pt idx="4">
                  <c:v>0.17399999999999999</c:v>
                </c:pt>
                <c:pt idx="6">
                  <c:v>0.217</c:v>
                </c:pt>
              </c:numCache>
            </c:numRef>
          </c:val>
          <c:extLst>
            <c:ext xmlns:c16="http://schemas.microsoft.com/office/drawing/2014/chart" uri="{C3380CC4-5D6E-409C-BE32-E72D297353CC}">
              <c16:uniqueId val="{00000001-F720-4572-8349-1EC95D7A0205}"/>
            </c:ext>
          </c:extLst>
        </c:ser>
        <c:ser>
          <c:idx val="2"/>
          <c:order val="2"/>
          <c:tx>
            <c:strRef>
              <c:f>Hoja14!$D$1</c:f>
              <c:strCache>
                <c:ptCount val="1"/>
                <c:pt idx="0">
                  <c:v>Suma de IDEn Z Ce/Em</c:v>
                </c:pt>
              </c:strCache>
            </c:strRef>
          </c:tx>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Hoja14!$D$2:$D$10</c:f>
              <c:numCache>
                <c:formatCode>General</c:formatCode>
                <c:ptCount val="8"/>
                <c:pt idx="1">
                  <c:v>3.4000000000000002E-2</c:v>
                </c:pt>
                <c:pt idx="3">
                  <c:v>9.5000000000000001E-2</c:v>
                </c:pt>
                <c:pt idx="5">
                  <c:v>3.2000000000000001E-2</c:v>
                </c:pt>
                <c:pt idx="7">
                  <c:v>1</c:v>
                </c:pt>
              </c:numCache>
            </c:numRef>
          </c:val>
          <c:extLst>
            <c:ext xmlns:c16="http://schemas.microsoft.com/office/drawing/2014/chart" uri="{C3380CC4-5D6E-409C-BE32-E72D297353CC}">
              <c16:uniqueId val="{00000002-F720-4572-8349-1EC95D7A0205}"/>
            </c:ext>
          </c:extLst>
        </c:ser>
        <c:ser>
          <c:idx val="3"/>
          <c:order val="3"/>
          <c:tx>
            <c:strRef>
              <c:f>Hoja14!$E$1</c:f>
              <c:strCache>
                <c:ptCount val="1"/>
                <c:pt idx="0">
                  <c:v>Suma de IDEn Z Ce/S Equipos</c:v>
                </c:pt>
              </c:strCache>
            </c:strRef>
          </c:tx>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Hoja14!$E$2:$E$10</c:f>
              <c:numCache>
                <c:formatCode>General</c:formatCode>
                <c:ptCount val="8"/>
                <c:pt idx="0">
                  <c:v>9.4999999999999998E-3</c:v>
                </c:pt>
                <c:pt idx="1">
                  <c:v>4.7000000000000002E-3</c:v>
                </c:pt>
                <c:pt idx="2">
                  <c:v>8.5000000000000006E-3</c:v>
                </c:pt>
                <c:pt idx="7">
                  <c:v>1</c:v>
                </c:pt>
              </c:numCache>
            </c:numRef>
          </c:val>
          <c:extLst>
            <c:ext xmlns:c16="http://schemas.microsoft.com/office/drawing/2014/chart" uri="{C3380CC4-5D6E-409C-BE32-E72D297353CC}">
              <c16:uniqueId val="{00000003-F720-4572-8349-1EC95D7A0205}"/>
            </c:ext>
          </c:extLst>
        </c:ser>
        <c:dLbls>
          <c:showLegendKey val="0"/>
          <c:showVal val="0"/>
          <c:showCatName val="0"/>
          <c:showSerName val="0"/>
          <c:showPercent val="0"/>
          <c:showBubbleSize val="0"/>
        </c:dLbls>
        <c:gapWidth val="100"/>
        <c:overlap val="-24"/>
        <c:axId val="437220864"/>
        <c:axId val="437221192"/>
      </c:barChart>
      <c:catAx>
        <c:axId val="437220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crossAx val="437221192"/>
        <c:crosses val="autoZero"/>
        <c:auto val="1"/>
        <c:lblAlgn val="ctr"/>
        <c:lblOffset val="100"/>
        <c:noMultiLvlLbl val="0"/>
      </c:catAx>
      <c:valAx>
        <c:axId val="4372211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crossAx val="437220864"/>
        <c:crosses val="autoZero"/>
        <c:crossBetween val="between"/>
      </c:valAx>
      <c:spPr>
        <a:noFill/>
        <a:ln>
          <a:noFill/>
        </a:ln>
        <a:effectLst/>
      </c:spPr>
    </c:plotArea>
    <c:legend>
      <c:legendPos val="r"/>
      <c:layout>
        <c:manualLayout>
          <c:xMode val="edge"/>
          <c:yMode val="edge"/>
          <c:x val="0.77028333743852162"/>
          <c:y val="0.29118751622554717"/>
          <c:w val="0.22832862010643434"/>
          <c:h val="0.409981713293662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 DE REDUCCION.xlsx]Hoja14!TablaDinámica8</c:name>
    <c:fmtId val="-1"/>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IDEN Z determinados como Uso significativo de energía por área</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3031721186213988E-2"/>
          <c:y val="0.15093441531057308"/>
          <c:w val="0.7045632477070537"/>
          <c:h val="0.51828926053794222"/>
        </c:manualLayout>
      </c:layout>
      <c:barChart>
        <c:barDir val="col"/>
        <c:grouping val="clustered"/>
        <c:varyColors val="0"/>
        <c:ser>
          <c:idx val="0"/>
          <c:order val="0"/>
          <c:tx>
            <c:strRef>
              <c:f>Hoja14!$B$1</c:f>
              <c:strCache>
                <c:ptCount val="1"/>
                <c:pt idx="0">
                  <c:v>Suma de IDEn Z Ce/Ht</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Hoja14!$B$2:$B$10</c:f>
              <c:numCache>
                <c:formatCode>General</c:formatCode>
                <c:ptCount val="8"/>
                <c:pt idx="1">
                  <c:v>4.3E-3</c:v>
                </c:pt>
                <c:pt idx="2">
                  <c:v>2.3E-2</c:v>
                </c:pt>
                <c:pt idx="3">
                  <c:v>5.8999999999999999E-3</c:v>
                </c:pt>
                <c:pt idx="7">
                  <c:v>1</c:v>
                </c:pt>
              </c:numCache>
            </c:numRef>
          </c:val>
          <c:extLst>
            <c:ext xmlns:c16="http://schemas.microsoft.com/office/drawing/2014/chart" uri="{C3380CC4-5D6E-409C-BE32-E72D297353CC}">
              <c16:uniqueId val="{00000000-E326-42EF-A8B3-64DE9AFA507B}"/>
            </c:ext>
          </c:extLst>
        </c:ser>
        <c:ser>
          <c:idx val="1"/>
          <c:order val="1"/>
          <c:tx>
            <c:strRef>
              <c:f>Hoja14!$C$1</c:f>
              <c:strCache>
                <c:ptCount val="1"/>
                <c:pt idx="0">
                  <c:v>Suma de IDEn Z Ce/S Iluminación</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Hoja14!$C$2:$C$10</c:f>
              <c:numCache>
                <c:formatCode>General</c:formatCode>
                <c:ptCount val="8"/>
                <c:pt idx="1">
                  <c:v>0.24199999999999999</c:v>
                </c:pt>
                <c:pt idx="3">
                  <c:v>1</c:v>
                </c:pt>
                <c:pt idx="4">
                  <c:v>0.17399999999999999</c:v>
                </c:pt>
                <c:pt idx="6">
                  <c:v>0.217</c:v>
                </c:pt>
              </c:numCache>
            </c:numRef>
          </c:val>
          <c:extLst>
            <c:ext xmlns:c16="http://schemas.microsoft.com/office/drawing/2014/chart" uri="{C3380CC4-5D6E-409C-BE32-E72D297353CC}">
              <c16:uniqueId val="{00000001-E326-42EF-A8B3-64DE9AFA507B}"/>
            </c:ext>
          </c:extLst>
        </c:ser>
        <c:ser>
          <c:idx val="2"/>
          <c:order val="2"/>
          <c:tx>
            <c:strRef>
              <c:f>Hoja14!$D$1</c:f>
              <c:strCache>
                <c:ptCount val="1"/>
                <c:pt idx="0">
                  <c:v>Suma de IDEn Z Ce/Em</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Hoja14!$D$2:$D$10</c:f>
              <c:numCache>
                <c:formatCode>General</c:formatCode>
                <c:ptCount val="8"/>
                <c:pt idx="1">
                  <c:v>3.4000000000000002E-2</c:v>
                </c:pt>
                <c:pt idx="3">
                  <c:v>9.5000000000000001E-2</c:v>
                </c:pt>
                <c:pt idx="5">
                  <c:v>3.2000000000000001E-2</c:v>
                </c:pt>
                <c:pt idx="7">
                  <c:v>1</c:v>
                </c:pt>
              </c:numCache>
            </c:numRef>
          </c:val>
          <c:extLst>
            <c:ext xmlns:c16="http://schemas.microsoft.com/office/drawing/2014/chart" uri="{C3380CC4-5D6E-409C-BE32-E72D297353CC}">
              <c16:uniqueId val="{00000002-E326-42EF-A8B3-64DE9AFA507B}"/>
            </c:ext>
          </c:extLst>
        </c:ser>
        <c:ser>
          <c:idx val="3"/>
          <c:order val="3"/>
          <c:tx>
            <c:strRef>
              <c:f>Hoja14!$E$1</c:f>
              <c:strCache>
                <c:ptCount val="1"/>
                <c:pt idx="0">
                  <c:v>Suma de IDEn Z Ce/S Equipos</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Hoja14!$A$2:$A$10</c:f>
              <c:strCache>
                <c:ptCount val="8"/>
                <c:pt idx="0">
                  <c:v>Cafetería</c:v>
                </c:pt>
                <c:pt idx="1">
                  <c:v>Cartera</c:v>
                </c:pt>
                <c:pt idx="2">
                  <c:v>Cocina</c:v>
                </c:pt>
                <c:pt idx="3">
                  <c:v>Departamento Técnico 2</c:v>
                </c:pt>
                <c:pt idx="4">
                  <c:v>Hall</c:v>
                </c:pt>
                <c:pt idx="5">
                  <c:v>Oficina Bodega   </c:v>
                </c:pt>
                <c:pt idx="6">
                  <c:v>Recepción </c:v>
                </c:pt>
                <c:pt idx="7">
                  <c:v>Servidores</c:v>
                </c:pt>
              </c:strCache>
            </c:strRef>
          </c:cat>
          <c:val>
            <c:numRef>
              <c:f>Hoja14!$E$2:$E$10</c:f>
              <c:numCache>
                <c:formatCode>General</c:formatCode>
                <c:ptCount val="8"/>
                <c:pt idx="0">
                  <c:v>9.4999999999999998E-3</c:v>
                </c:pt>
                <c:pt idx="1">
                  <c:v>4.7000000000000002E-3</c:v>
                </c:pt>
                <c:pt idx="2">
                  <c:v>8.5000000000000006E-3</c:v>
                </c:pt>
                <c:pt idx="7">
                  <c:v>1</c:v>
                </c:pt>
              </c:numCache>
            </c:numRef>
          </c:val>
          <c:extLst>
            <c:ext xmlns:c16="http://schemas.microsoft.com/office/drawing/2014/chart" uri="{C3380CC4-5D6E-409C-BE32-E72D297353CC}">
              <c16:uniqueId val="{00000003-E326-42EF-A8B3-64DE9AFA507B}"/>
            </c:ext>
          </c:extLst>
        </c:ser>
        <c:dLbls>
          <c:showLegendKey val="0"/>
          <c:showVal val="0"/>
          <c:showCatName val="0"/>
          <c:showSerName val="0"/>
          <c:showPercent val="0"/>
          <c:showBubbleSize val="0"/>
        </c:dLbls>
        <c:gapWidth val="219"/>
        <c:overlap val="-27"/>
        <c:axId val="437220864"/>
        <c:axId val="437221192"/>
      </c:barChart>
      <c:catAx>
        <c:axId val="43722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221192"/>
        <c:crosses val="autoZero"/>
        <c:auto val="1"/>
        <c:lblAlgn val="ctr"/>
        <c:lblOffset val="100"/>
        <c:noMultiLvlLbl val="0"/>
      </c:catAx>
      <c:valAx>
        <c:axId val="437221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220864"/>
        <c:crosses val="autoZero"/>
        <c:crossBetween val="between"/>
      </c:valAx>
      <c:spPr>
        <a:noFill/>
        <a:ln>
          <a:noFill/>
        </a:ln>
        <a:effectLst/>
      </c:spPr>
    </c:plotArea>
    <c:legend>
      <c:legendPos val="r"/>
      <c:layout>
        <c:manualLayout>
          <c:xMode val="edge"/>
          <c:yMode val="edge"/>
          <c:x val="0.77028333743852162"/>
          <c:y val="0.29118751622554717"/>
          <c:w val="0.22832862010643434"/>
          <c:h val="0.409981713293662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a:t>Comparación de costos energéticos mensuales ($) con o sin Plan de reducción para la Carbono Neutralidad</a:t>
            </a:r>
          </a:p>
        </c:rich>
      </c:tx>
      <c:layout>
        <c:manualLayout>
          <c:xMode val="edge"/>
          <c:yMode val="edge"/>
          <c:x val="0.10284083943274924"/>
          <c:y val="2.1155414630510065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10960273746072532"/>
          <c:y val="0.20729060004095842"/>
          <c:w val="0.86010647093992088"/>
          <c:h val="0.44550965022470695"/>
        </c:manualLayout>
      </c:layout>
      <c:barChart>
        <c:barDir val="col"/>
        <c:grouping val="clustered"/>
        <c:varyColors val="0"/>
        <c:ser>
          <c:idx val="0"/>
          <c:order val="0"/>
          <c:tx>
            <c:strRef>
              <c:f>'[GRAFICOS DE RESULTADOS.xlsx]Hoja1'!$Y$3:$Y$4</c:f>
              <c:strCache>
                <c:ptCount val="2"/>
                <c:pt idx="0">
                  <c:v>Energía eléctrica</c:v>
                </c:pt>
                <c:pt idx="1">
                  <c:v>Sin Plan de reducción </c:v>
                </c:pt>
              </c:strCache>
            </c:strRef>
          </c:tx>
          <c:spPr>
            <a:gradFill rotWithShape="1">
              <a:gsLst>
                <a:gs pos="0">
                  <a:schemeClr val="accent4">
                    <a:shade val="58000"/>
                    <a:satMod val="103000"/>
                    <a:lumMod val="102000"/>
                    <a:tint val="94000"/>
                  </a:schemeClr>
                </a:gs>
                <a:gs pos="50000">
                  <a:schemeClr val="accent4">
                    <a:shade val="58000"/>
                    <a:satMod val="110000"/>
                    <a:lumMod val="100000"/>
                    <a:shade val="100000"/>
                  </a:schemeClr>
                </a:gs>
                <a:gs pos="100000">
                  <a:schemeClr val="accent4">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'[GRAFICOS DE RESULTADOS.xlsx]Hoja1'!$X$5:$X$16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RESULTADOS.xlsx]Hoja1'!$Y$5:$Y$16</c:f>
              <c:numCache>
                <c:formatCode>"$"#,##0.00</c:formatCode>
                <c:ptCount val="12"/>
                <c:pt idx="0">
                  <c:v>195.29</c:v>
                </c:pt>
                <c:pt idx="1">
                  <c:v>229.57999999999998</c:v>
                </c:pt>
                <c:pt idx="2">
                  <c:v>226.41</c:v>
                </c:pt>
                <c:pt idx="3">
                  <c:v>238.85</c:v>
                </c:pt>
                <c:pt idx="4">
                  <c:v>211.22</c:v>
                </c:pt>
                <c:pt idx="5">
                  <c:v>202.20000000000002</c:v>
                </c:pt>
                <c:pt idx="6">
                  <c:v>219.11</c:v>
                </c:pt>
                <c:pt idx="7">
                  <c:v>224.71</c:v>
                </c:pt>
                <c:pt idx="8">
                  <c:v>205.06</c:v>
                </c:pt>
                <c:pt idx="9">
                  <c:v>228.73</c:v>
                </c:pt>
                <c:pt idx="10">
                  <c:v>206.42000000000002</c:v>
                </c:pt>
                <c:pt idx="11">
                  <c:v>193.78</c:v>
                </c:pt>
              </c:numCache>
            </c:numRef>
          </c:val>
          <c:extLst>
            <c:ext xmlns:c16="http://schemas.microsoft.com/office/drawing/2014/chart" uri="{C3380CC4-5D6E-409C-BE32-E72D297353CC}">
              <c16:uniqueId val="{00000000-DC4C-44C8-9C1E-3F0D8195D02B}"/>
            </c:ext>
          </c:extLst>
        </c:ser>
        <c:ser>
          <c:idx val="1"/>
          <c:order val="1"/>
          <c:tx>
            <c:strRef>
              <c:f>'[GRAFICOS DE RESULTADOS.xlsx]Hoja1'!$Z$3:$Z$4</c:f>
              <c:strCache>
                <c:ptCount val="2"/>
                <c:pt idx="0">
                  <c:v>Energía eléctrica</c:v>
                </c:pt>
                <c:pt idx="1">
                  <c:v>Con plan de reducción </c:v>
                </c:pt>
              </c:strCache>
            </c:strRef>
          </c:tx>
          <c:spPr>
            <a:gradFill rotWithShape="1">
              <a:gsLst>
                <a:gs pos="0">
                  <a:schemeClr val="accent4">
                    <a:shade val="86000"/>
                    <a:satMod val="103000"/>
                    <a:lumMod val="102000"/>
                    <a:tint val="94000"/>
                  </a:schemeClr>
                </a:gs>
                <a:gs pos="50000">
                  <a:schemeClr val="accent4">
                    <a:shade val="86000"/>
                    <a:satMod val="110000"/>
                    <a:lumMod val="100000"/>
                    <a:shade val="100000"/>
                  </a:schemeClr>
                </a:gs>
                <a:gs pos="100000">
                  <a:schemeClr val="accent4">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'[GRAFICOS DE RESULTADOS.xlsx]Hoja1'!$X$5:$X$16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RESULTADOS.xlsx]Hoja1'!$Z$5:$Z$16</c:f>
              <c:numCache>
                <c:formatCode>"$"#,##0.00</c:formatCode>
                <c:ptCount val="12"/>
                <c:pt idx="0">
                  <c:v>107.40949999999999</c:v>
                </c:pt>
                <c:pt idx="1">
                  <c:v>126.26899999999999</c:v>
                </c:pt>
                <c:pt idx="2">
                  <c:v>124.52549999999999</c:v>
                </c:pt>
                <c:pt idx="3">
                  <c:v>131.36750000000001</c:v>
                </c:pt>
                <c:pt idx="4">
                  <c:v>116.17099999999999</c:v>
                </c:pt>
                <c:pt idx="5">
                  <c:v>111.21000000000001</c:v>
                </c:pt>
                <c:pt idx="6">
                  <c:v>120.51050000000001</c:v>
                </c:pt>
                <c:pt idx="7">
                  <c:v>123.59050000000001</c:v>
                </c:pt>
                <c:pt idx="8">
                  <c:v>112.783</c:v>
                </c:pt>
                <c:pt idx="9">
                  <c:v>125.80149999999999</c:v>
                </c:pt>
                <c:pt idx="10">
                  <c:v>113.53100000000001</c:v>
                </c:pt>
                <c:pt idx="11">
                  <c:v>106.57899999999999</c:v>
                </c:pt>
              </c:numCache>
            </c:numRef>
          </c:val>
          <c:extLst>
            <c:ext xmlns:c16="http://schemas.microsoft.com/office/drawing/2014/chart" uri="{C3380CC4-5D6E-409C-BE32-E72D297353CC}">
              <c16:uniqueId val="{00000001-DC4C-44C8-9C1E-3F0D8195D02B}"/>
            </c:ext>
          </c:extLst>
        </c:ser>
        <c:ser>
          <c:idx val="2"/>
          <c:order val="2"/>
          <c:tx>
            <c:strRef>
              <c:f>'[GRAFICOS DE RESULTADOS.xlsx]Hoja1'!$AA$3:$AA$4</c:f>
              <c:strCache>
                <c:ptCount val="2"/>
                <c:pt idx="0">
                  <c:v>Transporte (Combustible Fósil)</c:v>
                </c:pt>
                <c:pt idx="1">
                  <c:v>Sin Plan de reducción </c:v>
                </c:pt>
              </c:strCache>
            </c:strRef>
          </c:tx>
          <c:spPr>
            <a:gradFill rotWithShape="1">
              <a:gsLst>
                <a:gs pos="0">
                  <a:schemeClr val="accent4">
                    <a:tint val="86000"/>
                    <a:satMod val="103000"/>
                    <a:lumMod val="102000"/>
                    <a:tint val="94000"/>
                  </a:schemeClr>
                </a:gs>
                <a:gs pos="50000">
                  <a:schemeClr val="accent4">
                    <a:tint val="86000"/>
                    <a:satMod val="110000"/>
                    <a:lumMod val="100000"/>
                    <a:shade val="100000"/>
                  </a:schemeClr>
                </a:gs>
                <a:gs pos="100000">
                  <a:schemeClr val="accent4">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'[GRAFICOS DE RESULTADOS.xlsx]Hoja1'!$X$5:$X$16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RESULTADOS.xlsx]Hoja1'!$AA$5:$AA$16</c:f>
              <c:numCache>
                <c:formatCode>"$"#,##0.00</c:formatCode>
                <c:ptCount val="12"/>
                <c:pt idx="0">
                  <c:v>1567.33</c:v>
                </c:pt>
                <c:pt idx="1">
                  <c:v>1529.68</c:v>
                </c:pt>
                <c:pt idx="2">
                  <c:v>1577.15</c:v>
                </c:pt>
                <c:pt idx="3">
                  <c:v>1731.25</c:v>
                </c:pt>
                <c:pt idx="4">
                  <c:v>1736.77</c:v>
                </c:pt>
                <c:pt idx="5">
                  <c:v>1475.1200000000001</c:v>
                </c:pt>
                <c:pt idx="6">
                  <c:v>1885.87</c:v>
                </c:pt>
                <c:pt idx="7">
                  <c:v>1742.27</c:v>
                </c:pt>
                <c:pt idx="8">
                  <c:v>1780.71</c:v>
                </c:pt>
                <c:pt idx="9">
                  <c:v>2094.44</c:v>
                </c:pt>
                <c:pt idx="10">
                  <c:v>1656.2299999999998</c:v>
                </c:pt>
                <c:pt idx="11">
                  <c:v>1754.85</c:v>
                </c:pt>
              </c:numCache>
            </c:numRef>
          </c:val>
          <c:extLst>
            <c:ext xmlns:c16="http://schemas.microsoft.com/office/drawing/2014/chart" uri="{C3380CC4-5D6E-409C-BE32-E72D297353CC}">
              <c16:uniqueId val="{00000002-DC4C-44C8-9C1E-3F0D8195D02B}"/>
            </c:ext>
          </c:extLst>
        </c:ser>
        <c:ser>
          <c:idx val="3"/>
          <c:order val="3"/>
          <c:tx>
            <c:strRef>
              <c:f>'[GRAFICOS DE RESULTADOS.xlsx]Hoja1'!$AB$3:$AB$4</c:f>
              <c:strCache>
                <c:ptCount val="2"/>
                <c:pt idx="0">
                  <c:v>Transporte (Combustible Fósil)</c:v>
                </c:pt>
                <c:pt idx="1">
                  <c:v>Con plan de reducción </c:v>
                </c:pt>
              </c:strCache>
            </c:strRef>
          </c:tx>
          <c:spPr>
            <a:gradFill rotWithShape="1">
              <a:gsLst>
                <a:gs pos="0">
                  <a:schemeClr val="accent4">
                    <a:tint val="58000"/>
                    <a:satMod val="103000"/>
                    <a:lumMod val="102000"/>
                    <a:tint val="94000"/>
                  </a:schemeClr>
                </a:gs>
                <a:gs pos="50000">
                  <a:schemeClr val="accent4">
                    <a:tint val="58000"/>
                    <a:satMod val="110000"/>
                    <a:lumMod val="100000"/>
                    <a:shade val="100000"/>
                  </a:schemeClr>
                </a:gs>
                <a:gs pos="100000">
                  <a:schemeClr val="accent4">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'[GRAFICOS DE RESULTADOS.xlsx]Hoja1'!$X$5:$X$16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 RESULTADOS.xlsx]Hoja1'!$AB$5:$AB$16</c:f>
              <c:numCache>
                <c:formatCode>"$"#,##0.00</c:formatCode>
                <c:ptCount val="12"/>
                <c:pt idx="0">
                  <c:v>1285.2105999999999</c:v>
                </c:pt>
                <c:pt idx="1">
                  <c:v>1254.3376000000001</c:v>
                </c:pt>
                <c:pt idx="2">
                  <c:v>1293.2630000000001</c:v>
                </c:pt>
                <c:pt idx="3">
                  <c:v>1419.625</c:v>
                </c:pt>
                <c:pt idx="4">
                  <c:v>1424.1514</c:v>
                </c:pt>
                <c:pt idx="5">
                  <c:v>1209.5984000000001</c:v>
                </c:pt>
                <c:pt idx="6">
                  <c:v>1546.4133999999999</c:v>
                </c:pt>
                <c:pt idx="7">
                  <c:v>1428.6614</c:v>
                </c:pt>
                <c:pt idx="8">
                  <c:v>1460.1822</c:v>
                </c:pt>
                <c:pt idx="9">
                  <c:v>1717.4408000000001</c:v>
                </c:pt>
                <c:pt idx="10">
                  <c:v>1358.1085999999998</c:v>
                </c:pt>
                <c:pt idx="11">
                  <c:v>1438.9769999999999</c:v>
                </c:pt>
              </c:numCache>
            </c:numRef>
          </c:val>
          <c:extLst>
            <c:ext xmlns:c16="http://schemas.microsoft.com/office/drawing/2014/chart" uri="{C3380CC4-5D6E-409C-BE32-E72D297353CC}">
              <c16:uniqueId val="{00000003-DC4C-44C8-9C1E-3F0D8195D02B}"/>
            </c:ext>
          </c:extLst>
        </c:ser>
        <c:dLbls>
          <c:showLegendKey val="0"/>
          <c:showVal val="0"/>
          <c:showCatName val="0"/>
          <c:showSerName val="0"/>
          <c:showPercent val="0"/>
          <c:showBubbleSize val="0"/>
        </c:dLbls>
        <c:gapWidth val="100"/>
        <c:overlap val="-24"/>
        <c:axId val="447943552"/>
        <c:axId val="447944208"/>
      </c:barChart>
      <c:catAx>
        <c:axId val="4479435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447944208"/>
        <c:crosses val="autoZero"/>
        <c:auto val="1"/>
        <c:lblAlgn val="ctr"/>
        <c:lblOffset val="100"/>
        <c:noMultiLvlLbl val="0"/>
      </c:catAx>
      <c:valAx>
        <c:axId val="447944208"/>
        <c:scaling>
          <c:orientation val="minMax"/>
        </c:scaling>
        <c:delete val="0"/>
        <c:axPos val="l"/>
        <c:majorGridlines>
          <c:spPr>
            <a:ln w="9525" cap="flat" cmpd="sng" algn="ctr">
              <a:solidFill>
                <a:schemeClr val="lt1">
                  <a:lumMod val="95000"/>
                  <a:alpha val="10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44794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slide" Target="../slides/slide13.xml"/></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23798-250F-4B07-A26F-2470B3C9290E}" type="doc">
      <dgm:prSet loTypeId="urn:microsoft.com/office/officeart/2005/8/layout/bProcess3" loCatId="process" qsTypeId="urn:microsoft.com/office/officeart/2005/8/quickstyle/simple1" qsCatId="simple" csTypeId="urn:microsoft.com/office/officeart/2005/8/colors/accent6_2" csCatId="accent6" phldr="1"/>
      <dgm:spPr/>
    </dgm:pt>
    <dgm:pt modelId="{73A1E196-457B-4FA7-8E9E-609116028BBB}">
      <dgm:prSet phldrT="[Texto]" custT="1"/>
      <dgm:spPr/>
      <dgm:t>
        <a:bodyPr/>
        <a:lstStyle/>
        <a:p>
          <a:endParaRPr lang="es-EC" sz="1200" b="1" dirty="0">
            <a:latin typeface="Times New Roman" panose="02020603050405020304" pitchFamily="18" charset="0"/>
            <a:cs typeface="Times New Roman" panose="02020603050405020304" pitchFamily="18" charset="0"/>
          </a:endParaRPr>
        </a:p>
        <a:p>
          <a:r>
            <a:rPr lang="es-EC" sz="1200" b="1" dirty="0">
              <a:latin typeface="Times New Roman" panose="02020603050405020304" pitchFamily="18" charset="0"/>
              <a:cs typeface="Times New Roman" panose="02020603050405020304" pitchFamily="18" charset="0"/>
            </a:rPr>
            <a:t>Normas internacionales: </a:t>
          </a:r>
        </a:p>
        <a:p>
          <a:r>
            <a:rPr lang="es-EC" sz="1200" dirty="0">
              <a:latin typeface="Times New Roman" panose="02020603050405020304" pitchFamily="18" charset="0"/>
              <a:cs typeface="Times New Roman" panose="02020603050405020304" pitchFamily="18" charset="0"/>
            </a:rPr>
            <a:t>ISO 50001 Sistemas de Gestión de la Energía </a:t>
          </a:r>
        </a:p>
        <a:p>
          <a:r>
            <a:rPr lang="es-EC" sz="1200" dirty="0">
              <a:latin typeface="Times New Roman" panose="02020603050405020304" pitchFamily="18" charset="0"/>
              <a:cs typeface="Times New Roman" panose="02020603050405020304" pitchFamily="18" charset="0"/>
            </a:rPr>
            <a:t>ISO 14064-1 Cuantificación e informe de las emisiones y remociones de gases de efecto invernadero organizacional.</a:t>
          </a:r>
        </a:p>
        <a:p>
          <a:r>
            <a:rPr lang="es-EC" sz="1200" dirty="0">
              <a:latin typeface="Times New Roman" panose="02020603050405020304" pitchFamily="18" charset="0"/>
              <a:cs typeface="Times New Roman" panose="02020603050405020304" pitchFamily="18" charset="0"/>
            </a:rPr>
            <a:t>Norma ASHRAE 55 </a:t>
          </a:r>
          <a:r>
            <a:rPr lang="es-ES" sz="1200" b="1" i="0" dirty="0">
              <a:latin typeface="Times New Roman" panose="02020603050405020304" pitchFamily="18" charset="0"/>
              <a:cs typeface="Times New Roman" panose="02020603050405020304" pitchFamily="18" charset="0"/>
            </a:rPr>
            <a:t>Condiciones Ambientales Térmicas para la Ocupación Humana: LEED, WELL, EDGE</a:t>
          </a:r>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Normativa española DB-HE  Documento Básico de Ahorro de Energía</a:t>
          </a:r>
        </a:p>
        <a:p>
          <a:endParaRPr lang="es-EC" sz="1400" dirty="0">
            <a:latin typeface="Times New Roman" panose="02020603050405020304" pitchFamily="18" charset="0"/>
            <a:cs typeface="Times New Roman" panose="02020603050405020304" pitchFamily="18" charset="0"/>
          </a:endParaRPr>
        </a:p>
      </dgm:t>
    </dgm:pt>
    <dgm:pt modelId="{6552777D-6285-4C18-949C-9A93D21A9381}" type="parTrans" cxnId="{6325D9D3-6C44-4F43-BC8E-864CC5FD1F14}">
      <dgm:prSet/>
      <dgm:spPr/>
      <dgm:t>
        <a:bodyPr/>
        <a:lstStyle/>
        <a:p>
          <a:endParaRPr lang="es-EC" sz="1400">
            <a:latin typeface="Times New Roman" panose="02020603050405020304" pitchFamily="18" charset="0"/>
            <a:cs typeface="Times New Roman" panose="02020603050405020304" pitchFamily="18" charset="0"/>
          </a:endParaRPr>
        </a:p>
      </dgm:t>
    </dgm:pt>
    <dgm:pt modelId="{57DCA94D-EC4D-4152-B0B6-D93D9803E5D8}" type="sibTrans" cxnId="{6325D9D3-6C44-4F43-BC8E-864CC5FD1F14}">
      <dgm:prSet custT="1"/>
      <dgm:spPr/>
      <dgm:t>
        <a:bodyPr/>
        <a:lstStyle/>
        <a:p>
          <a:endParaRPr lang="es-EC" sz="1400">
            <a:latin typeface="Times New Roman" panose="02020603050405020304" pitchFamily="18" charset="0"/>
            <a:cs typeface="Times New Roman" panose="02020603050405020304" pitchFamily="18" charset="0"/>
          </a:endParaRPr>
        </a:p>
      </dgm:t>
    </dgm:pt>
    <dgm:pt modelId="{84D41709-3B7F-4355-8773-666A24B18A5D}">
      <dgm:prSet phldrT="[Texto]"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Normas nacionales: </a:t>
          </a:r>
        </a:p>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Norma Ecuatoriana de la Construcción (NEC) </a:t>
          </a:r>
        </a:p>
        <a:p>
          <a:r>
            <a:rPr lang="es-ES" sz="1400" dirty="0">
              <a:latin typeface="Times New Roman" panose="02020603050405020304" pitchFamily="18" charset="0"/>
              <a:cs typeface="Times New Roman" panose="02020603050405020304" pitchFamily="18" charset="0"/>
            </a:rPr>
            <a:t>Acuerdo Ministerial MAE </a:t>
          </a:r>
          <a:r>
            <a:rPr lang="es-ES" sz="1400" dirty="0" err="1">
              <a:latin typeface="Times New Roman" panose="02020603050405020304" pitchFamily="18" charset="0"/>
              <a:cs typeface="Times New Roman" panose="02020603050405020304" pitchFamily="18" charset="0"/>
            </a:rPr>
            <a:t>N°</a:t>
          </a:r>
          <a:r>
            <a:rPr lang="es-ES" sz="1400" dirty="0">
              <a:latin typeface="Times New Roman" panose="02020603050405020304" pitchFamily="18" charset="0"/>
              <a:cs typeface="Times New Roman" panose="02020603050405020304" pitchFamily="18" charset="0"/>
            </a:rPr>
            <a:t> 264:Reconocimiento Ambiental Ecuatoriano Carbono Neutral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5D2D9B2E-6D90-4122-8EB4-49A29585837E}" type="parTrans" cxnId="{C8C3E1A1-ADEE-4A8C-958E-8806741BFF38}">
      <dgm:prSet/>
      <dgm:spPr/>
      <dgm:t>
        <a:bodyPr/>
        <a:lstStyle/>
        <a:p>
          <a:endParaRPr lang="es-EC" sz="1400">
            <a:latin typeface="Times New Roman" panose="02020603050405020304" pitchFamily="18" charset="0"/>
            <a:cs typeface="Times New Roman" panose="02020603050405020304" pitchFamily="18" charset="0"/>
          </a:endParaRPr>
        </a:p>
      </dgm:t>
    </dgm:pt>
    <dgm:pt modelId="{D50398BA-B230-4A03-BE7E-AB3F8F641388}" type="sibTrans" cxnId="{C8C3E1A1-ADEE-4A8C-958E-8806741BFF38}">
      <dgm:prSet custT="1"/>
      <dgm:spPr/>
      <dgm:t>
        <a:bodyPr/>
        <a:lstStyle/>
        <a:p>
          <a:endParaRPr lang="es-EC" sz="1400">
            <a:latin typeface="Times New Roman" panose="02020603050405020304" pitchFamily="18" charset="0"/>
            <a:cs typeface="Times New Roman" panose="02020603050405020304" pitchFamily="18" charset="0"/>
          </a:endParaRPr>
        </a:p>
      </dgm:t>
    </dgm:pt>
    <dgm:pt modelId="{5683EE8E-72F3-43BF-846B-D6A036267F5D}">
      <dgm:prSet custT="1"/>
      <dgm:spPr/>
      <dgm:t>
        <a:bodyPr/>
        <a:lstStyle/>
        <a:p>
          <a:r>
            <a:rPr lang="es-EC" sz="1400" dirty="0">
              <a:latin typeface="Times New Roman" panose="02020603050405020304" pitchFamily="18" charset="0"/>
              <a:ea typeface="Calibri" panose="020F0502020204030204" pitchFamily="34" charset="0"/>
              <a:cs typeface="Times New Roman" panose="02020603050405020304" pitchFamily="18" charset="0"/>
            </a:rPr>
            <a:t>E</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 Ecuador solo el 1% de las empresas ecuatorianas, poseen la certificación “carbono neutral”. León (2015).</a:t>
          </a:r>
          <a:endParaRPr lang="es-EC" sz="1400" dirty="0">
            <a:effectLst/>
            <a:latin typeface="Times New Roman" panose="02020603050405020304" pitchFamily="18" charset="0"/>
            <a:cs typeface="Times New Roman" panose="02020603050405020304" pitchFamily="18" charset="0"/>
          </a:endParaRPr>
        </a:p>
        <a:p>
          <a:r>
            <a:rPr lang="es-EC" sz="1400" dirty="0">
              <a:latin typeface="Times New Roman" panose="02020603050405020304" pitchFamily="18" charset="0"/>
              <a:cs typeface="Times New Roman" panose="02020603050405020304" pitchFamily="18" charset="0"/>
            </a:rPr>
            <a:t>AEME Representaciones empresa líder en la comercialización de insumos agroquímicos del sector florícola y agrícola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784C0E07-8771-4A9F-9F8A-9B7F4BCC9DEB}" type="parTrans" cxnId="{39716962-9236-4825-9651-2573927F8C1C}">
      <dgm:prSet/>
      <dgm:spPr/>
      <dgm:t>
        <a:bodyPr/>
        <a:lstStyle/>
        <a:p>
          <a:endParaRPr lang="es-EC" sz="1400">
            <a:latin typeface="Times New Roman" panose="02020603050405020304" pitchFamily="18" charset="0"/>
            <a:cs typeface="Times New Roman" panose="02020603050405020304" pitchFamily="18" charset="0"/>
          </a:endParaRPr>
        </a:p>
      </dgm:t>
    </dgm:pt>
    <dgm:pt modelId="{548EEBFC-A99B-4FB9-A4F9-197A48FDB0AF}" type="sibTrans" cxnId="{39716962-9236-4825-9651-2573927F8C1C}">
      <dgm:prSet/>
      <dgm:spPr/>
      <dgm:t>
        <a:bodyPr/>
        <a:lstStyle/>
        <a:p>
          <a:endParaRPr lang="es-EC" sz="1400">
            <a:latin typeface="Times New Roman" panose="02020603050405020304" pitchFamily="18" charset="0"/>
            <a:cs typeface="Times New Roman" panose="02020603050405020304" pitchFamily="18" charset="0"/>
          </a:endParaRPr>
        </a:p>
      </dgm:t>
    </dgm:pt>
    <dgm:pt modelId="{0AA3BE69-FA20-473B-A75F-0BA58067090B}">
      <dgm:prSet custT="1"/>
      <dgm:spPr/>
      <dgm: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El cambio climático originado por la actividad antropogénica se ha identificado como uno de los mayores retos que afronta el mundo.</a:t>
          </a:r>
        </a:p>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400" dirty="0" err="1">
              <a:effectLst/>
              <a:latin typeface="Times New Roman" panose="02020603050405020304" pitchFamily="18" charset="0"/>
              <a:ea typeface="Calibri" panose="020F0502020204030204" pitchFamily="34" charset="0"/>
              <a:cs typeface="Times New Roman" panose="02020603050405020304" pitchFamily="18" charset="0"/>
            </a:rPr>
            <a:t>Tricoire</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 2020)  las ciudades son la base de la descarbonización global ya que representan  el 70% de las emisiones mundiales y solo los edificios representan alrededor del 40%.</a:t>
          </a:r>
        </a:p>
        <a:p>
          <a:endParaRPr lang="es-EC" sz="1400" dirty="0">
            <a:latin typeface="Times New Roman" panose="02020603050405020304" pitchFamily="18" charset="0"/>
            <a:cs typeface="Times New Roman" panose="02020603050405020304" pitchFamily="18" charset="0"/>
          </a:endParaRPr>
        </a:p>
      </dgm:t>
    </dgm:pt>
    <dgm:pt modelId="{0BC014FA-C6C2-40B1-BCEC-9458F9A6BF51}" type="parTrans" cxnId="{D70916E9-119C-479E-969D-E90BEC1EBE33}">
      <dgm:prSet/>
      <dgm:spPr/>
      <dgm:t>
        <a:bodyPr/>
        <a:lstStyle/>
        <a:p>
          <a:endParaRPr lang="es-EC" sz="1400">
            <a:latin typeface="Times New Roman" panose="02020603050405020304" pitchFamily="18" charset="0"/>
            <a:cs typeface="Times New Roman" panose="02020603050405020304" pitchFamily="18" charset="0"/>
          </a:endParaRPr>
        </a:p>
      </dgm:t>
    </dgm:pt>
    <dgm:pt modelId="{97C7DE29-E1D5-4F2A-BE80-AD85C20E89BC}" type="sibTrans" cxnId="{D70916E9-119C-479E-969D-E90BEC1EBE33}">
      <dgm:prSet custT="1"/>
      <dgm:spPr/>
      <dgm:t>
        <a:bodyPr/>
        <a:lstStyle/>
        <a:p>
          <a:endParaRPr lang="es-EC" sz="1400">
            <a:latin typeface="Times New Roman" panose="02020603050405020304" pitchFamily="18" charset="0"/>
            <a:cs typeface="Times New Roman" panose="02020603050405020304" pitchFamily="18" charset="0"/>
          </a:endParaRPr>
        </a:p>
      </dgm:t>
    </dgm:pt>
    <dgm:pt modelId="{A2D421AE-C134-4918-9884-1D732ADEB4D4}" type="pres">
      <dgm:prSet presAssocID="{BA423798-250F-4B07-A26F-2470B3C9290E}" presName="Name0" presStyleCnt="0">
        <dgm:presLayoutVars>
          <dgm:dir/>
          <dgm:resizeHandles val="exact"/>
        </dgm:presLayoutVars>
      </dgm:prSet>
      <dgm:spPr/>
    </dgm:pt>
    <dgm:pt modelId="{72CB4DCA-6A43-4F04-A49F-B172C80A89B0}" type="pres">
      <dgm:prSet presAssocID="{0AA3BE69-FA20-473B-A75F-0BA58067090B}" presName="node" presStyleLbl="node1" presStyleIdx="0" presStyleCnt="4">
        <dgm:presLayoutVars>
          <dgm:bulletEnabled val="1"/>
        </dgm:presLayoutVars>
      </dgm:prSet>
      <dgm:spPr/>
    </dgm:pt>
    <dgm:pt modelId="{03B71331-DFC7-4A76-981C-63F16D085B6C}" type="pres">
      <dgm:prSet presAssocID="{97C7DE29-E1D5-4F2A-BE80-AD85C20E89BC}" presName="sibTrans" presStyleLbl="sibTrans1D1" presStyleIdx="0" presStyleCnt="3"/>
      <dgm:spPr/>
    </dgm:pt>
    <dgm:pt modelId="{678962EC-5F48-42F3-84AF-EF0B0A40FCB6}" type="pres">
      <dgm:prSet presAssocID="{97C7DE29-E1D5-4F2A-BE80-AD85C20E89BC}" presName="connectorText" presStyleLbl="sibTrans1D1" presStyleIdx="0" presStyleCnt="3"/>
      <dgm:spPr/>
    </dgm:pt>
    <dgm:pt modelId="{32238C4E-5D7A-4170-A3FC-BC6600E3DBDA}" type="pres">
      <dgm:prSet presAssocID="{73A1E196-457B-4FA7-8E9E-609116028BBB}" presName="node" presStyleLbl="node1" presStyleIdx="1" presStyleCnt="4">
        <dgm:presLayoutVars>
          <dgm:bulletEnabled val="1"/>
        </dgm:presLayoutVars>
      </dgm:prSet>
      <dgm:spPr/>
    </dgm:pt>
    <dgm:pt modelId="{71BE3BA6-EA28-4FAB-B8BA-F76366795272}" type="pres">
      <dgm:prSet presAssocID="{57DCA94D-EC4D-4152-B0B6-D93D9803E5D8}" presName="sibTrans" presStyleLbl="sibTrans1D1" presStyleIdx="1" presStyleCnt="3"/>
      <dgm:spPr/>
    </dgm:pt>
    <dgm:pt modelId="{7F1C022D-0E1F-4BA7-9C43-6430771A5C21}" type="pres">
      <dgm:prSet presAssocID="{57DCA94D-EC4D-4152-B0B6-D93D9803E5D8}" presName="connectorText" presStyleLbl="sibTrans1D1" presStyleIdx="1" presStyleCnt="3"/>
      <dgm:spPr/>
    </dgm:pt>
    <dgm:pt modelId="{67DA9D23-D598-43E3-9588-0073DB989321}" type="pres">
      <dgm:prSet presAssocID="{84D41709-3B7F-4355-8773-666A24B18A5D}" presName="node" presStyleLbl="node1" presStyleIdx="2" presStyleCnt="4">
        <dgm:presLayoutVars>
          <dgm:bulletEnabled val="1"/>
        </dgm:presLayoutVars>
      </dgm:prSet>
      <dgm:spPr/>
    </dgm:pt>
    <dgm:pt modelId="{6808071A-5215-4E05-9B56-B470E176CEA1}" type="pres">
      <dgm:prSet presAssocID="{D50398BA-B230-4A03-BE7E-AB3F8F641388}" presName="sibTrans" presStyleLbl="sibTrans1D1" presStyleIdx="2" presStyleCnt="3"/>
      <dgm:spPr/>
    </dgm:pt>
    <dgm:pt modelId="{FA2E1D64-CAC1-4C39-9165-A741ABBE1742}" type="pres">
      <dgm:prSet presAssocID="{D50398BA-B230-4A03-BE7E-AB3F8F641388}" presName="connectorText" presStyleLbl="sibTrans1D1" presStyleIdx="2" presStyleCnt="3"/>
      <dgm:spPr/>
    </dgm:pt>
    <dgm:pt modelId="{9BE73B09-14BE-4709-990A-D2DABC8C6FE9}" type="pres">
      <dgm:prSet presAssocID="{5683EE8E-72F3-43BF-846B-D6A036267F5D}" presName="node" presStyleLbl="node1" presStyleIdx="3" presStyleCnt="4">
        <dgm:presLayoutVars>
          <dgm:bulletEnabled val="1"/>
        </dgm:presLayoutVars>
      </dgm:prSet>
      <dgm:spPr/>
    </dgm:pt>
  </dgm:ptLst>
  <dgm:cxnLst>
    <dgm:cxn modelId="{81DDAA17-CE11-4EAE-BA92-0EB51A475830}" type="presOf" srcId="{84D41709-3B7F-4355-8773-666A24B18A5D}" destId="{67DA9D23-D598-43E3-9588-0073DB989321}" srcOrd="0" destOrd="0" presId="urn:microsoft.com/office/officeart/2005/8/layout/bProcess3"/>
    <dgm:cxn modelId="{9E3F8B1D-42EB-4F4C-9344-75C73612025C}" type="presOf" srcId="{BA423798-250F-4B07-A26F-2470B3C9290E}" destId="{A2D421AE-C134-4918-9884-1D732ADEB4D4}" srcOrd="0" destOrd="0" presId="urn:microsoft.com/office/officeart/2005/8/layout/bProcess3"/>
    <dgm:cxn modelId="{E21BF840-E221-4756-A668-8F953F5D8469}" type="presOf" srcId="{5683EE8E-72F3-43BF-846B-D6A036267F5D}" destId="{9BE73B09-14BE-4709-990A-D2DABC8C6FE9}" srcOrd="0" destOrd="0" presId="urn:microsoft.com/office/officeart/2005/8/layout/bProcess3"/>
    <dgm:cxn modelId="{39716962-9236-4825-9651-2573927F8C1C}" srcId="{BA423798-250F-4B07-A26F-2470B3C9290E}" destId="{5683EE8E-72F3-43BF-846B-D6A036267F5D}" srcOrd="3" destOrd="0" parTransId="{784C0E07-8771-4A9F-9F8A-9B7F4BCC9DEB}" sibTransId="{548EEBFC-A99B-4FB9-A4F9-197A48FDB0AF}"/>
    <dgm:cxn modelId="{9DE44058-0911-4F68-A72C-633943A7AB20}" type="presOf" srcId="{57DCA94D-EC4D-4152-B0B6-D93D9803E5D8}" destId="{7F1C022D-0E1F-4BA7-9C43-6430771A5C21}" srcOrd="1" destOrd="0" presId="urn:microsoft.com/office/officeart/2005/8/layout/bProcess3"/>
    <dgm:cxn modelId="{9D421D8D-6DAB-40A2-A629-4938F6DF511E}" type="presOf" srcId="{97C7DE29-E1D5-4F2A-BE80-AD85C20E89BC}" destId="{03B71331-DFC7-4A76-981C-63F16D085B6C}" srcOrd="0" destOrd="0" presId="urn:microsoft.com/office/officeart/2005/8/layout/bProcess3"/>
    <dgm:cxn modelId="{C8C3E1A1-ADEE-4A8C-958E-8806741BFF38}" srcId="{BA423798-250F-4B07-A26F-2470B3C9290E}" destId="{84D41709-3B7F-4355-8773-666A24B18A5D}" srcOrd="2" destOrd="0" parTransId="{5D2D9B2E-6D90-4122-8EB4-49A29585837E}" sibTransId="{D50398BA-B230-4A03-BE7E-AB3F8F641388}"/>
    <dgm:cxn modelId="{D21EF1B9-C291-43C8-8C3E-62CD593220A5}" type="presOf" srcId="{D50398BA-B230-4A03-BE7E-AB3F8F641388}" destId="{6808071A-5215-4E05-9B56-B470E176CEA1}" srcOrd="0" destOrd="0" presId="urn:microsoft.com/office/officeart/2005/8/layout/bProcess3"/>
    <dgm:cxn modelId="{DBED63BF-0F55-4A0C-B605-782626551A24}" type="presOf" srcId="{97C7DE29-E1D5-4F2A-BE80-AD85C20E89BC}" destId="{678962EC-5F48-42F3-84AF-EF0B0A40FCB6}" srcOrd="1" destOrd="0" presId="urn:microsoft.com/office/officeart/2005/8/layout/bProcess3"/>
    <dgm:cxn modelId="{6325D9D3-6C44-4F43-BC8E-864CC5FD1F14}" srcId="{BA423798-250F-4B07-A26F-2470B3C9290E}" destId="{73A1E196-457B-4FA7-8E9E-609116028BBB}" srcOrd="1" destOrd="0" parTransId="{6552777D-6285-4C18-949C-9A93D21A9381}" sibTransId="{57DCA94D-EC4D-4152-B0B6-D93D9803E5D8}"/>
    <dgm:cxn modelId="{20F841DA-AD66-428C-AC19-932F1F84584B}" type="presOf" srcId="{73A1E196-457B-4FA7-8E9E-609116028BBB}" destId="{32238C4E-5D7A-4170-A3FC-BC6600E3DBDA}" srcOrd="0" destOrd="0" presId="urn:microsoft.com/office/officeart/2005/8/layout/bProcess3"/>
    <dgm:cxn modelId="{39540BE4-C978-48B4-B06B-75AD2B6F486D}" type="presOf" srcId="{57DCA94D-EC4D-4152-B0B6-D93D9803E5D8}" destId="{71BE3BA6-EA28-4FAB-B8BA-F76366795272}" srcOrd="0" destOrd="0" presId="urn:microsoft.com/office/officeart/2005/8/layout/bProcess3"/>
    <dgm:cxn modelId="{D70916E9-119C-479E-969D-E90BEC1EBE33}" srcId="{BA423798-250F-4B07-A26F-2470B3C9290E}" destId="{0AA3BE69-FA20-473B-A75F-0BA58067090B}" srcOrd="0" destOrd="0" parTransId="{0BC014FA-C6C2-40B1-BCEC-9458F9A6BF51}" sibTransId="{97C7DE29-E1D5-4F2A-BE80-AD85C20E89BC}"/>
    <dgm:cxn modelId="{CB1D1DF3-1DFE-4A23-9186-A672D657EB18}" type="presOf" srcId="{0AA3BE69-FA20-473B-A75F-0BA58067090B}" destId="{72CB4DCA-6A43-4F04-A49F-B172C80A89B0}" srcOrd="0" destOrd="0" presId="urn:microsoft.com/office/officeart/2005/8/layout/bProcess3"/>
    <dgm:cxn modelId="{2A9BC7FB-7FF4-4FC2-9C77-0F58BBA5341B}" type="presOf" srcId="{D50398BA-B230-4A03-BE7E-AB3F8F641388}" destId="{FA2E1D64-CAC1-4C39-9165-A741ABBE1742}" srcOrd="1" destOrd="0" presId="urn:microsoft.com/office/officeart/2005/8/layout/bProcess3"/>
    <dgm:cxn modelId="{449111F6-FE49-4D14-870F-B6F1CE18B88B}" type="presParOf" srcId="{A2D421AE-C134-4918-9884-1D732ADEB4D4}" destId="{72CB4DCA-6A43-4F04-A49F-B172C80A89B0}" srcOrd="0" destOrd="0" presId="urn:microsoft.com/office/officeart/2005/8/layout/bProcess3"/>
    <dgm:cxn modelId="{E21AE459-5AD1-495F-ACBF-EA8C9E780762}" type="presParOf" srcId="{A2D421AE-C134-4918-9884-1D732ADEB4D4}" destId="{03B71331-DFC7-4A76-981C-63F16D085B6C}" srcOrd="1" destOrd="0" presId="urn:microsoft.com/office/officeart/2005/8/layout/bProcess3"/>
    <dgm:cxn modelId="{D64CAF00-F2B1-431E-857A-80A22416A4F9}" type="presParOf" srcId="{03B71331-DFC7-4A76-981C-63F16D085B6C}" destId="{678962EC-5F48-42F3-84AF-EF0B0A40FCB6}" srcOrd="0" destOrd="0" presId="urn:microsoft.com/office/officeart/2005/8/layout/bProcess3"/>
    <dgm:cxn modelId="{AA90082C-AFB3-4E7F-A7E3-4B53A7CD694F}" type="presParOf" srcId="{A2D421AE-C134-4918-9884-1D732ADEB4D4}" destId="{32238C4E-5D7A-4170-A3FC-BC6600E3DBDA}" srcOrd="2" destOrd="0" presId="urn:microsoft.com/office/officeart/2005/8/layout/bProcess3"/>
    <dgm:cxn modelId="{5537D6FB-D793-46C2-8044-1D5CDAE92DA2}" type="presParOf" srcId="{A2D421AE-C134-4918-9884-1D732ADEB4D4}" destId="{71BE3BA6-EA28-4FAB-B8BA-F76366795272}" srcOrd="3" destOrd="0" presId="urn:microsoft.com/office/officeart/2005/8/layout/bProcess3"/>
    <dgm:cxn modelId="{2C2782B7-BB6C-4E06-BA8B-928D10FCAEE9}" type="presParOf" srcId="{71BE3BA6-EA28-4FAB-B8BA-F76366795272}" destId="{7F1C022D-0E1F-4BA7-9C43-6430771A5C21}" srcOrd="0" destOrd="0" presId="urn:microsoft.com/office/officeart/2005/8/layout/bProcess3"/>
    <dgm:cxn modelId="{A9BE61E4-41E5-4DCC-8849-04E19F84ED67}" type="presParOf" srcId="{A2D421AE-C134-4918-9884-1D732ADEB4D4}" destId="{67DA9D23-D598-43E3-9588-0073DB989321}" srcOrd="4" destOrd="0" presId="urn:microsoft.com/office/officeart/2005/8/layout/bProcess3"/>
    <dgm:cxn modelId="{B976B05A-4C90-4117-A61B-60F5B8551500}" type="presParOf" srcId="{A2D421AE-C134-4918-9884-1D732ADEB4D4}" destId="{6808071A-5215-4E05-9B56-B470E176CEA1}" srcOrd="5" destOrd="0" presId="urn:microsoft.com/office/officeart/2005/8/layout/bProcess3"/>
    <dgm:cxn modelId="{067CCC05-9CED-40EA-8DF2-BB72399017E5}" type="presParOf" srcId="{6808071A-5215-4E05-9B56-B470E176CEA1}" destId="{FA2E1D64-CAC1-4C39-9165-A741ABBE1742}" srcOrd="0" destOrd="0" presId="urn:microsoft.com/office/officeart/2005/8/layout/bProcess3"/>
    <dgm:cxn modelId="{EA5D7DD4-65D7-418B-8C92-B94D712310A4}" type="presParOf" srcId="{A2D421AE-C134-4918-9884-1D732ADEB4D4}" destId="{9BE73B09-14BE-4709-990A-D2DABC8C6FE9}"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B9D1C9-86B0-4FE4-9087-04E2FC752D20}"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s-EC"/>
        </a:p>
      </dgm:t>
    </dgm:pt>
    <dgm:pt modelId="{852E2DC4-9703-4BB1-90FF-869D0074DF70}" type="pres">
      <dgm:prSet presAssocID="{BDB9D1C9-86B0-4FE4-9087-04E2FC752D20}" presName="linearFlow" presStyleCnt="0">
        <dgm:presLayoutVars>
          <dgm:resizeHandles val="exact"/>
        </dgm:presLayoutVars>
      </dgm:prSet>
      <dgm:spPr/>
    </dgm:pt>
  </dgm:ptLst>
  <dgm:cxnLst>
    <dgm:cxn modelId="{4BE06724-9850-4B74-8B01-087D558F429D}" type="presOf" srcId="{BDB9D1C9-86B0-4FE4-9087-04E2FC752D20}" destId="{852E2DC4-9703-4BB1-90FF-869D0074DF70}"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6FD6BF-8CE0-4823-A3D4-B928BBDC9EAE}"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FECB3006-CC9B-493C-9811-17CEA5ECBD81}">
      <dgm:prSet phldrT="[Texto]" custT="1"/>
      <dgm:spPr/>
      <dgm:t>
        <a:bodyPr/>
        <a:lstStyle/>
        <a:p>
          <a:r>
            <a:rPr lang="es-EC" sz="1100" dirty="0">
              <a:effectLst/>
              <a:latin typeface="Times New Roman" panose="02020603050405020304" pitchFamily="18" charset="0"/>
              <a:ea typeface="Calibri" panose="020F0502020204030204" pitchFamily="34" charset="0"/>
              <a:cs typeface="Times New Roman" panose="02020603050405020304" pitchFamily="18" charset="0"/>
            </a:rPr>
            <a:t>Desarrollar un SGCN-E en AEME sirvió de estrategia para la reducción de costos energéticos de hasta un 45% en consumo de energía eléctrica y hasta un 18% en consumo de combustibles fósiles; también permite  alcanzar el reconocimiento ambiental ecuatoriano Carbono Neutral.</a:t>
          </a:r>
        </a:p>
      </dgm:t>
    </dgm:pt>
    <dgm:pt modelId="{9F17E55A-22D7-4F94-89B8-58EB6918F41D}" type="parTrans" cxnId="{7E46E0FA-10C9-4EBE-9B1A-505D367CE55B}">
      <dgm:prSet/>
      <dgm:spPr/>
      <dgm:t>
        <a:bodyPr/>
        <a:lstStyle/>
        <a:p>
          <a:endParaRPr lang="es-EC" sz="1100">
            <a:latin typeface="Times New Roman" panose="02020603050405020304" pitchFamily="18" charset="0"/>
            <a:cs typeface="Times New Roman" panose="02020603050405020304" pitchFamily="18" charset="0"/>
          </a:endParaRPr>
        </a:p>
      </dgm:t>
    </dgm:pt>
    <dgm:pt modelId="{D9CF438D-5AA9-4689-91CF-BD2ABD0A7435}" type="sibTrans" cxnId="{7E46E0FA-10C9-4EBE-9B1A-505D367CE55B}">
      <dgm:prSet/>
      <dgm:spPr/>
      <dgm:t>
        <a:bodyPr/>
        <a:lstStyle/>
        <a:p>
          <a:endParaRPr lang="es-EC" sz="1100">
            <a:latin typeface="Times New Roman" panose="02020603050405020304" pitchFamily="18" charset="0"/>
            <a:cs typeface="Times New Roman" panose="02020603050405020304" pitchFamily="18" charset="0"/>
          </a:endParaRPr>
        </a:p>
      </dgm:t>
    </dgm:pt>
    <dgm:pt modelId="{6D1FC7D7-51E6-493A-854E-372FA46399DE}">
      <dgm:prSet custT="1"/>
      <dgm:spPr/>
      <dgm:t>
        <a:bodyPr/>
        <a:lstStyle/>
        <a:p>
          <a:r>
            <a:rPr lang="es-EC" sz="1100" dirty="0">
              <a:latin typeface="Times New Roman" panose="02020603050405020304" pitchFamily="18" charset="0"/>
              <a:cs typeface="Times New Roman" panose="02020603050405020304" pitchFamily="18" charset="0"/>
            </a:rPr>
            <a:t>La implementación del proyecto Carbono Neutralidad y optimización energética es viable en la empresa AEME, el indicador VAN demostró que el proyecto y la ejecución de acciones dirigidas hacia la reducción de emisiones de GEI tiene rentabilidad a través del tiempo.</a:t>
          </a:r>
        </a:p>
      </dgm:t>
    </dgm:pt>
    <dgm:pt modelId="{66AD2B6B-EA26-4363-B4C0-0BAF03E050EF}" type="parTrans" cxnId="{1AB3CB98-43BD-4602-9CCA-4A198065EFBD}">
      <dgm:prSet/>
      <dgm:spPr/>
      <dgm:t>
        <a:bodyPr/>
        <a:lstStyle/>
        <a:p>
          <a:endParaRPr lang="es-EC" sz="1100">
            <a:latin typeface="Times New Roman" panose="02020603050405020304" pitchFamily="18" charset="0"/>
            <a:cs typeface="Times New Roman" panose="02020603050405020304" pitchFamily="18" charset="0"/>
          </a:endParaRPr>
        </a:p>
      </dgm:t>
    </dgm:pt>
    <dgm:pt modelId="{0F3D7605-D52E-4AF1-9474-9371BF80084C}" type="sibTrans" cxnId="{1AB3CB98-43BD-4602-9CCA-4A198065EFBD}">
      <dgm:prSet/>
      <dgm:spPr/>
      <dgm:t>
        <a:bodyPr/>
        <a:lstStyle/>
        <a:p>
          <a:endParaRPr lang="es-EC" sz="1100">
            <a:latin typeface="Times New Roman" panose="02020603050405020304" pitchFamily="18" charset="0"/>
            <a:cs typeface="Times New Roman" panose="02020603050405020304" pitchFamily="18" charset="0"/>
          </a:endParaRPr>
        </a:p>
      </dgm:t>
    </dgm:pt>
    <dgm:pt modelId="{F6DA6567-BB40-4797-B1A4-B0F4E1888C1A}">
      <dgm:prSet custT="1"/>
      <dgm:spPr/>
      <dgm:t>
        <a:bodyPr/>
        <a:lstStyle/>
        <a:p>
          <a:r>
            <a:rPr lang="es-ES" sz="1100" dirty="0">
              <a:effectLst/>
              <a:latin typeface="Times New Roman" panose="02020603050405020304" pitchFamily="18" charset="0"/>
              <a:cs typeface="Times New Roman" panose="02020603050405020304" pitchFamily="18" charset="0"/>
            </a:rPr>
            <a:t>Elaborar un Sistema de Gestión Carbono Neutro permitió identificar oportunidades de mejora continua y ahorro de recursos energéticos. Apoya a la permanencia de proyectos ambientales de conservación y mitigación contra el cambio climático .</a:t>
          </a:r>
        </a:p>
      </dgm:t>
    </dgm:pt>
    <dgm:pt modelId="{9F861D4F-3481-440A-8EDA-F2BFF020E6B6}" type="parTrans" cxnId="{812533DD-D1A5-4B5C-8AA6-FF073EF308C5}">
      <dgm:prSet/>
      <dgm:spPr/>
      <dgm:t>
        <a:bodyPr/>
        <a:lstStyle/>
        <a:p>
          <a:endParaRPr lang="es-EC" sz="1100">
            <a:latin typeface="Times New Roman" panose="02020603050405020304" pitchFamily="18" charset="0"/>
            <a:cs typeface="Times New Roman" panose="02020603050405020304" pitchFamily="18" charset="0"/>
          </a:endParaRPr>
        </a:p>
      </dgm:t>
    </dgm:pt>
    <dgm:pt modelId="{654D6BD1-3301-4960-9CD7-6C3DAB07A515}" type="sibTrans" cxnId="{812533DD-D1A5-4B5C-8AA6-FF073EF308C5}">
      <dgm:prSet/>
      <dgm:spPr/>
      <dgm:t>
        <a:bodyPr/>
        <a:lstStyle/>
        <a:p>
          <a:endParaRPr lang="es-EC" sz="1100">
            <a:latin typeface="Times New Roman" panose="02020603050405020304" pitchFamily="18" charset="0"/>
            <a:cs typeface="Times New Roman" panose="02020603050405020304" pitchFamily="18" charset="0"/>
          </a:endParaRPr>
        </a:p>
      </dgm:t>
    </dgm:pt>
    <dgm:pt modelId="{34879E63-6584-4665-917E-99C3E043CCD7}">
      <dgm:prSet custT="1"/>
      <dgm:spPr/>
      <dgm:t>
        <a:bodyPr/>
        <a:lstStyle/>
        <a:p>
          <a:r>
            <a:rPr lang="es-ES" sz="1100" dirty="0">
              <a:effectLst/>
              <a:latin typeface="Times New Roman" panose="02020603050405020304" pitchFamily="18" charset="0"/>
              <a:cs typeface="Times New Roman" panose="02020603050405020304" pitchFamily="18" charset="0"/>
            </a:rPr>
            <a:t>Se concluye que la metodología más acertada para la optimización energética y la reducción de emisiones directas e indirectas producidas por la empresa, es mediante la incorporación de la norma ISO 50001:2019.</a:t>
          </a:r>
        </a:p>
      </dgm:t>
    </dgm:pt>
    <dgm:pt modelId="{7A19DA1A-398E-42A4-B921-BE497471C5B5}" type="parTrans" cxnId="{47631BB7-FBEA-4C5C-ACEB-DDD24E291479}">
      <dgm:prSet/>
      <dgm:spPr/>
      <dgm:t>
        <a:bodyPr/>
        <a:lstStyle/>
        <a:p>
          <a:endParaRPr lang="es-EC" sz="1100">
            <a:latin typeface="Times New Roman" panose="02020603050405020304" pitchFamily="18" charset="0"/>
            <a:cs typeface="Times New Roman" panose="02020603050405020304" pitchFamily="18" charset="0"/>
          </a:endParaRPr>
        </a:p>
      </dgm:t>
    </dgm:pt>
    <dgm:pt modelId="{61E2D750-AD0E-41DF-BE5B-46CC7BDDE8A9}" type="sibTrans" cxnId="{47631BB7-FBEA-4C5C-ACEB-DDD24E291479}">
      <dgm:prSet/>
      <dgm:spPr/>
      <dgm:t>
        <a:bodyPr/>
        <a:lstStyle/>
        <a:p>
          <a:endParaRPr lang="es-EC" sz="1100">
            <a:latin typeface="Times New Roman" panose="02020603050405020304" pitchFamily="18" charset="0"/>
            <a:cs typeface="Times New Roman" panose="02020603050405020304" pitchFamily="18" charset="0"/>
          </a:endParaRPr>
        </a:p>
      </dgm:t>
    </dgm:pt>
    <dgm:pt modelId="{7D2835BA-0535-43B0-9428-4AC4ABEEF0A8}">
      <dgm:prSet custT="1"/>
      <dgm:spPr/>
      <dgm:t>
        <a:bodyPr/>
        <a:lstStyle/>
        <a:p>
          <a:r>
            <a:rPr lang="es-EC" sz="1100" dirty="0">
              <a:latin typeface="Times New Roman" panose="02020603050405020304" pitchFamily="18" charset="0"/>
              <a:cs typeface="Times New Roman" panose="02020603050405020304" pitchFamily="18" charset="0"/>
            </a:rPr>
            <a:t>Normas ISO permiten gestionar un solo Sistema integrado mediante la vinculación de documentos enlistados en  lista maestra de control de documentos que garantiza la buena gestión de la información, asegura la calidad y exactitud de los inventarios susceptibles de ser certificados.</a:t>
          </a:r>
        </a:p>
      </dgm:t>
    </dgm:pt>
    <dgm:pt modelId="{B206B541-141C-4E7C-82F3-C3CA1A8E965E}" type="parTrans" cxnId="{DC47F7E2-FBBD-4018-86F5-CDF1BC05E8FF}">
      <dgm:prSet/>
      <dgm:spPr/>
      <dgm:t>
        <a:bodyPr/>
        <a:lstStyle/>
        <a:p>
          <a:endParaRPr lang="es-EC" sz="1100">
            <a:latin typeface="Times New Roman" panose="02020603050405020304" pitchFamily="18" charset="0"/>
            <a:cs typeface="Times New Roman" panose="02020603050405020304" pitchFamily="18" charset="0"/>
          </a:endParaRPr>
        </a:p>
      </dgm:t>
    </dgm:pt>
    <dgm:pt modelId="{E5E181FB-6785-492D-B06F-3F8D616C5E91}" type="sibTrans" cxnId="{DC47F7E2-FBBD-4018-86F5-CDF1BC05E8FF}">
      <dgm:prSet/>
      <dgm:spPr/>
      <dgm:t>
        <a:bodyPr/>
        <a:lstStyle/>
        <a:p>
          <a:endParaRPr lang="es-EC" sz="1100">
            <a:latin typeface="Times New Roman" panose="02020603050405020304" pitchFamily="18" charset="0"/>
            <a:cs typeface="Times New Roman" panose="02020603050405020304" pitchFamily="18" charset="0"/>
          </a:endParaRPr>
        </a:p>
      </dgm:t>
    </dgm:pt>
    <dgm:pt modelId="{4A3BC630-B3D5-456E-BCE3-4916AA9F3F6D}" type="pres">
      <dgm:prSet presAssocID="{286FD6BF-8CE0-4823-A3D4-B928BBDC9EAE}" presName="linear" presStyleCnt="0">
        <dgm:presLayoutVars>
          <dgm:dir/>
          <dgm:animLvl val="lvl"/>
          <dgm:resizeHandles val="exact"/>
        </dgm:presLayoutVars>
      </dgm:prSet>
      <dgm:spPr/>
    </dgm:pt>
    <dgm:pt modelId="{4B4E2A8F-AD90-4DC6-9184-FAEBC73B10CF}" type="pres">
      <dgm:prSet presAssocID="{FECB3006-CC9B-493C-9811-17CEA5ECBD81}" presName="parentLin" presStyleCnt="0"/>
      <dgm:spPr/>
    </dgm:pt>
    <dgm:pt modelId="{8E4C03FE-8402-4506-BFE9-75E39E5101EB}" type="pres">
      <dgm:prSet presAssocID="{FECB3006-CC9B-493C-9811-17CEA5ECBD81}" presName="parentLeftMargin" presStyleLbl="node1" presStyleIdx="0" presStyleCnt="5"/>
      <dgm:spPr/>
    </dgm:pt>
    <dgm:pt modelId="{D46DCA49-75F0-4397-AF14-8650F70C7355}" type="pres">
      <dgm:prSet presAssocID="{FECB3006-CC9B-493C-9811-17CEA5ECBD81}" presName="parentText" presStyleLbl="node1" presStyleIdx="0" presStyleCnt="5" custScaleX="140192" custScaleY="192439" custLinFactNeighborX="1829" custLinFactNeighborY="-1343">
        <dgm:presLayoutVars>
          <dgm:chMax val="0"/>
          <dgm:bulletEnabled val="1"/>
        </dgm:presLayoutVars>
      </dgm:prSet>
      <dgm:spPr/>
    </dgm:pt>
    <dgm:pt modelId="{8EA89F50-8995-4D56-A209-7C585A456B4A}" type="pres">
      <dgm:prSet presAssocID="{FECB3006-CC9B-493C-9811-17CEA5ECBD81}" presName="negativeSpace" presStyleCnt="0"/>
      <dgm:spPr/>
    </dgm:pt>
    <dgm:pt modelId="{F1E2C0C5-B954-4D96-A989-30796C4DD843}" type="pres">
      <dgm:prSet presAssocID="{FECB3006-CC9B-493C-9811-17CEA5ECBD81}" presName="childText" presStyleLbl="conFgAcc1" presStyleIdx="0" presStyleCnt="5">
        <dgm:presLayoutVars>
          <dgm:bulletEnabled val="1"/>
        </dgm:presLayoutVars>
      </dgm:prSet>
      <dgm:spPr/>
    </dgm:pt>
    <dgm:pt modelId="{1D273B66-A01F-4FF4-AD00-E276974ABF2C}" type="pres">
      <dgm:prSet presAssocID="{D9CF438D-5AA9-4689-91CF-BD2ABD0A7435}" presName="spaceBetweenRectangles" presStyleCnt="0"/>
      <dgm:spPr/>
    </dgm:pt>
    <dgm:pt modelId="{169A68F2-C619-48E0-BDC6-727799C2C653}" type="pres">
      <dgm:prSet presAssocID="{6D1FC7D7-51E6-493A-854E-372FA46399DE}" presName="parentLin" presStyleCnt="0"/>
      <dgm:spPr/>
    </dgm:pt>
    <dgm:pt modelId="{5FD3C036-AA4E-4362-8195-B6FBA2D53053}" type="pres">
      <dgm:prSet presAssocID="{6D1FC7D7-51E6-493A-854E-372FA46399DE}" presName="parentLeftMargin" presStyleLbl="node1" presStyleIdx="0" presStyleCnt="5"/>
      <dgm:spPr/>
    </dgm:pt>
    <dgm:pt modelId="{BCAF7924-D156-4E26-AAFE-85A7A6B2ECAF}" type="pres">
      <dgm:prSet presAssocID="{6D1FC7D7-51E6-493A-854E-372FA46399DE}" presName="parentText" presStyleLbl="node1" presStyleIdx="1" presStyleCnt="5" custScaleX="142857" custScaleY="190927">
        <dgm:presLayoutVars>
          <dgm:chMax val="0"/>
          <dgm:bulletEnabled val="1"/>
        </dgm:presLayoutVars>
      </dgm:prSet>
      <dgm:spPr/>
    </dgm:pt>
    <dgm:pt modelId="{175690AD-62AD-4C30-A8A4-8E8570BCD687}" type="pres">
      <dgm:prSet presAssocID="{6D1FC7D7-51E6-493A-854E-372FA46399DE}" presName="negativeSpace" presStyleCnt="0"/>
      <dgm:spPr/>
    </dgm:pt>
    <dgm:pt modelId="{85A87F5F-54DF-4A72-939E-6CFE840A8F51}" type="pres">
      <dgm:prSet presAssocID="{6D1FC7D7-51E6-493A-854E-372FA46399DE}" presName="childText" presStyleLbl="conFgAcc1" presStyleIdx="1" presStyleCnt="5">
        <dgm:presLayoutVars>
          <dgm:bulletEnabled val="1"/>
        </dgm:presLayoutVars>
      </dgm:prSet>
      <dgm:spPr/>
    </dgm:pt>
    <dgm:pt modelId="{FBC3B623-50CE-4EBE-955E-90B8C1873431}" type="pres">
      <dgm:prSet presAssocID="{0F3D7605-D52E-4AF1-9474-9371BF80084C}" presName="spaceBetweenRectangles" presStyleCnt="0"/>
      <dgm:spPr/>
    </dgm:pt>
    <dgm:pt modelId="{BC029948-608D-4E1A-9638-7E5263EB5A0A}" type="pres">
      <dgm:prSet presAssocID="{F6DA6567-BB40-4797-B1A4-B0F4E1888C1A}" presName="parentLin" presStyleCnt="0"/>
      <dgm:spPr/>
    </dgm:pt>
    <dgm:pt modelId="{E158348A-B137-47B7-BB98-8C739A875DCE}" type="pres">
      <dgm:prSet presAssocID="{F6DA6567-BB40-4797-B1A4-B0F4E1888C1A}" presName="parentLeftMargin" presStyleLbl="node1" presStyleIdx="1" presStyleCnt="5"/>
      <dgm:spPr/>
    </dgm:pt>
    <dgm:pt modelId="{45CA6EFA-6201-4E64-90F8-4690061886A4}" type="pres">
      <dgm:prSet presAssocID="{F6DA6567-BB40-4797-B1A4-B0F4E1888C1A}" presName="parentText" presStyleLbl="node1" presStyleIdx="2" presStyleCnt="5" custScaleX="142857" custScaleY="125429">
        <dgm:presLayoutVars>
          <dgm:chMax val="0"/>
          <dgm:bulletEnabled val="1"/>
        </dgm:presLayoutVars>
      </dgm:prSet>
      <dgm:spPr/>
    </dgm:pt>
    <dgm:pt modelId="{7775BE34-2183-4CE7-95CF-7C6E43D5C7AA}" type="pres">
      <dgm:prSet presAssocID="{F6DA6567-BB40-4797-B1A4-B0F4E1888C1A}" presName="negativeSpace" presStyleCnt="0"/>
      <dgm:spPr/>
    </dgm:pt>
    <dgm:pt modelId="{195F67B9-7229-4087-AB44-82C6480DF6C8}" type="pres">
      <dgm:prSet presAssocID="{F6DA6567-BB40-4797-B1A4-B0F4E1888C1A}" presName="childText" presStyleLbl="conFgAcc1" presStyleIdx="2" presStyleCnt="5">
        <dgm:presLayoutVars>
          <dgm:bulletEnabled val="1"/>
        </dgm:presLayoutVars>
      </dgm:prSet>
      <dgm:spPr/>
    </dgm:pt>
    <dgm:pt modelId="{6454E4E6-822A-42B9-92F7-B940D1C82F31}" type="pres">
      <dgm:prSet presAssocID="{654D6BD1-3301-4960-9CD7-6C3DAB07A515}" presName="spaceBetweenRectangles" presStyleCnt="0"/>
      <dgm:spPr/>
    </dgm:pt>
    <dgm:pt modelId="{726B52A5-C049-4E57-ADA1-3227A72EEDBB}" type="pres">
      <dgm:prSet presAssocID="{34879E63-6584-4665-917E-99C3E043CCD7}" presName="parentLin" presStyleCnt="0"/>
      <dgm:spPr/>
    </dgm:pt>
    <dgm:pt modelId="{951CEAD6-0F2D-4247-ABA3-A3D88F3A8FBD}" type="pres">
      <dgm:prSet presAssocID="{34879E63-6584-4665-917E-99C3E043CCD7}" presName="parentLeftMargin" presStyleLbl="node1" presStyleIdx="2" presStyleCnt="5"/>
      <dgm:spPr/>
    </dgm:pt>
    <dgm:pt modelId="{A6E7C585-658D-477F-899F-D4C48590A1C3}" type="pres">
      <dgm:prSet presAssocID="{34879E63-6584-4665-917E-99C3E043CCD7}" presName="parentText" presStyleLbl="node1" presStyleIdx="3" presStyleCnt="5" custScaleX="142857" custScaleY="149289">
        <dgm:presLayoutVars>
          <dgm:chMax val="0"/>
          <dgm:bulletEnabled val="1"/>
        </dgm:presLayoutVars>
      </dgm:prSet>
      <dgm:spPr/>
    </dgm:pt>
    <dgm:pt modelId="{7571865F-8371-4262-8206-9C7022255403}" type="pres">
      <dgm:prSet presAssocID="{34879E63-6584-4665-917E-99C3E043CCD7}" presName="negativeSpace" presStyleCnt="0"/>
      <dgm:spPr/>
    </dgm:pt>
    <dgm:pt modelId="{2D90375C-FDB2-4621-A16E-14E4BC01263B}" type="pres">
      <dgm:prSet presAssocID="{34879E63-6584-4665-917E-99C3E043CCD7}" presName="childText" presStyleLbl="conFgAcc1" presStyleIdx="3" presStyleCnt="5">
        <dgm:presLayoutVars>
          <dgm:bulletEnabled val="1"/>
        </dgm:presLayoutVars>
      </dgm:prSet>
      <dgm:spPr/>
    </dgm:pt>
    <dgm:pt modelId="{0AF5C31D-82C1-40A9-9806-7CC407BD38C2}" type="pres">
      <dgm:prSet presAssocID="{61E2D750-AD0E-41DF-BE5B-46CC7BDDE8A9}" presName="spaceBetweenRectangles" presStyleCnt="0"/>
      <dgm:spPr/>
    </dgm:pt>
    <dgm:pt modelId="{9377D078-FDD2-48D9-B2C5-F26E258B1983}" type="pres">
      <dgm:prSet presAssocID="{7D2835BA-0535-43B0-9428-4AC4ABEEF0A8}" presName="parentLin" presStyleCnt="0"/>
      <dgm:spPr/>
    </dgm:pt>
    <dgm:pt modelId="{5643F67A-249B-4329-9DB9-A6D5814CC3BA}" type="pres">
      <dgm:prSet presAssocID="{7D2835BA-0535-43B0-9428-4AC4ABEEF0A8}" presName="parentLeftMargin" presStyleLbl="node1" presStyleIdx="3" presStyleCnt="5"/>
      <dgm:spPr/>
    </dgm:pt>
    <dgm:pt modelId="{D0242145-B0BA-4A6A-8292-9697BA3EBF00}" type="pres">
      <dgm:prSet presAssocID="{7D2835BA-0535-43B0-9428-4AC4ABEEF0A8}" presName="parentText" presStyleLbl="node1" presStyleIdx="4" presStyleCnt="5" custScaleX="142857" custScaleY="155705">
        <dgm:presLayoutVars>
          <dgm:chMax val="0"/>
          <dgm:bulletEnabled val="1"/>
        </dgm:presLayoutVars>
      </dgm:prSet>
      <dgm:spPr/>
    </dgm:pt>
    <dgm:pt modelId="{337B722F-51FB-496D-8BB1-FD48778FA8D6}" type="pres">
      <dgm:prSet presAssocID="{7D2835BA-0535-43B0-9428-4AC4ABEEF0A8}" presName="negativeSpace" presStyleCnt="0"/>
      <dgm:spPr/>
    </dgm:pt>
    <dgm:pt modelId="{3EA644DC-DCEB-4BC6-AC19-D2283CC65077}" type="pres">
      <dgm:prSet presAssocID="{7D2835BA-0535-43B0-9428-4AC4ABEEF0A8}" presName="childText" presStyleLbl="conFgAcc1" presStyleIdx="4" presStyleCnt="5">
        <dgm:presLayoutVars>
          <dgm:bulletEnabled val="1"/>
        </dgm:presLayoutVars>
      </dgm:prSet>
      <dgm:spPr/>
    </dgm:pt>
  </dgm:ptLst>
  <dgm:cxnLst>
    <dgm:cxn modelId="{43FED713-EE33-4244-94B6-F3FE7E966AA4}" type="presOf" srcId="{286FD6BF-8CE0-4823-A3D4-B928BBDC9EAE}" destId="{4A3BC630-B3D5-456E-BCE3-4916AA9F3F6D}" srcOrd="0" destOrd="0" presId="urn:microsoft.com/office/officeart/2005/8/layout/list1"/>
    <dgm:cxn modelId="{4B6A9D6D-0D3C-4879-93BB-ED93B386B441}" type="presOf" srcId="{FECB3006-CC9B-493C-9811-17CEA5ECBD81}" destId="{D46DCA49-75F0-4397-AF14-8650F70C7355}" srcOrd="1" destOrd="0" presId="urn:microsoft.com/office/officeart/2005/8/layout/list1"/>
    <dgm:cxn modelId="{F9C82971-0F24-4B33-A8E6-5EC0A9D16E6B}" type="presOf" srcId="{34879E63-6584-4665-917E-99C3E043CCD7}" destId="{951CEAD6-0F2D-4247-ABA3-A3D88F3A8FBD}" srcOrd="0" destOrd="0" presId="urn:microsoft.com/office/officeart/2005/8/layout/list1"/>
    <dgm:cxn modelId="{83750358-DD2C-4599-AE1B-3976E120C309}" type="presOf" srcId="{6D1FC7D7-51E6-493A-854E-372FA46399DE}" destId="{BCAF7924-D156-4E26-AAFE-85A7A6B2ECAF}" srcOrd="1" destOrd="0" presId="urn:microsoft.com/office/officeart/2005/8/layout/list1"/>
    <dgm:cxn modelId="{85ADF282-4489-4416-B09F-BD543EBE404D}" type="presOf" srcId="{7D2835BA-0535-43B0-9428-4AC4ABEEF0A8}" destId="{5643F67A-249B-4329-9DB9-A6D5814CC3BA}" srcOrd="0" destOrd="0" presId="urn:microsoft.com/office/officeart/2005/8/layout/list1"/>
    <dgm:cxn modelId="{1AB3CB98-43BD-4602-9CCA-4A198065EFBD}" srcId="{286FD6BF-8CE0-4823-A3D4-B928BBDC9EAE}" destId="{6D1FC7D7-51E6-493A-854E-372FA46399DE}" srcOrd="1" destOrd="0" parTransId="{66AD2B6B-EA26-4363-B4C0-0BAF03E050EF}" sibTransId="{0F3D7605-D52E-4AF1-9474-9371BF80084C}"/>
    <dgm:cxn modelId="{4BC896A5-5252-4981-AF7C-479806B2ABFA}" type="presOf" srcId="{F6DA6567-BB40-4797-B1A4-B0F4E1888C1A}" destId="{E158348A-B137-47B7-BB98-8C739A875DCE}" srcOrd="0" destOrd="0" presId="urn:microsoft.com/office/officeart/2005/8/layout/list1"/>
    <dgm:cxn modelId="{F40640AC-50CF-4B38-9B66-277D7B2A4938}" type="presOf" srcId="{6D1FC7D7-51E6-493A-854E-372FA46399DE}" destId="{5FD3C036-AA4E-4362-8195-B6FBA2D53053}" srcOrd="0" destOrd="0" presId="urn:microsoft.com/office/officeart/2005/8/layout/list1"/>
    <dgm:cxn modelId="{498ADFB0-76CC-4460-B6BA-D8C65B7F0A3D}" type="presOf" srcId="{F6DA6567-BB40-4797-B1A4-B0F4E1888C1A}" destId="{45CA6EFA-6201-4E64-90F8-4690061886A4}" srcOrd="1" destOrd="0" presId="urn:microsoft.com/office/officeart/2005/8/layout/list1"/>
    <dgm:cxn modelId="{47631BB7-FBEA-4C5C-ACEB-DDD24E291479}" srcId="{286FD6BF-8CE0-4823-A3D4-B928BBDC9EAE}" destId="{34879E63-6584-4665-917E-99C3E043CCD7}" srcOrd="3" destOrd="0" parTransId="{7A19DA1A-398E-42A4-B921-BE497471C5B5}" sibTransId="{61E2D750-AD0E-41DF-BE5B-46CC7BDDE8A9}"/>
    <dgm:cxn modelId="{D721E0D4-C810-4FA8-8174-3B1181BFBC6F}" type="presOf" srcId="{34879E63-6584-4665-917E-99C3E043CCD7}" destId="{A6E7C585-658D-477F-899F-D4C48590A1C3}" srcOrd="1" destOrd="0" presId="urn:microsoft.com/office/officeart/2005/8/layout/list1"/>
    <dgm:cxn modelId="{A0916DD7-F879-4D6C-85C5-0BE20906EDF1}" type="presOf" srcId="{FECB3006-CC9B-493C-9811-17CEA5ECBD81}" destId="{8E4C03FE-8402-4506-BFE9-75E39E5101EB}" srcOrd="0" destOrd="0" presId="urn:microsoft.com/office/officeart/2005/8/layout/list1"/>
    <dgm:cxn modelId="{812533DD-D1A5-4B5C-8AA6-FF073EF308C5}" srcId="{286FD6BF-8CE0-4823-A3D4-B928BBDC9EAE}" destId="{F6DA6567-BB40-4797-B1A4-B0F4E1888C1A}" srcOrd="2" destOrd="0" parTransId="{9F861D4F-3481-440A-8EDA-F2BFF020E6B6}" sibTransId="{654D6BD1-3301-4960-9CD7-6C3DAB07A515}"/>
    <dgm:cxn modelId="{DC47F7E2-FBBD-4018-86F5-CDF1BC05E8FF}" srcId="{286FD6BF-8CE0-4823-A3D4-B928BBDC9EAE}" destId="{7D2835BA-0535-43B0-9428-4AC4ABEEF0A8}" srcOrd="4" destOrd="0" parTransId="{B206B541-141C-4E7C-82F3-C3CA1A8E965E}" sibTransId="{E5E181FB-6785-492D-B06F-3F8D616C5E91}"/>
    <dgm:cxn modelId="{7E46E0FA-10C9-4EBE-9B1A-505D367CE55B}" srcId="{286FD6BF-8CE0-4823-A3D4-B928BBDC9EAE}" destId="{FECB3006-CC9B-493C-9811-17CEA5ECBD81}" srcOrd="0" destOrd="0" parTransId="{9F17E55A-22D7-4F94-89B8-58EB6918F41D}" sibTransId="{D9CF438D-5AA9-4689-91CF-BD2ABD0A7435}"/>
    <dgm:cxn modelId="{AEE244FD-8D62-4419-944D-955E5971EBFF}" type="presOf" srcId="{7D2835BA-0535-43B0-9428-4AC4ABEEF0A8}" destId="{D0242145-B0BA-4A6A-8292-9697BA3EBF00}" srcOrd="1" destOrd="0" presId="urn:microsoft.com/office/officeart/2005/8/layout/list1"/>
    <dgm:cxn modelId="{D6FBBB4C-6297-4C63-A46F-489D5E7F2837}" type="presParOf" srcId="{4A3BC630-B3D5-456E-BCE3-4916AA9F3F6D}" destId="{4B4E2A8F-AD90-4DC6-9184-FAEBC73B10CF}" srcOrd="0" destOrd="0" presId="urn:microsoft.com/office/officeart/2005/8/layout/list1"/>
    <dgm:cxn modelId="{0E929BF8-04C4-47CA-90A9-DF68801B0DE4}" type="presParOf" srcId="{4B4E2A8F-AD90-4DC6-9184-FAEBC73B10CF}" destId="{8E4C03FE-8402-4506-BFE9-75E39E5101EB}" srcOrd="0" destOrd="0" presId="urn:microsoft.com/office/officeart/2005/8/layout/list1"/>
    <dgm:cxn modelId="{2B96157E-3527-474A-BED3-A8FC5AA17681}" type="presParOf" srcId="{4B4E2A8F-AD90-4DC6-9184-FAEBC73B10CF}" destId="{D46DCA49-75F0-4397-AF14-8650F70C7355}" srcOrd="1" destOrd="0" presId="urn:microsoft.com/office/officeart/2005/8/layout/list1"/>
    <dgm:cxn modelId="{312FC2D7-BD70-42E8-9BDF-86D0BD13EAB7}" type="presParOf" srcId="{4A3BC630-B3D5-456E-BCE3-4916AA9F3F6D}" destId="{8EA89F50-8995-4D56-A209-7C585A456B4A}" srcOrd="1" destOrd="0" presId="urn:microsoft.com/office/officeart/2005/8/layout/list1"/>
    <dgm:cxn modelId="{D463BB09-DBBF-4A54-8750-D0551B321EE9}" type="presParOf" srcId="{4A3BC630-B3D5-456E-BCE3-4916AA9F3F6D}" destId="{F1E2C0C5-B954-4D96-A989-30796C4DD843}" srcOrd="2" destOrd="0" presId="urn:microsoft.com/office/officeart/2005/8/layout/list1"/>
    <dgm:cxn modelId="{0B56B30F-B5DE-47FF-8E58-E8DD09B2308A}" type="presParOf" srcId="{4A3BC630-B3D5-456E-BCE3-4916AA9F3F6D}" destId="{1D273B66-A01F-4FF4-AD00-E276974ABF2C}" srcOrd="3" destOrd="0" presId="urn:microsoft.com/office/officeart/2005/8/layout/list1"/>
    <dgm:cxn modelId="{C5FC24CB-504D-4669-90E8-5EAF7D062246}" type="presParOf" srcId="{4A3BC630-B3D5-456E-BCE3-4916AA9F3F6D}" destId="{169A68F2-C619-48E0-BDC6-727799C2C653}" srcOrd="4" destOrd="0" presId="urn:microsoft.com/office/officeart/2005/8/layout/list1"/>
    <dgm:cxn modelId="{A615C2E8-12FF-482F-8EA6-3A0FE017C8D5}" type="presParOf" srcId="{169A68F2-C619-48E0-BDC6-727799C2C653}" destId="{5FD3C036-AA4E-4362-8195-B6FBA2D53053}" srcOrd="0" destOrd="0" presId="urn:microsoft.com/office/officeart/2005/8/layout/list1"/>
    <dgm:cxn modelId="{99A140E4-BEEB-44CA-8421-AF9A98150B41}" type="presParOf" srcId="{169A68F2-C619-48E0-BDC6-727799C2C653}" destId="{BCAF7924-D156-4E26-AAFE-85A7A6B2ECAF}" srcOrd="1" destOrd="0" presId="urn:microsoft.com/office/officeart/2005/8/layout/list1"/>
    <dgm:cxn modelId="{1944E140-4DE2-4A3F-8062-8D407EF91DA4}" type="presParOf" srcId="{4A3BC630-B3D5-456E-BCE3-4916AA9F3F6D}" destId="{175690AD-62AD-4C30-A8A4-8E8570BCD687}" srcOrd="5" destOrd="0" presId="urn:microsoft.com/office/officeart/2005/8/layout/list1"/>
    <dgm:cxn modelId="{341EEEDF-031E-4A74-AB4F-6A6030CF079C}" type="presParOf" srcId="{4A3BC630-B3D5-456E-BCE3-4916AA9F3F6D}" destId="{85A87F5F-54DF-4A72-939E-6CFE840A8F51}" srcOrd="6" destOrd="0" presId="urn:microsoft.com/office/officeart/2005/8/layout/list1"/>
    <dgm:cxn modelId="{4DB17D08-4097-4B4A-955C-2A638DFECF77}" type="presParOf" srcId="{4A3BC630-B3D5-456E-BCE3-4916AA9F3F6D}" destId="{FBC3B623-50CE-4EBE-955E-90B8C1873431}" srcOrd="7" destOrd="0" presId="urn:microsoft.com/office/officeart/2005/8/layout/list1"/>
    <dgm:cxn modelId="{27F7E49C-6B37-435C-AE46-443A38B126BC}" type="presParOf" srcId="{4A3BC630-B3D5-456E-BCE3-4916AA9F3F6D}" destId="{BC029948-608D-4E1A-9638-7E5263EB5A0A}" srcOrd="8" destOrd="0" presId="urn:microsoft.com/office/officeart/2005/8/layout/list1"/>
    <dgm:cxn modelId="{553D4B37-8101-48B0-A174-4FEC252C7688}" type="presParOf" srcId="{BC029948-608D-4E1A-9638-7E5263EB5A0A}" destId="{E158348A-B137-47B7-BB98-8C739A875DCE}" srcOrd="0" destOrd="0" presId="urn:microsoft.com/office/officeart/2005/8/layout/list1"/>
    <dgm:cxn modelId="{914D1690-C529-43FB-841F-2F72D0AF2336}" type="presParOf" srcId="{BC029948-608D-4E1A-9638-7E5263EB5A0A}" destId="{45CA6EFA-6201-4E64-90F8-4690061886A4}" srcOrd="1" destOrd="0" presId="urn:microsoft.com/office/officeart/2005/8/layout/list1"/>
    <dgm:cxn modelId="{F179B9FF-935C-421D-B67D-0D1987EF1205}" type="presParOf" srcId="{4A3BC630-B3D5-456E-BCE3-4916AA9F3F6D}" destId="{7775BE34-2183-4CE7-95CF-7C6E43D5C7AA}" srcOrd="9" destOrd="0" presId="urn:microsoft.com/office/officeart/2005/8/layout/list1"/>
    <dgm:cxn modelId="{0A671EBB-48AC-4387-8B3F-E75B95A885E3}" type="presParOf" srcId="{4A3BC630-B3D5-456E-BCE3-4916AA9F3F6D}" destId="{195F67B9-7229-4087-AB44-82C6480DF6C8}" srcOrd="10" destOrd="0" presId="urn:microsoft.com/office/officeart/2005/8/layout/list1"/>
    <dgm:cxn modelId="{67697E4F-9870-4E94-A529-66DD2B331DDC}" type="presParOf" srcId="{4A3BC630-B3D5-456E-BCE3-4916AA9F3F6D}" destId="{6454E4E6-822A-42B9-92F7-B940D1C82F31}" srcOrd="11" destOrd="0" presId="urn:microsoft.com/office/officeart/2005/8/layout/list1"/>
    <dgm:cxn modelId="{C6F45D43-B1AD-47BE-96F9-F496864B2C38}" type="presParOf" srcId="{4A3BC630-B3D5-456E-BCE3-4916AA9F3F6D}" destId="{726B52A5-C049-4E57-ADA1-3227A72EEDBB}" srcOrd="12" destOrd="0" presId="urn:microsoft.com/office/officeart/2005/8/layout/list1"/>
    <dgm:cxn modelId="{FCB4409C-EBB8-4EA9-B80F-90903C867BEC}" type="presParOf" srcId="{726B52A5-C049-4E57-ADA1-3227A72EEDBB}" destId="{951CEAD6-0F2D-4247-ABA3-A3D88F3A8FBD}" srcOrd="0" destOrd="0" presId="urn:microsoft.com/office/officeart/2005/8/layout/list1"/>
    <dgm:cxn modelId="{8F335229-9520-4E2B-A13A-E1A2686BCFDA}" type="presParOf" srcId="{726B52A5-C049-4E57-ADA1-3227A72EEDBB}" destId="{A6E7C585-658D-477F-899F-D4C48590A1C3}" srcOrd="1" destOrd="0" presId="urn:microsoft.com/office/officeart/2005/8/layout/list1"/>
    <dgm:cxn modelId="{DA26AAF2-674A-43C4-A9F5-ADF2D0139377}" type="presParOf" srcId="{4A3BC630-B3D5-456E-BCE3-4916AA9F3F6D}" destId="{7571865F-8371-4262-8206-9C7022255403}" srcOrd="13" destOrd="0" presId="urn:microsoft.com/office/officeart/2005/8/layout/list1"/>
    <dgm:cxn modelId="{6162A6BB-D8C5-45CE-88FB-4A69129CC0D7}" type="presParOf" srcId="{4A3BC630-B3D5-456E-BCE3-4916AA9F3F6D}" destId="{2D90375C-FDB2-4621-A16E-14E4BC01263B}" srcOrd="14" destOrd="0" presId="urn:microsoft.com/office/officeart/2005/8/layout/list1"/>
    <dgm:cxn modelId="{756DD28B-9720-4CE6-B57D-0651CF9A49B2}" type="presParOf" srcId="{4A3BC630-B3D5-456E-BCE3-4916AA9F3F6D}" destId="{0AF5C31D-82C1-40A9-9806-7CC407BD38C2}" srcOrd="15" destOrd="0" presId="urn:microsoft.com/office/officeart/2005/8/layout/list1"/>
    <dgm:cxn modelId="{504D22E1-20EE-4D37-9AC5-AC59F9D02540}" type="presParOf" srcId="{4A3BC630-B3D5-456E-BCE3-4916AA9F3F6D}" destId="{9377D078-FDD2-48D9-B2C5-F26E258B1983}" srcOrd="16" destOrd="0" presId="urn:microsoft.com/office/officeart/2005/8/layout/list1"/>
    <dgm:cxn modelId="{3A0746B8-462B-4C48-8FE8-7D823296A9D8}" type="presParOf" srcId="{9377D078-FDD2-48D9-B2C5-F26E258B1983}" destId="{5643F67A-249B-4329-9DB9-A6D5814CC3BA}" srcOrd="0" destOrd="0" presId="urn:microsoft.com/office/officeart/2005/8/layout/list1"/>
    <dgm:cxn modelId="{305228C8-D983-4FD3-BE31-E85B17A21C22}" type="presParOf" srcId="{9377D078-FDD2-48D9-B2C5-F26E258B1983}" destId="{D0242145-B0BA-4A6A-8292-9697BA3EBF00}" srcOrd="1" destOrd="0" presId="urn:microsoft.com/office/officeart/2005/8/layout/list1"/>
    <dgm:cxn modelId="{DBC4B455-B244-4B85-A5A7-5C2F0AC8A7C7}" type="presParOf" srcId="{4A3BC630-B3D5-456E-BCE3-4916AA9F3F6D}" destId="{337B722F-51FB-496D-8BB1-FD48778FA8D6}" srcOrd="17" destOrd="0" presId="urn:microsoft.com/office/officeart/2005/8/layout/list1"/>
    <dgm:cxn modelId="{C59783D3-2AAF-4245-8FF4-EF88BBC8EB88}" type="presParOf" srcId="{4A3BC630-B3D5-456E-BCE3-4916AA9F3F6D}" destId="{3EA644DC-DCEB-4BC6-AC19-D2283CC6507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6FD6BF-8CE0-4823-A3D4-B928BBDC9EAE}"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FECB3006-CC9B-493C-9811-17CEA5ECBD81}">
      <dgm:prSet phldrT="[Texto]" custT="1"/>
      <dgm:spPr/>
      <dgm:t>
        <a:bodyPr/>
        <a:lstStyle/>
        <a:p>
          <a:r>
            <a:rPr lang="es-EC" sz="1100" dirty="0">
              <a:effectLst/>
              <a:latin typeface="Times New Roman" panose="02020603050405020304" pitchFamily="18" charset="0"/>
              <a:cs typeface="Times New Roman" panose="02020603050405020304" pitchFamily="18" charset="0"/>
            </a:rPr>
            <a:t>R: optimización tiempo y recursos por ISO 50001, considerar Simulación energética cuando la industria no es muy grande.</a:t>
          </a:r>
          <a:endParaRPr lang="es-EC" sz="1100" dirty="0">
            <a:latin typeface="Times New Roman" panose="02020603050405020304" pitchFamily="18" charset="0"/>
            <a:cs typeface="Times New Roman" panose="02020603050405020304" pitchFamily="18" charset="0"/>
          </a:endParaRPr>
        </a:p>
      </dgm:t>
    </dgm:pt>
    <dgm:pt modelId="{9F17E55A-22D7-4F94-89B8-58EB6918F41D}" type="parTrans" cxnId="{7E46E0FA-10C9-4EBE-9B1A-505D367CE55B}">
      <dgm:prSet/>
      <dgm:spPr/>
      <dgm:t>
        <a:bodyPr/>
        <a:lstStyle/>
        <a:p>
          <a:endParaRPr lang="es-EC" sz="1100">
            <a:latin typeface="Times New Roman" panose="02020603050405020304" pitchFamily="18" charset="0"/>
            <a:cs typeface="Times New Roman" panose="02020603050405020304" pitchFamily="18" charset="0"/>
          </a:endParaRPr>
        </a:p>
      </dgm:t>
    </dgm:pt>
    <dgm:pt modelId="{D9CF438D-5AA9-4689-91CF-BD2ABD0A7435}" type="sibTrans" cxnId="{7E46E0FA-10C9-4EBE-9B1A-505D367CE55B}">
      <dgm:prSet/>
      <dgm:spPr/>
      <dgm:t>
        <a:bodyPr/>
        <a:lstStyle/>
        <a:p>
          <a:endParaRPr lang="es-EC" sz="1100">
            <a:latin typeface="Times New Roman" panose="02020603050405020304" pitchFamily="18" charset="0"/>
            <a:cs typeface="Times New Roman" panose="02020603050405020304" pitchFamily="18" charset="0"/>
          </a:endParaRPr>
        </a:p>
      </dgm:t>
    </dgm:pt>
    <dgm:pt modelId="{6D1FC7D7-51E6-493A-854E-372FA46399DE}">
      <dgm:prSet custT="1"/>
      <dgm:spPr/>
      <dgm:t>
        <a:bodyPr/>
        <a:lstStyle/>
        <a:p>
          <a:r>
            <a:rPr lang="es-EC" sz="1100" dirty="0">
              <a:effectLst/>
              <a:latin typeface="Times New Roman" panose="02020603050405020304" pitchFamily="18" charset="0"/>
              <a:ea typeface="Calibri" panose="020F0502020204030204" pitchFamily="34" charset="0"/>
              <a:cs typeface="Times New Roman" panose="02020603050405020304" pitchFamily="18" charset="0"/>
            </a:rPr>
            <a:t>R: Considerar una rentabilidad del 1% o menor a las ganancias de la empresa. </a:t>
          </a:r>
        </a:p>
      </dgm:t>
    </dgm:pt>
    <dgm:pt modelId="{66AD2B6B-EA26-4363-B4C0-0BAF03E050EF}" type="parTrans" cxnId="{1AB3CB98-43BD-4602-9CCA-4A198065EFBD}">
      <dgm:prSet/>
      <dgm:spPr/>
      <dgm:t>
        <a:bodyPr/>
        <a:lstStyle/>
        <a:p>
          <a:endParaRPr lang="es-EC" sz="1100">
            <a:latin typeface="Times New Roman" panose="02020603050405020304" pitchFamily="18" charset="0"/>
            <a:cs typeface="Times New Roman" panose="02020603050405020304" pitchFamily="18" charset="0"/>
          </a:endParaRPr>
        </a:p>
      </dgm:t>
    </dgm:pt>
    <dgm:pt modelId="{0F3D7605-D52E-4AF1-9474-9371BF80084C}" type="sibTrans" cxnId="{1AB3CB98-43BD-4602-9CCA-4A198065EFBD}">
      <dgm:prSet/>
      <dgm:spPr/>
      <dgm:t>
        <a:bodyPr/>
        <a:lstStyle/>
        <a:p>
          <a:endParaRPr lang="es-EC" sz="1100">
            <a:latin typeface="Times New Roman" panose="02020603050405020304" pitchFamily="18" charset="0"/>
            <a:cs typeface="Times New Roman" panose="02020603050405020304" pitchFamily="18" charset="0"/>
          </a:endParaRPr>
        </a:p>
      </dgm:t>
    </dgm:pt>
    <dgm:pt modelId="{F6DA6567-BB40-4797-B1A4-B0F4E1888C1A}">
      <dgm:prSet custT="1"/>
      <dgm:spPr/>
      <dgm:t>
        <a:bodyPr/>
        <a:lstStyle/>
        <a:p>
          <a:r>
            <a:rPr lang="es-ES" sz="1100" dirty="0">
              <a:effectLst/>
              <a:latin typeface="Times New Roman" panose="02020603050405020304" pitchFamily="18" charset="0"/>
              <a:ea typeface="Calibri" panose="020F0502020204030204" pitchFamily="34" charset="0"/>
              <a:cs typeface="Times New Roman" panose="02020603050405020304" pitchFamily="18" charset="0"/>
            </a:rPr>
            <a:t>R: Apoyarse de la Norma INTE B5:2006</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9F861D4F-3481-440A-8EDA-F2BFF020E6B6}" type="parTrans" cxnId="{812533DD-D1A5-4B5C-8AA6-FF073EF308C5}">
      <dgm:prSet/>
      <dgm:spPr/>
      <dgm:t>
        <a:bodyPr/>
        <a:lstStyle/>
        <a:p>
          <a:endParaRPr lang="es-EC" sz="1100">
            <a:latin typeface="Times New Roman" panose="02020603050405020304" pitchFamily="18" charset="0"/>
            <a:cs typeface="Times New Roman" panose="02020603050405020304" pitchFamily="18" charset="0"/>
          </a:endParaRPr>
        </a:p>
      </dgm:t>
    </dgm:pt>
    <dgm:pt modelId="{654D6BD1-3301-4960-9CD7-6C3DAB07A515}" type="sibTrans" cxnId="{812533DD-D1A5-4B5C-8AA6-FF073EF308C5}">
      <dgm:prSet/>
      <dgm:spPr/>
      <dgm:t>
        <a:bodyPr/>
        <a:lstStyle/>
        <a:p>
          <a:endParaRPr lang="es-EC" sz="1100">
            <a:latin typeface="Times New Roman" panose="02020603050405020304" pitchFamily="18" charset="0"/>
            <a:cs typeface="Times New Roman" panose="02020603050405020304" pitchFamily="18" charset="0"/>
          </a:endParaRPr>
        </a:p>
      </dgm:t>
    </dgm:pt>
    <dgm:pt modelId="{34879E63-6584-4665-917E-99C3E043CCD7}">
      <dgm:prSet custT="1"/>
      <dgm:spPr/>
      <dgm:t>
        <a:bodyPr/>
        <a:lstStyle/>
        <a:p>
          <a:r>
            <a:rPr lang="es-ES" sz="1100" dirty="0">
              <a:effectLst/>
              <a:latin typeface="Times New Roman" panose="02020603050405020304" pitchFamily="18" charset="0"/>
              <a:cs typeface="Times New Roman" panose="02020603050405020304" pitchFamily="18" charset="0"/>
            </a:rPr>
            <a:t>R: medir la cantidad de luxes por área en diferentes horarios del día, indicador lumínico </a:t>
          </a:r>
          <a:r>
            <a:rPr lang="es-ES" sz="1100">
              <a:effectLst/>
              <a:latin typeface="Times New Roman" panose="02020603050405020304" pitchFamily="18" charset="0"/>
              <a:cs typeface="Times New Roman" panose="02020603050405020304" pitchFamily="18" charset="0"/>
            </a:rPr>
            <a:t>es parte de </a:t>
          </a:r>
          <a:r>
            <a:rPr lang="es-ES" sz="1100" dirty="0" err="1">
              <a:effectLst/>
              <a:latin typeface="Times New Roman" panose="02020603050405020304" pitchFamily="18" charset="0"/>
              <a:cs typeface="Times New Roman" panose="02020603050405020304" pitchFamily="18" charset="0"/>
            </a:rPr>
            <a:t>USEs</a:t>
          </a:r>
          <a:r>
            <a:rPr lang="es-ES" sz="1100" dirty="0">
              <a:effectLst/>
              <a:latin typeface="Times New Roman" panose="02020603050405020304" pitchFamily="18" charset="0"/>
              <a:cs typeface="Times New Roman" panose="02020603050405020304" pitchFamily="18" charset="0"/>
            </a:rPr>
            <a:t> por exceso de luminosidad.</a:t>
          </a:r>
        </a:p>
      </dgm:t>
    </dgm:pt>
    <dgm:pt modelId="{7A19DA1A-398E-42A4-B921-BE497471C5B5}" type="parTrans" cxnId="{47631BB7-FBEA-4C5C-ACEB-DDD24E291479}">
      <dgm:prSet/>
      <dgm:spPr/>
      <dgm:t>
        <a:bodyPr/>
        <a:lstStyle/>
        <a:p>
          <a:endParaRPr lang="es-EC" sz="1100">
            <a:latin typeface="Times New Roman" panose="02020603050405020304" pitchFamily="18" charset="0"/>
            <a:cs typeface="Times New Roman" panose="02020603050405020304" pitchFamily="18" charset="0"/>
          </a:endParaRPr>
        </a:p>
      </dgm:t>
    </dgm:pt>
    <dgm:pt modelId="{61E2D750-AD0E-41DF-BE5B-46CC7BDDE8A9}" type="sibTrans" cxnId="{47631BB7-FBEA-4C5C-ACEB-DDD24E291479}">
      <dgm:prSet/>
      <dgm:spPr/>
      <dgm:t>
        <a:bodyPr/>
        <a:lstStyle/>
        <a:p>
          <a:endParaRPr lang="es-EC" sz="1100">
            <a:latin typeface="Times New Roman" panose="02020603050405020304" pitchFamily="18" charset="0"/>
            <a:cs typeface="Times New Roman" panose="02020603050405020304" pitchFamily="18" charset="0"/>
          </a:endParaRPr>
        </a:p>
      </dgm:t>
    </dgm:pt>
    <dgm:pt modelId="{7D2835BA-0535-43B0-9428-4AC4ABEEF0A8}">
      <dgm:prSet custT="1"/>
      <dgm:spPr/>
      <dgm:t>
        <a:bodyPr/>
        <a:lstStyle/>
        <a:p>
          <a:r>
            <a:rPr lang="es-EC" sz="1100" dirty="0">
              <a:latin typeface="Times New Roman" panose="02020603050405020304" pitchFamily="18" charset="0"/>
              <a:cs typeface="Times New Roman" panose="02020603050405020304" pitchFamily="18" charset="0"/>
            </a:rPr>
            <a:t>R: involucramiento de alta gerencia, el  éxito depende del compromiso de toda la organización en especial del liderazgo de la alta dirección.</a:t>
          </a:r>
          <a:endParaRPr lang="es-EC" sz="1100" dirty="0">
            <a:effectLst/>
            <a:latin typeface="Times New Roman" panose="02020603050405020304" pitchFamily="18" charset="0"/>
            <a:cs typeface="Times New Roman" panose="02020603050405020304" pitchFamily="18" charset="0"/>
          </a:endParaRPr>
        </a:p>
      </dgm:t>
    </dgm:pt>
    <dgm:pt modelId="{B206B541-141C-4E7C-82F3-C3CA1A8E965E}" type="parTrans" cxnId="{DC47F7E2-FBBD-4018-86F5-CDF1BC05E8FF}">
      <dgm:prSet/>
      <dgm:spPr/>
      <dgm:t>
        <a:bodyPr/>
        <a:lstStyle/>
        <a:p>
          <a:endParaRPr lang="es-EC" sz="1100">
            <a:latin typeface="Times New Roman" panose="02020603050405020304" pitchFamily="18" charset="0"/>
            <a:cs typeface="Times New Roman" panose="02020603050405020304" pitchFamily="18" charset="0"/>
          </a:endParaRPr>
        </a:p>
      </dgm:t>
    </dgm:pt>
    <dgm:pt modelId="{E5E181FB-6785-492D-B06F-3F8D616C5E91}" type="sibTrans" cxnId="{DC47F7E2-FBBD-4018-86F5-CDF1BC05E8FF}">
      <dgm:prSet/>
      <dgm:spPr/>
      <dgm:t>
        <a:bodyPr/>
        <a:lstStyle/>
        <a:p>
          <a:endParaRPr lang="es-EC" sz="1100">
            <a:latin typeface="Times New Roman" panose="02020603050405020304" pitchFamily="18" charset="0"/>
            <a:cs typeface="Times New Roman" panose="02020603050405020304" pitchFamily="18" charset="0"/>
          </a:endParaRPr>
        </a:p>
      </dgm:t>
    </dgm:pt>
    <dgm:pt modelId="{4A3BC630-B3D5-456E-BCE3-4916AA9F3F6D}" type="pres">
      <dgm:prSet presAssocID="{286FD6BF-8CE0-4823-A3D4-B928BBDC9EAE}" presName="linear" presStyleCnt="0">
        <dgm:presLayoutVars>
          <dgm:dir/>
          <dgm:animLvl val="lvl"/>
          <dgm:resizeHandles val="exact"/>
        </dgm:presLayoutVars>
      </dgm:prSet>
      <dgm:spPr/>
    </dgm:pt>
    <dgm:pt modelId="{4B4E2A8F-AD90-4DC6-9184-FAEBC73B10CF}" type="pres">
      <dgm:prSet presAssocID="{FECB3006-CC9B-493C-9811-17CEA5ECBD81}" presName="parentLin" presStyleCnt="0"/>
      <dgm:spPr/>
    </dgm:pt>
    <dgm:pt modelId="{8E4C03FE-8402-4506-BFE9-75E39E5101EB}" type="pres">
      <dgm:prSet presAssocID="{FECB3006-CC9B-493C-9811-17CEA5ECBD81}" presName="parentLeftMargin" presStyleLbl="node1" presStyleIdx="0" presStyleCnt="5"/>
      <dgm:spPr/>
    </dgm:pt>
    <dgm:pt modelId="{D46DCA49-75F0-4397-AF14-8650F70C7355}" type="pres">
      <dgm:prSet presAssocID="{FECB3006-CC9B-493C-9811-17CEA5ECBD81}" presName="parentText" presStyleLbl="node1" presStyleIdx="0" presStyleCnt="5" custScaleX="140192" custScaleY="192439" custLinFactNeighborX="-13046" custLinFactNeighborY="-1343">
        <dgm:presLayoutVars>
          <dgm:chMax val="0"/>
          <dgm:bulletEnabled val="1"/>
        </dgm:presLayoutVars>
      </dgm:prSet>
      <dgm:spPr/>
    </dgm:pt>
    <dgm:pt modelId="{8EA89F50-8995-4D56-A209-7C585A456B4A}" type="pres">
      <dgm:prSet presAssocID="{FECB3006-CC9B-493C-9811-17CEA5ECBD81}" presName="negativeSpace" presStyleCnt="0"/>
      <dgm:spPr/>
    </dgm:pt>
    <dgm:pt modelId="{F1E2C0C5-B954-4D96-A989-30796C4DD843}" type="pres">
      <dgm:prSet presAssocID="{FECB3006-CC9B-493C-9811-17CEA5ECBD81}" presName="childText" presStyleLbl="conFgAcc1" presStyleIdx="0" presStyleCnt="5">
        <dgm:presLayoutVars>
          <dgm:bulletEnabled val="1"/>
        </dgm:presLayoutVars>
      </dgm:prSet>
      <dgm:spPr/>
    </dgm:pt>
    <dgm:pt modelId="{1D273B66-A01F-4FF4-AD00-E276974ABF2C}" type="pres">
      <dgm:prSet presAssocID="{D9CF438D-5AA9-4689-91CF-BD2ABD0A7435}" presName="spaceBetweenRectangles" presStyleCnt="0"/>
      <dgm:spPr/>
    </dgm:pt>
    <dgm:pt modelId="{169A68F2-C619-48E0-BDC6-727799C2C653}" type="pres">
      <dgm:prSet presAssocID="{6D1FC7D7-51E6-493A-854E-372FA46399DE}" presName="parentLin" presStyleCnt="0"/>
      <dgm:spPr/>
    </dgm:pt>
    <dgm:pt modelId="{5FD3C036-AA4E-4362-8195-B6FBA2D53053}" type="pres">
      <dgm:prSet presAssocID="{6D1FC7D7-51E6-493A-854E-372FA46399DE}" presName="parentLeftMargin" presStyleLbl="node1" presStyleIdx="0" presStyleCnt="5"/>
      <dgm:spPr/>
    </dgm:pt>
    <dgm:pt modelId="{BCAF7924-D156-4E26-AAFE-85A7A6B2ECAF}" type="pres">
      <dgm:prSet presAssocID="{6D1FC7D7-51E6-493A-854E-372FA46399DE}" presName="parentText" presStyleLbl="node1" presStyleIdx="1" presStyleCnt="5" custScaleX="142857" custScaleY="190927">
        <dgm:presLayoutVars>
          <dgm:chMax val="0"/>
          <dgm:bulletEnabled val="1"/>
        </dgm:presLayoutVars>
      </dgm:prSet>
      <dgm:spPr/>
    </dgm:pt>
    <dgm:pt modelId="{175690AD-62AD-4C30-A8A4-8E8570BCD687}" type="pres">
      <dgm:prSet presAssocID="{6D1FC7D7-51E6-493A-854E-372FA46399DE}" presName="negativeSpace" presStyleCnt="0"/>
      <dgm:spPr/>
    </dgm:pt>
    <dgm:pt modelId="{85A87F5F-54DF-4A72-939E-6CFE840A8F51}" type="pres">
      <dgm:prSet presAssocID="{6D1FC7D7-51E6-493A-854E-372FA46399DE}" presName="childText" presStyleLbl="conFgAcc1" presStyleIdx="1" presStyleCnt="5">
        <dgm:presLayoutVars>
          <dgm:bulletEnabled val="1"/>
        </dgm:presLayoutVars>
      </dgm:prSet>
      <dgm:spPr/>
    </dgm:pt>
    <dgm:pt modelId="{FBC3B623-50CE-4EBE-955E-90B8C1873431}" type="pres">
      <dgm:prSet presAssocID="{0F3D7605-D52E-4AF1-9474-9371BF80084C}" presName="spaceBetweenRectangles" presStyleCnt="0"/>
      <dgm:spPr/>
    </dgm:pt>
    <dgm:pt modelId="{BC029948-608D-4E1A-9638-7E5263EB5A0A}" type="pres">
      <dgm:prSet presAssocID="{F6DA6567-BB40-4797-B1A4-B0F4E1888C1A}" presName="parentLin" presStyleCnt="0"/>
      <dgm:spPr/>
    </dgm:pt>
    <dgm:pt modelId="{E158348A-B137-47B7-BB98-8C739A875DCE}" type="pres">
      <dgm:prSet presAssocID="{F6DA6567-BB40-4797-B1A4-B0F4E1888C1A}" presName="parentLeftMargin" presStyleLbl="node1" presStyleIdx="1" presStyleCnt="5"/>
      <dgm:spPr/>
    </dgm:pt>
    <dgm:pt modelId="{45CA6EFA-6201-4E64-90F8-4690061886A4}" type="pres">
      <dgm:prSet presAssocID="{F6DA6567-BB40-4797-B1A4-B0F4E1888C1A}" presName="parentText" presStyleLbl="node1" presStyleIdx="2" presStyleCnt="5" custScaleX="142857" custScaleY="125429">
        <dgm:presLayoutVars>
          <dgm:chMax val="0"/>
          <dgm:bulletEnabled val="1"/>
        </dgm:presLayoutVars>
      </dgm:prSet>
      <dgm:spPr/>
    </dgm:pt>
    <dgm:pt modelId="{7775BE34-2183-4CE7-95CF-7C6E43D5C7AA}" type="pres">
      <dgm:prSet presAssocID="{F6DA6567-BB40-4797-B1A4-B0F4E1888C1A}" presName="negativeSpace" presStyleCnt="0"/>
      <dgm:spPr/>
    </dgm:pt>
    <dgm:pt modelId="{195F67B9-7229-4087-AB44-82C6480DF6C8}" type="pres">
      <dgm:prSet presAssocID="{F6DA6567-BB40-4797-B1A4-B0F4E1888C1A}" presName="childText" presStyleLbl="conFgAcc1" presStyleIdx="2" presStyleCnt="5">
        <dgm:presLayoutVars>
          <dgm:bulletEnabled val="1"/>
        </dgm:presLayoutVars>
      </dgm:prSet>
      <dgm:spPr/>
    </dgm:pt>
    <dgm:pt modelId="{6454E4E6-822A-42B9-92F7-B940D1C82F31}" type="pres">
      <dgm:prSet presAssocID="{654D6BD1-3301-4960-9CD7-6C3DAB07A515}" presName="spaceBetweenRectangles" presStyleCnt="0"/>
      <dgm:spPr/>
    </dgm:pt>
    <dgm:pt modelId="{726B52A5-C049-4E57-ADA1-3227A72EEDBB}" type="pres">
      <dgm:prSet presAssocID="{34879E63-6584-4665-917E-99C3E043CCD7}" presName="parentLin" presStyleCnt="0"/>
      <dgm:spPr/>
    </dgm:pt>
    <dgm:pt modelId="{951CEAD6-0F2D-4247-ABA3-A3D88F3A8FBD}" type="pres">
      <dgm:prSet presAssocID="{34879E63-6584-4665-917E-99C3E043CCD7}" presName="parentLeftMargin" presStyleLbl="node1" presStyleIdx="2" presStyleCnt="5"/>
      <dgm:spPr/>
    </dgm:pt>
    <dgm:pt modelId="{A6E7C585-658D-477F-899F-D4C48590A1C3}" type="pres">
      <dgm:prSet presAssocID="{34879E63-6584-4665-917E-99C3E043CCD7}" presName="parentText" presStyleLbl="node1" presStyleIdx="3" presStyleCnt="5" custScaleX="142857" custScaleY="149289">
        <dgm:presLayoutVars>
          <dgm:chMax val="0"/>
          <dgm:bulletEnabled val="1"/>
        </dgm:presLayoutVars>
      </dgm:prSet>
      <dgm:spPr/>
    </dgm:pt>
    <dgm:pt modelId="{7571865F-8371-4262-8206-9C7022255403}" type="pres">
      <dgm:prSet presAssocID="{34879E63-6584-4665-917E-99C3E043CCD7}" presName="negativeSpace" presStyleCnt="0"/>
      <dgm:spPr/>
    </dgm:pt>
    <dgm:pt modelId="{2D90375C-FDB2-4621-A16E-14E4BC01263B}" type="pres">
      <dgm:prSet presAssocID="{34879E63-6584-4665-917E-99C3E043CCD7}" presName="childText" presStyleLbl="conFgAcc1" presStyleIdx="3" presStyleCnt="5">
        <dgm:presLayoutVars>
          <dgm:bulletEnabled val="1"/>
        </dgm:presLayoutVars>
      </dgm:prSet>
      <dgm:spPr/>
    </dgm:pt>
    <dgm:pt modelId="{0AF5C31D-82C1-40A9-9806-7CC407BD38C2}" type="pres">
      <dgm:prSet presAssocID="{61E2D750-AD0E-41DF-BE5B-46CC7BDDE8A9}" presName="spaceBetweenRectangles" presStyleCnt="0"/>
      <dgm:spPr/>
    </dgm:pt>
    <dgm:pt modelId="{9377D078-FDD2-48D9-B2C5-F26E258B1983}" type="pres">
      <dgm:prSet presAssocID="{7D2835BA-0535-43B0-9428-4AC4ABEEF0A8}" presName="parentLin" presStyleCnt="0"/>
      <dgm:spPr/>
    </dgm:pt>
    <dgm:pt modelId="{5643F67A-249B-4329-9DB9-A6D5814CC3BA}" type="pres">
      <dgm:prSet presAssocID="{7D2835BA-0535-43B0-9428-4AC4ABEEF0A8}" presName="parentLeftMargin" presStyleLbl="node1" presStyleIdx="3" presStyleCnt="5"/>
      <dgm:spPr/>
    </dgm:pt>
    <dgm:pt modelId="{D0242145-B0BA-4A6A-8292-9697BA3EBF00}" type="pres">
      <dgm:prSet presAssocID="{7D2835BA-0535-43B0-9428-4AC4ABEEF0A8}" presName="parentText" presStyleLbl="node1" presStyleIdx="4" presStyleCnt="5" custScaleX="142857" custScaleY="155705">
        <dgm:presLayoutVars>
          <dgm:chMax val="0"/>
          <dgm:bulletEnabled val="1"/>
        </dgm:presLayoutVars>
      </dgm:prSet>
      <dgm:spPr/>
    </dgm:pt>
    <dgm:pt modelId="{337B722F-51FB-496D-8BB1-FD48778FA8D6}" type="pres">
      <dgm:prSet presAssocID="{7D2835BA-0535-43B0-9428-4AC4ABEEF0A8}" presName="negativeSpace" presStyleCnt="0"/>
      <dgm:spPr/>
    </dgm:pt>
    <dgm:pt modelId="{3EA644DC-DCEB-4BC6-AC19-D2283CC65077}" type="pres">
      <dgm:prSet presAssocID="{7D2835BA-0535-43B0-9428-4AC4ABEEF0A8}" presName="childText" presStyleLbl="conFgAcc1" presStyleIdx="4" presStyleCnt="5">
        <dgm:presLayoutVars>
          <dgm:bulletEnabled val="1"/>
        </dgm:presLayoutVars>
      </dgm:prSet>
      <dgm:spPr/>
    </dgm:pt>
  </dgm:ptLst>
  <dgm:cxnLst>
    <dgm:cxn modelId="{43FED713-EE33-4244-94B6-F3FE7E966AA4}" type="presOf" srcId="{286FD6BF-8CE0-4823-A3D4-B928BBDC9EAE}" destId="{4A3BC630-B3D5-456E-BCE3-4916AA9F3F6D}" srcOrd="0" destOrd="0" presId="urn:microsoft.com/office/officeart/2005/8/layout/list1"/>
    <dgm:cxn modelId="{4B6A9D6D-0D3C-4879-93BB-ED93B386B441}" type="presOf" srcId="{FECB3006-CC9B-493C-9811-17CEA5ECBD81}" destId="{D46DCA49-75F0-4397-AF14-8650F70C7355}" srcOrd="1" destOrd="0" presId="urn:microsoft.com/office/officeart/2005/8/layout/list1"/>
    <dgm:cxn modelId="{F9C82971-0F24-4B33-A8E6-5EC0A9D16E6B}" type="presOf" srcId="{34879E63-6584-4665-917E-99C3E043CCD7}" destId="{951CEAD6-0F2D-4247-ABA3-A3D88F3A8FBD}" srcOrd="0" destOrd="0" presId="urn:microsoft.com/office/officeart/2005/8/layout/list1"/>
    <dgm:cxn modelId="{83750358-DD2C-4599-AE1B-3976E120C309}" type="presOf" srcId="{6D1FC7D7-51E6-493A-854E-372FA46399DE}" destId="{BCAF7924-D156-4E26-AAFE-85A7A6B2ECAF}" srcOrd="1" destOrd="0" presId="urn:microsoft.com/office/officeart/2005/8/layout/list1"/>
    <dgm:cxn modelId="{85ADF282-4489-4416-B09F-BD543EBE404D}" type="presOf" srcId="{7D2835BA-0535-43B0-9428-4AC4ABEEF0A8}" destId="{5643F67A-249B-4329-9DB9-A6D5814CC3BA}" srcOrd="0" destOrd="0" presId="urn:microsoft.com/office/officeart/2005/8/layout/list1"/>
    <dgm:cxn modelId="{1AB3CB98-43BD-4602-9CCA-4A198065EFBD}" srcId="{286FD6BF-8CE0-4823-A3D4-B928BBDC9EAE}" destId="{6D1FC7D7-51E6-493A-854E-372FA46399DE}" srcOrd="1" destOrd="0" parTransId="{66AD2B6B-EA26-4363-B4C0-0BAF03E050EF}" sibTransId="{0F3D7605-D52E-4AF1-9474-9371BF80084C}"/>
    <dgm:cxn modelId="{4BC896A5-5252-4981-AF7C-479806B2ABFA}" type="presOf" srcId="{F6DA6567-BB40-4797-B1A4-B0F4E1888C1A}" destId="{E158348A-B137-47B7-BB98-8C739A875DCE}" srcOrd="0" destOrd="0" presId="urn:microsoft.com/office/officeart/2005/8/layout/list1"/>
    <dgm:cxn modelId="{F40640AC-50CF-4B38-9B66-277D7B2A4938}" type="presOf" srcId="{6D1FC7D7-51E6-493A-854E-372FA46399DE}" destId="{5FD3C036-AA4E-4362-8195-B6FBA2D53053}" srcOrd="0" destOrd="0" presId="urn:microsoft.com/office/officeart/2005/8/layout/list1"/>
    <dgm:cxn modelId="{498ADFB0-76CC-4460-B6BA-D8C65B7F0A3D}" type="presOf" srcId="{F6DA6567-BB40-4797-B1A4-B0F4E1888C1A}" destId="{45CA6EFA-6201-4E64-90F8-4690061886A4}" srcOrd="1" destOrd="0" presId="urn:microsoft.com/office/officeart/2005/8/layout/list1"/>
    <dgm:cxn modelId="{47631BB7-FBEA-4C5C-ACEB-DDD24E291479}" srcId="{286FD6BF-8CE0-4823-A3D4-B928BBDC9EAE}" destId="{34879E63-6584-4665-917E-99C3E043CCD7}" srcOrd="3" destOrd="0" parTransId="{7A19DA1A-398E-42A4-B921-BE497471C5B5}" sibTransId="{61E2D750-AD0E-41DF-BE5B-46CC7BDDE8A9}"/>
    <dgm:cxn modelId="{D721E0D4-C810-4FA8-8174-3B1181BFBC6F}" type="presOf" srcId="{34879E63-6584-4665-917E-99C3E043CCD7}" destId="{A6E7C585-658D-477F-899F-D4C48590A1C3}" srcOrd="1" destOrd="0" presId="urn:microsoft.com/office/officeart/2005/8/layout/list1"/>
    <dgm:cxn modelId="{A0916DD7-F879-4D6C-85C5-0BE20906EDF1}" type="presOf" srcId="{FECB3006-CC9B-493C-9811-17CEA5ECBD81}" destId="{8E4C03FE-8402-4506-BFE9-75E39E5101EB}" srcOrd="0" destOrd="0" presId="urn:microsoft.com/office/officeart/2005/8/layout/list1"/>
    <dgm:cxn modelId="{812533DD-D1A5-4B5C-8AA6-FF073EF308C5}" srcId="{286FD6BF-8CE0-4823-A3D4-B928BBDC9EAE}" destId="{F6DA6567-BB40-4797-B1A4-B0F4E1888C1A}" srcOrd="2" destOrd="0" parTransId="{9F861D4F-3481-440A-8EDA-F2BFF020E6B6}" sibTransId="{654D6BD1-3301-4960-9CD7-6C3DAB07A515}"/>
    <dgm:cxn modelId="{DC47F7E2-FBBD-4018-86F5-CDF1BC05E8FF}" srcId="{286FD6BF-8CE0-4823-A3D4-B928BBDC9EAE}" destId="{7D2835BA-0535-43B0-9428-4AC4ABEEF0A8}" srcOrd="4" destOrd="0" parTransId="{B206B541-141C-4E7C-82F3-C3CA1A8E965E}" sibTransId="{E5E181FB-6785-492D-B06F-3F8D616C5E91}"/>
    <dgm:cxn modelId="{7E46E0FA-10C9-4EBE-9B1A-505D367CE55B}" srcId="{286FD6BF-8CE0-4823-A3D4-B928BBDC9EAE}" destId="{FECB3006-CC9B-493C-9811-17CEA5ECBD81}" srcOrd="0" destOrd="0" parTransId="{9F17E55A-22D7-4F94-89B8-58EB6918F41D}" sibTransId="{D9CF438D-5AA9-4689-91CF-BD2ABD0A7435}"/>
    <dgm:cxn modelId="{AEE244FD-8D62-4419-944D-955E5971EBFF}" type="presOf" srcId="{7D2835BA-0535-43B0-9428-4AC4ABEEF0A8}" destId="{D0242145-B0BA-4A6A-8292-9697BA3EBF00}" srcOrd="1" destOrd="0" presId="urn:microsoft.com/office/officeart/2005/8/layout/list1"/>
    <dgm:cxn modelId="{D6FBBB4C-6297-4C63-A46F-489D5E7F2837}" type="presParOf" srcId="{4A3BC630-B3D5-456E-BCE3-4916AA9F3F6D}" destId="{4B4E2A8F-AD90-4DC6-9184-FAEBC73B10CF}" srcOrd="0" destOrd="0" presId="urn:microsoft.com/office/officeart/2005/8/layout/list1"/>
    <dgm:cxn modelId="{0E929BF8-04C4-47CA-90A9-DF68801B0DE4}" type="presParOf" srcId="{4B4E2A8F-AD90-4DC6-9184-FAEBC73B10CF}" destId="{8E4C03FE-8402-4506-BFE9-75E39E5101EB}" srcOrd="0" destOrd="0" presId="urn:microsoft.com/office/officeart/2005/8/layout/list1"/>
    <dgm:cxn modelId="{2B96157E-3527-474A-BED3-A8FC5AA17681}" type="presParOf" srcId="{4B4E2A8F-AD90-4DC6-9184-FAEBC73B10CF}" destId="{D46DCA49-75F0-4397-AF14-8650F70C7355}" srcOrd="1" destOrd="0" presId="urn:microsoft.com/office/officeart/2005/8/layout/list1"/>
    <dgm:cxn modelId="{312FC2D7-BD70-42E8-9BDF-86D0BD13EAB7}" type="presParOf" srcId="{4A3BC630-B3D5-456E-BCE3-4916AA9F3F6D}" destId="{8EA89F50-8995-4D56-A209-7C585A456B4A}" srcOrd="1" destOrd="0" presId="urn:microsoft.com/office/officeart/2005/8/layout/list1"/>
    <dgm:cxn modelId="{D463BB09-DBBF-4A54-8750-D0551B321EE9}" type="presParOf" srcId="{4A3BC630-B3D5-456E-BCE3-4916AA9F3F6D}" destId="{F1E2C0C5-B954-4D96-A989-30796C4DD843}" srcOrd="2" destOrd="0" presId="urn:microsoft.com/office/officeart/2005/8/layout/list1"/>
    <dgm:cxn modelId="{0B56B30F-B5DE-47FF-8E58-E8DD09B2308A}" type="presParOf" srcId="{4A3BC630-B3D5-456E-BCE3-4916AA9F3F6D}" destId="{1D273B66-A01F-4FF4-AD00-E276974ABF2C}" srcOrd="3" destOrd="0" presId="urn:microsoft.com/office/officeart/2005/8/layout/list1"/>
    <dgm:cxn modelId="{C5FC24CB-504D-4669-90E8-5EAF7D062246}" type="presParOf" srcId="{4A3BC630-B3D5-456E-BCE3-4916AA9F3F6D}" destId="{169A68F2-C619-48E0-BDC6-727799C2C653}" srcOrd="4" destOrd="0" presId="urn:microsoft.com/office/officeart/2005/8/layout/list1"/>
    <dgm:cxn modelId="{A615C2E8-12FF-482F-8EA6-3A0FE017C8D5}" type="presParOf" srcId="{169A68F2-C619-48E0-BDC6-727799C2C653}" destId="{5FD3C036-AA4E-4362-8195-B6FBA2D53053}" srcOrd="0" destOrd="0" presId="urn:microsoft.com/office/officeart/2005/8/layout/list1"/>
    <dgm:cxn modelId="{99A140E4-BEEB-44CA-8421-AF9A98150B41}" type="presParOf" srcId="{169A68F2-C619-48E0-BDC6-727799C2C653}" destId="{BCAF7924-D156-4E26-AAFE-85A7A6B2ECAF}" srcOrd="1" destOrd="0" presId="urn:microsoft.com/office/officeart/2005/8/layout/list1"/>
    <dgm:cxn modelId="{1944E140-4DE2-4A3F-8062-8D407EF91DA4}" type="presParOf" srcId="{4A3BC630-B3D5-456E-BCE3-4916AA9F3F6D}" destId="{175690AD-62AD-4C30-A8A4-8E8570BCD687}" srcOrd="5" destOrd="0" presId="urn:microsoft.com/office/officeart/2005/8/layout/list1"/>
    <dgm:cxn modelId="{341EEEDF-031E-4A74-AB4F-6A6030CF079C}" type="presParOf" srcId="{4A3BC630-B3D5-456E-BCE3-4916AA9F3F6D}" destId="{85A87F5F-54DF-4A72-939E-6CFE840A8F51}" srcOrd="6" destOrd="0" presId="urn:microsoft.com/office/officeart/2005/8/layout/list1"/>
    <dgm:cxn modelId="{4DB17D08-4097-4B4A-955C-2A638DFECF77}" type="presParOf" srcId="{4A3BC630-B3D5-456E-BCE3-4916AA9F3F6D}" destId="{FBC3B623-50CE-4EBE-955E-90B8C1873431}" srcOrd="7" destOrd="0" presId="urn:microsoft.com/office/officeart/2005/8/layout/list1"/>
    <dgm:cxn modelId="{27F7E49C-6B37-435C-AE46-443A38B126BC}" type="presParOf" srcId="{4A3BC630-B3D5-456E-BCE3-4916AA9F3F6D}" destId="{BC029948-608D-4E1A-9638-7E5263EB5A0A}" srcOrd="8" destOrd="0" presId="urn:microsoft.com/office/officeart/2005/8/layout/list1"/>
    <dgm:cxn modelId="{553D4B37-8101-48B0-A174-4FEC252C7688}" type="presParOf" srcId="{BC029948-608D-4E1A-9638-7E5263EB5A0A}" destId="{E158348A-B137-47B7-BB98-8C739A875DCE}" srcOrd="0" destOrd="0" presId="urn:microsoft.com/office/officeart/2005/8/layout/list1"/>
    <dgm:cxn modelId="{914D1690-C529-43FB-841F-2F72D0AF2336}" type="presParOf" srcId="{BC029948-608D-4E1A-9638-7E5263EB5A0A}" destId="{45CA6EFA-6201-4E64-90F8-4690061886A4}" srcOrd="1" destOrd="0" presId="urn:microsoft.com/office/officeart/2005/8/layout/list1"/>
    <dgm:cxn modelId="{F179B9FF-935C-421D-B67D-0D1987EF1205}" type="presParOf" srcId="{4A3BC630-B3D5-456E-BCE3-4916AA9F3F6D}" destId="{7775BE34-2183-4CE7-95CF-7C6E43D5C7AA}" srcOrd="9" destOrd="0" presId="urn:microsoft.com/office/officeart/2005/8/layout/list1"/>
    <dgm:cxn modelId="{0A671EBB-48AC-4387-8B3F-E75B95A885E3}" type="presParOf" srcId="{4A3BC630-B3D5-456E-BCE3-4916AA9F3F6D}" destId="{195F67B9-7229-4087-AB44-82C6480DF6C8}" srcOrd="10" destOrd="0" presId="urn:microsoft.com/office/officeart/2005/8/layout/list1"/>
    <dgm:cxn modelId="{67697E4F-9870-4E94-A529-66DD2B331DDC}" type="presParOf" srcId="{4A3BC630-B3D5-456E-BCE3-4916AA9F3F6D}" destId="{6454E4E6-822A-42B9-92F7-B940D1C82F31}" srcOrd="11" destOrd="0" presId="urn:microsoft.com/office/officeart/2005/8/layout/list1"/>
    <dgm:cxn modelId="{C6F45D43-B1AD-47BE-96F9-F496864B2C38}" type="presParOf" srcId="{4A3BC630-B3D5-456E-BCE3-4916AA9F3F6D}" destId="{726B52A5-C049-4E57-ADA1-3227A72EEDBB}" srcOrd="12" destOrd="0" presId="urn:microsoft.com/office/officeart/2005/8/layout/list1"/>
    <dgm:cxn modelId="{FCB4409C-EBB8-4EA9-B80F-90903C867BEC}" type="presParOf" srcId="{726B52A5-C049-4E57-ADA1-3227A72EEDBB}" destId="{951CEAD6-0F2D-4247-ABA3-A3D88F3A8FBD}" srcOrd="0" destOrd="0" presId="urn:microsoft.com/office/officeart/2005/8/layout/list1"/>
    <dgm:cxn modelId="{8F335229-9520-4E2B-A13A-E1A2686BCFDA}" type="presParOf" srcId="{726B52A5-C049-4E57-ADA1-3227A72EEDBB}" destId="{A6E7C585-658D-477F-899F-D4C48590A1C3}" srcOrd="1" destOrd="0" presId="urn:microsoft.com/office/officeart/2005/8/layout/list1"/>
    <dgm:cxn modelId="{DA26AAF2-674A-43C4-A9F5-ADF2D0139377}" type="presParOf" srcId="{4A3BC630-B3D5-456E-BCE3-4916AA9F3F6D}" destId="{7571865F-8371-4262-8206-9C7022255403}" srcOrd="13" destOrd="0" presId="urn:microsoft.com/office/officeart/2005/8/layout/list1"/>
    <dgm:cxn modelId="{6162A6BB-D8C5-45CE-88FB-4A69129CC0D7}" type="presParOf" srcId="{4A3BC630-B3D5-456E-BCE3-4916AA9F3F6D}" destId="{2D90375C-FDB2-4621-A16E-14E4BC01263B}" srcOrd="14" destOrd="0" presId="urn:microsoft.com/office/officeart/2005/8/layout/list1"/>
    <dgm:cxn modelId="{756DD28B-9720-4CE6-B57D-0651CF9A49B2}" type="presParOf" srcId="{4A3BC630-B3D5-456E-BCE3-4916AA9F3F6D}" destId="{0AF5C31D-82C1-40A9-9806-7CC407BD38C2}" srcOrd="15" destOrd="0" presId="urn:microsoft.com/office/officeart/2005/8/layout/list1"/>
    <dgm:cxn modelId="{504D22E1-20EE-4D37-9AC5-AC59F9D02540}" type="presParOf" srcId="{4A3BC630-B3D5-456E-BCE3-4916AA9F3F6D}" destId="{9377D078-FDD2-48D9-B2C5-F26E258B1983}" srcOrd="16" destOrd="0" presId="urn:microsoft.com/office/officeart/2005/8/layout/list1"/>
    <dgm:cxn modelId="{3A0746B8-462B-4C48-8FE8-7D823296A9D8}" type="presParOf" srcId="{9377D078-FDD2-48D9-B2C5-F26E258B1983}" destId="{5643F67A-249B-4329-9DB9-A6D5814CC3BA}" srcOrd="0" destOrd="0" presId="urn:microsoft.com/office/officeart/2005/8/layout/list1"/>
    <dgm:cxn modelId="{305228C8-D983-4FD3-BE31-E85B17A21C22}" type="presParOf" srcId="{9377D078-FDD2-48D9-B2C5-F26E258B1983}" destId="{D0242145-B0BA-4A6A-8292-9697BA3EBF00}" srcOrd="1" destOrd="0" presId="urn:microsoft.com/office/officeart/2005/8/layout/list1"/>
    <dgm:cxn modelId="{DBC4B455-B244-4B85-A5A7-5C2F0AC8A7C7}" type="presParOf" srcId="{4A3BC630-B3D5-456E-BCE3-4916AA9F3F6D}" destId="{337B722F-51FB-496D-8BB1-FD48778FA8D6}" srcOrd="17" destOrd="0" presId="urn:microsoft.com/office/officeart/2005/8/layout/list1"/>
    <dgm:cxn modelId="{C59783D3-2AAF-4245-8FF4-EF88BBC8EB88}" type="presParOf" srcId="{4A3BC630-B3D5-456E-BCE3-4916AA9F3F6D}" destId="{3EA644DC-DCEB-4BC6-AC19-D2283CC65077}"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3EC61-4BF4-4815-9719-BA65DE19DF8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59B52B89-B4ED-46D4-B05D-BB331B90C9CD}">
      <dgm:prSet phldrT="[Texto]"/>
      <dgm:spPr>
        <a:solidFill>
          <a:schemeClr val="accent2"/>
        </a:solidFill>
      </dgm:spPr>
      <dgm:t>
        <a:bodyPr/>
        <a:lstStyle/>
        <a:p>
          <a:r>
            <a:rPr lang="es-ES" dirty="0">
              <a:latin typeface="Times New Roman" panose="02020603050405020304" pitchFamily="18" charset="0"/>
              <a:cs typeface="Times New Roman" panose="02020603050405020304" pitchFamily="18" charset="0"/>
            </a:rPr>
            <a:t>Desarrollar un Sistema Integrado de Gestión Energética y Carbono Neutro, para la reducción de costos asociados al consumo de energía en la empresa AEME Representaciones Cia. Ltda.</a:t>
          </a:r>
          <a:endParaRPr lang="es-EC" dirty="0">
            <a:latin typeface="Times New Roman" panose="02020603050405020304" pitchFamily="18" charset="0"/>
            <a:cs typeface="Times New Roman" panose="02020603050405020304" pitchFamily="18" charset="0"/>
          </a:endParaRPr>
        </a:p>
      </dgm:t>
    </dgm:pt>
    <dgm:pt modelId="{030EAFBC-29BF-4127-B705-5FD245881123}" type="parTrans" cxnId="{CD683274-7EE5-42A7-AF5F-A934124DA142}">
      <dgm:prSet/>
      <dgm:spPr/>
      <dgm:t>
        <a:bodyPr/>
        <a:lstStyle/>
        <a:p>
          <a:endParaRPr lang="es-EC">
            <a:latin typeface="Times New Roman" panose="02020603050405020304" pitchFamily="18" charset="0"/>
            <a:cs typeface="Times New Roman" panose="02020603050405020304" pitchFamily="18" charset="0"/>
          </a:endParaRPr>
        </a:p>
      </dgm:t>
    </dgm:pt>
    <dgm:pt modelId="{0C854F71-AEDC-4849-912B-334D6153DA79}" type="sibTrans" cxnId="{CD683274-7EE5-42A7-AF5F-A934124DA142}">
      <dgm:prSet/>
      <dgm:spPr/>
      <dgm:t>
        <a:bodyPr/>
        <a:lstStyle/>
        <a:p>
          <a:endParaRPr lang="es-EC">
            <a:latin typeface="Times New Roman" panose="02020603050405020304" pitchFamily="18" charset="0"/>
            <a:cs typeface="Times New Roman" panose="02020603050405020304" pitchFamily="18" charset="0"/>
          </a:endParaRPr>
        </a:p>
      </dgm:t>
    </dgm:pt>
    <dgm:pt modelId="{B10EE75B-D328-4C18-AA34-3C656303CAF6}">
      <dgm:prSet phldrT="[Texto]"/>
      <dgm:spPr/>
      <dgm:t>
        <a:bodyPr/>
        <a:lstStyle/>
        <a:p>
          <a:r>
            <a:rPr lang="es-EC" dirty="0">
              <a:latin typeface="Times New Roman" panose="02020603050405020304" pitchFamily="18" charset="0"/>
              <a:cs typeface="Times New Roman" panose="02020603050405020304" pitchFamily="18" charset="0"/>
            </a:rPr>
            <a:t>Evaluar el proceso de producción de la empresa en el año 2019, mediante la determinación de los costos operativos y del consumo de energía</a:t>
          </a:r>
        </a:p>
      </dgm:t>
    </dgm:pt>
    <dgm:pt modelId="{F0BD3855-5F12-4A86-BB85-48C96CE9C7FF}" type="parTrans" cxnId="{4A61C4B8-7E82-4CC3-820C-97CE64F37F38}">
      <dgm:prSet/>
      <dgm:spPr/>
      <dgm:t>
        <a:bodyPr/>
        <a:lstStyle/>
        <a:p>
          <a:endParaRPr lang="es-EC">
            <a:latin typeface="Times New Roman" panose="02020603050405020304" pitchFamily="18" charset="0"/>
            <a:cs typeface="Times New Roman" panose="02020603050405020304" pitchFamily="18" charset="0"/>
          </a:endParaRPr>
        </a:p>
      </dgm:t>
    </dgm:pt>
    <dgm:pt modelId="{FC4B18DA-31EF-48DB-A633-6C06D163963F}" type="sibTrans" cxnId="{4A61C4B8-7E82-4CC3-820C-97CE64F37F38}">
      <dgm:prSet/>
      <dgm:spPr/>
      <dgm:t>
        <a:bodyPr/>
        <a:lstStyle/>
        <a:p>
          <a:endParaRPr lang="es-EC">
            <a:latin typeface="Times New Roman" panose="02020603050405020304" pitchFamily="18" charset="0"/>
            <a:cs typeface="Times New Roman" panose="02020603050405020304" pitchFamily="18" charset="0"/>
          </a:endParaRPr>
        </a:p>
      </dgm:t>
    </dgm:pt>
    <dgm:pt modelId="{B1028E90-D36C-4395-95CE-580325DF61C4}">
      <dgm:prSet phldrT="[Texto]"/>
      <dgm:spPr/>
      <dgm:t>
        <a:bodyPr/>
        <a:lstStyle/>
        <a:p>
          <a:pPr>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Elaborar un Sistema de Gestión Carbono Neutro, </a:t>
          </a:r>
          <a:r>
            <a:rPr lang="es-EC" dirty="0">
              <a:latin typeface="Times New Roman" panose="02020603050405020304" pitchFamily="18" charset="0"/>
              <a:cs typeface="Times New Roman" panose="02020603050405020304" pitchFamily="18" charset="0"/>
              <a:sym typeface="Wingdings" panose="05000000000000000000" pitchFamily="2" charset="2"/>
            </a:rPr>
            <a:t> ISO 14064-1</a:t>
          </a:r>
          <a:endParaRPr lang="es-EC" dirty="0">
            <a:latin typeface="Times New Roman" panose="02020603050405020304" pitchFamily="18" charset="0"/>
            <a:cs typeface="Times New Roman" panose="02020603050405020304" pitchFamily="18" charset="0"/>
          </a:endParaRPr>
        </a:p>
      </dgm:t>
    </dgm:pt>
    <dgm:pt modelId="{2C72E785-178C-4F81-BEA2-5533AA1BE44E}" type="parTrans" cxnId="{FAF2B39F-323D-44F6-B8B2-BAB077DC6268}">
      <dgm:prSet/>
      <dgm:spPr/>
      <dgm:t>
        <a:bodyPr/>
        <a:lstStyle/>
        <a:p>
          <a:endParaRPr lang="es-EC">
            <a:latin typeface="Times New Roman" panose="02020603050405020304" pitchFamily="18" charset="0"/>
            <a:cs typeface="Times New Roman" panose="02020603050405020304" pitchFamily="18" charset="0"/>
          </a:endParaRPr>
        </a:p>
      </dgm:t>
    </dgm:pt>
    <dgm:pt modelId="{23E0F433-15DD-41C1-AD51-62DF1DDE77ED}" type="sibTrans" cxnId="{FAF2B39F-323D-44F6-B8B2-BAB077DC6268}">
      <dgm:prSet/>
      <dgm:spPr/>
      <dgm:t>
        <a:bodyPr/>
        <a:lstStyle/>
        <a:p>
          <a:endParaRPr lang="es-EC">
            <a:latin typeface="Times New Roman" panose="02020603050405020304" pitchFamily="18" charset="0"/>
            <a:cs typeface="Times New Roman" panose="02020603050405020304" pitchFamily="18" charset="0"/>
          </a:endParaRPr>
        </a:p>
      </dgm:t>
    </dgm:pt>
    <dgm:pt modelId="{ABFAFC32-982D-4154-9AA1-E96470E76C81}">
      <dgm:prSet/>
      <dgm:spPr/>
      <dgm:t>
        <a:bodyPr/>
        <a:lstStyle/>
        <a:p>
          <a:pPr>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Elaborar un Sistema de Gestión de la Energía, </a:t>
          </a:r>
          <a:r>
            <a:rPr lang="es-EC" dirty="0">
              <a:latin typeface="Times New Roman" panose="02020603050405020304" pitchFamily="18" charset="0"/>
              <a:cs typeface="Times New Roman" panose="02020603050405020304" pitchFamily="18" charset="0"/>
              <a:sym typeface="Wingdings" panose="05000000000000000000" pitchFamily="2" charset="2"/>
            </a:rPr>
            <a:t>ISO 50001</a:t>
          </a:r>
          <a:endParaRPr lang="es-EC" dirty="0">
            <a:latin typeface="Times New Roman" panose="02020603050405020304" pitchFamily="18" charset="0"/>
            <a:cs typeface="Times New Roman" panose="02020603050405020304" pitchFamily="18" charset="0"/>
          </a:endParaRPr>
        </a:p>
      </dgm:t>
    </dgm:pt>
    <dgm:pt modelId="{64E572CE-2647-459D-9B58-A0EFC3D27859}" type="parTrans" cxnId="{1CC14988-4F13-43D2-AC74-DDDA9B2EBD1D}">
      <dgm:prSet/>
      <dgm:spPr/>
      <dgm:t>
        <a:bodyPr/>
        <a:lstStyle/>
        <a:p>
          <a:endParaRPr lang="es-EC">
            <a:latin typeface="Times New Roman" panose="02020603050405020304" pitchFamily="18" charset="0"/>
            <a:cs typeface="Times New Roman" panose="02020603050405020304" pitchFamily="18" charset="0"/>
          </a:endParaRPr>
        </a:p>
      </dgm:t>
    </dgm:pt>
    <dgm:pt modelId="{7BF1A5B6-5D11-4521-BA50-2B886A6108B0}" type="sibTrans" cxnId="{1CC14988-4F13-43D2-AC74-DDDA9B2EBD1D}">
      <dgm:prSet/>
      <dgm:spPr/>
      <dgm:t>
        <a:bodyPr/>
        <a:lstStyle/>
        <a:p>
          <a:endParaRPr lang="es-EC">
            <a:latin typeface="Times New Roman" panose="02020603050405020304" pitchFamily="18" charset="0"/>
            <a:cs typeface="Times New Roman" panose="02020603050405020304" pitchFamily="18" charset="0"/>
          </a:endParaRPr>
        </a:p>
      </dgm:t>
    </dgm:pt>
    <dgm:pt modelId="{94E15060-31F1-4B80-B8B3-FAF61CB13BDD}">
      <dgm:prSet/>
      <dgm:spPr/>
      <dgm:t>
        <a:bodyPr/>
        <a:lstStyle/>
        <a:p>
          <a:pPr>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Modelar en 3D y simular energéticamente la infraestructura de la empresa; softwares SketchUp, OpenStudio y EnergyPlus.</a:t>
          </a:r>
        </a:p>
      </dgm:t>
    </dgm:pt>
    <dgm:pt modelId="{0727A8D5-4921-4830-8F46-989F3D32842A}" type="parTrans" cxnId="{89DEC780-DF01-482B-AAB1-2136BDF2AE72}">
      <dgm:prSet/>
      <dgm:spPr/>
      <dgm:t>
        <a:bodyPr/>
        <a:lstStyle/>
        <a:p>
          <a:endParaRPr lang="es-EC">
            <a:latin typeface="Times New Roman" panose="02020603050405020304" pitchFamily="18" charset="0"/>
            <a:cs typeface="Times New Roman" panose="02020603050405020304" pitchFamily="18" charset="0"/>
          </a:endParaRPr>
        </a:p>
      </dgm:t>
    </dgm:pt>
    <dgm:pt modelId="{8A9513C0-06E3-4E17-A490-FC59A93D8692}" type="sibTrans" cxnId="{89DEC780-DF01-482B-AAB1-2136BDF2AE72}">
      <dgm:prSet/>
      <dgm:spPr/>
      <dgm:t>
        <a:bodyPr/>
        <a:lstStyle/>
        <a:p>
          <a:endParaRPr lang="es-EC">
            <a:latin typeface="Times New Roman" panose="02020603050405020304" pitchFamily="18" charset="0"/>
            <a:cs typeface="Times New Roman" panose="02020603050405020304" pitchFamily="18" charset="0"/>
          </a:endParaRPr>
        </a:p>
      </dgm:t>
    </dgm:pt>
    <dgm:pt modelId="{3626A1B4-167E-471F-B2D4-E699946C38C5}">
      <dgm:prSet/>
      <dgm:spPr/>
      <dgm:t>
        <a:bodyPr/>
        <a:lstStyle/>
        <a:p>
          <a:pPr>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Integrar un solo Sistema de Gestión de Información para garantizar la calidad y exactitud de los inventarios. </a:t>
          </a:r>
        </a:p>
      </dgm:t>
    </dgm:pt>
    <dgm:pt modelId="{26AB8664-14DF-40E7-AB23-A807AC8EF1D4}" type="parTrans" cxnId="{8B38EAB8-7EA2-4697-85C8-5C605B366539}">
      <dgm:prSet/>
      <dgm:spPr/>
      <dgm:t>
        <a:bodyPr/>
        <a:lstStyle/>
        <a:p>
          <a:endParaRPr lang="es-EC">
            <a:latin typeface="Times New Roman" panose="02020603050405020304" pitchFamily="18" charset="0"/>
            <a:cs typeface="Times New Roman" panose="02020603050405020304" pitchFamily="18" charset="0"/>
          </a:endParaRPr>
        </a:p>
      </dgm:t>
    </dgm:pt>
    <dgm:pt modelId="{ACD9CA35-46D0-4CF8-A462-348B46B52B22}" type="sibTrans" cxnId="{8B38EAB8-7EA2-4697-85C8-5C605B366539}">
      <dgm:prSet/>
      <dgm:spPr/>
      <dgm:t>
        <a:bodyPr/>
        <a:lstStyle/>
        <a:p>
          <a:endParaRPr lang="es-EC">
            <a:latin typeface="Times New Roman" panose="02020603050405020304" pitchFamily="18" charset="0"/>
            <a:cs typeface="Times New Roman" panose="02020603050405020304" pitchFamily="18" charset="0"/>
          </a:endParaRPr>
        </a:p>
      </dgm:t>
    </dgm:pt>
    <dgm:pt modelId="{699F409F-8024-49CB-B1A6-948F75B3911B}" type="pres">
      <dgm:prSet presAssocID="{D613EC61-4BF4-4815-9719-BA65DE19DF8F}" presName="layout" presStyleCnt="0">
        <dgm:presLayoutVars>
          <dgm:chMax/>
          <dgm:chPref/>
          <dgm:dir/>
          <dgm:animOne val="branch"/>
          <dgm:animLvl val="lvl"/>
          <dgm:resizeHandles/>
        </dgm:presLayoutVars>
      </dgm:prSet>
      <dgm:spPr/>
    </dgm:pt>
    <dgm:pt modelId="{DE69229B-CF7A-4275-85F3-34573C176077}" type="pres">
      <dgm:prSet presAssocID="{59B52B89-B4ED-46D4-B05D-BB331B90C9CD}" presName="root" presStyleCnt="0">
        <dgm:presLayoutVars>
          <dgm:chMax/>
          <dgm:chPref val="4"/>
        </dgm:presLayoutVars>
      </dgm:prSet>
      <dgm:spPr/>
    </dgm:pt>
    <dgm:pt modelId="{53C25C69-E195-4B4F-8C6F-79D4C390DA6E}" type="pres">
      <dgm:prSet presAssocID="{59B52B89-B4ED-46D4-B05D-BB331B90C9CD}" presName="rootComposite" presStyleCnt="0">
        <dgm:presLayoutVars/>
      </dgm:prSet>
      <dgm:spPr/>
    </dgm:pt>
    <dgm:pt modelId="{F8C5B823-694C-4E7B-9A29-4169FC375E60}" type="pres">
      <dgm:prSet presAssocID="{59B52B89-B4ED-46D4-B05D-BB331B90C9CD}" presName="rootText" presStyleLbl="node0" presStyleIdx="0" presStyleCnt="1" custLinFactNeighborX="3666" custLinFactNeighborY="-8">
        <dgm:presLayoutVars>
          <dgm:chMax/>
          <dgm:chPref val="4"/>
        </dgm:presLayoutVars>
      </dgm:prSet>
      <dgm:spPr/>
    </dgm:pt>
    <dgm:pt modelId="{E135B366-7B91-47D5-9176-30DAB49A7D09}" type="pres">
      <dgm:prSet presAssocID="{59B52B89-B4ED-46D4-B05D-BB331B90C9CD}" presName="childShape" presStyleCnt="0">
        <dgm:presLayoutVars>
          <dgm:chMax val="0"/>
          <dgm:chPref val="0"/>
        </dgm:presLayoutVars>
      </dgm:prSet>
      <dgm:spPr/>
    </dgm:pt>
    <dgm:pt modelId="{968131B8-7FCF-40CA-8E91-7307CE18EA51}" type="pres">
      <dgm:prSet presAssocID="{B10EE75B-D328-4C18-AA34-3C656303CAF6}" presName="childComposite" presStyleCnt="0">
        <dgm:presLayoutVars>
          <dgm:chMax val="0"/>
          <dgm:chPref val="0"/>
        </dgm:presLayoutVars>
      </dgm:prSet>
      <dgm:spPr/>
    </dgm:pt>
    <dgm:pt modelId="{FBB3A750-949F-4752-8158-C44ABA97D933}" type="pres">
      <dgm:prSet presAssocID="{B10EE75B-D328-4C18-AA34-3C656303CAF6}" presName="Imag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E764CE2-CAAC-439C-AA45-C71578122C01}" type="pres">
      <dgm:prSet presAssocID="{B10EE75B-D328-4C18-AA34-3C656303CAF6}" presName="childText" presStyleLbl="lnNode1" presStyleIdx="0" presStyleCnt="5">
        <dgm:presLayoutVars>
          <dgm:chMax val="0"/>
          <dgm:chPref val="0"/>
          <dgm:bulletEnabled val="1"/>
        </dgm:presLayoutVars>
      </dgm:prSet>
      <dgm:spPr/>
    </dgm:pt>
    <dgm:pt modelId="{3CBC425E-E035-404E-96BE-20BA83CB0722}" type="pres">
      <dgm:prSet presAssocID="{B1028E90-D36C-4395-95CE-580325DF61C4}" presName="childComposite" presStyleCnt="0">
        <dgm:presLayoutVars>
          <dgm:chMax val="0"/>
          <dgm:chPref val="0"/>
        </dgm:presLayoutVars>
      </dgm:prSet>
      <dgm:spPr/>
    </dgm:pt>
    <dgm:pt modelId="{0FA0D847-2AFF-46A2-A09C-CC1EA1D4F50F}" type="pres">
      <dgm:prSet presAssocID="{B1028E90-D36C-4395-95CE-580325DF61C4}" presName="Image" presStyleLbl="node1" presStyleIdx="1" presStyleCnt="5"/>
      <dgm:spPr>
        <a:blipFill>
          <a:blip xmlns:r="http://schemas.openxmlformats.org/officeDocument/2006/relationships" r:embed="rId2"/>
          <a:srcRect/>
          <a:stretch>
            <a:fillRect l="-83000" r="-83000"/>
          </a:stretch>
        </a:blipFill>
      </dgm:spPr>
    </dgm:pt>
    <dgm:pt modelId="{62FCCE91-BF51-402A-8CBC-B4C7EE42DB21}" type="pres">
      <dgm:prSet presAssocID="{B1028E90-D36C-4395-95CE-580325DF61C4}" presName="childText" presStyleLbl="lnNode1" presStyleIdx="1" presStyleCnt="5">
        <dgm:presLayoutVars>
          <dgm:chMax val="0"/>
          <dgm:chPref val="0"/>
          <dgm:bulletEnabled val="1"/>
        </dgm:presLayoutVars>
      </dgm:prSet>
      <dgm:spPr/>
    </dgm:pt>
    <dgm:pt modelId="{C5AC130D-0DC7-40D8-B1D3-869ED19C8B60}" type="pres">
      <dgm:prSet presAssocID="{ABFAFC32-982D-4154-9AA1-E96470E76C81}" presName="childComposite" presStyleCnt="0">
        <dgm:presLayoutVars>
          <dgm:chMax val="0"/>
          <dgm:chPref val="0"/>
        </dgm:presLayoutVars>
      </dgm:prSet>
      <dgm:spPr/>
    </dgm:pt>
    <dgm:pt modelId="{2983D1C5-94D3-4DC9-8C8F-91DD42F38FD9}" type="pres">
      <dgm:prSet presAssocID="{ABFAFC32-982D-4154-9AA1-E96470E76C81}" presName="Image" presStyleLbl="node1" presStyleIdx="2" presStyleCnt="5"/>
      <dgm:spPr>
        <a:blipFill>
          <a:blip xmlns:r="http://schemas.openxmlformats.org/officeDocument/2006/relationships" r:embed="rId3"/>
          <a:srcRect/>
          <a:stretch>
            <a:fillRect l="-6000" r="-6000"/>
          </a:stretch>
        </a:blipFill>
      </dgm:spPr>
    </dgm:pt>
    <dgm:pt modelId="{4C697207-9D24-4DEF-8CE0-906587E0E2EA}" type="pres">
      <dgm:prSet presAssocID="{ABFAFC32-982D-4154-9AA1-E96470E76C81}" presName="childText" presStyleLbl="lnNode1" presStyleIdx="2" presStyleCnt="5">
        <dgm:presLayoutVars>
          <dgm:chMax val="0"/>
          <dgm:chPref val="0"/>
          <dgm:bulletEnabled val="1"/>
        </dgm:presLayoutVars>
      </dgm:prSet>
      <dgm:spPr/>
    </dgm:pt>
    <dgm:pt modelId="{5C6910E7-3846-4D9B-A27F-EB7A0BCC0424}" type="pres">
      <dgm:prSet presAssocID="{94E15060-31F1-4B80-B8B3-FAF61CB13BDD}" presName="childComposite" presStyleCnt="0">
        <dgm:presLayoutVars>
          <dgm:chMax val="0"/>
          <dgm:chPref val="0"/>
        </dgm:presLayoutVars>
      </dgm:prSet>
      <dgm:spPr/>
    </dgm:pt>
    <dgm:pt modelId="{3A68AD7C-AA72-4676-83B1-47CF24861CB1}" type="pres">
      <dgm:prSet presAssocID="{94E15060-31F1-4B80-B8B3-FAF61CB13BDD}" presName="Image"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52E1A9F-0D12-4D2E-A780-F48DC9341195}" type="pres">
      <dgm:prSet presAssocID="{94E15060-31F1-4B80-B8B3-FAF61CB13BDD}" presName="childText" presStyleLbl="lnNode1" presStyleIdx="3" presStyleCnt="5">
        <dgm:presLayoutVars>
          <dgm:chMax val="0"/>
          <dgm:chPref val="0"/>
          <dgm:bulletEnabled val="1"/>
        </dgm:presLayoutVars>
      </dgm:prSet>
      <dgm:spPr/>
    </dgm:pt>
    <dgm:pt modelId="{8BCD66ED-D53D-40EA-AADD-C8F0AB75200E}" type="pres">
      <dgm:prSet presAssocID="{3626A1B4-167E-471F-B2D4-E699946C38C5}" presName="childComposite" presStyleCnt="0">
        <dgm:presLayoutVars>
          <dgm:chMax val="0"/>
          <dgm:chPref val="0"/>
        </dgm:presLayoutVars>
      </dgm:prSet>
      <dgm:spPr/>
    </dgm:pt>
    <dgm:pt modelId="{FD5C7800-160E-4DA6-A93B-75EBD9074AE7}" type="pres">
      <dgm:prSet presAssocID="{3626A1B4-167E-471F-B2D4-E699946C38C5}" presName="Image"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dgm:spPr>
    </dgm:pt>
    <dgm:pt modelId="{A1992456-7D8B-46D1-B0C9-E564389CE2F8}" type="pres">
      <dgm:prSet presAssocID="{3626A1B4-167E-471F-B2D4-E699946C38C5}" presName="childText" presStyleLbl="lnNode1" presStyleIdx="4" presStyleCnt="5">
        <dgm:presLayoutVars>
          <dgm:chMax val="0"/>
          <dgm:chPref val="0"/>
          <dgm:bulletEnabled val="1"/>
        </dgm:presLayoutVars>
      </dgm:prSet>
      <dgm:spPr/>
    </dgm:pt>
  </dgm:ptLst>
  <dgm:cxnLst>
    <dgm:cxn modelId="{D829EB6D-07C7-42B4-82B1-5508B3EDF2C3}" type="presOf" srcId="{94E15060-31F1-4B80-B8B3-FAF61CB13BDD}" destId="{352E1A9F-0D12-4D2E-A780-F48DC9341195}" srcOrd="0" destOrd="0" presId="urn:microsoft.com/office/officeart/2008/layout/PictureAccentList"/>
    <dgm:cxn modelId="{CD683274-7EE5-42A7-AF5F-A934124DA142}" srcId="{D613EC61-4BF4-4815-9719-BA65DE19DF8F}" destId="{59B52B89-B4ED-46D4-B05D-BB331B90C9CD}" srcOrd="0" destOrd="0" parTransId="{030EAFBC-29BF-4127-B705-5FD245881123}" sibTransId="{0C854F71-AEDC-4849-912B-334D6153DA79}"/>
    <dgm:cxn modelId="{0E932079-4464-4302-B4A4-0696666E9D5E}" type="presOf" srcId="{B1028E90-D36C-4395-95CE-580325DF61C4}" destId="{62FCCE91-BF51-402A-8CBC-B4C7EE42DB21}" srcOrd="0" destOrd="0" presId="urn:microsoft.com/office/officeart/2008/layout/PictureAccentList"/>
    <dgm:cxn modelId="{89DEC780-DF01-482B-AAB1-2136BDF2AE72}" srcId="{59B52B89-B4ED-46D4-B05D-BB331B90C9CD}" destId="{94E15060-31F1-4B80-B8B3-FAF61CB13BDD}" srcOrd="3" destOrd="0" parTransId="{0727A8D5-4921-4830-8F46-989F3D32842A}" sibTransId="{8A9513C0-06E3-4E17-A490-FC59A93D8692}"/>
    <dgm:cxn modelId="{1CC14988-4F13-43D2-AC74-DDDA9B2EBD1D}" srcId="{59B52B89-B4ED-46D4-B05D-BB331B90C9CD}" destId="{ABFAFC32-982D-4154-9AA1-E96470E76C81}" srcOrd="2" destOrd="0" parTransId="{64E572CE-2647-459D-9B58-A0EFC3D27859}" sibTransId="{7BF1A5B6-5D11-4521-BA50-2B886A6108B0}"/>
    <dgm:cxn modelId="{8038AC92-C0C9-4742-95CB-BE98F18212C6}" type="presOf" srcId="{ABFAFC32-982D-4154-9AA1-E96470E76C81}" destId="{4C697207-9D24-4DEF-8CE0-906587E0E2EA}" srcOrd="0" destOrd="0" presId="urn:microsoft.com/office/officeart/2008/layout/PictureAccentList"/>
    <dgm:cxn modelId="{FAF2B39F-323D-44F6-B8B2-BAB077DC6268}" srcId="{59B52B89-B4ED-46D4-B05D-BB331B90C9CD}" destId="{B1028E90-D36C-4395-95CE-580325DF61C4}" srcOrd="1" destOrd="0" parTransId="{2C72E785-178C-4F81-BEA2-5533AA1BE44E}" sibTransId="{23E0F433-15DD-41C1-AD51-62DF1DDE77ED}"/>
    <dgm:cxn modelId="{4A61C4B8-7E82-4CC3-820C-97CE64F37F38}" srcId="{59B52B89-B4ED-46D4-B05D-BB331B90C9CD}" destId="{B10EE75B-D328-4C18-AA34-3C656303CAF6}" srcOrd="0" destOrd="0" parTransId="{F0BD3855-5F12-4A86-BB85-48C96CE9C7FF}" sibTransId="{FC4B18DA-31EF-48DB-A633-6C06D163963F}"/>
    <dgm:cxn modelId="{8B38EAB8-7EA2-4697-85C8-5C605B366539}" srcId="{59B52B89-B4ED-46D4-B05D-BB331B90C9CD}" destId="{3626A1B4-167E-471F-B2D4-E699946C38C5}" srcOrd="4" destOrd="0" parTransId="{26AB8664-14DF-40E7-AB23-A807AC8EF1D4}" sibTransId="{ACD9CA35-46D0-4CF8-A462-348B46B52B22}"/>
    <dgm:cxn modelId="{F97BA5D4-63EB-49BD-9004-A73A357099EC}" type="presOf" srcId="{59B52B89-B4ED-46D4-B05D-BB331B90C9CD}" destId="{F8C5B823-694C-4E7B-9A29-4169FC375E60}" srcOrd="0" destOrd="0" presId="urn:microsoft.com/office/officeart/2008/layout/PictureAccentList"/>
    <dgm:cxn modelId="{7F77DED8-DCB4-4EC2-B777-A61DBBCE47B6}" type="presOf" srcId="{B10EE75B-D328-4C18-AA34-3C656303CAF6}" destId="{8E764CE2-CAAC-439C-AA45-C71578122C01}" srcOrd="0" destOrd="0" presId="urn:microsoft.com/office/officeart/2008/layout/PictureAccentList"/>
    <dgm:cxn modelId="{5225A9D9-E6B2-43A7-B998-21FADA2DF245}" type="presOf" srcId="{D613EC61-4BF4-4815-9719-BA65DE19DF8F}" destId="{699F409F-8024-49CB-B1A6-948F75B3911B}" srcOrd="0" destOrd="0" presId="urn:microsoft.com/office/officeart/2008/layout/PictureAccentList"/>
    <dgm:cxn modelId="{AB07AFF4-6165-4152-8FEE-E67D1EE03BBE}" type="presOf" srcId="{3626A1B4-167E-471F-B2D4-E699946C38C5}" destId="{A1992456-7D8B-46D1-B0C9-E564389CE2F8}" srcOrd="0" destOrd="0" presId="urn:microsoft.com/office/officeart/2008/layout/PictureAccentList"/>
    <dgm:cxn modelId="{B2110178-4E22-4DEE-B529-6DA4A5E090B1}" type="presParOf" srcId="{699F409F-8024-49CB-B1A6-948F75B3911B}" destId="{DE69229B-CF7A-4275-85F3-34573C176077}" srcOrd="0" destOrd="0" presId="urn:microsoft.com/office/officeart/2008/layout/PictureAccentList"/>
    <dgm:cxn modelId="{5518ED76-D6FF-4CC0-A2DD-7E8BB2826C60}" type="presParOf" srcId="{DE69229B-CF7A-4275-85F3-34573C176077}" destId="{53C25C69-E195-4B4F-8C6F-79D4C390DA6E}" srcOrd="0" destOrd="0" presId="urn:microsoft.com/office/officeart/2008/layout/PictureAccentList"/>
    <dgm:cxn modelId="{071D9ABF-9A4E-4994-BEEC-988FEBE15B08}" type="presParOf" srcId="{53C25C69-E195-4B4F-8C6F-79D4C390DA6E}" destId="{F8C5B823-694C-4E7B-9A29-4169FC375E60}" srcOrd="0" destOrd="0" presId="urn:microsoft.com/office/officeart/2008/layout/PictureAccentList"/>
    <dgm:cxn modelId="{42A1F171-8D39-4D45-97AA-67ECD591D4EF}" type="presParOf" srcId="{DE69229B-CF7A-4275-85F3-34573C176077}" destId="{E135B366-7B91-47D5-9176-30DAB49A7D09}" srcOrd="1" destOrd="0" presId="urn:microsoft.com/office/officeart/2008/layout/PictureAccentList"/>
    <dgm:cxn modelId="{F1FD305B-AEB4-4886-ADAD-7AD8DE449AEA}" type="presParOf" srcId="{E135B366-7B91-47D5-9176-30DAB49A7D09}" destId="{968131B8-7FCF-40CA-8E91-7307CE18EA51}" srcOrd="0" destOrd="0" presId="urn:microsoft.com/office/officeart/2008/layout/PictureAccentList"/>
    <dgm:cxn modelId="{D68AE20B-C758-4A00-8125-97E3FF088CB2}" type="presParOf" srcId="{968131B8-7FCF-40CA-8E91-7307CE18EA51}" destId="{FBB3A750-949F-4752-8158-C44ABA97D933}" srcOrd="0" destOrd="0" presId="urn:microsoft.com/office/officeart/2008/layout/PictureAccentList"/>
    <dgm:cxn modelId="{218489B3-9B31-455A-920D-8037683F6AB2}" type="presParOf" srcId="{968131B8-7FCF-40CA-8E91-7307CE18EA51}" destId="{8E764CE2-CAAC-439C-AA45-C71578122C01}" srcOrd="1" destOrd="0" presId="urn:microsoft.com/office/officeart/2008/layout/PictureAccentList"/>
    <dgm:cxn modelId="{4DECD3B8-C318-489B-BA15-9C3778267535}" type="presParOf" srcId="{E135B366-7B91-47D5-9176-30DAB49A7D09}" destId="{3CBC425E-E035-404E-96BE-20BA83CB0722}" srcOrd="1" destOrd="0" presId="urn:microsoft.com/office/officeart/2008/layout/PictureAccentList"/>
    <dgm:cxn modelId="{8D72C7FA-A3AC-43DC-A3E0-9ADA1B5D5F89}" type="presParOf" srcId="{3CBC425E-E035-404E-96BE-20BA83CB0722}" destId="{0FA0D847-2AFF-46A2-A09C-CC1EA1D4F50F}" srcOrd="0" destOrd="0" presId="urn:microsoft.com/office/officeart/2008/layout/PictureAccentList"/>
    <dgm:cxn modelId="{A830C212-4057-49E8-BB9C-E0D225DA63C0}" type="presParOf" srcId="{3CBC425E-E035-404E-96BE-20BA83CB0722}" destId="{62FCCE91-BF51-402A-8CBC-B4C7EE42DB21}" srcOrd="1" destOrd="0" presId="urn:microsoft.com/office/officeart/2008/layout/PictureAccentList"/>
    <dgm:cxn modelId="{1AE6989A-110D-4CDD-9686-A6B73B76CB62}" type="presParOf" srcId="{E135B366-7B91-47D5-9176-30DAB49A7D09}" destId="{C5AC130D-0DC7-40D8-B1D3-869ED19C8B60}" srcOrd="2" destOrd="0" presId="urn:microsoft.com/office/officeart/2008/layout/PictureAccentList"/>
    <dgm:cxn modelId="{3FCD49DB-79D3-421C-A2EA-0521E1E95CEF}" type="presParOf" srcId="{C5AC130D-0DC7-40D8-B1D3-869ED19C8B60}" destId="{2983D1C5-94D3-4DC9-8C8F-91DD42F38FD9}" srcOrd="0" destOrd="0" presId="urn:microsoft.com/office/officeart/2008/layout/PictureAccentList"/>
    <dgm:cxn modelId="{E0B3E378-A7D5-47C4-BAD8-3CC2148C8D81}" type="presParOf" srcId="{C5AC130D-0DC7-40D8-B1D3-869ED19C8B60}" destId="{4C697207-9D24-4DEF-8CE0-906587E0E2EA}" srcOrd="1" destOrd="0" presId="urn:microsoft.com/office/officeart/2008/layout/PictureAccentList"/>
    <dgm:cxn modelId="{F5D53CEB-9CB7-4C38-B110-A9DA4CAED85A}" type="presParOf" srcId="{E135B366-7B91-47D5-9176-30DAB49A7D09}" destId="{5C6910E7-3846-4D9B-A27F-EB7A0BCC0424}" srcOrd="3" destOrd="0" presId="urn:microsoft.com/office/officeart/2008/layout/PictureAccentList"/>
    <dgm:cxn modelId="{255B2047-46E3-42AA-B3B5-5B3F7E0601F4}" type="presParOf" srcId="{5C6910E7-3846-4D9B-A27F-EB7A0BCC0424}" destId="{3A68AD7C-AA72-4676-83B1-47CF24861CB1}" srcOrd="0" destOrd="0" presId="urn:microsoft.com/office/officeart/2008/layout/PictureAccentList"/>
    <dgm:cxn modelId="{B18F49FA-E2CD-4ACE-95B5-FD8A528FC266}" type="presParOf" srcId="{5C6910E7-3846-4D9B-A27F-EB7A0BCC0424}" destId="{352E1A9F-0D12-4D2E-A780-F48DC9341195}" srcOrd="1" destOrd="0" presId="urn:microsoft.com/office/officeart/2008/layout/PictureAccentList"/>
    <dgm:cxn modelId="{AB967D62-124B-4039-A32C-7179966E360F}" type="presParOf" srcId="{E135B366-7B91-47D5-9176-30DAB49A7D09}" destId="{8BCD66ED-D53D-40EA-AADD-C8F0AB75200E}" srcOrd="4" destOrd="0" presId="urn:microsoft.com/office/officeart/2008/layout/PictureAccentList"/>
    <dgm:cxn modelId="{AB2A5BD0-13AD-453D-BB60-2D900F5E0FC9}" type="presParOf" srcId="{8BCD66ED-D53D-40EA-AADD-C8F0AB75200E}" destId="{FD5C7800-160E-4DA6-A93B-75EBD9074AE7}" srcOrd="0" destOrd="0" presId="urn:microsoft.com/office/officeart/2008/layout/PictureAccentList"/>
    <dgm:cxn modelId="{B9AEE689-3E55-41BB-992E-A14F6EC6ACA9}" type="presParOf" srcId="{8BCD66ED-D53D-40EA-AADD-C8F0AB75200E}" destId="{A1992456-7D8B-46D1-B0C9-E564389CE2F8}"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73762-3172-4727-9836-2D63D1361479}"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s-EC"/>
        </a:p>
      </dgm:t>
    </dgm:pt>
    <dgm:pt modelId="{5613F0FE-BCB8-4011-ADF5-C1823EE099EC}">
      <dgm:prSet phldrT="[Texto]" custT="1"/>
      <dgm:spPr/>
      <dgm:t>
        <a:bodyPr/>
        <a:lstStyle/>
        <a:p>
          <a:r>
            <a:rPr lang="es-ES" sz="1400" dirty="0"/>
            <a:t>Sistema de Gestión de GEI, ISO 14064-1</a:t>
          </a:r>
          <a:endParaRPr lang="es-EC" sz="1400" dirty="0"/>
        </a:p>
      </dgm:t>
    </dgm:pt>
    <dgm:pt modelId="{CDB1A215-E896-4AF4-95CA-73A7C656986C}" type="parTrans" cxnId="{4548CAC6-E16A-4099-876E-1E9C4A7D9632}">
      <dgm:prSet/>
      <dgm:spPr/>
      <dgm:t>
        <a:bodyPr/>
        <a:lstStyle/>
        <a:p>
          <a:endParaRPr lang="es-EC"/>
        </a:p>
      </dgm:t>
    </dgm:pt>
    <dgm:pt modelId="{D917C63F-F062-4D08-8BA9-F16FB364E23F}" type="sibTrans" cxnId="{4548CAC6-E16A-4099-876E-1E9C4A7D9632}">
      <dgm:prSet/>
      <dgm:spPr/>
      <dgm:t>
        <a:bodyPr/>
        <a:lstStyle/>
        <a:p>
          <a:endParaRPr lang="es-EC"/>
        </a:p>
      </dgm:t>
    </dgm:pt>
    <dgm:pt modelId="{32066993-B794-420A-B70D-584573B6D448}">
      <dgm:prSet phldrT="[Texto]" custT="1"/>
      <dgm:spPr/>
      <dgm:t>
        <a:bodyPr/>
        <a:lstStyle/>
        <a:p>
          <a:r>
            <a:rPr lang="es-EC" sz="1100" dirty="0">
              <a:latin typeface="Times New Roman" panose="02020603050405020304" pitchFamily="18" charset="0"/>
              <a:cs typeface="Times New Roman" panose="02020603050405020304" pitchFamily="18" charset="0"/>
              <a:hlinkClick xmlns:r="http://schemas.openxmlformats.org/officeDocument/2006/relationships" r:id="rId1" action="ppaction://hlinksldjump"/>
            </a:rPr>
            <a:t>Caracterización empresarial</a:t>
          </a:r>
          <a:endParaRPr lang="es-EC" sz="1100" dirty="0">
            <a:latin typeface="Times New Roman" panose="02020603050405020304" pitchFamily="18" charset="0"/>
            <a:cs typeface="Times New Roman" panose="02020603050405020304" pitchFamily="18" charset="0"/>
          </a:endParaRPr>
        </a:p>
      </dgm:t>
    </dgm:pt>
    <dgm:pt modelId="{384E90E7-2BD7-457D-874B-347A144C84A8}" type="parTrans" cxnId="{AC1B8DD1-DC2E-4776-99C5-4F619856D2E9}">
      <dgm:prSet/>
      <dgm:spPr/>
      <dgm:t>
        <a:bodyPr/>
        <a:lstStyle/>
        <a:p>
          <a:endParaRPr lang="es-EC"/>
        </a:p>
      </dgm:t>
    </dgm:pt>
    <dgm:pt modelId="{76E10122-C80D-4685-A9FF-B3EB37533842}" type="sibTrans" cxnId="{AC1B8DD1-DC2E-4776-99C5-4F619856D2E9}">
      <dgm:prSet/>
      <dgm:spPr/>
      <dgm:t>
        <a:bodyPr/>
        <a:lstStyle/>
        <a:p>
          <a:endParaRPr lang="es-EC"/>
        </a:p>
      </dgm:t>
    </dgm:pt>
    <dgm:pt modelId="{9FBDC0A0-5B6D-4AF8-ACD1-30C6622E0E3F}">
      <dgm:prSet phldrT="[Texto]" custT="1"/>
      <dgm:spPr/>
      <dgm:t>
        <a:bodyPr/>
        <a:lstStyle/>
        <a:p>
          <a:r>
            <a:rPr lang="es-EC" sz="1100" dirty="0">
              <a:latin typeface="Times New Roman" panose="02020603050405020304" pitchFamily="18" charset="0"/>
              <a:cs typeface="Times New Roman" panose="02020603050405020304" pitchFamily="18" charset="0"/>
            </a:rPr>
            <a:t>Costos </a:t>
          </a:r>
          <a:r>
            <a:rPr lang="es-EC" sz="1100">
              <a:latin typeface="Times New Roman" panose="02020603050405020304" pitchFamily="18" charset="0"/>
              <a:cs typeface="Times New Roman" panose="02020603050405020304" pitchFamily="18" charset="0"/>
            </a:rPr>
            <a:t>operativos energéticos</a:t>
          </a:r>
          <a:endParaRPr lang="es-EC" sz="1100" dirty="0">
            <a:latin typeface="Times New Roman" panose="02020603050405020304" pitchFamily="18" charset="0"/>
            <a:cs typeface="Times New Roman" panose="02020603050405020304" pitchFamily="18" charset="0"/>
          </a:endParaRPr>
        </a:p>
      </dgm:t>
    </dgm:pt>
    <dgm:pt modelId="{D034D9CF-9A5C-4B5C-8D52-E8ADE59C1278}" type="parTrans" cxnId="{250D8F0F-2CF2-43BA-8256-866F6A726713}">
      <dgm:prSet/>
      <dgm:spPr/>
      <dgm:t>
        <a:bodyPr/>
        <a:lstStyle/>
        <a:p>
          <a:endParaRPr lang="es-EC"/>
        </a:p>
      </dgm:t>
    </dgm:pt>
    <dgm:pt modelId="{8288A113-376C-4D14-8054-025AEBB18A57}" type="sibTrans" cxnId="{250D8F0F-2CF2-43BA-8256-866F6A726713}">
      <dgm:prSet/>
      <dgm:spPr/>
      <dgm:t>
        <a:bodyPr/>
        <a:lstStyle/>
        <a:p>
          <a:endParaRPr lang="es-EC"/>
        </a:p>
      </dgm:t>
    </dgm:pt>
    <dgm:pt modelId="{49D0EAAF-53E5-44CC-A620-381487AFFBDC}">
      <dgm:prSet phldrT="[Texto]" custT="1"/>
      <dgm:spPr/>
      <dgm:t>
        <a:bodyPr/>
        <a:lstStyle/>
        <a:p>
          <a:r>
            <a:rPr lang="es-ES" sz="1100" dirty="0">
              <a:latin typeface="Times New Roman" panose="02020603050405020304" pitchFamily="18" charset="0"/>
              <a:cs typeface="Times New Roman" panose="02020603050405020304" pitchFamily="18" charset="0"/>
            </a:rPr>
            <a:t>Significancia de las emisiones indirectas de GEI</a:t>
          </a:r>
          <a:endParaRPr lang="es-EC" sz="1100" dirty="0">
            <a:latin typeface="Times New Roman" panose="02020603050405020304" pitchFamily="18" charset="0"/>
            <a:cs typeface="Times New Roman" panose="02020603050405020304" pitchFamily="18" charset="0"/>
          </a:endParaRPr>
        </a:p>
        <a:p>
          <a:r>
            <a:rPr lang="es-EC" sz="1100" dirty="0">
              <a:latin typeface="Times New Roman" panose="02020603050405020304" pitchFamily="18" charset="0"/>
              <a:cs typeface="Times New Roman" panose="02020603050405020304" pitchFamily="18" charset="0"/>
            </a:rPr>
            <a:t>Categorización</a:t>
          </a:r>
        </a:p>
        <a:p>
          <a:r>
            <a:rPr lang="es-ES" sz="1100" dirty="0">
              <a:latin typeface="Times New Roman" panose="02020603050405020304" pitchFamily="18" charset="0"/>
              <a:cs typeface="Times New Roman" panose="02020603050405020304" pitchFamily="18" charset="0"/>
            </a:rPr>
            <a:t>Cuantificación </a:t>
          </a:r>
          <a:endParaRPr lang="es-EC" sz="1100" dirty="0">
            <a:latin typeface="Times New Roman" panose="02020603050405020304" pitchFamily="18" charset="0"/>
            <a:cs typeface="Times New Roman" panose="02020603050405020304" pitchFamily="18" charset="0"/>
          </a:endParaRPr>
        </a:p>
        <a:p>
          <a:r>
            <a:rPr lang="es-EC" sz="1100" dirty="0">
              <a:latin typeface="Times New Roman" panose="02020603050405020304" pitchFamily="18" charset="0"/>
              <a:cs typeface="Times New Roman" panose="02020603050405020304" pitchFamily="18" charset="0"/>
            </a:rPr>
            <a:t>Incertidumbre</a:t>
          </a:r>
        </a:p>
      </dgm:t>
    </dgm:pt>
    <dgm:pt modelId="{668CC8C7-F75D-4A9C-8691-87C99D4B7B09}" type="parTrans" cxnId="{9F28AA25-543C-4921-B9A1-46973E6DF484}">
      <dgm:prSet/>
      <dgm:spPr/>
      <dgm:t>
        <a:bodyPr/>
        <a:lstStyle/>
        <a:p>
          <a:endParaRPr lang="es-EC"/>
        </a:p>
      </dgm:t>
    </dgm:pt>
    <dgm:pt modelId="{760C3235-880D-454D-A333-C1370C6235E5}" type="sibTrans" cxnId="{9F28AA25-543C-4921-B9A1-46973E6DF484}">
      <dgm:prSet/>
      <dgm:spPr/>
      <dgm:t>
        <a:bodyPr/>
        <a:lstStyle/>
        <a:p>
          <a:endParaRPr lang="es-EC"/>
        </a:p>
      </dgm:t>
    </dgm:pt>
    <dgm:pt modelId="{C3A7E44C-4AE0-4B45-BF0D-40250423A391}">
      <dgm:prSet phldrT="[Texto]" custT="1"/>
      <dgm:spPr/>
      <dgm:t>
        <a:bodyPr/>
        <a:lstStyle/>
        <a:p>
          <a:r>
            <a:rPr lang="es-ES" sz="1100" dirty="0">
              <a:latin typeface="Times New Roman" panose="02020603050405020304" pitchFamily="18" charset="0"/>
              <a:cs typeface="Times New Roman" panose="02020603050405020304" pitchFamily="18" charset="0"/>
            </a:rPr>
            <a:t>Límites</a:t>
          </a:r>
          <a:endParaRPr lang="es-EC" sz="1100" dirty="0">
            <a:latin typeface="Times New Roman" panose="02020603050405020304" pitchFamily="18" charset="0"/>
            <a:cs typeface="Times New Roman" panose="02020603050405020304" pitchFamily="18" charset="0"/>
          </a:endParaRPr>
        </a:p>
      </dgm:t>
    </dgm:pt>
    <dgm:pt modelId="{01C00391-A6B4-438B-B7E9-3CF79817672D}" type="parTrans" cxnId="{BD1ED3A0-9ABE-4193-B5EA-36082F2489B4}">
      <dgm:prSet/>
      <dgm:spPr/>
      <dgm:t>
        <a:bodyPr/>
        <a:lstStyle/>
        <a:p>
          <a:endParaRPr lang="es-EC"/>
        </a:p>
      </dgm:t>
    </dgm:pt>
    <dgm:pt modelId="{56936CA3-3737-49BC-A5D4-BB49DA113820}" type="sibTrans" cxnId="{BD1ED3A0-9ABE-4193-B5EA-36082F2489B4}">
      <dgm:prSet/>
      <dgm:spPr/>
      <dgm:t>
        <a:bodyPr/>
        <a:lstStyle/>
        <a:p>
          <a:endParaRPr lang="es-EC"/>
        </a:p>
      </dgm:t>
    </dgm:pt>
    <dgm:pt modelId="{323F2C42-B99E-4F6B-A82E-8631B665C9C3}">
      <dgm:prSet phldrT="[Texto]" custT="1"/>
      <dgm:spPr/>
      <dgm:t>
        <a:bodyPr/>
        <a:lstStyle/>
        <a:p>
          <a:r>
            <a:rPr lang="es-ES" sz="1100" dirty="0">
              <a:latin typeface="Times New Roman" panose="02020603050405020304" pitchFamily="18" charset="0"/>
              <a:cs typeface="Times New Roman" panose="02020603050405020304" pitchFamily="18" charset="0"/>
            </a:rPr>
            <a:t>Fuentes de emisión de GEI</a:t>
          </a:r>
          <a:endParaRPr lang="es-EC" sz="1100" dirty="0">
            <a:latin typeface="Times New Roman" panose="02020603050405020304" pitchFamily="18" charset="0"/>
            <a:cs typeface="Times New Roman" panose="02020603050405020304" pitchFamily="18" charset="0"/>
          </a:endParaRPr>
        </a:p>
      </dgm:t>
    </dgm:pt>
    <dgm:pt modelId="{98DA3C95-A52F-4659-A99B-0D5F6CBA296B}" type="parTrans" cxnId="{85E211CF-CCAB-453C-8F7B-B9CFFA41AC0E}">
      <dgm:prSet/>
      <dgm:spPr/>
      <dgm:t>
        <a:bodyPr/>
        <a:lstStyle/>
        <a:p>
          <a:endParaRPr lang="es-EC"/>
        </a:p>
      </dgm:t>
    </dgm:pt>
    <dgm:pt modelId="{C0A0885F-A058-488E-ACA3-FFCA45A0BA26}" type="sibTrans" cxnId="{85E211CF-CCAB-453C-8F7B-B9CFFA41AC0E}">
      <dgm:prSet/>
      <dgm:spPr/>
      <dgm:t>
        <a:bodyPr/>
        <a:lstStyle/>
        <a:p>
          <a:endParaRPr lang="es-EC"/>
        </a:p>
      </dgm:t>
    </dgm:pt>
    <dgm:pt modelId="{515DFF4E-11F1-49C1-8F7D-148F3862A6CC}">
      <dgm:prSet phldrT="[Texto]" custT="1"/>
      <dgm:spPr/>
      <dgm:t>
        <a:bodyPr/>
        <a:lstStyle/>
        <a:p>
          <a:r>
            <a:rPr lang="es-ES" sz="1100" dirty="0">
              <a:latin typeface="Times New Roman" panose="02020603050405020304" pitchFamily="18" charset="0"/>
              <a:cs typeface="Times New Roman" panose="02020603050405020304" pitchFamily="18" charset="0"/>
            </a:rPr>
            <a:t>Inventario:</a:t>
          </a:r>
          <a:endParaRPr lang="es-EC" sz="1100" dirty="0">
            <a:latin typeface="Times New Roman" panose="02020603050405020304" pitchFamily="18" charset="0"/>
            <a:cs typeface="Times New Roman" panose="02020603050405020304" pitchFamily="18" charset="0"/>
          </a:endParaRPr>
        </a:p>
      </dgm:t>
    </dgm:pt>
    <dgm:pt modelId="{96D89C62-0397-4760-B11A-C48E613099A3}" type="sibTrans" cxnId="{D021BB7D-CFDE-4D51-A66A-98EFBDB544ED}">
      <dgm:prSet/>
      <dgm:spPr/>
      <dgm:t>
        <a:bodyPr/>
        <a:lstStyle/>
        <a:p>
          <a:endParaRPr lang="es-EC"/>
        </a:p>
      </dgm:t>
    </dgm:pt>
    <dgm:pt modelId="{203D131F-1855-488B-BFF6-53A369D1ECFD}" type="parTrans" cxnId="{D021BB7D-CFDE-4D51-A66A-98EFBDB544ED}">
      <dgm:prSet/>
      <dgm:spPr/>
      <dgm:t>
        <a:bodyPr/>
        <a:lstStyle/>
        <a:p>
          <a:endParaRPr lang="es-EC"/>
        </a:p>
      </dgm:t>
    </dgm:pt>
    <dgm:pt modelId="{359A92F6-A47E-4273-ADB9-33287E1B7A2F}" type="pres">
      <dgm:prSet presAssocID="{C4F73762-3172-4727-9836-2D63D1361479}" presName="Name0" presStyleCnt="0">
        <dgm:presLayoutVars>
          <dgm:dir/>
          <dgm:animLvl val="lvl"/>
          <dgm:resizeHandles val="exact"/>
        </dgm:presLayoutVars>
      </dgm:prSet>
      <dgm:spPr/>
    </dgm:pt>
    <dgm:pt modelId="{D216812B-AB2F-40AA-BDFB-19098AD199C3}" type="pres">
      <dgm:prSet presAssocID="{5613F0FE-BCB8-4011-ADF5-C1823EE099EC}" presName="linNode" presStyleCnt="0"/>
      <dgm:spPr/>
    </dgm:pt>
    <dgm:pt modelId="{7D17AFEB-100A-40EC-9FBE-4F15F8025C5A}" type="pres">
      <dgm:prSet presAssocID="{5613F0FE-BCB8-4011-ADF5-C1823EE099EC}" presName="parentText" presStyleLbl="node1" presStyleIdx="0" presStyleCnt="1" custScaleX="90065">
        <dgm:presLayoutVars>
          <dgm:chMax val="1"/>
          <dgm:bulletEnabled val="1"/>
        </dgm:presLayoutVars>
      </dgm:prSet>
      <dgm:spPr/>
    </dgm:pt>
    <dgm:pt modelId="{FC4228E8-2434-48A0-81F7-27FF02E22275}" type="pres">
      <dgm:prSet presAssocID="{5613F0FE-BCB8-4011-ADF5-C1823EE099EC}" presName="descendantText" presStyleLbl="alignAccFollowNode1" presStyleIdx="0" presStyleCnt="1" custScaleY="112009">
        <dgm:presLayoutVars>
          <dgm:bulletEnabled val="1"/>
        </dgm:presLayoutVars>
      </dgm:prSet>
      <dgm:spPr/>
    </dgm:pt>
  </dgm:ptLst>
  <dgm:cxnLst>
    <dgm:cxn modelId="{250D8F0F-2CF2-43BA-8256-866F6A726713}" srcId="{5613F0FE-BCB8-4011-ADF5-C1823EE099EC}" destId="{9FBDC0A0-5B6D-4AF8-ACD1-30C6622E0E3F}" srcOrd="1" destOrd="0" parTransId="{D034D9CF-9A5C-4B5C-8D52-E8ADE59C1278}" sibTransId="{8288A113-376C-4D14-8054-025AEBB18A57}"/>
    <dgm:cxn modelId="{9F28AA25-543C-4921-B9A1-46973E6DF484}" srcId="{5613F0FE-BCB8-4011-ADF5-C1823EE099EC}" destId="{49D0EAAF-53E5-44CC-A620-381487AFFBDC}" srcOrd="5" destOrd="0" parTransId="{668CC8C7-F75D-4A9C-8691-87C99D4B7B09}" sibTransId="{760C3235-880D-454D-A333-C1370C6235E5}"/>
    <dgm:cxn modelId="{B856C864-AF89-4909-94F0-DA2906DBF031}" type="presOf" srcId="{49D0EAAF-53E5-44CC-A620-381487AFFBDC}" destId="{FC4228E8-2434-48A0-81F7-27FF02E22275}" srcOrd="0" destOrd="5" presId="urn:microsoft.com/office/officeart/2005/8/layout/vList5"/>
    <dgm:cxn modelId="{A8F5756F-DFD1-4E11-B1F6-870CDF0D0192}" type="presOf" srcId="{515DFF4E-11F1-49C1-8F7D-148F3862A6CC}" destId="{FC4228E8-2434-48A0-81F7-27FF02E22275}" srcOrd="0" destOrd="2" presId="urn:microsoft.com/office/officeart/2005/8/layout/vList5"/>
    <dgm:cxn modelId="{D021BB7D-CFDE-4D51-A66A-98EFBDB544ED}" srcId="{5613F0FE-BCB8-4011-ADF5-C1823EE099EC}" destId="{515DFF4E-11F1-49C1-8F7D-148F3862A6CC}" srcOrd="2" destOrd="0" parTransId="{203D131F-1855-488B-BFF6-53A369D1ECFD}" sibTransId="{96D89C62-0397-4760-B11A-C48E613099A3}"/>
    <dgm:cxn modelId="{5B898B9B-6803-4D88-BA6E-1EF161A517F4}" type="presOf" srcId="{32066993-B794-420A-B70D-584573B6D448}" destId="{FC4228E8-2434-48A0-81F7-27FF02E22275}" srcOrd="0" destOrd="0" presId="urn:microsoft.com/office/officeart/2005/8/layout/vList5"/>
    <dgm:cxn modelId="{BD1ED3A0-9ABE-4193-B5EA-36082F2489B4}" srcId="{5613F0FE-BCB8-4011-ADF5-C1823EE099EC}" destId="{C3A7E44C-4AE0-4B45-BF0D-40250423A391}" srcOrd="3" destOrd="0" parTransId="{01C00391-A6B4-438B-B7E9-3CF79817672D}" sibTransId="{56936CA3-3737-49BC-A5D4-BB49DA113820}"/>
    <dgm:cxn modelId="{59E508AD-83C9-4109-8891-26B3BEAEE186}" type="presOf" srcId="{C4F73762-3172-4727-9836-2D63D1361479}" destId="{359A92F6-A47E-4273-ADB9-33287E1B7A2F}" srcOrd="0" destOrd="0" presId="urn:microsoft.com/office/officeart/2005/8/layout/vList5"/>
    <dgm:cxn modelId="{3E12CCB4-0D15-4C48-AE3D-DA6476225E8F}" type="presOf" srcId="{5613F0FE-BCB8-4011-ADF5-C1823EE099EC}" destId="{7D17AFEB-100A-40EC-9FBE-4F15F8025C5A}" srcOrd="0" destOrd="0" presId="urn:microsoft.com/office/officeart/2005/8/layout/vList5"/>
    <dgm:cxn modelId="{E01B21C1-C0C1-4F25-B899-B62FFDE74D92}" type="presOf" srcId="{9FBDC0A0-5B6D-4AF8-ACD1-30C6622E0E3F}" destId="{FC4228E8-2434-48A0-81F7-27FF02E22275}" srcOrd="0" destOrd="1" presId="urn:microsoft.com/office/officeart/2005/8/layout/vList5"/>
    <dgm:cxn modelId="{4548CAC6-E16A-4099-876E-1E9C4A7D9632}" srcId="{C4F73762-3172-4727-9836-2D63D1361479}" destId="{5613F0FE-BCB8-4011-ADF5-C1823EE099EC}" srcOrd="0" destOrd="0" parTransId="{CDB1A215-E896-4AF4-95CA-73A7C656986C}" sibTransId="{D917C63F-F062-4D08-8BA9-F16FB364E23F}"/>
    <dgm:cxn modelId="{85E211CF-CCAB-453C-8F7B-B9CFFA41AC0E}" srcId="{5613F0FE-BCB8-4011-ADF5-C1823EE099EC}" destId="{323F2C42-B99E-4F6B-A82E-8631B665C9C3}" srcOrd="4" destOrd="0" parTransId="{98DA3C95-A52F-4659-A99B-0D5F6CBA296B}" sibTransId="{C0A0885F-A058-488E-ACA3-FFCA45A0BA26}"/>
    <dgm:cxn modelId="{F28234D0-BE16-483F-849A-F8B32C74CC88}" type="presOf" srcId="{C3A7E44C-4AE0-4B45-BF0D-40250423A391}" destId="{FC4228E8-2434-48A0-81F7-27FF02E22275}" srcOrd="0" destOrd="3" presId="urn:microsoft.com/office/officeart/2005/8/layout/vList5"/>
    <dgm:cxn modelId="{AC1B8DD1-DC2E-4776-99C5-4F619856D2E9}" srcId="{5613F0FE-BCB8-4011-ADF5-C1823EE099EC}" destId="{32066993-B794-420A-B70D-584573B6D448}" srcOrd="0" destOrd="0" parTransId="{384E90E7-2BD7-457D-874B-347A144C84A8}" sibTransId="{76E10122-C80D-4685-A9FF-B3EB37533842}"/>
    <dgm:cxn modelId="{239362E2-1079-4B98-BCE2-3147E5092A5C}" type="presOf" srcId="{323F2C42-B99E-4F6B-A82E-8631B665C9C3}" destId="{FC4228E8-2434-48A0-81F7-27FF02E22275}" srcOrd="0" destOrd="4" presId="urn:microsoft.com/office/officeart/2005/8/layout/vList5"/>
    <dgm:cxn modelId="{810C78C0-A1F6-4310-83DA-0C925E521595}" type="presParOf" srcId="{359A92F6-A47E-4273-ADB9-33287E1B7A2F}" destId="{D216812B-AB2F-40AA-BDFB-19098AD199C3}" srcOrd="0" destOrd="0" presId="urn:microsoft.com/office/officeart/2005/8/layout/vList5"/>
    <dgm:cxn modelId="{C93B6494-E968-40D6-B9CE-F509F83E05FE}" type="presParOf" srcId="{D216812B-AB2F-40AA-BDFB-19098AD199C3}" destId="{7D17AFEB-100A-40EC-9FBE-4F15F8025C5A}" srcOrd="0" destOrd="0" presId="urn:microsoft.com/office/officeart/2005/8/layout/vList5"/>
    <dgm:cxn modelId="{D9B9724D-921D-47F0-8A61-FB020656B770}" type="presParOf" srcId="{D216812B-AB2F-40AA-BDFB-19098AD199C3}" destId="{FC4228E8-2434-48A0-81F7-27FF02E222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1EE9F-FCD4-47F2-945E-2304C9112C05}" type="doc">
      <dgm:prSet loTypeId="urn:microsoft.com/office/officeart/2005/8/layout/vList5" loCatId="list" qsTypeId="urn:microsoft.com/office/officeart/2005/8/quickstyle/simple2" qsCatId="simple" csTypeId="urn:microsoft.com/office/officeart/2005/8/colors/accent2_3" csCatId="accent2" phldr="1"/>
      <dgm:spPr/>
      <dgm:t>
        <a:bodyPr/>
        <a:lstStyle/>
        <a:p>
          <a:endParaRPr lang="es-EC"/>
        </a:p>
      </dgm:t>
    </dgm:pt>
    <dgm:pt modelId="{A66F5F13-80FF-438C-BF6C-54A370C98642}">
      <dgm:prSet phldrT="[Texto]" custT="1"/>
      <dgm:spPr/>
      <dgm:t>
        <a:bodyPr/>
        <a:lstStyle/>
        <a:p>
          <a:r>
            <a:rPr lang="es-ES" sz="1400" dirty="0"/>
            <a:t>Sistema de Gestión de la Energía 50001; eficiencia energética</a:t>
          </a:r>
          <a:endParaRPr lang="es-EC" sz="1400" dirty="0"/>
        </a:p>
      </dgm:t>
    </dgm:pt>
    <dgm:pt modelId="{7A2CF559-085B-4337-8F56-9D604A670224}" type="parTrans" cxnId="{DEF4A4BF-3B43-459D-8C7B-312441749222}">
      <dgm:prSet/>
      <dgm:spPr/>
      <dgm:t>
        <a:bodyPr/>
        <a:lstStyle/>
        <a:p>
          <a:endParaRPr lang="es-EC"/>
        </a:p>
      </dgm:t>
    </dgm:pt>
    <dgm:pt modelId="{8DE66351-7181-4D8A-884F-D3C2433BC410}" type="sibTrans" cxnId="{DEF4A4BF-3B43-459D-8C7B-312441749222}">
      <dgm:prSet/>
      <dgm:spPr/>
      <dgm:t>
        <a:bodyPr/>
        <a:lstStyle/>
        <a:p>
          <a:endParaRPr lang="es-EC"/>
        </a:p>
      </dgm:t>
    </dgm:pt>
    <dgm:pt modelId="{03771C74-0154-442F-AA5D-EAE3E9F93725}">
      <dgm:prSet phldrT="[Texto]" custT="1"/>
      <dgm:spPr/>
      <dgm:t>
        <a:bodyPr/>
        <a:lstStyle/>
        <a:p>
          <a:r>
            <a:rPr lang="es-EC" sz="1250" dirty="0">
              <a:latin typeface="Times New Roman" panose="02020603050405020304" pitchFamily="18" charset="0"/>
              <a:cs typeface="Times New Roman" panose="02020603050405020304" pitchFamily="18" charset="0"/>
            </a:rPr>
            <a:t>Línea base energética</a:t>
          </a:r>
        </a:p>
      </dgm:t>
    </dgm:pt>
    <dgm:pt modelId="{CDCF675B-2316-4821-8B63-3D733C3C190D}" type="parTrans" cxnId="{F27AAD94-25D2-429D-AD5A-7749E591BD7D}">
      <dgm:prSet/>
      <dgm:spPr/>
      <dgm:t>
        <a:bodyPr/>
        <a:lstStyle/>
        <a:p>
          <a:endParaRPr lang="es-EC"/>
        </a:p>
      </dgm:t>
    </dgm:pt>
    <dgm:pt modelId="{8C465D41-9DC8-476B-B7A8-28B00A1BE1B6}" type="sibTrans" cxnId="{F27AAD94-25D2-429D-AD5A-7749E591BD7D}">
      <dgm:prSet/>
      <dgm:spPr/>
      <dgm:t>
        <a:bodyPr/>
        <a:lstStyle/>
        <a:p>
          <a:endParaRPr lang="es-EC"/>
        </a:p>
      </dgm:t>
    </dgm:pt>
    <dgm:pt modelId="{B41DD728-4D0F-4DD8-8BFA-BE83D31AD43D}">
      <dgm:prSet custT="1"/>
      <dgm:spPr/>
      <dgm:t>
        <a:bodyPr/>
        <a:lstStyle/>
        <a:p>
          <a:r>
            <a:rPr lang="es-EC" sz="1250" dirty="0">
              <a:latin typeface="Times New Roman" panose="02020603050405020304" pitchFamily="18" charset="0"/>
              <a:cs typeface="Times New Roman" panose="02020603050405020304" pitchFamily="18" charset="0"/>
            </a:rPr>
            <a:t>Indicadores de desempeño energético</a:t>
          </a:r>
        </a:p>
      </dgm:t>
    </dgm:pt>
    <dgm:pt modelId="{BC05A1DD-0E11-4D19-A44D-1A56BCFAD09F}" type="parTrans" cxnId="{8223413E-72D6-4BA5-B865-6DAB693DE938}">
      <dgm:prSet/>
      <dgm:spPr/>
      <dgm:t>
        <a:bodyPr/>
        <a:lstStyle/>
        <a:p>
          <a:endParaRPr lang="es-EC"/>
        </a:p>
      </dgm:t>
    </dgm:pt>
    <dgm:pt modelId="{08016748-6875-4C48-8DD8-863FFFE8D9A8}" type="sibTrans" cxnId="{8223413E-72D6-4BA5-B865-6DAB693DE938}">
      <dgm:prSet/>
      <dgm:spPr/>
      <dgm:t>
        <a:bodyPr/>
        <a:lstStyle/>
        <a:p>
          <a:endParaRPr lang="es-EC"/>
        </a:p>
      </dgm:t>
    </dgm:pt>
    <dgm:pt modelId="{B229AD70-8F5E-48F0-A267-6419721BAA20}">
      <dgm:prSet custT="1"/>
      <dgm:spPr/>
      <dgm:t>
        <a:bodyPr/>
        <a:lstStyle/>
        <a:p>
          <a:r>
            <a:rPr lang="es-EC" sz="1250">
              <a:latin typeface="Times New Roman" panose="02020603050405020304" pitchFamily="18" charset="0"/>
              <a:cs typeface="Times New Roman" panose="02020603050405020304" pitchFamily="18" charset="0"/>
            </a:rPr>
            <a:t>Cuantificación de iluminancia</a:t>
          </a:r>
          <a:endParaRPr lang="es-EC" sz="1250" dirty="0">
            <a:latin typeface="Times New Roman" panose="02020603050405020304" pitchFamily="18" charset="0"/>
            <a:cs typeface="Times New Roman" panose="02020603050405020304" pitchFamily="18" charset="0"/>
          </a:endParaRPr>
        </a:p>
      </dgm:t>
    </dgm:pt>
    <dgm:pt modelId="{B098F585-44D6-481F-8CB5-C15DD45AEBB3}" type="parTrans" cxnId="{5A89D7C9-FC90-4435-B3F3-C641C1B0EF28}">
      <dgm:prSet/>
      <dgm:spPr/>
      <dgm:t>
        <a:bodyPr/>
        <a:lstStyle/>
        <a:p>
          <a:endParaRPr lang="es-EC"/>
        </a:p>
      </dgm:t>
    </dgm:pt>
    <dgm:pt modelId="{157D845B-B512-44BC-B167-3EC2569E8A89}" type="sibTrans" cxnId="{5A89D7C9-FC90-4435-B3F3-C641C1B0EF28}">
      <dgm:prSet/>
      <dgm:spPr/>
      <dgm:t>
        <a:bodyPr/>
        <a:lstStyle/>
        <a:p>
          <a:endParaRPr lang="es-EC"/>
        </a:p>
      </dgm:t>
    </dgm:pt>
    <dgm:pt modelId="{B7102FFE-97DA-49AA-97EA-D1128E41F219}">
      <dgm:prSet custT="1"/>
      <dgm:spPr/>
      <dgm:t>
        <a:bodyPr/>
        <a:lstStyle/>
        <a:p>
          <a:r>
            <a:rPr lang="es-EC" sz="1250" dirty="0">
              <a:latin typeface="Times New Roman" panose="02020603050405020304" pitchFamily="18" charset="0"/>
              <a:cs typeface="Times New Roman" panose="02020603050405020304" pitchFamily="18" charset="0"/>
            </a:rPr>
            <a:t>Usos Significativos de Energía</a:t>
          </a:r>
        </a:p>
      </dgm:t>
    </dgm:pt>
    <dgm:pt modelId="{4520AB4A-735A-4E54-995F-3248C26D3931}" type="parTrans" cxnId="{574E2207-B7F0-483A-BD11-B724E4001026}">
      <dgm:prSet/>
      <dgm:spPr/>
      <dgm:t>
        <a:bodyPr/>
        <a:lstStyle/>
        <a:p>
          <a:endParaRPr lang="es-EC"/>
        </a:p>
      </dgm:t>
    </dgm:pt>
    <dgm:pt modelId="{220FEA1F-354B-4CFC-B316-EE01D722374C}" type="sibTrans" cxnId="{574E2207-B7F0-483A-BD11-B724E4001026}">
      <dgm:prSet/>
      <dgm:spPr/>
      <dgm:t>
        <a:bodyPr/>
        <a:lstStyle/>
        <a:p>
          <a:endParaRPr lang="es-EC"/>
        </a:p>
      </dgm:t>
    </dgm:pt>
    <dgm:pt modelId="{E690F590-1532-483F-A9A6-D24EF9F6CED4}">
      <dgm:prSet custT="1"/>
      <dgm:spPr/>
      <dgm:t>
        <a:bodyPr/>
        <a:lstStyle/>
        <a:p>
          <a:r>
            <a:rPr lang="es-EC" sz="1250" dirty="0">
              <a:latin typeface="Times New Roman" panose="02020603050405020304" pitchFamily="18" charset="0"/>
              <a:cs typeface="Times New Roman" panose="02020603050405020304" pitchFamily="18" charset="0"/>
            </a:rPr>
            <a:t>Riesgos y Oportunidades</a:t>
          </a:r>
        </a:p>
      </dgm:t>
    </dgm:pt>
    <dgm:pt modelId="{924F46CD-6795-4DD2-A89B-773E85D11658}" type="parTrans" cxnId="{A8CDF281-F4DA-44AB-8D66-8F6831B7B530}">
      <dgm:prSet/>
      <dgm:spPr/>
      <dgm:t>
        <a:bodyPr/>
        <a:lstStyle/>
        <a:p>
          <a:endParaRPr lang="es-EC"/>
        </a:p>
      </dgm:t>
    </dgm:pt>
    <dgm:pt modelId="{C3F0B694-D502-4271-870E-5709DAFC5D12}" type="sibTrans" cxnId="{A8CDF281-F4DA-44AB-8D66-8F6831B7B530}">
      <dgm:prSet/>
      <dgm:spPr/>
      <dgm:t>
        <a:bodyPr/>
        <a:lstStyle/>
        <a:p>
          <a:endParaRPr lang="es-EC"/>
        </a:p>
      </dgm:t>
    </dgm:pt>
    <dgm:pt modelId="{360CB9B5-7D3C-4593-87EE-A6393F92FE65}" type="pres">
      <dgm:prSet presAssocID="{7CB1EE9F-FCD4-47F2-945E-2304C9112C05}" presName="Name0" presStyleCnt="0">
        <dgm:presLayoutVars>
          <dgm:dir/>
          <dgm:animLvl val="lvl"/>
          <dgm:resizeHandles val="exact"/>
        </dgm:presLayoutVars>
      </dgm:prSet>
      <dgm:spPr/>
    </dgm:pt>
    <dgm:pt modelId="{C46EE00E-7A46-4535-BF5A-81919F224BD3}" type="pres">
      <dgm:prSet presAssocID="{A66F5F13-80FF-438C-BF6C-54A370C98642}" presName="linNode" presStyleCnt="0"/>
      <dgm:spPr/>
    </dgm:pt>
    <dgm:pt modelId="{F637E88D-613C-4055-9D52-ECFDA0213520}" type="pres">
      <dgm:prSet presAssocID="{A66F5F13-80FF-438C-BF6C-54A370C98642}" presName="parentText" presStyleLbl="node1" presStyleIdx="0" presStyleCnt="1" custLinFactNeighborX="-14017" custLinFactNeighborY="-15852">
        <dgm:presLayoutVars>
          <dgm:chMax val="1"/>
          <dgm:bulletEnabled val="1"/>
        </dgm:presLayoutVars>
      </dgm:prSet>
      <dgm:spPr/>
    </dgm:pt>
    <dgm:pt modelId="{55C016E7-B1BD-414F-A618-E6CDF87DC431}" type="pres">
      <dgm:prSet presAssocID="{A66F5F13-80FF-438C-BF6C-54A370C98642}" presName="descendantText" presStyleLbl="alignAccFollowNode1" presStyleIdx="0" presStyleCnt="1" custLinFactNeighborY="633">
        <dgm:presLayoutVars>
          <dgm:bulletEnabled val="1"/>
        </dgm:presLayoutVars>
      </dgm:prSet>
      <dgm:spPr/>
    </dgm:pt>
  </dgm:ptLst>
  <dgm:cxnLst>
    <dgm:cxn modelId="{574E2207-B7F0-483A-BD11-B724E4001026}" srcId="{A66F5F13-80FF-438C-BF6C-54A370C98642}" destId="{B7102FFE-97DA-49AA-97EA-D1128E41F219}" srcOrd="3" destOrd="0" parTransId="{4520AB4A-735A-4E54-995F-3248C26D3931}" sibTransId="{220FEA1F-354B-4CFC-B316-EE01D722374C}"/>
    <dgm:cxn modelId="{C83A6B35-BFAA-4806-B0B8-0A38D9C25185}" type="presOf" srcId="{7CB1EE9F-FCD4-47F2-945E-2304C9112C05}" destId="{360CB9B5-7D3C-4593-87EE-A6393F92FE65}" srcOrd="0" destOrd="0" presId="urn:microsoft.com/office/officeart/2005/8/layout/vList5"/>
    <dgm:cxn modelId="{E78E573A-FB13-4A43-99B9-7E4E137D7FD3}" type="presOf" srcId="{E690F590-1532-483F-A9A6-D24EF9F6CED4}" destId="{55C016E7-B1BD-414F-A618-E6CDF87DC431}" srcOrd="0" destOrd="4" presId="urn:microsoft.com/office/officeart/2005/8/layout/vList5"/>
    <dgm:cxn modelId="{8223413E-72D6-4BA5-B865-6DAB693DE938}" srcId="{A66F5F13-80FF-438C-BF6C-54A370C98642}" destId="{B41DD728-4D0F-4DD8-8BFA-BE83D31AD43D}" srcOrd="1" destOrd="0" parTransId="{BC05A1DD-0E11-4D19-A44D-1A56BCFAD09F}" sibTransId="{08016748-6875-4C48-8DD8-863FFFE8D9A8}"/>
    <dgm:cxn modelId="{1ADE2B5E-01BB-4757-AFF7-EBEE6B11A8CB}" type="presOf" srcId="{A66F5F13-80FF-438C-BF6C-54A370C98642}" destId="{F637E88D-613C-4055-9D52-ECFDA0213520}" srcOrd="0" destOrd="0" presId="urn:microsoft.com/office/officeart/2005/8/layout/vList5"/>
    <dgm:cxn modelId="{FD450143-BB84-42B1-BCE9-89D8F1307BF4}" type="presOf" srcId="{B229AD70-8F5E-48F0-A267-6419721BAA20}" destId="{55C016E7-B1BD-414F-A618-E6CDF87DC431}" srcOrd="0" destOrd="2" presId="urn:microsoft.com/office/officeart/2005/8/layout/vList5"/>
    <dgm:cxn modelId="{4ABA9B57-7376-41D6-806E-ACF25DE75782}" type="presOf" srcId="{B7102FFE-97DA-49AA-97EA-D1128E41F219}" destId="{55C016E7-B1BD-414F-A618-E6CDF87DC431}" srcOrd="0" destOrd="3" presId="urn:microsoft.com/office/officeart/2005/8/layout/vList5"/>
    <dgm:cxn modelId="{A8CDF281-F4DA-44AB-8D66-8F6831B7B530}" srcId="{A66F5F13-80FF-438C-BF6C-54A370C98642}" destId="{E690F590-1532-483F-A9A6-D24EF9F6CED4}" srcOrd="4" destOrd="0" parTransId="{924F46CD-6795-4DD2-A89B-773E85D11658}" sibTransId="{C3F0B694-D502-4271-870E-5709DAFC5D12}"/>
    <dgm:cxn modelId="{E759648A-869E-4674-8115-1FF1F0AB5F68}" type="presOf" srcId="{03771C74-0154-442F-AA5D-EAE3E9F93725}" destId="{55C016E7-B1BD-414F-A618-E6CDF87DC431}" srcOrd="0" destOrd="0" presId="urn:microsoft.com/office/officeart/2005/8/layout/vList5"/>
    <dgm:cxn modelId="{F27AAD94-25D2-429D-AD5A-7749E591BD7D}" srcId="{A66F5F13-80FF-438C-BF6C-54A370C98642}" destId="{03771C74-0154-442F-AA5D-EAE3E9F93725}" srcOrd="0" destOrd="0" parTransId="{CDCF675B-2316-4821-8B63-3D733C3C190D}" sibTransId="{8C465D41-9DC8-476B-B7A8-28B00A1BE1B6}"/>
    <dgm:cxn modelId="{DEF4A4BF-3B43-459D-8C7B-312441749222}" srcId="{7CB1EE9F-FCD4-47F2-945E-2304C9112C05}" destId="{A66F5F13-80FF-438C-BF6C-54A370C98642}" srcOrd="0" destOrd="0" parTransId="{7A2CF559-085B-4337-8F56-9D604A670224}" sibTransId="{8DE66351-7181-4D8A-884F-D3C2433BC410}"/>
    <dgm:cxn modelId="{5A89D7C9-FC90-4435-B3F3-C641C1B0EF28}" srcId="{A66F5F13-80FF-438C-BF6C-54A370C98642}" destId="{B229AD70-8F5E-48F0-A267-6419721BAA20}" srcOrd="2" destOrd="0" parTransId="{B098F585-44D6-481F-8CB5-C15DD45AEBB3}" sibTransId="{157D845B-B512-44BC-B167-3EC2569E8A89}"/>
    <dgm:cxn modelId="{7A4D35E5-8DC0-4283-B5FB-DC9755C448E8}" type="presOf" srcId="{B41DD728-4D0F-4DD8-8BFA-BE83D31AD43D}" destId="{55C016E7-B1BD-414F-A618-E6CDF87DC431}" srcOrd="0" destOrd="1" presId="urn:microsoft.com/office/officeart/2005/8/layout/vList5"/>
    <dgm:cxn modelId="{B87E6599-5EA4-40E4-AAF7-B6864C5CAF66}" type="presParOf" srcId="{360CB9B5-7D3C-4593-87EE-A6393F92FE65}" destId="{C46EE00E-7A46-4535-BF5A-81919F224BD3}" srcOrd="0" destOrd="0" presId="urn:microsoft.com/office/officeart/2005/8/layout/vList5"/>
    <dgm:cxn modelId="{91E03262-75F8-4F94-82B4-61197F228D4F}" type="presParOf" srcId="{C46EE00E-7A46-4535-BF5A-81919F224BD3}" destId="{F637E88D-613C-4055-9D52-ECFDA0213520}" srcOrd="0" destOrd="0" presId="urn:microsoft.com/office/officeart/2005/8/layout/vList5"/>
    <dgm:cxn modelId="{173930AB-65D8-46A3-85D5-3D43972C5C8B}" type="presParOf" srcId="{C46EE00E-7A46-4535-BF5A-81919F224BD3}" destId="{55C016E7-B1BD-414F-A618-E6CDF87DC43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3FBABF-E794-4971-9174-5C566F208F3C}"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s-EC"/>
        </a:p>
      </dgm:t>
    </dgm:pt>
    <dgm:pt modelId="{39F02656-6F69-4F51-951F-AE0A0B8D55A1}">
      <dgm:prSet phldrT="[Texto]"/>
      <dgm:spPr/>
      <dgm:t>
        <a:bodyPr/>
        <a:lstStyle/>
        <a:p>
          <a:r>
            <a:rPr lang="es-ES" dirty="0"/>
            <a:t>Modelación 3D y simulación energética</a:t>
          </a:r>
          <a:endParaRPr lang="es-EC" dirty="0"/>
        </a:p>
      </dgm:t>
    </dgm:pt>
    <dgm:pt modelId="{7173EB71-76BD-4CDC-BD51-1B9A2AC413F1}" type="parTrans" cxnId="{2FCA1A5A-1113-43FF-9071-E71180CAAF06}">
      <dgm:prSet/>
      <dgm:spPr/>
      <dgm:t>
        <a:bodyPr/>
        <a:lstStyle/>
        <a:p>
          <a:endParaRPr lang="es-EC"/>
        </a:p>
      </dgm:t>
    </dgm:pt>
    <dgm:pt modelId="{0D8B1071-1C38-4481-A475-920E8A64D080}" type="sibTrans" cxnId="{2FCA1A5A-1113-43FF-9071-E71180CAAF06}">
      <dgm:prSet/>
      <dgm:spPr/>
      <dgm:t>
        <a:bodyPr/>
        <a:lstStyle/>
        <a:p>
          <a:endParaRPr lang="es-EC"/>
        </a:p>
      </dgm:t>
    </dgm:pt>
    <dgm:pt modelId="{9DA72A8F-8BA9-4384-9459-2579CA341E6B}">
      <dgm:prSet phldrT="[Texto]" custT="1"/>
      <dgm:spPr/>
      <dgm:t>
        <a:bodyPr/>
        <a:lstStyle/>
        <a:p>
          <a:r>
            <a:rPr lang="es-EC" sz="1000" i="0" dirty="0">
              <a:latin typeface="Times New Roman" panose="02020603050405020304" pitchFamily="18" charset="0"/>
              <a:cs typeface="Times New Roman" panose="02020603050405020304" pitchFamily="18" charset="0"/>
            </a:rPr>
            <a:t>Trazado de planos</a:t>
          </a:r>
          <a:endParaRPr lang="es-EC" sz="1000" dirty="0">
            <a:latin typeface="Times New Roman" panose="02020603050405020304" pitchFamily="18" charset="0"/>
            <a:cs typeface="Times New Roman" panose="02020603050405020304" pitchFamily="18" charset="0"/>
          </a:endParaRPr>
        </a:p>
      </dgm:t>
    </dgm:pt>
    <dgm:pt modelId="{EBFA54D6-9005-4C51-936A-06B14B6E2781}" type="parTrans" cxnId="{0A46A057-1F49-42A3-B916-6DB9A26E3153}">
      <dgm:prSet/>
      <dgm:spPr/>
      <dgm:t>
        <a:bodyPr/>
        <a:lstStyle/>
        <a:p>
          <a:endParaRPr lang="es-EC"/>
        </a:p>
      </dgm:t>
    </dgm:pt>
    <dgm:pt modelId="{3E7F8F85-AC22-424F-BF74-A1409E27632C}" type="sibTrans" cxnId="{0A46A057-1F49-42A3-B916-6DB9A26E3153}">
      <dgm:prSet/>
      <dgm:spPr/>
      <dgm:t>
        <a:bodyPr/>
        <a:lstStyle/>
        <a:p>
          <a:endParaRPr lang="es-EC"/>
        </a:p>
      </dgm:t>
    </dgm:pt>
    <dgm:pt modelId="{8CB4F46B-3F7F-4BAE-8710-23AAC448FF5F}">
      <dgm:prSet custT="1"/>
      <dgm:spPr/>
      <dgm:t>
        <a:bodyPr/>
        <a:lstStyle/>
        <a:p>
          <a:r>
            <a:rPr lang="es-EC" sz="1000" i="0" dirty="0">
              <a:latin typeface="Times New Roman" panose="02020603050405020304" pitchFamily="18" charset="0"/>
              <a:cs typeface="Times New Roman" panose="02020603050405020304" pitchFamily="18" charset="0"/>
            </a:rPr>
            <a:t>Construcción de la geometría del edificio</a:t>
          </a:r>
        </a:p>
      </dgm:t>
    </dgm:pt>
    <dgm:pt modelId="{E1B751A4-AEBC-42B1-94D1-2D93F8657EB4}" type="parTrans" cxnId="{315F7BD1-6D84-4A45-A4B1-4D8913E62948}">
      <dgm:prSet/>
      <dgm:spPr/>
      <dgm:t>
        <a:bodyPr/>
        <a:lstStyle/>
        <a:p>
          <a:endParaRPr lang="es-EC"/>
        </a:p>
      </dgm:t>
    </dgm:pt>
    <dgm:pt modelId="{B5B46C86-54CD-4083-970E-170A2AB53D17}" type="sibTrans" cxnId="{315F7BD1-6D84-4A45-A4B1-4D8913E62948}">
      <dgm:prSet/>
      <dgm:spPr/>
      <dgm:t>
        <a:bodyPr/>
        <a:lstStyle/>
        <a:p>
          <a:endParaRPr lang="es-EC"/>
        </a:p>
      </dgm:t>
    </dgm:pt>
    <dgm:pt modelId="{C2A18B29-7513-45EB-8676-ECED9176615D}">
      <dgm:prSet custT="1"/>
      <dgm:spPr/>
      <dgm:t>
        <a:bodyPr/>
        <a:lstStyle/>
        <a:p>
          <a:r>
            <a:rPr lang="es-EC" sz="1000" i="0" dirty="0">
              <a:latin typeface="Times New Roman" panose="02020603050405020304" pitchFamily="18" charset="0"/>
              <a:cs typeface="Times New Roman" panose="02020603050405020304" pitchFamily="18" charset="0"/>
            </a:rPr>
            <a:t>Generación de plantilla OpenStudio – cargas térmicas</a:t>
          </a:r>
        </a:p>
      </dgm:t>
    </dgm:pt>
    <dgm:pt modelId="{3071487F-923C-4998-87CA-D45AC1A79343}" type="parTrans" cxnId="{7881E6E1-DD5A-4165-A343-761B7C5814A4}">
      <dgm:prSet/>
      <dgm:spPr/>
      <dgm:t>
        <a:bodyPr/>
        <a:lstStyle/>
        <a:p>
          <a:endParaRPr lang="es-EC"/>
        </a:p>
      </dgm:t>
    </dgm:pt>
    <dgm:pt modelId="{CEE7B099-3EB6-4F02-80BD-F777B42B2AB5}" type="sibTrans" cxnId="{7881E6E1-DD5A-4165-A343-761B7C5814A4}">
      <dgm:prSet/>
      <dgm:spPr/>
      <dgm:t>
        <a:bodyPr/>
        <a:lstStyle/>
        <a:p>
          <a:endParaRPr lang="es-EC"/>
        </a:p>
      </dgm:t>
    </dgm:pt>
    <dgm:pt modelId="{B52136FB-7361-4B39-9D58-0E78E8D6996E}">
      <dgm:prSet custT="1"/>
      <dgm:spPr/>
      <dgm:t>
        <a:bodyPr/>
        <a:lstStyle/>
        <a:p>
          <a:r>
            <a:rPr lang="es-EC" sz="1000" i="0" dirty="0">
              <a:latin typeface="Times New Roman" panose="02020603050405020304" pitchFamily="18" charset="0"/>
              <a:cs typeface="Times New Roman" panose="02020603050405020304" pitchFamily="18" charset="0"/>
            </a:rPr>
            <a:t>Definición de recintos</a:t>
          </a:r>
        </a:p>
      </dgm:t>
    </dgm:pt>
    <dgm:pt modelId="{A2C23D38-BAFD-45D0-8662-1AD43AF6D371}" type="parTrans" cxnId="{FEE9E600-7056-41B2-9DAA-A3FB074605D9}">
      <dgm:prSet/>
      <dgm:spPr/>
      <dgm:t>
        <a:bodyPr/>
        <a:lstStyle/>
        <a:p>
          <a:endParaRPr lang="es-EC"/>
        </a:p>
      </dgm:t>
    </dgm:pt>
    <dgm:pt modelId="{7D71604E-17BA-4A96-8B94-533241444419}" type="sibTrans" cxnId="{FEE9E600-7056-41B2-9DAA-A3FB074605D9}">
      <dgm:prSet/>
      <dgm:spPr/>
      <dgm:t>
        <a:bodyPr/>
        <a:lstStyle/>
        <a:p>
          <a:endParaRPr lang="es-EC"/>
        </a:p>
      </dgm:t>
    </dgm:pt>
    <dgm:pt modelId="{F9A2D969-8147-4303-8EA2-0B36376AAB8C}">
      <dgm:prSet custT="1"/>
      <dgm:spPr/>
      <dgm:t>
        <a:bodyPr/>
        <a:lstStyle/>
        <a:p>
          <a:r>
            <a:rPr lang="es-EC" sz="1000" i="0" dirty="0">
              <a:latin typeface="Times New Roman" panose="02020603050405020304" pitchFamily="18" charset="0"/>
              <a:cs typeface="Times New Roman" panose="02020603050405020304" pitchFamily="18" charset="0"/>
            </a:rPr>
            <a:t>Asignación de tipos de espacios y zonas térmicas</a:t>
          </a:r>
        </a:p>
      </dgm:t>
    </dgm:pt>
    <dgm:pt modelId="{BA269E6D-C4E9-4442-9138-5A38F83A8B1E}" type="parTrans" cxnId="{AF5A5171-F4E9-457E-98CB-F42EA9B3490F}">
      <dgm:prSet/>
      <dgm:spPr/>
      <dgm:t>
        <a:bodyPr/>
        <a:lstStyle/>
        <a:p>
          <a:endParaRPr lang="es-EC"/>
        </a:p>
      </dgm:t>
    </dgm:pt>
    <dgm:pt modelId="{3745446B-95D6-4D91-AAA4-9DED17D0FB2D}" type="sibTrans" cxnId="{AF5A5171-F4E9-457E-98CB-F42EA9B3490F}">
      <dgm:prSet/>
      <dgm:spPr/>
      <dgm:t>
        <a:bodyPr/>
        <a:lstStyle/>
        <a:p>
          <a:endParaRPr lang="es-EC"/>
        </a:p>
      </dgm:t>
    </dgm:pt>
    <dgm:pt modelId="{294A5DA3-4176-4ACD-8094-C74856481DD0}">
      <dgm:prSet custT="1"/>
      <dgm:spPr/>
      <dgm:t>
        <a:bodyPr/>
        <a:lstStyle/>
        <a:p>
          <a:r>
            <a:rPr lang="es-EC" sz="1000" i="0">
              <a:latin typeface="Times New Roman" panose="02020603050405020304" pitchFamily="18" charset="0"/>
              <a:cs typeface="Times New Roman" panose="02020603050405020304" pitchFamily="18" charset="0"/>
            </a:rPr>
            <a:t>Introducción de ficheros climáticos</a:t>
          </a:r>
          <a:endParaRPr lang="es-EC" sz="1000" i="0" dirty="0">
            <a:latin typeface="Times New Roman" panose="02020603050405020304" pitchFamily="18" charset="0"/>
            <a:cs typeface="Times New Roman" panose="02020603050405020304" pitchFamily="18" charset="0"/>
          </a:endParaRPr>
        </a:p>
      </dgm:t>
    </dgm:pt>
    <dgm:pt modelId="{66646D98-9E07-4589-BEA8-6B08045099C9}" type="parTrans" cxnId="{605D00CA-23DC-4926-A9C4-3E17839254CA}">
      <dgm:prSet/>
      <dgm:spPr/>
      <dgm:t>
        <a:bodyPr/>
        <a:lstStyle/>
        <a:p>
          <a:endParaRPr lang="es-EC"/>
        </a:p>
      </dgm:t>
    </dgm:pt>
    <dgm:pt modelId="{2B78E741-4514-45D6-AE8F-8DADD6DE7BCC}" type="sibTrans" cxnId="{605D00CA-23DC-4926-A9C4-3E17839254CA}">
      <dgm:prSet/>
      <dgm:spPr/>
      <dgm:t>
        <a:bodyPr/>
        <a:lstStyle/>
        <a:p>
          <a:endParaRPr lang="es-EC"/>
        </a:p>
      </dgm:t>
    </dgm:pt>
    <dgm:pt modelId="{475BFB2F-381F-4C53-AEF8-1B62A7004E0D}">
      <dgm:prSet custT="1"/>
      <dgm:spPr/>
      <dgm:t>
        <a:bodyPr/>
        <a:lstStyle/>
        <a:p>
          <a:r>
            <a:rPr lang="es-EC" sz="1000" i="0" dirty="0">
              <a:latin typeface="Times New Roman" panose="02020603050405020304" pitchFamily="18" charset="0"/>
              <a:cs typeface="Times New Roman" panose="02020603050405020304" pitchFamily="18" charset="0"/>
            </a:rPr>
            <a:t>Introducción de huecos y persianas</a:t>
          </a:r>
        </a:p>
      </dgm:t>
    </dgm:pt>
    <dgm:pt modelId="{66A80CCE-DEAB-43F8-BBCA-065083A5DF5C}" type="parTrans" cxnId="{FEFDDC3A-41D2-4A2E-B153-942F55584207}">
      <dgm:prSet/>
      <dgm:spPr/>
      <dgm:t>
        <a:bodyPr/>
        <a:lstStyle/>
        <a:p>
          <a:endParaRPr lang="es-EC"/>
        </a:p>
      </dgm:t>
    </dgm:pt>
    <dgm:pt modelId="{184F5109-57D2-4ED4-8CA7-89E10CB14677}" type="sibTrans" cxnId="{FEFDDC3A-41D2-4A2E-B153-942F55584207}">
      <dgm:prSet/>
      <dgm:spPr/>
      <dgm:t>
        <a:bodyPr/>
        <a:lstStyle/>
        <a:p>
          <a:endParaRPr lang="es-EC"/>
        </a:p>
      </dgm:t>
    </dgm:pt>
    <dgm:pt modelId="{A94F90CD-3E5A-438A-BC27-0729F133E829}">
      <dgm:prSet custT="1"/>
      <dgm:spPr/>
      <dgm:t>
        <a:bodyPr/>
        <a:lstStyle/>
        <a:p>
          <a:r>
            <a:rPr lang="es-EC" sz="1000" i="0">
              <a:latin typeface="Times New Roman" panose="02020603050405020304" pitchFamily="18" charset="0"/>
              <a:cs typeface="Times New Roman" panose="02020603050405020304" pitchFamily="18" charset="0"/>
            </a:rPr>
            <a:t>Caracterización del edificio</a:t>
          </a:r>
          <a:endParaRPr lang="es-EC" sz="1000" i="0" dirty="0">
            <a:latin typeface="Times New Roman" panose="02020603050405020304" pitchFamily="18" charset="0"/>
            <a:cs typeface="Times New Roman" panose="02020603050405020304" pitchFamily="18" charset="0"/>
          </a:endParaRPr>
        </a:p>
      </dgm:t>
    </dgm:pt>
    <dgm:pt modelId="{66519449-4200-4E28-B204-9616ED2AB430}" type="parTrans" cxnId="{27253E09-A9CC-46E9-B9C9-B932765C36E9}">
      <dgm:prSet/>
      <dgm:spPr/>
      <dgm:t>
        <a:bodyPr/>
        <a:lstStyle/>
        <a:p>
          <a:endParaRPr lang="es-EC"/>
        </a:p>
      </dgm:t>
    </dgm:pt>
    <dgm:pt modelId="{EBED3EF7-6E08-4DA4-94C2-4052B2EBAD84}" type="sibTrans" cxnId="{27253E09-A9CC-46E9-B9C9-B932765C36E9}">
      <dgm:prSet/>
      <dgm:spPr/>
      <dgm:t>
        <a:bodyPr/>
        <a:lstStyle/>
        <a:p>
          <a:endParaRPr lang="es-EC"/>
        </a:p>
      </dgm:t>
    </dgm:pt>
    <dgm:pt modelId="{DD93C826-0879-4A2A-817D-1599D92D012D}">
      <dgm:prSet custT="1"/>
      <dgm:spPr/>
      <dgm:t>
        <a:bodyPr/>
        <a:lstStyle/>
        <a:p>
          <a:r>
            <a:rPr lang="es-EC" sz="1000" i="0" dirty="0">
              <a:latin typeface="Times New Roman" panose="02020603050405020304" pitchFamily="18" charset="0"/>
              <a:cs typeface="Times New Roman" panose="02020603050405020304" pitchFamily="18" charset="0"/>
            </a:rPr>
            <a:t>Simulación energética</a:t>
          </a:r>
        </a:p>
      </dgm:t>
    </dgm:pt>
    <dgm:pt modelId="{7B6FDD5B-17C0-43BE-8EAD-8BF31D37F5FE}" type="parTrans" cxnId="{C74E51D7-1C12-4063-8913-A5AC433F12D6}">
      <dgm:prSet/>
      <dgm:spPr/>
      <dgm:t>
        <a:bodyPr/>
        <a:lstStyle/>
        <a:p>
          <a:endParaRPr lang="es-EC"/>
        </a:p>
      </dgm:t>
    </dgm:pt>
    <dgm:pt modelId="{1B5768DF-3B96-4061-BBB8-124FB512B54D}" type="sibTrans" cxnId="{C74E51D7-1C12-4063-8913-A5AC433F12D6}">
      <dgm:prSet/>
      <dgm:spPr/>
      <dgm:t>
        <a:bodyPr/>
        <a:lstStyle/>
        <a:p>
          <a:endParaRPr lang="es-EC"/>
        </a:p>
      </dgm:t>
    </dgm:pt>
    <dgm:pt modelId="{DF1B4246-8F0D-4D6B-9C5F-AB1E3B94FC66}">
      <dgm:prSet custT="1"/>
      <dgm:spPr/>
      <dgm:t>
        <a:bodyPr/>
        <a:lstStyle/>
        <a:p>
          <a:r>
            <a:rPr lang="es-EC" sz="1000" i="0" dirty="0">
              <a:latin typeface="Times New Roman" panose="02020603050405020304" pitchFamily="18" charset="0"/>
              <a:cs typeface="Times New Roman" panose="02020603050405020304" pitchFamily="18" charset="0"/>
            </a:rPr>
            <a:t>Identificación de áreas susceptibles de mejoramiento térmico</a:t>
          </a:r>
        </a:p>
      </dgm:t>
    </dgm:pt>
    <dgm:pt modelId="{B98632A6-E9F0-4E6C-A226-B26EDDC79B90}" type="parTrans" cxnId="{62FFAB49-4A70-4C3E-8278-1521CF2CCD1C}">
      <dgm:prSet/>
      <dgm:spPr/>
      <dgm:t>
        <a:bodyPr/>
        <a:lstStyle/>
        <a:p>
          <a:endParaRPr lang="es-EC"/>
        </a:p>
      </dgm:t>
    </dgm:pt>
    <dgm:pt modelId="{F07DDFA8-E374-47FF-B7DD-DEC77FD9FCB2}" type="sibTrans" cxnId="{62FFAB49-4A70-4C3E-8278-1521CF2CCD1C}">
      <dgm:prSet/>
      <dgm:spPr/>
      <dgm:t>
        <a:bodyPr/>
        <a:lstStyle/>
        <a:p>
          <a:endParaRPr lang="es-EC"/>
        </a:p>
      </dgm:t>
    </dgm:pt>
    <dgm:pt modelId="{2A627F06-BF7A-4B15-A8AE-74431457CD86}" type="pres">
      <dgm:prSet presAssocID="{403FBABF-E794-4971-9174-5C566F208F3C}" presName="Name0" presStyleCnt="0">
        <dgm:presLayoutVars>
          <dgm:dir/>
          <dgm:animLvl val="lvl"/>
          <dgm:resizeHandles val="exact"/>
        </dgm:presLayoutVars>
      </dgm:prSet>
      <dgm:spPr/>
    </dgm:pt>
    <dgm:pt modelId="{F00D5A5D-45FF-4632-A41D-AACBF484DD7B}" type="pres">
      <dgm:prSet presAssocID="{39F02656-6F69-4F51-951F-AE0A0B8D55A1}" presName="linNode" presStyleCnt="0"/>
      <dgm:spPr/>
    </dgm:pt>
    <dgm:pt modelId="{C7F85E23-30A0-4298-B278-D47364DDCA5E}" type="pres">
      <dgm:prSet presAssocID="{39F02656-6F69-4F51-951F-AE0A0B8D55A1}" presName="parentText" presStyleLbl="node1" presStyleIdx="0" presStyleCnt="1" custScaleX="97414">
        <dgm:presLayoutVars>
          <dgm:chMax val="1"/>
          <dgm:bulletEnabled val="1"/>
        </dgm:presLayoutVars>
      </dgm:prSet>
      <dgm:spPr/>
    </dgm:pt>
    <dgm:pt modelId="{3A2560D5-57CB-4F05-9428-EFA8085D1B7E}" type="pres">
      <dgm:prSet presAssocID="{39F02656-6F69-4F51-951F-AE0A0B8D55A1}" presName="descendantText" presStyleLbl="alignAccFollowNode1" presStyleIdx="0" presStyleCnt="1">
        <dgm:presLayoutVars>
          <dgm:bulletEnabled val="1"/>
        </dgm:presLayoutVars>
      </dgm:prSet>
      <dgm:spPr/>
    </dgm:pt>
  </dgm:ptLst>
  <dgm:cxnLst>
    <dgm:cxn modelId="{FEE9E600-7056-41B2-9DAA-A3FB074605D9}" srcId="{39F02656-6F69-4F51-951F-AE0A0B8D55A1}" destId="{B52136FB-7361-4B39-9D58-0E78E8D6996E}" srcOrd="3" destOrd="0" parTransId="{A2C23D38-BAFD-45D0-8662-1AD43AF6D371}" sibTransId="{7D71604E-17BA-4A96-8B94-533241444419}"/>
    <dgm:cxn modelId="{27253E09-A9CC-46E9-B9C9-B932765C36E9}" srcId="{39F02656-6F69-4F51-951F-AE0A0B8D55A1}" destId="{A94F90CD-3E5A-438A-BC27-0729F133E829}" srcOrd="7" destOrd="0" parTransId="{66519449-4200-4E28-B204-9616ED2AB430}" sibTransId="{EBED3EF7-6E08-4DA4-94C2-4052B2EBAD84}"/>
    <dgm:cxn modelId="{962ADB16-CE86-4A1F-A96A-052D2558A1FA}" type="presOf" srcId="{F9A2D969-8147-4303-8EA2-0B36376AAB8C}" destId="{3A2560D5-57CB-4F05-9428-EFA8085D1B7E}" srcOrd="0" destOrd="4" presId="urn:microsoft.com/office/officeart/2005/8/layout/vList5"/>
    <dgm:cxn modelId="{BA7B3718-64EC-412E-BED3-6799E01D2D65}" type="presOf" srcId="{39F02656-6F69-4F51-951F-AE0A0B8D55A1}" destId="{C7F85E23-30A0-4298-B278-D47364DDCA5E}" srcOrd="0" destOrd="0" presId="urn:microsoft.com/office/officeart/2005/8/layout/vList5"/>
    <dgm:cxn modelId="{0CCFCB18-333C-4B1D-A9C1-E35FBFCC27B3}" type="presOf" srcId="{DD93C826-0879-4A2A-817D-1599D92D012D}" destId="{3A2560D5-57CB-4F05-9428-EFA8085D1B7E}" srcOrd="0" destOrd="8" presId="urn:microsoft.com/office/officeart/2005/8/layout/vList5"/>
    <dgm:cxn modelId="{0E5C2F1B-2CF5-472B-9B4B-048367EB4238}" type="presOf" srcId="{A94F90CD-3E5A-438A-BC27-0729F133E829}" destId="{3A2560D5-57CB-4F05-9428-EFA8085D1B7E}" srcOrd="0" destOrd="7" presId="urn:microsoft.com/office/officeart/2005/8/layout/vList5"/>
    <dgm:cxn modelId="{E5AA6A1C-3C0E-45D6-AD3B-F0F743F0CDE6}" type="presOf" srcId="{8CB4F46B-3F7F-4BAE-8710-23AAC448FF5F}" destId="{3A2560D5-57CB-4F05-9428-EFA8085D1B7E}" srcOrd="0" destOrd="1" presId="urn:microsoft.com/office/officeart/2005/8/layout/vList5"/>
    <dgm:cxn modelId="{BBFB9A2C-9C73-4BB7-B1C8-D6403C74BD71}" type="presOf" srcId="{C2A18B29-7513-45EB-8676-ECED9176615D}" destId="{3A2560D5-57CB-4F05-9428-EFA8085D1B7E}" srcOrd="0" destOrd="2" presId="urn:microsoft.com/office/officeart/2005/8/layout/vList5"/>
    <dgm:cxn modelId="{FEFDDC3A-41D2-4A2E-B153-942F55584207}" srcId="{39F02656-6F69-4F51-951F-AE0A0B8D55A1}" destId="{475BFB2F-381F-4C53-AEF8-1B62A7004E0D}" srcOrd="6" destOrd="0" parTransId="{66A80CCE-DEAB-43F8-BBCA-065083A5DF5C}" sibTransId="{184F5109-57D2-4ED4-8CA7-89E10CB14677}"/>
    <dgm:cxn modelId="{62FFAB49-4A70-4C3E-8278-1521CF2CCD1C}" srcId="{39F02656-6F69-4F51-951F-AE0A0B8D55A1}" destId="{DF1B4246-8F0D-4D6B-9C5F-AB1E3B94FC66}" srcOrd="9" destOrd="0" parTransId="{B98632A6-E9F0-4E6C-A226-B26EDDC79B90}" sibTransId="{F07DDFA8-E374-47FF-B7DD-DEC77FD9FCB2}"/>
    <dgm:cxn modelId="{AF5A5171-F4E9-457E-98CB-F42EA9B3490F}" srcId="{39F02656-6F69-4F51-951F-AE0A0B8D55A1}" destId="{F9A2D969-8147-4303-8EA2-0B36376AAB8C}" srcOrd="4" destOrd="0" parTransId="{BA269E6D-C4E9-4442-9138-5A38F83A8B1E}" sibTransId="{3745446B-95D6-4D91-AAA4-9DED17D0FB2D}"/>
    <dgm:cxn modelId="{0A46A057-1F49-42A3-B916-6DB9A26E3153}" srcId="{39F02656-6F69-4F51-951F-AE0A0B8D55A1}" destId="{9DA72A8F-8BA9-4384-9459-2579CA341E6B}" srcOrd="0" destOrd="0" parTransId="{EBFA54D6-9005-4C51-936A-06B14B6E2781}" sibTransId="{3E7F8F85-AC22-424F-BF74-A1409E27632C}"/>
    <dgm:cxn modelId="{2FCA1A5A-1113-43FF-9071-E71180CAAF06}" srcId="{403FBABF-E794-4971-9174-5C566F208F3C}" destId="{39F02656-6F69-4F51-951F-AE0A0B8D55A1}" srcOrd="0" destOrd="0" parTransId="{7173EB71-76BD-4CDC-BD51-1B9A2AC413F1}" sibTransId="{0D8B1071-1C38-4481-A475-920E8A64D080}"/>
    <dgm:cxn modelId="{DB549C83-9F03-4F95-903A-E5E7850273CF}" type="presOf" srcId="{475BFB2F-381F-4C53-AEF8-1B62A7004E0D}" destId="{3A2560D5-57CB-4F05-9428-EFA8085D1B7E}" srcOrd="0" destOrd="6" presId="urn:microsoft.com/office/officeart/2005/8/layout/vList5"/>
    <dgm:cxn modelId="{39C85591-489B-4037-B4EE-D1BC8656286A}" type="presOf" srcId="{403FBABF-E794-4971-9174-5C566F208F3C}" destId="{2A627F06-BF7A-4B15-A8AE-74431457CD86}" srcOrd="0" destOrd="0" presId="urn:microsoft.com/office/officeart/2005/8/layout/vList5"/>
    <dgm:cxn modelId="{B3D071A4-EFD0-41C2-96E1-3224B6D55986}" type="presOf" srcId="{DF1B4246-8F0D-4D6B-9C5F-AB1E3B94FC66}" destId="{3A2560D5-57CB-4F05-9428-EFA8085D1B7E}" srcOrd="0" destOrd="9" presId="urn:microsoft.com/office/officeart/2005/8/layout/vList5"/>
    <dgm:cxn modelId="{0B4B92B0-F9A5-495D-88A1-F190AC427B79}" type="presOf" srcId="{B52136FB-7361-4B39-9D58-0E78E8D6996E}" destId="{3A2560D5-57CB-4F05-9428-EFA8085D1B7E}" srcOrd="0" destOrd="3" presId="urn:microsoft.com/office/officeart/2005/8/layout/vList5"/>
    <dgm:cxn modelId="{605D00CA-23DC-4926-A9C4-3E17839254CA}" srcId="{39F02656-6F69-4F51-951F-AE0A0B8D55A1}" destId="{294A5DA3-4176-4ACD-8094-C74856481DD0}" srcOrd="5" destOrd="0" parTransId="{66646D98-9E07-4589-BEA8-6B08045099C9}" sibTransId="{2B78E741-4514-45D6-AE8F-8DADD6DE7BCC}"/>
    <dgm:cxn modelId="{CF4713CE-2A31-4D70-BA92-56576C7EC81C}" type="presOf" srcId="{294A5DA3-4176-4ACD-8094-C74856481DD0}" destId="{3A2560D5-57CB-4F05-9428-EFA8085D1B7E}" srcOrd="0" destOrd="5" presId="urn:microsoft.com/office/officeart/2005/8/layout/vList5"/>
    <dgm:cxn modelId="{315F7BD1-6D84-4A45-A4B1-4D8913E62948}" srcId="{39F02656-6F69-4F51-951F-AE0A0B8D55A1}" destId="{8CB4F46B-3F7F-4BAE-8710-23AAC448FF5F}" srcOrd="1" destOrd="0" parTransId="{E1B751A4-AEBC-42B1-94D1-2D93F8657EB4}" sibTransId="{B5B46C86-54CD-4083-970E-170A2AB53D17}"/>
    <dgm:cxn modelId="{C74E51D7-1C12-4063-8913-A5AC433F12D6}" srcId="{39F02656-6F69-4F51-951F-AE0A0B8D55A1}" destId="{DD93C826-0879-4A2A-817D-1599D92D012D}" srcOrd="8" destOrd="0" parTransId="{7B6FDD5B-17C0-43BE-8EAD-8BF31D37F5FE}" sibTransId="{1B5768DF-3B96-4061-BBB8-124FB512B54D}"/>
    <dgm:cxn modelId="{7881E6E1-DD5A-4165-A343-761B7C5814A4}" srcId="{39F02656-6F69-4F51-951F-AE0A0B8D55A1}" destId="{C2A18B29-7513-45EB-8676-ECED9176615D}" srcOrd="2" destOrd="0" parTransId="{3071487F-923C-4998-87CA-D45AC1A79343}" sibTransId="{CEE7B099-3EB6-4F02-80BD-F777B42B2AB5}"/>
    <dgm:cxn modelId="{9DC569F0-F300-40EA-B222-A1BB8E4A3ACF}" type="presOf" srcId="{9DA72A8F-8BA9-4384-9459-2579CA341E6B}" destId="{3A2560D5-57CB-4F05-9428-EFA8085D1B7E}" srcOrd="0" destOrd="0" presId="urn:microsoft.com/office/officeart/2005/8/layout/vList5"/>
    <dgm:cxn modelId="{361D98DE-7669-4E40-95D8-C43393E80FBD}" type="presParOf" srcId="{2A627F06-BF7A-4B15-A8AE-74431457CD86}" destId="{F00D5A5D-45FF-4632-A41D-AACBF484DD7B}" srcOrd="0" destOrd="0" presId="urn:microsoft.com/office/officeart/2005/8/layout/vList5"/>
    <dgm:cxn modelId="{D78A25AF-00A3-435C-93A8-07A1072F5C72}" type="presParOf" srcId="{F00D5A5D-45FF-4632-A41D-AACBF484DD7B}" destId="{C7F85E23-30A0-4298-B278-D47364DDCA5E}" srcOrd="0" destOrd="0" presId="urn:microsoft.com/office/officeart/2005/8/layout/vList5"/>
    <dgm:cxn modelId="{2D4D7027-8F44-4F34-BCA5-AB4F5905B723}" type="presParOf" srcId="{F00D5A5D-45FF-4632-A41D-AACBF484DD7B}" destId="{3A2560D5-57CB-4F05-9428-EFA8085D1B7E}"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F73762-3172-4727-9836-2D63D1361479}"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s-EC"/>
        </a:p>
      </dgm:t>
    </dgm:pt>
    <dgm:pt modelId="{5613F0FE-BCB8-4011-ADF5-C1823EE099EC}">
      <dgm:prSet phldrT="[Texto]" custT="1"/>
      <dgm:spPr/>
      <dgm:t>
        <a:bodyPr/>
        <a:lstStyle/>
        <a:p>
          <a:r>
            <a:rPr lang="es-ES" sz="1400" dirty="0"/>
            <a:t>Carbono Neutralidad</a:t>
          </a:r>
          <a:endParaRPr lang="es-EC" sz="1400" dirty="0"/>
        </a:p>
      </dgm:t>
    </dgm:pt>
    <dgm:pt modelId="{CDB1A215-E896-4AF4-95CA-73A7C656986C}" type="parTrans" cxnId="{4548CAC6-E16A-4099-876E-1E9C4A7D9632}">
      <dgm:prSet/>
      <dgm:spPr/>
      <dgm:t>
        <a:bodyPr/>
        <a:lstStyle/>
        <a:p>
          <a:endParaRPr lang="es-EC"/>
        </a:p>
      </dgm:t>
    </dgm:pt>
    <dgm:pt modelId="{D917C63F-F062-4D08-8BA9-F16FB364E23F}" type="sibTrans" cxnId="{4548CAC6-E16A-4099-876E-1E9C4A7D9632}">
      <dgm:prSet/>
      <dgm:spPr/>
      <dgm:t>
        <a:bodyPr/>
        <a:lstStyle/>
        <a:p>
          <a:endParaRPr lang="es-EC"/>
        </a:p>
      </dgm:t>
    </dgm:pt>
    <dgm:pt modelId="{32066993-B794-420A-B70D-584573B6D448}">
      <dgm:prSet phldrT="[Texto]" custT="1"/>
      <dgm:spPr/>
      <dgm:t>
        <a:bodyPr/>
        <a:lstStyle/>
        <a:p>
          <a:r>
            <a:rPr lang="es-ES" sz="1600" dirty="0">
              <a:latin typeface="Times New Roman" panose="02020603050405020304" pitchFamily="18" charset="0"/>
              <a:cs typeface="Times New Roman" panose="02020603050405020304" pitchFamily="18" charset="0"/>
            </a:rPr>
            <a:t>Plan de reducción de emisiones de GEI y energía</a:t>
          </a:r>
          <a:endParaRPr lang="es-EC" sz="1600" dirty="0">
            <a:latin typeface="Times New Roman" panose="02020603050405020304" pitchFamily="18" charset="0"/>
            <a:cs typeface="Times New Roman" panose="02020603050405020304" pitchFamily="18" charset="0"/>
          </a:endParaRPr>
        </a:p>
      </dgm:t>
    </dgm:pt>
    <dgm:pt modelId="{76E10122-C80D-4685-A9FF-B3EB37533842}" type="sibTrans" cxnId="{AC1B8DD1-DC2E-4776-99C5-4F619856D2E9}">
      <dgm:prSet/>
      <dgm:spPr/>
      <dgm:t>
        <a:bodyPr/>
        <a:lstStyle/>
        <a:p>
          <a:endParaRPr lang="es-EC"/>
        </a:p>
      </dgm:t>
    </dgm:pt>
    <dgm:pt modelId="{384E90E7-2BD7-457D-874B-347A144C84A8}" type="parTrans" cxnId="{AC1B8DD1-DC2E-4776-99C5-4F619856D2E9}">
      <dgm:prSet/>
      <dgm:spPr/>
      <dgm:t>
        <a:bodyPr/>
        <a:lstStyle/>
        <a:p>
          <a:endParaRPr lang="es-EC"/>
        </a:p>
      </dgm:t>
    </dgm:pt>
    <dgm:pt modelId="{026EDA24-62D3-43E3-9258-CE726D793E43}">
      <dgm:prSet custT="1"/>
      <dgm:spPr/>
      <dgm:t>
        <a:bodyPr/>
        <a:lstStyle/>
        <a:p>
          <a:r>
            <a:rPr lang="es-ES" sz="1600" dirty="0">
              <a:latin typeface="Times New Roman" panose="02020603050405020304" pitchFamily="18" charset="0"/>
              <a:cs typeface="Times New Roman" panose="02020603050405020304" pitchFamily="18" charset="0"/>
            </a:rPr>
            <a:t>Plan de compensación de Gases de Efecto Invernadero</a:t>
          </a:r>
          <a:endParaRPr lang="es-EC" sz="1600" dirty="0">
            <a:latin typeface="Times New Roman" panose="02020603050405020304" pitchFamily="18" charset="0"/>
            <a:cs typeface="Times New Roman" panose="02020603050405020304" pitchFamily="18" charset="0"/>
          </a:endParaRPr>
        </a:p>
      </dgm:t>
    </dgm:pt>
    <dgm:pt modelId="{D9368964-C878-4CA2-AC8C-1D09C8C72E20}" type="sibTrans" cxnId="{62B3D312-AFD2-4D10-8C64-D967C583FAC7}">
      <dgm:prSet/>
      <dgm:spPr/>
      <dgm:t>
        <a:bodyPr/>
        <a:lstStyle/>
        <a:p>
          <a:endParaRPr lang="es-EC"/>
        </a:p>
      </dgm:t>
    </dgm:pt>
    <dgm:pt modelId="{C2BABF6A-41F3-4B74-92BF-1E4FFC5E33AD}" type="parTrans" cxnId="{62B3D312-AFD2-4D10-8C64-D967C583FAC7}">
      <dgm:prSet/>
      <dgm:spPr/>
      <dgm:t>
        <a:bodyPr/>
        <a:lstStyle/>
        <a:p>
          <a:endParaRPr lang="es-EC"/>
        </a:p>
      </dgm:t>
    </dgm:pt>
    <dgm:pt modelId="{359A92F6-A47E-4273-ADB9-33287E1B7A2F}" type="pres">
      <dgm:prSet presAssocID="{C4F73762-3172-4727-9836-2D63D1361479}" presName="Name0" presStyleCnt="0">
        <dgm:presLayoutVars>
          <dgm:dir/>
          <dgm:animLvl val="lvl"/>
          <dgm:resizeHandles val="exact"/>
        </dgm:presLayoutVars>
      </dgm:prSet>
      <dgm:spPr/>
    </dgm:pt>
    <dgm:pt modelId="{D216812B-AB2F-40AA-BDFB-19098AD199C3}" type="pres">
      <dgm:prSet presAssocID="{5613F0FE-BCB8-4011-ADF5-C1823EE099EC}" presName="linNode" presStyleCnt="0"/>
      <dgm:spPr/>
    </dgm:pt>
    <dgm:pt modelId="{7D17AFEB-100A-40EC-9FBE-4F15F8025C5A}" type="pres">
      <dgm:prSet presAssocID="{5613F0FE-BCB8-4011-ADF5-C1823EE099EC}" presName="parentText" presStyleLbl="node1" presStyleIdx="0" presStyleCnt="1" custScaleX="90065" custLinFactNeighborX="268" custLinFactNeighborY="-6956">
        <dgm:presLayoutVars>
          <dgm:chMax val="1"/>
          <dgm:bulletEnabled val="1"/>
        </dgm:presLayoutVars>
      </dgm:prSet>
      <dgm:spPr/>
    </dgm:pt>
    <dgm:pt modelId="{FC4228E8-2434-48A0-81F7-27FF02E22275}" type="pres">
      <dgm:prSet presAssocID="{5613F0FE-BCB8-4011-ADF5-C1823EE099EC}" presName="descendantText" presStyleLbl="alignAccFollowNode1" presStyleIdx="0" presStyleCnt="1" custScaleY="112009">
        <dgm:presLayoutVars>
          <dgm:bulletEnabled val="1"/>
        </dgm:presLayoutVars>
      </dgm:prSet>
      <dgm:spPr/>
    </dgm:pt>
  </dgm:ptLst>
  <dgm:cxnLst>
    <dgm:cxn modelId="{62B3D312-AFD2-4D10-8C64-D967C583FAC7}" srcId="{5613F0FE-BCB8-4011-ADF5-C1823EE099EC}" destId="{026EDA24-62D3-43E3-9258-CE726D793E43}" srcOrd="1" destOrd="0" parTransId="{C2BABF6A-41F3-4B74-92BF-1E4FFC5E33AD}" sibTransId="{D9368964-C878-4CA2-AC8C-1D09C8C72E20}"/>
    <dgm:cxn modelId="{5B898B9B-6803-4D88-BA6E-1EF161A517F4}" type="presOf" srcId="{32066993-B794-420A-B70D-584573B6D448}" destId="{FC4228E8-2434-48A0-81F7-27FF02E22275}" srcOrd="0" destOrd="0" presId="urn:microsoft.com/office/officeart/2005/8/layout/vList5"/>
    <dgm:cxn modelId="{59E508AD-83C9-4109-8891-26B3BEAEE186}" type="presOf" srcId="{C4F73762-3172-4727-9836-2D63D1361479}" destId="{359A92F6-A47E-4273-ADB9-33287E1B7A2F}" srcOrd="0" destOrd="0" presId="urn:microsoft.com/office/officeart/2005/8/layout/vList5"/>
    <dgm:cxn modelId="{3E12CCB4-0D15-4C48-AE3D-DA6476225E8F}" type="presOf" srcId="{5613F0FE-BCB8-4011-ADF5-C1823EE099EC}" destId="{7D17AFEB-100A-40EC-9FBE-4F15F8025C5A}" srcOrd="0" destOrd="0" presId="urn:microsoft.com/office/officeart/2005/8/layout/vList5"/>
    <dgm:cxn modelId="{BEC273BA-C5A6-4116-9C16-55F74FB7542D}" type="presOf" srcId="{026EDA24-62D3-43E3-9258-CE726D793E43}" destId="{FC4228E8-2434-48A0-81F7-27FF02E22275}" srcOrd="0" destOrd="1" presId="urn:microsoft.com/office/officeart/2005/8/layout/vList5"/>
    <dgm:cxn modelId="{4548CAC6-E16A-4099-876E-1E9C4A7D9632}" srcId="{C4F73762-3172-4727-9836-2D63D1361479}" destId="{5613F0FE-BCB8-4011-ADF5-C1823EE099EC}" srcOrd="0" destOrd="0" parTransId="{CDB1A215-E896-4AF4-95CA-73A7C656986C}" sibTransId="{D917C63F-F062-4D08-8BA9-F16FB364E23F}"/>
    <dgm:cxn modelId="{AC1B8DD1-DC2E-4776-99C5-4F619856D2E9}" srcId="{5613F0FE-BCB8-4011-ADF5-C1823EE099EC}" destId="{32066993-B794-420A-B70D-584573B6D448}" srcOrd="0" destOrd="0" parTransId="{384E90E7-2BD7-457D-874B-347A144C84A8}" sibTransId="{76E10122-C80D-4685-A9FF-B3EB37533842}"/>
    <dgm:cxn modelId="{810C78C0-A1F6-4310-83DA-0C925E521595}" type="presParOf" srcId="{359A92F6-A47E-4273-ADB9-33287E1B7A2F}" destId="{D216812B-AB2F-40AA-BDFB-19098AD199C3}" srcOrd="0" destOrd="0" presId="urn:microsoft.com/office/officeart/2005/8/layout/vList5"/>
    <dgm:cxn modelId="{C93B6494-E968-40D6-B9CE-F509F83E05FE}" type="presParOf" srcId="{D216812B-AB2F-40AA-BDFB-19098AD199C3}" destId="{7D17AFEB-100A-40EC-9FBE-4F15F8025C5A}" srcOrd="0" destOrd="0" presId="urn:microsoft.com/office/officeart/2005/8/layout/vList5"/>
    <dgm:cxn modelId="{D9B9724D-921D-47F0-8A61-FB020656B770}" type="presParOf" srcId="{D216812B-AB2F-40AA-BDFB-19098AD199C3}" destId="{FC4228E8-2434-48A0-81F7-27FF02E222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B1EE9F-FCD4-47F2-945E-2304C9112C05}" type="doc">
      <dgm:prSet loTypeId="urn:microsoft.com/office/officeart/2005/8/layout/vList5" loCatId="list" qsTypeId="urn:microsoft.com/office/officeart/2005/8/quickstyle/simple2" qsCatId="simple" csTypeId="urn:microsoft.com/office/officeart/2005/8/colors/accent2_3" csCatId="accent2" phldr="1"/>
      <dgm:spPr/>
      <dgm:t>
        <a:bodyPr/>
        <a:lstStyle/>
        <a:p>
          <a:endParaRPr lang="es-EC"/>
        </a:p>
      </dgm:t>
    </dgm:pt>
    <dgm:pt modelId="{A66F5F13-80FF-438C-BF6C-54A370C98642}">
      <dgm:prSet phldrT="[Texto]" custT="1"/>
      <dgm:spPr/>
      <dgm:t>
        <a:bodyPr/>
        <a:lstStyle/>
        <a:p>
          <a:r>
            <a:rPr lang="es-ES" sz="1400" dirty="0"/>
            <a:t>Evaluación Viabilidad del proyecto</a:t>
          </a:r>
          <a:endParaRPr lang="es-EC" sz="1400" dirty="0"/>
        </a:p>
      </dgm:t>
    </dgm:pt>
    <dgm:pt modelId="{7A2CF559-085B-4337-8F56-9D604A670224}" type="parTrans" cxnId="{DEF4A4BF-3B43-459D-8C7B-312441749222}">
      <dgm:prSet/>
      <dgm:spPr/>
      <dgm:t>
        <a:bodyPr/>
        <a:lstStyle/>
        <a:p>
          <a:endParaRPr lang="es-EC"/>
        </a:p>
      </dgm:t>
    </dgm:pt>
    <dgm:pt modelId="{8DE66351-7181-4D8A-884F-D3C2433BC410}" type="sibTrans" cxnId="{DEF4A4BF-3B43-459D-8C7B-312441749222}">
      <dgm:prSet/>
      <dgm:spPr/>
      <dgm:t>
        <a:bodyPr/>
        <a:lstStyle/>
        <a:p>
          <a:endParaRPr lang="es-EC"/>
        </a:p>
      </dgm:t>
    </dgm:pt>
    <dgm:pt modelId="{03771C74-0154-442F-AA5D-EAE3E9F93725}">
      <dgm:prSet phldrT="[Texto]" custT="1"/>
      <dgm:spPr/>
      <dgm:t>
        <a:bodyPr/>
        <a:lstStyle/>
        <a:p>
          <a:r>
            <a:rPr lang="es-ES" sz="1600" dirty="0"/>
            <a:t>Costo-beneficio de la implementación de un proyecto </a:t>
          </a:r>
          <a:endParaRPr lang="es-EC" sz="1600" dirty="0"/>
        </a:p>
      </dgm:t>
    </dgm:pt>
    <dgm:pt modelId="{CDCF675B-2316-4821-8B63-3D733C3C190D}" type="parTrans" cxnId="{F27AAD94-25D2-429D-AD5A-7749E591BD7D}">
      <dgm:prSet/>
      <dgm:spPr/>
      <dgm:t>
        <a:bodyPr/>
        <a:lstStyle/>
        <a:p>
          <a:endParaRPr lang="es-EC"/>
        </a:p>
      </dgm:t>
    </dgm:pt>
    <dgm:pt modelId="{8C465D41-9DC8-476B-B7A8-28B00A1BE1B6}" type="sibTrans" cxnId="{F27AAD94-25D2-429D-AD5A-7749E591BD7D}">
      <dgm:prSet/>
      <dgm:spPr/>
      <dgm:t>
        <a:bodyPr/>
        <a:lstStyle/>
        <a:p>
          <a:endParaRPr lang="es-EC"/>
        </a:p>
      </dgm:t>
    </dgm:pt>
    <dgm:pt modelId="{360CB9B5-7D3C-4593-87EE-A6393F92FE65}" type="pres">
      <dgm:prSet presAssocID="{7CB1EE9F-FCD4-47F2-945E-2304C9112C05}" presName="Name0" presStyleCnt="0">
        <dgm:presLayoutVars>
          <dgm:dir/>
          <dgm:animLvl val="lvl"/>
          <dgm:resizeHandles val="exact"/>
        </dgm:presLayoutVars>
      </dgm:prSet>
      <dgm:spPr/>
    </dgm:pt>
    <dgm:pt modelId="{C46EE00E-7A46-4535-BF5A-81919F224BD3}" type="pres">
      <dgm:prSet presAssocID="{A66F5F13-80FF-438C-BF6C-54A370C98642}" presName="linNode" presStyleCnt="0"/>
      <dgm:spPr/>
    </dgm:pt>
    <dgm:pt modelId="{F637E88D-613C-4055-9D52-ECFDA0213520}" type="pres">
      <dgm:prSet presAssocID="{A66F5F13-80FF-438C-BF6C-54A370C98642}" presName="parentText" presStyleLbl="node1" presStyleIdx="0" presStyleCnt="1" custLinFactNeighborX="-14017" custLinFactNeighborY="-15852">
        <dgm:presLayoutVars>
          <dgm:chMax val="1"/>
          <dgm:bulletEnabled val="1"/>
        </dgm:presLayoutVars>
      </dgm:prSet>
      <dgm:spPr/>
    </dgm:pt>
    <dgm:pt modelId="{55C016E7-B1BD-414F-A618-E6CDF87DC431}" type="pres">
      <dgm:prSet presAssocID="{A66F5F13-80FF-438C-BF6C-54A370C98642}" presName="descendantText" presStyleLbl="alignAccFollowNode1" presStyleIdx="0" presStyleCnt="1" custLinFactNeighborY="633">
        <dgm:presLayoutVars>
          <dgm:bulletEnabled val="1"/>
        </dgm:presLayoutVars>
      </dgm:prSet>
      <dgm:spPr/>
    </dgm:pt>
  </dgm:ptLst>
  <dgm:cxnLst>
    <dgm:cxn modelId="{C83A6B35-BFAA-4806-B0B8-0A38D9C25185}" type="presOf" srcId="{7CB1EE9F-FCD4-47F2-945E-2304C9112C05}" destId="{360CB9B5-7D3C-4593-87EE-A6393F92FE65}" srcOrd="0" destOrd="0" presId="urn:microsoft.com/office/officeart/2005/8/layout/vList5"/>
    <dgm:cxn modelId="{1ADE2B5E-01BB-4757-AFF7-EBEE6B11A8CB}" type="presOf" srcId="{A66F5F13-80FF-438C-BF6C-54A370C98642}" destId="{F637E88D-613C-4055-9D52-ECFDA0213520}" srcOrd="0" destOrd="0" presId="urn:microsoft.com/office/officeart/2005/8/layout/vList5"/>
    <dgm:cxn modelId="{E759648A-869E-4674-8115-1FF1F0AB5F68}" type="presOf" srcId="{03771C74-0154-442F-AA5D-EAE3E9F93725}" destId="{55C016E7-B1BD-414F-A618-E6CDF87DC431}" srcOrd="0" destOrd="0" presId="urn:microsoft.com/office/officeart/2005/8/layout/vList5"/>
    <dgm:cxn modelId="{F27AAD94-25D2-429D-AD5A-7749E591BD7D}" srcId="{A66F5F13-80FF-438C-BF6C-54A370C98642}" destId="{03771C74-0154-442F-AA5D-EAE3E9F93725}" srcOrd="0" destOrd="0" parTransId="{CDCF675B-2316-4821-8B63-3D733C3C190D}" sibTransId="{8C465D41-9DC8-476B-B7A8-28B00A1BE1B6}"/>
    <dgm:cxn modelId="{DEF4A4BF-3B43-459D-8C7B-312441749222}" srcId="{7CB1EE9F-FCD4-47F2-945E-2304C9112C05}" destId="{A66F5F13-80FF-438C-BF6C-54A370C98642}" srcOrd="0" destOrd="0" parTransId="{7A2CF559-085B-4337-8F56-9D604A670224}" sibTransId="{8DE66351-7181-4D8A-884F-D3C2433BC410}"/>
    <dgm:cxn modelId="{B87E6599-5EA4-40E4-AAF7-B6864C5CAF66}" type="presParOf" srcId="{360CB9B5-7D3C-4593-87EE-A6393F92FE65}" destId="{C46EE00E-7A46-4535-BF5A-81919F224BD3}" srcOrd="0" destOrd="0" presId="urn:microsoft.com/office/officeart/2005/8/layout/vList5"/>
    <dgm:cxn modelId="{91E03262-75F8-4F94-82B4-61197F228D4F}" type="presParOf" srcId="{C46EE00E-7A46-4535-BF5A-81919F224BD3}" destId="{F637E88D-613C-4055-9D52-ECFDA0213520}" srcOrd="0" destOrd="0" presId="urn:microsoft.com/office/officeart/2005/8/layout/vList5"/>
    <dgm:cxn modelId="{173930AB-65D8-46A3-85D5-3D43972C5C8B}" type="presParOf" srcId="{C46EE00E-7A46-4535-BF5A-81919F224BD3}" destId="{55C016E7-B1BD-414F-A618-E6CDF87DC43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BCB8A9-96AA-4AB2-BEF5-D96ABA7FDB07}"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s-EC"/>
        </a:p>
      </dgm:t>
    </dgm:pt>
    <dgm:pt modelId="{0B8CABE9-BE16-4C74-B643-E24A45DBE932}">
      <dgm:prSet phldrT="[Texto]" custT="1"/>
      <dgm:spPr/>
      <dgm:t>
        <a:bodyPr/>
        <a:lstStyle/>
        <a:p>
          <a:r>
            <a:rPr lang="es-ES" sz="1400" dirty="0"/>
            <a:t>Sistema Integrado de Gestión</a:t>
          </a:r>
          <a:endParaRPr lang="es-EC" sz="1400" dirty="0"/>
        </a:p>
      </dgm:t>
    </dgm:pt>
    <dgm:pt modelId="{90DBBB3C-8184-46E7-84F4-7B86ACD3B5A9}" type="parTrans" cxnId="{9AA4F67D-4DDA-4A97-91A3-94466CA9D757}">
      <dgm:prSet/>
      <dgm:spPr/>
      <dgm:t>
        <a:bodyPr/>
        <a:lstStyle/>
        <a:p>
          <a:endParaRPr lang="es-EC"/>
        </a:p>
      </dgm:t>
    </dgm:pt>
    <dgm:pt modelId="{1C2E63EB-9BC6-43A9-B2CB-0F866776B1EB}" type="sibTrans" cxnId="{9AA4F67D-4DDA-4A97-91A3-94466CA9D757}">
      <dgm:prSet/>
      <dgm:spPr/>
      <dgm:t>
        <a:bodyPr/>
        <a:lstStyle/>
        <a:p>
          <a:endParaRPr lang="es-EC"/>
        </a:p>
      </dgm:t>
    </dgm:pt>
    <dgm:pt modelId="{2775BA36-7C7D-4A92-A693-6D55C396F8F8}">
      <dgm:prSet phldrT="[Texto]" custT="1"/>
      <dgm:spPr/>
      <dgm:t>
        <a:bodyPr/>
        <a:lstStyle/>
        <a:p>
          <a:r>
            <a:rPr lang="es-ES" sz="1600" dirty="0">
              <a:latin typeface="Times New Roman" panose="02020603050405020304" pitchFamily="18" charset="0"/>
              <a:cs typeface="Times New Roman" panose="02020603050405020304" pitchFamily="18" charset="0"/>
            </a:rPr>
            <a:t>Sistema de gestión de información documental base</a:t>
          </a:r>
          <a:endParaRPr lang="es-EC" sz="1600" dirty="0">
            <a:latin typeface="Times New Roman" panose="02020603050405020304" pitchFamily="18" charset="0"/>
            <a:cs typeface="Times New Roman" panose="02020603050405020304" pitchFamily="18" charset="0"/>
          </a:endParaRPr>
        </a:p>
      </dgm:t>
    </dgm:pt>
    <dgm:pt modelId="{B9E23E4C-002B-4F99-A849-E1E86240AA71}" type="parTrans" cxnId="{C857F51D-6F5F-4BAE-82EC-3756ABA99539}">
      <dgm:prSet/>
      <dgm:spPr/>
      <dgm:t>
        <a:bodyPr/>
        <a:lstStyle/>
        <a:p>
          <a:endParaRPr lang="es-EC"/>
        </a:p>
      </dgm:t>
    </dgm:pt>
    <dgm:pt modelId="{3035B172-76F1-4388-B51A-270076C65FC5}" type="sibTrans" cxnId="{C857F51D-6F5F-4BAE-82EC-3756ABA99539}">
      <dgm:prSet/>
      <dgm:spPr/>
      <dgm:t>
        <a:bodyPr/>
        <a:lstStyle/>
        <a:p>
          <a:endParaRPr lang="es-EC"/>
        </a:p>
      </dgm:t>
    </dgm:pt>
    <dgm:pt modelId="{79EEB10B-A4D4-4998-94AA-62E9D1E01B4C}">
      <dgm:prSet custT="1"/>
      <dgm:spPr/>
      <dgm:t>
        <a:bodyPr/>
        <a:lstStyle/>
        <a:p>
          <a:r>
            <a:rPr lang="es-ES" sz="1600" dirty="0">
              <a:latin typeface="Times New Roman" panose="02020603050405020304" pitchFamily="18" charset="0"/>
              <a:cs typeface="Times New Roman" panose="02020603050405020304" pitchFamily="18" charset="0"/>
            </a:rPr>
            <a:t>Registros, formatos, procedimientos</a:t>
          </a:r>
          <a:endParaRPr lang="es-EC" sz="1600" dirty="0">
            <a:latin typeface="Times New Roman" panose="02020603050405020304" pitchFamily="18" charset="0"/>
            <a:cs typeface="Times New Roman" panose="02020603050405020304" pitchFamily="18" charset="0"/>
          </a:endParaRPr>
        </a:p>
      </dgm:t>
    </dgm:pt>
    <dgm:pt modelId="{6C558A03-A0E0-47EE-96E6-198948C0F9A9}" type="parTrans" cxnId="{0C70A13F-8FCF-455D-AB85-AE4003E9B7E4}">
      <dgm:prSet/>
      <dgm:spPr/>
      <dgm:t>
        <a:bodyPr/>
        <a:lstStyle/>
        <a:p>
          <a:endParaRPr lang="es-EC"/>
        </a:p>
      </dgm:t>
    </dgm:pt>
    <dgm:pt modelId="{F13CFEF2-7E89-47C1-9FFB-96ADD7A0C1FB}" type="sibTrans" cxnId="{0C70A13F-8FCF-455D-AB85-AE4003E9B7E4}">
      <dgm:prSet/>
      <dgm:spPr/>
      <dgm:t>
        <a:bodyPr/>
        <a:lstStyle/>
        <a:p>
          <a:endParaRPr lang="es-EC"/>
        </a:p>
      </dgm:t>
    </dgm:pt>
    <dgm:pt modelId="{42F35643-41C7-4547-84D2-2B0909ABBDF1}" type="pres">
      <dgm:prSet presAssocID="{B8BCB8A9-96AA-4AB2-BEF5-D96ABA7FDB07}" presName="Name0" presStyleCnt="0">
        <dgm:presLayoutVars>
          <dgm:dir/>
          <dgm:animLvl val="lvl"/>
          <dgm:resizeHandles val="exact"/>
        </dgm:presLayoutVars>
      </dgm:prSet>
      <dgm:spPr/>
    </dgm:pt>
    <dgm:pt modelId="{03E97912-0E34-4473-A8D4-875B341BA8B1}" type="pres">
      <dgm:prSet presAssocID="{0B8CABE9-BE16-4C74-B643-E24A45DBE932}" presName="linNode" presStyleCnt="0"/>
      <dgm:spPr/>
    </dgm:pt>
    <dgm:pt modelId="{D0BD902C-02E3-492A-A92B-A13A8DFF57B1}" type="pres">
      <dgm:prSet presAssocID="{0B8CABE9-BE16-4C74-B643-E24A45DBE932}" presName="parentText" presStyleLbl="node1" presStyleIdx="0" presStyleCnt="1" custScaleX="79424">
        <dgm:presLayoutVars>
          <dgm:chMax val="1"/>
          <dgm:bulletEnabled val="1"/>
        </dgm:presLayoutVars>
      </dgm:prSet>
      <dgm:spPr/>
    </dgm:pt>
    <dgm:pt modelId="{274E9B5A-75D3-4494-BABE-3DB1E4F953F8}" type="pres">
      <dgm:prSet presAssocID="{0B8CABE9-BE16-4C74-B643-E24A45DBE932}" presName="descendantText" presStyleLbl="alignAccFollowNode1" presStyleIdx="0" presStyleCnt="1">
        <dgm:presLayoutVars>
          <dgm:bulletEnabled val="1"/>
        </dgm:presLayoutVars>
      </dgm:prSet>
      <dgm:spPr/>
    </dgm:pt>
  </dgm:ptLst>
  <dgm:cxnLst>
    <dgm:cxn modelId="{65D9E702-0E33-42B3-80CB-FA054C1D8DC3}" type="presOf" srcId="{79EEB10B-A4D4-4998-94AA-62E9D1E01B4C}" destId="{274E9B5A-75D3-4494-BABE-3DB1E4F953F8}" srcOrd="0" destOrd="1" presId="urn:microsoft.com/office/officeart/2005/8/layout/vList5"/>
    <dgm:cxn modelId="{C857F51D-6F5F-4BAE-82EC-3756ABA99539}" srcId="{0B8CABE9-BE16-4C74-B643-E24A45DBE932}" destId="{2775BA36-7C7D-4A92-A693-6D55C396F8F8}" srcOrd="0" destOrd="0" parTransId="{B9E23E4C-002B-4F99-A849-E1E86240AA71}" sibTransId="{3035B172-76F1-4388-B51A-270076C65FC5}"/>
    <dgm:cxn modelId="{0C70A13F-8FCF-455D-AB85-AE4003E9B7E4}" srcId="{0B8CABE9-BE16-4C74-B643-E24A45DBE932}" destId="{79EEB10B-A4D4-4998-94AA-62E9D1E01B4C}" srcOrd="1" destOrd="0" parTransId="{6C558A03-A0E0-47EE-96E6-198948C0F9A9}" sibTransId="{F13CFEF2-7E89-47C1-9FFB-96ADD7A0C1FB}"/>
    <dgm:cxn modelId="{9AA4F67D-4DDA-4A97-91A3-94466CA9D757}" srcId="{B8BCB8A9-96AA-4AB2-BEF5-D96ABA7FDB07}" destId="{0B8CABE9-BE16-4C74-B643-E24A45DBE932}" srcOrd="0" destOrd="0" parTransId="{90DBBB3C-8184-46E7-84F4-7B86ACD3B5A9}" sibTransId="{1C2E63EB-9BC6-43A9-B2CB-0F866776B1EB}"/>
    <dgm:cxn modelId="{B3E1BAED-22D2-4CBA-8BDB-64792B62FA5E}" type="presOf" srcId="{2775BA36-7C7D-4A92-A693-6D55C396F8F8}" destId="{274E9B5A-75D3-4494-BABE-3DB1E4F953F8}" srcOrd="0" destOrd="0" presId="urn:microsoft.com/office/officeart/2005/8/layout/vList5"/>
    <dgm:cxn modelId="{FB82ABFB-00CA-4E39-B7CB-D54939483C71}" type="presOf" srcId="{0B8CABE9-BE16-4C74-B643-E24A45DBE932}" destId="{D0BD902C-02E3-492A-A92B-A13A8DFF57B1}" srcOrd="0" destOrd="0" presId="urn:microsoft.com/office/officeart/2005/8/layout/vList5"/>
    <dgm:cxn modelId="{BD2A90FD-8C64-4C57-B8AC-4CED9E5828A7}" type="presOf" srcId="{B8BCB8A9-96AA-4AB2-BEF5-D96ABA7FDB07}" destId="{42F35643-41C7-4547-84D2-2B0909ABBDF1}" srcOrd="0" destOrd="0" presId="urn:microsoft.com/office/officeart/2005/8/layout/vList5"/>
    <dgm:cxn modelId="{4C61EE51-2105-4D5B-AF40-FCEA6734ECF3}" type="presParOf" srcId="{42F35643-41C7-4547-84D2-2B0909ABBDF1}" destId="{03E97912-0E34-4473-A8D4-875B341BA8B1}" srcOrd="0" destOrd="0" presId="urn:microsoft.com/office/officeart/2005/8/layout/vList5"/>
    <dgm:cxn modelId="{7E9EC890-F3CC-4549-8AD9-E63069B5131A}" type="presParOf" srcId="{03E97912-0E34-4473-A8D4-875B341BA8B1}" destId="{D0BD902C-02E3-492A-A92B-A13A8DFF57B1}" srcOrd="0" destOrd="0" presId="urn:microsoft.com/office/officeart/2005/8/layout/vList5"/>
    <dgm:cxn modelId="{31F73FB3-7100-4F45-B3E2-CC007E87EFBE}" type="presParOf" srcId="{03E97912-0E34-4473-A8D4-875B341BA8B1}" destId="{274E9B5A-75D3-4494-BABE-3DB1E4F953F8}" srcOrd="1" destOrd="0" presId="urn:microsoft.com/office/officeart/2005/8/layout/vList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B9D1C9-86B0-4FE4-9087-04E2FC752D20}"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s-EC"/>
        </a:p>
      </dgm:t>
    </dgm:pt>
    <dgm:pt modelId="{852E2DC4-9703-4BB1-90FF-869D0074DF70}" type="pres">
      <dgm:prSet presAssocID="{BDB9D1C9-86B0-4FE4-9087-04E2FC752D20}" presName="linearFlow" presStyleCnt="0">
        <dgm:presLayoutVars>
          <dgm:resizeHandles val="exact"/>
        </dgm:presLayoutVars>
      </dgm:prSet>
      <dgm:spPr/>
    </dgm:pt>
  </dgm:ptLst>
  <dgm:cxnLst>
    <dgm:cxn modelId="{4BE06724-9850-4B74-8B01-087D558F429D}" type="presOf" srcId="{BDB9D1C9-86B0-4FE4-9087-04E2FC752D20}" destId="{852E2DC4-9703-4BB1-90FF-869D0074DF70}"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1331-DFC7-4A76-981C-63F16D085B6C}">
      <dsp:nvSpPr>
        <dsp:cNvPr id="0" name=""/>
        <dsp:cNvSpPr/>
      </dsp:nvSpPr>
      <dsp:spPr>
        <a:xfrm>
          <a:off x="3989181" y="1000346"/>
          <a:ext cx="767295" cy="91440"/>
        </a:xfrm>
        <a:custGeom>
          <a:avLst/>
          <a:gdLst/>
          <a:ahLst/>
          <a:cxnLst/>
          <a:rect l="0" t="0" r="0" b="0"/>
          <a:pathLst>
            <a:path>
              <a:moveTo>
                <a:pt x="0" y="45720"/>
              </a:moveTo>
              <a:lnTo>
                <a:pt x="76729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a:off x="4352881" y="1042073"/>
        <a:ext cx="39894" cy="7986"/>
      </dsp:txXfrm>
    </dsp:sp>
    <dsp:sp modelId="{72CB4DCA-6A43-4F04-A49F-B172C80A89B0}">
      <dsp:nvSpPr>
        <dsp:cNvPr id="0" name=""/>
        <dsp:cNvSpPr/>
      </dsp:nvSpPr>
      <dsp:spPr>
        <a:xfrm>
          <a:off x="521869" y="5333"/>
          <a:ext cx="3469111" cy="20814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El cambio climático originado por la actividad antropogénica se ha identificado como uno de los mayores retos que afronta el mundo.</a:t>
          </a:r>
        </a:p>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400" kern="1200" dirty="0" err="1">
              <a:effectLst/>
              <a:latin typeface="Times New Roman" panose="02020603050405020304" pitchFamily="18" charset="0"/>
              <a:ea typeface="Calibri" panose="020F0502020204030204" pitchFamily="34" charset="0"/>
              <a:cs typeface="Times New Roman" panose="02020603050405020304" pitchFamily="18" charset="0"/>
            </a:rPr>
            <a:t>Tricoire</a:t>
          </a: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 2020)  las ciudades son la base de la descarbonización global ya que representan  el 70% de las emisiones mundiales y solo los edificios representan alrededor del 40%.</a:t>
          </a:r>
        </a:p>
        <a:p>
          <a:pPr marL="0" lvl="0" indent="0" algn="ctr" defTabSz="622300">
            <a:lnSpc>
              <a:spcPct val="90000"/>
            </a:lnSpc>
            <a:spcBef>
              <a:spcPct val="0"/>
            </a:spcBef>
            <a:spcAft>
              <a:spcPct val="35000"/>
            </a:spcAft>
            <a:buNone/>
          </a:pPr>
          <a:endParaRPr lang="es-EC" sz="1400" kern="1200" dirty="0">
            <a:latin typeface="Times New Roman" panose="02020603050405020304" pitchFamily="18" charset="0"/>
            <a:cs typeface="Times New Roman" panose="02020603050405020304" pitchFamily="18" charset="0"/>
          </a:endParaRPr>
        </a:p>
      </dsp:txBody>
      <dsp:txXfrm>
        <a:off x="521869" y="5333"/>
        <a:ext cx="3469111" cy="2081466"/>
      </dsp:txXfrm>
    </dsp:sp>
    <dsp:sp modelId="{71BE3BA6-EA28-4FAB-B8BA-F76366795272}">
      <dsp:nvSpPr>
        <dsp:cNvPr id="0" name=""/>
        <dsp:cNvSpPr/>
      </dsp:nvSpPr>
      <dsp:spPr>
        <a:xfrm>
          <a:off x="2256425" y="2085000"/>
          <a:ext cx="4267006" cy="767295"/>
        </a:xfrm>
        <a:custGeom>
          <a:avLst/>
          <a:gdLst/>
          <a:ahLst/>
          <a:cxnLst/>
          <a:rect l="0" t="0" r="0" b="0"/>
          <a:pathLst>
            <a:path>
              <a:moveTo>
                <a:pt x="4267006" y="0"/>
              </a:moveTo>
              <a:lnTo>
                <a:pt x="4267006" y="400747"/>
              </a:lnTo>
              <a:lnTo>
                <a:pt x="0" y="400747"/>
              </a:lnTo>
              <a:lnTo>
                <a:pt x="0" y="767295"/>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a:off x="4281404" y="2464654"/>
        <a:ext cx="217048" cy="7986"/>
      </dsp:txXfrm>
    </dsp:sp>
    <dsp:sp modelId="{32238C4E-5D7A-4170-A3FC-BC6600E3DBDA}">
      <dsp:nvSpPr>
        <dsp:cNvPr id="0" name=""/>
        <dsp:cNvSpPr/>
      </dsp:nvSpPr>
      <dsp:spPr>
        <a:xfrm>
          <a:off x="4788876" y="5333"/>
          <a:ext cx="3469111" cy="20814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s-EC" sz="1200" b="1"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Normas internacionales: </a:t>
          </a:r>
        </a:p>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ISO 50001 Sistemas de Gestión de la Energía </a:t>
          </a:r>
        </a:p>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ISO 14064-1 Cuantificación e informe de las emisiones y remociones de gases de efecto invernadero organizacional.</a:t>
          </a:r>
        </a:p>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Norma ASHRAE 55 </a:t>
          </a:r>
          <a:r>
            <a:rPr lang="es-ES" sz="1200" b="1" i="0" kern="1200" dirty="0">
              <a:latin typeface="Times New Roman" panose="02020603050405020304" pitchFamily="18" charset="0"/>
              <a:cs typeface="Times New Roman" panose="02020603050405020304" pitchFamily="18" charset="0"/>
            </a:rPr>
            <a:t>Condiciones Ambientales Térmicas para la Ocupación Humana: LEED, WELL, EDGE</a:t>
          </a:r>
          <a:endParaRPr lang="es-EC"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Normativa española DB-HE  Documento Básico de Ahorro de Energía</a:t>
          </a:r>
        </a:p>
        <a:p>
          <a:pPr marL="0" lvl="0" indent="0" algn="ctr" defTabSz="533400">
            <a:lnSpc>
              <a:spcPct val="90000"/>
            </a:lnSpc>
            <a:spcBef>
              <a:spcPct val="0"/>
            </a:spcBef>
            <a:spcAft>
              <a:spcPct val="35000"/>
            </a:spcAft>
            <a:buNone/>
          </a:pPr>
          <a:endParaRPr lang="es-EC" sz="1400" kern="1200" dirty="0">
            <a:latin typeface="Times New Roman" panose="02020603050405020304" pitchFamily="18" charset="0"/>
            <a:cs typeface="Times New Roman" panose="02020603050405020304" pitchFamily="18" charset="0"/>
          </a:endParaRPr>
        </a:p>
      </dsp:txBody>
      <dsp:txXfrm>
        <a:off x="4788876" y="5333"/>
        <a:ext cx="3469111" cy="2081466"/>
      </dsp:txXfrm>
    </dsp:sp>
    <dsp:sp modelId="{6808071A-5215-4E05-9B56-B470E176CEA1}">
      <dsp:nvSpPr>
        <dsp:cNvPr id="0" name=""/>
        <dsp:cNvSpPr/>
      </dsp:nvSpPr>
      <dsp:spPr>
        <a:xfrm>
          <a:off x="3989181" y="3879709"/>
          <a:ext cx="767295" cy="91440"/>
        </a:xfrm>
        <a:custGeom>
          <a:avLst/>
          <a:gdLst/>
          <a:ahLst/>
          <a:cxnLst/>
          <a:rect l="0" t="0" r="0" b="0"/>
          <a:pathLst>
            <a:path>
              <a:moveTo>
                <a:pt x="0" y="45720"/>
              </a:moveTo>
              <a:lnTo>
                <a:pt x="76729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a:off x="4352881" y="3921435"/>
        <a:ext cx="39894" cy="7986"/>
      </dsp:txXfrm>
    </dsp:sp>
    <dsp:sp modelId="{67DA9D23-D598-43E3-9588-0073DB989321}">
      <dsp:nvSpPr>
        <dsp:cNvPr id="0" name=""/>
        <dsp:cNvSpPr/>
      </dsp:nvSpPr>
      <dsp:spPr>
        <a:xfrm>
          <a:off x="521869" y="2884695"/>
          <a:ext cx="3469111" cy="20814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Normas nacionales: </a:t>
          </a:r>
        </a:p>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Norma Ecuatoriana de la Construcción (NEC) </a:t>
          </a:r>
        </a:p>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Acuerdo Ministerial MAE </a:t>
          </a:r>
          <a:r>
            <a:rPr lang="es-ES" sz="1400" kern="1200" dirty="0" err="1">
              <a:latin typeface="Times New Roman" panose="02020603050405020304" pitchFamily="18" charset="0"/>
              <a:cs typeface="Times New Roman" panose="02020603050405020304" pitchFamily="18" charset="0"/>
            </a:rPr>
            <a:t>N°</a:t>
          </a:r>
          <a:r>
            <a:rPr lang="es-ES" sz="1400" kern="1200" dirty="0">
              <a:latin typeface="Times New Roman" panose="02020603050405020304" pitchFamily="18" charset="0"/>
              <a:cs typeface="Times New Roman" panose="02020603050405020304" pitchFamily="18" charset="0"/>
            </a:rPr>
            <a:t> 264:Reconocimiento Ambiental Ecuatoriano Carbono Neutral</a:t>
          </a:r>
          <a:endParaRPr lang="es-EC" sz="14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521869" y="2884695"/>
        <a:ext cx="3469111" cy="2081466"/>
      </dsp:txXfrm>
    </dsp:sp>
    <dsp:sp modelId="{9BE73B09-14BE-4709-990A-D2DABC8C6FE9}">
      <dsp:nvSpPr>
        <dsp:cNvPr id="0" name=""/>
        <dsp:cNvSpPr/>
      </dsp:nvSpPr>
      <dsp:spPr>
        <a:xfrm>
          <a:off x="4788876" y="2884695"/>
          <a:ext cx="3469111" cy="20814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ea typeface="Calibri" panose="020F0502020204030204" pitchFamily="34" charset="0"/>
              <a:cs typeface="Times New Roman" panose="02020603050405020304" pitchFamily="18" charset="0"/>
            </a:rPr>
            <a:t>E</a:t>
          </a:r>
          <a:r>
            <a:rPr lang="es-EC" sz="1400" kern="1200" dirty="0">
              <a:effectLst/>
              <a:latin typeface="Times New Roman" panose="02020603050405020304" pitchFamily="18" charset="0"/>
              <a:ea typeface="Calibri" panose="020F0502020204030204" pitchFamily="34" charset="0"/>
              <a:cs typeface="Times New Roman" panose="02020603050405020304" pitchFamily="18" charset="0"/>
            </a:rPr>
            <a:t>n Ecuador solo el 1% de las empresas ecuatorianas, poseen la certificación “carbono neutral”. León (2015).</a:t>
          </a:r>
          <a:endParaRPr lang="es-EC" sz="1400" kern="1200" dirty="0">
            <a:effectLst/>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AEME Representaciones empresa líder en la comercialización de insumos agroquímicos del sector florícola y agrícola</a:t>
          </a:r>
          <a:endParaRPr lang="es-EC" sz="14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4788876" y="2884695"/>
        <a:ext cx="3469111" cy="2081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2C0C5-B954-4D96-A989-30796C4DD843}">
      <dsp:nvSpPr>
        <dsp:cNvPr id="0" name=""/>
        <dsp:cNvSpPr/>
      </dsp:nvSpPr>
      <dsp:spPr>
        <a:xfrm>
          <a:off x="0" y="835146"/>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DCA49-75F0-4397-AF14-8650F70C7355}">
      <dsp:nvSpPr>
        <dsp:cNvPr id="0" name=""/>
        <dsp:cNvSpPr/>
      </dsp:nvSpPr>
      <dsp:spPr>
        <a:xfrm>
          <a:off x="208131" y="113590"/>
          <a:ext cx="4011632" cy="96573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effectLst/>
              <a:latin typeface="Times New Roman" panose="02020603050405020304" pitchFamily="18" charset="0"/>
              <a:ea typeface="Calibri" panose="020F0502020204030204" pitchFamily="34" charset="0"/>
              <a:cs typeface="Times New Roman" panose="02020603050405020304" pitchFamily="18" charset="0"/>
            </a:rPr>
            <a:t>Desarrollar un SGCN-E en AEME sirvió de estrategia para la reducción de costos energéticos de hasta un 45% en consumo de energía eléctrica y hasta un 18% en consumo de combustibles fósiles; también permite  alcanzar el reconocimiento ambiental ecuatoriano Carbono Neutral.</a:t>
          </a:r>
        </a:p>
      </dsp:txBody>
      <dsp:txXfrm>
        <a:off x="255274" y="160733"/>
        <a:ext cx="3917346" cy="871449"/>
      </dsp:txXfrm>
    </dsp:sp>
    <dsp:sp modelId="{85A87F5F-54DF-4A72-939E-6CFE840A8F51}">
      <dsp:nvSpPr>
        <dsp:cNvPr id="0" name=""/>
        <dsp:cNvSpPr/>
      </dsp:nvSpPr>
      <dsp:spPr>
        <a:xfrm>
          <a:off x="0" y="2062574"/>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F7924-D156-4E26-AAFE-85A7A6B2ECAF}">
      <dsp:nvSpPr>
        <dsp:cNvPr id="0" name=""/>
        <dsp:cNvSpPr/>
      </dsp:nvSpPr>
      <dsp:spPr>
        <a:xfrm>
          <a:off x="200892" y="1355346"/>
          <a:ext cx="4017837" cy="95814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latin typeface="Times New Roman" panose="02020603050405020304" pitchFamily="18" charset="0"/>
              <a:cs typeface="Times New Roman" panose="02020603050405020304" pitchFamily="18" charset="0"/>
            </a:rPr>
            <a:t>La implementación del proyecto Carbono Neutralidad y optimización energética es viable en la empresa AEME, el indicador VAN demostró que el proyecto y la ejecución de acciones dirigidas hacia la reducción de emisiones de GEI tiene rentabilidad a través del tiempo.</a:t>
          </a:r>
        </a:p>
      </dsp:txBody>
      <dsp:txXfrm>
        <a:off x="247665" y="1402119"/>
        <a:ext cx="3924291" cy="864602"/>
      </dsp:txXfrm>
    </dsp:sp>
    <dsp:sp modelId="{195F67B9-7229-4087-AB44-82C6480DF6C8}">
      <dsp:nvSpPr>
        <dsp:cNvPr id="0" name=""/>
        <dsp:cNvSpPr/>
      </dsp:nvSpPr>
      <dsp:spPr>
        <a:xfrm>
          <a:off x="0" y="2961306"/>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A6EFA-6201-4E64-90F8-4690061886A4}">
      <dsp:nvSpPr>
        <dsp:cNvPr id="0" name=""/>
        <dsp:cNvSpPr/>
      </dsp:nvSpPr>
      <dsp:spPr>
        <a:xfrm>
          <a:off x="200892" y="2582774"/>
          <a:ext cx="4017837" cy="62945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S" sz="1100" kern="1200" dirty="0">
              <a:effectLst/>
              <a:latin typeface="Times New Roman" panose="02020603050405020304" pitchFamily="18" charset="0"/>
              <a:cs typeface="Times New Roman" panose="02020603050405020304" pitchFamily="18" charset="0"/>
            </a:rPr>
            <a:t>Elaborar un Sistema de Gestión Carbono Neutro permitió identificar oportunidades de mejora continua y ahorro de recursos energéticos. Apoya a la permanencia de proyectos ambientales de conservación y mitigación contra el cambio climático .</a:t>
          </a:r>
        </a:p>
      </dsp:txBody>
      <dsp:txXfrm>
        <a:off x="231619" y="2613501"/>
        <a:ext cx="3956383" cy="567998"/>
      </dsp:txXfrm>
    </dsp:sp>
    <dsp:sp modelId="{2D90375C-FDB2-4621-A16E-14E4BC01263B}">
      <dsp:nvSpPr>
        <dsp:cNvPr id="0" name=""/>
        <dsp:cNvSpPr/>
      </dsp:nvSpPr>
      <dsp:spPr>
        <a:xfrm>
          <a:off x="0" y="3979778"/>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7C585-658D-477F-899F-D4C48590A1C3}">
      <dsp:nvSpPr>
        <dsp:cNvPr id="0" name=""/>
        <dsp:cNvSpPr/>
      </dsp:nvSpPr>
      <dsp:spPr>
        <a:xfrm>
          <a:off x="200892" y="3481506"/>
          <a:ext cx="4017837" cy="74919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S" sz="1100" kern="1200" dirty="0">
              <a:effectLst/>
              <a:latin typeface="Times New Roman" panose="02020603050405020304" pitchFamily="18" charset="0"/>
              <a:cs typeface="Times New Roman" panose="02020603050405020304" pitchFamily="18" charset="0"/>
            </a:rPr>
            <a:t>Se concluye que la metodología más acertada para la optimización energética y la reducción de emisiones directas e indirectas producidas por la empresa, es mediante la incorporación de la norma ISO 50001:2019.</a:t>
          </a:r>
        </a:p>
      </dsp:txBody>
      <dsp:txXfrm>
        <a:off x="237464" y="3518078"/>
        <a:ext cx="3944693" cy="676047"/>
      </dsp:txXfrm>
    </dsp:sp>
    <dsp:sp modelId="{3EA644DC-DCEB-4BC6-AC19-D2283CC65077}">
      <dsp:nvSpPr>
        <dsp:cNvPr id="0" name=""/>
        <dsp:cNvSpPr/>
      </dsp:nvSpPr>
      <dsp:spPr>
        <a:xfrm>
          <a:off x="0" y="5030448"/>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42145-B0BA-4A6A-8292-9697BA3EBF00}">
      <dsp:nvSpPr>
        <dsp:cNvPr id="0" name=""/>
        <dsp:cNvSpPr/>
      </dsp:nvSpPr>
      <dsp:spPr>
        <a:xfrm>
          <a:off x="200892" y="4499978"/>
          <a:ext cx="4017837" cy="78138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latin typeface="Times New Roman" panose="02020603050405020304" pitchFamily="18" charset="0"/>
              <a:cs typeface="Times New Roman" panose="02020603050405020304" pitchFamily="18" charset="0"/>
            </a:rPr>
            <a:t>Normas ISO permiten gestionar un solo Sistema integrado mediante la vinculación de documentos enlistados en  lista maestra de control de documentos que garantiza la buena gestión de la información, asegura la calidad y exactitud de los inventarios susceptibles de ser certificados.</a:t>
          </a:r>
        </a:p>
      </dsp:txBody>
      <dsp:txXfrm>
        <a:off x="239036" y="4538122"/>
        <a:ext cx="3941549" cy="7051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2C0C5-B954-4D96-A989-30796C4DD843}">
      <dsp:nvSpPr>
        <dsp:cNvPr id="0" name=""/>
        <dsp:cNvSpPr/>
      </dsp:nvSpPr>
      <dsp:spPr>
        <a:xfrm>
          <a:off x="0" y="835146"/>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DCA49-75F0-4397-AF14-8650F70C7355}">
      <dsp:nvSpPr>
        <dsp:cNvPr id="0" name=""/>
        <dsp:cNvSpPr/>
      </dsp:nvSpPr>
      <dsp:spPr>
        <a:xfrm>
          <a:off x="177729" y="113590"/>
          <a:ext cx="4011632" cy="96573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effectLst/>
              <a:latin typeface="Times New Roman" panose="02020603050405020304" pitchFamily="18" charset="0"/>
              <a:cs typeface="Times New Roman" panose="02020603050405020304" pitchFamily="18" charset="0"/>
            </a:rPr>
            <a:t>R: optimización tiempo y recursos por ISO 50001, considerar Simulación energética cuando la industria no es muy grande.</a:t>
          </a:r>
          <a:endParaRPr lang="es-EC" sz="1100" kern="1200" dirty="0">
            <a:latin typeface="Times New Roman" panose="02020603050405020304" pitchFamily="18" charset="0"/>
            <a:cs typeface="Times New Roman" panose="02020603050405020304" pitchFamily="18" charset="0"/>
          </a:endParaRPr>
        </a:p>
      </dsp:txBody>
      <dsp:txXfrm>
        <a:off x="224872" y="160733"/>
        <a:ext cx="3917346" cy="871449"/>
      </dsp:txXfrm>
    </dsp:sp>
    <dsp:sp modelId="{85A87F5F-54DF-4A72-939E-6CFE840A8F51}">
      <dsp:nvSpPr>
        <dsp:cNvPr id="0" name=""/>
        <dsp:cNvSpPr/>
      </dsp:nvSpPr>
      <dsp:spPr>
        <a:xfrm>
          <a:off x="0" y="2062574"/>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F7924-D156-4E26-AAFE-85A7A6B2ECAF}">
      <dsp:nvSpPr>
        <dsp:cNvPr id="0" name=""/>
        <dsp:cNvSpPr/>
      </dsp:nvSpPr>
      <dsp:spPr>
        <a:xfrm>
          <a:off x="200892" y="1355346"/>
          <a:ext cx="4017837" cy="958148"/>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effectLst/>
              <a:latin typeface="Times New Roman" panose="02020603050405020304" pitchFamily="18" charset="0"/>
              <a:ea typeface="Calibri" panose="020F0502020204030204" pitchFamily="34" charset="0"/>
              <a:cs typeface="Times New Roman" panose="02020603050405020304" pitchFamily="18" charset="0"/>
            </a:rPr>
            <a:t>R: Considerar una rentabilidad del 1% o menor a las ganancias de la empresa. </a:t>
          </a:r>
        </a:p>
      </dsp:txBody>
      <dsp:txXfrm>
        <a:off x="247665" y="1402119"/>
        <a:ext cx="3924291" cy="864602"/>
      </dsp:txXfrm>
    </dsp:sp>
    <dsp:sp modelId="{195F67B9-7229-4087-AB44-82C6480DF6C8}">
      <dsp:nvSpPr>
        <dsp:cNvPr id="0" name=""/>
        <dsp:cNvSpPr/>
      </dsp:nvSpPr>
      <dsp:spPr>
        <a:xfrm>
          <a:off x="0" y="2961306"/>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A6EFA-6201-4E64-90F8-4690061886A4}">
      <dsp:nvSpPr>
        <dsp:cNvPr id="0" name=""/>
        <dsp:cNvSpPr/>
      </dsp:nvSpPr>
      <dsp:spPr>
        <a:xfrm>
          <a:off x="200892" y="2582774"/>
          <a:ext cx="4017837" cy="62945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S" sz="1100" kern="1200" dirty="0">
              <a:effectLst/>
              <a:latin typeface="Times New Roman" panose="02020603050405020304" pitchFamily="18" charset="0"/>
              <a:ea typeface="Calibri" panose="020F0502020204030204" pitchFamily="34" charset="0"/>
              <a:cs typeface="Times New Roman" panose="02020603050405020304" pitchFamily="18" charset="0"/>
            </a:rPr>
            <a:t>R: Apoyarse de la Norma INTE B5:2006</a:t>
          </a:r>
          <a:endParaRPr lang="es-EC" sz="11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231619" y="2613501"/>
        <a:ext cx="3956383" cy="567998"/>
      </dsp:txXfrm>
    </dsp:sp>
    <dsp:sp modelId="{2D90375C-FDB2-4621-A16E-14E4BC01263B}">
      <dsp:nvSpPr>
        <dsp:cNvPr id="0" name=""/>
        <dsp:cNvSpPr/>
      </dsp:nvSpPr>
      <dsp:spPr>
        <a:xfrm>
          <a:off x="0" y="3979778"/>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7C585-658D-477F-899F-D4C48590A1C3}">
      <dsp:nvSpPr>
        <dsp:cNvPr id="0" name=""/>
        <dsp:cNvSpPr/>
      </dsp:nvSpPr>
      <dsp:spPr>
        <a:xfrm>
          <a:off x="200892" y="3481506"/>
          <a:ext cx="4017837" cy="74919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S" sz="1100" kern="1200" dirty="0">
              <a:effectLst/>
              <a:latin typeface="Times New Roman" panose="02020603050405020304" pitchFamily="18" charset="0"/>
              <a:cs typeface="Times New Roman" panose="02020603050405020304" pitchFamily="18" charset="0"/>
            </a:rPr>
            <a:t>R: medir la cantidad de luxes por área en diferentes horarios del día, indicador lumínico </a:t>
          </a:r>
          <a:r>
            <a:rPr lang="es-ES" sz="1100" kern="1200">
              <a:effectLst/>
              <a:latin typeface="Times New Roman" panose="02020603050405020304" pitchFamily="18" charset="0"/>
              <a:cs typeface="Times New Roman" panose="02020603050405020304" pitchFamily="18" charset="0"/>
            </a:rPr>
            <a:t>es parte de </a:t>
          </a:r>
          <a:r>
            <a:rPr lang="es-ES" sz="1100" kern="1200" dirty="0" err="1">
              <a:effectLst/>
              <a:latin typeface="Times New Roman" panose="02020603050405020304" pitchFamily="18" charset="0"/>
              <a:cs typeface="Times New Roman" panose="02020603050405020304" pitchFamily="18" charset="0"/>
            </a:rPr>
            <a:t>USEs</a:t>
          </a:r>
          <a:r>
            <a:rPr lang="es-ES" sz="1100" kern="1200" dirty="0">
              <a:effectLst/>
              <a:latin typeface="Times New Roman" panose="02020603050405020304" pitchFamily="18" charset="0"/>
              <a:cs typeface="Times New Roman" panose="02020603050405020304" pitchFamily="18" charset="0"/>
            </a:rPr>
            <a:t> por exceso de luminosidad.</a:t>
          </a:r>
        </a:p>
      </dsp:txBody>
      <dsp:txXfrm>
        <a:off x="237464" y="3518078"/>
        <a:ext cx="3944693" cy="676047"/>
      </dsp:txXfrm>
    </dsp:sp>
    <dsp:sp modelId="{3EA644DC-DCEB-4BC6-AC19-D2283CC65077}">
      <dsp:nvSpPr>
        <dsp:cNvPr id="0" name=""/>
        <dsp:cNvSpPr/>
      </dsp:nvSpPr>
      <dsp:spPr>
        <a:xfrm>
          <a:off x="0" y="5030448"/>
          <a:ext cx="4219764" cy="428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42145-B0BA-4A6A-8292-9697BA3EBF00}">
      <dsp:nvSpPr>
        <dsp:cNvPr id="0" name=""/>
        <dsp:cNvSpPr/>
      </dsp:nvSpPr>
      <dsp:spPr>
        <a:xfrm>
          <a:off x="200892" y="4499978"/>
          <a:ext cx="4017837" cy="78138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648" tIns="0" rIns="111648" bIns="0" numCol="1" spcCol="1270" anchor="ctr" anchorCtr="0">
          <a:noAutofit/>
        </a:bodyPr>
        <a:lstStyle/>
        <a:p>
          <a:pPr marL="0" lvl="0" indent="0" algn="l" defTabSz="488950">
            <a:lnSpc>
              <a:spcPct val="90000"/>
            </a:lnSpc>
            <a:spcBef>
              <a:spcPct val="0"/>
            </a:spcBef>
            <a:spcAft>
              <a:spcPct val="35000"/>
            </a:spcAft>
            <a:buNone/>
          </a:pPr>
          <a:r>
            <a:rPr lang="es-EC" sz="1100" kern="1200" dirty="0">
              <a:latin typeface="Times New Roman" panose="02020603050405020304" pitchFamily="18" charset="0"/>
              <a:cs typeface="Times New Roman" panose="02020603050405020304" pitchFamily="18" charset="0"/>
            </a:rPr>
            <a:t>R: involucramiento de alta gerencia, el  éxito depende del compromiso de toda la organización en especial del liderazgo de la alta dirección.</a:t>
          </a:r>
          <a:endParaRPr lang="es-EC" sz="1100" kern="1200" dirty="0">
            <a:effectLst/>
            <a:latin typeface="Times New Roman" panose="02020603050405020304" pitchFamily="18" charset="0"/>
            <a:cs typeface="Times New Roman" panose="02020603050405020304" pitchFamily="18" charset="0"/>
          </a:endParaRPr>
        </a:p>
      </dsp:txBody>
      <dsp:txXfrm>
        <a:off x="239036" y="4538122"/>
        <a:ext cx="3941549" cy="705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5B823-694C-4E7B-9A29-4169FC375E60}">
      <dsp:nvSpPr>
        <dsp:cNvPr id="0" name=""/>
        <dsp:cNvSpPr/>
      </dsp:nvSpPr>
      <dsp:spPr>
        <a:xfrm>
          <a:off x="2376103" y="0"/>
          <a:ext cx="6436158" cy="74356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Desarrollar un Sistema Integrado de Gestión Energética y Carbono Neutro, para la reducción de costos asociados al consumo de energía en la empresa AEME Representaciones Cia. Ltda.</a:t>
          </a:r>
          <a:endParaRPr lang="es-EC" sz="1600" kern="1200" dirty="0">
            <a:latin typeface="Times New Roman" panose="02020603050405020304" pitchFamily="18" charset="0"/>
            <a:cs typeface="Times New Roman" panose="02020603050405020304" pitchFamily="18" charset="0"/>
          </a:endParaRPr>
        </a:p>
      </dsp:txBody>
      <dsp:txXfrm>
        <a:off x="2397881" y="21778"/>
        <a:ext cx="6392602" cy="700006"/>
      </dsp:txXfrm>
    </dsp:sp>
    <dsp:sp modelId="{FBB3A750-949F-4752-8158-C44ABA97D933}">
      <dsp:nvSpPr>
        <dsp:cNvPr id="0" name=""/>
        <dsp:cNvSpPr/>
      </dsp:nvSpPr>
      <dsp:spPr>
        <a:xfrm>
          <a:off x="2140153" y="877464"/>
          <a:ext cx="743562" cy="74356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64CE2-CAAC-439C-AA45-C71578122C01}">
      <dsp:nvSpPr>
        <dsp:cNvPr id="0" name=""/>
        <dsp:cNvSpPr/>
      </dsp:nvSpPr>
      <dsp:spPr>
        <a:xfrm>
          <a:off x="2928330" y="877464"/>
          <a:ext cx="5647982" cy="74356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Evaluar el proceso de producción de la empresa en el año 2019, mediante la determinación de los costos operativos y del consumo de energía</a:t>
          </a:r>
        </a:p>
      </dsp:txBody>
      <dsp:txXfrm>
        <a:off x="2964634" y="913768"/>
        <a:ext cx="5575374" cy="670954"/>
      </dsp:txXfrm>
    </dsp:sp>
    <dsp:sp modelId="{0FA0D847-2AFF-46A2-A09C-CC1EA1D4F50F}">
      <dsp:nvSpPr>
        <dsp:cNvPr id="0" name=""/>
        <dsp:cNvSpPr/>
      </dsp:nvSpPr>
      <dsp:spPr>
        <a:xfrm>
          <a:off x="2140153" y="1710254"/>
          <a:ext cx="743562" cy="743562"/>
        </a:xfrm>
        <a:prstGeom prst="roundRect">
          <a:avLst>
            <a:gd name="adj" fmla="val 16670"/>
          </a:avLst>
        </a:prstGeom>
        <a:blipFill>
          <a:blip xmlns:r="http://schemas.openxmlformats.org/officeDocument/2006/relationships" r:embed="rId2"/>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CCE91-BF51-402A-8CBC-B4C7EE42DB21}">
      <dsp:nvSpPr>
        <dsp:cNvPr id="0" name=""/>
        <dsp:cNvSpPr/>
      </dsp:nvSpPr>
      <dsp:spPr>
        <a:xfrm>
          <a:off x="2928330" y="1710254"/>
          <a:ext cx="5647982" cy="74356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Times New Roman" panose="02020603050405020304" pitchFamily="18" charset="0"/>
              <a:cs typeface="Times New Roman" panose="02020603050405020304" pitchFamily="18" charset="0"/>
            </a:rPr>
            <a:t>Elaborar un Sistema de Gestión Carbono Neutro, </a:t>
          </a:r>
          <a:r>
            <a:rPr lang="es-EC" sz="1400" kern="1200" dirty="0">
              <a:latin typeface="Times New Roman" panose="02020603050405020304" pitchFamily="18" charset="0"/>
              <a:cs typeface="Times New Roman" panose="02020603050405020304" pitchFamily="18" charset="0"/>
              <a:sym typeface="Wingdings" panose="05000000000000000000" pitchFamily="2" charset="2"/>
            </a:rPr>
            <a:t> ISO 14064-1</a:t>
          </a:r>
          <a:endParaRPr lang="es-EC" sz="1400" kern="1200" dirty="0">
            <a:latin typeface="Times New Roman" panose="02020603050405020304" pitchFamily="18" charset="0"/>
            <a:cs typeface="Times New Roman" panose="02020603050405020304" pitchFamily="18" charset="0"/>
          </a:endParaRPr>
        </a:p>
      </dsp:txBody>
      <dsp:txXfrm>
        <a:off x="2964634" y="1746558"/>
        <a:ext cx="5575374" cy="670954"/>
      </dsp:txXfrm>
    </dsp:sp>
    <dsp:sp modelId="{2983D1C5-94D3-4DC9-8C8F-91DD42F38FD9}">
      <dsp:nvSpPr>
        <dsp:cNvPr id="0" name=""/>
        <dsp:cNvSpPr/>
      </dsp:nvSpPr>
      <dsp:spPr>
        <a:xfrm>
          <a:off x="2140153" y="2543045"/>
          <a:ext cx="743562" cy="743562"/>
        </a:xfrm>
        <a:prstGeom prst="roundRect">
          <a:avLst>
            <a:gd name="adj" fmla="val 16670"/>
          </a:avLst>
        </a:prstGeom>
        <a:blipFill>
          <a:blip xmlns:r="http://schemas.openxmlformats.org/officeDocument/2006/relationships" r:embed="rId3"/>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97207-9D24-4DEF-8CE0-906587E0E2EA}">
      <dsp:nvSpPr>
        <dsp:cNvPr id="0" name=""/>
        <dsp:cNvSpPr/>
      </dsp:nvSpPr>
      <dsp:spPr>
        <a:xfrm>
          <a:off x="2928330" y="2543045"/>
          <a:ext cx="5647982" cy="74356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Times New Roman" panose="02020603050405020304" pitchFamily="18" charset="0"/>
              <a:cs typeface="Times New Roman" panose="02020603050405020304" pitchFamily="18" charset="0"/>
            </a:rPr>
            <a:t>Elaborar un Sistema de Gestión de la Energía, </a:t>
          </a:r>
          <a:r>
            <a:rPr lang="es-EC" sz="1400" kern="1200" dirty="0">
              <a:latin typeface="Times New Roman" panose="02020603050405020304" pitchFamily="18" charset="0"/>
              <a:cs typeface="Times New Roman" panose="02020603050405020304" pitchFamily="18" charset="0"/>
              <a:sym typeface="Wingdings" panose="05000000000000000000" pitchFamily="2" charset="2"/>
            </a:rPr>
            <a:t>ISO 50001</a:t>
          </a:r>
          <a:endParaRPr lang="es-EC" sz="1400" kern="1200" dirty="0">
            <a:latin typeface="Times New Roman" panose="02020603050405020304" pitchFamily="18" charset="0"/>
            <a:cs typeface="Times New Roman" panose="02020603050405020304" pitchFamily="18" charset="0"/>
          </a:endParaRPr>
        </a:p>
      </dsp:txBody>
      <dsp:txXfrm>
        <a:off x="2964634" y="2579349"/>
        <a:ext cx="5575374" cy="670954"/>
      </dsp:txXfrm>
    </dsp:sp>
    <dsp:sp modelId="{3A68AD7C-AA72-4676-83B1-47CF24861CB1}">
      <dsp:nvSpPr>
        <dsp:cNvPr id="0" name=""/>
        <dsp:cNvSpPr/>
      </dsp:nvSpPr>
      <dsp:spPr>
        <a:xfrm>
          <a:off x="2140153" y="3375835"/>
          <a:ext cx="743562" cy="743562"/>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E1A9F-0D12-4D2E-A780-F48DC9341195}">
      <dsp:nvSpPr>
        <dsp:cNvPr id="0" name=""/>
        <dsp:cNvSpPr/>
      </dsp:nvSpPr>
      <dsp:spPr>
        <a:xfrm>
          <a:off x="2928330" y="3375835"/>
          <a:ext cx="5647982" cy="74356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Times New Roman" panose="02020603050405020304" pitchFamily="18" charset="0"/>
              <a:cs typeface="Times New Roman" panose="02020603050405020304" pitchFamily="18" charset="0"/>
            </a:rPr>
            <a:t>Modelar en 3D y simular energéticamente la infraestructura de la empresa; softwares SketchUp, OpenStudio y EnergyPlus.</a:t>
          </a:r>
        </a:p>
      </dsp:txBody>
      <dsp:txXfrm>
        <a:off x="2964634" y="3412139"/>
        <a:ext cx="5575374" cy="670954"/>
      </dsp:txXfrm>
    </dsp:sp>
    <dsp:sp modelId="{FD5C7800-160E-4DA6-A93B-75EBD9074AE7}">
      <dsp:nvSpPr>
        <dsp:cNvPr id="0" name=""/>
        <dsp:cNvSpPr/>
      </dsp:nvSpPr>
      <dsp:spPr>
        <a:xfrm>
          <a:off x="2140153" y="4208625"/>
          <a:ext cx="743562" cy="74356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92456-7D8B-46D1-B0C9-E564389CE2F8}">
      <dsp:nvSpPr>
        <dsp:cNvPr id="0" name=""/>
        <dsp:cNvSpPr/>
      </dsp:nvSpPr>
      <dsp:spPr>
        <a:xfrm>
          <a:off x="2928330" y="4208625"/>
          <a:ext cx="5647982" cy="74356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Times New Roman" panose="02020603050405020304" pitchFamily="18" charset="0"/>
              <a:cs typeface="Times New Roman" panose="02020603050405020304" pitchFamily="18" charset="0"/>
            </a:rPr>
            <a:t>Integrar un solo Sistema de Gestión de Información para garantizar la calidad y exactitud de los inventarios. </a:t>
          </a:r>
        </a:p>
      </dsp:txBody>
      <dsp:txXfrm>
        <a:off x="2964634" y="4244929"/>
        <a:ext cx="5575374" cy="670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228E8-2434-48A0-81F7-27FF02E22275}">
      <dsp:nvSpPr>
        <dsp:cNvPr id="0" name=""/>
        <dsp:cNvSpPr/>
      </dsp:nvSpPr>
      <dsp:spPr>
        <a:xfrm rot="5400000">
          <a:off x="1701815" y="-126168"/>
          <a:ext cx="2197363" cy="270695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a:latin typeface="Times New Roman" panose="02020603050405020304" pitchFamily="18" charset="0"/>
              <a:cs typeface="Times New Roman" panose="02020603050405020304" pitchFamily="18" charset="0"/>
              <a:hlinkClick xmlns:r="http://schemas.openxmlformats.org/officeDocument/2006/relationships" r:id="" action="ppaction://hlinksldjump"/>
            </a:rPr>
            <a:t>Caracterización empresarial</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C" sz="1100" kern="1200" dirty="0">
              <a:latin typeface="Times New Roman" panose="02020603050405020304" pitchFamily="18" charset="0"/>
              <a:cs typeface="Times New Roman" panose="02020603050405020304" pitchFamily="18" charset="0"/>
            </a:rPr>
            <a:t>Costos </a:t>
          </a:r>
          <a:r>
            <a:rPr lang="es-EC" sz="1100" kern="1200">
              <a:latin typeface="Times New Roman" panose="02020603050405020304" pitchFamily="18" charset="0"/>
              <a:cs typeface="Times New Roman" panose="02020603050405020304" pitchFamily="18" charset="0"/>
            </a:rPr>
            <a:t>operativos energéticos</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S" sz="1100" kern="1200" dirty="0">
              <a:latin typeface="Times New Roman" panose="02020603050405020304" pitchFamily="18" charset="0"/>
              <a:cs typeface="Times New Roman" panose="02020603050405020304" pitchFamily="18" charset="0"/>
            </a:rPr>
            <a:t>Inventario:</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S" sz="1100" kern="1200" dirty="0">
              <a:latin typeface="Times New Roman" panose="02020603050405020304" pitchFamily="18" charset="0"/>
              <a:cs typeface="Times New Roman" panose="02020603050405020304" pitchFamily="18" charset="0"/>
            </a:rPr>
            <a:t>Límites</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S" sz="1100" kern="1200" dirty="0">
              <a:latin typeface="Times New Roman" panose="02020603050405020304" pitchFamily="18" charset="0"/>
              <a:cs typeface="Times New Roman" panose="02020603050405020304" pitchFamily="18" charset="0"/>
            </a:rPr>
            <a:t>Fuentes de emisión de GEI</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S" sz="1100" kern="1200" dirty="0">
              <a:latin typeface="Times New Roman" panose="02020603050405020304" pitchFamily="18" charset="0"/>
              <a:cs typeface="Times New Roman" panose="02020603050405020304" pitchFamily="18" charset="0"/>
            </a:rPr>
            <a:t>Significancia de las emisiones indirectas de GEI</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C" sz="1100" kern="1200" dirty="0">
              <a:latin typeface="Times New Roman" panose="02020603050405020304" pitchFamily="18" charset="0"/>
              <a:cs typeface="Times New Roman" panose="02020603050405020304" pitchFamily="18" charset="0"/>
            </a:rPr>
            <a:t>Categorización</a:t>
          </a:r>
        </a:p>
        <a:p>
          <a:pPr marL="57150" lvl="1" indent="-57150" algn="l" defTabSz="488950">
            <a:lnSpc>
              <a:spcPct val="90000"/>
            </a:lnSpc>
            <a:spcBef>
              <a:spcPct val="0"/>
            </a:spcBef>
            <a:spcAft>
              <a:spcPct val="15000"/>
            </a:spcAft>
            <a:buChar char="•"/>
          </a:pPr>
          <a:r>
            <a:rPr lang="es-ES" sz="1100" kern="1200" dirty="0">
              <a:latin typeface="Times New Roman" panose="02020603050405020304" pitchFamily="18" charset="0"/>
              <a:cs typeface="Times New Roman" panose="02020603050405020304" pitchFamily="18" charset="0"/>
            </a:rPr>
            <a:t>Cuantificación </a:t>
          </a:r>
          <a:endParaRPr lang="es-EC"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s-EC" sz="1100" kern="1200" dirty="0">
              <a:latin typeface="Times New Roman" panose="02020603050405020304" pitchFamily="18" charset="0"/>
              <a:cs typeface="Times New Roman" panose="02020603050405020304" pitchFamily="18" charset="0"/>
            </a:rPr>
            <a:t>Incertidumbre</a:t>
          </a:r>
        </a:p>
      </dsp:txBody>
      <dsp:txXfrm rot="-5400000">
        <a:off x="1447021" y="235892"/>
        <a:ext cx="2599685" cy="1982831"/>
      </dsp:txXfrm>
    </dsp:sp>
    <dsp:sp modelId="{7D17AFEB-100A-40EC-9FBE-4F15F8025C5A}">
      <dsp:nvSpPr>
        <dsp:cNvPr id="0" name=""/>
        <dsp:cNvSpPr/>
      </dsp:nvSpPr>
      <dsp:spPr>
        <a:xfrm>
          <a:off x="75638" y="1198"/>
          <a:ext cx="1371383" cy="245221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Sistema de Gestión de GEI, ISO 14064-1</a:t>
          </a:r>
          <a:endParaRPr lang="es-EC" sz="1400" kern="1200" dirty="0"/>
        </a:p>
      </dsp:txBody>
      <dsp:txXfrm>
        <a:off x="142583" y="68143"/>
        <a:ext cx="1237493" cy="2318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016E7-B1BD-414F-A618-E6CDF87DC431}">
      <dsp:nvSpPr>
        <dsp:cNvPr id="0" name=""/>
        <dsp:cNvSpPr/>
      </dsp:nvSpPr>
      <dsp:spPr>
        <a:xfrm rot="5400000">
          <a:off x="1183440" y="274904"/>
          <a:ext cx="2097123" cy="210070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55625">
            <a:lnSpc>
              <a:spcPct val="90000"/>
            </a:lnSpc>
            <a:spcBef>
              <a:spcPct val="0"/>
            </a:spcBef>
            <a:spcAft>
              <a:spcPct val="15000"/>
            </a:spcAft>
            <a:buChar char="•"/>
          </a:pPr>
          <a:r>
            <a:rPr lang="es-EC" sz="1250" kern="1200" dirty="0">
              <a:latin typeface="Times New Roman" panose="02020603050405020304" pitchFamily="18" charset="0"/>
              <a:cs typeface="Times New Roman" panose="02020603050405020304" pitchFamily="18" charset="0"/>
            </a:rPr>
            <a:t>Línea base energética</a:t>
          </a:r>
        </a:p>
        <a:p>
          <a:pPr marL="114300" lvl="1" indent="-114300" algn="l" defTabSz="555625">
            <a:lnSpc>
              <a:spcPct val="90000"/>
            </a:lnSpc>
            <a:spcBef>
              <a:spcPct val="0"/>
            </a:spcBef>
            <a:spcAft>
              <a:spcPct val="15000"/>
            </a:spcAft>
            <a:buChar char="•"/>
          </a:pPr>
          <a:r>
            <a:rPr lang="es-EC" sz="1250" kern="1200" dirty="0">
              <a:latin typeface="Times New Roman" panose="02020603050405020304" pitchFamily="18" charset="0"/>
              <a:cs typeface="Times New Roman" panose="02020603050405020304" pitchFamily="18" charset="0"/>
            </a:rPr>
            <a:t>Indicadores de desempeño energético</a:t>
          </a:r>
        </a:p>
        <a:p>
          <a:pPr marL="114300" lvl="1" indent="-114300" algn="l" defTabSz="555625">
            <a:lnSpc>
              <a:spcPct val="90000"/>
            </a:lnSpc>
            <a:spcBef>
              <a:spcPct val="0"/>
            </a:spcBef>
            <a:spcAft>
              <a:spcPct val="15000"/>
            </a:spcAft>
            <a:buChar char="•"/>
          </a:pPr>
          <a:r>
            <a:rPr lang="es-EC" sz="1250" kern="1200">
              <a:latin typeface="Times New Roman" panose="02020603050405020304" pitchFamily="18" charset="0"/>
              <a:cs typeface="Times New Roman" panose="02020603050405020304" pitchFamily="18" charset="0"/>
            </a:rPr>
            <a:t>Cuantificación de iluminancia</a:t>
          </a:r>
          <a:endParaRPr lang="es-EC" sz="1250" kern="1200" dirty="0">
            <a:latin typeface="Times New Roman" panose="02020603050405020304" pitchFamily="18" charset="0"/>
            <a:cs typeface="Times New Roman" panose="02020603050405020304" pitchFamily="18" charset="0"/>
          </a:endParaRPr>
        </a:p>
        <a:p>
          <a:pPr marL="114300" lvl="1" indent="-114300" algn="l" defTabSz="555625">
            <a:lnSpc>
              <a:spcPct val="90000"/>
            </a:lnSpc>
            <a:spcBef>
              <a:spcPct val="0"/>
            </a:spcBef>
            <a:spcAft>
              <a:spcPct val="15000"/>
            </a:spcAft>
            <a:buChar char="•"/>
          </a:pPr>
          <a:r>
            <a:rPr lang="es-EC" sz="1250" kern="1200" dirty="0">
              <a:latin typeface="Times New Roman" panose="02020603050405020304" pitchFamily="18" charset="0"/>
              <a:cs typeface="Times New Roman" panose="02020603050405020304" pitchFamily="18" charset="0"/>
            </a:rPr>
            <a:t>Usos Significativos de Energía</a:t>
          </a:r>
        </a:p>
        <a:p>
          <a:pPr marL="114300" lvl="1" indent="-114300" algn="l" defTabSz="555625">
            <a:lnSpc>
              <a:spcPct val="90000"/>
            </a:lnSpc>
            <a:spcBef>
              <a:spcPct val="0"/>
            </a:spcBef>
            <a:spcAft>
              <a:spcPct val="15000"/>
            </a:spcAft>
            <a:buChar char="•"/>
          </a:pPr>
          <a:r>
            <a:rPr lang="es-EC" sz="1250" kern="1200" dirty="0">
              <a:latin typeface="Times New Roman" panose="02020603050405020304" pitchFamily="18" charset="0"/>
              <a:cs typeface="Times New Roman" panose="02020603050405020304" pitchFamily="18" charset="0"/>
            </a:rPr>
            <a:t>Riesgos y Oportunidades</a:t>
          </a:r>
        </a:p>
      </dsp:txBody>
      <dsp:txXfrm rot="-5400000">
        <a:off x="1181648" y="379070"/>
        <a:ext cx="1998335" cy="1892377"/>
      </dsp:txXfrm>
    </dsp:sp>
    <dsp:sp modelId="{F637E88D-613C-4055-9D52-ECFDA0213520}">
      <dsp:nvSpPr>
        <dsp:cNvPr id="0" name=""/>
        <dsp:cNvSpPr/>
      </dsp:nvSpPr>
      <dsp:spPr>
        <a:xfrm>
          <a:off x="0" y="0"/>
          <a:ext cx="1181648" cy="2621404"/>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Sistema de Gestión de la Energía 50001; eficiencia energética</a:t>
          </a:r>
          <a:endParaRPr lang="es-EC" sz="1400" kern="1200" dirty="0"/>
        </a:p>
      </dsp:txBody>
      <dsp:txXfrm>
        <a:off x="57683" y="57683"/>
        <a:ext cx="1066282" cy="2506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560D5-57CB-4F05-9428-EFA8085D1B7E}">
      <dsp:nvSpPr>
        <dsp:cNvPr id="0" name=""/>
        <dsp:cNvSpPr/>
      </dsp:nvSpPr>
      <dsp:spPr>
        <a:xfrm rot="5400000">
          <a:off x="1724539" y="1700"/>
          <a:ext cx="2106643" cy="263247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Trazado de planos</a:t>
          </a:r>
          <a:endParaRPr lang="es-EC"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Construcción de la geometría del edificio</a:t>
          </a: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Generación de plantilla OpenStudio – cargas térmicas</a:t>
          </a: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Definición de recintos</a:t>
          </a: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Asignación de tipos de espacios y zonas térmicas</a:t>
          </a:r>
        </a:p>
        <a:p>
          <a:pPr marL="57150" lvl="1" indent="-57150" algn="l" defTabSz="444500">
            <a:lnSpc>
              <a:spcPct val="90000"/>
            </a:lnSpc>
            <a:spcBef>
              <a:spcPct val="0"/>
            </a:spcBef>
            <a:spcAft>
              <a:spcPct val="15000"/>
            </a:spcAft>
            <a:buChar char="•"/>
          </a:pPr>
          <a:r>
            <a:rPr lang="es-EC" sz="1000" i="0" kern="1200">
              <a:latin typeface="Times New Roman" panose="02020603050405020304" pitchFamily="18" charset="0"/>
              <a:cs typeface="Times New Roman" panose="02020603050405020304" pitchFamily="18" charset="0"/>
            </a:rPr>
            <a:t>Introducción de ficheros climáticos</a:t>
          </a:r>
          <a:endParaRPr lang="es-EC" sz="1000" i="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Introducción de huecos y persianas</a:t>
          </a:r>
        </a:p>
        <a:p>
          <a:pPr marL="57150" lvl="1" indent="-57150" algn="l" defTabSz="444500">
            <a:lnSpc>
              <a:spcPct val="90000"/>
            </a:lnSpc>
            <a:spcBef>
              <a:spcPct val="0"/>
            </a:spcBef>
            <a:spcAft>
              <a:spcPct val="15000"/>
            </a:spcAft>
            <a:buChar char="•"/>
          </a:pPr>
          <a:r>
            <a:rPr lang="es-EC" sz="1000" i="0" kern="1200">
              <a:latin typeface="Times New Roman" panose="02020603050405020304" pitchFamily="18" charset="0"/>
              <a:cs typeface="Times New Roman" panose="02020603050405020304" pitchFamily="18" charset="0"/>
            </a:rPr>
            <a:t>Caracterización del edificio</a:t>
          </a:r>
          <a:endParaRPr lang="es-EC" sz="1000" i="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Simulación energética</a:t>
          </a:r>
        </a:p>
        <a:p>
          <a:pPr marL="57150" lvl="1" indent="-57150" algn="l" defTabSz="444500">
            <a:lnSpc>
              <a:spcPct val="90000"/>
            </a:lnSpc>
            <a:spcBef>
              <a:spcPct val="0"/>
            </a:spcBef>
            <a:spcAft>
              <a:spcPct val="15000"/>
            </a:spcAft>
            <a:buChar char="•"/>
          </a:pPr>
          <a:r>
            <a:rPr lang="es-EC" sz="1000" i="0" kern="1200" dirty="0">
              <a:latin typeface="Times New Roman" panose="02020603050405020304" pitchFamily="18" charset="0"/>
              <a:cs typeface="Times New Roman" panose="02020603050405020304" pitchFamily="18" charset="0"/>
            </a:rPr>
            <a:t>Identificación de áreas susceptibles de mejoramiento térmico</a:t>
          </a:r>
        </a:p>
      </dsp:txBody>
      <dsp:txXfrm rot="-5400000">
        <a:off x="1461622" y="367455"/>
        <a:ext cx="2529639" cy="1900967"/>
      </dsp:txXfrm>
    </dsp:sp>
    <dsp:sp modelId="{C7F85E23-30A0-4298-B278-D47364DDCA5E}">
      <dsp:nvSpPr>
        <dsp:cNvPr id="0" name=""/>
        <dsp:cNvSpPr/>
      </dsp:nvSpPr>
      <dsp:spPr>
        <a:xfrm>
          <a:off x="19146" y="1287"/>
          <a:ext cx="1442475" cy="2633303"/>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Modelación 3D y simulación energética</a:t>
          </a:r>
          <a:endParaRPr lang="es-EC" sz="1800" kern="1200" dirty="0"/>
        </a:p>
      </dsp:txBody>
      <dsp:txXfrm>
        <a:off x="89562" y="71703"/>
        <a:ext cx="1301643" cy="2492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228E8-2434-48A0-81F7-27FF02E22275}">
      <dsp:nvSpPr>
        <dsp:cNvPr id="0" name=""/>
        <dsp:cNvSpPr/>
      </dsp:nvSpPr>
      <dsp:spPr>
        <a:xfrm rot="5400000">
          <a:off x="1700741" y="-126168"/>
          <a:ext cx="2199511" cy="270695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Plan de reducción de emisiones de GEI y energía</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Plan de compensación de Gases de Efecto Invernadero</a:t>
          </a:r>
          <a:endParaRPr lang="es-EC" sz="1600" kern="1200" dirty="0">
            <a:latin typeface="Times New Roman" panose="02020603050405020304" pitchFamily="18" charset="0"/>
            <a:cs typeface="Times New Roman" panose="02020603050405020304" pitchFamily="18" charset="0"/>
          </a:endParaRPr>
        </a:p>
      </dsp:txBody>
      <dsp:txXfrm rot="-5400000">
        <a:off x="1447022" y="234922"/>
        <a:ext cx="2599580" cy="1984769"/>
      </dsp:txXfrm>
    </dsp:sp>
    <dsp:sp modelId="{7D17AFEB-100A-40EC-9FBE-4F15F8025C5A}">
      <dsp:nvSpPr>
        <dsp:cNvPr id="0" name=""/>
        <dsp:cNvSpPr/>
      </dsp:nvSpPr>
      <dsp:spPr>
        <a:xfrm>
          <a:off x="82892" y="0"/>
          <a:ext cx="1371383" cy="245461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Carbono Neutralidad</a:t>
          </a:r>
          <a:endParaRPr lang="es-EC" sz="1400" kern="1200" dirty="0"/>
        </a:p>
      </dsp:txBody>
      <dsp:txXfrm>
        <a:off x="149837" y="66945"/>
        <a:ext cx="1237493" cy="2320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016E7-B1BD-414F-A618-E6CDF87DC431}">
      <dsp:nvSpPr>
        <dsp:cNvPr id="0" name=""/>
        <dsp:cNvSpPr/>
      </dsp:nvSpPr>
      <dsp:spPr>
        <a:xfrm rot="5400000">
          <a:off x="1677883" y="75093"/>
          <a:ext cx="2183352" cy="260664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Costo-beneficio de la implementación de un proyecto </a:t>
          </a:r>
          <a:endParaRPr lang="es-EC" sz="1600" kern="1200" dirty="0"/>
        </a:p>
      </dsp:txBody>
      <dsp:txXfrm rot="-5400000">
        <a:off x="1466238" y="393320"/>
        <a:ext cx="2500061" cy="1970188"/>
      </dsp:txXfrm>
    </dsp:sp>
    <dsp:sp modelId="{F637E88D-613C-4055-9D52-ECFDA0213520}">
      <dsp:nvSpPr>
        <dsp:cNvPr id="0" name=""/>
        <dsp:cNvSpPr/>
      </dsp:nvSpPr>
      <dsp:spPr>
        <a:xfrm>
          <a:off x="0" y="0"/>
          <a:ext cx="1466237" cy="272919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Evaluación Viabilidad del proyecto</a:t>
          </a:r>
          <a:endParaRPr lang="es-EC" sz="1400" kern="1200" dirty="0"/>
        </a:p>
      </dsp:txBody>
      <dsp:txXfrm>
        <a:off x="71576" y="71576"/>
        <a:ext cx="1323085" cy="2586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9B5A-75D3-4494-BABE-3DB1E4F953F8}">
      <dsp:nvSpPr>
        <dsp:cNvPr id="0" name=""/>
        <dsp:cNvSpPr/>
      </dsp:nvSpPr>
      <dsp:spPr>
        <a:xfrm rot="5400000">
          <a:off x="1737638" y="-126168"/>
          <a:ext cx="1963692" cy="270695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Sistema de gestión de información documental base</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Registros, formatos, procedimientos</a:t>
          </a:r>
          <a:endParaRPr lang="es-EC" sz="1600" kern="1200" dirty="0">
            <a:latin typeface="Times New Roman" panose="02020603050405020304" pitchFamily="18" charset="0"/>
            <a:cs typeface="Times New Roman" panose="02020603050405020304" pitchFamily="18" charset="0"/>
          </a:endParaRPr>
        </a:p>
      </dsp:txBody>
      <dsp:txXfrm rot="-5400000">
        <a:off x="1366009" y="341321"/>
        <a:ext cx="2611091" cy="1771972"/>
      </dsp:txXfrm>
    </dsp:sp>
    <dsp:sp modelId="{D0BD902C-02E3-492A-A92B-A13A8DFF57B1}">
      <dsp:nvSpPr>
        <dsp:cNvPr id="0" name=""/>
        <dsp:cNvSpPr/>
      </dsp:nvSpPr>
      <dsp:spPr>
        <a:xfrm>
          <a:off x="156651" y="0"/>
          <a:ext cx="1209357" cy="245461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Sistema Integrado de Gestión</a:t>
          </a:r>
          <a:endParaRPr lang="es-EC" sz="1400" kern="1200" dirty="0"/>
        </a:p>
      </dsp:txBody>
      <dsp:txXfrm>
        <a:off x="215687" y="59036"/>
        <a:ext cx="1091285" cy="23365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0.15789</cdr:x>
      <cdr:y>0.02507</cdr:y>
    </cdr:from>
    <cdr:to>
      <cdr:x>0.87238</cdr:x>
      <cdr:y>0.11778</cdr:y>
    </cdr:to>
    <cdr:pic>
      <cdr:nvPicPr>
        <cdr:cNvPr id="2" name="chart">
          <a:extLst xmlns:a="http://schemas.openxmlformats.org/drawingml/2006/main">
            <a:ext uri="{FF2B5EF4-FFF2-40B4-BE49-F238E27FC236}">
              <a16:creationId xmlns:a16="http://schemas.microsoft.com/office/drawing/2014/main" id="{09CE3280-91B5-416D-ACD3-BFDC3054516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28725" y="85725"/>
          <a:ext cx="5560034" cy="31701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E1B02-AA07-4E45-A637-A0162F187FC2}" type="datetimeFigureOut">
              <a:rPr lang="es-EC" smtClean="0"/>
              <a:t>6/9/2021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6B9E8-3E8B-4DD6-8E8A-8BC4C656A805}" type="slidenum">
              <a:rPr lang="es-EC" smtClean="0"/>
              <a:t>‹Nº›</a:t>
            </a:fld>
            <a:endParaRPr lang="es-EC"/>
          </a:p>
        </p:txBody>
      </p:sp>
    </p:spTree>
    <p:extLst>
      <p:ext uri="{BB962C8B-B14F-4D97-AF65-F5344CB8AC3E}">
        <p14:creationId xmlns:p14="http://schemas.microsoft.com/office/powerpoint/2010/main" val="16369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EC" sz="1800" dirty="0">
                <a:effectLst/>
                <a:latin typeface="Times New Roman" panose="02020603050405020304" pitchFamily="18" charset="0"/>
                <a:ea typeface="Calibri" panose="020F0502020204030204" pitchFamily="34" charset="0"/>
              </a:rPr>
              <a:t>El cambio climático originado por la actividad antropogénica se ha identificado como uno de los mayores retos que afronta el mundo y continuará afectando a negocios y ciudadanos durante décadas futuras. Por ello, es urgente dar respuesta a las EXCESIVAS  concentraciones de gases de efecto invernadero (GEI) que están presentes en la atmósfera terrestre. </a:t>
            </a:r>
          </a:p>
          <a:p>
            <a:r>
              <a:rPr lang="es-EC" sz="1800" dirty="0">
                <a:effectLst/>
                <a:latin typeface="Times New Roman" panose="02020603050405020304" pitchFamily="18" charset="0"/>
                <a:ea typeface="Calibri" panose="020F0502020204030204" pitchFamily="34" charset="0"/>
              </a:rPr>
              <a:t>Según (</a:t>
            </a:r>
            <a:r>
              <a:rPr lang="es-EC" sz="1800" dirty="0" err="1">
                <a:effectLst/>
                <a:latin typeface="Times New Roman" panose="02020603050405020304" pitchFamily="18" charset="0"/>
                <a:ea typeface="Calibri" panose="020F0502020204030204" pitchFamily="34" charset="0"/>
              </a:rPr>
              <a:t>Tricoire</a:t>
            </a:r>
            <a:r>
              <a:rPr lang="es-EC" sz="1800" dirty="0">
                <a:effectLst/>
                <a:latin typeface="Times New Roman" panose="02020603050405020304" pitchFamily="18" charset="0"/>
                <a:ea typeface="Calibri" panose="020F0502020204030204" pitchFamily="34" charset="0"/>
              </a:rPr>
              <a:t>, 2020) Las ciudades son la base de la descarbonización global ya que representan  el 70% de las emisiones mundiales y solo los edificios representan alrededor del 40%. </a:t>
            </a:r>
            <a:r>
              <a:rPr lang="es-EC" sz="1800" dirty="0" err="1">
                <a:effectLst/>
                <a:latin typeface="Times New Roman" panose="02020603050405020304" pitchFamily="18" charset="0"/>
                <a:ea typeface="Calibri" panose="020F0502020204030204" pitchFamily="34" charset="0"/>
              </a:rPr>
              <a:t>Tricoire</a:t>
            </a:r>
            <a:r>
              <a:rPr lang="es-EC" sz="1800" dirty="0">
                <a:effectLst/>
                <a:latin typeface="Times New Roman" panose="02020603050405020304" pitchFamily="18" charset="0"/>
                <a:ea typeface="Calibri" panose="020F0502020204030204" pitchFamily="34" charset="0"/>
              </a:rPr>
              <a:t> señala que en las ciudades y los edificios son donde se ganará o se perderá la lucha contra el cambio climático. </a:t>
            </a:r>
          </a:p>
          <a:p>
            <a:r>
              <a:rPr lang="es-EC" sz="1800" dirty="0">
                <a:effectLst/>
                <a:latin typeface="Times New Roman" panose="02020603050405020304" pitchFamily="18" charset="0"/>
                <a:ea typeface="Calibri" panose="020F0502020204030204" pitchFamily="34" charset="0"/>
              </a:rPr>
              <a:t>Como parte de la solución, se presenta el desarrollo continuo de nuevas formas de generación, gestión y regulación del consumo de energía.</a:t>
            </a:r>
          </a:p>
          <a:p>
            <a:r>
              <a:rPr lang="es-EC" sz="1800" dirty="0">
                <a:effectLst/>
                <a:latin typeface="Times New Roman" panose="02020603050405020304" pitchFamily="18" charset="0"/>
                <a:ea typeface="Calibri" panose="020F0502020204030204" pitchFamily="34" charset="0"/>
              </a:rPr>
              <a:t>Norma Ecuatoriana de la Construcción (NEC) ha planteado medidas y lineamientos a cumplir para mejorar los parámetros constructivos y de eficiencia energética en edificaciones, con el objeto de disminuir el consumo de energía y reducir sus emisiones de GEI.</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ASHRAE </a:t>
            </a:r>
            <a:r>
              <a:rPr lang="es-ES" sz="1200" dirty="0"/>
              <a:t>La Sociedad Americana de Ingenieros de Calefacción, Refrigeración y Aire Acondicionado ASHRAE</a:t>
            </a:r>
            <a:endParaRPr lang="es-EC" dirty="0"/>
          </a:p>
          <a:p>
            <a:r>
              <a:rPr lang="es-ES" b="1" i="0" dirty="0">
                <a:solidFill>
                  <a:srgbClr val="666666"/>
                </a:solidFill>
                <a:effectLst/>
                <a:latin typeface="Hind Madurai"/>
              </a:rPr>
              <a:t>ASHRAE 55, “Condiciones Ambientales Térmicas para la Ocupación Humana”</a:t>
            </a:r>
            <a:r>
              <a:rPr lang="es-ES" b="0" i="0" dirty="0">
                <a:solidFill>
                  <a:srgbClr val="666666"/>
                </a:solidFill>
                <a:effectLst/>
                <a:latin typeface="Hind Madurai"/>
              </a:rPr>
              <a:t>, especifica las condiciones térmicas adecuadas para los ocupantes y es aplicada durante la etapa diseño, operación y </a:t>
            </a:r>
            <a:r>
              <a:rPr lang="es-ES" b="0" i="0" dirty="0" err="1">
                <a:solidFill>
                  <a:srgbClr val="666666"/>
                </a:solidFill>
                <a:effectLst/>
                <a:latin typeface="Hind Madurai"/>
              </a:rPr>
              <a:t>comisionamiento</a:t>
            </a:r>
            <a:r>
              <a:rPr lang="es-ES" b="0" i="0" dirty="0">
                <a:solidFill>
                  <a:srgbClr val="666666"/>
                </a:solidFill>
                <a:effectLst/>
                <a:latin typeface="Hind Madurai"/>
              </a:rPr>
              <a:t> de la climatización del edificio. Esta normativa es la referencia para el crédito Confort Térmico en la certificación LEED tomando en cuenta la base de datos sobre el clima donde se encuentra el proyecto además de documentar la humedad relativa, la temperatura al exterior y brindar controles de regulación del aire con el fin de brindar confort térmico en los usuarios.</a:t>
            </a:r>
            <a:endParaRPr lang="es-EC" dirty="0"/>
          </a:p>
        </p:txBody>
      </p:sp>
      <p:sp>
        <p:nvSpPr>
          <p:cNvPr id="4" name="Marcador de número de diapositiva 3"/>
          <p:cNvSpPr>
            <a:spLocks noGrp="1"/>
          </p:cNvSpPr>
          <p:nvPr>
            <p:ph type="sldNum" sz="quarter" idx="5"/>
          </p:nvPr>
        </p:nvSpPr>
        <p:spPr/>
        <p:txBody>
          <a:bodyPr/>
          <a:lstStyle/>
          <a:p>
            <a:fld id="{D4B6B9E8-3E8B-4DD6-8E8A-8BC4C656A805}" type="slidenum">
              <a:rPr lang="es-EC" smtClean="0"/>
              <a:t>2</a:t>
            </a:fld>
            <a:endParaRPr lang="es-EC"/>
          </a:p>
        </p:txBody>
      </p:sp>
    </p:spTree>
    <p:extLst>
      <p:ext uri="{BB962C8B-B14F-4D97-AF65-F5344CB8AC3E}">
        <p14:creationId xmlns:p14="http://schemas.microsoft.com/office/powerpoint/2010/main" val="200576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Evaluar el proceso de producción de la empresa en el año 2019, mediante la determinación de los costos operativos y del consumo de energía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 ; para el análisis de viabilidad de las propuestas de mejora de gestión energética y carbono neutro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Elaborar un Sistema de Gestión Carbono Neutro, para la compensación total de emisiones de GEI producidas por la empresa; mediante la incorporación de la norma NTE INEN-ISO14064-1:2020 y el Acuerdo Nacional N°264.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Elaborar un Sistema de Gestión de la Energía, para la optimización energética y la reducción de emisiones directas e indirectas producidas por la empresa; mediante la incorporación de la norma NTE INEN-ISO 50001:2019.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Modelar en 3D y simular energéticamente la infraestructura de la empresa, para brindar apoyo y soporte en el diseño de los planes de reducción de emisiones de GEI y optimización energética; mediante la utilización de softwares SketchUp, OpenStudio y EnergyPlus.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endParaRPr lang="es-EC" dirty="0"/>
          </a:p>
        </p:txBody>
      </p:sp>
      <p:sp>
        <p:nvSpPr>
          <p:cNvPr id="4" name="Marcador de número de diapositiva 3"/>
          <p:cNvSpPr>
            <a:spLocks noGrp="1"/>
          </p:cNvSpPr>
          <p:nvPr>
            <p:ph type="sldNum" sz="quarter" idx="5"/>
          </p:nvPr>
        </p:nvSpPr>
        <p:spPr/>
        <p:txBody>
          <a:bodyPr/>
          <a:lstStyle/>
          <a:p>
            <a:fld id="{D4B6B9E8-3E8B-4DD6-8E8A-8BC4C656A805}" type="slidenum">
              <a:rPr lang="es-EC" smtClean="0"/>
              <a:t>3</a:t>
            </a:fld>
            <a:endParaRPr lang="es-EC"/>
          </a:p>
        </p:txBody>
      </p:sp>
    </p:spTree>
    <p:extLst>
      <p:ext uri="{BB962C8B-B14F-4D97-AF65-F5344CB8AC3E}">
        <p14:creationId xmlns:p14="http://schemas.microsoft.com/office/powerpoint/2010/main" val="206590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simulación energética de edificios o también conocida como Energy-</a:t>
            </a:r>
            <a:r>
              <a:rPr lang="es-EC"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Modeling</a:t>
            </a: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consiste en un proceso de creación de un modelo 3D o réplica virtual de un edificio con sus componentes, a nivel constructivo, técnico y de sus ocupantes, con el fin de obtener resultados cuantitativos y cualitativos de su comportamiento energético, en un período de tiempo, establecido por el modelador.</a:t>
            </a:r>
          </a:p>
          <a:p>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método de balance de calor para calcular las cargas térmicas del espacio en un edificio consta de varios procesos importantes de transferencia de calor. Estos incluyen el intercambio radiativo y convectivo en la superficie exterior de cada elemento del edificio, la conducción a través de cada elemento, la interacción </a:t>
            </a:r>
            <a:r>
              <a:rPr lang="es-EC"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radiativa</a:t>
            </a: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entre todas las superficies interiores y la transferencia convectiva entre las superficies interiores y la zona de aire. </a:t>
            </a:r>
            <a:endParaRPr lang="es-EC" dirty="0"/>
          </a:p>
        </p:txBody>
      </p:sp>
      <p:sp>
        <p:nvSpPr>
          <p:cNvPr id="4" name="Marcador de número de diapositiva 3"/>
          <p:cNvSpPr>
            <a:spLocks noGrp="1"/>
          </p:cNvSpPr>
          <p:nvPr>
            <p:ph type="sldNum" sz="quarter" idx="5"/>
          </p:nvPr>
        </p:nvSpPr>
        <p:spPr/>
        <p:txBody>
          <a:bodyPr/>
          <a:lstStyle/>
          <a:p>
            <a:fld id="{D4B6B9E8-3E8B-4DD6-8E8A-8BC4C656A805}" type="slidenum">
              <a:rPr lang="es-EC" smtClean="0"/>
              <a:t>4</a:t>
            </a:fld>
            <a:endParaRPr lang="es-EC"/>
          </a:p>
        </p:txBody>
      </p:sp>
    </p:spTree>
    <p:extLst>
      <p:ext uri="{BB962C8B-B14F-4D97-AF65-F5344CB8AC3E}">
        <p14:creationId xmlns:p14="http://schemas.microsoft.com/office/powerpoint/2010/main" val="42958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4B6B9E8-3E8B-4DD6-8E8A-8BC4C656A805}" type="slidenum">
              <a:rPr lang="es-EC" smtClean="0"/>
              <a:t>7</a:t>
            </a:fld>
            <a:endParaRPr lang="es-EC"/>
          </a:p>
        </p:txBody>
      </p:sp>
    </p:spTree>
    <p:extLst>
      <p:ext uri="{BB962C8B-B14F-4D97-AF65-F5344CB8AC3E}">
        <p14:creationId xmlns:p14="http://schemas.microsoft.com/office/powerpoint/2010/main" val="187364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6/9/2021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4170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6/9/2021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6170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6/9/2021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59048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6/9/2021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91596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EE8C92B-1624-5840-9ADE-63DAE6FF2906}" type="datetimeFigureOut">
              <a:rPr lang="es-EC" smtClean="0"/>
              <a:t>6/9/2021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4052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E8C92B-1624-5840-9ADE-63DAE6FF2906}" type="datetimeFigureOut">
              <a:rPr lang="es-EC" smtClean="0"/>
              <a:t>6/9/2021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20513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E8C92B-1624-5840-9ADE-63DAE6FF2906}" type="datetimeFigureOut">
              <a:rPr lang="es-EC" smtClean="0"/>
              <a:t>6/9/2021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24797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E8C92B-1624-5840-9ADE-63DAE6FF2906}" type="datetimeFigureOut">
              <a:rPr lang="es-EC" smtClean="0"/>
              <a:t>6/9/2021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56842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C92B-1624-5840-9ADE-63DAE6FF2906}" type="datetimeFigureOut">
              <a:rPr lang="es-EC" smtClean="0"/>
              <a:t>6/9/2021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15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6/9/2021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99988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6/9/2021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2492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C92B-1624-5840-9ADE-63DAE6FF2906}" type="datetimeFigureOut">
              <a:rPr lang="es-EC" smtClean="0"/>
              <a:t>6/9/2021</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2E695-AFD1-724C-87C0-978789D7FFD0}" type="slidenum">
              <a:rPr lang="es-EC" smtClean="0"/>
              <a:t>‹Nº›</a:t>
            </a:fld>
            <a:endParaRPr lang="es-EC"/>
          </a:p>
        </p:txBody>
      </p:sp>
    </p:spTree>
    <p:extLst>
      <p:ext uri="{BB962C8B-B14F-4D97-AF65-F5344CB8AC3E}">
        <p14:creationId xmlns:p14="http://schemas.microsoft.com/office/powerpoint/2010/main" val="218366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5.png"/><Relationship Id="rId18" Type="http://schemas.openxmlformats.org/officeDocument/2006/relationships/diagramData" Target="../diagrams/data5.xml"/><Relationship Id="rId26" Type="http://schemas.openxmlformats.org/officeDocument/2006/relationships/image" Target="../media/image23.png"/><Relationship Id="rId3" Type="http://schemas.openxmlformats.org/officeDocument/2006/relationships/diagramData" Target="../diagrams/data3.xml"/><Relationship Id="rId21" Type="http://schemas.openxmlformats.org/officeDocument/2006/relationships/diagramColors" Target="../diagrams/colors5.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19.png"/><Relationship Id="rId25" Type="http://schemas.openxmlformats.org/officeDocument/2006/relationships/image" Target="../media/image22.png"/><Relationship Id="rId2" Type="http://schemas.openxmlformats.org/officeDocument/2006/relationships/image" Target="../media/image2.emf"/><Relationship Id="rId16" Type="http://schemas.openxmlformats.org/officeDocument/2006/relationships/image" Target="../media/image18.png"/><Relationship Id="rId20" Type="http://schemas.openxmlformats.org/officeDocument/2006/relationships/diagramQuickStyle" Target="../diagrams/quickStyle5.xml"/><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image" Target="../media/image21.png"/><Relationship Id="rId5" Type="http://schemas.openxmlformats.org/officeDocument/2006/relationships/diagramQuickStyle" Target="../diagrams/quickStyle3.xml"/><Relationship Id="rId15" Type="http://schemas.openxmlformats.org/officeDocument/2006/relationships/image" Target="../media/image17.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diagramQuickStyle" Target="../diagrams/quickStyle4.xml"/><Relationship Id="rId19" Type="http://schemas.openxmlformats.org/officeDocument/2006/relationships/diagramLayout" Target="../diagrams/layout5.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6.png"/><Relationship Id="rId22" Type="http://schemas.microsoft.com/office/2007/relationships/diagramDrawing" Target="../diagrams/drawing5.xml"/><Relationship Id="rId27"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5.png"/><Relationship Id="rId18" Type="http://schemas.openxmlformats.org/officeDocument/2006/relationships/diagramQuickStyle" Target="../diagrams/quickStyle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openxmlformats.org/officeDocument/2006/relationships/diagramLayout" Target="../diagrams/layout8.xml"/><Relationship Id="rId2" Type="http://schemas.openxmlformats.org/officeDocument/2006/relationships/image" Target="../media/image2.emf"/><Relationship Id="rId16" Type="http://schemas.openxmlformats.org/officeDocument/2006/relationships/diagramData" Target="../diagrams/data8.xml"/><Relationship Id="rId20" Type="http://schemas.microsoft.com/office/2007/relationships/diagramDrawing" Target="../diagrams/drawing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28.png"/><Relationship Id="rId10" Type="http://schemas.openxmlformats.org/officeDocument/2006/relationships/diagramQuickStyle" Target="../diagrams/quickStyle7.xml"/><Relationship Id="rId19" Type="http://schemas.openxmlformats.org/officeDocument/2006/relationships/diagramColors" Target="../diagrams/colors8.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emf"/><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0.png"/><Relationship Id="rId4" Type="http://schemas.openxmlformats.org/officeDocument/2006/relationships/diagramData" Target="../diagrams/data9.xml"/><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472540" y="2340922"/>
            <a:ext cx="6947807" cy="547839"/>
          </a:xfrm>
        </p:spPr>
        <p:txBody>
          <a:bodyPr>
            <a:noAutofit/>
          </a:bodyPr>
          <a:lstStyle/>
          <a:p>
            <a:pPr algn="ctr">
              <a:lnSpc>
                <a:spcPct val="100000"/>
              </a:lnSpc>
            </a:pPr>
            <a:r>
              <a:rPr lang="es-ES" sz="2400" b="1" dirty="0">
                <a:latin typeface="Times New Roman" panose="02020603050405020304" pitchFamily="18" charset="0"/>
                <a:cs typeface="Times New Roman" panose="02020603050405020304" pitchFamily="18" charset="0"/>
              </a:rPr>
              <a:t>DESARROLLO DE UN SISTEMA INTEGRADO DE GESTIÓN ENERGÉTICA Y CARBONO NEUTRO, BASADO EN ISO 14064-1, ISO 50001 Y MODELACIÓN 3D</a:t>
            </a:r>
          </a:p>
        </p:txBody>
      </p:sp>
      <p:sp>
        <p:nvSpPr>
          <p:cNvPr id="5" name="Marcador de contenido 4"/>
          <p:cNvSpPr>
            <a:spLocks noGrp="1"/>
          </p:cNvSpPr>
          <p:nvPr>
            <p:ph idx="1"/>
          </p:nvPr>
        </p:nvSpPr>
        <p:spPr>
          <a:xfrm>
            <a:off x="1472540" y="3973484"/>
            <a:ext cx="6843303" cy="1749753"/>
          </a:xfrm>
        </p:spPr>
        <p:txBody>
          <a:bodyPr>
            <a:normAutofit/>
          </a:bodyPr>
          <a:lstStyle/>
          <a:p>
            <a:pPr marL="0" indent="0" algn="ctr">
              <a:buNone/>
            </a:pPr>
            <a:r>
              <a:rPr lang="es-EC" sz="1800" b="1" dirty="0">
                <a:latin typeface="Times New Roman" panose="02020603050405020304" pitchFamily="18" charset="0"/>
                <a:cs typeface="Times New Roman" panose="02020603050405020304" pitchFamily="18" charset="0"/>
              </a:rPr>
              <a:t>AUTOR: </a:t>
            </a:r>
            <a:r>
              <a:rPr lang="es-EC" sz="1800" dirty="0">
                <a:latin typeface="Times New Roman" panose="02020603050405020304" pitchFamily="18" charset="0"/>
                <a:cs typeface="Times New Roman" panose="02020603050405020304" pitchFamily="18" charset="0"/>
              </a:rPr>
              <a:t>NAULA GARCÍA, KAREN MISHELL </a:t>
            </a:r>
          </a:p>
          <a:p>
            <a:pPr marL="0" indent="0" algn="ctr">
              <a:buNone/>
            </a:pPr>
            <a:r>
              <a:rPr lang="es-EC" sz="1800" b="1" dirty="0">
                <a:latin typeface="Times New Roman" panose="02020603050405020304" pitchFamily="18" charset="0"/>
                <a:cs typeface="Times New Roman" panose="02020603050405020304" pitchFamily="18" charset="0"/>
              </a:rPr>
              <a:t>TUTOR: </a:t>
            </a:r>
            <a:r>
              <a:rPr lang="es-EC" sz="1800" dirty="0">
                <a:latin typeface="Times New Roman" panose="02020603050405020304" pitchFamily="18" charset="0"/>
                <a:cs typeface="Times New Roman" panose="02020603050405020304" pitchFamily="18" charset="0"/>
              </a:rPr>
              <a:t>FERNÁNDEZ QUINTANA, MIRIAN DEL CARMEN</a:t>
            </a:r>
          </a:p>
          <a:p>
            <a:endParaRPr lang="es-EC" sz="1800" dirty="0">
              <a:latin typeface="Times New Roman" panose="02020603050405020304" pitchFamily="18" charset="0"/>
              <a:cs typeface="Times New Roman" panose="02020603050405020304" pitchFamily="18" charset="0"/>
            </a:endParaRPr>
          </a:p>
          <a:p>
            <a:pPr marL="0" indent="0" algn="ctr">
              <a:buNone/>
            </a:pPr>
            <a:r>
              <a:rPr lang="es-EC" sz="1800" dirty="0">
                <a:latin typeface="Times New Roman" panose="02020603050405020304" pitchFamily="18" charset="0"/>
                <a:cs typeface="Times New Roman" panose="02020603050405020304" pitchFamily="18" charset="0"/>
              </a:rPr>
              <a:t>SEPTIEMBRE 2021</a:t>
            </a:r>
          </a:p>
          <a:p>
            <a:pPr algn="ctr"/>
            <a:endParaRPr lang="es-CO" dirty="0"/>
          </a:p>
        </p:txBody>
      </p:sp>
    </p:spTree>
    <p:extLst>
      <p:ext uri="{BB962C8B-B14F-4D97-AF65-F5344CB8AC3E}">
        <p14:creationId xmlns:p14="http://schemas.microsoft.com/office/powerpoint/2010/main" val="33977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511079" y="172742"/>
            <a:ext cx="6121841" cy="731901"/>
          </a:xfrm>
        </p:spPr>
        <p:txBody>
          <a:bodyPr>
            <a:noAutofit/>
          </a:bodyPr>
          <a:lstStyle/>
          <a:p>
            <a:pPr algn="ctr"/>
            <a:r>
              <a:rPr lang="es-EC" sz="2000" b="1" kern="1200" dirty="0">
                <a:latin typeface="Times New Roman" panose="02020603050405020304" pitchFamily="18" charset="0"/>
                <a:cs typeface="Times New Roman" panose="02020603050405020304" pitchFamily="18" charset="0"/>
              </a:rPr>
              <a:t>Resultados Carbono Neutralidad</a:t>
            </a:r>
            <a:br>
              <a:rPr lang="es-EC" sz="2400" kern="1200" dirty="0"/>
            </a:br>
            <a:r>
              <a:rPr lang="es-ES" sz="2400" b="1" dirty="0"/>
              <a:t> </a:t>
            </a:r>
            <a:endParaRPr lang="es-EC" sz="2400" b="1" dirty="0"/>
          </a:p>
        </p:txBody>
      </p:sp>
      <p:graphicFrame>
        <p:nvGraphicFramePr>
          <p:cNvPr id="6" name="Diagrama 5">
            <a:extLst>
              <a:ext uri="{FF2B5EF4-FFF2-40B4-BE49-F238E27FC236}">
                <a16:creationId xmlns:a16="http://schemas.microsoft.com/office/drawing/2014/main" id="{36A54162-96BA-4C16-802C-A5B9589AE736}"/>
              </a:ext>
            </a:extLst>
          </p:cNvPr>
          <p:cNvGraphicFramePr/>
          <p:nvPr>
            <p:extLst>
              <p:ext uri="{D42A27DB-BD31-4B8C-83A1-F6EECF244321}">
                <p14:modId xmlns:p14="http://schemas.microsoft.com/office/powerpoint/2010/main" val="4132961911"/>
              </p:ext>
            </p:extLst>
          </p:nvPr>
        </p:nvGraphicFramePr>
        <p:xfrm>
          <a:off x="-2207814" y="759332"/>
          <a:ext cx="1728420" cy="537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Gráfico, Gráfico circular&#10;&#10;Descripción generada automáticamente">
            <a:extLst>
              <a:ext uri="{FF2B5EF4-FFF2-40B4-BE49-F238E27FC236}">
                <a16:creationId xmlns:a16="http://schemas.microsoft.com/office/drawing/2014/main" id="{9CD284C5-3B97-48C7-94C5-C7C8E443D268}"/>
              </a:ext>
            </a:extLst>
          </p:cNvPr>
          <p:cNvPicPr/>
          <p:nvPr/>
        </p:nvPicPr>
        <p:blipFill>
          <a:blip r:embed="rId8"/>
          <a:stretch>
            <a:fillRect/>
          </a:stretch>
        </p:blipFill>
        <p:spPr>
          <a:xfrm>
            <a:off x="1052772" y="842498"/>
            <a:ext cx="7038453" cy="4253283"/>
          </a:xfrm>
          <a:prstGeom prst="rect">
            <a:avLst/>
          </a:prstGeom>
        </p:spPr>
      </p:pic>
      <p:graphicFrame>
        <p:nvGraphicFramePr>
          <p:cNvPr id="18" name="Gráfico 17">
            <a:extLst>
              <a:ext uri="{FF2B5EF4-FFF2-40B4-BE49-F238E27FC236}">
                <a16:creationId xmlns:a16="http://schemas.microsoft.com/office/drawing/2014/main" id="{0A3AA23E-7893-44E3-A6B6-80D44AC5F4D1}"/>
              </a:ext>
            </a:extLst>
          </p:cNvPr>
          <p:cNvGraphicFramePr/>
          <p:nvPr>
            <p:extLst>
              <p:ext uri="{D42A27DB-BD31-4B8C-83A1-F6EECF244321}">
                <p14:modId xmlns:p14="http://schemas.microsoft.com/office/powerpoint/2010/main" val="2107327928"/>
              </p:ext>
            </p:extLst>
          </p:nvPr>
        </p:nvGraphicFramePr>
        <p:xfrm>
          <a:off x="1438183" y="674703"/>
          <a:ext cx="7349201" cy="4638077"/>
        </p:xfrm>
        <a:graphic>
          <a:graphicData uri="http://schemas.openxmlformats.org/drawingml/2006/chart">
            <c:chart xmlns:c="http://schemas.openxmlformats.org/drawingml/2006/chart" xmlns:r="http://schemas.openxmlformats.org/officeDocument/2006/relationships" r:id="rId9"/>
          </a:graphicData>
        </a:graphic>
      </p:graphicFrame>
      <p:sp>
        <p:nvSpPr>
          <p:cNvPr id="11" name="CuadroTexto 10">
            <a:extLst>
              <a:ext uri="{FF2B5EF4-FFF2-40B4-BE49-F238E27FC236}">
                <a16:creationId xmlns:a16="http://schemas.microsoft.com/office/drawing/2014/main" id="{0BA669E0-B9ED-4629-86F6-D8C872205B0F}"/>
              </a:ext>
            </a:extLst>
          </p:cNvPr>
          <p:cNvSpPr txBox="1"/>
          <p:nvPr/>
        </p:nvSpPr>
        <p:spPr>
          <a:xfrm>
            <a:off x="356616" y="5263576"/>
            <a:ext cx="6247436" cy="923330"/>
          </a:xfrm>
          <a:prstGeom prst="rect">
            <a:avLst/>
          </a:prstGeom>
          <a:noFill/>
        </p:spPr>
        <p:txBody>
          <a:bodyPr wrap="square">
            <a:spAutoFit/>
          </a:bodyPr>
          <a:lstStyle/>
          <a:p>
            <a:r>
              <a:rPr lang="es-ES" dirty="0"/>
              <a:t>45% en consumo de energía eléctrica y hasta un 18% en consumo de combustibles fósiles</a:t>
            </a:r>
          </a:p>
          <a:p>
            <a:r>
              <a:rPr lang="es-ES" dirty="0"/>
              <a:t>5,5% en reducción de emisiones de GEI</a:t>
            </a:r>
            <a:endParaRPr lang="es-EC" dirty="0"/>
          </a:p>
        </p:txBody>
      </p:sp>
    </p:spTree>
    <p:extLst>
      <p:ext uri="{BB962C8B-B14F-4D97-AF65-F5344CB8AC3E}">
        <p14:creationId xmlns:p14="http://schemas.microsoft.com/office/powerpoint/2010/main" val="15511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025359" y="519953"/>
            <a:ext cx="8297935" cy="731901"/>
          </a:xfrm>
        </p:spPr>
        <p:txBody>
          <a:bodyPr>
            <a:noAutofit/>
          </a:bodyPr>
          <a:lstStyle/>
          <a:p>
            <a:r>
              <a:rPr lang="es-ES" sz="3200" b="1" dirty="0"/>
              <a:t>Resultados Sistema Integrado de Gestión y Viabilidad del Proyecto </a:t>
            </a:r>
            <a:br>
              <a:rPr lang="es-ES" sz="3200" b="1" dirty="0"/>
            </a:br>
            <a:endParaRPr lang="es-EC" sz="3200" b="1" dirty="0"/>
          </a:p>
        </p:txBody>
      </p:sp>
      <p:graphicFrame>
        <p:nvGraphicFramePr>
          <p:cNvPr id="4" name="Tabla 3">
            <a:extLst>
              <a:ext uri="{FF2B5EF4-FFF2-40B4-BE49-F238E27FC236}">
                <a16:creationId xmlns:a16="http://schemas.microsoft.com/office/drawing/2014/main" id="{FB6674DC-7FC8-4768-B15B-FBE22B90869B}"/>
              </a:ext>
            </a:extLst>
          </p:cNvPr>
          <p:cNvGraphicFramePr>
            <a:graphicFrameLocks noGrp="1"/>
          </p:cNvGraphicFramePr>
          <p:nvPr>
            <p:extLst>
              <p:ext uri="{D42A27DB-BD31-4B8C-83A1-F6EECF244321}">
                <p14:modId xmlns:p14="http://schemas.microsoft.com/office/powerpoint/2010/main" val="3631220849"/>
              </p:ext>
            </p:extLst>
          </p:nvPr>
        </p:nvGraphicFramePr>
        <p:xfrm>
          <a:off x="825716" y="1280132"/>
          <a:ext cx="7492568" cy="3176682"/>
        </p:xfrm>
        <a:graphic>
          <a:graphicData uri="http://schemas.openxmlformats.org/drawingml/2006/table">
            <a:tbl>
              <a:tblPr firstRow="1" firstCol="1" bandRow="1">
                <a:tableStyleId>{7DF18680-E054-41AD-8BC1-D1AEF772440D}</a:tableStyleId>
              </a:tblPr>
              <a:tblGrid>
                <a:gridCol w="2956560">
                  <a:extLst>
                    <a:ext uri="{9D8B030D-6E8A-4147-A177-3AD203B41FA5}">
                      <a16:colId xmlns:a16="http://schemas.microsoft.com/office/drawing/2014/main" val="3114803809"/>
                    </a:ext>
                  </a:extLst>
                </a:gridCol>
                <a:gridCol w="1134002">
                  <a:extLst>
                    <a:ext uri="{9D8B030D-6E8A-4147-A177-3AD203B41FA5}">
                      <a16:colId xmlns:a16="http://schemas.microsoft.com/office/drawing/2014/main" val="3616786498"/>
                    </a:ext>
                  </a:extLst>
                </a:gridCol>
                <a:gridCol w="1134002">
                  <a:extLst>
                    <a:ext uri="{9D8B030D-6E8A-4147-A177-3AD203B41FA5}">
                      <a16:colId xmlns:a16="http://schemas.microsoft.com/office/drawing/2014/main" val="381691604"/>
                    </a:ext>
                  </a:extLst>
                </a:gridCol>
                <a:gridCol w="1134002">
                  <a:extLst>
                    <a:ext uri="{9D8B030D-6E8A-4147-A177-3AD203B41FA5}">
                      <a16:colId xmlns:a16="http://schemas.microsoft.com/office/drawing/2014/main" val="3828386119"/>
                    </a:ext>
                  </a:extLst>
                </a:gridCol>
                <a:gridCol w="1134002">
                  <a:extLst>
                    <a:ext uri="{9D8B030D-6E8A-4147-A177-3AD203B41FA5}">
                      <a16:colId xmlns:a16="http://schemas.microsoft.com/office/drawing/2014/main" val="3473708653"/>
                    </a:ext>
                  </a:extLst>
                </a:gridCol>
              </a:tblGrid>
              <a:tr h="400328">
                <a:tc>
                  <a:txBody>
                    <a:bodyPr/>
                    <a:lstStyle/>
                    <a:p>
                      <a:pPr indent="144145" algn="l">
                        <a:lnSpc>
                          <a:spcPct val="150000"/>
                        </a:lnSpc>
                      </a:pPr>
                      <a:r>
                        <a:rPr lang="es-EC" sz="1600" dirty="0">
                          <a:effectLst/>
                        </a:rPr>
                        <a:t>Tipo de costo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Año 0 </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Año 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Año 2</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Año 3 </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336850"/>
                  </a:ext>
                </a:extLst>
              </a:tr>
              <a:tr h="400328">
                <a:tc>
                  <a:txBody>
                    <a:bodyPr/>
                    <a:lstStyle/>
                    <a:p>
                      <a:pPr indent="144145" algn="l">
                        <a:lnSpc>
                          <a:spcPct val="150000"/>
                        </a:lnSpc>
                      </a:pPr>
                      <a:r>
                        <a:rPr lang="es-EC" sz="1600">
                          <a:effectLst/>
                        </a:rPr>
                        <a:t>Ingresos (Ahorro energético)</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$4,857.31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$4,857.31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$4,857.31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4639400"/>
                  </a:ext>
                </a:extLst>
              </a:tr>
              <a:tr h="774714">
                <a:tc>
                  <a:txBody>
                    <a:bodyPr/>
                    <a:lstStyle/>
                    <a:p>
                      <a:pPr indent="144145" algn="l">
                        <a:lnSpc>
                          <a:spcPct val="150000"/>
                        </a:lnSpc>
                      </a:pPr>
                      <a:r>
                        <a:rPr lang="es-EC" sz="1600" dirty="0">
                          <a:effectLst/>
                        </a:rPr>
                        <a:t>Otros beneficios, valor aprox. </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dirty="0">
                          <a:effectLst/>
                        </a:rPr>
                        <a:t>-</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$5,000.00</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$5,000.00</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$5,000.00</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178672"/>
                  </a:ext>
                </a:extLst>
              </a:tr>
              <a:tr h="400328">
                <a:tc>
                  <a:txBody>
                    <a:bodyPr/>
                    <a:lstStyle/>
                    <a:p>
                      <a:pPr indent="144145" algn="l">
                        <a:lnSpc>
                          <a:spcPct val="150000"/>
                        </a:lnSpc>
                      </a:pPr>
                      <a:r>
                        <a:rPr lang="es-EC" sz="1600">
                          <a:effectLst/>
                        </a:rPr>
                        <a:t>Inversión inicial</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$11,518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1056735"/>
                  </a:ext>
                </a:extLst>
              </a:tr>
              <a:tr h="400328">
                <a:tc>
                  <a:txBody>
                    <a:bodyPr/>
                    <a:lstStyle/>
                    <a:p>
                      <a:pPr indent="144145" algn="l">
                        <a:lnSpc>
                          <a:spcPct val="150000"/>
                        </a:lnSpc>
                      </a:pPr>
                      <a:r>
                        <a:rPr lang="es-EC" sz="1600">
                          <a:effectLst/>
                        </a:rPr>
                        <a:t>Costo anual</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$2,448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$2,448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$6,448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2332118"/>
                  </a:ext>
                </a:extLst>
              </a:tr>
              <a:tr h="400328">
                <a:tc>
                  <a:txBody>
                    <a:bodyPr/>
                    <a:lstStyle/>
                    <a:p>
                      <a:pPr indent="144145" algn="l">
                        <a:lnSpc>
                          <a:spcPct val="150000"/>
                        </a:lnSpc>
                      </a:pPr>
                      <a:r>
                        <a:rPr lang="es-EC" sz="1600">
                          <a:effectLst/>
                        </a:rPr>
                        <a:t>Flujos totales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$-11,518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$7,409.17</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$7,409.17</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$3,409.17</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276538"/>
                  </a:ext>
                </a:extLst>
              </a:tr>
              <a:tr h="400328">
                <a:tc>
                  <a:txBody>
                    <a:bodyPr/>
                    <a:lstStyle/>
                    <a:p>
                      <a:pPr indent="144145" algn="l">
                        <a:lnSpc>
                          <a:spcPct val="150000"/>
                        </a:lnSpc>
                      </a:pPr>
                      <a:r>
                        <a:rPr lang="es-EC" sz="1600">
                          <a:effectLst/>
                        </a:rPr>
                        <a:t>VAN</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1600">
                          <a:effectLst/>
                        </a:rPr>
                        <a:t>$3,902.11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141351"/>
                  </a:ext>
                </a:extLst>
              </a:tr>
            </a:tbl>
          </a:graphicData>
        </a:graphic>
      </p:graphicFrame>
      <p:sp>
        <p:nvSpPr>
          <p:cNvPr id="7" name="CuadroTexto 6">
            <a:extLst>
              <a:ext uri="{FF2B5EF4-FFF2-40B4-BE49-F238E27FC236}">
                <a16:creationId xmlns:a16="http://schemas.microsoft.com/office/drawing/2014/main" id="{CAAE4C84-8620-4974-BF99-59B23A14D5B5}"/>
              </a:ext>
            </a:extLst>
          </p:cNvPr>
          <p:cNvSpPr txBox="1"/>
          <p:nvPr/>
        </p:nvSpPr>
        <p:spPr>
          <a:xfrm>
            <a:off x="605790" y="4760394"/>
            <a:ext cx="8097012"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s-ES" sz="1400" dirty="0"/>
              <a:t>1 Informe con reporte de emisiones de GEI</a:t>
            </a:r>
          </a:p>
          <a:p>
            <a:pPr marL="285750" indent="-285750">
              <a:buFont typeface="Arial" panose="020B0604020202020204" pitchFamily="34" charset="0"/>
              <a:buChar char="•"/>
            </a:pPr>
            <a:r>
              <a:rPr lang="es-ES" sz="1400" dirty="0"/>
              <a:t>2 Documentos: Política, objetivos y metas del SGI, Organigrama de la empresa</a:t>
            </a:r>
          </a:p>
          <a:p>
            <a:pPr marL="285750" indent="-285750">
              <a:buFont typeface="Arial" panose="020B0604020202020204" pitchFamily="34" charset="0"/>
              <a:buChar char="•"/>
            </a:pPr>
            <a:r>
              <a:rPr lang="es-ES" sz="1400" dirty="0"/>
              <a:t>9 Procedimientos </a:t>
            </a:r>
          </a:p>
          <a:p>
            <a:pPr marL="285750" indent="-285750">
              <a:buFont typeface="Arial" panose="020B0604020202020204" pitchFamily="34" charset="0"/>
              <a:buChar char="•"/>
            </a:pPr>
            <a:r>
              <a:rPr lang="es-ES" sz="1400" dirty="0"/>
              <a:t>3 Registros </a:t>
            </a:r>
          </a:p>
          <a:p>
            <a:pPr marL="285750" indent="-285750">
              <a:buFont typeface="Arial" panose="020B0604020202020204" pitchFamily="34" charset="0"/>
              <a:buChar char="•"/>
            </a:pPr>
            <a:r>
              <a:rPr lang="es-ES" sz="1400" dirty="0"/>
              <a:t>3 Formatos </a:t>
            </a:r>
          </a:p>
        </p:txBody>
      </p:sp>
    </p:spTree>
    <p:extLst>
      <p:ext uri="{BB962C8B-B14F-4D97-AF65-F5344CB8AC3E}">
        <p14:creationId xmlns:p14="http://schemas.microsoft.com/office/powerpoint/2010/main" val="156611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875875" y="137949"/>
            <a:ext cx="7886700" cy="498474"/>
          </a:xfrm>
        </p:spPr>
        <p:txBody>
          <a:bodyPr>
            <a:noAutofit/>
          </a:bodyPr>
          <a:lstStyle/>
          <a:p>
            <a:r>
              <a:rPr lang="es-ES" sz="3200" b="1" dirty="0"/>
              <a:t>Conclusiones y Recomendaciones </a:t>
            </a:r>
            <a:endParaRPr lang="es-EC" sz="3200" b="1" dirty="0"/>
          </a:p>
        </p:txBody>
      </p:sp>
      <p:graphicFrame>
        <p:nvGraphicFramePr>
          <p:cNvPr id="3" name="Diagrama 2">
            <a:extLst>
              <a:ext uri="{FF2B5EF4-FFF2-40B4-BE49-F238E27FC236}">
                <a16:creationId xmlns:a16="http://schemas.microsoft.com/office/drawing/2014/main" id="{4057760D-1146-435D-B02E-7C37E1DB9687}"/>
              </a:ext>
            </a:extLst>
          </p:cNvPr>
          <p:cNvGraphicFramePr/>
          <p:nvPr>
            <p:extLst>
              <p:ext uri="{D42A27DB-BD31-4B8C-83A1-F6EECF244321}">
                <p14:modId xmlns:p14="http://schemas.microsoft.com/office/powerpoint/2010/main" val="4005425420"/>
              </p:ext>
            </p:extLst>
          </p:nvPr>
        </p:nvGraphicFramePr>
        <p:xfrm>
          <a:off x="116377" y="632765"/>
          <a:ext cx="4219764" cy="5579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9FE8CFA-1A4D-4A36-9D14-F22A48B465D8}"/>
              </a:ext>
            </a:extLst>
          </p:cNvPr>
          <p:cNvGraphicFramePr/>
          <p:nvPr>
            <p:extLst>
              <p:ext uri="{D42A27DB-BD31-4B8C-83A1-F6EECF244321}">
                <p14:modId xmlns:p14="http://schemas.microsoft.com/office/powerpoint/2010/main" val="3265066426"/>
              </p:ext>
            </p:extLst>
          </p:nvPr>
        </p:nvGraphicFramePr>
        <p:xfrm>
          <a:off x="4924236" y="629108"/>
          <a:ext cx="4219764" cy="5579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367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2324285" y="81041"/>
            <a:ext cx="7886700" cy="498474"/>
          </a:xfrm>
        </p:spPr>
        <p:txBody>
          <a:bodyPr>
            <a:noAutofit/>
          </a:bodyPr>
          <a:lstStyle/>
          <a:p>
            <a:r>
              <a:rPr lang="es-ES" sz="3200" b="1" dirty="0"/>
              <a:t>Caracterización empresarial  </a:t>
            </a:r>
            <a:endParaRPr lang="es-EC" sz="3200" b="1" dirty="0"/>
          </a:p>
        </p:txBody>
      </p:sp>
      <p:pic>
        <p:nvPicPr>
          <p:cNvPr id="4" name="Imagen 3">
            <a:extLst>
              <a:ext uri="{FF2B5EF4-FFF2-40B4-BE49-F238E27FC236}">
                <a16:creationId xmlns:a16="http://schemas.microsoft.com/office/drawing/2014/main" id="{A5651BF6-25E0-4690-8992-2450F5EDF386}"/>
              </a:ext>
            </a:extLst>
          </p:cNvPr>
          <p:cNvPicPr/>
          <p:nvPr/>
        </p:nvPicPr>
        <p:blipFill rotWithShape="1">
          <a:blip r:embed="rId3" cstate="print">
            <a:extLst>
              <a:ext uri="{28A0092B-C50C-407E-A947-70E740481C1C}">
                <a14:useLocalDpi xmlns:a14="http://schemas.microsoft.com/office/drawing/2010/main" val="0"/>
              </a:ext>
            </a:extLst>
          </a:blip>
          <a:srcRect l="2517" r="2034"/>
          <a:stretch/>
        </p:blipFill>
        <p:spPr bwMode="auto">
          <a:xfrm>
            <a:off x="295296" y="716798"/>
            <a:ext cx="3752922" cy="2682257"/>
          </a:xfrm>
          <a:prstGeom prst="rect">
            <a:avLst/>
          </a:prstGeom>
          <a:noFill/>
          <a:ln>
            <a:noFill/>
          </a:ln>
          <a:extLst>
            <a:ext uri="{53640926-AAD7-44D8-BBD7-CCE9431645EC}">
              <a14:shadowObscured xmlns:a14="http://schemas.microsoft.com/office/drawing/2010/main"/>
            </a:ext>
          </a:extLst>
        </p:spPr>
      </p:pic>
      <p:pic>
        <p:nvPicPr>
          <p:cNvPr id="5" name="Imagen 4">
            <a:hlinkClick r:id="rId4" action="ppaction://hlinksldjump"/>
            <a:extLst>
              <a:ext uri="{FF2B5EF4-FFF2-40B4-BE49-F238E27FC236}">
                <a16:creationId xmlns:a16="http://schemas.microsoft.com/office/drawing/2014/main" id="{97AE7313-65CE-4EFC-B63C-30EF85D125C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19019" y="3429000"/>
            <a:ext cx="4057979" cy="2418023"/>
          </a:xfrm>
          <a:prstGeom prst="rect">
            <a:avLst/>
          </a:prstGeom>
          <a:noFill/>
          <a:ln>
            <a:noFill/>
          </a:ln>
        </p:spPr>
      </p:pic>
      <p:graphicFrame>
        <p:nvGraphicFramePr>
          <p:cNvPr id="3" name="Tabla 2">
            <a:extLst>
              <a:ext uri="{FF2B5EF4-FFF2-40B4-BE49-F238E27FC236}">
                <a16:creationId xmlns:a16="http://schemas.microsoft.com/office/drawing/2014/main" id="{0D6C1EFC-824E-4D2F-B361-27F2552293DD}"/>
              </a:ext>
            </a:extLst>
          </p:cNvPr>
          <p:cNvGraphicFramePr>
            <a:graphicFrameLocks noGrp="1"/>
          </p:cNvGraphicFramePr>
          <p:nvPr>
            <p:extLst>
              <p:ext uri="{D42A27DB-BD31-4B8C-83A1-F6EECF244321}">
                <p14:modId xmlns:p14="http://schemas.microsoft.com/office/powerpoint/2010/main" val="831698101"/>
              </p:ext>
            </p:extLst>
          </p:nvPr>
        </p:nvGraphicFramePr>
        <p:xfrm>
          <a:off x="4572000" y="716799"/>
          <a:ext cx="4304998" cy="2544338"/>
        </p:xfrm>
        <a:graphic>
          <a:graphicData uri="http://schemas.openxmlformats.org/drawingml/2006/table">
            <a:tbl>
              <a:tblPr firstRow="1" firstCol="1" bandRow="1">
                <a:tableStyleId>{5C22544A-7EE6-4342-B048-85BDC9FD1C3A}</a:tableStyleId>
              </a:tblPr>
              <a:tblGrid>
                <a:gridCol w="682974">
                  <a:extLst>
                    <a:ext uri="{9D8B030D-6E8A-4147-A177-3AD203B41FA5}">
                      <a16:colId xmlns:a16="http://schemas.microsoft.com/office/drawing/2014/main" val="1690213700"/>
                    </a:ext>
                  </a:extLst>
                </a:gridCol>
                <a:gridCol w="884326">
                  <a:extLst>
                    <a:ext uri="{9D8B030D-6E8A-4147-A177-3AD203B41FA5}">
                      <a16:colId xmlns:a16="http://schemas.microsoft.com/office/drawing/2014/main" val="1319586657"/>
                    </a:ext>
                  </a:extLst>
                </a:gridCol>
                <a:gridCol w="1035516">
                  <a:extLst>
                    <a:ext uri="{9D8B030D-6E8A-4147-A177-3AD203B41FA5}">
                      <a16:colId xmlns:a16="http://schemas.microsoft.com/office/drawing/2014/main" val="137541899"/>
                    </a:ext>
                  </a:extLst>
                </a:gridCol>
                <a:gridCol w="798992">
                  <a:extLst>
                    <a:ext uri="{9D8B030D-6E8A-4147-A177-3AD203B41FA5}">
                      <a16:colId xmlns:a16="http://schemas.microsoft.com/office/drawing/2014/main" val="1741917306"/>
                    </a:ext>
                  </a:extLst>
                </a:gridCol>
                <a:gridCol w="903190">
                  <a:extLst>
                    <a:ext uri="{9D8B030D-6E8A-4147-A177-3AD203B41FA5}">
                      <a16:colId xmlns:a16="http://schemas.microsoft.com/office/drawing/2014/main" val="2298927091"/>
                    </a:ext>
                  </a:extLst>
                </a:gridCol>
              </a:tblGrid>
              <a:tr h="553421">
                <a:tc>
                  <a:txBody>
                    <a:bodyPr/>
                    <a:lstStyle/>
                    <a:p>
                      <a:pPr indent="144145" algn="l">
                        <a:lnSpc>
                          <a:spcPct val="150000"/>
                        </a:lnSpc>
                      </a:pPr>
                      <a:r>
                        <a:rPr lang="es-EC" sz="900">
                          <a:effectLst/>
                        </a:rPr>
                        <a:t>Cantidad </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Tipo de vehículo </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Identificador</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dirty="0">
                          <a:effectLst/>
                        </a:rPr>
                        <a:t>Tipo de combustible </a:t>
                      </a:r>
                      <a:endParaRPr lang="es-EC"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Característica del motor</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88269"/>
                  </a:ext>
                </a:extLst>
              </a:tr>
              <a:tr h="749992">
                <a:tc>
                  <a:txBody>
                    <a:bodyPr/>
                    <a:lstStyle/>
                    <a:p>
                      <a:pPr indent="144145" algn="l">
                        <a:lnSpc>
                          <a:spcPct val="150000"/>
                        </a:lnSpc>
                      </a:pPr>
                      <a:r>
                        <a:rPr lang="es-EC" sz="900">
                          <a:effectLst/>
                        </a:rPr>
                        <a:t>4</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Camiones</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PCSxxxx</a:t>
                      </a:r>
                    </a:p>
                    <a:p>
                      <a:pPr indent="144145" algn="l">
                        <a:lnSpc>
                          <a:spcPct val="150000"/>
                        </a:lnSpc>
                      </a:pPr>
                      <a:r>
                        <a:rPr lang="es-EC" sz="900">
                          <a:effectLst/>
                        </a:rPr>
                        <a:t>PCUxxx4</a:t>
                      </a:r>
                    </a:p>
                    <a:p>
                      <a:pPr indent="144145" algn="l">
                        <a:lnSpc>
                          <a:spcPct val="150000"/>
                        </a:lnSpc>
                      </a:pPr>
                      <a:r>
                        <a:rPr lang="es-EC" sz="900">
                          <a:effectLst/>
                        </a:rPr>
                        <a:t>PDGxxxx</a:t>
                      </a:r>
                    </a:p>
                    <a:p>
                      <a:pPr indent="144145" algn="l">
                        <a:lnSpc>
                          <a:spcPct val="150000"/>
                        </a:lnSpc>
                      </a:pPr>
                      <a:r>
                        <a:rPr lang="es-EC" sz="900">
                          <a:effectLst/>
                        </a:rPr>
                        <a:t>PDGxxx0</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dirty="0">
                          <a:effectLst/>
                        </a:rPr>
                        <a:t>Diésel</a:t>
                      </a:r>
                      <a:endParaRPr lang="es-EC"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Motores 4 tiempos con catalizador</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647902"/>
                  </a:ext>
                </a:extLst>
              </a:tr>
              <a:tr h="557305">
                <a:tc>
                  <a:txBody>
                    <a:bodyPr/>
                    <a:lstStyle/>
                    <a:p>
                      <a:pPr indent="144145" algn="l">
                        <a:lnSpc>
                          <a:spcPct val="150000"/>
                        </a:lnSpc>
                      </a:pPr>
                      <a:r>
                        <a:rPr lang="es-EC" sz="900">
                          <a:effectLst/>
                        </a:rPr>
                        <a:t>3</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Automóviles</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PCPxxxx</a:t>
                      </a:r>
                    </a:p>
                    <a:p>
                      <a:pPr indent="144145" algn="l">
                        <a:lnSpc>
                          <a:spcPct val="150000"/>
                        </a:lnSpc>
                      </a:pPr>
                      <a:r>
                        <a:rPr lang="es-EC" sz="900">
                          <a:effectLst/>
                        </a:rPr>
                        <a:t>PCUxxxx</a:t>
                      </a:r>
                    </a:p>
                    <a:p>
                      <a:pPr indent="144145" algn="l">
                        <a:lnSpc>
                          <a:spcPct val="150000"/>
                        </a:lnSpc>
                      </a:pPr>
                      <a:r>
                        <a:rPr lang="es-EC" sz="900">
                          <a:effectLst/>
                        </a:rPr>
                        <a:t>PDCxxxx</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gasolina</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Motores 4 tiempos con catalizador</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0494188"/>
                  </a:ext>
                </a:extLst>
              </a:tr>
              <a:tr h="557305">
                <a:tc>
                  <a:txBody>
                    <a:bodyPr/>
                    <a:lstStyle/>
                    <a:p>
                      <a:pPr indent="144145" algn="l">
                        <a:lnSpc>
                          <a:spcPct val="150000"/>
                        </a:lnSpc>
                      </a:pPr>
                      <a:r>
                        <a:rPr lang="es-EC" sz="900">
                          <a:effectLst/>
                        </a:rPr>
                        <a:t>1 </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Camioneta</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PDMxxxx</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a:effectLst/>
                        </a:rPr>
                        <a:t>Diésel</a:t>
                      </a:r>
                      <a:endParaRPr lang="es-EC"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900" dirty="0">
                          <a:effectLst/>
                        </a:rPr>
                        <a:t>Motores 4 tiempos con catalizador</a:t>
                      </a:r>
                      <a:endParaRPr lang="es-EC"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788326"/>
                  </a:ext>
                </a:extLst>
              </a:tr>
            </a:tbl>
          </a:graphicData>
        </a:graphic>
      </p:graphicFrame>
      <p:pic>
        <p:nvPicPr>
          <p:cNvPr id="8" name="Imagen 7">
            <a:extLst>
              <a:ext uri="{FF2B5EF4-FFF2-40B4-BE49-F238E27FC236}">
                <a16:creationId xmlns:a16="http://schemas.microsoft.com/office/drawing/2014/main" id="{26475518-D73B-4338-BC6E-E15B0EDBACFB}"/>
              </a:ext>
            </a:extLst>
          </p:cNvPr>
          <p:cNvPicPr>
            <a:picLocks noChangeAspect="1"/>
          </p:cNvPicPr>
          <p:nvPr/>
        </p:nvPicPr>
        <p:blipFill>
          <a:blip r:embed="rId6"/>
          <a:stretch>
            <a:fillRect/>
          </a:stretch>
        </p:blipFill>
        <p:spPr>
          <a:xfrm>
            <a:off x="759590" y="3458946"/>
            <a:ext cx="3129389" cy="2747634"/>
          </a:xfrm>
          <a:prstGeom prst="rect">
            <a:avLst/>
          </a:prstGeom>
        </p:spPr>
      </p:pic>
    </p:spTree>
    <p:extLst>
      <p:ext uri="{BB962C8B-B14F-4D97-AF65-F5344CB8AC3E}">
        <p14:creationId xmlns:p14="http://schemas.microsoft.com/office/powerpoint/2010/main" val="336906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472540" y="2340922"/>
            <a:ext cx="6947807" cy="547839"/>
          </a:xfrm>
        </p:spPr>
        <p:txBody>
          <a:bodyPr>
            <a:noAutofit/>
          </a:bodyPr>
          <a:lstStyle/>
          <a:p>
            <a:pPr algn="ctr">
              <a:lnSpc>
                <a:spcPct val="100000"/>
              </a:lnSpc>
            </a:pPr>
            <a:r>
              <a:rPr lang="es-ES" sz="8000" b="1" dirty="0">
                <a:latin typeface="Times New Roman" panose="02020603050405020304" pitchFamily="18" charset="0"/>
                <a:cs typeface="Times New Roman" panose="02020603050405020304" pitchFamily="18" charset="0"/>
              </a:rPr>
              <a:t>¡GRACIAS!</a:t>
            </a:r>
          </a:p>
        </p:txBody>
      </p:sp>
    </p:spTree>
    <p:extLst>
      <p:ext uri="{BB962C8B-B14F-4D97-AF65-F5344CB8AC3E}">
        <p14:creationId xmlns:p14="http://schemas.microsoft.com/office/powerpoint/2010/main" val="18865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3257894" y="95828"/>
            <a:ext cx="7886700" cy="898409"/>
          </a:xfrm>
        </p:spPr>
        <p:txBody>
          <a:bodyPr>
            <a:noAutofit/>
          </a:bodyPr>
          <a:lstStyle/>
          <a:p>
            <a:r>
              <a:rPr lang="es-ES" sz="3200" b="1" dirty="0">
                <a:latin typeface="Times New Roman" panose="02020603050405020304" pitchFamily="18" charset="0"/>
                <a:cs typeface="Times New Roman" panose="02020603050405020304" pitchFamily="18" charset="0"/>
              </a:rPr>
              <a:t>Antecedentes</a:t>
            </a:r>
            <a:r>
              <a:rPr lang="es-ES" sz="2800" b="1" dirty="0"/>
              <a:t> </a:t>
            </a:r>
            <a:br>
              <a:rPr lang="es-ES" sz="3200" dirty="0"/>
            </a:br>
            <a:endParaRPr lang="es-EC" sz="3200" dirty="0"/>
          </a:p>
        </p:txBody>
      </p:sp>
      <p:graphicFrame>
        <p:nvGraphicFramePr>
          <p:cNvPr id="10" name="Diagrama 9">
            <a:extLst>
              <a:ext uri="{FF2B5EF4-FFF2-40B4-BE49-F238E27FC236}">
                <a16:creationId xmlns:a16="http://schemas.microsoft.com/office/drawing/2014/main" id="{FEE7397B-A116-4235-A654-9E339F2D835F}"/>
              </a:ext>
            </a:extLst>
          </p:cNvPr>
          <p:cNvGraphicFramePr/>
          <p:nvPr>
            <p:extLst>
              <p:ext uri="{D42A27DB-BD31-4B8C-83A1-F6EECF244321}">
                <p14:modId xmlns:p14="http://schemas.microsoft.com/office/powerpoint/2010/main" val="856915529"/>
              </p:ext>
            </p:extLst>
          </p:nvPr>
        </p:nvGraphicFramePr>
        <p:xfrm>
          <a:off x="182071" y="736846"/>
          <a:ext cx="8779858" cy="4971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24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3895632" y="-36650"/>
            <a:ext cx="2096795" cy="803551"/>
          </a:xfrm>
        </p:spPr>
        <p:txBody>
          <a:bodyPr>
            <a:noAutofit/>
          </a:bodyPr>
          <a:lstStyle/>
          <a:p>
            <a:r>
              <a:rPr lang="es-ES" sz="3200" b="1" dirty="0">
                <a:latin typeface="Times New Roman" panose="02020603050405020304" pitchFamily="18" charset="0"/>
                <a:cs typeface="Times New Roman" panose="02020603050405020304" pitchFamily="18" charset="0"/>
              </a:rPr>
              <a:t>Objetivos</a:t>
            </a:r>
            <a:r>
              <a:rPr lang="es-ES" sz="3200" b="1" dirty="0"/>
              <a:t> </a:t>
            </a:r>
            <a:endParaRPr lang="es-EC" sz="3200" dirty="0"/>
          </a:p>
        </p:txBody>
      </p:sp>
      <p:graphicFrame>
        <p:nvGraphicFramePr>
          <p:cNvPr id="10" name="Marcador de contenido 9">
            <a:extLst>
              <a:ext uri="{FF2B5EF4-FFF2-40B4-BE49-F238E27FC236}">
                <a16:creationId xmlns:a16="http://schemas.microsoft.com/office/drawing/2014/main" id="{67D20C97-3A02-4E74-91D8-11223DDF21A8}"/>
              </a:ext>
            </a:extLst>
          </p:cNvPr>
          <p:cNvGraphicFramePr>
            <a:graphicFrameLocks noGrp="1"/>
          </p:cNvGraphicFramePr>
          <p:nvPr>
            <p:ph idx="1"/>
            <p:extLst>
              <p:ext uri="{D42A27DB-BD31-4B8C-83A1-F6EECF244321}">
                <p14:modId xmlns:p14="http://schemas.microsoft.com/office/powerpoint/2010/main" val="221438467"/>
              </p:ext>
            </p:extLst>
          </p:nvPr>
        </p:nvGraphicFramePr>
        <p:xfrm>
          <a:off x="-644619" y="790064"/>
          <a:ext cx="10716466" cy="4952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94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3136147" y="122645"/>
            <a:ext cx="3823945" cy="372362"/>
          </a:xfrm>
        </p:spPr>
        <p:txBody>
          <a:bodyPr>
            <a:noAutofit/>
          </a:bodyPr>
          <a:lstStyle/>
          <a:p>
            <a:r>
              <a:rPr lang="es-ES" sz="3200" b="1" dirty="0">
                <a:latin typeface="Times New Roman" panose="02020603050405020304" pitchFamily="18" charset="0"/>
                <a:cs typeface="Times New Roman" panose="02020603050405020304" pitchFamily="18" charset="0"/>
              </a:rPr>
              <a:t>Marco Teórico </a:t>
            </a:r>
            <a:endParaRPr lang="es-EC"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CFCF6ADF-6D66-4747-8FF6-E27617F4C365}"/>
                  </a:ext>
                </a:extLst>
              </p:cNvPr>
              <p:cNvSpPr/>
              <p:nvPr/>
            </p:nvSpPr>
            <p:spPr>
              <a:xfrm>
                <a:off x="905297" y="700129"/>
                <a:ext cx="3370881" cy="18752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Gases de efecto invernadero:</a:t>
                </a:r>
              </a:p>
              <a:p>
                <a:pPr algn="ct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apor de agua (</a:t>
                </a:r>
                <a14:m>
                  <m:oMath xmlns:m="http://schemas.openxmlformats.org/officeDocument/2006/math">
                    <m:sSub>
                      <m:sSubPr>
                        <m:ctrlPr>
                          <a:rPr lang="es-EC" sz="1400" i="1">
                            <a:effectLst/>
                            <a:latin typeface="Cambria Math" panose="02040503050406030204" pitchFamily="18" charset="0"/>
                            <a:cs typeface="Times New Roman" panose="02020603050405020304" pitchFamily="18" charset="0"/>
                          </a:rPr>
                        </m:ctrlPr>
                      </m:sSubPr>
                      <m:e>
                        <m:r>
                          <m:rPr>
                            <m:nor/>
                          </m:rP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H</m:t>
                        </m:r>
                      </m:e>
                      <m:sub>
                        <m:r>
                          <m:rPr>
                            <m:nor/>
                          </m:rP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2</m:t>
                        </m:r>
                      </m:sub>
                    </m:sSub>
                    <m:r>
                      <m:rPr>
                        <m:nor/>
                      </m:rP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O</m:t>
                    </m:r>
                  </m:oMath>
                </a14:m>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dióxido de carbono (</a:t>
                </a:r>
                <a14:m>
                  <m:oMath xmlns:m="http://schemas.openxmlformats.org/officeDocument/2006/math">
                    <m:sSub>
                      <m:sSubPr>
                        <m:ctrlPr>
                          <a:rPr lang="es-EC" sz="1400" i="1">
                            <a:effectLst/>
                            <a:latin typeface="Cambria Math" panose="02040503050406030204" pitchFamily="18" charset="0"/>
                            <a:cs typeface="Times New Roman" panose="02020603050405020304" pitchFamily="18" charset="0"/>
                          </a:rPr>
                        </m:ctrlPr>
                      </m:sSubPr>
                      <m:e>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m:t>
                        </m:r>
                      </m:e>
                      <m:sub>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óxido nitroso (</a:t>
                </a:r>
                <a14:m>
                  <m:oMath xmlns:m="http://schemas.openxmlformats.org/officeDocument/2006/math">
                    <m:sSub>
                      <m:sSubPr>
                        <m:ctrlPr>
                          <a:rPr lang="es-EC" sz="1400" i="1">
                            <a:effectLst/>
                            <a:latin typeface="Cambria Math" panose="02040503050406030204" pitchFamily="18" charset="0"/>
                            <a:cs typeface="Times New Roman" panose="02020603050405020304" pitchFamily="18" charset="0"/>
                          </a:rPr>
                        </m:ctrlPr>
                      </m:sSubPr>
                      <m:e>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oMath>
                </a14:m>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metano (</a:t>
                </a:r>
                <a14:m>
                  <m:oMath xmlns:m="http://schemas.openxmlformats.org/officeDocument/2006/math">
                    <m:sSub>
                      <m:sSubPr>
                        <m:ctrlPr>
                          <a:rPr lang="es-EC" sz="1400" i="1">
                            <a:effectLst/>
                            <a:latin typeface="Cambria Math" panose="02040503050406030204" pitchFamily="18" charset="0"/>
                            <a:cs typeface="Times New Roman" panose="02020603050405020304" pitchFamily="18" charset="0"/>
                          </a:rPr>
                        </m:ctrlPr>
                      </m:sSubPr>
                      <m:e>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e>
                      <m:sub>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b>
                    </m:sSub>
                  </m:oMath>
                </a14:m>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 el ozono (</a:t>
                </a:r>
                <a14:m>
                  <m:oMath xmlns:m="http://schemas.openxmlformats.org/officeDocument/2006/math">
                    <m:sSub>
                      <m:sSubPr>
                        <m:ctrlPr>
                          <a:rPr lang="es-EC" sz="1400" i="1">
                            <a:effectLst/>
                            <a:latin typeface="Cambria Math" panose="02040503050406030204" pitchFamily="18" charset="0"/>
                            <a:cs typeface="Times New Roman" panose="02020603050405020304" pitchFamily="18" charset="0"/>
                          </a:rPr>
                        </m:ctrlPr>
                      </m:sSubPr>
                      <m:e>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m:t>
                        </m:r>
                      </m:e>
                      <m:sub>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hexafluoruro de azufre (SF6), los hidrofluorocarbonos (HFC), los perfluorocarbonos (PFC) </a:t>
                </a:r>
                <a:endParaRPr lang="es-EC" sz="1400" dirty="0">
                  <a:latin typeface="Times New Roman" panose="02020603050405020304" pitchFamily="18"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CFCF6ADF-6D66-4747-8FF6-E27617F4C365}"/>
                  </a:ext>
                </a:extLst>
              </p:cNvPr>
              <p:cNvSpPr>
                <a:spLocks noRot="1" noChangeAspect="1" noMove="1" noResize="1" noEditPoints="1" noAdjustHandles="1" noChangeArrowheads="1" noChangeShapeType="1" noTextEdit="1"/>
              </p:cNvSpPr>
              <p:nvPr/>
            </p:nvSpPr>
            <p:spPr>
              <a:xfrm>
                <a:off x="905297" y="700129"/>
                <a:ext cx="3370881" cy="1875295"/>
              </a:xfrm>
              <a:prstGeom prst="rect">
                <a:avLst/>
              </a:prstGeom>
              <a:blipFill>
                <a:blip r:embed="rId4"/>
                <a:stretch>
                  <a:fillRect r="-1625"/>
                </a:stretch>
              </a:blipFill>
            </p:spPr>
            <p:txBody>
              <a:bodyPr/>
              <a:lstStyle/>
              <a:p>
                <a:r>
                  <a:rPr lang="es-EC">
                    <a:noFill/>
                  </a:rPr>
                  <a:t> </a:t>
                </a:r>
              </a:p>
            </p:txBody>
          </p:sp>
        </mc:Fallback>
      </mc:AlternateContent>
      <p:pic>
        <p:nvPicPr>
          <p:cNvPr id="11" name="Imagen 10">
            <a:extLst>
              <a:ext uri="{FF2B5EF4-FFF2-40B4-BE49-F238E27FC236}">
                <a16:creationId xmlns:a16="http://schemas.microsoft.com/office/drawing/2014/main" id="{EC217EDD-C270-481E-9E79-230C8329C3C9}"/>
              </a:ext>
            </a:extLst>
          </p:cNvPr>
          <p:cNvPicPr>
            <a:picLocks noChangeAspect="1"/>
          </p:cNvPicPr>
          <p:nvPr/>
        </p:nvPicPr>
        <p:blipFill>
          <a:blip r:embed="rId5"/>
          <a:stretch>
            <a:fillRect/>
          </a:stretch>
        </p:blipFill>
        <p:spPr>
          <a:xfrm>
            <a:off x="692099" y="495681"/>
            <a:ext cx="3654704" cy="2284190"/>
          </a:xfrm>
          <a:prstGeom prst="rect">
            <a:avLst/>
          </a:prstGeom>
        </p:spPr>
      </p:pic>
      <p:sp>
        <p:nvSpPr>
          <p:cNvPr id="19" name="Rectángulo 18">
            <a:extLst>
              <a:ext uri="{FF2B5EF4-FFF2-40B4-BE49-F238E27FC236}">
                <a16:creationId xmlns:a16="http://schemas.microsoft.com/office/drawing/2014/main" id="{EFE2D9D5-92BB-44F4-A54D-A39798E0EF55}"/>
              </a:ext>
            </a:extLst>
          </p:cNvPr>
          <p:cNvSpPr/>
          <p:nvPr/>
        </p:nvSpPr>
        <p:spPr>
          <a:xfrm>
            <a:off x="5081020" y="705171"/>
            <a:ext cx="3370881" cy="18752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Fuentes de Gases de Efecto Invernadero: </a:t>
            </a:r>
          </a:p>
          <a:p>
            <a:pPr algn="ctr"/>
            <a:r>
              <a:rPr lang="es-ES" sz="1400" dirty="0">
                <a:latin typeface="Times New Roman" panose="02020603050405020304" pitchFamily="18" charset="0"/>
                <a:cs typeface="Times New Roman" panose="02020603050405020304" pitchFamily="18" charset="0"/>
              </a:rPr>
              <a:t>IPCC: Energético, Procesos Industriales, Agricultura y Uso de Suelo, Desechos y Uso de Productos.</a:t>
            </a:r>
            <a:endParaRPr lang="es-EC" sz="1400"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F1060861-298F-48E8-8E4F-07FAED8D2DA6}"/>
              </a:ext>
            </a:extLst>
          </p:cNvPr>
          <p:cNvPicPr>
            <a:picLocks noChangeAspect="1"/>
          </p:cNvPicPr>
          <p:nvPr/>
        </p:nvPicPr>
        <p:blipFill>
          <a:blip r:embed="rId6"/>
          <a:stretch>
            <a:fillRect/>
          </a:stretch>
        </p:blipFill>
        <p:spPr>
          <a:xfrm>
            <a:off x="4638213" y="580501"/>
            <a:ext cx="4381500" cy="2114550"/>
          </a:xfrm>
          <a:prstGeom prst="rect">
            <a:avLst/>
          </a:prstGeom>
        </p:spPr>
      </p:pic>
      <p:sp>
        <p:nvSpPr>
          <p:cNvPr id="22" name="Rectángulo 21">
            <a:extLst>
              <a:ext uri="{FF2B5EF4-FFF2-40B4-BE49-F238E27FC236}">
                <a16:creationId xmlns:a16="http://schemas.microsoft.com/office/drawing/2014/main" id="{906C90C7-0A4E-4B06-B35C-0D16974170FF}"/>
              </a:ext>
            </a:extLst>
          </p:cNvPr>
          <p:cNvSpPr/>
          <p:nvPr/>
        </p:nvSpPr>
        <p:spPr>
          <a:xfrm>
            <a:off x="692099" y="3048892"/>
            <a:ext cx="3370881" cy="18752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Carbono Neutralidad: </a:t>
            </a:r>
            <a:r>
              <a:rPr lang="es-EC" sz="1400" dirty="0">
                <a:latin typeface="Times New Roman" panose="02020603050405020304" pitchFamily="18" charset="0"/>
                <a:cs typeface="Times New Roman" panose="02020603050405020304" pitchFamily="18" charset="0"/>
              </a:rPr>
              <a:t>Balance entre la cuantificación de las emisiones y las acciones de reducción y remoción/compensación de </a:t>
            </a:r>
            <a:r>
              <a:rPr lang="es-ES" sz="1400" dirty="0">
                <a:latin typeface="Times New Roman" panose="02020603050405020304" pitchFamily="18" charset="0"/>
                <a:cs typeface="Times New Roman" panose="02020603050405020304" pitchFamily="18" charset="0"/>
              </a:rPr>
              <a:t>GEI</a:t>
            </a:r>
            <a:endParaRPr lang="es-ES" sz="1100" dirty="0">
              <a:latin typeface="Times New Roman" panose="02020603050405020304" pitchFamily="18" charset="0"/>
              <a:cs typeface="Times New Roman" panose="02020603050405020304" pitchFamily="18" charset="0"/>
            </a:endParaRPr>
          </a:p>
          <a:p>
            <a:pPr algn="ctr"/>
            <a:endParaRPr 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752166EF-F7DC-477D-91DB-8BD5DC147BD6}"/>
                  </a:ext>
                </a:extLst>
              </p:cNvPr>
              <p:cNvSpPr txBox="1"/>
              <p:nvPr/>
            </p:nvSpPr>
            <p:spPr>
              <a:xfrm>
                <a:off x="473218" y="4838305"/>
                <a:ext cx="3850864" cy="763094"/>
              </a:xfrm>
              <a:prstGeom prst="rect">
                <a:avLst/>
              </a:prstGeom>
              <a:solidFill>
                <a:schemeClr val="accent2">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C" i="1" smtClean="0">
                              <a:latin typeface="Cambria Math" panose="02040503050406030204" pitchFamily="18" charset="0"/>
                            </a:rPr>
                          </m:ctrlPr>
                        </m:naryPr>
                        <m:sub/>
                        <m:sup/>
                        <m:e>
                          <m:r>
                            <a:rPr lang="es-EC" i="1">
                              <a:latin typeface="Cambria Math" panose="02040503050406030204" pitchFamily="18" charset="0"/>
                            </a:rPr>
                            <m:t>𝐸</m:t>
                          </m:r>
                        </m:e>
                      </m:nary>
                      <m:r>
                        <a:rPr lang="es-EC" i="0">
                          <a:latin typeface="Cambria Math" panose="02040503050406030204" pitchFamily="18" charset="0"/>
                        </a:rPr>
                        <m:t>− </m:t>
                      </m:r>
                      <m:nary>
                        <m:naryPr>
                          <m:chr m:val="∑"/>
                          <m:subHide m:val="on"/>
                          <m:supHide m:val="on"/>
                          <m:ctrlPr>
                            <a:rPr lang="es-EC" i="1">
                              <a:latin typeface="Cambria Math" panose="02040503050406030204" pitchFamily="18" charset="0"/>
                            </a:rPr>
                          </m:ctrlPr>
                        </m:naryPr>
                        <m:sub/>
                        <m:sup/>
                        <m:e>
                          <m:r>
                            <a:rPr lang="es-EC" i="1">
                              <a:latin typeface="Cambria Math" panose="02040503050406030204" pitchFamily="18" charset="0"/>
                            </a:rPr>
                            <m:t>𝑅</m:t>
                          </m:r>
                        </m:e>
                      </m:nary>
                      <m:r>
                        <a:rPr lang="es-EC" i="0">
                          <a:latin typeface="Cambria Math" panose="02040503050406030204" pitchFamily="18" charset="0"/>
                        </a:rPr>
                        <m:t>− </m:t>
                      </m:r>
                      <m:nary>
                        <m:naryPr>
                          <m:chr m:val="∑"/>
                          <m:subHide m:val="on"/>
                          <m:supHide m:val="on"/>
                          <m:ctrlPr>
                            <a:rPr lang="es-EC" i="1">
                              <a:latin typeface="Cambria Math" panose="02040503050406030204" pitchFamily="18" charset="0"/>
                            </a:rPr>
                          </m:ctrlPr>
                        </m:naryPr>
                        <m:sub/>
                        <m:sup/>
                        <m:e>
                          <m:r>
                            <a:rPr lang="es-EC" i="1">
                              <a:latin typeface="Cambria Math" panose="02040503050406030204" pitchFamily="18" charset="0"/>
                            </a:rPr>
                            <m:t>𝐶</m:t>
                          </m:r>
                        </m:e>
                      </m:nary>
                      <m:r>
                        <a:rPr lang="es-EC" i="0">
                          <a:latin typeface="Cambria Math" panose="02040503050406030204" pitchFamily="18" charset="0"/>
                        </a:rPr>
                        <m:t>=0</m:t>
                      </m:r>
                    </m:oMath>
                  </m:oMathPara>
                </a14:m>
                <a:endParaRPr lang="es-EC" dirty="0"/>
              </a:p>
            </p:txBody>
          </p:sp>
        </mc:Choice>
        <mc:Fallback xmlns="">
          <p:sp>
            <p:nvSpPr>
              <p:cNvPr id="27" name="CuadroTexto 26">
                <a:extLst>
                  <a:ext uri="{FF2B5EF4-FFF2-40B4-BE49-F238E27FC236}">
                    <a16:creationId xmlns:a16="http://schemas.microsoft.com/office/drawing/2014/main" id="{752166EF-F7DC-477D-91DB-8BD5DC147BD6}"/>
                  </a:ext>
                </a:extLst>
              </p:cNvPr>
              <p:cNvSpPr txBox="1">
                <a:spLocks noRot="1" noChangeAspect="1" noMove="1" noResize="1" noEditPoints="1" noAdjustHandles="1" noChangeArrowheads="1" noChangeShapeType="1" noTextEdit="1"/>
              </p:cNvSpPr>
              <p:nvPr/>
            </p:nvSpPr>
            <p:spPr>
              <a:xfrm>
                <a:off x="473218" y="4838305"/>
                <a:ext cx="3850864" cy="763094"/>
              </a:xfrm>
              <a:prstGeom prst="rect">
                <a:avLst/>
              </a:prstGeom>
              <a:blipFill>
                <a:blip r:embed="rId7"/>
                <a:stretch>
                  <a:fillRect/>
                </a:stretch>
              </a:blipFill>
            </p:spPr>
            <p:txBody>
              <a:bodyPr/>
              <a:lstStyle/>
              <a:p>
                <a:r>
                  <a:rPr lang="es-EC">
                    <a:noFill/>
                  </a:rPr>
                  <a:t> </a:t>
                </a:r>
              </a:p>
            </p:txBody>
          </p:sp>
        </mc:Fallback>
      </mc:AlternateContent>
      <p:pic>
        <p:nvPicPr>
          <p:cNvPr id="28" name="Imagen 27">
            <a:extLst>
              <a:ext uri="{FF2B5EF4-FFF2-40B4-BE49-F238E27FC236}">
                <a16:creationId xmlns:a16="http://schemas.microsoft.com/office/drawing/2014/main" id="{B2B997F2-0C8A-4CB9-9C1A-33D334F0A267}"/>
              </a:ext>
            </a:extLst>
          </p:cNvPr>
          <p:cNvPicPr>
            <a:picLocks noChangeAspect="1"/>
          </p:cNvPicPr>
          <p:nvPr/>
        </p:nvPicPr>
        <p:blipFill>
          <a:blip r:embed="rId8"/>
          <a:stretch>
            <a:fillRect/>
          </a:stretch>
        </p:blipFill>
        <p:spPr>
          <a:xfrm>
            <a:off x="452498" y="2983642"/>
            <a:ext cx="3894305" cy="1854663"/>
          </a:xfrm>
          <a:prstGeom prst="rect">
            <a:avLst/>
          </a:prstGeom>
        </p:spPr>
      </p:pic>
      <p:sp>
        <p:nvSpPr>
          <p:cNvPr id="29" name="Rectángulo 28">
            <a:extLst>
              <a:ext uri="{FF2B5EF4-FFF2-40B4-BE49-F238E27FC236}">
                <a16:creationId xmlns:a16="http://schemas.microsoft.com/office/drawing/2014/main" id="{0983F71B-8BCA-421A-ACFC-166857375EEF}"/>
              </a:ext>
            </a:extLst>
          </p:cNvPr>
          <p:cNvSpPr/>
          <p:nvPr/>
        </p:nvSpPr>
        <p:spPr>
          <a:xfrm>
            <a:off x="5143522" y="3048892"/>
            <a:ext cx="3370881" cy="18752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Modelación 3D y simulación energética: Energy-</a:t>
            </a:r>
            <a:r>
              <a:rPr lang="es-ES" sz="1400" dirty="0" err="1">
                <a:latin typeface="Times New Roman" panose="02020603050405020304" pitchFamily="18" charset="0"/>
                <a:cs typeface="Times New Roman" panose="02020603050405020304" pitchFamily="18" charset="0"/>
              </a:rPr>
              <a:t>Modeling</a:t>
            </a:r>
            <a:r>
              <a:rPr lang="es-ES" sz="1400" dirty="0">
                <a:latin typeface="Times New Roman" panose="02020603050405020304" pitchFamily="18" charset="0"/>
                <a:cs typeface="Times New Roman" panose="02020603050405020304" pitchFamily="18" charset="0"/>
              </a:rPr>
              <a:t>, consiste en un proceso de creación de un modelo 3D o réplica virtual de un edificio con sus componentes, a nivel constructivo, técnico y de sus ocupantes.</a:t>
            </a:r>
            <a:endParaRPr 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FB7DFAE2-8E53-4951-9FDE-996EC6C7CD12}"/>
                  </a:ext>
                </a:extLst>
              </p:cNvPr>
              <p:cNvSpPr txBox="1"/>
              <p:nvPr/>
            </p:nvSpPr>
            <p:spPr>
              <a:xfrm>
                <a:off x="5101118" y="4924187"/>
                <a:ext cx="3433384" cy="639983"/>
              </a:xfrm>
              <a:prstGeom prst="rect">
                <a:avLst/>
              </a:prstGeom>
              <a:solidFill>
                <a:schemeClr val="accent2">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s-EC">
                          <a:latin typeface="Cambria Math" panose="02040503050406030204" pitchFamily="18" charset="0"/>
                        </a:rPr>
                        <m:t>M</m:t>
                      </m:r>
                      <m:r>
                        <m:rPr>
                          <m:nor/>
                        </m:rPr>
                        <a:rPr lang="es-EC"/>
                        <m:t>otor</m:t>
                      </m:r>
                      <m:r>
                        <m:rPr>
                          <m:nor/>
                        </m:rPr>
                        <a:rPr lang="es-EC"/>
                        <m:t> </m:t>
                      </m:r>
                      <m:r>
                        <m:rPr>
                          <m:nor/>
                        </m:rPr>
                        <a:rPr lang="es-EC"/>
                        <m:t>de</m:t>
                      </m:r>
                      <m:r>
                        <m:rPr>
                          <m:nor/>
                        </m:rPr>
                        <a:rPr lang="es-EC"/>
                        <m:t> </m:t>
                      </m:r>
                      <m:r>
                        <m:rPr>
                          <m:nor/>
                        </m:rPr>
                        <a:rPr lang="es-EC"/>
                        <m:t>c</m:t>
                      </m:r>
                      <m:r>
                        <m:rPr>
                          <m:nor/>
                        </m:rPr>
                        <a:rPr lang="es-EC"/>
                        <m:t>á</m:t>
                      </m:r>
                      <m:r>
                        <m:rPr>
                          <m:nor/>
                        </m:rPr>
                        <a:rPr lang="es-EC"/>
                        <m:t>lculo</m:t>
                      </m:r>
                      <m:r>
                        <m:rPr>
                          <m:nor/>
                        </m:rPr>
                        <a:rPr lang="es-EC"/>
                        <m:t> </m:t>
                      </m:r>
                      <m:r>
                        <m:rPr>
                          <m:nor/>
                        </m:rPr>
                        <a:rPr lang="es-EC"/>
                        <m:t>el</m:t>
                      </m:r>
                      <m:r>
                        <m:rPr>
                          <m:nor/>
                        </m:rPr>
                        <a:rPr lang="es-EC"/>
                        <m:t> </m:t>
                      </m:r>
                      <m:r>
                        <m:rPr>
                          <m:nor/>
                        </m:rPr>
                        <a:rPr lang="es-EC"/>
                        <m:t>m</m:t>
                      </m:r>
                      <m:r>
                        <m:rPr>
                          <m:nor/>
                        </m:rPr>
                        <a:rPr lang="es-EC"/>
                        <m:t>é</m:t>
                      </m:r>
                      <m:r>
                        <m:rPr>
                          <m:nor/>
                        </m:rPr>
                        <a:rPr lang="es-EC"/>
                        <m:t>todo</m:t>
                      </m:r>
                      <m:r>
                        <m:rPr>
                          <m:nor/>
                        </m:rPr>
                        <a:rPr lang="es-EC"/>
                        <m:t> </m:t>
                      </m:r>
                      <m:r>
                        <m:rPr>
                          <m:nor/>
                        </m:rPr>
                        <a:rPr lang="es-EC"/>
                        <m:t>de</m:t>
                      </m:r>
                      <m:r>
                        <m:rPr>
                          <m:nor/>
                        </m:rPr>
                        <a:rPr lang="es-EC"/>
                        <m:t> </m:t>
                      </m:r>
                      <m:r>
                        <m:rPr>
                          <m:nor/>
                        </m:rPr>
                        <a:rPr lang="es-EC"/>
                        <m:t>balance</m:t>
                      </m:r>
                      <m:r>
                        <m:rPr>
                          <m:nor/>
                        </m:rPr>
                        <a:rPr lang="es-EC"/>
                        <m:t> </m:t>
                      </m:r>
                      <m:r>
                        <m:rPr>
                          <m:nor/>
                        </m:rPr>
                        <a:rPr lang="es-EC"/>
                        <m:t>de</m:t>
                      </m:r>
                      <m:r>
                        <m:rPr>
                          <m:nor/>
                        </m:rPr>
                        <a:rPr lang="es-EC"/>
                        <m:t> </m:t>
                      </m:r>
                      <m:r>
                        <m:rPr>
                          <m:nor/>
                        </m:rPr>
                        <a:rPr lang="es-ES" b="0" i="0" smtClean="0"/>
                        <m:t>calor</m:t>
                      </m:r>
                    </m:oMath>
                  </m:oMathPara>
                </a14:m>
                <a:endParaRPr lang="es-EC" dirty="0"/>
              </a:p>
            </p:txBody>
          </p:sp>
        </mc:Choice>
        <mc:Fallback xmlns="">
          <p:sp>
            <p:nvSpPr>
              <p:cNvPr id="30" name="CuadroTexto 29">
                <a:extLst>
                  <a:ext uri="{FF2B5EF4-FFF2-40B4-BE49-F238E27FC236}">
                    <a16:creationId xmlns:a16="http://schemas.microsoft.com/office/drawing/2014/main" id="{FB7DFAE2-8E53-4951-9FDE-996EC6C7CD12}"/>
                  </a:ext>
                </a:extLst>
              </p:cNvPr>
              <p:cNvSpPr txBox="1">
                <a:spLocks noRot="1" noChangeAspect="1" noMove="1" noResize="1" noEditPoints="1" noAdjustHandles="1" noChangeArrowheads="1" noChangeShapeType="1" noTextEdit="1"/>
              </p:cNvSpPr>
              <p:nvPr/>
            </p:nvSpPr>
            <p:spPr>
              <a:xfrm>
                <a:off x="5101118" y="4924187"/>
                <a:ext cx="3433384" cy="639983"/>
              </a:xfrm>
              <a:prstGeom prst="rect">
                <a:avLst/>
              </a:prstGeom>
              <a:blipFill>
                <a:blip r:embed="rId9"/>
                <a:stretch>
                  <a:fillRect/>
                </a:stretch>
              </a:blipFill>
            </p:spPr>
            <p:txBody>
              <a:bodyPr/>
              <a:lstStyle/>
              <a:p>
                <a:r>
                  <a:rPr lang="es-EC">
                    <a:noFill/>
                  </a:rPr>
                  <a:t> </a:t>
                </a:r>
              </a:p>
            </p:txBody>
          </p:sp>
        </mc:Fallback>
      </mc:AlternateContent>
      <p:pic>
        <p:nvPicPr>
          <p:cNvPr id="31" name="Imagen 30">
            <a:extLst>
              <a:ext uri="{FF2B5EF4-FFF2-40B4-BE49-F238E27FC236}">
                <a16:creationId xmlns:a16="http://schemas.microsoft.com/office/drawing/2014/main" id="{16B5E0B2-7B7E-492F-9FA4-DA187FE7E988}"/>
              </a:ext>
            </a:extLst>
          </p:cNvPr>
          <p:cNvPicPr>
            <a:picLocks noChangeAspect="1"/>
          </p:cNvPicPr>
          <p:nvPr/>
        </p:nvPicPr>
        <p:blipFill>
          <a:blip r:embed="rId10"/>
          <a:stretch>
            <a:fillRect/>
          </a:stretch>
        </p:blipFill>
        <p:spPr>
          <a:xfrm>
            <a:off x="4950730" y="2819721"/>
            <a:ext cx="3756463" cy="2831364"/>
          </a:xfrm>
          <a:prstGeom prst="rect">
            <a:avLst/>
          </a:prstGeom>
        </p:spPr>
      </p:pic>
    </p:spTree>
    <p:extLst>
      <p:ext uri="{BB962C8B-B14F-4D97-AF65-F5344CB8AC3E}">
        <p14:creationId xmlns:p14="http://schemas.microsoft.com/office/powerpoint/2010/main" val="22869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2" grpId="0" animBg="1"/>
      <p:bldP spid="27"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3509010" y="101272"/>
            <a:ext cx="2708910" cy="372362"/>
          </a:xfrm>
        </p:spPr>
        <p:txBody>
          <a:bodyPr>
            <a:noAutofit/>
          </a:bodyPr>
          <a:lstStyle/>
          <a:p>
            <a:r>
              <a:rPr lang="es-ES" sz="3200" b="1" dirty="0">
                <a:latin typeface="Times New Roman" panose="02020603050405020304" pitchFamily="18" charset="0"/>
                <a:cs typeface="Times New Roman" panose="02020603050405020304" pitchFamily="18" charset="0"/>
              </a:rPr>
              <a:t>Metodología</a:t>
            </a:r>
            <a:endParaRPr lang="es-EC" sz="3200" dirty="0">
              <a:latin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8CDB0858-C9D8-4F91-92DB-4C3BCDA4AF74}"/>
              </a:ext>
            </a:extLst>
          </p:cNvPr>
          <p:cNvGraphicFramePr/>
          <p:nvPr>
            <p:extLst>
              <p:ext uri="{D42A27DB-BD31-4B8C-83A1-F6EECF244321}">
                <p14:modId xmlns:p14="http://schemas.microsoft.com/office/powerpoint/2010/main" val="602665499"/>
              </p:ext>
            </p:extLst>
          </p:nvPr>
        </p:nvGraphicFramePr>
        <p:xfrm>
          <a:off x="259484" y="756633"/>
          <a:ext cx="4229611" cy="245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219E9415-434C-48D4-B238-57D9DC33C126}"/>
              </a:ext>
            </a:extLst>
          </p:cNvPr>
          <p:cNvGraphicFramePr/>
          <p:nvPr>
            <p:extLst>
              <p:ext uri="{D42A27DB-BD31-4B8C-83A1-F6EECF244321}">
                <p14:modId xmlns:p14="http://schemas.microsoft.com/office/powerpoint/2010/main" val="1941268175"/>
              </p:ext>
            </p:extLst>
          </p:nvPr>
        </p:nvGraphicFramePr>
        <p:xfrm>
          <a:off x="5373370" y="739681"/>
          <a:ext cx="3282357" cy="2623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a:extLst>
              <a:ext uri="{FF2B5EF4-FFF2-40B4-BE49-F238E27FC236}">
                <a16:creationId xmlns:a16="http://schemas.microsoft.com/office/drawing/2014/main" id="{BC535BF3-40AD-426F-B05D-1E556011F435}"/>
              </a:ext>
            </a:extLst>
          </p:cNvPr>
          <p:cNvPicPr>
            <a:picLocks noChangeAspect="1"/>
          </p:cNvPicPr>
          <p:nvPr/>
        </p:nvPicPr>
        <p:blipFill>
          <a:blip r:embed="rId13"/>
          <a:stretch>
            <a:fillRect/>
          </a:stretch>
        </p:blipFill>
        <p:spPr>
          <a:xfrm>
            <a:off x="4103390" y="936398"/>
            <a:ext cx="259469" cy="259469"/>
          </a:xfrm>
          <a:prstGeom prst="rect">
            <a:avLst/>
          </a:prstGeom>
        </p:spPr>
      </p:pic>
      <p:pic>
        <p:nvPicPr>
          <p:cNvPr id="21" name="Imagen 20">
            <a:extLst>
              <a:ext uri="{FF2B5EF4-FFF2-40B4-BE49-F238E27FC236}">
                <a16:creationId xmlns:a16="http://schemas.microsoft.com/office/drawing/2014/main" id="{7711B69C-510C-4649-9329-90D503D1CDCD}"/>
              </a:ext>
            </a:extLst>
          </p:cNvPr>
          <p:cNvPicPr>
            <a:picLocks noChangeAspect="1"/>
          </p:cNvPicPr>
          <p:nvPr/>
        </p:nvPicPr>
        <p:blipFill>
          <a:blip r:embed="rId13"/>
          <a:stretch>
            <a:fillRect/>
          </a:stretch>
        </p:blipFill>
        <p:spPr>
          <a:xfrm>
            <a:off x="4095992" y="1153030"/>
            <a:ext cx="259469" cy="259469"/>
          </a:xfrm>
          <a:prstGeom prst="rect">
            <a:avLst/>
          </a:prstGeom>
        </p:spPr>
      </p:pic>
      <p:pic>
        <p:nvPicPr>
          <p:cNvPr id="22" name="Imagen 21">
            <a:extLst>
              <a:ext uri="{FF2B5EF4-FFF2-40B4-BE49-F238E27FC236}">
                <a16:creationId xmlns:a16="http://schemas.microsoft.com/office/drawing/2014/main" id="{0E09CCE7-74E9-472D-927A-CC8694D06B49}"/>
              </a:ext>
            </a:extLst>
          </p:cNvPr>
          <p:cNvPicPr>
            <a:picLocks noChangeAspect="1"/>
          </p:cNvPicPr>
          <p:nvPr/>
        </p:nvPicPr>
        <p:blipFill>
          <a:blip r:embed="rId13"/>
          <a:stretch>
            <a:fillRect/>
          </a:stretch>
        </p:blipFill>
        <p:spPr>
          <a:xfrm>
            <a:off x="4092582" y="1834578"/>
            <a:ext cx="259469" cy="259469"/>
          </a:xfrm>
          <a:prstGeom prst="rect">
            <a:avLst/>
          </a:prstGeom>
        </p:spPr>
      </p:pic>
      <p:pic>
        <p:nvPicPr>
          <p:cNvPr id="23" name="Imagen 22">
            <a:extLst>
              <a:ext uri="{FF2B5EF4-FFF2-40B4-BE49-F238E27FC236}">
                <a16:creationId xmlns:a16="http://schemas.microsoft.com/office/drawing/2014/main" id="{AAFF5CCC-B45C-4C25-B691-1841845AE1C6}"/>
              </a:ext>
            </a:extLst>
          </p:cNvPr>
          <p:cNvPicPr>
            <a:picLocks noChangeAspect="1"/>
          </p:cNvPicPr>
          <p:nvPr/>
        </p:nvPicPr>
        <p:blipFill>
          <a:blip r:embed="rId13"/>
          <a:stretch>
            <a:fillRect/>
          </a:stretch>
        </p:blipFill>
        <p:spPr>
          <a:xfrm>
            <a:off x="4092581" y="2113545"/>
            <a:ext cx="259469" cy="259469"/>
          </a:xfrm>
          <a:prstGeom prst="rect">
            <a:avLst/>
          </a:prstGeom>
        </p:spPr>
      </p:pic>
      <p:pic>
        <p:nvPicPr>
          <p:cNvPr id="24" name="Imagen 23">
            <a:extLst>
              <a:ext uri="{FF2B5EF4-FFF2-40B4-BE49-F238E27FC236}">
                <a16:creationId xmlns:a16="http://schemas.microsoft.com/office/drawing/2014/main" id="{8EEC4AE1-132A-4956-A074-6600EF5DE6BE}"/>
              </a:ext>
            </a:extLst>
          </p:cNvPr>
          <p:cNvPicPr>
            <a:picLocks noChangeAspect="1"/>
          </p:cNvPicPr>
          <p:nvPr/>
        </p:nvPicPr>
        <p:blipFill>
          <a:blip r:embed="rId13"/>
          <a:stretch>
            <a:fillRect/>
          </a:stretch>
        </p:blipFill>
        <p:spPr>
          <a:xfrm>
            <a:off x="8358325" y="1852887"/>
            <a:ext cx="259469" cy="259469"/>
          </a:xfrm>
          <a:prstGeom prst="rect">
            <a:avLst/>
          </a:prstGeom>
        </p:spPr>
      </p:pic>
      <p:pic>
        <p:nvPicPr>
          <p:cNvPr id="25" name="Imagen 24">
            <a:extLst>
              <a:ext uri="{FF2B5EF4-FFF2-40B4-BE49-F238E27FC236}">
                <a16:creationId xmlns:a16="http://schemas.microsoft.com/office/drawing/2014/main" id="{B61CDC66-4CCB-479B-A4F8-A40D03404643}"/>
              </a:ext>
            </a:extLst>
          </p:cNvPr>
          <p:cNvPicPr>
            <a:picLocks noChangeAspect="1"/>
          </p:cNvPicPr>
          <p:nvPr/>
        </p:nvPicPr>
        <p:blipFill>
          <a:blip r:embed="rId13"/>
          <a:stretch>
            <a:fillRect/>
          </a:stretch>
        </p:blipFill>
        <p:spPr>
          <a:xfrm>
            <a:off x="8377291" y="1120972"/>
            <a:ext cx="259469" cy="259469"/>
          </a:xfrm>
          <a:prstGeom prst="rect">
            <a:avLst/>
          </a:prstGeom>
        </p:spPr>
      </p:pic>
      <p:pic>
        <p:nvPicPr>
          <p:cNvPr id="27" name="Imagen 26">
            <a:extLst>
              <a:ext uri="{FF2B5EF4-FFF2-40B4-BE49-F238E27FC236}">
                <a16:creationId xmlns:a16="http://schemas.microsoft.com/office/drawing/2014/main" id="{C996AC35-7CD5-4D7B-A689-802600D27E8E}"/>
              </a:ext>
            </a:extLst>
          </p:cNvPr>
          <p:cNvPicPr>
            <a:picLocks noChangeAspect="1"/>
          </p:cNvPicPr>
          <p:nvPr/>
        </p:nvPicPr>
        <p:blipFill>
          <a:blip r:embed="rId13"/>
          <a:stretch>
            <a:fillRect/>
          </a:stretch>
        </p:blipFill>
        <p:spPr>
          <a:xfrm>
            <a:off x="4092583" y="2367786"/>
            <a:ext cx="259469" cy="259469"/>
          </a:xfrm>
          <a:prstGeom prst="rect">
            <a:avLst/>
          </a:prstGeom>
        </p:spPr>
      </p:pic>
      <p:pic>
        <p:nvPicPr>
          <p:cNvPr id="28" name="Imagen 27">
            <a:extLst>
              <a:ext uri="{FF2B5EF4-FFF2-40B4-BE49-F238E27FC236}">
                <a16:creationId xmlns:a16="http://schemas.microsoft.com/office/drawing/2014/main" id="{2A78BA0C-17C3-4842-A273-7C6D3B2FDEEF}"/>
              </a:ext>
            </a:extLst>
          </p:cNvPr>
          <p:cNvPicPr>
            <a:picLocks noChangeAspect="1"/>
          </p:cNvPicPr>
          <p:nvPr/>
        </p:nvPicPr>
        <p:blipFill>
          <a:blip r:embed="rId13"/>
          <a:stretch>
            <a:fillRect/>
          </a:stretch>
        </p:blipFill>
        <p:spPr>
          <a:xfrm>
            <a:off x="4092584" y="2697538"/>
            <a:ext cx="259469" cy="259469"/>
          </a:xfrm>
          <a:prstGeom prst="rect">
            <a:avLst/>
          </a:prstGeom>
        </p:spPr>
      </p:pic>
      <p:pic>
        <p:nvPicPr>
          <p:cNvPr id="29" name="Imagen 28">
            <a:extLst>
              <a:ext uri="{FF2B5EF4-FFF2-40B4-BE49-F238E27FC236}">
                <a16:creationId xmlns:a16="http://schemas.microsoft.com/office/drawing/2014/main" id="{8259E25C-AEEA-4AA7-BFEC-09824493C513}"/>
              </a:ext>
            </a:extLst>
          </p:cNvPr>
          <p:cNvPicPr>
            <a:picLocks noChangeAspect="1"/>
          </p:cNvPicPr>
          <p:nvPr/>
        </p:nvPicPr>
        <p:blipFill>
          <a:blip r:embed="rId13"/>
          <a:stretch>
            <a:fillRect/>
          </a:stretch>
        </p:blipFill>
        <p:spPr>
          <a:xfrm>
            <a:off x="4095992" y="1435164"/>
            <a:ext cx="259469" cy="259469"/>
          </a:xfrm>
          <a:prstGeom prst="rect">
            <a:avLst/>
          </a:prstGeom>
        </p:spPr>
      </p:pic>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E78646B0-4CBD-4B50-8452-81878C61ED19}"/>
                  </a:ext>
                </a:extLst>
              </p:cNvPr>
              <p:cNvSpPr txBox="1"/>
              <p:nvPr/>
            </p:nvSpPr>
            <p:spPr>
              <a:xfrm>
                <a:off x="1741584" y="2069117"/>
                <a:ext cx="2328637" cy="553998"/>
              </a:xfrm>
              <a:prstGeom prst="rect">
                <a:avLst/>
              </a:prstGeom>
              <a:solidFill>
                <a:schemeClr val="accent2">
                  <a:lumMod val="40000"/>
                  <a:lumOff val="60000"/>
                </a:schemeClr>
              </a:solidFill>
            </p:spPr>
            <p:txBody>
              <a:bodyPr wrap="square">
                <a:spAutoFit/>
              </a:bodyPr>
              <a:lstStyle/>
              <a:p>
                <a:pPr marL="601345" indent="144145" algn="just">
                  <a:lnSpc>
                    <a:spcPct val="15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𝐷𝐴</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𝐹𝐸</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𝑃𝐶𝐺</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s-EC"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1200" dirty="0"/>
              </a:p>
            </p:txBody>
          </p:sp>
        </mc:Choice>
        <mc:Fallback>
          <p:sp>
            <p:nvSpPr>
              <p:cNvPr id="8" name="CuadroTexto 7">
                <a:extLst>
                  <a:ext uri="{FF2B5EF4-FFF2-40B4-BE49-F238E27FC236}">
                    <a16:creationId xmlns:a16="http://schemas.microsoft.com/office/drawing/2014/main" id="{E78646B0-4CBD-4B50-8452-81878C61ED19}"/>
                  </a:ext>
                </a:extLst>
              </p:cNvPr>
              <p:cNvSpPr txBox="1">
                <a:spLocks noRot="1" noChangeAspect="1" noMove="1" noResize="1" noEditPoints="1" noAdjustHandles="1" noChangeArrowheads="1" noChangeShapeType="1" noTextEdit="1"/>
              </p:cNvSpPr>
              <p:nvPr/>
            </p:nvSpPr>
            <p:spPr>
              <a:xfrm>
                <a:off x="1741584" y="2069117"/>
                <a:ext cx="2328637" cy="553998"/>
              </a:xfrm>
              <a:prstGeom prst="rect">
                <a:avLst/>
              </a:prstGeom>
              <a:blipFill>
                <a:blip r:embed="rId1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637E0807-C309-4A84-B05E-22C7A01FD11C}"/>
                  </a:ext>
                </a:extLst>
              </p:cNvPr>
              <p:cNvSpPr txBox="1"/>
              <p:nvPr/>
            </p:nvSpPr>
            <p:spPr>
              <a:xfrm>
                <a:off x="1466453" y="2658416"/>
                <a:ext cx="3063861" cy="617861"/>
              </a:xfrm>
              <a:prstGeom prst="rect">
                <a:avLst/>
              </a:prstGeom>
              <a:solidFill>
                <a:schemeClr val="accent2">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EC" sz="1100" i="1" smtClean="0">
                          <a:latin typeface="Cambria Math" panose="02040503050406030204" pitchFamily="18" charset="0"/>
                        </a:rPr>
                        <m:t>𝑈𝑖</m:t>
                      </m:r>
                      <m:r>
                        <a:rPr lang="es-EC" sz="1100" i="0">
                          <a:latin typeface="Cambria Math" panose="02040503050406030204" pitchFamily="18" charset="0"/>
                        </a:rPr>
                        <m:t>=</m:t>
                      </m:r>
                      <m:rad>
                        <m:radPr>
                          <m:degHide m:val="on"/>
                          <m:ctrlPr>
                            <a:rPr lang="es-EC" sz="1100" i="1">
                              <a:solidFill>
                                <a:srgbClr val="836967"/>
                              </a:solidFill>
                              <a:latin typeface="Cambria Math" panose="02040503050406030204" pitchFamily="18" charset="0"/>
                            </a:rPr>
                          </m:ctrlPr>
                        </m:radPr>
                        <m:deg/>
                        <m:e>
                          <m:d>
                            <m:dPr>
                              <m:ctrlPr>
                                <a:rPr lang="es-EC" sz="1100" i="1">
                                  <a:latin typeface="Cambria Math" panose="02040503050406030204" pitchFamily="18" charset="0"/>
                                </a:rPr>
                              </m:ctrlPr>
                            </m:dPr>
                            <m:e>
                              <m:sSup>
                                <m:sSupPr>
                                  <m:ctrlPr>
                                    <a:rPr lang="es-EC" sz="1100" i="1">
                                      <a:solidFill>
                                        <a:srgbClr val="836967"/>
                                      </a:solidFill>
                                      <a:latin typeface="Cambria Math" panose="02040503050406030204" pitchFamily="18" charset="0"/>
                                    </a:rPr>
                                  </m:ctrlPr>
                                </m:sSupPr>
                                <m:e>
                                  <m:r>
                                    <a:rPr lang="es-EC" sz="1100" i="1">
                                      <a:latin typeface="Cambria Math" panose="02040503050406030204" pitchFamily="18" charset="0"/>
                                    </a:rPr>
                                    <m:t>𝐸𝐹𝑢</m:t>
                                  </m:r>
                                </m:e>
                                <m:sup>
                                  <m:r>
                                    <a:rPr lang="es-EC" sz="1100" i="0">
                                      <a:latin typeface="Cambria Math" panose="02040503050406030204" pitchFamily="18" charset="0"/>
                                    </a:rPr>
                                    <m:t>2</m:t>
                                  </m:r>
                                </m:sup>
                              </m:sSup>
                              <m:r>
                                <a:rPr lang="es-EC" sz="1100" i="0">
                                  <a:latin typeface="Cambria Math" panose="02040503050406030204" pitchFamily="18" charset="0"/>
                                </a:rPr>
                                <m:t> + </m:t>
                              </m:r>
                              <m:sSup>
                                <m:sSupPr>
                                  <m:ctrlPr>
                                    <a:rPr lang="es-EC" sz="1100" i="1">
                                      <a:solidFill>
                                        <a:srgbClr val="836967"/>
                                      </a:solidFill>
                                      <a:latin typeface="Cambria Math" panose="02040503050406030204" pitchFamily="18" charset="0"/>
                                    </a:rPr>
                                  </m:ctrlPr>
                                </m:sSupPr>
                                <m:e>
                                  <m:r>
                                    <a:rPr lang="es-EC" sz="1100" i="1">
                                      <a:latin typeface="Cambria Math" panose="02040503050406030204" pitchFamily="18" charset="0"/>
                                    </a:rPr>
                                    <m:t>𝐴𝐷𝑢</m:t>
                                  </m:r>
                                </m:e>
                                <m:sup>
                                  <m:r>
                                    <a:rPr lang="es-EC" sz="1100" i="0">
                                      <a:latin typeface="Cambria Math" panose="02040503050406030204" pitchFamily="18" charset="0"/>
                                    </a:rPr>
                                    <m:t>2</m:t>
                                  </m:r>
                                </m:sup>
                              </m:sSup>
                            </m:e>
                          </m:d>
                          <m:r>
                            <a:rPr lang="es-EC" sz="1100" i="0">
                              <a:latin typeface="Cambria Math" panose="02040503050406030204" pitchFamily="18" charset="0"/>
                            </a:rPr>
                            <m:t> </m:t>
                          </m:r>
                        </m:e>
                      </m:rad>
                    </m:oMath>
                  </m:oMathPara>
                </a14:m>
                <a:endParaRPr lang="es-EC" dirty="0"/>
              </a:p>
              <a:p>
                <a:pPr/>
                <a14:m>
                  <m:oMathPara xmlns:m="http://schemas.openxmlformats.org/officeDocument/2006/math">
                    <m:oMathParaPr>
                      <m:jc m:val="centerGroup"/>
                    </m:oMathParaPr>
                    <m:oMath xmlns:m="http://schemas.openxmlformats.org/officeDocument/2006/math">
                      <m:r>
                        <a:rPr lang="es-EC" sz="900" i="1">
                          <a:latin typeface="Cambria Math" panose="02040503050406030204" pitchFamily="18" charset="0"/>
                        </a:rPr>
                        <m:t>𝑈𝑐</m:t>
                      </m:r>
                      <m:r>
                        <a:rPr lang="es-EC" sz="900">
                          <a:latin typeface="Cambria Math" panose="02040503050406030204" pitchFamily="18" charset="0"/>
                        </a:rPr>
                        <m:t> =</m:t>
                      </m:r>
                      <m:f>
                        <m:fPr>
                          <m:ctrlPr>
                            <a:rPr lang="es-EC" sz="900" i="1">
                              <a:solidFill>
                                <a:srgbClr val="836967"/>
                              </a:solidFill>
                              <a:latin typeface="Cambria Math" panose="02040503050406030204" pitchFamily="18" charset="0"/>
                            </a:rPr>
                          </m:ctrlPr>
                        </m:fPr>
                        <m:num>
                          <m:rad>
                            <m:radPr>
                              <m:degHide m:val="on"/>
                              <m:ctrlPr>
                                <a:rPr lang="es-EC" sz="900" i="1">
                                  <a:solidFill>
                                    <a:srgbClr val="836967"/>
                                  </a:solidFill>
                                  <a:latin typeface="Cambria Math" panose="02040503050406030204" pitchFamily="18" charset="0"/>
                                </a:rPr>
                              </m:ctrlPr>
                            </m:radPr>
                            <m:deg/>
                            <m:e>
                              <m:d>
                                <m:dPr>
                                  <m:ctrlPr>
                                    <a:rPr lang="es-EC" sz="900" i="1">
                                      <a:latin typeface="Cambria Math" panose="02040503050406030204" pitchFamily="18" charset="0"/>
                                    </a:rPr>
                                  </m:ctrlPr>
                                </m:dPr>
                                <m:e>
                                  <m:r>
                                    <a:rPr lang="es-EC" sz="900" i="1">
                                      <a:latin typeface="Cambria Math" panose="02040503050406030204" pitchFamily="18" charset="0"/>
                                    </a:rPr>
                                    <m:t>𝑈</m:t>
                                  </m:r>
                                  <m:r>
                                    <a:rPr lang="es-EC" sz="900">
                                      <a:latin typeface="Cambria Math" panose="02040503050406030204" pitchFamily="18" charset="0"/>
                                    </a:rPr>
                                    <m:t>1 ∗ </m:t>
                                  </m:r>
                                  <m:r>
                                    <a:rPr lang="es-EC" sz="900" i="1">
                                      <a:latin typeface="Cambria Math" panose="02040503050406030204" pitchFamily="18" charset="0"/>
                                    </a:rPr>
                                    <m:t>𝑥</m:t>
                                  </m:r>
                                  <m:r>
                                    <a:rPr lang="es-EC" sz="900">
                                      <a:latin typeface="Cambria Math" panose="02040503050406030204" pitchFamily="18" charset="0"/>
                                    </a:rPr>
                                    <m:t>1</m:t>
                                  </m:r>
                                </m:e>
                              </m:d>
                              <m:r>
                                <a:rPr lang="es-EC" sz="900">
                                  <a:latin typeface="Cambria Math" panose="02040503050406030204" pitchFamily="18" charset="0"/>
                                </a:rPr>
                                <m:t>2 + </m:t>
                              </m:r>
                              <m:d>
                                <m:dPr>
                                  <m:ctrlPr>
                                    <a:rPr lang="es-EC" sz="900" i="1">
                                      <a:latin typeface="Cambria Math" panose="02040503050406030204" pitchFamily="18" charset="0"/>
                                    </a:rPr>
                                  </m:ctrlPr>
                                </m:dPr>
                                <m:e>
                                  <m:r>
                                    <a:rPr lang="es-EC" sz="900" i="1">
                                      <a:latin typeface="Cambria Math" panose="02040503050406030204" pitchFamily="18" charset="0"/>
                                    </a:rPr>
                                    <m:t>𝑈</m:t>
                                  </m:r>
                                  <m:r>
                                    <a:rPr lang="es-EC" sz="900">
                                      <a:latin typeface="Cambria Math" panose="02040503050406030204" pitchFamily="18" charset="0"/>
                                    </a:rPr>
                                    <m:t>2 ∗ </m:t>
                                  </m:r>
                                  <m:r>
                                    <a:rPr lang="es-EC" sz="900" i="1">
                                      <a:latin typeface="Cambria Math" panose="02040503050406030204" pitchFamily="18" charset="0"/>
                                    </a:rPr>
                                    <m:t>𝑥</m:t>
                                  </m:r>
                                  <m:r>
                                    <a:rPr lang="es-EC" sz="900">
                                      <a:latin typeface="Cambria Math" panose="02040503050406030204" pitchFamily="18" charset="0"/>
                                    </a:rPr>
                                    <m:t>2</m:t>
                                  </m:r>
                                </m:e>
                              </m:d>
                              <m:r>
                                <a:rPr lang="es-EC" sz="900">
                                  <a:latin typeface="Cambria Math" panose="02040503050406030204" pitchFamily="18" charset="0"/>
                                </a:rPr>
                                <m:t>2 + ⋯ + </m:t>
                              </m:r>
                              <m:d>
                                <m:dPr>
                                  <m:ctrlPr>
                                    <a:rPr lang="es-EC" sz="900" i="1">
                                      <a:latin typeface="Cambria Math" panose="02040503050406030204" pitchFamily="18" charset="0"/>
                                    </a:rPr>
                                  </m:ctrlPr>
                                </m:dPr>
                                <m:e>
                                  <m:r>
                                    <a:rPr lang="es-EC" sz="900" i="1">
                                      <a:latin typeface="Cambria Math" panose="02040503050406030204" pitchFamily="18" charset="0"/>
                                    </a:rPr>
                                    <m:t>𝑈𝑖</m:t>
                                  </m:r>
                                  <m:r>
                                    <a:rPr lang="es-EC" sz="900">
                                      <a:latin typeface="Cambria Math" panose="02040503050406030204" pitchFamily="18" charset="0"/>
                                    </a:rPr>
                                    <m:t> ∗ </m:t>
                                  </m:r>
                                  <m:r>
                                    <a:rPr lang="es-EC" sz="900" i="1">
                                      <a:latin typeface="Cambria Math" panose="02040503050406030204" pitchFamily="18" charset="0"/>
                                    </a:rPr>
                                    <m:t>𝑥𝑖</m:t>
                                  </m:r>
                                </m:e>
                              </m:d>
                              <m:r>
                                <a:rPr lang="es-EC" sz="900">
                                  <a:latin typeface="Cambria Math" panose="02040503050406030204" pitchFamily="18" charset="0"/>
                                </a:rPr>
                                <m:t>2</m:t>
                              </m:r>
                            </m:e>
                          </m:rad>
                        </m:num>
                        <m:den>
                          <m:d>
                            <m:dPr>
                              <m:begChr m:val="|"/>
                              <m:endChr m:val="|"/>
                              <m:ctrlPr>
                                <a:rPr lang="es-EC" sz="900" i="1">
                                  <a:latin typeface="Cambria Math" panose="02040503050406030204" pitchFamily="18" charset="0"/>
                                </a:rPr>
                              </m:ctrlPr>
                            </m:dPr>
                            <m:e>
                              <m:r>
                                <a:rPr lang="es-EC" sz="900" i="1">
                                  <a:latin typeface="Cambria Math" panose="02040503050406030204" pitchFamily="18" charset="0"/>
                                </a:rPr>
                                <m:t>𝑥</m:t>
                              </m:r>
                              <m:r>
                                <a:rPr lang="es-EC" sz="900">
                                  <a:latin typeface="Cambria Math" panose="02040503050406030204" pitchFamily="18" charset="0"/>
                                </a:rPr>
                                <m:t>1 + </m:t>
                              </m:r>
                              <m:r>
                                <a:rPr lang="es-EC" sz="900" i="1">
                                  <a:latin typeface="Cambria Math" panose="02040503050406030204" pitchFamily="18" charset="0"/>
                                </a:rPr>
                                <m:t>𝑥</m:t>
                              </m:r>
                              <m:r>
                                <a:rPr lang="es-EC" sz="900">
                                  <a:latin typeface="Cambria Math" panose="02040503050406030204" pitchFamily="18" charset="0"/>
                                </a:rPr>
                                <m:t>2 + ⋯ + </m:t>
                              </m:r>
                              <m:r>
                                <a:rPr lang="es-EC" sz="900" i="1">
                                  <a:latin typeface="Cambria Math" panose="02040503050406030204" pitchFamily="18" charset="0"/>
                                </a:rPr>
                                <m:t>𝑥𝑖</m:t>
                              </m:r>
                            </m:e>
                          </m:d>
                        </m:den>
                      </m:f>
                    </m:oMath>
                  </m:oMathPara>
                </a14:m>
                <a:endParaRPr lang="es-EC" sz="900" dirty="0"/>
              </a:p>
            </p:txBody>
          </p:sp>
        </mc:Choice>
        <mc:Fallback>
          <p:sp>
            <p:nvSpPr>
              <p:cNvPr id="10" name="CuadroTexto 9">
                <a:extLst>
                  <a:ext uri="{FF2B5EF4-FFF2-40B4-BE49-F238E27FC236}">
                    <a16:creationId xmlns:a16="http://schemas.microsoft.com/office/drawing/2014/main" id="{637E0807-C309-4A84-B05E-22C7A01FD11C}"/>
                  </a:ext>
                </a:extLst>
              </p:cNvPr>
              <p:cNvSpPr txBox="1">
                <a:spLocks noRot="1" noChangeAspect="1" noMove="1" noResize="1" noEditPoints="1" noAdjustHandles="1" noChangeArrowheads="1" noChangeShapeType="1" noTextEdit="1"/>
              </p:cNvSpPr>
              <p:nvPr/>
            </p:nvSpPr>
            <p:spPr>
              <a:xfrm>
                <a:off x="1466453" y="2658416"/>
                <a:ext cx="3063861" cy="617861"/>
              </a:xfrm>
              <a:prstGeom prst="rect">
                <a:avLst/>
              </a:prstGeom>
              <a:blipFill>
                <a:blip r:embed="rId15"/>
                <a:stretch>
                  <a:fillRect/>
                </a:stretch>
              </a:blipFill>
            </p:spPr>
            <p:txBody>
              <a:bodyPr/>
              <a:lstStyle/>
              <a:p>
                <a:r>
                  <a:rPr lang="es-EC">
                    <a:noFill/>
                  </a:rPr>
                  <a:t> </a:t>
                </a:r>
              </a:p>
            </p:txBody>
          </p:sp>
        </mc:Fallback>
      </mc:AlternateContent>
      <p:pic>
        <p:nvPicPr>
          <p:cNvPr id="30" name="Imagen 29">
            <a:extLst>
              <a:ext uri="{FF2B5EF4-FFF2-40B4-BE49-F238E27FC236}">
                <a16:creationId xmlns:a16="http://schemas.microsoft.com/office/drawing/2014/main" id="{1F06B8E3-7049-41A8-8A31-A2D663B990E3}"/>
              </a:ext>
            </a:extLst>
          </p:cNvPr>
          <p:cNvPicPr>
            <a:picLocks noChangeAspect="1"/>
          </p:cNvPicPr>
          <p:nvPr/>
        </p:nvPicPr>
        <p:blipFill>
          <a:blip r:embed="rId13"/>
          <a:stretch>
            <a:fillRect/>
          </a:stretch>
        </p:blipFill>
        <p:spPr>
          <a:xfrm>
            <a:off x="8358325" y="1527406"/>
            <a:ext cx="259469" cy="259469"/>
          </a:xfrm>
          <a:prstGeom prst="rect">
            <a:avLst/>
          </a:prstGeom>
        </p:spPr>
      </p:pic>
      <p:pic>
        <p:nvPicPr>
          <p:cNvPr id="31" name="Imagen 30">
            <a:extLst>
              <a:ext uri="{FF2B5EF4-FFF2-40B4-BE49-F238E27FC236}">
                <a16:creationId xmlns:a16="http://schemas.microsoft.com/office/drawing/2014/main" id="{00C51C6B-38CB-432A-B3CE-F9C4B29B4BA5}"/>
              </a:ext>
            </a:extLst>
          </p:cNvPr>
          <p:cNvPicPr>
            <a:picLocks noChangeAspect="1"/>
          </p:cNvPicPr>
          <p:nvPr/>
        </p:nvPicPr>
        <p:blipFill>
          <a:blip r:embed="rId13"/>
          <a:stretch>
            <a:fillRect/>
          </a:stretch>
        </p:blipFill>
        <p:spPr>
          <a:xfrm>
            <a:off x="8358324" y="2248803"/>
            <a:ext cx="259469" cy="259469"/>
          </a:xfrm>
          <a:prstGeom prst="rect">
            <a:avLst/>
          </a:prstGeom>
        </p:spPr>
      </p:pic>
      <p:pic>
        <p:nvPicPr>
          <p:cNvPr id="32" name="Imagen 31">
            <a:extLst>
              <a:ext uri="{FF2B5EF4-FFF2-40B4-BE49-F238E27FC236}">
                <a16:creationId xmlns:a16="http://schemas.microsoft.com/office/drawing/2014/main" id="{D49B1B77-1EF1-47B9-8A73-D04623A0DE20}"/>
              </a:ext>
            </a:extLst>
          </p:cNvPr>
          <p:cNvPicPr>
            <a:picLocks noChangeAspect="1"/>
          </p:cNvPicPr>
          <p:nvPr/>
        </p:nvPicPr>
        <p:blipFill>
          <a:blip r:embed="rId13"/>
          <a:stretch>
            <a:fillRect/>
          </a:stretch>
        </p:blipFill>
        <p:spPr>
          <a:xfrm>
            <a:off x="8396258" y="2632068"/>
            <a:ext cx="259469" cy="259469"/>
          </a:xfrm>
          <a:prstGeom prst="rect">
            <a:avLst/>
          </a:prstGeom>
        </p:spPr>
      </p:pic>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1D5A2FBD-159E-4A8A-A7D6-DBFB36041CEC}"/>
                  </a:ext>
                </a:extLst>
              </p:cNvPr>
              <p:cNvSpPr txBox="1"/>
              <p:nvPr/>
            </p:nvSpPr>
            <p:spPr>
              <a:xfrm>
                <a:off x="6629031" y="1443886"/>
                <a:ext cx="1719736" cy="456728"/>
              </a:xfrm>
              <a:prstGeom prst="rect">
                <a:avLst/>
              </a:prstGeom>
              <a:solidFill>
                <a:schemeClr val="accent2">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200" i="1" smtClean="0">
                              <a:solidFill>
                                <a:srgbClr val="836967"/>
                              </a:solidFill>
                              <a:latin typeface="Cambria Math" panose="02040503050406030204" pitchFamily="18" charset="0"/>
                            </a:rPr>
                          </m:ctrlPr>
                        </m:fPr>
                        <m:num>
                          <m:r>
                            <a:rPr lang="es-EC" sz="1200" i="1">
                              <a:latin typeface="Cambria Math" panose="02040503050406030204" pitchFamily="18" charset="0"/>
                            </a:rPr>
                            <m:t>𝐶𝑒</m:t>
                          </m:r>
                        </m:num>
                        <m:den>
                          <m:r>
                            <a:rPr lang="es-EC" sz="1200" i="1">
                              <a:latin typeface="Cambria Math" panose="02040503050406030204" pitchFamily="18" charset="0"/>
                            </a:rPr>
                            <m:t>𝑆</m:t>
                          </m:r>
                        </m:den>
                      </m:f>
                      <m:r>
                        <a:rPr lang="es-ES" sz="1200" b="0" i="0" smtClean="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𝐶𝑒</m:t>
                          </m:r>
                        </m:num>
                        <m:den>
                          <m:r>
                            <a:rPr lang="es-EC" sz="1400" i="1">
                              <a:latin typeface="Cambria Math" panose="02040503050406030204" pitchFamily="18" charset="0"/>
                            </a:rPr>
                            <m:t>𝐸𝑚</m:t>
                          </m:r>
                        </m:den>
                      </m:f>
                      <m:r>
                        <a:rPr lang="es-ES" sz="1400" b="0" i="1" smtClean="0">
                          <a:latin typeface="Cambria Math" panose="02040503050406030204" pitchFamily="18" charset="0"/>
                        </a:rPr>
                        <m:t>,</m:t>
                      </m:r>
                      <m:f>
                        <m:fPr>
                          <m:ctrlPr>
                            <a:rPr lang="es-EC" sz="1400" i="1">
                              <a:solidFill>
                                <a:srgbClr val="836967"/>
                              </a:solidFill>
                              <a:latin typeface="Cambria Math" panose="02040503050406030204" pitchFamily="18" charset="0"/>
                            </a:rPr>
                          </m:ctrlPr>
                        </m:fPr>
                        <m:num>
                          <m:r>
                            <a:rPr lang="es-EC" sz="1400" i="1">
                              <a:latin typeface="Cambria Math" panose="02040503050406030204" pitchFamily="18" charset="0"/>
                            </a:rPr>
                            <m:t>𝐶𝑒</m:t>
                          </m:r>
                        </m:num>
                        <m:den>
                          <m:r>
                            <a:rPr lang="es-ES" sz="1400" b="0" i="1" smtClean="0">
                              <a:latin typeface="Cambria Math" panose="02040503050406030204" pitchFamily="18" charset="0"/>
                            </a:rPr>
                            <m:t>𝐻𝑡</m:t>
                          </m:r>
                        </m:den>
                      </m:f>
                      <m:r>
                        <a:rPr lang="es-ES" sz="1400" b="0" i="1" smtClean="0">
                          <a:latin typeface="Cambria Math" panose="02040503050406030204" pitchFamily="18" charset="0"/>
                        </a:rPr>
                        <m:t>,</m:t>
                      </m:r>
                      <m:f>
                        <m:fPr>
                          <m:ctrlPr>
                            <a:rPr lang="es-EC" sz="1400" i="1">
                              <a:solidFill>
                                <a:srgbClr val="836967"/>
                              </a:solidFill>
                              <a:latin typeface="Cambria Math" panose="02040503050406030204" pitchFamily="18" charset="0"/>
                            </a:rPr>
                          </m:ctrlPr>
                        </m:fPr>
                        <m:num>
                          <m:r>
                            <a:rPr lang="es-EC" sz="1400" i="1">
                              <a:latin typeface="Cambria Math" panose="02040503050406030204" pitchFamily="18" charset="0"/>
                            </a:rPr>
                            <m:t>𝐶𝑒</m:t>
                          </m:r>
                        </m:num>
                        <m:den>
                          <m:r>
                            <a:rPr lang="es-ES" sz="1400" b="0" i="1" smtClean="0">
                              <a:latin typeface="Cambria Math" panose="02040503050406030204" pitchFamily="18" charset="0"/>
                            </a:rPr>
                            <m:t>𝑇𝑡</m:t>
                          </m:r>
                        </m:den>
                      </m:f>
                      <m:r>
                        <a:rPr lang="es-ES" sz="1400" b="0" i="1" smtClean="0">
                          <a:latin typeface="Cambria Math" panose="02040503050406030204" pitchFamily="18" charset="0"/>
                        </a:rPr>
                        <m:t>,</m:t>
                      </m:r>
                      <m:f>
                        <m:fPr>
                          <m:ctrlPr>
                            <a:rPr lang="es-EC" sz="1400" i="1">
                              <a:solidFill>
                                <a:srgbClr val="836967"/>
                              </a:solidFill>
                              <a:latin typeface="Cambria Math" panose="02040503050406030204" pitchFamily="18" charset="0"/>
                            </a:rPr>
                          </m:ctrlPr>
                        </m:fPr>
                        <m:num>
                          <m:r>
                            <a:rPr lang="es-EC" sz="1400" i="1">
                              <a:latin typeface="Cambria Math" panose="02040503050406030204" pitchFamily="18" charset="0"/>
                            </a:rPr>
                            <m:t>𝐶𝑒</m:t>
                          </m:r>
                        </m:num>
                        <m:den>
                          <m:r>
                            <a:rPr lang="es-ES" sz="1400" b="0" i="1" smtClean="0">
                              <a:latin typeface="Cambria Math" panose="02040503050406030204" pitchFamily="18" charset="0"/>
                            </a:rPr>
                            <m:t>𝐷</m:t>
                          </m:r>
                        </m:den>
                      </m:f>
                      <m:r>
                        <a:rPr lang="es-ES" sz="1400" b="0" i="1" smtClean="0">
                          <a:latin typeface="Cambria Math" panose="02040503050406030204" pitchFamily="18" charset="0"/>
                        </a:rPr>
                        <m:t> </m:t>
                      </m:r>
                    </m:oMath>
                  </m:oMathPara>
                </a14:m>
                <a:endParaRPr lang="es-EC" dirty="0"/>
              </a:p>
            </p:txBody>
          </p:sp>
        </mc:Choice>
        <mc:Fallback xmlns="">
          <p:sp>
            <p:nvSpPr>
              <p:cNvPr id="20" name="CuadroTexto 19">
                <a:extLst>
                  <a:ext uri="{FF2B5EF4-FFF2-40B4-BE49-F238E27FC236}">
                    <a16:creationId xmlns:a16="http://schemas.microsoft.com/office/drawing/2014/main" id="{1D5A2FBD-159E-4A8A-A7D6-DBFB36041CEC}"/>
                  </a:ext>
                </a:extLst>
              </p:cNvPr>
              <p:cNvSpPr txBox="1">
                <a:spLocks noRot="1" noChangeAspect="1" noMove="1" noResize="1" noEditPoints="1" noAdjustHandles="1" noChangeArrowheads="1" noChangeShapeType="1" noTextEdit="1"/>
              </p:cNvSpPr>
              <p:nvPr/>
            </p:nvSpPr>
            <p:spPr>
              <a:xfrm>
                <a:off x="6629031" y="1443886"/>
                <a:ext cx="1719736" cy="456728"/>
              </a:xfrm>
              <a:prstGeom prst="rect">
                <a:avLst/>
              </a:prstGeom>
              <a:blipFill>
                <a:blip r:embed="rId16"/>
                <a:stretch>
                  <a:fillRect b="-1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9631E3FD-6B48-49C3-97CC-9E02AD75C349}"/>
                  </a:ext>
                </a:extLst>
              </p:cNvPr>
              <p:cNvSpPr txBox="1"/>
              <p:nvPr/>
            </p:nvSpPr>
            <p:spPr>
              <a:xfrm>
                <a:off x="6710360" y="2195748"/>
                <a:ext cx="1603245" cy="435504"/>
              </a:xfrm>
              <a:prstGeom prst="rect">
                <a:avLst/>
              </a:prstGeom>
              <a:solidFill>
                <a:schemeClr val="accent2">
                  <a:lumMod val="40000"/>
                  <a:lumOff val="60000"/>
                </a:schemeClr>
              </a:solidFill>
            </p:spPr>
            <p:txBody>
              <a:bodyPr wrap="square">
                <a:spAutoFit/>
              </a:bodyPr>
              <a:lstStyle/>
              <a:p>
                <a14:m>
                  <m:oMath xmlns:m="http://schemas.openxmlformats.org/officeDocument/2006/math">
                    <m:sSub>
                      <m:sSubPr>
                        <m:ctrlPr>
                          <a:rPr lang="es-EC" sz="1400" i="1" smtClean="0">
                            <a:effectLst/>
                            <a:latin typeface="Cambria Math" panose="02040503050406030204" pitchFamily="18" charset="0"/>
                          </a:rPr>
                        </m:ctrlPr>
                      </m:sSubPr>
                      <m:e>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400" i="1">
                            <a:effectLst/>
                            <a:latin typeface="Cambria Math" panose="02040503050406030204" pitchFamily="18" charset="0"/>
                          </a:rPr>
                        </m:ctrlPr>
                      </m:fPr>
                      <m:num>
                        <m:sSub>
                          <m:sSubPr>
                            <m:ctrlPr>
                              <a:rPr lang="es-EC" sz="1400" i="1">
                                <a:effectLst/>
                                <a:latin typeface="Cambria Math" panose="02040503050406030204" pitchFamily="18" charset="0"/>
                              </a:rPr>
                            </m:ctrlPr>
                          </m:sSubPr>
                          <m:e>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min</m:t>
                        </m:r>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func>
                          <m:funcPr>
                            <m:ctrlPr>
                              <a:rPr lang="es-EC" sz="1400" i="1">
                                <a:effectLst/>
                                <a:latin typeface="Cambria Math" panose="02040503050406030204" pitchFamily="18" charset="0"/>
                              </a:rPr>
                            </m:ctrlPr>
                          </m:funcPr>
                          <m:fName>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max</m:t>
                            </m:r>
                          </m:fName>
                          <m:e>
                            <m:d>
                              <m:dPr>
                                <m:ctrlPr>
                                  <a:rPr lang="es-EC" sz="1400" i="1">
                                    <a:effectLst/>
                                    <a:latin typeface="Cambria Math" panose="02040503050406030204" pitchFamily="18" charset="0"/>
                                  </a:rPr>
                                </m:ctrlPr>
                              </m:dPr>
                              <m:e>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min</m:t>
                        </m:r>
                        <m:r>
                          <a:rPr lang="es-EC"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dirty="0"/>
              </a:p>
            </p:txBody>
          </p:sp>
        </mc:Choice>
        <mc:Fallback xmlns="">
          <p:sp>
            <p:nvSpPr>
              <p:cNvPr id="26" name="CuadroTexto 25">
                <a:extLst>
                  <a:ext uri="{FF2B5EF4-FFF2-40B4-BE49-F238E27FC236}">
                    <a16:creationId xmlns:a16="http://schemas.microsoft.com/office/drawing/2014/main" id="{9631E3FD-6B48-49C3-97CC-9E02AD75C349}"/>
                  </a:ext>
                </a:extLst>
              </p:cNvPr>
              <p:cNvSpPr txBox="1">
                <a:spLocks noRot="1" noChangeAspect="1" noMove="1" noResize="1" noEditPoints="1" noAdjustHandles="1" noChangeArrowheads="1" noChangeShapeType="1" noTextEdit="1"/>
              </p:cNvSpPr>
              <p:nvPr/>
            </p:nvSpPr>
            <p:spPr>
              <a:xfrm>
                <a:off x="6710360" y="2195748"/>
                <a:ext cx="1603245" cy="435504"/>
              </a:xfrm>
              <a:prstGeom prst="rect">
                <a:avLst/>
              </a:prstGeom>
              <a:blipFill>
                <a:blip r:embed="rId17"/>
                <a:stretch>
                  <a:fillRect b="-2778"/>
                </a:stretch>
              </a:blipFill>
            </p:spPr>
            <p:txBody>
              <a:bodyPr/>
              <a:lstStyle/>
              <a:p>
                <a:r>
                  <a:rPr lang="es-EC">
                    <a:noFill/>
                  </a:rPr>
                  <a:t> </a:t>
                </a:r>
              </a:p>
            </p:txBody>
          </p:sp>
        </mc:Fallback>
      </mc:AlternateContent>
      <p:graphicFrame>
        <p:nvGraphicFramePr>
          <p:cNvPr id="34" name="Diagrama 33">
            <a:extLst>
              <a:ext uri="{FF2B5EF4-FFF2-40B4-BE49-F238E27FC236}">
                <a16:creationId xmlns:a16="http://schemas.microsoft.com/office/drawing/2014/main" id="{E75D344D-81C1-4AB2-8F20-A014C3334286}"/>
              </a:ext>
            </a:extLst>
          </p:cNvPr>
          <p:cNvGraphicFramePr/>
          <p:nvPr>
            <p:extLst>
              <p:ext uri="{D42A27DB-BD31-4B8C-83A1-F6EECF244321}">
                <p14:modId xmlns:p14="http://schemas.microsoft.com/office/powerpoint/2010/main" val="2454573782"/>
              </p:ext>
            </p:extLst>
          </p:nvPr>
        </p:nvGraphicFramePr>
        <p:xfrm>
          <a:off x="317666" y="3547298"/>
          <a:ext cx="4113246" cy="26358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35" name="Imagen 34">
            <a:extLst>
              <a:ext uri="{FF2B5EF4-FFF2-40B4-BE49-F238E27FC236}">
                <a16:creationId xmlns:a16="http://schemas.microsoft.com/office/drawing/2014/main" id="{59EE8C01-46F2-48AC-A06E-153F71E19227}"/>
              </a:ext>
            </a:extLst>
          </p:cNvPr>
          <p:cNvPicPr>
            <a:picLocks noChangeAspect="1"/>
          </p:cNvPicPr>
          <p:nvPr/>
        </p:nvPicPr>
        <p:blipFill>
          <a:blip r:embed="rId13"/>
          <a:stretch>
            <a:fillRect/>
          </a:stretch>
        </p:blipFill>
        <p:spPr>
          <a:xfrm>
            <a:off x="4212264" y="3974927"/>
            <a:ext cx="259469" cy="259469"/>
          </a:xfrm>
          <a:prstGeom prst="rect">
            <a:avLst/>
          </a:prstGeom>
        </p:spPr>
      </p:pic>
      <p:pic>
        <p:nvPicPr>
          <p:cNvPr id="36" name="Imagen 35">
            <a:extLst>
              <a:ext uri="{FF2B5EF4-FFF2-40B4-BE49-F238E27FC236}">
                <a16:creationId xmlns:a16="http://schemas.microsoft.com/office/drawing/2014/main" id="{C4503DB1-9A1E-490D-846E-D35CCA92C985}"/>
              </a:ext>
            </a:extLst>
          </p:cNvPr>
          <p:cNvPicPr>
            <a:picLocks noChangeAspect="1"/>
          </p:cNvPicPr>
          <p:nvPr/>
        </p:nvPicPr>
        <p:blipFill>
          <a:blip r:embed="rId13"/>
          <a:stretch>
            <a:fillRect/>
          </a:stretch>
        </p:blipFill>
        <p:spPr>
          <a:xfrm>
            <a:off x="4239994" y="4164114"/>
            <a:ext cx="259469" cy="259469"/>
          </a:xfrm>
          <a:prstGeom prst="rect">
            <a:avLst/>
          </a:prstGeom>
        </p:spPr>
      </p:pic>
      <p:pic>
        <p:nvPicPr>
          <p:cNvPr id="37" name="Imagen 36">
            <a:extLst>
              <a:ext uri="{FF2B5EF4-FFF2-40B4-BE49-F238E27FC236}">
                <a16:creationId xmlns:a16="http://schemas.microsoft.com/office/drawing/2014/main" id="{C234FD8D-76D7-4B30-BE74-649B826C1EE5}"/>
              </a:ext>
            </a:extLst>
          </p:cNvPr>
          <p:cNvPicPr>
            <a:picLocks noChangeAspect="1"/>
          </p:cNvPicPr>
          <p:nvPr/>
        </p:nvPicPr>
        <p:blipFill>
          <a:blip r:embed="rId13"/>
          <a:stretch>
            <a:fillRect/>
          </a:stretch>
        </p:blipFill>
        <p:spPr>
          <a:xfrm>
            <a:off x="4252087" y="4390663"/>
            <a:ext cx="259469" cy="259469"/>
          </a:xfrm>
          <a:prstGeom prst="rect">
            <a:avLst/>
          </a:prstGeom>
        </p:spPr>
      </p:pic>
      <p:pic>
        <p:nvPicPr>
          <p:cNvPr id="38" name="Imagen 37">
            <a:extLst>
              <a:ext uri="{FF2B5EF4-FFF2-40B4-BE49-F238E27FC236}">
                <a16:creationId xmlns:a16="http://schemas.microsoft.com/office/drawing/2014/main" id="{7C562063-3937-4D97-97C4-5F2D6B7F6BD2}"/>
              </a:ext>
            </a:extLst>
          </p:cNvPr>
          <p:cNvPicPr>
            <a:picLocks noChangeAspect="1"/>
          </p:cNvPicPr>
          <p:nvPr/>
        </p:nvPicPr>
        <p:blipFill>
          <a:blip r:embed="rId13"/>
          <a:stretch>
            <a:fillRect/>
          </a:stretch>
        </p:blipFill>
        <p:spPr>
          <a:xfrm>
            <a:off x="4191853" y="3775617"/>
            <a:ext cx="259469" cy="259469"/>
          </a:xfrm>
          <a:prstGeom prst="rect">
            <a:avLst/>
          </a:prstGeom>
        </p:spPr>
      </p:pic>
      <p:pic>
        <p:nvPicPr>
          <p:cNvPr id="39" name="Imagen 38">
            <a:extLst>
              <a:ext uri="{FF2B5EF4-FFF2-40B4-BE49-F238E27FC236}">
                <a16:creationId xmlns:a16="http://schemas.microsoft.com/office/drawing/2014/main" id="{A33E018E-2A03-48A4-B432-BF190C6C0BE5}"/>
              </a:ext>
            </a:extLst>
          </p:cNvPr>
          <p:cNvPicPr>
            <a:picLocks noChangeAspect="1"/>
          </p:cNvPicPr>
          <p:nvPr/>
        </p:nvPicPr>
        <p:blipFill>
          <a:blip r:embed="rId13"/>
          <a:stretch>
            <a:fillRect/>
          </a:stretch>
        </p:blipFill>
        <p:spPr>
          <a:xfrm>
            <a:off x="4255973" y="4595569"/>
            <a:ext cx="259469" cy="259469"/>
          </a:xfrm>
          <a:prstGeom prst="rect">
            <a:avLst/>
          </a:prstGeom>
        </p:spPr>
      </p:pic>
      <p:pic>
        <p:nvPicPr>
          <p:cNvPr id="40" name="Imagen 39">
            <a:extLst>
              <a:ext uri="{FF2B5EF4-FFF2-40B4-BE49-F238E27FC236}">
                <a16:creationId xmlns:a16="http://schemas.microsoft.com/office/drawing/2014/main" id="{24B6F08E-E575-48BE-927A-DA5AD279AAC6}"/>
              </a:ext>
            </a:extLst>
          </p:cNvPr>
          <p:cNvPicPr>
            <a:picLocks noChangeAspect="1"/>
          </p:cNvPicPr>
          <p:nvPr/>
        </p:nvPicPr>
        <p:blipFill>
          <a:blip r:embed="rId13"/>
          <a:stretch>
            <a:fillRect/>
          </a:stretch>
        </p:blipFill>
        <p:spPr>
          <a:xfrm>
            <a:off x="4259859" y="4802532"/>
            <a:ext cx="259469" cy="259469"/>
          </a:xfrm>
          <a:prstGeom prst="rect">
            <a:avLst/>
          </a:prstGeom>
        </p:spPr>
      </p:pic>
      <p:pic>
        <p:nvPicPr>
          <p:cNvPr id="41" name="Imagen 40">
            <a:extLst>
              <a:ext uri="{FF2B5EF4-FFF2-40B4-BE49-F238E27FC236}">
                <a16:creationId xmlns:a16="http://schemas.microsoft.com/office/drawing/2014/main" id="{E4AAB90A-F2B4-4077-B977-45EA4403C8E3}"/>
              </a:ext>
            </a:extLst>
          </p:cNvPr>
          <p:cNvPicPr>
            <a:picLocks noChangeAspect="1"/>
          </p:cNvPicPr>
          <p:nvPr/>
        </p:nvPicPr>
        <p:blipFill>
          <a:blip r:embed="rId13"/>
          <a:stretch>
            <a:fillRect/>
          </a:stretch>
        </p:blipFill>
        <p:spPr>
          <a:xfrm>
            <a:off x="4253086" y="5027815"/>
            <a:ext cx="259469" cy="259469"/>
          </a:xfrm>
          <a:prstGeom prst="rect">
            <a:avLst/>
          </a:prstGeom>
        </p:spPr>
      </p:pic>
      <p:pic>
        <p:nvPicPr>
          <p:cNvPr id="42" name="Imagen 41">
            <a:extLst>
              <a:ext uri="{FF2B5EF4-FFF2-40B4-BE49-F238E27FC236}">
                <a16:creationId xmlns:a16="http://schemas.microsoft.com/office/drawing/2014/main" id="{8CBBE1A0-2B0F-435E-8130-4EE461230A36}"/>
              </a:ext>
            </a:extLst>
          </p:cNvPr>
          <p:cNvPicPr>
            <a:picLocks noChangeAspect="1"/>
          </p:cNvPicPr>
          <p:nvPr/>
        </p:nvPicPr>
        <p:blipFill>
          <a:blip r:embed="rId13"/>
          <a:stretch>
            <a:fillRect/>
          </a:stretch>
        </p:blipFill>
        <p:spPr>
          <a:xfrm>
            <a:off x="4240607" y="5221444"/>
            <a:ext cx="259469" cy="259469"/>
          </a:xfrm>
          <a:prstGeom prst="rect">
            <a:avLst/>
          </a:prstGeom>
        </p:spPr>
      </p:pic>
      <p:pic>
        <p:nvPicPr>
          <p:cNvPr id="43" name="Imagen 42">
            <a:extLst>
              <a:ext uri="{FF2B5EF4-FFF2-40B4-BE49-F238E27FC236}">
                <a16:creationId xmlns:a16="http://schemas.microsoft.com/office/drawing/2014/main" id="{A8CD32EB-185E-4294-B6DF-ACBF596B8175}"/>
              </a:ext>
            </a:extLst>
          </p:cNvPr>
          <p:cNvPicPr>
            <a:picLocks noChangeAspect="1"/>
          </p:cNvPicPr>
          <p:nvPr/>
        </p:nvPicPr>
        <p:blipFill>
          <a:blip r:embed="rId13"/>
          <a:stretch>
            <a:fillRect/>
          </a:stretch>
        </p:blipFill>
        <p:spPr>
          <a:xfrm>
            <a:off x="4241774" y="5448399"/>
            <a:ext cx="259469" cy="259469"/>
          </a:xfrm>
          <a:prstGeom prst="rect">
            <a:avLst/>
          </a:prstGeom>
        </p:spPr>
      </p:pic>
      <p:pic>
        <p:nvPicPr>
          <p:cNvPr id="45" name="Imagen 44">
            <a:extLst>
              <a:ext uri="{FF2B5EF4-FFF2-40B4-BE49-F238E27FC236}">
                <a16:creationId xmlns:a16="http://schemas.microsoft.com/office/drawing/2014/main" id="{3B3D35D3-1E72-4DE8-A982-C8FA29A68608}"/>
              </a:ext>
            </a:extLst>
          </p:cNvPr>
          <p:cNvPicPr>
            <a:picLocks noChangeAspect="1"/>
          </p:cNvPicPr>
          <p:nvPr/>
        </p:nvPicPr>
        <p:blipFill>
          <a:blip r:embed="rId23"/>
          <a:stretch>
            <a:fillRect/>
          </a:stretch>
        </p:blipFill>
        <p:spPr>
          <a:xfrm>
            <a:off x="4571748" y="3454578"/>
            <a:ext cx="4584659" cy="2391108"/>
          </a:xfrm>
          <a:prstGeom prst="rect">
            <a:avLst/>
          </a:prstGeom>
        </p:spPr>
      </p:pic>
      <p:pic>
        <p:nvPicPr>
          <p:cNvPr id="46" name="Imagen 45">
            <a:extLst>
              <a:ext uri="{FF2B5EF4-FFF2-40B4-BE49-F238E27FC236}">
                <a16:creationId xmlns:a16="http://schemas.microsoft.com/office/drawing/2014/main" id="{BE0C0ED0-9DDF-488A-9DC0-1421FACF4816}"/>
              </a:ext>
            </a:extLst>
          </p:cNvPr>
          <p:cNvPicPr/>
          <p:nvPr/>
        </p:nvPicPr>
        <p:blipFill rotWithShape="1">
          <a:blip r:embed="rId24"/>
          <a:srcRect l="13264" t="17879" r="12438" b="7186"/>
          <a:stretch/>
        </p:blipFill>
        <p:spPr bwMode="auto">
          <a:xfrm>
            <a:off x="4660164" y="3510613"/>
            <a:ext cx="4419003" cy="2477134"/>
          </a:xfrm>
          <a:prstGeom prst="rect">
            <a:avLst/>
          </a:prstGeom>
          <a:ln>
            <a:noFill/>
          </a:ln>
          <a:extLst>
            <a:ext uri="{53640926-AAD7-44D8-BBD7-CCE9431645EC}">
              <a14:shadowObscured xmlns:a14="http://schemas.microsoft.com/office/drawing/2010/main"/>
            </a:ext>
          </a:extLst>
        </p:spPr>
      </p:pic>
      <p:pic>
        <p:nvPicPr>
          <p:cNvPr id="47" name="Imagen 46">
            <a:extLst>
              <a:ext uri="{FF2B5EF4-FFF2-40B4-BE49-F238E27FC236}">
                <a16:creationId xmlns:a16="http://schemas.microsoft.com/office/drawing/2014/main" id="{93F61283-1665-4126-B955-D5AE230CC14A}"/>
              </a:ext>
            </a:extLst>
          </p:cNvPr>
          <p:cNvPicPr/>
          <p:nvPr/>
        </p:nvPicPr>
        <p:blipFill rotWithShape="1">
          <a:blip r:embed="rId25"/>
          <a:srcRect l="12995" t="4662"/>
          <a:stretch/>
        </p:blipFill>
        <p:spPr bwMode="auto">
          <a:xfrm>
            <a:off x="4778240" y="3379523"/>
            <a:ext cx="4195688" cy="2546201"/>
          </a:xfrm>
          <a:prstGeom prst="rect">
            <a:avLst/>
          </a:prstGeom>
          <a:ln>
            <a:noFill/>
          </a:ln>
          <a:extLst>
            <a:ext uri="{53640926-AAD7-44D8-BBD7-CCE9431645EC}">
              <a14:shadowObscured xmlns:a14="http://schemas.microsoft.com/office/drawing/2010/main"/>
            </a:ext>
          </a:extLst>
        </p:spPr>
      </p:pic>
      <p:pic>
        <p:nvPicPr>
          <p:cNvPr id="48" name="Imagen 47">
            <a:extLst>
              <a:ext uri="{FF2B5EF4-FFF2-40B4-BE49-F238E27FC236}">
                <a16:creationId xmlns:a16="http://schemas.microsoft.com/office/drawing/2014/main" id="{59693C84-62BA-4AC8-B311-6C7383D629B8}"/>
              </a:ext>
            </a:extLst>
          </p:cNvPr>
          <p:cNvPicPr/>
          <p:nvPr/>
        </p:nvPicPr>
        <p:blipFill>
          <a:blip r:embed="rId26"/>
          <a:stretch>
            <a:fillRect/>
          </a:stretch>
        </p:blipFill>
        <p:spPr>
          <a:xfrm>
            <a:off x="4703007" y="3360695"/>
            <a:ext cx="4330587" cy="2757624"/>
          </a:xfrm>
          <a:prstGeom prst="rect">
            <a:avLst/>
          </a:prstGeom>
        </p:spPr>
      </p:pic>
      <p:pic>
        <p:nvPicPr>
          <p:cNvPr id="49" name="Imagen 48">
            <a:extLst>
              <a:ext uri="{FF2B5EF4-FFF2-40B4-BE49-F238E27FC236}">
                <a16:creationId xmlns:a16="http://schemas.microsoft.com/office/drawing/2014/main" id="{4A84667C-3CE7-448E-A22F-348F0A4059D2}"/>
              </a:ext>
            </a:extLst>
          </p:cNvPr>
          <p:cNvPicPr>
            <a:picLocks noChangeAspect="1"/>
          </p:cNvPicPr>
          <p:nvPr/>
        </p:nvPicPr>
        <p:blipFill>
          <a:blip r:embed="rId27"/>
          <a:stretch>
            <a:fillRect/>
          </a:stretch>
        </p:blipFill>
        <p:spPr>
          <a:xfrm>
            <a:off x="4558823" y="3415859"/>
            <a:ext cx="4488732" cy="2468545"/>
          </a:xfrm>
          <a:prstGeom prst="rect">
            <a:avLst/>
          </a:prstGeom>
        </p:spPr>
      </p:pic>
      <p:pic>
        <p:nvPicPr>
          <p:cNvPr id="50" name="Imagen 49">
            <a:extLst>
              <a:ext uri="{FF2B5EF4-FFF2-40B4-BE49-F238E27FC236}">
                <a16:creationId xmlns:a16="http://schemas.microsoft.com/office/drawing/2014/main" id="{E4589CA3-4979-43CB-B639-93B4EDE61DE3}"/>
              </a:ext>
            </a:extLst>
          </p:cNvPr>
          <p:cNvPicPr>
            <a:picLocks noChangeAspect="1"/>
          </p:cNvPicPr>
          <p:nvPr/>
        </p:nvPicPr>
        <p:blipFill>
          <a:blip r:embed="rId28"/>
          <a:stretch>
            <a:fillRect/>
          </a:stretch>
        </p:blipFill>
        <p:spPr>
          <a:xfrm>
            <a:off x="4530314" y="3394931"/>
            <a:ext cx="4761389" cy="2499577"/>
          </a:xfrm>
          <a:prstGeom prst="rect">
            <a:avLst/>
          </a:prstGeom>
        </p:spPr>
      </p:pic>
      <p:pic>
        <p:nvPicPr>
          <p:cNvPr id="54" name="Imagen 53">
            <a:extLst>
              <a:ext uri="{FF2B5EF4-FFF2-40B4-BE49-F238E27FC236}">
                <a16:creationId xmlns:a16="http://schemas.microsoft.com/office/drawing/2014/main" id="{981F7597-10AE-455F-8E97-03A65D495878}"/>
              </a:ext>
            </a:extLst>
          </p:cNvPr>
          <p:cNvPicPr/>
          <p:nvPr/>
        </p:nvPicPr>
        <p:blipFill>
          <a:blip r:embed="rId29"/>
          <a:stretch>
            <a:fillRect/>
          </a:stretch>
        </p:blipFill>
        <p:spPr>
          <a:xfrm>
            <a:off x="4530314" y="3375911"/>
            <a:ext cx="4802002" cy="2524101"/>
          </a:xfrm>
          <a:prstGeom prst="rect">
            <a:avLst/>
          </a:prstGeom>
        </p:spPr>
      </p:pic>
    </p:spTree>
    <p:extLst>
      <p:ext uri="{BB962C8B-B14F-4D97-AF65-F5344CB8AC3E}">
        <p14:creationId xmlns:p14="http://schemas.microsoft.com/office/powerpoint/2010/main" val="981508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4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4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8" grpId="0" animBg="1"/>
      <p:bldP spid="10" grpId="0" animBg="1"/>
      <p:bldP spid="20" grpId="0" animBg="1"/>
      <p:bldP spid="26" grpId="0" animBg="1"/>
      <p:bldGraphic spid="3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3515263" y="171262"/>
            <a:ext cx="2352877" cy="372362"/>
          </a:xfrm>
        </p:spPr>
        <p:txBody>
          <a:bodyPr>
            <a:no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8CDB0858-C9D8-4F91-92DB-4C3BCDA4AF74}"/>
              </a:ext>
            </a:extLst>
          </p:cNvPr>
          <p:cNvGraphicFramePr/>
          <p:nvPr>
            <p:extLst>
              <p:ext uri="{D42A27DB-BD31-4B8C-83A1-F6EECF244321}">
                <p14:modId xmlns:p14="http://schemas.microsoft.com/office/powerpoint/2010/main" val="3307335203"/>
              </p:ext>
            </p:extLst>
          </p:nvPr>
        </p:nvGraphicFramePr>
        <p:xfrm>
          <a:off x="259484" y="756633"/>
          <a:ext cx="4229611" cy="245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219E9415-434C-48D4-B238-57D9DC33C126}"/>
              </a:ext>
            </a:extLst>
          </p:cNvPr>
          <p:cNvGraphicFramePr/>
          <p:nvPr>
            <p:extLst>
              <p:ext uri="{D42A27DB-BD31-4B8C-83A1-F6EECF244321}">
                <p14:modId xmlns:p14="http://schemas.microsoft.com/office/powerpoint/2010/main" val="1711668420"/>
              </p:ext>
            </p:extLst>
          </p:nvPr>
        </p:nvGraphicFramePr>
        <p:xfrm>
          <a:off x="416213" y="3429001"/>
          <a:ext cx="4072881" cy="2729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a:extLst>
              <a:ext uri="{FF2B5EF4-FFF2-40B4-BE49-F238E27FC236}">
                <a16:creationId xmlns:a16="http://schemas.microsoft.com/office/drawing/2014/main" id="{BC535BF3-40AD-426F-B05D-1E556011F435}"/>
              </a:ext>
            </a:extLst>
          </p:cNvPr>
          <p:cNvPicPr>
            <a:picLocks noChangeAspect="1"/>
          </p:cNvPicPr>
          <p:nvPr/>
        </p:nvPicPr>
        <p:blipFill>
          <a:blip r:embed="rId13"/>
          <a:stretch>
            <a:fillRect/>
          </a:stretch>
        </p:blipFill>
        <p:spPr>
          <a:xfrm>
            <a:off x="4000354" y="1435208"/>
            <a:ext cx="259469" cy="259469"/>
          </a:xfrm>
          <a:prstGeom prst="rect">
            <a:avLst/>
          </a:prstGeom>
        </p:spPr>
      </p:pic>
      <p:pic>
        <p:nvPicPr>
          <p:cNvPr id="28" name="Imagen 27">
            <a:extLst>
              <a:ext uri="{FF2B5EF4-FFF2-40B4-BE49-F238E27FC236}">
                <a16:creationId xmlns:a16="http://schemas.microsoft.com/office/drawing/2014/main" id="{2A78BA0C-17C3-4842-A273-7C6D3B2FDEEF}"/>
              </a:ext>
            </a:extLst>
          </p:cNvPr>
          <p:cNvPicPr>
            <a:picLocks noChangeAspect="1"/>
          </p:cNvPicPr>
          <p:nvPr/>
        </p:nvPicPr>
        <p:blipFill>
          <a:blip r:embed="rId13"/>
          <a:stretch>
            <a:fillRect/>
          </a:stretch>
        </p:blipFill>
        <p:spPr>
          <a:xfrm>
            <a:off x="4016651" y="2154031"/>
            <a:ext cx="259469" cy="259469"/>
          </a:xfrm>
          <a:prstGeom prst="rect">
            <a:avLst/>
          </a:prstGeom>
        </p:spPr>
      </p:pic>
      <p:pic>
        <p:nvPicPr>
          <p:cNvPr id="32" name="Imagen 31">
            <a:extLst>
              <a:ext uri="{FF2B5EF4-FFF2-40B4-BE49-F238E27FC236}">
                <a16:creationId xmlns:a16="http://schemas.microsoft.com/office/drawing/2014/main" id="{D49B1B77-1EF1-47B9-8A73-D04623A0DE20}"/>
              </a:ext>
            </a:extLst>
          </p:cNvPr>
          <p:cNvPicPr>
            <a:picLocks noChangeAspect="1"/>
          </p:cNvPicPr>
          <p:nvPr/>
        </p:nvPicPr>
        <p:blipFill>
          <a:blip r:embed="rId13"/>
          <a:stretch>
            <a:fillRect/>
          </a:stretch>
        </p:blipFill>
        <p:spPr>
          <a:xfrm>
            <a:off x="4146385" y="4628831"/>
            <a:ext cx="259469" cy="259469"/>
          </a:xfrm>
          <a:prstGeom prst="rect">
            <a:avLst/>
          </a:prstGeom>
        </p:spPr>
      </p:pic>
      <p:graphicFrame>
        <p:nvGraphicFramePr>
          <p:cNvPr id="9" name="Tabla 8">
            <a:extLst>
              <a:ext uri="{FF2B5EF4-FFF2-40B4-BE49-F238E27FC236}">
                <a16:creationId xmlns:a16="http://schemas.microsoft.com/office/drawing/2014/main" id="{CB05B971-1B41-4E29-B11E-555093246047}"/>
              </a:ext>
            </a:extLst>
          </p:cNvPr>
          <p:cNvGraphicFramePr>
            <a:graphicFrameLocks noGrp="1"/>
          </p:cNvGraphicFramePr>
          <p:nvPr>
            <p:extLst>
              <p:ext uri="{D42A27DB-BD31-4B8C-83A1-F6EECF244321}">
                <p14:modId xmlns:p14="http://schemas.microsoft.com/office/powerpoint/2010/main" val="2835433702"/>
              </p:ext>
            </p:extLst>
          </p:nvPr>
        </p:nvGraphicFramePr>
        <p:xfrm>
          <a:off x="366789" y="3304992"/>
          <a:ext cx="8521219" cy="526733"/>
        </p:xfrm>
        <a:graphic>
          <a:graphicData uri="http://schemas.openxmlformats.org/drawingml/2006/table">
            <a:tbl>
              <a:tblPr firstRow="1" firstCol="1" bandRow="1">
                <a:tableStyleId>{93296810-A885-4BE3-A3E7-6D5BEEA58F35}</a:tableStyleId>
              </a:tblPr>
              <a:tblGrid>
                <a:gridCol w="1200122">
                  <a:extLst>
                    <a:ext uri="{9D8B030D-6E8A-4147-A177-3AD203B41FA5}">
                      <a16:colId xmlns:a16="http://schemas.microsoft.com/office/drawing/2014/main" val="3379637330"/>
                    </a:ext>
                  </a:extLst>
                </a:gridCol>
                <a:gridCol w="840784">
                  <a:extLst>
                    <a:ext uri="{9D8B030D-6E8A-4147-A177-3AD203B41FA5}">
                      <a16:colId xmlns:a16="http://schemas.microsoft.com/office/drawing/2014/main" val="2854645763"/>
                    </a:ext>
                  </a:extLst>
                </a:gridCol>
                <a:gridCol w="720422">
                  <a:extLst>
                    <a:ext uri="{9D8B030D-6E8A-4147-A177-3AD203B41FA5}">
                      <a16:colId xmlns:a16="http://schemas.microsoft.com/office/drawing/2014/main" val="2041158115"/>
                    </a:ext>
                  </a:extLst>
                </a:gridCol>
                <a:gridCol w="1918801">
                  <a:extLst>
                    <a:ext uri="{9D8B030D-6E8A-4147-A177-3AD203B41FA5}">
                      <a16:colId xmlns:a16="http://schemas.microsoft.com/office/drawing/2014/main" val="141981727"/>
                    </a:ext>
                  </a:extLst>
                </a:gridCol>
                <a:gridCol w="840784">
                  <a:extLst>
                    <a:ext uri="{9D8B030D-6E8A-4147-A177-3AD203B41FA5}">
                      <a16:colId xmlns:a16="http://schemas.microsoft.com/office/drawing/2014/main" val="2799262943"/>
                    </a:ext>
                  </a:extLst>
                </a:gridCol>
                <a:gridCol w="959400">
                  <a:extLst>
                    <a:ext uri="{9D8B030D-6E8A-4147-A177-3AD203B41FA5}">
                      <a16:colId xmlns:a16="http://schemas.microsoft.com/office/drawing/2014/main" val="170981413"/>
                    </a:ext>
                  </a:extLst>
                </a:gridCol>
                <a:gridCol w="961144">
                  <a:extLst>
                    <a:ext uri="{9D8B030D-6E8A-4147-A177-3AD203B41FA5}">
                      <a16:colId xmlns:a16="http://schemas.microsoft.com/office/drawing/2014/main" val="3048016210"/>
                    </a:ext>
                  </a:extLst>
                </a:gridCol>
                <a:gridCol w="1079762">
                  <a:extLst>
                    <a:ext uri="{9D8B030D-6E8A-4147-A177-3AD203B41FA5}">
                      <a16:colId xmlns:a16="http://schemas.microsoft.com/office/drawing/2014/main" val="1750422255"/>
                    </a:ext>
                  </a:extLst>
                </a:gridCol>
              </a:tblGrid>
              <a:tr h="380423">
                <a:tc>
                  <a:txBody>
                    <a:bodyPr/>
                    <a:lstStyle/>
                    <a:p>
                      <a:pPr indent="144145" algn="l">
                        <a:lnSpc>
                          <a:spcPct val="150000"/>
                        </a:lnSpc>
                      </a:pPr>
                      <a:r>
                        <a:rPr lang="es-EC" sz="800" dirty="0">
                          <a:effectLst/>
                          <a:latin typeface="Times New Roman" panose="02020603050405020304" pitchFamily="18" charset="0"/>
                          <a:cs typeface="Times New Roman" panose="02020603050405020304" pitchFamily="18" charset="0"/>
                        </a:rPr>
                        <a:t>Objetivo de reducción </a:t>
                      </a:r>
                      <a:endParaRPr lang="es-EC" sz="1100" dirty="0">
                        <a:effectLst/>
                        <a:latin typeface="Times New Roman" panose="02020603050405020304" pitchFamily="18" charset="0"/>
                        <a:cs typeface="Times New Roman" panose="02020603050405020304" pitchFamily="18" charset="0"/>
                      </a:endParaRPr>
                    </a:p>
                    <a:p>
                      <a:pPr indent="144145" algn="l">
                        <a:lnSpc>
                          <a:spcPct val="150000"/>
                        </a:lnSpc>
                      </a:pPr>
                      <a:r>
                        <a:rPr lang="es-EC" sz="800" dirty="0">
                          <a:effectLst/>
                          <a:latin typeface="Times New Roman" panose="02020603050405020304" pitchFamily="18" charset="0"/>
                          <a:cs typeface="Times New Roman" panose="02020603050405020304" pitchFamily="18" charset="0"/>
                        </a:rPr>
                        <a:t>t CO2e </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a:effectLst/>
                          <a:latin typeface="Times New Roman" panose="02020603050405020304" pitchFamily="18" charset="0"/>
                          <a:cs typeface="Times New Roman" panose="02020603050405020304" pitchFamily="18" charset="0"/>
                        </a:rPr>
                        <a:t>USEs</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dirty="0">
                          <a:effectLst/>
                          <a:latin typeface="Times New Roman" panose="02020603050405020304" pitchFamily="18" charset="0"/>
                          <a:cs typeface="Times New Roman" panose="02020603050405020304" pitchFamily="18" charset="0"/>
                        </a:rPr>
                        <a:t>Metas</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dirty="0">
                          <a:effectLst/>
                          <a:latin typeface="Times New Roman" panose="02020603050405020304" pitchFamily="18" charset="0"/>
                          <a:cs typeface="Times New Roman" panose="02020603050405020304" pitchFamily="18" charset="0"/>
                        </a:rPr>
                        <a:t>Actividades, estrategia de reducción y/o metodología de reducción </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dirty="0">
                          <a:effectLst/>
                          <a:latin typeface="Times New Roman" panose="02020603050405020304" pitchFamily="18" charset="0"/>
                          <a:cs typeface="Times New Roman" panose="02020603050405020304" pitchFamily="18" charset="0"/>
                        </a:rPr>
                        <a:t>Responsables</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a:effectLst/>
                          <a:latin typeface="Times New Roman" panose="02020603050405020304" pitchFamily="18" charset="0"/>
                          <a:cs typeface="Times New Roman" panose="02020603050405020304" pitchFamily="18" charset="0"/>
                        </a:rPr>
                        <a:t>Indicadores de reducción </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a:effectLst/>
                          <a:latin typeface="Times New Roman" panose="02020603050405020304" pitchFamily="18" charset="0"/>
                          <a:cs typeface="Times New Roman" panose="02020603050405020304" pitchFamily="18" charset="0"/>
                        </a:rPr>
                        <a:t>Intervalo de evaluación del indicador </a:t>
                      </a:r>
                      <a:endPar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nchor="ctr"/>
                </a:tc>
                <a:tc>
                  <a:txBody>
                    <a:bodyPr/>
                    <a:lstStyle/>
                    <a:p>
                      <a:pPr indent="144145" algn="l">
                        <a:lnSpc>
                          <a:spcPct val="150000"/>
                        </a:lnSpc>
                      </a:pPr>
                      <a:r>
                        <a:rPr lang="es-EC" sz="800" dirty="0">
                          <a:effectLst/>
                          <a:latin typeface="Times New Roman" panose="02020603050405020304" pitchFamily="18" charset="0"/>
                          <a:cs typeface="Times New Roman" panose="02020603050405020304" pitchFamily="18" charset="0"/>
                        </a:rPr>
                        <a:t>Costo de implementación anual </a:t>
                      </a:r>
                      <a:endParaRPr lang="es-EC" sz="1100" dirty="0">
                        <a:effectLst/>
                        <a:latin typeface="Times New Roman" panose="02020603050405020304" pitchFamily="18" charset="0"/>
                        <a:cs typeface="Times New Roman" panose="02020603050405020304" pitchFamily="18" charset="0"/>
                      </a:endParaRPr>
                    </a:p>
                    <a:p>
                      <a:pPr indent="144145" algn="l">
                        <a:lnSpc>
                          <a:spcPct val="150000"/>
                        </a:lnSpc>
                      </a:pPr>
                      <a:r>
                        <a:rPr lang="es-EC" sz="800" dirty="0">
                          <a:effectLst/>
                          <a:latin typeface="Times New Roman" panose="02020603050405020304" pitchFamily="18" charset="0"/>
                          <a:cs typeface="Times New Roman" panose="02020603050405020304" pitchFamily="18" charset="0"/>
                        </a:rPr>
                        <a:t> </a:t>
                      </a:r>
                      <a:endPar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678" marR="56678" marT="0" marB="0"/>
                </a:tc>
                <a:extLst>
                  <a:ext uri="{0D108BD9-81ED-4DB2-BD59-A6C34878D82A}">
                    <a16:rowId xmlns:a16="http://schemas.microsoft.com/office/drawing/2014/main" val="1004075602"/>
                  </a:ext>
                </a:extLst>
              </a:tr>
            </a:tbl>
          </a:graphicData>
        </a:graphic>
      </p:graphicFrame>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749B28B8-78EF-47D8-88A1-54D8E6CD90C7}"/>
                  </a:ext>
                </a:extLst>
              </p:cNvPr>
              <p:cNvSpPr txBox="1"/>
              <p:nvPr/>
            </p:nvSpPr>
            <p:spPr>
              <a:xfrm>
                <a:off x="2214883" y="2811654"/>
                <a:ext cx="1655781" cy="427809"/>
              </a:xfrm>
              <a:prstGeom prst="rect">
                <a:avLst/>
              </a:prstGeom>
              <a:solidFill>
                <a:schemeClr val="accent2">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C" sz="900" i="1" smtClean="0">
                              <a:latin typeface="Cambria Math" panose="02040503050406030204" pitchFamily="18" charset="0"/>
                            </a:rPr>
                          </m:ctrlPr>
                        </m:naryPr>
                        <m:sub/>
                        <m:sup/>
                        <m:e>
                          <m:r>
                            <a:rPr lang="es-EC" sz="900" i="1">
                              <a:latin typeface="Cambria Math" panose="02040503050406030204" pitchFamily="18" charset="0"/>
                            </a:rPr>
                            <m:t>𝐸</m:t>
                          </m:r>
                        </m:e>
                      </m:nary>
                      <m:r>
                        <a:rPr lang="es-EC" sz="900" i="0">
                          <a:latin typeface="Cambria Math" panose="02040503050406030204" pitchFamily="18" charset="0"/>
                        </a:rPr>
                        <m:t>−</m:t>
                      </m:r>
                      <m:nary>
                        <m:naryPr>
                          <m:chr m:val="∑"/>
                          <m:subHide m:val="on"/>
                          <m:supHide m:val="on"/>
                          <m:ctrlPr>
                            <a:rPr lang="es-EC" sz="900" i="1">
                              <a:latin typeface="Cambria Math" panose="02040503050406030204" pitchFamily="18" charset="0"/>
                            </a:rPr>
                          </m:ctrlPr>
                        </m:naryPr>
                        <m:sub/>
                        <m:sup/>
                        <m:e>
                          <m:r>
                            <a:rPr lang="es-EC" sz="900" i="1">
                              <a:latin typeface="Cambria Math" panose="02040503050406030204" pitchFamily="18" charset="0"/>
                            </a:rPr>
                            <m:t>𝑅</m:t>
                          </m:r>
                        </m:e>
                      </m:nary>
                      <m:r>
                        <a:rPr lang="es-EC" sz="900" i="0">
                          <a:latin typeface="Cambria Math" panose="02040503050406030204" pitchFamily="18" charset="0"/>
                        </a:rPr>
                        <m:t>−</m:t>
                      </m:r>
                      <m:nary>
                        <m:naryPr>
                          <m:chr m:val="∑"/>
                          <m:subHide m:val="on"/>
                          <m:supHide m:val="on"/>
                          <m:ctrlPr>
                            <a:rPr lang="es-EC" sz="900" i="1">
                              <a:latin typeface="Cambria Math" panose="02040503050406030204" pitchFamily="18" charset="0"/>
                            </a:rPr>
                          </m:ctrlPr>
                        </m:naryPr>
                        <m:sub/>
                        <m:sup/>
                        <m:e>
                          <m:r>
                            <a:rPr lang="es-EC" sz="900" i="1">
                              <a:latin typeface="Cambria Math" panose="02040503050406030204" pitchFamily="18" charset="0"/>
                            </a:rPr>
                            <m:t>𝐶</m:t>
                          </m:r>
                        </m:e>
                      </m:nary>
                      <m:r>
                        <a:rPr lang="es-EC" sz="900" i="0">
                          <a:latin typeface="Cambria Math" panose="02040503050406030204" pitchFamily="18" charset="0"/>
                        </a:rPr>
                        <m:t>=0</m:t>
                      </m:r>
                    </m:oMath>
                  </m:oMathPara>
                </a14:m>
                <a:endParaRPr lang="es-EC" sz="900" dirty="0"/>
              </a:p>
            </p:txBody>
          </p:sp>
        </mc:Choice>
        <mc:Fallback xmlns="">
          <p:sp>
            <p:nvSpPr>
              <p:cNvPr id="18" name="CuadroTexto 17">
                <a:extLst>
                  <a:ext uri="{FF2B5EF4-FFF2-40B4-BE49-F238E27FC236}">
                    <a16:creationId xmlns:a16="http://schemas.microsoft.com/office/drawing/2014/main" id="{749B28B8-78EF-47D8-88A1-54D8E6CD90C7}"/>
                  </a:ext>
                </a:extLst>
              </p:cNvPr>
              <p:cNvSpPr txBox="1">
                <a:spLocks noRot="1" noChangeAspect="1" noMove="1" noResize="1" noEditPoints="1" noAdjustHandles="1" noChangeArrowheads="1" noChangeShapeType="1" noTextEdit="1"/>
              </p:cNvSpPr>
              <p:nvPr/>
            </p:nvSpPr>
            <p:spPr>
              <a:xfrm>
                <a:off x="2214883" y="2811654"/>
                <a:ext cx="1655781" cy="427809"/>
              </a:xfrm>
              <a:prstGeom prst="rect">
                <a:avLst/>
              </a:prstGeom>
              <a:blipFill>
                <a:blip r:embed="rId14"/>
                <a:stretch>
                  <a:fillRect l="-14338" t="-111429" r="-22059" b="-16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C083AEA-6745-4758-B267-5723A36CCC34}"/>
                  </a:ext>
                </a:extLst>
              </p:cNvPr>
              <p:cNvSpPr txBox="1"/>
              <p:nvPr/>
            </p:nvSpPr>
            <p:spPr>
              <a:xfrm>
                <a:off x="2108985" y="5532355"/>
                <a:ext cx="2296869" cy="427233"/>
              </a:xfrm>
              <a:prstGeom prst="rect">
                <a:avLst/>
              </a:prstGeom>
              <a:solidFill>
                <a:schemeClr val="accent2">
                  <a:lumMod val="40000"/>
                  <a:lumOff val="60000"/>
                </a:schemeClr>
              </a:solidFill>
            </p:spPr>
            <p:txBody>
              <a:bodyPr wrap="square">
                <a:spAutoFit/>
              </a:bodyPr>
              <a:lstStyle/>
              <a:p>
                <a14:m>
                  <m:oMath xmlns:m="http://schemas.openxmlformats.org/officeDocument/2006/math">
                    <m:r>
                      <a:rPr lang="es-EC" sz="1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𝑉𝐴𝑁</m:t>
                    </m:r>
                    <m:r>
                      <a:rPr lang="es-EC" sz="1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m:t>
                    </m:r>
                    <m:r>
                      <a:rPr lang="es-EC" sz="1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s-EC" sz="1400" i="1">
                            <a:effectLst/>
                            <a:latin typeface="Cambria Math" panose="02040503050406030204" pitchFamily="18" charset="0"/>
                          </a:rPr>
                        </m:ctrlPr>
                      </m:naryPr>
                      <m:sub>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sup>
                      <m:e>
                        <m:f>
                          <m:fPr>
                            <m:ctrlPr>
                              <a:rPr lang="es-EC" sz="1400" i="1">
                                <a:effectLst/>
                                <a:latin typeface="Cambria Math" panose="02040503050406030204" pitchFamily="18" charset="0"/>
                              </a:rPr>
                            </m:ctrlPr>
                          </m:fPr>
                          <m:num>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𝑄𝑛</m:t>
                            </m:r>
                          </m:num>
                          <m:den>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s-EC" sz="1400" i="1">
                                    <a:effectLst/>
                                    <a:latin typeface="Cambria Math" panose="02040503050406030204" pitchFamily="18" charset="0"/>
                                  </a:rPr>
                                </m:ctrlPr>
                              </m:sSupPr>
                              <m:e>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s-EC"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p>
                            </m:sSup>
                          </m:den>
                        </m:f>
                      </m:e>
                    </m:nary>
                  </m:oMath>
                </a14:m>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dirty="0"/>
              </a:p>
            </p:txBody>
          </p:sp>
        </mc:Choice>
        <mc:Fallback xmlns="">
          <p:sp>
            <p:nvSpPr>
              <p:cNvPr id="16" name="CuadroTexto 15">
                <a:extLst>
                  <a:ext uri="{FF2B5EF4-FFF2-40B4-BE49-F238E27FC236}">
                    <a16:creationId xmlns:a16="http://schemas.microsoft.com/office/drawing/2014/main" id="{6C083AEA-6745-4758-B267-5723A36CCC34}"/>
                  </a:ext>
                </a:extLst>
              </p:cNvPr>
              <p:cNvSpPr txBox="1">
                <a:spLocks noRot="1" noChangeAspect="1" noMove="1" noResize="1" noEditPoints="1" noAdjustHandles="1" noChangeArrowheads="1" noChangeShapeType="1" noTextEdit="1"/>
              </p:cNvSpPr>
              <p:nvPr/>
            </p:nvSpPr>
            <p:spPr>
              <a:xfrm>
                <a:off x="2108985" y="5532355"/>
                <a:ext cx="2296869" cy="427233"/>
              </a:xfrm>
              <a:prstGeom prst="rect">
                <a:avLst/>
              </a:prstGeom>
              <a:blipFill>
                <a:blip r:embed="rId15"/>
                <a:stretch>
                  <a:fillRect t="-62857" b="-98571"/>
                </a:stretch>
              </a:blipFill>
            </p:spPr>
            <p:txBody>
              <a:bodyPr/>
              <a:lstStyle/>
              <a:p>
                <a:r>
                  <a:rPr lang="es-EC">
                    <a:noFill/>
                  </a:rPr>
                  <a:t> </a:t>
                </a:r>
              </a:p>
            </p:txBody>
          </p:sp>
        </mc:Fallback>
      </mc:AlternateContent>
      <p:graphicFrame>
        <p:nvGraphicFramePr>
          <p:cNvPr id="13" name="Diagrama 12">
            <a:extLst>
              <a:ext uri="{FF2B5EF4-FFF2-40B4-BE49-F238E27FC236}">
                <a16:creationId xmlns:a16="http://schemas.microsoft.com/office/drawing/2014/main" id="{7CE08607-705D-49A2-B202-512C804146C1}"/>
              </a:ext>
            </a:extLst>
          </p:cNvPr>
          <p:cNvGraphicFramePr/>
          <p:nvPr>
            <p:extLst>
              <p:ext uri="{D42A27DB-BD31-4B8C-83A1-F6EECF244321}">
                <p14:modId xmlns:p14="http://schemas.microsoft.com/office/powerpoint/2010/main" val="1257861179"/>
              </p:ext>
            </p:extLst>
          </p:nvPr>
        </p:nvGraphicFramePr>
        <p:xfrm>
          <a:off x="4572001" y="824300"/>
          <a:ext cx="4229612" cy="245461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4" name="Tabla 13">
            <a:extLst>
              <a:ext uri="{FF2B5EF4-FFF2-40B4-BE49-F238E27FC236}">
                <a16:creationId xmlns:a16="http://schemas.microsoft.com/office/drawing/2014/main" id="{090036AB-7C9F-4E1A-97EE-ECB682B70D74}"/>
              </a:ext>
            </a:extLst>
          </p:cNvPr>
          <p:cNvGraphicFramePr>
            <a:graphicFrameLocks noGrp="1"/>
          </p:cNvGraphicFramePr>
          <p:nvPr>
            <p:extLst>
              <p:ext uri="{D42A27DB-BD31-4B8C-83A1-F6EECF244321}">
                <p14:modId xmlns:p14="http://schemas.microsoft.com/office/powerpoint/2010/main" val="684591322"/>
              </p:ext>
            </p:extLst>
          </p:nvPr>
        </p:nvGraphicFramePr>
        <p:xfrm>
          <a:off x="4866424" y="4072482"/>
          <a:ext cx="4021584" cy="1631635"/>
        </p:xfrm>
        <a:graphic>
          <a:graphicData uri="http://schemas.openxmlformats.org/drawingml/2006/table">
            <a:tbl>
              <a:tblPr firstRow="1" firstCol="1" bandRow="1">
                <a:tableStyleId>{93296810-A885-4BE3-A3E7-6D5BEEA58F35}</a:tableStyleId>
              </a:tblPr>
              <a:tblGrid>
                <a:gridCol w="1213088">
                  <a:extLst>
                    <a:ext uri="{9D8B030D-6E8A-4147-A177-3AD203B41FA5}">
                      <a16:colId xmlns:a16="http://schemas.microsoft.com/office/drawing/2014/main" val="2166168643"/>
                    </a:ext>
                  </a:extLst>
                </a:gridCol>
                <a:gridCol w="702124">
                  <a:extLst>
                    <a:ext uri="{9D8B030D-6E8A-4147-A177-3AD203B41FA5}">
                      <a16:colId xmlns:a16="http://schemas.microsoft.com/office/drawing/2014/main" val="1685918276"/>
                    </a:ext>
                  </a:extLst>
                </a:gridCol>
                <a:gridCol w="702124">
                  <a:extLst>
                    <a:ext uri="{9D8B030D-6E8A-4147-A177-3AD203B41FA5}">
                      <a16:colId xmlns:a16="http://schemas.microsoft.com/office/drawing/2014/main" val="1268652197"/>
                    </a:ext>
                  </a:extLst>
                </a:gridCol>
                <a:gridCol w="702124">
                  <a:extLst>
                    <a:ext uri="{9D8B030D-6E8A-4147-A177-3AD203B41FA5}">
                      <a16:colId xmlns:a16="http://schemas.microsoft.com/office/drawing/2014/main" val="4163223570"/>
                    </a:ext>
                  </a:extLst>
                </a:gridCol>
                <a:gridCol w="702124">
                  <a:extLst>
                    <a:ext uri="{9D8B030D-6E8A-4147-A177-3AD203B41FA5}">
                      <a16:colId xmlns:a16="http://schemas.microsoft.com/office/drawing/2014/main" val="3946011515"/>
                    </a:ext>
                  </a:extLst>
                </a:gridCol>
              </a:tblGrid>
              <a:tr h="214260">
                <a:tc>
                  <a:txBody>
                    <a:bodyPr/>
                    <a:lstStyle/>
                    <a:p>
                      <a:pPr indent="144145" algn="l">
                        <a:lnSpc>
                          <a:spcPct val="150000"/>
                        </a:lnSpc>
                      </a:pPr>
                      <a:r>
                        <a:rPr lang="es-EC" sz="800" dirty="0">
                          <a:effectLst/>
                        </a:rPr>
                        <a:t>Tipo de costo</a:t>
                      </a:r>
                      <a:endParaRPr lang="es-EC"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Año 0 </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Año 1</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Año 2</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Año 3 </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17520"/>
                  </a:ext>
                </a:extLst>
              </a:tr>
              <a:tr h="214260">
                <a:tc>
                  <a:txBody>
                    <a:bodyPr/>
                    <a:lstStyle/>
                    <a:p>
                      <a:pPr indent="144145" algn="l">
                        <a:lnSpc>
                          <a:spcPct val="150000"/>
                        </a:lnSpc>
                      </a:pPr>
                      <a:r>
                        <a:rPr lang="es-EC" sz="800">
                          <a:effectLst/>
                        </a:rPr>
                        <a:t>Ingresos (Ahorro energético)</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$4,857.31</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$4,857.31</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$4,857.31</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210065"/>
                  </a:ext>
                </a:extLst>
              </a:tr>
              <a:tr h="214260">
                <a:tc>
                  <a:txBody>
                    <a:bodyPr/>
                    <a:lstStyle/>
                    <a:p>
                      <a:pPr indent="144145" algn="l">
                        <a:lnSpc>
                          <a:spcPct val="150000"/>
                        </a:lnSpc>
                      </a:pPr>
                      <a:r>
                        <a:rPr lang="es-EC" sz="800" dirty="0">
                          <a:effectLst/>
                        </a:rPr>
                        <a:t>Otros beneficios</a:t>
                      </a:r>
                      <a:endParaRPr lang="es-EC"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$5,000.00</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$5,000.00</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$5,000.00</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906648"/>
                  </a:ext>
                </a:extLst>
              </a:tr>
              <a:tr h="214260">
                <a:tc>
                  <a:txBody>
                    <a:bodyPr/>
                    <a:lstStyle/>
                    <a:p>
                      <a:pPr indent="144145" algn="l">
                        <a:lnSpc>
                          <a:spcPct val="150000"/>
                        </a:lnSpc>
                      </a:pPr>
                      <a:r>
                        <a:rPr lang="es-EC" sz="800">
                          <a:effectLst/>
                        </a:rPr>
                        <a:t>Inversión inicial</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$11,518</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111539"/>
                  </a:ext>
                </a:extLst>
              </a:tr>
              <a:tr h="214260">
                <a:tc>
                  <a:txBody>
                    <a:bodyPr/>
                    <a:lstStyle/>
                    <a:p>
                      <a:pPr indent="144145" algn="l">
                        <a:lnSpc>
                          <a:spcPct val="150000"/>
                        </a:lnSpc>
                      </a:pPr>
                      <a:r>
                        <a:rPr lang="es-EC" sz="800">
                          <a:effectLst/>
                        </a:rPr>
                        <a:t>Costo anual</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800">
                          <a:effectLst/>
                        </a:rPr>
                        <a:t>-</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$2,448</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$2,448</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$6,448</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740355"/>
                  </a:ext>
                </a:extLst>
              </a:tr>
              <a:tr h="214260">
                <a:tc>
                  <a:txBody>
                    <a:bodyPr/>
                    <a:lstStyle/>
                    <a:p>
                      <a:pPr indent="144145" algn="l">
                        <a:lnSpc>
                          <a:spcPct val="150000"/>
                        </a:lnSpc>
                      </a:pPr>
                      <a:r>
                        <a:rPr lang="es-EC" sz="800">
                          <a:effectLst/>
                        </a:rPr>
                        <a:t>Flujos totales</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$-11,518</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$7,409.17</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$7,409.17</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$3,409.17</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6352714"/>
                  </a:ext>
                </a:extLst>
              </a:tr>
              <a:tr h="214260">
                <a:tc>
                  <a:txBody>
                    <a:bodyPr/>
                    <a:lstStyle/>
                    <a:p>
                      <a:pPr indent="144145" algn="l">
                        <a:lnSpc>
                          <a:spcPct val="150000"/>
                        </a:lnSpc>
                      </a:pPr>
                      <a:r>
                        <a:rPr lang="es-EC" sz="800">
                          <a:effectLst/>
                        </a:rPr>
                        <a:t>VAN</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pPr>
                      <a:r>
                        <a:rPr lang="es-EC" sz="800">
                          <a:effectLst/>
                        </a:rPr>
                        <a:t>$3,902.11</a:t>
                      </a:r>
                      <a:endParaRPr lang="es-EC"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7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7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7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8476816"/>
                  </a:ext>
                </a:extLst>
              </a:tr>
            </a:tbl>
          </a:graphicData>
        </a:graphic>
      </p:graphicFrame>
      <p:pic>
        <p:nvPicPr>
          <p:cNvPr id="51" name="Imagen 50">
            <a:extLst>
              <a:ext uri="{FF2B5EF4-FFF2-40B4-BE49-F238E27FC236}">
                <a16:creationId xmlns:a16="http://schemas.microsoft.com/office/drawing/2014/main" id="{3FFF4D0F-D16F-494B-94F0-CD18C863211A}"/>
              </a:ext>
            </a:extLst>
          </p:cNvPr>
          <p:cNvPicPr>
            <a:picLocks noChangeAspect="1"/>
          </p:cNvPicPr>
          <p:nvPr/>
        </p:nvPicPr>
        <p:blipFill>
          <a:blip r:embed="rId13"/>
          <a:stretch>
            <a:fillRect/>
          </a:stretch>
        </p:blipFill>
        <p:spPr>
          <a:xfrm>
            <a:off x="8248806" y="1447774"/>
            <a:ext cx="259469" cy="259469"/>
          </a:xfrm>
          <a:prstGeom prst="rect">
            <a:avLst/>
          </a:prstGeom>
        </p:spPr>
      </p:pic>
      <p:pic>
        <p:nvPicPr>
          <p:cNvPr id="52" name="Imagen 51">
            <a:extLst>
              <a:ext uri="{FF2B5EF4-FFF2-40B4-BE49-F238E27FC236}">
                <a16:creationId xmlns:a16="http://schemas.microsoft.com/office/drawing/2014/main" id="{A2AB79D1-A65A-4097-AFF4-3BCFC6CBC6F6}"/>
              </a:ext>
            </a:extLst>
          </p:cNvPr>
          <p:cNvPicPr>
            <a:picLocks noChangeAspect="1"/>
          </p:cNvPicPr>
          <p:nvPr/>
        </p:nvPicPr>
        <p:blipFill>
          <a:blip r:embed="rId13"/>
          <a:stretch>
            <a:fillRect/>
          </a:stretch>
        </p:blipFill>
        <p:spPr>
          <a:xfrm>
            <a:off x="8264858" y="2154031"/>
            <a:ext cx="259469" cy="259469"/>
          </a:xfrm>
          <a:prstGeom prst="rect">
            <a:avLst/>
          </a:prstGeom>
        </p:spPr>
      </p:pic>
    </p:spTree>
    <p:extLst>
      <p:ext uri="{BB962C8B-B14F-4D97-AF65-F5344CB8AC3E}">
        <p14:creationId xmlns:p14="http://schemas.microsoft.com/office/powerpoint/2010/main" val="1021039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18" grpId="0" animBg="1"/>
      <p:bldP spid="16" grpId="0" animBg="1"/>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166199" y="63130"/>
            <a:ext cx="7609827" cy="731901"/>
          </a:xfrm>
        </p:spPr>
        <p:txBody>
          <a:bodyPr>
            <a:noAutofit/>
          </a:bodyPr>
          <a:lstStyle/>
          <a:p>
            <a:r>
              <a:rPr lang="es-ES" sz="2400" b="1" dirty="0">
                <a:latin typeface="Times New Roman" panose="02020603050405020304" pitchFamily="18" charset="0"/>
                <a:cs typeface="Times New Roman" panose="02020603050405020304" pitchFamily="18" charset="0"/>
              </a:rPr>
              <a:t>Resultados Sistema de Gestión de GEI, ISO 14064-1</a:t>
            </a:r>
            <a:endParaRPr lang="es-EC" sz="2400" b="1" dirty="0"/>
          </a:p>
        </p:txBody>
      </p:sp>
      <p:graphicFrame>
        <p:nvGraphicFramePr>
          <p:cNvPr id="6" name="Diagrama 5">
            <a:extLst>
              <a:ext uri="{FF2B5EF4-FFF2-40B4-BE49-F238E27FC236}">
                <a16:creationId xmlns:a16="http://schemas.microsoft.com/office/drawing/2014/main" id="{36A54162-96BA-4C16-802C-A5B9589AE736}"/>
              </a:ext>
            </a:extLst>
          </p:cNvPr>
          <p:cNvGraphicFramePr/>
          <p:nvPr>
            <p:extLst>
              <p:ext uri="{D42A27DB-BD31-4B8C-83A1-F6EECF244321}">
                <p14:modId xmlns:p14="http://schemas.microsoft.com/office/powerpoint/2010/main" val="1187770162"/>
              </p:ext>
            </p:extLst>
          </p:nvPr>
        </p:nvGraphicFramePr>
        <p:xfrm>
          <a:off x="367974" y="731901"/>
          <a:ext cx="1083449" cy="5265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Gráfico 18">
            <a:extLst>
              <a:ext uri="{FF2B5EF4-FFF2-40B4-BE49-F238E27FC236}">
                <a16:creationId xmlns:a16="http://schemas.microsoft.com/office/drawing/2014/main" id="{5EDC6CAE-DAFC-40D8-BC04-9DE23D84A97D}"/>
              </a:ext>
            </a:extLst>
          </p:cNvPr>
          <p:cNvGraphicFramePr/>
          <p:nvPr>
            <p:extLst>
              <p:ext uri="{D42A27DB-BD31-4B8C-83A1-F6EECF244321}">
                <p14:modId xmlns:p14="http://schemas.microsoft.com/office/powerpoint/2010/main" val="703628662"/>
              </p:ext>
            </p:extLst>
          </p:nvPr>
        </p:nvGraphicFramePr>
        <p:xfrm>
          <a:off x="435284" y="795031"/>
          <a:ext cx="8469019" cy="4583274"/>
        </p:xfrm>
        <a:graphic>
          <a:graphicData uri="http://schemas.openxmlformats.org/drawingml/2006/chart">
            <c:chart xmlns:c="http://schemas.openxmlformats.org/drawingml/2006/chart" xmlns:r="http://schemas.openxmlformats.org/officeDocument/2006/relationships" r:id="rId9"/>
          </a:graphicData>
        </a:graphic>
      </p:graphicFrame>
      <p:pic>
        <p:nvPicPr>
          <p:cNvPr id="4" name="Imagen 3">
            <a:extLst>
              <a:ext uri="{FF2B5EF4-FFF2-40B4-BE49-F238E27FC236}">
                <a16:creationId xmlns:a16="http://schemas.microsoft.com/office/drawing/2014/main" id="{639AEE9B-2138-4094-BF27-561ED52DABEB}"/>
              </a:ext>
            </a:extLst>
          </p:cNvPr>
          <p:cNvPicPr>
            <a:picLocks noChangeAspect="1"/>
          </p:cNvPicPr>
          <p:nvPr/>
        </p:nvPicPr>
        <p:blipFill>
          <a:blip r:embed="rId10"/>
          <a:stretch>
            <a:fillRect/>
          </a:stretch>
        </p:blipFill>
        <p:spPr>
          <a:xfrm>
            <a:off x="1819398" y="907700"/>
            <a:ext cx="5513558" cy="4357936"/>
          </a:xfrm>
          <a:prstGeom prst="rect">
            <a:avLst/>
          </a:prstGeom>
        </p:spPr>
      </p:pic>
      <p:sp>
        <p:nvSpPr>
          <p:cNvPr id="14" name="CuadroTexto 13">
            <a:extLst>
              <a:ext uri="{FF2B5EF4-FFF2-40B4-BE49-F238E27FC236}">
                <a16:creationId xmlns:a16="http://schemas.microsoft.com/office/drawing/2014/main" id="{FB7BCB89-AADD-444B-8AE7-AF1057CFF945}"/>
              </a:ext>
            </a:extLst>
          </p:cNvPr>
          <p:cNvSpPr txBox="1"/>
          <p:nvPr/>
        </p:nvSpPr>
        <p:spPr>
          <a:xfrm>
            <a:off x="852255" y="5443275"/>
            <a:ext cx="5565625" cy="707886"/>
          </a:xfrm>
          <a:prstGeom prst="rect">
            <a:avLst/>
          </a:prstGeom>
          <a:solidFill>
            <a:schemeClr val="accent2">
              <a:lumMod val="40000"/>
              <a:lumOff val="60000"/>
            </a:schemeClr>
          </a:solidFill>
        </p:spPr>
        <p:txBody>
          <a:bodyPr wrap="square">
            <a:spAutoFit/>
          </a:bodyPr>
          <a:lstStyle/>
          <a:p>
            <a:pPr indent="144145" algn="just"/>
            <a:r>
              <a:rPr lang="es-E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transporte o el consumo de combustible fósil : 80.56% de los gastos energéticos</a:t>
            </a:r>
            <a:endPar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144145" algn="just"/>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Año base: 2019, 1 640.54 t CO2 </a:t>
            </a:r>
            <a:r>
              <a:rPr lang="es-EC"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a:t>
            </a:r>
            <a:endPar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144145" algn="just"/>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Incertidumbres parciales:  c</a:t>
            </a:r>
            <a:r>
              <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ategoría 1: 0.31% - 11.24%; categoría 2 incertidumbre baja, categoría 4:     incertidumbre moderada.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4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356618" y="0"/>
            <a:ext cx="7609827" cy="731901"/>
          </a:xfrm>
        </p:spPr>
        <p:txBody>
          <a:bodyPr>
            <a:noAutofit/>
          </a:bodyPr>
          <a:lstStyle/>
          <a:p>
            <a:pPr lvl="0"/>
            <a:r>
              <a:rPr lang="es-ES" sz="2000" b="1" dirty="0">
                <a:latin typeface="Times New Roman" panose="02020603050405020304" pitchFamily="18" charset="0"/>
                <a:cs typeface="Times New Roman" panose="02020603050405020304" pitchFamily="18" charset="0"/>
              </a:rPr>
              <a:t>Resultados Sistema de Gestión de la Energía 50001; Eficiencia Energética</a:t>
            </a:r>
            <a:endParaRPr lang="es-EC" sz="2000" b="1" dirty="0">
              <a:latin typeface="Times New Roman" panose="02020603050405020304" pitchFamily="18"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EBCFEFF4-63CA-4882-BD09-D7213F934E55}"/>
              </a:ext>
            </a:extLst>
          </p:cNvPr>
          <p:cNvGraphicFramePr/>
          <p:nvPr>
            <p:extLst>
              <p:ext uri="{D42A27DB-BD31-4B8C-83A1-F6EECF244321}">
                <p14:modId xmlns:p14="http://schemas.microsoft.com/office/powerpoint/2010/main" val="373279873"/>
              </p:ext>
            </p:extLst>
          </p:nvPr>
        </p:nvGraphicFramePr>
        <p:xfrm>
          <a:off x="1201523" y="1348762"/>
          <a:ext cx="7190411" cy="4834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C0F694CA-64A5-41A8-BC82-382EF44D2CF6}"/>
              </a:ext>
            </a:extLst>
          </p:cNvPr>
          <p:cNvGraphicFramePr/>
          <p:nvPr>
            <p:extLst>
              <p:ext uri="{D42A27DB-BD31-4B8C-83A1-F6EECF244321}">
                <p14:modId xmlns:p14="http://schemas.microsoft.com/office/powerpoint/2010/main" val="254101231"/>
              </p:ext>
            </p:extLst>
          </p:nvPr>
        </p:nvGraphicFramePr>
        <p:xfrm>
          <a:off x="561553" y="6972210"/>
          <a:ext cx="8780539" cy="4457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C0F694CA-64A5-41A8-BC82-382EF44D2CF6}"/>
              </a:ext>
            </a:extLst>
          </p:cNvPr>
          <p:cNvGraphicFramePr/>
          <p:nvPr>
            <p:extLst>
              <p:ext uri="{D42A27DB-BD31-4B8C-83A1-F6EECF244321}">
                <p14:modId xmlns:p14="http://schemas.microsoft.com/office/powerpoint/2010/main" val="681162847"/>
              </p:ext>
            </p:extLst>
          </p:nvPr>
        </p:nvGraphicFramePr>
        <p:xfrm>
          <a:off x="655494" y="1060138"/>
          <a:ext cx="8234925" cy="46173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a 10">
            <a:extLst>
              <a:ext uri="{FF2B5EF4-FFF2-40B4-BE49-F238E27FC236}">
                <a16:creationId xmlns:a16="http://schemas.microsoft.com/office/drawing/2014/main" id="{37D4F49F-2032-4F37-86EC-84D3182CA251}"/>
              </a:ext>
            </a:extLst>
          </p:cNvPr>
          <p:cNvGraphicFramePr>
            <a:graphicFrameLocks noGrp="1"/>
          </p:cNvGraphicFramePr>
          <p:nvPr>
            <p:extLst>
              <p:ext uri="{D42A27DB-BD31-4B8C-83A1-F6EECF244321}">
                <p14:modId xmlns:p14="http://schemas.microsoft.com/office/powerpoint/2010/main" val="349275193"/>
              </p:ext>
            </p:extLst>
          </p:nvPr>
        </p:nvGraphicFramePr>
        <p:xfrm>
          <a:off x="788199" y="1912008"/>
          <a:ext cx="8017058" cy="3033983"/>
        </p:xfrm>
        <a:graphic>
          <a:graphicData uri="http://schemas.openxmlformats.org/drawingml/2006/table">
            <a:tbl>
              <a:tblPr firstRow="1" firstCol="1" bandRow="1">
                <a:tableStyleId>{93296810-A885-4BE3-A3E7-6D5BEEA58F35}</a:tableStyleId>
              </a:tblPr>
              <a:tblGrid>
                <a:gridCol w="662788">
                  <a:extLst>
                    <a:ext uri="{9D8B030D-6E8A-4147-A177-3AD203B41FA5}">
                      <a16:colId xmlns:a16="http://schemas.microsoft.com/office/drawing/2014/main" val="796477259"/>
                    </a:ext>
                  </a:extLst>
                </a:gridCol>
                <a:gridCol w="2006979">
                  <a:extLst>
                    <a:ext uri="{9D8B030D-6E8A-4147-A177-3AD203B41FA5}">
                      <a16:colId xmlns:a16="http://schemas.microsoft.com/office/drawing/2014/main" val="1671534026"/>
                    </a:ext>
                  </a:extLst>
                </a:gridCol>
                <a:gridCol w="1400401">
                  <a:extLst>
                    <a:ext uri="{9D8B030D-6E8A-4147-A177-3AD203B41FA5}">
                      <a16:colId xmlns:a16="http://schemas.microsoft.com/office/drawing/2014/main" val="1703682861"/>
                    </a:ext>
                  </a:extLst>
                </a:gridCol>
                <a:gridCol w="2698206">
                  <a:extLst>
                    <a:ext uri="{9D8B030D-6E8A-4147-A177-3AD203B41FA5}">
                      <a16:colId xmlns:a16="http://schemas.microsoft.com/office/drawing/2014/main" val="188558617"/>
                    </a:ext>
                  </a:extLst>
                </a:gridCol>
                <a:gridCol w="1248684">
                  <a:extLst>
                    <a:ext uri="{9D8B030D-6E8A-4147-A177-3AD203B41FA5}">
                      <a16:colId xmlns:a16="http://schemas.microsoft.com/office/drawing/2014/main" val="1787359125"/>
                    </a:ext>
                  </a:extLst>
                </a:gridCol>
              </a:tblGrid>
              <a:tr h="1017126">
                <a:tc>
                  <a:txBody>
                    <a:bodyPr/>
                    <a:lstStyle/>
                    <a:p>
                      <a:pPr indent="144145" algn="l">
                        <a:lnSpc>
                          <a:spcPct val="150000"/>
                        </a:lnSpc>
                      </a:pPr>
                      <a:r>
                        <a:rPr lang="es-EC" sz="1600" dirty="0">
                          <a:effectLst/>
                        </a:rPr>
                        <a:t>Piso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dirty="0">
                          <a:effectLst/>
                        </a:rPr>
                        <a:t>USE por luminancia</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dirty="0">
                          <a:effectLst/>
                        </a:rPr>
                        <a:t>Lux promedio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dirty="0">
                          <a:effectLst/>
                        </a:rPr>
                        <a:t>Iluminación normada (lux)</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Rlux exceso</a:t>
                      </a:r>
                    </a:p>
                    <a:p>
                      <a:pPr indent="144145" algn="l">
                        <a:lnSpc>
                          <a:spcPct val="150000"/>
                        </a:lnSpc>
                      </a:pPr>
                      <a:r>
                        <a:rPr lang="es-EC" sz="1600">
                          <a:effectLst/>
                        </a:rPr>
                        <a:t>%</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0033755"/>
                  </a:ext>
                </a:extLst>
              </a:tr>
              <a:tr h="591011">
                <a:tc>
                  <a:txBody>
                    <a:bodyPr/>
                    <a:lstStyle/>
                    <a:p>
                      <a:pPr indent="144145" algn="l">
                        <a:lnSpc>
                          <a:spcPct val="150000"/>
                        </a:lnSpc>
                      </a:pPr>
                      <a:r>
                        <a:rPr lang="es-EC" sz="1600">
                          <a:effectLst/>
                        </a:rPr>
                        <a:t>P2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Hall</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472.5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200 (según INTE 31-08-06-00)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215.0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6063142"/>
                  </a:ext>
                </a:extLst>
              </a:tr>
              <a:tr h="591011">
                <a:tc>
                  <a:txBody>
                    <a:bodyPr/>
                    <a:lstStyle/>
                    <a:p>
                      <a:pPr indent="144145" algn="l">
                        <a:lnSpc>
                          <a:spcPct val="150000"/>
                        </a:lnSpc>
                      </a:pPr>
                      <a:r>
                        <a:rPr lang="es-EC" sz="1600">
                          <a:effectLst/>
                        </a:rPr>
                        <a:t>P3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Baño 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750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dirty="0">
                          <a:effectLst/>
                        </a:rPr>
                        <a:t>100 (según INTE 31-08-06-00)</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a:effectLst/>
                        </a:rPr>
                        <a:t>650.0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780869"/>
                  </a:ext>
                </a:extLst>
              </a:tr>
              <a:tr h="591011">
                <a:tc>
                  <a:txBody>
                    <a:bodyPr/>
                    <a:lstStyle/>
                    <a:p>
                      <a:pPr indent="144145" algn="l">
                        <a:lnSpc>
                          <a:spcPct val="150000"/>
                        </a:lnSpc>
                      </a:pPr>
                      <a:r>
                        <a:rPr lang="es-EC" sz="1600">
                          <a:effectLst/>
                        </a:rPr>
                        <a:t>P4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dirty="0">
                          <a:effectLst/>
                        </a:rPr>
                        <a:t>Archivo pasivo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pPr>
                      <a:r>
                        <a:rPr lang="es-EC" sz="1600">
                          <a:effectLst/>
                        </a:rPr>
                        <a:t>385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dirty="0">
                          <a:effectLst/>
                        </a:rPr>
                        <a:t>150 (según INEN 1152)</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pPr>
                      <a:r>
                        <a:rPr lang="es-EC" sz="1600" dirty="0">
                          <a:effectLst/>
                        </a:rPr>
                        <a:t>156.7</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832632"/>
                  </a:ext>
                </a:extLst>
              </a:tr>
            </a:tbl>
          </a:graphicData>
        </a:graphic>
      </p:graphicFrame>
    </p:spTree>
    <p:extLst>
      <p:ext uri="{BB962C8B-B14F-4D97-AF65-F5344CB8AC3E}">
        <p14:creationId xmlns:p14="http://schemas.microsoft.com/office/powerpoint/2010/main" val="21043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9BD4-25FF-2F4E-A4BD-D997BB73ABE6}"/>
              </a:ext>
            </a:extLst>
          </p:cNvPr>
          <p:cNvSpPr>
            <a:spLocks noGrp="1"/>
          </p:cNvSpPr>
          <p:nvPr>
            <p:ph type="title"/>
          </p:nvPr>
        </p:nvSpPr>
        <p:spPr>
          <a:xfrm>
            <a:off x="1732265" y="20097"/>
            <a:ext cx="7609827" cy="731901"/>
          </a:xfrm>
        </p:spPr>
        <p:txBody>
          <a:bodyPr>
            <a:noAutofit/>
          </a:bodyPr>
          <a:lstStyle/>
          <a:p>
            <a:pPr lvl="0"/>
            <a:r>
              <a:rPr lang="es-ES" sz="2000" b="1" dirty="0">
                <a:latin typeface="Times New Roman" panose="02020603050405020304" pitchFamily="18" charset="0"/>
                <a:cs typeface="Times New Roman" panose="02020603050405020304" pitchFamily="18" charset="0"/>
              </a:rPr>
              <a:t>Resultados Modelación 3D y Simulación energética </a:t>
            </a:r>
            <a:endParaRPr lang="es-EC" sz="2000" b="1" dirty="0">
              <a:latin typeface="Times New Roman" panose="02020603050405020304" pitchFamily="18"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id="{C0F694CA-64A5-41A8-BC82-382EF44D2CF6}"/>
              </a:ext>
            </a:extLst>
          </p:cNvPr>
          <p:cNvGraphicFramePr/>
          <p:nvPr/>
        </p:nvGraphicFramePr>
        <p:xfrm>
          <a:off x="561553" y="6972210"/>
          <a:ext cx="8780539" cy="4457097"/>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descr="Diagrama&#10;&#10;Descripción generada automáticamente">
            <a:extLst>
              <a:ext uri="{FF2B5EF4-FFF2-40B4-BE49-F238E27FC236}">
                <a16:creationId xmlns:a16="http://schemas.microsoft.com/office/drawing/2014/main" id="{47619D09-11A2-42F9-ACE0-55E487A6F9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59383" y="791509"/>
            <a:ext cx="6825234" cy="3740086"/>
          </a:xfrm>
          <a:prstGeom prst="rect">
            <a:avLst/>
          </a:prstGeom>
          <a:noFill/>
          <a:ln>
            <a:noFill/>
          </a:ln>
        </p:spPr>
      </p:pic>
      <p:sp>
        <p:nvSpPr>
          <p:cNvPr id="10" name="CuadroTexto 9">
            <a:extLst>
              <a:ext uri="{FF2B5EF4-FFF2-40B4-BE49-F238E27FC236}">
                <a16:creationId xmlns:a16="http://schemas.microsoft.com/office/drawing/2014/main" id="{54299D4B-7F98-4901-949D-2827AC5D26E2}"/>
              </a:ext>
            </a:extLst>
          </p:cNvPr>
          <p:cNvSpPr txBox="1"/>
          <p:nvPr/>
        </p:nvSpPr>
        <p:spPr>
          <a:xfrm>
            <a:off x="501355" y="4883468"/>
            <a:ext cx="8097012" cy="1384995"/>
          </a:xfrm>
          <a:prstGeom prst="rect">
            <a:avLst/>
          </a:prstGeom>
          <a:noFill/>
        </p:spPr>
        <p:txBody>
          <a:bodyPr wrap="square">
            <a:spAutoFit/>
          </a:bodyPr>
          <a:lstStyle/>
          <a:p>
            <a:pPr marL="285750" indent="-285750">
              <a:buFont typeface="Arial" panose="020B0604020202020204" pitchFamily="34" charset="0"/>
              <a:buChar char="•"/>
            </a:pPr>
            <a:r>
              <a:rPr lang="es-ES" sz="1400" dirty="0"/>
              <a:t>El modelo constructivo de la infraestructura en 3D realizado en SketchUp Pro 2019, y OpenStudio </a:t>
            </a:r>
            <a:r>
              <a:rPr lang="es-ES" sz="1400" dirty="0" err="1"/>
              <a:t>Application</a:t>
            </a:r>
            <a:r>
              <a:rPr lang="es-ES" sz="1400" dirty="0"/>
              <a:t>, versión 1.1.0, resultó contener 39 recintos o espacios, 352 superficies y 64 subsuperficies exteriores, 7 tipos de horarios y cargas térmicas, 13 tipos de espacios, etc. </a:t>
            </a:r>
          </a:p>
          <a:p>
            <a:pPr marL="285750" indent="-285750">
              <a:buFont typeface="Arial" panose="020B0604020202020204" pitchFamily="34" charset="0"/>
              <a:buChar char="•"/>
            </a:pPr>
            <a:r>
              <a:rPr lang="es-ES" sz="1400" dirty="0"/>
              <a:t>9 zonas reportadas como susceptibles de mejora del confort térmico, 7 zonas debido a un exceso de carga térmica interna sensible y 2 por carga térmica interna latente</a:t>
            </a:r>
          </a:p>
          <a:p>
            <a:endParaRPr lang="es-ES" sz="1400" dirty="0"/>
          </a:p>
        </p:txBody>
      </p:sp>
      <p:pic>
        <p:nvPicPr>
          <p:cNvPr id="11" name="Imagen 10" descr="Diagrama, Dibujo de ingeniería&#10;&#10;Descripción generada automáticamente">
            <a:extLst>
              <a:ext uri="{FF2B5EF4-FFF2-40B4-BE49-F238E27FC236}">
                <a16:creationId xmlns:a16="http://schemas.microsoft.com/office/drawing/2014/main" id="{F7C703EA-1A1A-44B7-9D0D-96150A1D5E6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81153" y="760059"/>
            <a:ext cx="6468618" cy="3910132"/>
          </a:xfrm>
          <a:prstGeom prst="rect">
            <a:avLst/>
          </a:prstGeom>
          <a:noFill/>
          <a:ln>
            <a:noFill/>
          </a:ln>
        </p:spPr>
      </p:pic>
      <p:pic>
        <p:nvPicPr>
          <p:cNvPr id="12" name="Imagen 11" descr="Diagrama, Dibujo de ingeniería&#10;&#10;Descripción generada automáticamente">
            <a:extLst>
              <a:ext uri="{FF2B5EF4-FFF2-40B4-BE49-F238E27FC236}">
                <a16:creationId xmlns:a16="http://schemas.microsoft.com/office/drawing/2014/main" id="{5290353D-4E9B-41E0-B299-38857082F4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37691" y="789034"/>
            <a:ext cx="6468618" cy="4174789"/>
          </a:xfrm>
          <a:prstGeom prst="rect">
            <a:avLst/>
          </a:prstGeom>
          <a:noFill/>
          <a:ln>
            <a:noFill/>
          </a:ln>
        </p:spPr>
      </p:pic>
      <p:cxnSp>
        <p:nvCxnSpPr>
          <p:cNvPr id="14" name="Conector recto de flecha 13">
            <a:extLst>
              <a:ext uri="{FF2B5EF4-FFF2-40B4-BE49-F238E27FC236}">
                <a16:creationId xmlns:a16="http://schemas.microsoft.com/office/drawing/2014/main" id="{E0BAC70A-28D7-47BC-8D89-D42E4791E779}"/>
              </a:ext>
            </a:extLst>
          </p:cNvPr>
          <p:cNvCxnSpPr/>
          <p:nvPr/>
        </p:nvCxnSpPr>
        <p:spPr>
          <a:xfrm>
            <a:off x="4722921" y="1079118"/>
            <a:ext cx="0" cy="58592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id="{3E1C7DF0-D46F-4A13-B794-8AD15AF9230A}"/>
              </a:ext>
            </a:extLst>
          </p:cNvPr>
          <p:cNvCxnSpPr>
            <a:cxnSpLocks/>
          </p:cNvCxnSpPr>
          <p:nvPr/>
        </p:nvCxnSpPr>
        <p:spPr>
          <a:xfrm flipV="1">
            <a:off x="6553200" y="2530286"/>
            <a:ext cx="0" cy="446103"/>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67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ppt_w</p:attrName>
                                        </p:attrNameLst>
                                      </p:cBhvr>
                                      <p:tavLst>
                                        <p:tav tm="0" fmla="#ppt_w*sin(2.5*pi*$)">
                                          <p:val>
                                            <p:fltVal val="0"/>
                                          </p:val>
                                        </p:tav>
                                        <p:tav tm="100000">
                                          <p:val>
                                            <p:fltVal val="1"/>
                                          </p:val>
                                        </p:tav>
                                      </p:tavLst>
                                    </p:anim>
                                    <p:anim calcmode="lin" valueType="num">
                                      <p:cBhvr>
                                        <p:cTn id="4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anim calcmode="lin" valueType="num">
                                      <p:cBhvr>
                                        <p:cTn id="46" dur="2000" fill="hold"/>
                                        <p:tgtEl>
                                          <p:spTgt spid="16"/>
                                        </p:tgtEl>
                                        <p:attrNameLst>
                                          <p:attrName>ppt_w</p:attrName>
                                        </p:attrNameLst>
                                      </p:cBhvr>
                                      <p:tavLst>
                                        <p:tav tm="0" fmla="#ppt_w*sin(2.5*pi*$)">
                                          <p:val>
                                            <p:fltVal val="0"/>
                                          </p:val>
                                        </p:tav>
                                        <p:tav tm="100000">
                                          <p:val>
                                            <p:fltVal val="1"/>
                                          </p:val>
                                        </p:tav>
                                      </p:tavLst>
                                    </p:anim>
                                    <p:anim calcmode="lin" valueType="num">
                                      <p:cBhvr>
                                        <p:cTn id="4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7" id="{D45A9879-0F77-8E48-B5AC-8774D2A9E744}" vid="{CAE7D867-3C7F-DE41-A776-2D7EB1B4045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2473</TotalTime>
  <Words>2103</Words>
  <Application>Microsoft Office PowerPoint</Application>
  <PresentationFormat>Presentación en pantalla (4:3)</PresentationFormat>
  <Paragraphs>255</Paragraphs>
  <Slides>14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Cambria Math</vt:lpstr>
      <vt:lpstr>Hind Madurai</vt:lpstr>
      <vt:lpstr>Symbol</vt:lpstr>
      <vt:lpstr>Times New Roman</vt:lpstr>
      <vt:lpstr>Tema de Office</vt:lpstr>
      <vt:lpstr>DESARROLLO DE UN SISTEMA INTEGRADO DE GESTIÓN ENERGÉTICA Y CARBONO NEUTRO, BASADO EN ISO 14064-1, ISO 50001 Y MODELACIÓN 3D</vt:lpstr>
      <vt:lpstr>Antecedentes  </vt:lpstr>
      <vt:lpstr>Objetivos </vt:lpstr>
      <vt:lpstr>Marco Teórico </vt:lpstr>
      <vt:lpstr>Metodología</vt:lpstr>
      <vt:lpstr>Metodología</vt:lpstr>
      <vt:lpstr>Resultados Sistema de Gestión de GEI, ISO 14064-1</vt:lpstr>
      <vt:lpstr>Resultados Sistema de Gestión de la Energía 50001; Eficiencia Energética</vt:lpstr>
      <vt:lpstr>Resultados Modelación 3D y Simulación energética </vt:lpstr>
      <vt:lpstr>Resultados Carbono Neutralidad  </vt:lpstr>
      <vt:lpstr>Resultados Sistema Integrado de Gestión y Viabilidad del Proyecto  </vt:lpstr>
      <vt:lpstr>Conclusiones y Recomendaciones </vt:lpstr>
      <vt:lpstr>Caracterización empresarial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GINELLA JACOME</dc:creator>
  <cp:lastModifiedBy>Karen Naula García</cp:lastModifiedBy>
  <cp:revision>54</cp:revision>
  <dcterms:created xsi:type="dcterms:W3CDTF">2018-06-02T17:22:29Z</dcterms:created>
  <dcterms:modified xsi:type="dcterms:W3CDTF">2021-09-07T05:19:50Z</dcterms:modified>
</cp:coreProperties>
</file>