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data15.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6.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7" r:id="rId2"/>
    <p:sldId id="258" r:id="rId3"/>
    <p:sldId id="259" r:id="rId4"/>
    <p:sldId id="260" r:id="rId5"/>
    <p:sldId id="261" r:id="rId6"/>
    <p:sldId id="262" r:id="rId7"/>
    <p:sldId id="286" r:id="rId8"/>
    <p:sldId id="288" r:id="rId9"/>
    <p:sldId id="291" r:id="rId10"/>
    <p:sldId id="292" r:id="rId11"/>
    <p:sldId id="294" r:id="rId12"/>
    <p:sldId id="295" r:id="rId13"/>
    <p:sldId id="296" r:id="rId14"/>
    <p:sldId id="297" r:id="rId15"/>
    <p:sldId id="263" r:id="rId16"/>
    <p:sldId id="287" r:id="rId17"/>
    <p:sldId id="264" r:id="rId18"/>
    <p:sldId id="268" r:id="rId19"/>
    <p:sldId id="269" r:id="rId20"/>
    <p:sldId id="270" r:id="rId21"/>
    <p:sldId id="271" r:id="rId22"/>
    <p:sldId id="272" r:id="rId23"/>
    <p:sldId id="273" r:id="rId24"/>
    <p:sldId id="274" r:id="rId25"/>
    <p:sldId id="298" r:id="rId26"/>
    <p:sldId id="351" r:id="rId27"/>
    <p:sldId id="352" r:id="rId28"/>
    <p:sldId id="276" r:id="rId29"/>
    <p:sldId id="353" r:id="rId30"/>
    <p:sldId id="316" r:id="rId31"/>
    <p:sldId id="354" r:id="rId32"/>
    <p:sldId id="279" r:id="rId33"/>
    <p:sldId id="280" r:id="rId34"/>
    <p:sldId id="355" r:id="rId35"/>
    <p:sldId id="356" r:id="rId36"/>
    <p:sldId id="282" r:id="rId37"/>
    <p:sldId id="265" r:id="rId3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97"/>
    <p:restoredTop sz="95313"/>
  </p:normalViewPr>
  <p:slideViewPr>
    <p:cSldViewPr snapToGrid="0" snapToObjects="1">
      <p:cViewPr>
        <p:scale>
          <a:sx n="110" d="100"/>
          <a:sy n="110" d="100"/>
        </p:scale>
        <p:origin x="19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arioorellana\Documents\TESIS\tesis_calculos_grafic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marioorellana\Documents\TESIS\tesis_calculos_grafic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marioorellana\Documents\TESIS\tesis_calculos_grafic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marioorellana\Documents\TESIS\tesis_calculos_grafico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_tradnl" sz="1100"/>
              <a:t>Velocidad</a:t>
            </a:r>
            <a:r>
              <a:rPr lang="es-ES_tradnl" sz="1100" baseline="0"/>
              <a:t> de avance Vs Tiempo de mecanizado y de simulación</a:t>
            </a:r>
            <a:endParaRPr lang="es-ES_tradnl" sz="11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Hoja3!$F$1</c:f>
              <c:strCache>
                <c:ptCount val="1"/>
                <c:pt idx="0">
                  <c:v>tiempo mecanizado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1282758620689653E-2"/>
                  <c:y val="-2.33100233100233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C9-9448-A496-ED68F2EB2E72}"/>
                </c:ext>
              </c:extLst>
            </c:dLbl>
            <c:dLbl>
              <c:idx val="1"/>
              <c:layout>
                <c:manualLayout>
                  <c:x val="-3.6800000000000048E-2"/>
                  <c:y val="-5.1282051282051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C9-9448-A496-ED68F2EB2E72}"/>
                </c:ext>
              </c:extLst>
            </c:dLbl>
            <c:dLbl>
              <c:idx val="2"/>
              <c:layout>
                <c:manualLayout>
                  <c:x val="-4.2317241379310346E-2"/>
                  <c:y val="-2.79720279720280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C9-9448-A496-ED68F2EB2E72}"/>
                </c:ext>
              </c:extLst>
            </c:dLbl>
            <c:dLbl>
              <c:idx val="3"/>
              <c:layout>
                <c:manualLayout>
                  <c:x val="-4.2317241379310394E-2"/>
                  <c:y val="-2.79720279720280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C9-9448-A496-ED68F2EB2E72}"/>
                </c:ext>
              </c:extLst>
            </c:dLbl>
            <c:dLbl>
              <c:idx val="4"/>
              <c:layout>
                <c:manualLayout>
                  <c:x val="-4.2317241379310346E-2"/>
                  <c:y val="-3.26340326340326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C9-9448-A496-ED68F2EB2E72}"/>
                </c:ext>
              </c:extLst>
            </c:dLbl>
            <c:dLbl>
              <c:idx val="5"/>
              <c:layout>
                <c:manualLayout>
                  <c:x val="-4.2317132772196578E-2"/>
                  <c:y val="-2.7971844428537385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4289655172413784E-2"/>
                      <c:h val="6.5198318741625821E-2"/>
                    </c:manualLayout>
                  </c15:layout>
                </c:ext>
                <c:ext xmlns:c16="http://schemas.microsoft.com/office/drawing/2014/chart" uri="{C3380CC4-5D6E-409C-BE32-E72D297353CC}">
                  <c16:uniqueId val="{00000005-EAC9-9448-A496-ED68F2EB2E72}"/>
                </c:ext>
              </c:extLst>
            </c:dLbl>
            <c:dLbl>
              <c:idx val="6"/>
              <c:layout>
                <c:manualLayout>
                  <c:x val="-4.2317241379310346E-2"/>
                  <c:y val="-2.79720279720280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C9-9448-A496-ED68F2EB2E72}"/>
                </c:ext>
              </c:extLst>
            </c:dLbl>
            <c:dLbl>
              <c:idx val="7"/>
              <c:layout>
                <c:manualLayout>
                  <c:x val="-3.9558620689655169E-2"/>
                  <c:y val="-3.26340326340326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C9-9448-A496-ED68F2EB2E72}"/>
                </c:ext>
              </c:extLst>
            </c:dLbl>
            <c:dLbl>
              <c:idx val="8"/>
              <c:layout>
                <c:manualLayout>
                  <c:x val="-4.2317241379310346E-2"/>
                  <c:y val="-2.79720279720280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C9-9448-A496-ED68F2EB2E7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Hoja3!$E$2:$E$10</c:f>
              <c:numCache>
                <c:formatCode>General</c:formatCode>
                <c:ptCount val="9"/>
                <c:pt idx="0">
                  <c:v>10185.9</c:v>
                </c:pt>
                <c:pt idx="1">
                  <c:v>12223.1</c:v>
                </c:pt>
                <c:pt idx="2">
                  <c:v>14260.3</c:v>
                </c:pt>
                <c:pt idx="3">
                  <c:v>11459.2</c:v>
                </c:pt>
                <c:pt idx="4">
                  <c:v>13751</c:v>
                </c:pt>
                <c:pt idx="5">
                  <c:v>16042.9</c:v>
                </c:pt>
                <c:pt idx="6">
                  <c:v>12732.4</c:v>
                </c:pt>
                <c:pt idx="7">
                  <c:v>15278.9</c:v>
                </c:pt>
                <c:pt idx="8">
                  <c:v>17825.400000000001</c:v>
                </c:pt>
              </c:numCache>
            </c:numRef>
          </c:cat>
          <c:val>
            <c:numRef>
              <c:f>Hoja3!$F$2:$F$10</c:f>
              <c:numCache>
                <c:formatCode>General</c:formatCode>
                <c:ptCount val="9"/>
                <c:pt idx="0">
                  <c:v>217</c:v>
                </c:pt>
                <c:pt idx="1">
                  <c:v>213</c:v>
                </c:pt>
                <c:pt idx="2">
                  <c:v>212</c:v>
                </c:pt>
                <c:pt idx="3">
                  <c:v>213</c:v>
                </c:pt>
                <c:pt idx="4">
                  <c:v>210</c:v>
                </c:pt>
                <c:pt idx="5">
                  <c:v>208</c:v>
                </c:pt>
                <c:pt idx="6">
                  <c:v>212</c:v>
                </c:pt>
                <c:pt idx="7">
                  <c:v>209</c:v>
                </c:pt>
                <c:pt idx="8">
                  <c:v>208</c:v>
                </c:pt>
              </c:numCache>
            </c:numRef>
          </c:val>
          <c:smooth val="0"/>
          <c:extLst>
            <c:ext xmlns:c16="http://schemas.microsoft.com/office/drawing/2014/chart" uri="{C3380CC4-5D6E-409C-BE32-E72D297353CC}">
              <c16:uniqueId val="{00000009-EAC9-9448-A496-ED68F2EB2E72}"/>
            </c:ext>
          </c:extLst>
        </c:ser>
        <c:ser>
          <c:idx val="1"/>
          <c:order val="1"/>
          <c:tx>
            <c:strRef>
              <c:f>Hoja3!$G$1</c:f>
              <c:strCache>
                <c:ptCount val="1"/>
                <c:pt idx="0">
                  <c:v>tiempo de simulacion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4.2317241379310346E-2"/>
                  <c:y val="2.79720279720279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C9-9448-A496-ED68F2EB2E72}"/>
                </c:ext>
              </c:extLst>
            </c:dLbl>
            <c:dLbl>
              <c:idx val="1"/>
              <c:layout>
                <c:manualLayout>
                  <c:x val="-4.2317241379310346E-2"/>
                  <c:y val="2.79720279720279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C9-9448-A496-ED68F2EB2E72}"/>
                </c:ext>
              </c:extLst>
            </c:dLbl>
            <c:dLbl>
              <c:idx val="2"/>
              <c:layout>
                <c:manualLayout>
                  <c:x val="-4.2317241379310346E-2"/>
                  <c:y val="2.33100233100232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AC9-9448-A496-ED68F2EB2E72}"/>
                </c:ext>
              </c:extLst>
            </c:dLbl>
            <c:dLbl>
              <c:idx val="3"/>
              <c:layout>
                <c:manualLayout>
                  <c:x val="-4.2317241379310394E-2"/>
                  <c:y val="5.1282051282051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AC9-9448-A496-ED68F2EB2E72}"/>
                </c:ext>
              </c:extLst>
            </c:dLbl>
            <c:dLbl>
              <c:idx val="4"/>
              <c:layout>
                <c:manualLayout>
                  <c:x val="-4.2317241379310346E-2"/>
                  <c:y val="2.33100233100232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AC9-9448-A496-ED68F2EB2E72}"/>
                </c:ext>
              </c:extLst>
            </c:dLbl>
            <c:dLbl>
              <c:idx val="5"/>
              <c:layout>
                <c:manualLayout>
                  <c:x val="-4.2317241379310346E-2"/>
                  <c:y val="2.33100233100233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AC9-9448-A496-ED68F2EB2E72}"/>
                </c:ext>
              </c:extLst>
            </c:dLbl>
            <c:dLbl>
              <c:idx val="6"/>
              <c:layout>
                <c:manualLayout>
                  <c:x val="-4.2317241379310346E-2"/>
                  <c:y val="3.26340326340326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AC9-9448-A496-ED68F2EB2E72}"/>
                </c:ext>
              </c:extLst>
            </c:dLbl>
            <c:dLbl>
              <c:idx val="7"/>
              <c:layout>
                <c:manualLayout>
                  <c:x val="-4.2317241379310241E-2"/>
                  <c:y val="2.33100233100233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AC9-9448-A496-ED68F2EB2E72}"/>
                </c:ext>
              </c:extLst>
            </c:dLbl>
            <c:dLbl>
              <c:idx val="8"/>
              <c:layout>
                <c:manualLayout>
                  <c:x val="-4.2317241379310346E-2"/>
                  <c:y val="2.33100233100232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AC9-9448-A496-ED68F2EB2E7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Hoja3!$G$2:$G$10</c:f>
              <c:numCache>
                <c:formatCode>General</c:formatCode>
                <c:ptCount val="9"/>
                <c:pt idx="0">
                  <c:v>215</c:v>
                </c:pt>
                <c:pt idx="1">
                  <c:v>211</c:v>
                </c:pt>
                <c:pt idx="2">
                  <c:v>209</c:v>
                </c:pt>
                <c:pt idx="3">
                  <c:v>212</c:v>
                </c:pt>
                <c:pt idx="4">
                  <c:v>209</c:v>
                </c:pt>
                <c:pt idx="5">
                  <c:v>206</c:v>
                </c:pt>
                <c:pt idx="6">
                  <c:v>210</c:v>
                </c:pt>
                <c:pt idx="7">
                  <c:v>207</c:v>
                </c:pt>
                <c:pt idx="8">
                  <c:v>205</c:v>
                </c:pt>
              </c:numCache>
            </c:numRef>
          </c:val>
          <c:smooth val="0"/>
          <c:extLst>
            <c:ext xmlns:c16="http://schemas.microsoft.com/office/drawing/2014/chart" uri="{C3380CC4-5D6E-409C-BE32-E72D297353CC}">
              <c16:uniqueId val="{00000013-EAC9-9448-A496-ED68F2EB2E72}"/>
            </c:ext>
          </c:extLst>
        </c:ser>
        <c:dLbls>
          <c:dLblPos val="ctr"/>
          <c:showLegendKey val="0"/>
          <c:showVal val="1"/>
          <c:showCatName val="0"/>
          <c:showSerName val="0"/>
          <c:showPercent val="0"/>
          <c:showBubbleSize val="0"/>
        </c:dLbls>
        <c:marker val="1"/>
        <c:smooth val="0"/>
        <c:axId val="1516762720"/>
        <c:axId val="1520033968"/>
      </c:lineChart>
      <c:catAx>
        <c:axId val="15167627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_tradnl"/>
                  <a:t>Velocidad de avance [mm/min]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20033968"/>
        <c:crosses val="autoZero"/>
        <c:auto val="1"/>
        <c:lblAlgn val="ctr"/>
        <c:lblOffset val="100"/>
        <c:noMultiLvlLbl val="0"/>
      </c:catAx>
      <c:valAx>
        <c:axId val="1520033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_tradnl"/>
                  <a:t>Tiempo [s]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16762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_tradnl"/>
              <a:t>Velocidad de avance Vs Tiempo de mecanizado y de simulación</a:t>
            </a:r>
            <a:endParaRPr lang="es-EC"/>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Hoja3!$F$1</c:f>
              <c:strCache>
                <c:ptCount val="1"/>
                <c:pt idx="0">
                  <c:v>tiempo mecanizado</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Hoja3!$E$11:$E$19</c:f>
              <c:numCache>
                <c:formatCode>General</c:formatCode>
                <c:ptCount val="9"/>
                <c:pt idx="0">
                  <c:v>10185.9</c:v>
                </c:pt>
                <c:pt idx="1">
                  <c:v>12223.1</c:v>
                </c:pt>
                <c:pt idx="2">
                  <c:v>14260.3</c:v>
                </c:pt>
                <c:pt idx="3">
                  <c:v>11459.2</c:v>
                </c:pt>
                <c:pt idx="4">
                  <c:v>13751</c:v>
                </c:pt>
                <c:pt idx="5">
                  <c:v>16042.9</c:v>
                </c:pt>
                <c:pt idx="6">
                  <c:v>12732.4</c:v>
                </c:pt>
                <c:pt idx="7">
                  <c:v>15278.9</c:v>
                </c:pt>
                <c:pt idx="8">
                  <c:v>17825.400000000001</c:v>
                </c:pt>
              </c:numCache>
            </c:numRef>
          </c:cat>
          <c:val>
            <c:numRef>
              <c:f>Hoja3!$F$11:$F$19</c:f>
              <c:numCache>
                <c:formatCode>General</c:formatCode>
                <c:ptCount val="9"/>
                <c:pt idx="0">
                  <c:v>25</c:v>
                </c:pt>
                <c:pt idx="1">
                  <c:v>22</c:v>
                </c:pt>
                <c:pt idx="2">
                  <c:v>19</c:v>
                </c:pt>
                <c:pt idx="3">
                  <c:v>23</c:v>
                </c:pt>
                <c:pt idx="4">
                  <c:v>18</c:v>
                </c:pt>
                <c:pt idx="5">
                  <c:v>17</c:v>
                </c:pt>
                <c:pt idx="6">
                  <c:v>17</c:v>
                </c:pt>
                <c:pt idx="7">
                  <c:v>15</c:v>
                </c:pt>
                <c:pt idx="8">
                  <c:v>14</c:v>
                </c:pt>
              </c:numCache>
            </c:numRef>
          </c:val>
          <c:smooth val="0"/>
          <c:extLst>
            <c:ext xmlns:c16="http://schemas.microsoft.com/office/drawing/2014/chart" uri="{C3380CC4-5D6E-409C-BE32-E72D297353CC}">
              <c16:uniqueId val="{00000000-45C3-4C41-9760-4FB3220DB11C}"/>
            </c:ext>
          </c:extLst>
        </c:ser>
        <c:ser>
          <c:idx val="1"/>
          <c:order val="1"/>
          <c:tx>
            <c:strRef>
              <c:f>Hoja3!$G$1</c:f>
              <c:strCache>
                <c:ptCount val="1"/>
                <c:pt idx="0">
                  <c:v>tiempo de simulacion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Hoja3!$E$11:$E$19</c:f>
              <c:numCache>
                <c:formatCode>General</c:formatCode>
                <c:ptCount val="9"/>
                <c:pt idx="0">
                  <c:v>10185.9</c:v>
                </c:pt>
                <c:pt idx="1">
                  <c:v>12223.1</c:v>
                </c:pt>
                <c:pt idx="2">
                  <c:v>14260.3</c:v>
                </c:pt>
                <c:pt idx="3">
                  <c:v>11459.2</c:v>
                </c:pt>
                <c:pt idx="4">
                  <c:v>13751</c:v>
                </c:pt>
                <c:pt idx="5">
                  <c:v>16042.9</c:v>
                </c:pt>
                <c:pt idx="6">
                  <c:v>12732.4</c:v>
                </c:pt>
                <c:pt idx="7">
                  <c:v>15278.9</c:v>
                </c:pt>
                <c:pt idx="8">
                  <c:v>17825.400000000001</c:v>
                </c:pt>
              </c:numCache>
            </c:numRef>
          </c:cat>
          <c:val>
            <c:numRef>
              <c:f>Hoja3!$G$11:$G$19</c:f>
              <c:numCache>
                <c:formatCode>General</c:formatCode>
                <c:ptCount val="9"/>
                <c:pt idx="0">
                  <c:v>19</c:v>
                </c:pt>
                <c:pt idx="1">
                  <c:v>16</c:v>
                </c:pt>
                <c:pt idx="2">
                  <c:v>13</c:v>
                </c:pt>
                <c:pt idx="3">
                  <c:v>17</c:v>
                </c:pt>
                <c:pt idx="4">
                  <c:v>14</c:v>
                </c:pt>
                <c:pt idx="5">
                  <c:v>12</c:v>
                </c:pt>
                <c:pt idx="6">
                  <c:v>15</c:v>
                </c:pt>
                <c:pt idx="7">
                  <c:v>12</c:v>
                </c:pt>
                <c:pt idx="8">
                  <c:v>11</c:v>
                </c:pt>
              </c:numCache>
            </c:numRef>
          </c:val>
          <c:smooth val="0"/>
          <c:extLst>
            <c:ext xmlns:c16="http://schemas.microsoft.com/office/drawing/2014/chart" uri="{C3380CC4-5D6E-409C-BE32-E72D297353CC}">
              <c16:uniqueId val="{00000001-45C3-4C41-9760-4FB3220DB11C}"/>
            </c:ext>
          </c:extLst>
        </c:ser>
        <c:dLbls>
          <c:dLblPos val="ctr"/>
          <c:showLegendKey val="0"/>
          <c:showVal val="1"/>
          <c:showCatName val="0"/>
          <c:showSerName val="0"/>
          <c:showPercent val="0"/>
          <c:showBubbleSize val="0"/>
        </c:dLbls>
        <c:smooth val="0"/>
        <c:axId val="1882428864"/>
        <c:axId val="1882343088"/>
      </c:lineChart>
      <c:catAx>
        <c:axId val="18824288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_tradnl"/>
                  <a:t>Velocidad de avance [mm/min]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82343088"/>
        <c:crosses val="autoZero"/>
        <c:auto val="1"/>
        <c:lblAlgn val="ctr"/>
        <c:lblOffset val="100"/>
        <c:noMultiLvlLbl val="0"/>
      </c:catAx>
      <c:valAx>
        <c:axId val="1882343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_tradnl"/>
                  <a:t>Tiempo [s]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82428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_tradnl"/>
              <a:t>Velocidad de Corte Vs. Tiempo de mecanizado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Hoja3!$AD$3</c:f>
              <c:strCache>
                <c:ptCount val="1"/>
                <c:pt idx="0">
                  <c:v>Mecanizado convencional</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Hoja3!$C$2:$C$19</c:f>
              <c:numCache>
                <c:formatCode>General</c:formatCode>
                <c:ptCount val="18"/>
                <c:pt idx="0">
                  <c:v>800</c:v>
                </c:pt>
                <c:pt idx="1">
                  <c:v>800</c:v>
                </c:pt>
                <c:pt idx="2">
                  <c:v>800</c:v>
                </c:pt>
                <c:pt idx="3">
                  <c:v>900</c:v>
                </c:pt>
                <c:pt idx="4">
                  <c:v>900</c:v>
                </c:pt>
                <c:pt idx="5">
                  <c:v>900</c:v>
                </c:pt>
                <c:pt idx="6">
                  <c:v>1000</c:v>
                </c:pt>
                <c:pt idx="7">
                  <c:v>1000</c:v>
                </c:pt>
                <c:pt idx="8">
                  <c:v>1000</c:v>
                </c:pt>
                <c:pt idx="9">
                  <c:v>800</c:v>
                </c:pt>
                <c:pt idx="10">
                  <c:v>800</c:v>
                </c:pt>
                <c:pt idx="11">
                  <c:v>800</c:v>
                </c:pt>
                <c:pt idx="12">
                  <c:v>900</c:v>
                </c:pt>
                <c:pt idx="13">
                  <c:v>900</c:v>
                </c:pt>
                <c:pt idx="14">
                  <c:v>900</c:v>
                </c:pt>
                <c:pt idx="15">
                  <c:v>1000</c:v>
                </c:pt>
                <c:pt idx="16">
                  <c:v>1000</c:v>
                </c:pt>
                <c:pt idx="17">
                  <c:v>1000</c:v>
                </c:pt>
              </c:numCache>
            </c:numRef>
          </c:cat>
          <c:val>
            <c:numRef>
              <c:f>Hoja3!$F$2:$F$10</c:f>
              <c:numCache>
                <c:formatCode>General</c:formatCode>
                <c:ptCount val="9"/>
                <c:pt idx="0">
                  <c:v>217</c:v>
                </c:pt>
                <c:pt idx="1">
                  <c:v>213</c:v>
                </c:pt>
                <c:pt idx="2">
                  <c:v>212</c:v>
                </c:pt>
                <c:pt idx="3">
                  <c:v>213</c:v>
                </c:pt>
                <c:pt idx="4">
                  <c:v>210</c:v>
                </c:pt>
                <c:pt idx="5">
                  <c:v>208</c:v>
                </c:pt>
                <c:pt idx="6">
                  <c:v>212</c:v>
                </c:pt>
                <c:pt idx="7">
                  <c:v>209</c:v>
                </c:pt>
                <c:pt idx="8">
                  <c:v>208</c:v>
                </c:pt>
              </c:numCache>
            </c:numRef>
          </c:val>
          <c:smooth val="0"/>
          <c:extLst>
            <c:ext xmlns:c16="http://schemas.microsoft.com/office/drawing/2014/chart" uri="{C3380CC4-5D6E-409C-BE32-E72D297353CC}">
              <c16:uniqueId val="{00000000-EAFC-A948-B104-BB1C5049FC1D}"/>
            </c:ext>
          </c:extLst>
        </c:ser>
        <c:ser>
          <c:idx val="1"/>
          <c:order val="1"/>
          <c:tx>
            <c:strRef>
              <c:f>Hoja3!$AD$4</c:f>
              <c:strCache>
                <c:ptCount val="1"/>
                <c:pt idx="0">
                  <c:v>Mecanizado trocoidal</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Hoja3!$C$2:$C$19</c:f>
              <c:numCache>
                <c:formatCode>General</c:formatCode>
                <c:ptCount val="18"/>
                <c:pt idx="0">
                  <c:v>800</c:v>
                </c:pt>
                <c:pt idx="1">
                  <c:v>800</c:v>
                </c:pt>
                <c:pt idx="2">
                  <c:v>800</c:v>
                </c:pt>
                <c:pt idx="3">
                  <c:v>900</c:v>
                </c:pt>
                <c:pt idx="4">
                  <c:v>900</c:v>
                </c:pt>
                <c:pt idx="5">
                  <c:v>900</c:v>
                </c:pt>
                <c:pt idx="6">
                  <c:v>1000</c:v>
                </c:pt>
                <c:pt idx="7">
                  <c:v>1000</c:v>
                </c:pt>
                <c:pt idx="8">
                  <c:v>1000</c:v>
                </c:pt>
                <c:pt idx="9">
                  <c:v>800</c:v>
                </c:pt>
                <c:pt idx="10">
                  <c:v>800</c:v>
                </c:pt>
                <c:pt idx="11">
                  <c:v>800</c:v>
                </c:pt>
                <c:pt idx="12">
                  <c:v>900</c:v>
                </c:pt>
                <c:pt idx="13">
                  <c:v>900</c:v>
                </c:pt>
                <c:pt idx="14">
                  <c:v>900</c:v>
                </c:pt>
                <c:pt idx="15">
                  <c:v>1000</c:v>
                </c:pt>
                <c:pt idx="16">
                  <c:v>1000</c:v>
                </c:pt>
                <c:pt idx="17">
                  <c:v>1000</c:v>
                </c:pt>
              </c:numCache>
            </c:numRef>
          </c:cat>
          <c:val>
            <c:numRef>
              <c:f>Hoja3!$F$11:$F$19</c:f>
              <c:numCache>
                <c:formatCode>General</c:formatCode>
                <c:ptCount val="9"/>
                <c:pt idx="0">
                  <c:v>25</c:v>
                </c:pt>
                <c:pt idx="1">
                  <c:v>22</c:v>
                </c:pt>
                <c:pt idx="2">
                  <c:v>19</c:v>
                </c:pt>
                <c:pt idx="3">
                  <c:v>23</c:v>
                </c:pt>
                <c:pt idx="4">
                  <c:v>18</c:v>
                </c:pt>
                <c:pt idx="5">
                  <c:v>17</c:v>
                </c:pt>
                <c:pt idx="6">
                  <c:v>17</c:v>
                </c:pt>
                <c:pt idx="7">
                  <c:v>15</c:v>
                </c:pt>
                <c:pt idx="8">
                  <c:v>14</c:v>
                </c:pt>
              </c:numCache>
            </c:numRef>
          </c:val>
          <c:smooth val="0"/>
          <c:extLst>
            <c:ext xmlns:c16="http://schemas.microsoft.com/office/drawing/2014/chart" uri="{C3380CC4-5D6E-409C-BE32-E72D297353CC}">
              <c16:uniqueId val="{00000001-EAFC-A948-B104-BB1C5049FC1D}"/>
            </c:ext>
          </c:extLst>
        </c:ser>
        <c:dLbls>
          <c:dLblPos val="t"/>
          <c:showLegendKey val="0"/>
          <c:showVal val="1"/>
          <c:showCatName val="0"/>
          <c:showSerName val="0"/>
          <c:showPercent val="0"/>
          <c:showBubbleSize val="0"/>
        </c:dLbls>
        <c:smooth val="0"/>
        <c:axId val="1886468512"/>
        <c:axId val="1886472752"/>
      </c:lineChart>
      <c:catAx>
        <c:axId val="18864685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_tradnl"/>
                  <a:t>Velocidad de corte [m/min]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86472752"/>
        <c:crosses val="autoZero"/>
        <c:auto val="1"/>
        <c:lblAlgn val="ctr"/>
        <c:lblOffset val="100"/>
        <c:noMultiLvlLbl val="0"/>
      </c:catAx>
      <c:valAx>
        <c:axId val="1886472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_tradnl"/>
                  <a:t>Tiempo [s]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86468512"/>
        <c:crosses val="autoZero"/>
        <c:crossBetween val="between"/>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_tradnl"/>
              <a:t>Reducción del tiempo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Hoja3!$J$1</c:f>
              <c:strCache>
                <c:ptCount val="1"/>
                <c:pt idx="0">
                  <c:v>reduccion del tiempo</c:v>
                </c:pt>
              </c:strCache>
            </c:strRef>
          </c:tx>
          <c:spPr>
            <a:solidFill>
              <a:schemeClr val="accent6"/>
            </a:solidFill>
            <a:ln>
              <a:noFill/>
            </a:ln>
            <a:effectLst/>
          </c:spPr>
          <c:invertIfNegative val="0"/>
          <c:dPt>
            <c:idx val="8"/>
            <c:invertIfNegative val="0"/>
            <c:bubble3D val="0"/>
            <c:spPr>
              <a:solidFill>
                <a:srgbClr val="FF0000"/>
              </a:solidFill>
              <a:ln>
                <a:noFill/>
              </a:ln>
              <a:effectLst/>
            </c:spPr>
            <c:extLst>
              <c:ext xmlns:c16="http://schemas.microsoft.com/office/drawing/2014/chart" uri="{C3380CC4-5D6E-409C-BE32-E72D297353CC}">
                <c16:uniqueId val="{00000001-B359-D947-AC9A-391757D6AD6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6"/>
                </a:solidFill>
                <a:prstDash val="sysDot"/>
              </a:ln>
              <a:effectLst/>
            </c:spPr>
            <c:trendlineType val="poly"/>
            <c:order val="2"/>
            <c:dispRSqr val="0"/>
            <c:dispEq val="0"/>
          </c:trendline>
          <c:cat>
            <c:numRef>
              <c:f>Hoja3!$C$2:$C$10</c:f>
              <c:numCache>
                <c:formatCode>General</c:formatCode>
                <c:ptCount val="9"/>
                <c:pt idx="0">
                  <c:v>800</c:v>
                </c:pt>
                <c:pt idx="1">
                  <c:v>800</c:v>
                </c:pt>
                <c:pt idx="2">
                  <c:v>800</c:v>
                </c:pt>
                <c:pt idx="3">
                  <c:v>900</c:v>
                </c:pt>
                <c:pt idx="4">
                  <c:v>900</c:v>
                </c:pt>
                <c:pt idx="5">
                  <c:v>900</c:v>
                </c:pt>
                <c:pt idx="6">
                  <c:v>1000</c:v>
                </c:pt>
                <c:pt idx="7">
                  <c:v>1000</c:v>
                </c:pt>
                <c:pt idx="8">
                  <c:v>1000</c:v>
                </c:pt>
              </c:numCache>
            </c:numRef>
          </c:cat>
          <c:val>
            <c:numRef>
              <c:f>Hoja3!$J$2:$J$10</c:f>
              <c:numCache>
                <c:formatCode>0.00</c:formatCode>
                <c:ptCount val="9"/>
                <c:pt idx="0">
                  <c:v>88.47926267281106</c:v>
                </c:pt>
                <c:pt idx="1">
                  <c:v>89.671361502347423</c:v>
                </c:pt>
                <c:pt idx="2">
                  <c:v>91.037735849056602</c:v>
                </c:pt>
                <c:pt idx="3">
                  <c:v>89.201877934272304</c:v>
                </c:pt>
                <c:pt idx="4">
                  <c:v>91.428571428571431</c:v>
                </c:pt>
                <c:pt idx="5">
                  <c:v>91.82692307692308</c:v>
                </c:pt>
                <c:pt idx="6">
                  <c:v>91.981132075471692</c:v>
                </c:pt>
                <c:pt idx="7">
                  <c:v>92.822966507177028</c:v>
                </c:pt>
                <c:pt idx="8">
                  <c:v>93.269230769230774</c:v>
                </c:pt>
              </c:numCache>
            </c:numRef>
          </c:val>
          <c:extLst>
            <c:ext xmlns:c16="http://schemas.microsoft.com/office/drawing/2014/chart" uri="{C3380CC4-5D6E-409C-BE32-E72D297353CC}">
              <c16:uniqueId val="{00000003-B359-D947-AC9A-391757D6AD6C}"/>
            </c:ext>
          </c:extLst>
        </c:ser>
        <c:dLbls>
          <c:dLblPos val="outEnd"/>
          <c:showLegendKey val="0"/>
          <c:showVal val="1"/>
          <c:showCatName val="0"/>
          <c:showSerName val="0"/>
          <c:showPercent val="0"/>
          <c:showBubbleSize val="0"/>
        </c:dLbls>
        <c:gapWidth val="219"/>
        <c:overlap val="-27"/>
        <c:axId val="1886109760"/>
        <c:axId val="1885944544"/>
      </c:barChart>
      <c:catAx>
        <c:axId val="18861097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_tradnl"/>
                  <a:t>Velocidad de corte [m/min]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85944544"/>
        <c:crosses val="autoZero"/>
        <c:auto val="1"/>
        <c:lblAlgn val="ctr"/>
        <c:lblOffset val="100"/>
        <c:noMultiLvlLbl val="0"/>
      </c:catAx>
      <c:valAx>
        <c:axId val="1885944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_tradnl"/>
                  <a:t>Reducción del tiempo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86109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_tradnl"/>
              <a:t>Velocidad de corte Vs. Temperatura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Hoja4!$O$2</c:f>
              <c:strCache>
                <c:ptCount val="1"/>
                <c:pt idx="0">
                  <c:v>E. Convencional</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Hoja4!$C$3:$C$11</c:f>
              <c:numCache>
                <c:formatCode>General</c:formatCode>
                <c:ptCount val="9"/>
                <c:pt idx="0">
                  <c:v>800</c:v>
                </c:pt>
                <c:pt idx="1">
                  <c:v>800</c:v>
                </c:pt>
                <c:pt idx="2">
                  <c:v>800</c:v>
                </c:pt>
                <c:pt idx="3">
                  <c:v>900</c:v>
                </c:pt>
                <c:pt idx="4">
                  <c:v>900</c:v>
                </c:pt>
                <c:pt idx="5">
                  <c:v>900</c:v>
                </c:pt>
                <c:pt idx="6">
                  <c:v>1000</c:v>
                </c:pt>
                <c:pt idx="7">
                  <c:v>1000</c:v>
                </c:pt>
                <c:pt idx="8">
                  <c:v>1000</c:v>
                </c:pt>
              </c:numCache>
            </c:numRef>
          </c:cat>
          <c:val>
            <c:numRef>
              <c:f>Hoja4!$J$3:$J$11</c:f>
              <c:numCache>
                <c:formatCode>General</c:formatCode>
                <c:ptCount val="9"/>
                <c:pt idx="0">
                  <c:v>32.700000000000003</c:v>
                </c:pt>
                <c:pt idx="1">
                  <c:v>30.5</c:v>
                </c:pt>
                <c:pt idx="2">
                  <c:v>30.2</c:v>
                </c:pt>
                <c:pt idx="3">
                  <c:v>31.6</c:v>
                </c:pt>
                <c:pt idx="4">
                  <c:v>30.4</c:v>
                </c:pt>
                <c:pt idx="5">
                  <c:v>30.1</c:v>
                </c:pt>
                <c:pt idx="6">
                  <c:v>29.4</c:v>
                </c:pt>
                <c:pt idx="7">
                  <c:v>29.2</c:v>
                </c:pt>
                <c:pt idx="8">
                  <c:v>28.9</c:v>
                </c:pt>
              </c:numCache>
            </c:numRef>
          </c:val>
          <c:smooth val="0"/>
          <c:extLst>
            <c:ext xmlns:c16="http://schemas.microsoft.com/office/drawing/2014/chart" uri="{C3380CC4-5D6E-409C-BE32-E72D297353CC}">
              <c16:uniqueId val="{00000000-9E12-354E-A618-55EBF99F5E15}"/>
            </c:ext>
          </c:extLst>
        </c:ser>
        <c:ser>
          <c:idx val="1"/>
          <c:order val="1"/>
          <c:tx>
            <c:strRef>
              <c:f>Hoja4!$O$3</c:f>
              <c:strCache>
                <c:ptCount val="1"/>
                <c:pt idx="0">
                  <c:v>E. Trocoidal</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Hoja4!$C$3:$C$11</c:f>
              <c:numCache>
                <c:formatCode>General</c:formatCode>
                <c:ptCount val="9"/>
                <c:pt idx="0">
                  <c:v>800</c:v>
                </c:pt>
                <c:pt idx="1">
                  <c:v>800</c:v>
                </c:pt>
                <c:pt idx="2">
                  <c:v>800</c:v>
                </c:pt>
                <c:pt idx="3">
                  <c:v>900</c:v>
                </c:pt>
                <c:pt idx="4">
                  <c:v>900</c:v>
                </c:pt>
                <c:pt idx="5">
                  <c:v>900</c:v>
                </c:pt>
                <c:pt idx="6">
                  <c:v>1000</c:v>
                </c:pt>
                <c:pt idx="7">
                  <c:v>1000</c:v>
                </c:pt>
                <c:pt idx="8">
                  <c:v>1000</c:v>
                </c:pt>
              </c:numCache>
            </c:numRef>
          </c:cat>
          <c:val>
            <c:numRef>
              <c:f>Hoja4!$J$12:$J$20</c:f>
              <c:numCache>
                <c:formatCode>General</c:formatCode>
                <c:ptCount val="9"/>
                <c:pt idx="0">
                  <c:v>28</c:v>
                </c:pt>
                <c:pt idx="1">
                  <c:v>27.8</c:v>
                </c:pt>
                <c:pt idx="2">
                  <c:v>27.7</c:v>
                </c:pt>
                <c:pt idx="3">
                  <c:v>27.5</c:v>
                </c:pt>
                <c:pt idx="4">
                  <c:v>27.2</c:v>
                </c:pt>
                <c:pt idx="5">
                  <c:v>26.4</c:v>
                </c:pt>
                <c:pt idx="6">
                  <c:v>25.7</c:v>
                </c:pt>
                <c:pt idx="7">
                  <c:v>25.7</c:v>
                </c:pt>
                <c:pt idx="8">
                  <c:v>25.3</c:v>
                </c:pt>
              </c:numCache>
            </c:numRef>
          </c:val>
          <c:smooth val="0"/>
          <c:extLst>
            <c:ext xmlns:c16="http://schemas.microsoft.com/office/drawing/2014/chart" uri="{C3380CC4-5D6E-409C-BE32-E72D297353CC}">
              <c16:uniqueId val="{00000001-9E12-354E-A618-55EBF99F5E15}"/>
            </c:ext>
          </c:extLst>
        </c:ser>
        <c:dLbls>
          <c:dLblPos val="t"/>
          <c:showLegendKey val="0"/>
          <c:showVal val="1"/>
          <c:showCatName val="0"/>
          <c:showSerName val="0"/>
          <c:showPercent val="0"/>
          <c:showBubbleSize val="0"/>
        </c:dLbls>
        <c:smooth val="0"/>
        <c:axId val="1923843072"/>
        <c:axId val="1923882208"/>
      </c:lineChart>
      <c:catAx>
        <c:axId val="19238430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_tradnl"/>
                  <a:t>Velocidad de corte [m/min]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923882208"/>
        <c:crosses val="autoZero"/>
        <c:auto val="1"/>
        <c:lblAlgn val="ctr"/>
        <c:lblOffset val="100"/>
        <c:noMultiLvlLbl val="0"/>
      </c:catAx>
      <c:valAx>
        <c:axId val="1923882208"/>
        <c:scaling>
          <c:orientation val="minMax"/>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s-ES_tradnl" sz="1100" b="0" i="0" baseline="0">
                    <a:effectLst/>
                  </a:rPr>
                  <a:t>Temperatura [</a:t>
                </a:r>
                <a:r>
                  <a:rPr lang="es-ES_tradnl" sz="1100" b="1" i="0" baseline="0">
                    <a:effectLst/>
                    <a:sym typeface="Symbol" pitchFamily="2" charset="2"/>
                  </a:rPr>
                  <a:t></a:t>
                </a:r>
                <a:r>
                  <a:rPr lang="es-EC" sz="1100" b="0" i="0" baseline="0">
                    <a:effectLst/>
                  </a:rPr>
                  <a:t> </a:t>
                </a:r>
                <a:r>
                  <a:rPr lang="es-ES_tradnl" sz="1100" b="0" i="0" baseline="0">
                    <a:effectLst/>
                  </a:rPr>
                  <a:t>C]</a:t>
                </a:r>
                <a:endParaRPr lang="es-EC" sz="60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s-ES_tradnl"/>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923843072"/>
        <c:crosses val="autoZero"/>
        <c:crossBetween val="between"/>
      </c:valAx>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ata14.xml.rels><?xml version="1.0" encoding="UTF-8" standalone="yes"?>
<Relationships xmlns="http://schemas.openxmlformats.org/package/2006/relationships"><Relationship Id="rId1" Type="http://schemas.openxmlformats.org/officeDocument/2006/relationships/image" Target="../media/image50.png"/></Relationships>
</file>

<file path=ppt/diagrams/_rels/data1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eg"/><Relationship Id="rId1" Type="http://schemas.openxmlformats.org/officeDocument/2006/relationships/image" Target="../media/image51.jpeg"/></Relationships>
</file>

<file path=ppt/diagrams/_rels/data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image" Target="../media/image20.jp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eg"/><Relationship Id="rId1" Type="http://schemas.openxmlformats.org/officeDocument/2006/relationships/image" Target="../media/image51.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image" Target="../media/image20.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D4A92-AD04-4705-BA93-97BDC80DDE3F}"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s-MX"/>
        </a:p>
      </dgm:t>
    </dgm:pt>
    <dgm:pt modelId="{2DF54E82-FA88-4497-975C-12D4A6B44482}">
      <dgm:prSet phldrT="[Text]"/>
      <dgm:spPr/>
      <dgm:t>
        <a:bodyPr/>
        <a:lstStyle/>
        <a:p>
          <a:r>
            <a:rPr lang="es-EC" dirty="0"/>
            <a:t>Contenido</a:t>
          </a:r>
          <a:endParaRPr lang="es-MX" dirty="0"/>
        </a:p>
      </dgm:t>
    </dgm:pt>
    <dgm:pt modelId="{8FF99759-857E-4262-A05F-2DC6E7D76D86}" type="parTrans" cxnId="{CC5CD921-9449-4DA6-A8F4-540AFD5BD0BB}">
      <dgm:prSet/>
      <dgm:spPr/>
      <dgm:t>
        <a:bodyPr/>
        <a:lstStyle/>
        <a:p>
          <a:endParaRPr lang="es-MX"/>
        </a:p>
      </dgm:t>
    </dgm:pt>
    <dgm:pt modelId="{3AD3A5E4-B3EB-4A0B-A2B8-D0BAA7C31E08}" type="sibTrans" cxnId="{CC5CD921-9449-4DA6-A8F4-540AFD5BD0BB}">
      <dgm:prSet/>
      <dgm:spPr/>
      <dgm:t>
        <a:bodyPr/>
        <a:lstStyle/>
        <a:p>
          <a:endParaRPr lang="es-MX"/>
        </a:p>
      </dgm:t>
    </dgm:pt>
    <dgm:pt modelId="{BD06C3F0-8FEB-4B13-910E-9597A6262609}">
      <dgm:prSet phldrT="[Text]"/>
      <dgm:spPr/>
      <dgm:t>
        <a:bodyPr/>
        <a:lstStyle/>
        <a:p>
          <a:r>
            <a:rPr lang="es-EC" dirty="0"/>
            <a:t>Hipótesis</a:t>
          </a:r>
          <a:endParaRPr lang="es-MX" dirty="0"/>
        </a:p>
      </dgm:t>
    </dgm:pt>
    <dgm:pt modelId="{2AC2216D-97B8-4C67-8933-4E664AA1AE07}" type="parTrans" cxnId="{6F6AEC37-B889-42F3-B46C-1692B0623EFC}">
      <dgm:prSet/>
      <dgm:spPr/>
      <dgm:t>
        <a:bodyPr/>
        <a:lstStyle/>
        <a:p>
          <a:endParaRPr lang="es-MX"/>
        </a:p>
      </dgm:t>
    </dgm:pt>
    <dgm:pt modelId="{104D8FEC-1B5C-46A1-96E4-47575C7C6085}" type="sibTrans" cxnId="{6F6AEC37-B889-42F3-B46C-1692B0623EFC}">
      <dgm:prSet/>
      <dgm:spPr/>
      <dgm:t>
        <a:bodyPr/>
        <a:lstStyle/>
        <a:p>
          <a:endParaRPr lang="es-MX"/>
        </a:p>
      </dgm:t>
    </dgm:pt>
    <dgm:pt modelId="{95DDEECE-0A13-4DE1-A6C2-2E9C90A9C452}">
      <dgm:prSet phldrT="[Text]"/>
      <dgm:spPr/>
      <dgm:t>
        <a:bodyPr/>
        <a:lstStyle/>
        <a:p>
          <a:r>
            <a:rPr lang="es-EC" dirty="0"/>
            <a:t>Justificación e Importancia</a:t>
          </a:r>
          <a:endParaRPr lang="es-MX" dirty="0"/>
        </a:p>
      </dgm:t>
    </dgm:pt>
    <dgm:pt modelId="{8E365D13-C096-4E3E-B420-C3C62F5CF425}" type="parTrans" cxnId="{CBF57D59-498C-437B-8132-D34C4C6E0AC5}">
      <dgm:prSet/>
      <dgm:spPr/>
      <dgm:t>
        <a:bodyPr/>
        <a:lstStyle/>
        <a:p>
          <a:endParaRPr lang="es-MX"/>
        </a:p>
      </dgm:t>
    </dgm:pt>
    <dgm:pt modelId="{5F284F68-CEEC-4256-9A71-26DEA62B7AB9}" type="sibTrans" cxnId="{CBF57D59-498C-437B-8132-D34C4C6E0AC5}">
      <dgm:prSet/>
      <dgm:spPr/>
      <dgm:t>
        <a:bodyPr/>
        <a:lstStyle/>
        <a:p>
          <a:endParaRPr lang="es-MX"/>
        </a:p>
      </dgm:t>
    </dgm:pt>
    <dgm:pt modelId="{3EDCDCBE-322C-4DA1-A25F-6E5E26AAF4AE}">
      <dgm:prSet phldrT="[Text]"/>
      <dgm:spPr/>
      <dgm:t>
        <a:bodyPr/>
        <a:lstStyle/>
        <a:p>
          <a:r>
            <a:rPr lang="es-EC" dirty="0"/>
            <a:t>Objetivos</a:t>
          </a:r>
          <a:endParaRPr lang="es-MX" dirty="0"/>
        </a:p>
      </dgm:t>
    </dgm:pt>
    <dgm:pt modelId="{F991E843-B0EA-4897-BD8D-33C4FB8C4939}" type="parTrans" cxnId="{7DEF5B33-7F6B-4527-B794-BC34B0283867}">
      <dgm:prSet/>
      <dgm:spPr/>
      <dgm:t>
        <a:bodyPr/>
        <a:lstStyle/>
        <a:p>
          <a:endParaRPr lang="es-MX"/>
        </a:p>
      </dgm:t>
    </dgm:pt>
    <dgm:pt modelId="{43123A10-7B8E-4F1E-8D5F-275AB79DA7E0}" type="sibTrans" cxnId="{7DEF5B33-7F6B-4527-B794-BC34B0283867}">
      <dgm:prSet/>
      <dgm:spPr/>
      <dgm:t>
        <a:bodyPr/>
        <a:lstStyle/>
        <a:p>
          <a:endParaRPr lang="es-MX"/>
        </a:p>
      </dgm:t>
    </dgm:pt>
    <dgm:pt modelId="{35E471B5-4F17-4C44-B46A-993207F4E3CC}">
      <dgm:prSet phldrT="[Text]"/>
      <dgm:spPr/>
      <dgm:t>
        <a:bodyPr/>
        <a:lstStyle/>
        <a:p>
          <a:r>
            <a:rPr lang="es-EC" dirty="0"/>
            <a:t>Antecedentes</a:t>
          </a:r>
          <a:endParaRPr lang="es-MX" dirty="0"/>
        </a:p>
      </dgm:t>
    </dgm:pt>
    <dgm:pt modelId="{57206CD8-92AD-43BB-9BF4-2F3170AAD218}" type="parTrans" cxnId="{49C9E053-6A93-479C-A48C-385CD0576DE1}">
      <dgm:prSet/>
      <dgm:spPr/>
      <dgm:t>
        <a:bodyPr/>
        <a:lstStyle/>
        <a:p>
          <a:endParaRPr lang="es-MX"/>
        </a:p>
      </dgm:t>
    </dgm:pt>
    <dgm:pt modelId="{09446CD5-D26F-4BDE-9565-2B882C309525}" type="sibTrans" cxnId="{49C9E053-6A93-479C-A48C-385CD0576DE1}">
      <dgm:prSet/>
      <dgm:spPr/>
      <dgm:t>
        <a:bodyPr/>
        <a:lstStyle/>
        <a:p>
          <a:endParaRPr lang="es-MX"/>
        </a:p>
      </dgm:t>
    </dgm:pt>
    <dgm:pt modelId="{765706BC-234F-4DA5-899F-214FC986AC3C}">
      <dgm:prSet phldrT="[Text]"/>
      <dgm:spPr/>
      <dgm:t>
        <a:bodyPr/>
        <a:lstStyle/>
        <a:p>
          <a:r>
            <a:rPr lang="es-EC" dirty="0"/>
            <a:t>Análisis de resultados y estadístico</a:t>
          </a:r>
          <a:endParaRPr lang="es-MX" dirty="0"/>
        </a:p>
      </dgm:t>
    </dgm:pt>
    <dgm:pt modelId="{5009931F-D136-4192-B7BB-0826E653DCE4}" type="parTrans" cxnId="{A3A8D6CD-29BF-493E-A6B0-CFEC952BA4EC}">
      <dgm:prSet/>
      <dgm:spPr/>
      <dgm:t>
        <a:bodyPr/>
        <a:lstStyle/>
        <a:p>
          <a:endParaRPr lang="es-MX"/>
        </a:p>
      </dgm:t>
    </dgm:pt>
    <dgm:pt modelId="{C8850A2F-7ACE-4990-8F0E-836AF77DAF42}" type="sibTrans" cxnId="{A3A8D6CD-29BF-493E-A6B0-CFEC952BA4EC}">
      <dgm:prSet/>
      <dgm:spPr/>
      <dgm:t>
        <a:bodyPr/>
        <a:lstStyle/>
        <a:p>
          <a:endParaRPr lang="es-MX"/>
        </a:p>
      </dgm:t>
    </dgm:pt>
    <dgm:pt modelId="{9F3A4AFA-DB85-4F40-8D48-6AEAD95A012F}">
      <dgm:prSet phldrT="[Text]"/>
      <dgm:spPr/>
      <dgm:t>
        <a:bodyPr/>
        <a:lstStyle/>
        <a:p>
          <a:r>
            <a:rPr lang="es-EC" dirty="0"/>
            <a:t>Conclusiones y recomendaciones</a:t>
          </a:r>
          <a:endParaRPr lang="es-MX" dirty="0"/>
        </a:p>
      </dgm:t>
    </dgm:pt>
    <dgm:pt modelId="{46272AE2-7EC9-46B3-9259-61B68E14362B}" type="parTrans" cxnId="{3B203CB5-1702-4434-82B8-AC6E263B033C}">
      <dgm:prSet/>
      <dgm:spPr/>
      <dgm:t>
        <a:bodyPr/>
        <a:lstStyle/>
        <a:p>
          <a:endParaRPr lang="es-MX"/>
        </a:p>
      </dgm:t>
    </dgm:pt>
    <dgm:pt modelId="{99E17CB1-6ED2-4EBD-929C-357CEC165ACB}" type="sibTrans" cxnId="{3B203CB5-1702-4434-82B8-AC6E263B033C}">
      <dgm:prSet/>
      <dgm:spPr/>
      <dgm:t>
        <a:bodyPr/>
        <a:lstStyle/>
        <a:p>
          <a:endParaRPr lang="es-MX"/>
        </a:p>
      </dgm:t>
    </dgm:pt>
    <dgm:pt modelId="{6B32D7BC-B816-4A3E-AD9A-612D400883F3}">
      <dgm:prSet phldrT="[Text]"/>
      <dgm:spPr/>
      <dgm:t>
        <a:bodyPr/>
        <a:lstStyle/>
        <a:p>
          <a:r>
            <a:rPr lang="es-EC" dirty="0"/>
            <a:t>Estado de conocimiento</a:t>
          </a:r>
          <a:endParaRPr lang="es-MX" dirty="0"/>
        </a:p>
      </dgm:t>
    </dgm:pt>
    <dgm:pt modelId="{4A7D5E00-BE67-4EDB-991F-E1D4F61795D9}" type="parTrans" cxnId="{D6E10285-B0B8-46FE-B776-D7CC23327F32}">
      <dgm:prSet/>
      <dgm:spPr/>
      <dgm:t>
        <a:bodyPr/>
        <a:lstStyle/>
        <a:p>
          <a:endParaRPr lang="es-MX"/>
        </a:p>
      </dgm:t>
    </dgm:pt>
    <dgm:pt modelId="{0D8CB021-8E16-4C0E-B97A-400EC2AA839B}" type="sibTrans" cxnId="{D6E10285-B0B8-46FE-B776-D7CC23327F32}">
      <dgm:prSet/>
      <dgm:spPr/>
      <dgm:t>
        <a:bodyPr/>
        <a:lstStyle/>
        <a:p>
          <a:endParaRPr lang="es-MX"/>
        </a:p>
      </dgm:t>
    </dgm:pt>
    <dgm:pt modelId="{17F8BB5D-3D83-4D73-9516-E8BF74AA780D}">
      <dgm:prSet phldrT="[Text]"/>
      <dgm:spPr/>
      <dgm:t>
        <a:bodyPr/>
        <a:lstStyle/>
        <a:p>
          <a:r>
            <a:rPr lang="es-EC" dirty="0"/>
            <a:t>Desarrollo del experimento</a:t>
          </a:r>
          <a:endParaRPr lang="es-MX" dirty="0"/>
        </a:p>
      </dgm:t>
    </dgm:pt>
    <dgm:pt modelId="{E59AF30B-3E0C-4BDE-B124-5933C6D78E34}" type="parTrans" cxnId="{76E9737E-BE33-4FBD-AA00-181139DAAEF6}">
      <dgm:prSet/>
      <dgm:spPr/>
      <dgm:t>
        <a:bodyPr/>
        <a:lstStyle/>
        <a:p>
          <a:endParaRPr lang="es-MX"/>
        </a:p>
      </dgm:t>
    </dgm:pt>
    <dgm:pt modelId="{48FC14D7-B3B1-4CD7-B5EA-97D460D3C152}" type="sibTrans" cxnId="{76E9737E-BE33-4FBD-AA00-181139DAAEF6}">
      <dgm:prSet/>
      <dgm:spPr/>
      <dgm:t>
        <a:bodyPr/>
        <a:lstStyle/>
        <a:p>
          <a:endParaRPr lang="es-MX"/>
        </a:p>
      </dgm:t>
    </dgm:pt>
    <dgm:pt modelId="{CBAEB478-FEA7-43BE-A49E-5FFD42D94D1B}" type="pres">
      <dgm:prSet presAssocID="{9F1D4A92-AD04-4705-BA93-97BDC80DDE3F}" presName="linearFlow" presStyleCnt="0">
        <dgm:presLayoutVars>
          <dgm:dir/>
          <dgm:resizeHandles val="exact"/>
        </dgm:presLayoutVars>
      </dgm:prSet>
      <dgm:spPr/>
    </dgm:pt>
    <dgm:pt modelId="{A3177E95-785C-403C-A188-D1CC444547F7}" type="pres">
      <dgm:prSet presAssocID="{2DF54E82-FA88-4497-975C-12D4A6B44482}" presName="composite" presStyleCnt="0"/>
      <dgm:spPr/>
    </dgm:pt>
    <dgm:pt modelId="{23E64F45-CD9D-4A3B-9300-674D276AB39F}" type="pres">
      <dgm:prSet presAssocID="{2DF54E82-FA88-4497-975C-12D4A6B44482}" presName="imgShp" presStyleLbl="fgImgPlace1" presStyleIdx="0" presStyleCnt="1" custAng="0"/>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0BF50ACF-5228-45AB-9947-1D77F922EEBF}" type="pres">
      <dgm:prSet presAssocID="{2DF54E82-FA88-4497-975C-12D4A6B44482}" presName="txShp" presStyleLbl="node1" presStyleIdx="0" presStyleCnt="1" custScaleY="129037">
        <dgm:presLayoutVars>
          <dgm:bulletEnabled val="1"/>
        </dgm:presLayoutVars>
      </dgm:prSet>
      <dgm:spPr/>
    </dgm:pt>
  </dgm:ptLst>
  <dgm:cxnLst>
    <dgm:cxn modelId="{CE290E05-6B52-409A-8E85-4C403371AD6C}" type="presOf" srcId="{9F3A4AFA-DB85-4F40-8D48-6AEAD95A012F}" destId="{0BF50ACF-5228-45AB-9947-1D77F922EEBF}" srcOrd="0" destOrd="8" presId="urn:microsoft.com/office/officeart/2005/8/layout/vList3"/>
    <dgm:cxn modelId="{AD534610-7C5E-4FC3-85E0-219127ED3F28}" type="presOf" srcId="{35E471B5-4F17-4C44-B46A-993207F4E3CC}" destId="{0BF50ACF-5228-45AB-9947-1D77F922EEBF}" srcOrd="0" destOrd="4" presId="urn:microsoft.com/office/officeart/2005/8/layout/vList3"/>
    <dgm:cxn modelId="{CC5CD921-9449-4DA6-A8F4-540AFD5BD0BB}" srcId="{9F1D4A92-AD04-4705-BA93-97BDC80DDE3F}" destId="{2DF54E82-FA88-4497-975C-12D4A6B44482}" srcOrd="0" destOrd="0" parTransId="{8FF99759-857E-4262-A05F-2DC6E7D76D86}" sibTransId="{3AD3A5E4-B3EB-4A0B-A2B8-D0BAA7C31E08}"/>
    <dgm:cxn modelId="{9B4F9230-5EB6-41C7-B796-721098EB24A9}" type="presOf" srcId="{765706BC-234F-4DA5-899F-214FC986AC3C}" destId="{0BF50ACF-5228-45AB-9947-1D77F922EEBF}" srcOrd="0" destOrd="7" presId="urn:microsoft.com/office/officeart/2005/8/layout/vList3"/>
    <dgm:cxn modelId="{7DEF5B33-7F6B-4527-B794-BC34B0283867}" srcId="{2DF54E82-FA88-4497-975C-12D4A6B44482}" destId="{3EDCDCBE-322C-4DA1-A25F-6E5E26AAF4AE}" srcOrd="1" destOrd="0" parTransId="{F991E843-B0EA-4897-BD8D-33C4FB8C4939}" sibTransId="{43123A10-7B8E-4F1E-8D5F-275AB79DA7E0}"/>
    <dgm:cxn modelId="{6F6AEC37-B889-42F3-B46C-1692B0623EFC}" srcId="{2DF54E82-FA88-4497-975C-12D4A6B44482}" destId="{BD06C3F0-8FEB-4B13-910E-9597A6262609}" srcOrd="0" destOrd="0" parTransId="{2AC2216D-97B8-4C67-8933-4E664AA1AE07}" sibTransId="{104D8FEC-1B5C-46A1-96E4-47575C7C6085}"/>
    <dgm:cxn modelId="{49C9E053-6A93-479C-A48C-385CD0576DE1}" srcId="{2DF54E82-FA88-4497-975C-12D4A6B44482}" destId="{35E471B5-4F17-4C44-B46A-993207F4E3CC}" srcOrd="3" destOrd="0" parTransId="{57206CD8-92AD-43BB-9BF4-2F3170AAD218}" sibTransId="{09446CD5-D26F-4BDE-9565-2B882C309525}"/>
    <dgm:cxn modelId="{CBF57D59-498C-437B-8132-D34C4C6E0AC5}" srcId="{2DF54E82-FA88-4497-975C-12D4A6B44482}" destId="{95DDEECE-0A13-4DE1-A6C2-2E9C90A9C452}" srcOrd="2" destOrd="0" parTransId="{8E365D13-C096-4E3E-B420-C3C62F5CF425}" sibTransId="{5F284F68-CEEC-4256-9A71-26DEA62B7AB9}"/>
    <dgm:cxn modelId="{04ADC264-08CA-430A-9CEA-D260673D1A8C}" type="presOf" srcId="{BD06C3F0-8FEB-4B13-910E-9597A6262609}" destId="{0BF50ACF-5228-45AB-9947-1D77F922EEBF}" srcOrd="0" destOrd="1" presId="urn:microsoft.com/office/officeart/2005/8/layout/vList3"/>
    <dgm:cxn modelId="{76E9737E-BE33-4FBD-AA00-181139DAAEF6}" srcId="{2DF54E82-FA88-4497-975C-12D4A6B44482}" destId="{17F8BB5D-3D83-4D73-9516-E8BF74AA780D}" srcOrd="5" destOrd="0" parTransId="{E59AF30B-3E0C-4BDE-B124-5933C6D78E34}" sibTransId="{48FC14D7-B3B1-4CD7-B5EA-97D460D3C152}"/>
    <dgm:cxn modelId="{D6E10285-B0B8-46FE-B776-D7CC23327F32}" srcId="{2DF54E82-FA88-4497-975C-12D4A6B44482}" destId="{6B32D7BC-B816-4A3E-AD9A-612D400883F3}" srcOrd="4" destOrd="0" parTransId="{4A7D5E00-BE67-4EDB-991F-E1D4F61795D9}" sibTransId="{0D8CB021-8E16-4C0E-B97A-400EC2AA839B}"/>
    <dgm:cxn modelId="{2451188C-34EB-4336-B031-6D958A10E55B}" type="presOf" srcId="{17F8BB5D-3D83-4D73-9516-E8BF74AA780D}" destId="{0BF50ACF-5228-45AB-9947-1D77F922EEBF}" srcOrd="0" destOrd="6" presId="urn:microsoft.com/office/officeart/2005/8/layout/vList3"/>
    <dgm:cxn modelId="{8C4BC6B2-3B8A-4E2E-B47B-973EFFA1730D}" type="presOf" srcId="{3EDCDCBE-322C-4DA1-A25F-6E5E26AAF4AE}" destId="{0BF50ACF-5228-45AB-9947-1D77F922EEBF}" srcOrd="0" destOrd="2" presId="urn:microsoft.com/office/officeart/2005/8/layout/vList3"/>
    <dgm:cxn modelId="{3B203CB5-1702-4434-82B8-AC6E263B033C}" srcId="{2DF54E82-FA88-4497-975C-12D4A6B44482}" destId="{9F3A4AFA-DB85-4F40-8D48-6AEAD95A012F}" srcOrd="7" destOrd="0" parTransId="{46272AE2-7EC9-46B3-9259-61B68E14362B}" sibTransId="{99E17CB1-6ED2-4EBD-929C-357CEC165ACB}"/>
    <dgm:cxn modelId="{485EC4B6-2E2E-4EEF-856C-371CAE904904}" type="presOf" srcId="{2DF54E82-FA88-4497-975C-12D4A6B44482}" destId="{0BF50ACF-5228-45AB-9947-1D77F922EEBF}" srcOrd="0" destOrd="0" presId="urn:microsoft.com/office/officeart/2005/8/layout/vList3"/>
    <dgm:cxn modelId="{A3A8D6CD-29BF-493E-A6B0-CFEC952BA4EC}" srcId="{2DF54E82-FA88-4497-975C-12D4A6B44482}" destId="{765706BC-234F-4DA5-899F-214FC986AC3C}" srcOrd="6" destOrd="0" parTransId="{5009931F-D136-4192-B7BB-0826E653DCE4}" sibTransId="{C8850A2F-7ACE-4990-8F0E-836AF77DAF42}"/>
    <dgm:cxn modelId="{432E57D0-D11F-4D60-A547-FA9335C9A6C9}" type="presOf" srcId="{6B32D7BC-B816-4A3E-AD9A-612D400883F3}" destId="{0BF50ACF-5228-45AB-9947-1D77F922EEBF}" srcOrd="0" destOrd="5" presId="urn:microsoft.com/office/officeart/2005/8/layout/vList3"/>
    <dgm:cxn modelId="{B895FED4-5EA7-4D78-9551-8330C85DF7DF}" type="presOf" srcId="{95DDEECE-0A13-4DE1-A6C2-2E9C90A9C452}" destId="{0BF50ACF-5228-45AB-9947-1D77F922EEBF}" srcOrd="0" destOrd="3" presId="urn:microsoft.com/office/officeart/2005/8/layout/vList3"/>
    <dgm:cxn modelId="{6D599BD6-63BF-457C-B5FF-F14263991637}" type="presOf" srcId="{9F1D4A92-AD04-4705-BA93-97BDC80DDE3F}" destId="{CBAEB478-FEA7-43BE-A49E-5FFD42D94D1B}" srcOrd="0" destOrd="0" presId="urn:microsoft.com/office/officeart/2005/8/layout/vList3"/>
    <dgm:cxn modelId="{478970DD-AF9F-4798-8905-84A60044FDF6}" type="presParOf" srcId="{CBAEB478-FEA7-43BE-A49E-5FFD42D94D1B}" destId="{A3177E95-785C-403C-A188-D1CC444547F7}" srcOrd="0" destOrd="0" presId="urn:microsoft.com/office/officeart/2005/8/layout/vList3"/>
    <dgm:cxn modelId="{BCA136CA-86E5-4A05-8CE1-0EB325FD9482}" type="presParOf" srcId="{A3177E95-785C-403C-A188-D1CC444547F7}" destId="{23E64F45-CD9D-4A3B-9300-674D276AB39F}" srcOrd="0" destOrd="0" presId="urn:microsoft.com/office/officeart/2005/8/layout/vList3"/>
    <dgm:cxn modelId="{870404E4-4449-415B-A0F9-9F918F11AB36}" type="presParOf" srcId="{A3177E95-785C-403C-A188-D1CC444547F7}" destId="{0BF50ACF-5228-45AB-9947-1D77F922EEB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598D9DA-7F79-D248-8443-DE12C8F5B25D}" type="doc">
      <dgm:prSet loTypeId="urn:microsoft.com/office/officeart/2005/8/layout/cycle1" loCatId="" qsTypeId="urn:microsoft.com/office/officeart/2005/8/quickstyle/simple4" qsCatId="simple" csTypeId="urn:microsoft.com/office/officeart/2005/8/colors/colorful4" csCatId="colorful" phldr="1"/>
      <dgm:spPr/>
      <dgm:t>
        <a:bodyPr/>
        <a:lstStyle/>
        <a:p>
          <a:endParaRPr lang="es-ES"/>
        </a:p>
      </dgm:t>
    </dgm:pt>
    <dgm:pt modelId="{ADEAA338-E1D6-A145-AC55-2EF54D16455C}">
      <dgm:prSet phldrT="[Texto]"/>
      <dgm:spPr/>
      <dgm:t>
        <a:bodyPr/>
        <a:lstStyle/>
        <a:p>
          <a:r>
            <a:rPr lang="es-ES" dirty="0"/>
            <a:t>Mecanizado </a:t>
          </a:r>
        </a:p>
      </dgm:t>
    </dgm:pt>
    <dgm:pt modelId="{88004B3D-F7FB-7042-BA44-5A866A2DC02C}" type="parTrans" cxnId="{AF53E644-BF58-5C46-823E-A4D1D2B0842E}">
      <dgm:prSet/>
      <dgm:spPr/>
      <dgm:t>
        <a:bodyPr/>
        <a:lstStyle/>
        <a:p>
          <a:endParaRPr lang="es-ES"/>
        </a:p>
      </dgm:t>
    </dgm:pt>
    <dgm:pt modelId="{6085A01A-9779-7242-99C4-39D50BDD6FA7}" type="sibTrans" cxnId="{AF53E644-BF58-5C46-823E-A4D1D2B0842E}">
      <dgm:prSet/>
      <dgm:spPr/>
      <dgm:t>
        <a:bodyPr/>
        <a:lstStyle/>
        <a:p>
          <a:endParaRPr lang="es-ES"/>
        </a:p>
      </dgm:t>
    </dgm:pt>
    <dgm:pt modelId="{89826F74-84E5-1B4B-952D-CE4F743F0041}">
      <dgm:prSet phldrT="[Texto]"/>
      <dgm:spPr/>
      <dgm:t>
        <a:bodyPr/>
        <a:lstStyle/>
        <a:p>
          <a:r>
            <a:rPr lang="es-ES" dirty="0"/>
            <a:t>Pieza</a:t>
          </a:r>
        </a:p>
      </dgm:t>
    </dgm:pt>
    <dgm:pt modelId="{766DDD12-E3A2-1942-887F-06ABEFF60F0F}" type="parTrans" cxnId="{8A70AE3F-9623-2C4F-BF41-02A84A5E586B}">
      <dgm:prSet/>
      <dgm:spPr/>
      <dgm:t>
        <a:bodyPr/>
        <a:lstStyle/>
        <a:p>
          <a:endParaRPr lang="es-ES"/>
        </a:p>
      </dgm:t>
    </dgm:pt>
    <dgm:pt modelId="{AE6FDBCC-4961-6A4A-A718-2CEE866767E0}" type="sibTrans" cxnId="{8A70AE3F-9623-2C4F-BF41-02A84A5E586B}">
      <dgm:prSet/>
      <dgm:spPr/>
      <dgm:t>
        <a:bodyPr/>
        <a:lstStyle/>
        <a:p>
          <a:endParaRPr lang="es-ES"/>
        </a:p>
      </dgm:t>
    </dgm:pt>
    <dgm:pt modelId="{B6852E8B-DA2F-CF44-96DE-8E4B53DCA373}">
      <dgm:prSet phldrT="[Texto]"/>
      <dgm:spPr/>
      <dgm:t>
        <a:bodyPr/>
        <a:lstStyle/>
        <a:p>
          <a:r>
            <a:rPr lang="es-ES" dirty="0"/>
            <a:t>Viruta</a:t>
          </a:r>
        </a:p>
      </dgm:t>
    </dgm:pt>
    <dgm:pt modelId="{7C424CE8-129F-214C-A0D1-8BE739164541}" type="parTrans" cxnId="{B77D3AA8-CA51-B044-B7FD-1358EB3F3C55}">
      <dgm:prSet/>
      <dgm:spPr/>
      <dgm:t>
        <a:bodyPr/>
        <a:lstStyle/>
        <a:p>
          <a:endParaRPr lang="es-ES"/>
        </a:p>
      </dgm:t>
    </dgm:pt>
    <dgm:pt modelId="{0C789997-B88D-0B46-8B12-B3841176F4A5}" type="sibTrans" cxnId="{B77D3AA8-CA51-B044-B7FD-1358EB3F3C55}">
      <dgm:prSet/>
      <dgm:spPr/>
      <dgm:t>
        <a:bodyPr/>
        <a:lstStyle/>
        <a:p>
          <a:endParaRPr lang="es-ES"/>
        </a:p>
      </dgm:t>
    </dgm:pt>
    <dgm:pt modelId="{0A2CA1E1-70DE-BB4A-A0E6-F738A9C739C2}">
      <dgm:prSet phldrT="[Texto]"/>
      <dgm:spPr/>
      <dgm:t>
        <a:bodyPr/>
        <a:lstStyle/>
        <a:p>
          <a:r>
            <a:rPr lang="es-ES" dirty="0"/>
            <a:t>Reciclaje de viruta</a:t>
          </a:r>
        </a:p>
      </dgm:t>
    </dgm:pt>
    <dgm:pt modelId="{EB21E4E2-9461-4545-946C-86F05417602C}" type="parTrans" cxnId="{FE776602-8670-BB4F-99BE-E782C7F16CA8}">
      <dgm:prSet/>
      <dgm:spPr/>
      <dgm:t>
        <a:bodyPr/>
        <a:lstStyle/>
        <a:p>
          <a:endParaRPr lang="es-ES"/>
        </a:p>
      </dgm:t>
    </dgm:pt>
    <dgm:pt modelId="{9EE57D96-514E-4D4B-97B5-03A88656BC3D}" type="sibTrans" cxnId="{FE776602-8670-BB4F-99BE-E782C7F16CA8}">
      <dgm:prSet/>
      <dgm:spPr/>
      <dgm:t>
        <a:bodyPr/>
        <a:lstStyle/>
        <a:p>
          <a:endParaRPr lang="es-ES"/>
        </a:p>
      </dgm:t>
    </dgm:pt>
    <dgm:pt modelId="{BF3211A6-7E10-134F-AD4D-44A0C19A9131}">
      <dgm:prSet phldrT="[Texto]"/>
      <dgm:spPr/>
      <dgm:t>
        <a:bodyPr/>
        <a:lstStyle/>
        <a:p>
          <a:r>
            <a:rPr lang="es-ES" dirty="0"/>
            <a:t>Material nuevo</a:t>
          </a:r>
        </a:p>
      </dgm:t>
    </dgm:pt>
    <dgm:pt modelId="{B6C0CD97-2386-644F-927F-0CC4D5BD89CB}" type="parTrans" cxnId="{ED868BA4-A8B0-A847-A9C8-741D8392D83D}">
      <dgm:prSet/>
      <dgm:spPr/>
      <dgm:t>
        <a:bodyPr/>
        <a:lstStyle/>
        <a:p>
          <a:endParaRPr lang="es-ES"/>
        </a:p>
      </dgm:t>
    </dgm:pt>
    <dgm:pt modelId="{FF29FD78-0308-284D-8C1E-620B19743FAD}" type="sibTrans" cxnId="{ED868BA4-A8B0-A847-A9C8-741D8392D83D}">
      <dgm:prSet/>
      <dgm:spPr/>
      <dgm:t>
        <a:bodyPr/>
        <a:lstStyle/>
        <a:p>
          <a:endParaRPr lang="es-ES"/>
        </a:p>
      </dgm:t>
    </dgm:pt>
    <dgm:pt modelId="{EC09C87A-8E92-F34B-A51F-B373A1C62BB1}" type="pres">
      <dgm:prSet presAssocID="{7598D9DA-7F79-D248-8443-DE12C8F5B25D}" presName="cycle" presStyleCnt="0">
        <dgm:presLayoutVars>
          <dgm:dir/>
          <dgm:resizeHandles val="exact"/>
        </dgm:presLayoutVars>
      </dgm:prSet>
      <dgm:spPr/>
    </dgm:pt>
    <dgm:pt modelId="{28748D6A-5C64-F04C-95EB-4ED0B30F04B7}" type="pres">
      <dgm:prSet presAssocID="{ADEAA338-E1D6-A145-AC55-2EF54D16455C}" presName="dummy" presStyleCnt="0"/>
      <dgm:spPr/>
    </dgm:pt>
    <dgm:pt modelId="{C4C7E0CB-7B52-524A-8F46-4B14DD325311}" type="pres">
      <dgm:prSet presAssocID="{ADEAA338-E1D6-A145-AC55-2EF54D16455C}" presName="node" presStyleLbl="revTx" presStyleIdx="0" presStyleCnt="5">
        <dgm:presLayoutVars>
          <dgm:bulletEnabled val="1"/>
        </dgm:presLayoutVars>
      </dgm:prSet>
      <dgm:spPr/>
    </dgm:pt>
    <dgm:pt modelId="{314CADA9-2601-774C-B060-BBDBFE1D8D9B}" type="pres">
      <dgm:prSet presAssocID="{6085A01A-9779-7242-99C4-39D50BDD6FA7}" presName="sibTrans" presStyleLbl="node1" presStyleIdx="0" presStyleCnt="5"/>
      <dgm:spPr/>
    </dgm:pt>
    <dgm:pt modelId="{65787E25-114D-EF48-902B-33687B82A057}" type="pres">
      <dgm:prSet presAssocID="{89826F74-84E5-1B4B-952D-CE4F743F0041}" presName="dummy" presStyleCnt="0"/>
      <dgm:spPr/>
    </dgm:pt>
    <dgm:pt modelId="{0F6B5B33-A5E3-AE43-B332-91EBB2C1EFF1}" type="pres">
      <dgm:prSet presAssocID="{89826F74-84E5-1B4B-952D-CE4F743F0041}" presName="node" presStyleLbl="revTx" presStyleIdx="1" presStyleCnt="5">
        <dgm:presLayoutVars>
          <dgm:bulletEnabled val="1"/>
        </dgm:presLayoutVars>
      </dgm:prSet>
      <dgm:spPr/>
    </dgm:pt>
    <dgm:pt modelId="{F6C28498-7688-4E41-8F4B-09BD2B98DBFA}" type="pres">
      <dgm:prSet presAssocID="{AE6FDBCC-4961-6A4A-A718-2CEE866767E0}" presName="sibTrans" presStyleLbl="node1" presStyleIdx="1" presStyleCnt="5"/>
      <dgm:spPr/>
    </dgm:pt>
    <dgm:pt modelId="{BB3FD23B-A0B6-8345-BAE6-F539B7FFB2D4}" type="pres">
      <dgm:prSet presAssocID="{B6852E8B-DA2F-CF44-96DE-8E4B53DCA373}" presName="dummy" presStyleCnt="0"/>
      <dgm:spPr/>
    </dgm:pt>
    <dgm:pt modelId="{317596F0-D6AB-4045-A163-37F54B05B300}" type="pres">
      <dgm:prSet presAssocID="{B6852E8B-DA2F-CF44-96DE-8E4B53DCA373}" presName="node" presStyleLbl="revTx" presStyleIdx="2" presStyleCnt="5">
        <dgm:presLayoutVars>
          <dgm:bulletEnabled val="1"/>
        </dgm:presLayoutVars>
      </dgm:prSet>
      <dgm:spPr/>
    </dgm:pt>
    <dgm:pt modelId="{456EA3F6-DF69-D148-A152-8D0B3EF76537}" type="pres">
      <dgm:prSet presAssocID="{0C789997-B88D-0B46-8B12-B3841176F4A5}" presName="sibTrans" presStyleLbl="node1" presStyleIdx="2" presStyleCnt="5"/>
      <dgm:spPr/>
    </dgm:pt>
    <dgm:pt modelId="{0A2FB753-BEDD-1247-A75A-6E57791DFED5}" type="pres">
      <dgm:prSet presAssocID="{0A2CA1E1-70DE-BB4A-A0E6-F738A9C739C2}" presName="dummy" presStyleCnt="0"/>
      <dgm:spPr/>
    </dgm:pt>
    <dgm:pt modelId="{5E0CD26C-8844-EE44-B179-7FDAB0413185}" type="pres">
      <dgm:prSet presAssocID="{0A2CA1E1-70DE-BB4A-A0E6-F738A9C739C2}" presName="node" presStyleLbl="revTx" presStyleIdx="3" presStyleCnt="5">
        <dgm:presLayoutVars>
          <dgm:bulletEnabled val="1"/>
        </dgm:presLayoutVars>
      </dgm:prSet>
      <dgm:spPr/>
    </dgm:pt>
    <dgm:pt modelId="{1EB0F91B-71D0-7E49-B918-BBC0F96BDD4C}" type="pres">
      <dgm:prSet presAssocID="{9EE57D96-514E-4D4B-97B5-03A88656BC3D}" presName="sibTrans" presStyleLbl="node1" presStyleIdx="3" presStyleCnt="5"/>
      <dgm:spPr/>
    </dgm:pt>
    <dgm:pt modelId="{90546BFD-D3B6-624F-85E7-AADFD3D4945C}" type="pres">
      <dgm:prSet presAssocID="{BF3211A6-7E10-134F-AD4D-44A0C19A9131}" presName="dummy" presStyleCnt="0"/>
      <dgm:spPr/>
    </dgm:pt>
    <dgm:pt modelId="{46407E42-03F3-3C47-986B-DC28DC04C0A1}" type="pres">
      <dgm:prSet presAssocID="{BF3211A6-7E10-134F-AD4D-44A0C19A9131}" presName="node" presStyleLbl="revTx" presStyleIdx="4" presStyleCnt="5">
        <dgm:presLayoutVars>
          <dgm:bulletEnabled val="1"/>
        </dgm:presLayoutVars>
      </dgm:prSet>
      <dgm:spPr/>
    </dgm:pt>
    <dgm:pt modelId="{C47B066D-2989-DC49-8A8C-EF12D0F5479D}" type="pres">
      <dgm:prSet presAssocID="{FF29FD78-0308-284D-8C1E-620B19743FAD}" presName="sibTrans" presStyleLbl="node1" presStyleIdx="4" presStyleCnt="5"/>
      <dgm:spPr/>
    </dgm:pt>
  </dgm:ptLst>
  <dgm:cxnLst>
    <dgm:cxn modelId="{FE776602-8670-BB4F-99BE-E782C7F16CA8}" srcId="{7598D9DA-7F79-D248-8443-DE12C8F5B25D}" destId="{0A2CA1E1-70DE-BB4A-A0E6-F738A9C739C2}" srcOrd="3" destOrd="0" parTransId="{EB21E4E2-9461-4545-946C-86F05417602C}" sibTransId="{9EE57D96-514E-4D4B-97B5-03A88656BC3D}"/>
    <dgm:cxn modelId="{85463908-C973-5540-B5B0-16EFF64E0A8E}" type="presOf" srcId="{0A2CA1E1-70DE-BB4A-A0E6-F738A9C739C2}" destId="{5E0CD26C-8844-EE44-B179-7FDAB0413185}" srcOrd="0" destOrd="0" presId="urn:microsoft.com/office/officeart/2005/8/layout/cycle1"/>
    <dgm:cxn modelId="{8A70AE3F-9623-2C4F-BF41-02A84A5E586B}" srcId="{7598D9DA-7F79-D248-8443-DE12C8F5B25D}" destId="{89826F74-84E5-1B4B-952D-CE4F743F0041}" srcOrd="1" destOrd="0" parTransId="{766DDD12-E3A2-1942-887F-06ABEFF60F0F}" sibTransId="{AE6FDBCC-4961-6A4A-A718-2CEE866767E0}"/>
    <dgm:cxn modelId="{AF53E644-BF58-5C46-823E-A4D1D2B0842E}" srcId="{7598D9DA-7F79-D248-8443-DE12C8F5B25D}" destId="{ADEAA338-E1D6-A145-AC55-2EF54D16455C}" srcOrd="0" destOrd="0" parTransId="{88004B3D-F7FB-7042-BA44-5A866A2DC02C}" sibTransId="{6085A01A-9779-7242-99C4-39D50BDD6FA7}"/>
    <dgm:cxn modelId="{E0F17949-44C7-A845-BF57-A84EA8741C41}" type="presOf" srcId="{ADEAA338-E1D6-A145-AC55-2EF54D16455C}" destId="{C4C7E0CB-7B52-524A-8F46-4B14DD325311}" srcOrd="0" destOrd="0" presId="urn:microsoft.com/office/officeart/2005/8/layout/cycle1"/>
    <dgm:cxn modelId="{A174F55F-2B6A-E544-A1B7-41BA52ED8A00}" type="presOf" srcId="{B6852E8B-DA2F-CF44-96DE-8E4B53DCA373}" destId="{317596F0-D6AB-4045-A163-37F54B05B300}" srcOrd="0" destOrd="0" presId="urn:microsoft.com/office/officeart/2005/8/layout/cycle1"/>
    <dgm:cxn modelId="{C6957276-D315-B943-AE01-C75056F456BB}" type="presOf" srcId="{BF3211A6-7E10-134F-AD4D-44A0C19A9131}" destId="{46407E42-03F3-3C47-986B-DC28DC04C0A1}" srcOrd="0" destOrd="0" presId="urn:microsoft.com/office/officeart/2005/8/layout/cycle1"/>
    <dgm:cxn modelId="{9C25457C-FE32-D84A-A161-D3E021B7A10F}" type="presOf" srcId="{89826F74-84E5-1B4B-952D-CE4F743F0041}" destId="{0F6B5B33-A5E3-AE43-B332-91EBB2C1EFF1}" srcOrd="0" destOrd="0" presId="urn:microsoft.com/office/officeart/2005/8/layout/cycle1"/>
    <dgm:cxn modelId="{F480FB84-99AC-234E-9388-9E0332F5DF0F}" type="presOf" srcId="{6085A01A-9779-7242-99C4-39D50BDD6FA7}" destId="{314CADA9-2601-774C-B060-BBDBFE1D8D9B}" srcOrd="0" destOrd="0" presId="urn:microsoft.com/office/officeart/2005/8/layout/cycle1"/>
    <dgm:cxn modelId="{ED868BA4-A8B0-A847-A9C8-741D8392D83D}" srcId="{7598D9DA-7F79-D248-8443-DE12C8F5B25D}" destId="{BF3211A6-7E10-134F-AD4D-44A0C19A9131}" srcOrd="4" destOrd="0" parTransId="{B6C0CD97-2386-644F-927F-0CC4D5BD89CB}" sibTransId="{FF29FD78-0308-284D-8C1E-620B19743FAD}"/>
    <dgm:cxn modelId="{B77D3AA8-CA51-B044-B7FD-1358EB3F3C55}" srcId="{7598D9DA-7F79-D248-8443-DE12C8F5B25D}" destId="{B6852E8B-DA2F-CF44-96DE-8E4B53DCA373}" srcOrd="2" destOrd="0" parTransId="{7C424CE8-129F-214C-A0D1-8BE739164541}" sibTransId="{0C789997-B88D-0B46-8B12-B3841176F4A5}"/>
    <dgm:cxn modelId="{922DA7AC-BCF1-4E4D-B15B-D3A5071D04FF}" type="presOf" srcId="{7598D9DA-7F79-D248-8443-DE12C8F5B25D}" destId="{EC09C87A-8E92-F34B-A51F-B373A1C62BB1}" srcOrd="0" destOrd="0" presId="urn:microsoft.com/office/officeart/2005/8/layout/cycle1"/>
    <dgm:cxn modelId="{6B6055CE-FB49-FA40-8AF5-8EF74F03B895}" type="presOf" srcId="{FF29FD78-0308-284D-8C1E-620B19743FAD}" destId="{C47B066D-2989-DC49-8A8C-EF12D0F5479D}" srcOrd="0" destOrd="0" presId="urn:microsoft.com/office/officeart/2005/8/layout/cycle1"/>
    <dgm:cxn modelId="{F89F54DE-1B61-314D-8A73-AADF2206BA9D}" type="presOf" srcId="{0C789997-B88D-0B46-8B12-B3841176F4A5}" destId="{456EA3F6-DF69-D148-A152-8D0B3EF76537}" srcOrd="0" destOrd="0" presId="urn:microsoft.com/office/officeart/2005/8/layout/cycle1"/>
    <dgm:cxn modelId="{0651FCE2-65D6-CE4F-A81E-5B2E53A353A4}" type="presOf" srcId="{9EE57D96-514E-4D4B-97B5-03A88656BC3D}" destId="{1EB0F91B-71D0-7E49-B918-BBC0F96BDD4C}" srcOrd="0" destOrd="0" presId="urn:microsoft.com/office/officeart/2005/8/layout/cycle1"/>
    <dgm:cxn modelId="{DD55C8EB-D409-9F41-8953-87D33FE8F480}" type="presOf" srcId="{AE6FDBCC-4961-6A4A-A718-2CEE866767E0}" destId="{F6C28498-7688-4E41-8F4B-09BD2B98DBFA}" srcOrd="0" destOrd="0" presId="urn:microsoft.com/office/officeart/2005/8/layout/cycle1"/>
    <dgm:cxn modelId="{83F6C210-00D1-F441-A4D3-E7A918190187}" type="presParOf" srcId="{EC09C87A-8E92-F34B-A51F-B373A1C62BB1}" destId="{28748D6A-5C64-F04C-95EB-4ED0B30F04B7}" srcOrd="0" destOrd="0" presId="urn:microsoft.com/office/officeart/2005/8/layout/cycle1"/>
    <dgm:cxn modelId="{2863D3CC-0634-A94C-884D-074FF6644027}" type="presParOf" srcId="{EC09C87A-8E92-F34B-A51F-B373A1C62BB1}" destId="{C4C7E0CB-7B52-524A-8F46-4B14DD325311}" srcOrd="1" destOrd="0" presId="urn:microsoft.com/office/officeart/2005/8/layout/cycle1"/>
    <dgm:cxn modelId="{69543265-E067-944C-B0C9-F4E5F6FBF871}" type="presParOf" srcId="{EC09C87A-8E92-F34B-A51F-B373A1C62BB1}" destId="{314CADA9-2601-774C-B060-BBDBFE1D8D9B}" srcOrd="2" destOrd="0" presId="urn:microsoft.com/office/officeart/2005/8/layout/cycle1"/>
    <dgm:cxn modelId="{AFD283E5-58BB-F345-9EE0-361E8E8BF0CE}" type="presParOf" srcId="{EC09C87A-8E92-F34B-A51F-B373A1C62BB1}" destId="{65787E25-114D-EF48-902B-33687B82A057}" srcOrd="3" destOrd="0" presId="urn:microsoft.com/office/officeart/2005/8/layout/cycle1"/>
    <dgm:cxn modelId="{A2017CAF-2074-374D-B469-E13F8357FE55}" type="presParOf" srcId="{EC09C87A-8E92-F34B-A51F-B373A1C62BB1}" destId="{0F6B5B33-A5E3-AE43-B332-91EBB2C1EFF1}" srcOrd="4" destOrd="0" presId="urn:microsoft.com/office/officeart/2005/8/layout/cycle1"/>
    <dgm:cxn modelId="{E4D3B560-097E-AA46-BEC1-D38F9424C9A3}" type="presParOf" srcId="{EC09C87A-8E92-F34B-A51F-B373A1C62BB1}" destId="{F6C28498-7688-4E41-8F4B-09BD2B98DBFA}" srcOrd="5" destOrd="0" presId="urn:microsoft.com/office/officeart/2005/8/layout/cycle1"/>
    <dgm:cxn modelId="{0EEF882D-76AA-B848-AB40-9C654771192B}" type="presParOf" srcId="{EC09C87A-8E92-F34B-A51F-B373A1C62BB1}" destId="{BB3FD23B-A0B6-8345-BAE6-F539B7FFB2D4}" srcOrd="6" destOrd="0" presId="urn:microsoft.com/office/officeart/2005/8/layout/cycle1"/>
    <dgm:cxn modelId="{E8994916-DFF9-6743-A662-CC7A0FD8357A}" type="presParOf" srcId="{EC09C87A-8E92-F34B-A51F-B373A1C62BB1}" destId="{317596F0-D6AB-4045-A163-37F54B05B300}" srcOrd="7" destOrd="0" presId="urn:microsoft.com/office/officeart/2005/8/layout/cycle1"/>
    <dgm:cxn modelId="{A6D3E3A8-ED71-B54D-853A-8766C671E8D0}" type="presParOf" srcId="{EC09C87A-8E92-F34B-A51F-B373A1C62BB1}" destId="{456EA3F6-DF69-D148-A152-8D0B3EF76537}" srcOrd="8" destOrd="0" presId="urn:microsoft.com/office/officeart/2005/8/layout/cycle1"/>
    <dgm:cxn modelId="{215BBBC1-F524-BD4C-821C-5416E043A4A8}" type="presParOf" srcId="{EC09C87A-8E92-F34B-A51F-B373A1C62BB1}" destId="{0A2FB753-BEDD-1247-A75A-6E57791DFED5}" srcOrd="9" destOrd="0" presId="urn:microsoft.com/office/officeart/2005/8/layout/cycle1"/>
    <dgm:cxn modelId="{BA910AB0-90DC-4A4A-8C69-5DBFD912EEA9}" type="presParOf" srcId="{EC09C87A-8E92-F34B-A51F-B373A1C62BB1}" destId="{5E0CD26C-8844-EE44-B179-7FDAB0413185}" srcOrd="10" destOrd="0" presId="urn:microsoft.com/office/officeart/2005/8/layout/cycle1"/>
    <dgm:cxn modelId="{2CA63733-C002-234F-822D-E5B851B69322}" type="presParOf" srcId="{EC09C87A-8E92-F34B-A51F-B373A1C62BB1}" destId="{1EB0F91B-71D0-7E49-B918-BBC0F96BDD4C}" srcOrd="11" destOrd="0" presId="urn:microsoft.com/office/officeart/2005/8/layout/cycle1"/>
    <dgm:cxn modelId="{BF944350-107F-9B4C-BBA0-6AFFE0F19AD0}" type="presParOf" srcId="{EC09C87A-8E92-F34B-A51F-B373A1C62BB1}" destId="{90546BFD-D3B6-624F-85E7-AADFD3D4945C}" srcOrd="12" destOrd="0" presId="urn:microsoft.com/office/officeart/2005/8/layout/cycle1"/>
    <dgm:cxn modelId="{B26705DB-DCB9-A948-9212-B32F8512EBB0}" type="presParOf" srcId="{EC09C87A-8E92-F34B-A51F-B373A1C62BB1}" destId="{46407E42-03F3-3C47-986B-DC28DC04C0A1}" srcOrd="13" destOrd="0" presId="urn:microsoft.com/office/officeart/2005/8/layout/cycle1"/>
    <dgm:cxn modelId="{BFE92C92-271B-5E48-BE8B-DC49CE9DCFF6}" type="presParOf" srcId="{EC09C87A-8E92-F34B-A51F-B373A1C62BB1}" destId="{C47B066D-2989-DC49-8A8C-EF12D0F5479D}" srcOrd="14"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20B993-308A-43A3-99DF-A9E1B65741EC}" type="doc">
      <dgm:prSet loTypeId="urn:microsoft.com/office/officeart/2005/8/layout/hProcess9" loCatId="process" qsTypeId="urn:microsoft.com/office/officeart/2005/8/quickstyle/simple3" qsCatId="simple" csTypeId="urn:microsoft.com/office/officeart/2005/8/colors/colorful4" csCatId="colorful" phldr="1"/>
      <dgm:spPr/>
      <dgm:t>
        <a:bodyPr/>
        <a:lstStyle/>
        <a:p>
          <a:endParaRPr lang="es-ES"/>
        </a:p>
      </dgm:t>
    </dgm:pt>
    <dgm:pt modelId="{8F1288E2-EA66-4F1F-A472-BEE23AC62CAB}">
      <dgm:prSet phldrT="[Texto]" custT="1"/>
      <dgm:spPr/>
      <dgm:t>
        <a:bodyPr/>
        <a:lstStyle/>
        <a:p>
          <a:pPr algn="ctr"/>
          <a:r>
            <a:rPr lang="es-ES" sz="1800" dirty="0">
              <a:latin typeface="Times New Roman" panose="02020603050405020304" pitchFamily="18" charset="0"/>
              <a:cs typeface="Times New Roman" panose="02020603050405020304" pitchFamily="18" charset="0"/>
            </a:rPr>
            <a:t>Diseño del sistema</a:t>
          </a:r>
        </a:p>
      </dgm:t>
    </dgm:pt>
    <dgm:pt modelId="{AA0E825B-F107-4D94-863A-8258761A5037}" type="parTrans" cxnId="{8EF13D2F-FA64-4293-9F1C-50940C55BD7F}">
      <dgm:prSet/>
      <dgm:spPr/>
      <dgm:t>
        <a:bodyPr/>
        <a:lstStyle/>
        <a:p>
          <a:pPr algn="l"/>
          <a:endParaRPr lang="es-ES"/>
        </a:p>
      </dgm:t>
    </dgm:pt>
    <dgm:pt modelId="{DE4FFF6B-DCAD-4944-A055-372413E2F490}" type="sibTrans" cxnId="{8EF13D2F-FA64-4293-9F1C-50940C55BD7F}">
      <dgm:prSet/>
      <dgm:spPr/>
      <dgm:t>
        <a:bodyPr/>
        <a:lstStyle/>
        <a:p>
          <a:pPr algn="l"/>
          <a:endParaRPr lang="es-ES"/>
        </a:p>
      </dgm:t>
    </dgm:pt>
    <dgm:pt modelId="{397C4FA3-0CAB-4281-B1D4-80B728C8274A}">
      <dgm:prSet phldrT="[Texto]" custT="1"/>
      <dgm:spPr/>
      <dgm:t>
        <a:bodyPr/>
        <a:lstStyle/>
        <a:p>
          <a:pPr algn="ctr"/>
          <a:r>
            <a:rPr lang="es-ES" sz="1800" dirty="0">
              <a:latin typeface="Times New Roman" panose="02020603050405020304" pitchFamily="18" charset="0"/>
              <a:cs typeface="Times New Roman" panose="02020603050405020304" pitchFamily="18" charset="0"/>
            </a:rPr>
            <a:t>Diseño de parámetros</a:t>
          </a:r>
        </a:p>
      </dgm:t>
    </dgm:pt>
    <dgm:pt modelId="{EC3C0E28-D0BF-4323-A77E-D3BF25A89CBE}" type="parTrans" cxnId="{4B525036-D7CB-4C35-8E10-457236F9E746}">
      <dgm:prSet/>
      <dgm:spPr/>
      <dgm:t>
        <a:bodyPr/>
        <a:lstStyle/>
        <a:p>
          <a:pPr algn="l"/>
          <a:endParaRPr lang="es-ES"/>
        </a:p>
      </dgm:t>
    </dgm:pt>
    <dgm:pt modelId="{2621A494-A8C0-4F64-A69C-A523CB8CAFB0}" type="sibTrans" cxnId="{4B525036-D7CB-4C35-8E10-457236F9E746}">
      <dgm:prSet/>
      <dgm:spPr/>
      <dgm:t>
        <a:bodyPr/>
        <a:lstStyle/>
        <a:p>
          <a:pPr algn="l"/>
          <a:endParaRPr lang="es-ES"/>
        </a:p>
      </dgm:t>
    </dgm:pt>
    <dgm:pt modelId="{E1EC53BC-C5B7-4D35-B290-53BF2260B445}">
      <dgm:prSet phldrT="[Texto]" custT="1"/>
      <dgm:spPr/>
      <dgm:t>
        <a:bodyPr/>
        <a:lstStyle/>
        <a:p>
          <a:pPr algn="l"/>
          <a:r>
            <a:rPr lang="es-ES" sz="1200" dirty="0">
              <a:latin typeface="Times New Roman" panose="02020603050405020304" pitchFamily="18" charset="0"/>
              <a:cs typeface="Times New Roman" panose="02020603050405020304" pitchFamily="18" charset="0"/>
            </a:rPr>
            <a:t>Escoger un arreglo ortogonal (OA)</a:t>
          </a:r>
        </a:p>
      </dgm:t>
    </dgm:pt>
    <dgm:pt modelId="{1175D8F8-55DD-436E-8B7E-3AC59C47461C}" type="parTrans" cxnId="{C95C5DC3-D41B-408D-99B7-F13E6EF6CFB8}">
      <dgm:prSet/>
      <dgm:spPr/>
      <dgm:t>
        <a:bodyPr/>
        <a:lstStyle/>
        <a:p>
          <a:pPr algn="l"/>
          <a:endParaRPr lang="es-ES"/>
        </a:p>
      </dgm:t>
    </dgm:pt>
    <dgm:pt modelId="{D40D78ED-4644-4EE9-9A86-B8CE0F1E297C}" type="sibTrans" cxnId="{C95C5DC3-D41B-408D-99B7-F13E6EF6CFB8}">
      <dgm:prSet/>
      <dgm:spPr/>
      <dgm:t>
        <a:bodyPr/>
        <a:lstStyle/>
        <a:p>
          <a:pPr algn="l"/>
          <a:endParaRPr lang="es-ES"/>
        </a:p>
      </dgm:t>
    </dgm:pt>
    <dgm:pt modelId="{6D6511F4-215B-4157-8E68-CA63159E1C51}">
      <dgm:prSet phldrT="[Texto]" custT="1"/>
      <dgm:spPr/>
      <dgm:t>
        <a:bodyPr/>
        <a:lstStyle/>
        <a:p>
          <a:pPr algn="ctr"/>
          <a:r>
            <a:rPr lang="es-ES" sz="1800" dirty="0">
              <a:latin typeface="Times New Roman" panose="02020603050405020304" pitchFamily="18" charset="0"/>
              <a:cs typeface="Times New Roman" panose="02020603050405020304" pitchFamily="18" charset="0"/>
            </a:rPr>
            <a:t>Diseño de tolerancias</a:t>
          </a:r>
        </a:p>
      </dgm:t>
    </dgm:pt>
    <dgm:pt modelId="{45B5E527-EDE3-4398-B87D-01CBBB45CC2E}" type="parTrans" cxnId="{A03B7D9B-2C66-4BC8-82DF-3B5013605EB3}">
      <dgm:prSet/>
      <dgm:spPr/>
      <dgm:t>
        <a:bodyPr/>
        <a:lstStyle/>
        <a:p>
          <a:pPr algn="l"/>
          <a:endParaRPr lang="es-ES"/>
        </a:p>
      </dgm:t>
    </dgm:pt>
    <dgm:pt modelId="{BB724F65-2EEA-4173-B398-DBA630E964F4}" type="sibTrans" cxnId="{A03B7D9B-2C66-4BC8-82DF-3B5013605EB3}">
      <dgm:prSet/>
      <dgm:spPr/>
      <dgm:t>
        <a:bodyPr/>
        <a:lstStyle/>
        <a:p>
          <a:pPr algn="l"/>
          <a:endParaRPr lang="es-ES"/>
        </a:p>
      </dgm:t>
    </dgm:pt>
    <dgm:pt modelId="{E6ED4D97-E847-4E66-AFA8-2AAA96952444}">
      <dgm:prSet phldrT="[Texto]" custT="1"/>
      <dgm:spPr/>
      <dgm:t>
        <a:bodyPr/>
        <a:lstStyle/>
        <a:p>
          <a:pPr algn="l"/>
          <a:r>
            <a:rPr lang="es-ES" sz="1200" dirty="0">
              <a:latin typeface="Times New Roman" panose="02020603050405020304" pitchFamily="18" charset="0"/>
              <a:cs typeface="Times New Roman" panose="02020603050405020304" pitchFamily="18" charset="0"/>
            </a:rPr>
            <a:t>Determinar los intervalos de confianza</a:t>
          </a:r>
        </a:p>
      </dgm:t>
    </dgm:pt>
    <dgm:pt modelId="{E995D5BD-B3F6-4836-8D52-880EE9072798}" type="parTrans" cxnId="{A2D52F3E-9266-4F75-8735-4F3AC29CF552}">
      <dgm:prSet/>
      <dgm:spPr/>
      <dgm:t>
        <a:bodyPr/>
        <a:lstStyle/>
        <a:p>
          <a:pPr algn="l"/>
          <a:endParaRPr lang="es-ES"/>
        </a:p>
      </dgm:t>
    </dgm:pt>
    <dgm:pt modelId="{86F26CD8-B138-4FD0-8875-BF1303B37A92}" type="sibTrans" cxnId="{A2D52F3E-9266-4F75-8735-4F3AC29CF552}">
      <dgm:prSet/>
      <dgm:spPr/>
      <dgm:t>
        <a:bodyPr/>
        <a:lstStyle/>
        <a:p>
          <a:pPr algn="l"/>
          <a:endParaRPr lang="es-ES"/>
        </a:p>
      </dgm:t>
    </dgm:pt>
    <dgm:pt modelId="{D9FFB22C-02D2-443D-AEE1-8C979B0E4C87}">
      <dgm:prSet/>
      <dgm:spPr/>
      <dgm:t>
        <a:bodyPr/>
        <a:lstStyle/>
        <a:p>
          <a:pPr algn="l"/>
          <a:endParaRPr lang="es-ES" sz="400"/>
        </a:p>
      </dgm:t>
    </dgm:pt>
    <dgm:pt modelId="{7D0FD019-B166-46BE-B194-1707FD0630E8}" type="parTrans" cxnId="{62ED29C9-FD77-4540-80FD-E06BAAC6B3D3}">
      <dgm:prSet/>
      <dgm:spPr/>
      <dgm:t>
        <a:bodyPr/>
        <a:lstStyle/>
        <a:p>
          <a:pPr algn="l"/>
          <a:endParaRPr lang="es-ES"/>
        </a:p>
      </dgm:t>
    </dgm:pt>
    <dgm:pt modelId="{9BF23D28-2917-465C-A5C7-6F7FF1D96282}" type="sibTrans" cxnId="{62ED29C9-FD77-4540-80FD-E06BAAC6B3D3}">
      <dgm:prSet/>
      <dgm:spPr/>
      <dgm:t>
        <a:bodyPr/>
        <a:lstStyle/>
        <a:p>
          <a:pPr algn="l"/>
          <a:endParaRPr lang="es-ES"/>
        </a:p>
      </dgm:t>
    </dgm:pt>
    <dgm:pt modelId="{D7D08EC7-AA7F-4251-80AA-0FDA98A000D7}">
      <dgm:prSet phldrT="[Texto]" custT="1"/>
      <dgm:spPr/>
      <dgm:t>
        <a:bodyPr/>
        <a:lstStyle/>
        <a:p>
          <a:pPr algn="l"/>
          <a:r>
            <a:rPr lang="es-ES" sz="1200" dirty="0">
              <a:latin typeface="Times New Roman" panose="02020603050405020304" pitchFamily="18" charset="0"/>
              <a:cs typeface="Times New Roman" panose="02020603050405020304" pitchFamily="18" charset="0"/>
            </a:rPr>
            <a:t>Identificar factores que afectan la característica de calidad</a:t>
          </a:r>
        </a:p>
      </dgm:t>
    </dgm:pt>
    <dgm:pt modelId="{E8EA7F0C-3A0E-4278-BADA-953EC5908E5F}" type="sibTrans" cxnId="{E200E73C-ADE8-4AC9-9F77-0180CCEA7DAD}">
      <dgm:prSet/>
      <dgm:spPr/>
      <dgm:t>
        <a:bodyPr/>
        <a:lstStyle/>
        <a:p>
          <a:pPr algn="l"/>
          <a:endParaRPr lang="es-ES"/>
        </a:p>
      </dgm:t>
    </dgm:pt>
    <dgm:pt modelId="{30D28B3D-0591-449F-95C3-CF06CFFBCF62}" type="parTrans" cxnId="{E200E73C-ADE8-4AC9-9F77-0180CCEA7DAD}">
      <dgm:prSet/>
      <dgm:spPr/>
      <dgm:t>
        <a:bodyPr/>
        <a:lstStyle/>
        <a:p>
          <a:pPr algn="l"/>
          <a:endParaRPr lang="es-ES"/>
        </a:p>
      </dgm:t>
    </dgm:pt>
    <dgm:pt modelId="{B16FC477-03D6-43DD-95E4-4C7A234D6DA0}">
      <dgm:prSet phldrT="[Texto]" custT="1"/>
      <dgm:spPr/>
      <dgm:t>
        <a:bodyPr/>
        <a:lstStyle/>
        <a:p>
          <a:pPr algn="l"/>
          <a:r>
            <a:rPr lang="es-ES" sz="1200" dirty="0">
              <a:latin typeface="Times New Roman" panose="02020603050405020304" pitchFamily="18" charset="0"/>
              <a:cs typeface="Times New Roman" panose="02020603050405020304" pitchFamily="18" charset="0"/>
            </a:rPr>
            <a:t>Analizar datos</a:t>
          </a:r>
        </a:p>
      </dgm:t>
    </dgm:pt>
    <dgm:pt modelId="{8BC375F7-7ECD-4AF8-A521-C1E09606A14F}" type="parTrans" cxnId="{453C550A-91D3-456F-BAF9-A73560A5A2D4}">
      <dgm:prSet/>
      <dgm:spPr/>
      <dgm:t>
        <a:bodyPr/>
        <a:lstStyle/>
        <a:p>
          <a:pPr algn="l"/>
          <a:endParaRPr lang="es-ES"/>
        </a:p>
      </dgm:t>
    </dgm:pt>
    <dgm:pt modelId="{BE712866-3E31-4560-AEC3-C37611D9197D}" type="sibTrans" cxnId="{453C550A-91D3-456F-BAF9-A73560A5A2D4}">
      <dgm:prSet/>
      <dgm:spPr/>
      <dgm:t>
        <a:bodyPr/>
        <a:lstStyle/>
        <a:p>
          <a:pPr algn="l"/>
          <a:endParaRPr lang="es-ES"/>
        </a:p>
      </dgm:t>
    </dgm:pt>
    <dgm:pt modelId="{96EEB8EF-5EE4-402E-BF54-916EAFD2956D}">
      <dgm:prSet phldrT="[Texto]" custT="1"/>
      <dgm:spPr/>
      <dgm:t>
        <a:bodyPr/>
        <a:lstStyle/>
        <a:p>
          <a:pPr algn="l"/>
          <a:r>
            <a:rPr lang="es-ES" sz="1200" dirty="0">
              <a:latin typeface="Times New Roman" panose="02020603050405020304" pitchFamily="18" charset="0"/>
              <a:cs typeface="Times New Roman" panose="02020603050405020304" pitchFamily="18" charset="0"/>
            </a:rPr>
            <a:t>Realizar confirmación experimental</a:t>
          </a:r>
        </a:p>
      </dgm:t>
    </dgm:pt>
    <dgm:pt modelId="{2263FD70-F58F-4C68-AF65-B85C6F6F3519}" type="parTrans" cxnId="{19E657DA-7E41-4D71-BDCF-D17C8BBEAD8B}">
      <dgm:prSet/>
      <dgm:spPr/>
      <dgm:t>
        <a:bodyPr/>
        <a:lstStyle/>
        <a:p>
          <a:pPr algn="l"/>
          <a:endParaRPr lang="es-ES"/>
        </a:p>
      </dgm:t>
    </dgm:pt>
    <dgm:pt modelId="{A84B86C9-1BCF-4494-86E3-3BFBFF8CA86C}" type="sibTrans" cxnId="{19E657DA-7E41-4D71-BDCF-D17C8BBEAD8B}">
      <dgm:prSet/>
      <dgm:spPr/>
      <dgm:t>
        <a:bodyPr/>
        <a:lstStyle/>
        <a:p>
          <a:pPr algn="l"/>
          <a:endParaRPr lang="es-ES"/>
        </a:p>
      </dgm:t>
    </dgm:pt>
    <dgm:pt modelId="{7DF7E0B3-EAD1-483B-B4D5-276A55FF3765}">
      <dgm:prSet phldrT="[Texto]" custT="1"/>
      <dgm:spPr/>
      <dgm:t>
        <a:bodyPr/>
        <a:lstStyle/>
        <a:p>
          <a:pPr algn="l"/>
          <a:r>
            <a:rPr lang="es-ES" sz="1200" dirty="0">
              <a:latin typeface="Times New Roman" panose="02020603050405020304" pitchFamily="18" charset="0"/>
              <a:cs typeface="Times New Roman" panose="02020603050405020304" pitchFamily="18" charset="0"/>
            </a:rPr>
            <a:t>Determinar niveles adecuados</a:t>
          </a:r>
        </a:p>
      </dgm:t>
    </dgm:pt>
    <dgm:pt modelId="{673A6B36-8D9E-4BAB-A098-DCB76C09546D}" type="parTrans" cxnId="{9882C5C3-9214-4350-9DFE-D7E774111010}">
      <dgm:prSet/>
      <dgm:spPr/>
      <dgm:t>
        <a:bodyPr/>
        <a:lstStyle/>
        <a:p>
          <a:endParaRPr lang="es-ES"/>
        </a:p>
      </dgm:t>
    </dgm:pt>
    <dgm:pt modelId="{56045C99-2519-4A9C-9141-A873495B2AD5}" type="sibTrans" cxnId="{9882C5C3-9214-4350-9DFE-D7E774111010}">
      <dgm:prSet/>
      <dgm:spPr/>
      <dgm:t>
        <a:bodyPr/>
        <a:lstStyle/>
        <a:p>
          <a:endParaRPr lang="es-ES"/>
        </a:p>
      </dgm:t>
    </dgm:pt>
    <dgm:pt modelId="{F95C61EE-A933-45B7-8374-01B9CC503D3D}">
      <dgm:prSet phldrT="[Texto]" custT="1"/>
      <dgm:spPr/>
      <dgm:t>
        <a:bodyPr/>
        <a:lstStyle/>
        <a:p>
          <a:pPr algn="l"/>
          <a:r>
            <a:rPr lang="es-ES" sz="1200" dirty="0">
              <a:latin typeface="Times New Roman" panose="02020603050405020304" pitchFamily="18" charset="0"/>
              <a:cs typeface="Times New Roman" panose="02020603050405020304" pitchFamily="18" charset="0"/>
            </a:rPr>
            <a:t>Asignación de factores</a:t>
          </a:r>
        </a:p>
      </dgm:t>
    </dgm:pt>
    <dgm:pt modelId="{E2B49C3D-774F-4A96-94A4-443B304D38DE}" type="parTrans" cxnId="{075DB15E-2DDB-4CB9-B56A-41B697D2872B}">
      <dgm:prSet/>
      <dgm:spPr/>
      <dgm:t>
        <a:bodyPr/>
        <a:lstStyle/>
        <a:p>
          <a:endParaRPr lang="es-MX"/>
        </a:p>
      </dgm:t>
    </dgm:pt>
    <dgm:pt modelId="{68E26EF7-938D-49F2-81E7-6E07D1EE736D}" type="sibTrans" cxnId="{075DB15E-2DDB-4CB9-B56A-41B697D2872B}">
      <dgm:prSet/>
      <dgm:spPr/>
      <dgm:t>
        <a:bodyPr/>
        <a:lstStyle/>
        <a:p>
          <a:endParaRPr lang="es-MX"/>
        </a:p>
      </dgm:t>
    </dgm:pt>
    <dgm:pt modelId="{713A573B-0784-4F8B-87FF-036FE509777C}">
      <dgm:prSet phldrT="[Texto]" custT="1"/>
      <dgm:spPr/>
      <dgm:t>
        <a:bodyPr/>
        <a:lstStyle/>
        <a:p>
          <a:pPr algn="l"/>
          <a:r>
            <a:rPr lang="es-ES" sz="1200" dirty="0">
              <a:latin typeface="Times New Roman" panose="02020603050405020304" pitchFamily="18" charset="0"/>
              <a:cs typeface="Times New Roman" panose="02020603050405020304" pitchFamily="18" charset="0"/>
            </a:rPr>
            <a:t>Realizar experimento</a:t>
          </a:r>
        </a:p>
      </dgm:t>
    </dgm:pt>
    <dgm:pt modelId="{A5979FE8-ABBA-4395-874E-FA3F0C23A835}" type="parTrans" cxnId="{D09C040B-5A42-4EEB-BE8F-0F11EFB5D66D}">
      <dgm:prSet/>
      <dgm:spPr/>
      <dgm:t>
        <a:bodyPr/>
        <a:lstStyle/>
        <a:p>
          <a:endParaRPr lang="es-MX"/>
        </a:p>
      </dgm:t>
    </dgm:pt>
    <dgm:pt modelId="{96D87D28-24F6-41AC-9EA4-25F31AE27F28}" type="sibTrans" cxnId="{D09C040B-5A42-4EEB-BE8F-0F11EFB5D66D}">
      <dgm:prSet/>
      <dgm:spPr/>
      <dgm:t>
        <a:bodyPr/>
        <a:lstStyle/>
        <a:p>
          <a:endParaRPr lang="es-MX"/>
        </a:p>
      </dgm:t>
    </dgm:pt>
    <dgm:pt modelId="{7E694FCF-FF2D-B94A-93F4-1FCF060B3A9D}" type="pres">
      <dgm:prSet presAssocID="{DF20B993-308A-43A3-99DF-A9E1B65741EC}" presName="CompostProcess" presStyleCnt="0">
        <dgm:presLayoutVars>
          <dgm:dir/>
          <dgm:resizeHandles val="exact"/>
        </dgm:presLayoutVars>
      </dgm:prSet>
      <dgm:spPr/>
    </dgm:pt>
    <dgm:pt modelId="{CC1A7046-ECDC-9946-AAFE-72E72DE7BAE7}" type="pres">
      <dgm:prSet presAssocID="{DF20B993-308A-43A3-99DF-A9E1B65741EC}" presName="arrow" presStyleLbl="bgShp" presStyleIdx="0" presStyleCnt="1"/>
      <dgm:spPr/>
    </dgm:pt>
    <dgm:pt modelId="{8B4E9466-B452-9F4B-A061-C287D1C68F08}" type="pres">
      <dgm:prSet presAssocID="{DF20B993-308A-43A3-99DF-A9E1B65741EC}" presName="linearProcess" presStyleCnt="0"/>
      <dgm:spPr/>
    </dgm:pt>
    <dgm:pt modelId="{E50B592D-686D-1D43-9F95-BF48F86EF7B7}" type="pres">
      <dgm:prSet presAssocID="{8F1288E2-EA66-4F1F-A472-BEE23AC62CAB}" presName="textNode" presStyleLbl="node1" presStyleIdx="0" presStyleCnt="3">
        <dgm:presLayoutVars>
          <dgm:bulletEnabled val="1"/>
        </dgm:presLayoutVars>
      </dgm:prSet>
      <dgm:spPr/>
    </dgm:pt>
    <dgm:pt modelId="{2C8B9DF7-FE91-C945-9E9C-80A7A0A8F781}" type="pres">
      <dgm:prSet presAssocID="{DE4FFF6B-DCAD-4944-A055-372413E2F490}" presName="sibTrans" presStyleCnt="0"/>
      <dgm:spPr/>
    </dgm:pt>
    <dgm:pt modelId="{4C6CC280-FB73-7842-9938-61D8F40EAF1A}" type="pres">
      <dgm:prSet presAssocID="{397C4FA3-0CAB-4281-B1D4-80B728C8274A}" presName="textNode" presStyleLbl="node1" presStyleIdx="1" presStyleCnt="3">
        <dgm:presLayoutVars>
          <dgm:bulletEnabled val="1"/>
        </dgm:presLayoutVars>
      </dgm:prSet>
      <dgm:spPr/>
    </dgm:pt>
    <dgm:pt modelId="{139C7D2B-4528-FB43-95DB-1D6536CDD233}" type="pres">
      <dgm:prSet presAssocID="{2621A494-A8C0-4F64-A69C-A523CB8CAFB0}" presName="sibTrans" presStyleCnt="0"/>
      <dgm:spPr/>
    </dgm:pt>
    <dgm:pt modelId="{58AA639E-798D-A74E-875A-946496285E1A}" type="pres">
      <dgm:prSet presAssocID="{6D6511F4-215B-4157-8E68-CA63159E1C51}" presName="textNode" presStyleLbl="node1" presStyleIdx="2" presStyleCnt="3">
        <dgm:presLayoutVars>
          <dgm:bulletEnabled val="1"/>
        </dgm:presLayoutVars>
      </dgm:prSet>
      <dgm:spPr/>
    </dgm:pt>
  </dgm:ptLst>
  <dgm:cxnLst>
    <dgm:cxn modelId="{453C550A-91D3-456F-BAF9-A73560A5A2D4}" srcId="{397C4FA3-0CAB-4281-B1D4-80B728C8274A}" destId="{B16FC477-03D6-43DD-95E4-4C7A234D6DA0}" srcOrd="3" destOrd="0" parTransId="{8BC375F7-7ECD-4AF8-A521-C1E09606A14F}" sibTransId="{BE712866-3E31-4560-AEC3-C37611D9197D}"/>
    <dgm:cxn modelId="{D09C040B-5A42-4EEB-BE8F-0F11EFB5D66D}" srcId="{397C4FA3-0CAB-4281-B1D4-80B728C8274A}" destId="{713A573B-0784-4F8B-87FF-036FE509777C}" srcOrd="2" destOrd="0" parTransId="{A5979FE8-ABBA-4395-874E-FA3F0C23A835}" sibTransId="{96D87D28-24F6-41AC-9EA4-25F31AE27F28}"/>
    <dgm:cxn modelId="{3641E610-599B-ED46-AA87-6F7E91CD9F1C}" type="presOf" srcId="{8F1288E2-EA66-4F1F-A472-BEE23AC62CAB}" destId="{E50B592D-686D-1D43-9F95-BF48F86EF7B7}" srcOrd="0" destOrd="0" presId="urn:microsoft.com/office/officeart/2005/8/layout/hProcess9"/>
    <dgm:cxn modelId="{31841F1B-F498-C44A-A7A5-786EE8CA858C}" type="presOf" srcId="{B16FC477-03D6-43DD-95E4-4C7A234D6DA0}" destId="{4C6CC280-FB73-7842-9938-61D8F40EAF1A}" srcOrd="0" destOrd="4" presId="urn:microsoft.com/office/officeart/2005/8/layout/hProcess9"/>
    <dgm:cxn modelId="{8EF13D2F-FA64-4293-9F1C-50940C55BD7F}" srcId="{DF20B993-308A-43A3-99DF-A9E1B65741EC}" destId="{8F1288E2-EA66-4F1F-A472-BEE23AC62CAB}" srcOrd="0" destOrd="0" parTransId="{AA0E825B-F107-4D94-863A-8258761A5037}" sibTransId="{DE4FFF6B-DCAD-4944-A055-372413E2F490}"/>
    <dgm:cxn modelId="{4B525036-D7CB-4C35-8E10-457236F9E746}" srcId="{DF20B993-308A-43A3-99DF-A9E1B65741EC}" destId="{397C4FA3-0CAB-4281-B1D4-80B728C8274A}" srcOrd="1" destOrd="0" parTransId="{EC3C0E28-D0BF-4323-A77E-D3BF25A89CBE}" sibTransId="{2621A494-A8C0-4F64-A69C-A523CB8CAFB0}"/>
    <dgm:cxn modelId="{E200E73C-ADE8-4AC9-9F77-0180CCEA7DAD}" srcId="{8F1288E2-EA66-4F1F-A472-BEE23AC62CAB}" destId="{D7D08EC7-AA7F-4251-80AA-0FDA98A000D7}" srcOrd="0" destOrd="0" parTransId="{30D28B3D-0591-449F-95C3-CF06CFFBCF62}" sibTransId="{E8EA7F0C-3A0E-4278-BADA-953EC5908E5F}"/>
    <dgm:cxn modelId="{A2D52F3E-9266-4F75-8735-4F3AC29CF552}" srcId="{6D6511F4-215B-4157-8E68-CA63159E1C51}" destId="{E6ED4D97-E847-4E66-AFA8-2AAA96952444}" srcOrd="0" destOrd="0" parTransId="{E995D5BD-B3F6-4836-8D52-880EE9072798}" sibTransId="{86F26CD8-B138-4FD0-8875-BF1303B37A92}"/>
    <dgm:cxn modelId="{E74C293F-B58B-7243-A587-935A13873561}" type="presOf" srcId="{397C4FA3-0CAB-4281-B1D4-80B728C8274A}" destId="{4C6CC280-FB73-7842-9938-61D8F40EAF1A}" srcOrd="0" destOrd="0" presId="urn:microsoft.com/office/officeart/2005/8/layout/hProcess9"/>
    <dgm:cxn modelId="{52743354-D605-3948-9256-5C0D4FADA18D}" type="presOf" srcId="{D9FFB22C-02D2-443D-AEE1-8C979B0E4C87}" destId="{E50B592D-686D-1D43-9F95-BF48F86EF7B7}" srcOrd="0" destOrd="3" presId="urn:microsoft.com/office/officeart/2005/8/layout/hProcess9"/>
    <dgm:cxn modelId="{075DB15E-2DDB-4CB9-B56A-41B697D2872B}" srcId="{397C4FA3-0CAB-4281-B1D4-80B728C8274A}" destId="{F95C61EE-A933-45B7-8374-01B9CC503D3D}" srcOrd="1" destOrd="0" parTransId="{E2B49C3D-774F-4A96-94A4-443B304D38DE}" sibTransId="{68E26EF7-938D-49F2-81E7-6E07D1EE736D}"/>
    <dgm:cxn modelId="{09C2B35E-9F03-704C-B663-8195E8D7E635}" type="presOf" srcId="{E1EC53BC-C5B7-4D35-B290-53BF2260B445}" destId="{4C6CC280-FB73-7842-9938-61D8F40EAF1A}" srcOrd="0" destOrd="1" presId="urn:microsoft.com/office/officeart/2005/8/layout/hProcess9"/>
    <dgm:cxn modelId="{022DDC8C-DD3A-6647-821D-82488DA32C20}" type="presOf" srcId="{713A573B-0784-4F8B-87FF-036FE509777C}" destId="{4C6CC280-FB73-7842-9938-61D8F40EAF1A}" srcOrd="0" destOrd="3" presId="urn:microsoft.com/office/officeart/2005/8/layout/hProcess9"/>
    <dgm:cxn modelId="{A03B7D9B-2C66-4BC8-82DF-3B5013605EB3}" srcId="{DF20B993-308A-43A3-99DF-A9E1B65741EC}" destId="{6D6511F4-215B-4157-8E68-CA63159E1C51}" srcOrd="2" destOrd="0" parTransId="{45B5E527-EDE3-4398-B87D-01CBBB45CC2E}" sibTransId="{BB724F65-2EEA-4173-B398-DBA630E964F4}"/>
    <dgm:cxn modelId="{C95C5DC3-D41B-408D-99B7-F13E6EF6CFB8}" srcId="{397C4FA3-0CAB-4281-B1D4-80B728C8274A}" destId="{E1EC53BC-C5B7-4D35-B290-53BF2260B445}" srcOrd="0" destOrd="0" parTransId="{1175D8F8-55DD-436E-8B7E-3AC59C47461C}" sibTransId="{D40D78ED-4644-4EE9-9A86-B8CE0F1E297C}"/>
    <dgm:cxn modelId="{9882C5C3-9214-4350-9DFE-D7E774111010}" srcId="{8F1288E2-EA66-4F1F-A472-BEE23AC62CAB}" destId="{7DF7E0B3-EAD1-483B-B4D5-276A55FF3765}" srcOrd="1" destOrd="0" parTransId="{673A6B36-8D9E-4BAB-A098-DCB76C09546D}" sibTransId="{56045C99-2519-4A9C-9141-A873495B2AD5}"/>
    <dgm:cxn modelId="{62ED29C9-FD77-4540-80FD-E06BAAC6B3D3}" srcId="{8F1288E2-EA66-4F1F-A472-BEE23AC62CAB}" destId="{D9FFB22C-02D2-443D-AEE1-8C979B0E4C87}" srcOrd="2" destOrd="0" parTransId="{7D0FD019-B166-46BE-B194-1707FD0630E8}" sibTransId="{9BF23D28-2917-465C-A5C7-6F7FF1D96282}"/>
    <dgm:cxn modelId="{7CAB57CB-3299-E043-B6FF-CA91BEF7FF54}" type="presOf" srcId="{D7D08EC7-AA7F-4251-80AA-0FDA98A000D7}" destId="{E50B592D-686D-1D43-9F95-BF48F86EF7B7}" srcOrd="0" destOrd="1" presId="urn:microsoft.com/office/officeart/2005/8/layout/hProcess9"/>
    <dgm:cxn modelId="{AEB22BCC-E390-934B-80D9-B06CFEAC0A5B}" type="presOf" srcId="{6D6511F4-215B-4157-8E68-CA63159E1C51}" destId="{58AA639E-798D-A74E-875A-946496285E1A}" srcOrd="0" destOrd="0" presId="urn:microsoft.com/office/officeart/2005/8/layout/hProcess9"/>
    <dgm:cxn modelId="{C214EACC-BDAF-E249-AAAE-E7A9B44B33FF}" type="presOf" srcId="{7DF7E0B3-EAD1-483B-B4D5-276A55FF3765}" destId="{E50B592D-686D-1D43-9F95-BF48F86EF7B7}" srcOrd="0" destOrd="2" presId="urn:microsoft.com/office/officeart/2005/8/layout/hProcess9"/>
    <dgm:cxn modelId="{19E657DA-7E41-4D71-BDCF-D17C8BBEAD8B}" srcId="{397C4FA3-0CAB-4281-B1D4-80B728C8274A}" destId="{96EEB8EF-5EE4-402E-BF54-916EAFD2956D}" srcOrd="4" destOrd="0" parTransId="{2263FD70-F58F-4C68-AF65-B85C6F6F3519}" sibTransId="{A84B86C9-1BCF-4494-86E3-3BFBFF8CA86C}"/>
    <dgm:cxn modelId="{36FCB8E9-2D1A-954B-90D0-19888D9A2756}" type="presOf" srcId="{F95C61EE-A933-45B7-8374-01B9CC503D3D}" destId="{4C6CC280-FB73-7842-9938-61D8F40EAF1A}" srcOrd="0" destOrd="2" presId="urn:microsoft.com/office/officeart/2005/8/layout/hProcess9"/>
    <dgm:cxn modelId="{12F5F6EB-0EB0-CD4C-A56A-869F85B5BB83}" type="presOf" srcId="{96EEB8EF-5EE4-402E-BF54-916EAFD2956D}" destId="{4C6CC280-FB73-7842-9938-61D8F40EAF1A}" srcOrd="0" destOrd="5" presId="urn:microsoft.com/office/officeart/2005/8/layout/hProcess9"/>
    <dgm:cxn modelId="{F8B1E3F9-440A-E645-98CC-51A3C17A4BA7}" type="presOf" srcId="{DF20B993-308A-43A3-99DF-A9E1B65741EC}" destId="{7E694FCF-FF2D-B94A-93F4-1FCF060B3A9D}" srcOrd="0" destOrd="0" presId="urn:microsoft.com/office/officeart/2005/8/layout/hProcess9"/>
    <dgm:cxn modelId="{D75525FA-A913-2445-B72E-9FF415C2AD08}" type="presOf" srcId="{E6ED4D97-E847-4E66-AFA8-2AAA96952444}" destId="{58AA639E-798D-A74E-875A-946496285E1A}" srcOrd="0" destOrd="1" presId="urn:microsoft.com/office/officeart/2005/8/layout/hProcess9"/>
    <dgm:cxn modelId="{D4B3443B-BDFC-C345-A18F-783963F3A7BD}" type="presParOf" srcId="{7E694FCF-FF2D-B94A-93F4-1FCF060B3A9D}" destId="{CC1A7046-ECDC-9946-AAFE-72E72DE7BAE7}" srcOrd="0" destOrd="0" presId="urn:microsoft.com/office/officeart/2005/8/layout/hProcess9"/>
    <dgm:cxn modelId="{8B52C3FE-282F-394E-9DB8-AFAC6727BBC7}" type="presParOf" srcId="{7E694FCF-FF2D-B94A-93F4-1FCF060B3A9D}" destId="{8B4E9466-B452-9F4B-A061-C287D1C68F08}" srcOrd="1" destOrd="0" presId="urn:microsoft.com/office/officeart/2005/8/layout/hProcess9"/>
    <dgm:cxn modelId="{3B80EE42-F4E5-6642-8A75-ACCF06921DE4}" type="presParOf" srcId="{8B4E9466-B452-9F4B-A061-C287D1C68F08}" destId="{E50B592D-686D-1D43-9F95-BF48F86EF7B7}" srcOrd="0" destOrd="0" presId="urn:microsoft.com/office/officeart/2005/8/layout/hProcess9"/>
    <dgm:cxn modelId="{07C1CF93-C800-1B48-B76D-9EB389B9BFD1}" type="presParOf" srcId="{8B4E9466-B452-9F4B-A061-C287D1C68F08}" destId="{2C8B9DF7-FE91-C945-9E9C-80A7A0A8F781}" srcOrd="1" destOrd="0" presId="urn:microsoft.com/office/officeart/2005/8/layout/hProcess9"/>
    <dgm:cxn modelId="{1710CA2C-BB31-A44E-A4C6-8B7D6EF7B7D8}" type="presParOf" srcId="{8B4E9466-B452-9F4B-A061-C287D1C68F08}" destId="{4C6CC280-FB73-7842-9938-61D8F40EAF1A}" srcOrd="2" destOrd="0" presId="urn:microsoft.com/office/officeart/2005/8/layout/hProcess9"/>
    <dgm:cxn modelId="{631AC53C-86F5-F945-A547-9ABF60F95B33}" type="presParOf" srcId="{8B4E9466-B452-9F4B-A061-C287D1C68F08}" destId="{139C7D2B-4528-FB43-95DB-1D6536CDD233}" srcOrd="3" destOrd="0" presId="urn:microsoft.com/office/officeart/2005/8/layout/hProcess9"/>
    <dgm:cxn modelId="{440E24F3-CC72-C54B-B60A-A0F0F978143F}" type="presParOf" srcId="{8B4E9466-B452-9F4B-A061-C287D1C68F08}" destId="{58AA639E-798D-A74E-875A-946496285E1A}"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3E31AE3-C388-4E4C-B897-3228AB27FEC3}"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MX"/>
        </a:p>
      </dgm:t>
    </dgm:pt>
    <dgm:pt modelId="{1A77C6FC-E890-4920-A94E-2F19C232A1E8}">
      <dgm:prSet phldrT="[Texto]"/>
      <dgm:spPr/>
      <dgm:t>
        <a:bodyPr/>
        <a:lstStyle/>
        <a:p>
          <a:r>
            <a:rPr lang="es-EC" dirty="0">
              <a:latin typeface="Times New Roman" panose="02020603050405020304" pitchFamily="18" charset="0"/>
              <a:cs typeface="Times New Roman" panose="02020603050405020304" pitchFamily="18" charset="0"/>
            </a:rPr>
            <a:t>La trayectoria en las estrategias de mecanizado, es un parámetro que influye en los tiempos de operación, donde se determinó que la EMT con  los parámetros A</a:t>
          </a:r>
          <a:r>
            <a:rPr lang="es-EC" baseline="-25000" dirty="0">
              <a:latin typeface="Times New Roman" panose="02020603050405020304" pitchFamily="18" charset="0"/>
              <a:cs typeface="Times New Roman" panose="02020603050405020304" pitchFamily="18" charset="0"/>
            </a:rPr>
            <a:t>2</a:t>
          </a:r>
          <a:r>
            <a:rPr lang="es-EC" dirty="0">
              <a:latin typeface="Times New Roman" panose="02020603050405020304" pitchFamily="18" charset="0"/>
              <a:cs typeface="Times New Roman" panose="02020603050405020304" pitchFamily="18" charset="0"/>
            </a:rPr>
            <a:t> B</a:t>
          </a:r>
          <a:r>
            <a:rPr lang="es-EC" baseline="-25000" dirty="0">
              <a:latin typeface="Times New Roman" panose="02020603050405020304" pitchFamily="18" charset="0"/>
              <a:cs typeface="Times New Roman" panose="02020603050405020304" pitchFamily="18" charset="0"/>
            </a:rPr>
            <a:t>3</a:t>
          </a:r>
          <a:r>
            <a:rPr lang="es-EC" dirty="0">
              <a:latin typeface="Times New Roman" panose="02020603050405020304" pitchFamily="18" charset="0"/>
              <a:cs typeface="Times New Roman" panose="02020603050405020304" pitchFamily="18" charset="0"/>
            </a:rPr>
            <a:t> C</a:t>
          </a:r>
          <a:r>
            <a:rPr lang="es-EC" baseline="-25000" dirty="0">
              <a:latin typeface="Times New Roman" panose="02020603050405020304" pitchFamily="18" charset="0"/>
              <a:cs typeface="Times New Roman" panose="02020603050405020304" pitchFamily="18" charset="0"/>
            </a:rPr>
            <a:t>3 </a:t>
          </a:r>
          <a:r>
            <a:rPr lang="es-EC" dirty="0">
              <a:latin typeface="Times New Roman" panose="02020603050405020304" pitchFamily="18" charset="0"/>
              <a:cs typeface="Times New Roman" panose="02020603050405020304" pitchFamily="18" charset="0"/>
            </a:rPr>
            <a:t>obtuvo un tiempo de 14 segundos, frente a la EMC con un tiempo de 212 segundos con la configuración A</a:t>
          </a:r>
          <a:r>
            <a:rPr lang="es-EC" baseline="-25000" dirty="0">
              <a:latin typeface="Times New Roman" panose="02020603050405020304" pitchFamily="18" charset="0"/>
              <a:cs typeface="Times New Roman" panose="02020603050405020304" pitchFamily="18" charset="0"/>
            </a:rPr>
            <a:t>1</a:t>
          </a:r>
          <a:r>
            <a:rPr lang="es-EC" dirty="0">
              <a:latin typeface="Times New Roman" panose="02020603050405020304" pitchFamily="18" charset="0"/>
              <a:cs typeface="Times New Roman" panose="02020603050405020304" pitchFamily="18" charset="0"/>
            </a:rPr>
            <a:t> B</a:t>
          </a:r>
          <a:r>
            <a:rPr lang="es-EC" baseline="-25000" dirty="0">
              <a:latin typeface="Times New Roman" panose="02020603050405020304" pitchFamily="18" charset="0"/>
              <a:cs typeface="Times New Roman" panose="02020603050405020304" pitchFamily="18" charset="0"/>
            </a:rPr>
            <a:t>3</a:t>
          </a:r>
          <a:r>
            <a:rPr lang="es-EC" dirty="0">
              <a:latin typeface="Times New Roman" panose="02020603050405020304" pitchFamily="18" charset="0"/>
              <a:cs typeface="Times New Roman" panose="02020603050405020304" pitchFamily="18" charset="0"/>
            </a:rPr>
            <a:t> C</a:t>
          </a:r>
          <a:r>
            <a:rPr lang="es-EC" baseline="-25000" dirty="0">
              <a:latin typeface="Times New Roman" panose="02020603050405020304" pitchFamily="18" charset="0"/>
              <a:cs typeface="Times New Roman" panose="02020603050405020304" pitchFamily="18" charset="0"/>
            </a:rPr>
            <a:t>3</a:t>
          </a:r>
          <a:r>
            <a:rPr lang="es-EC" dirty="0">
              <a:latin typeface="Times New Roman" panose="02020603050405020304" pitchFamily="18" charset="0"/>
              <a:cs typeface="Times New Roman" panose="02020603050405020304" pitchFamily="18" charset="0"/>
            </a:rPr>
            <a:t>. Existe reducción mínima del 88.48% con una velocidad de corte de 800 m/min y un avance por diente de 0.25 mm/diente y un tiempo de reducción máximo del 93.27% con una velocidad de corte de 1000 m/min y un avance por diente de 0.35 mm/diente.</a:t>
          </a:r>
          <a:endParaRPr lang="es-MX" dirty="0"/>
        </a:p>
      </dgm:t>
    </dgm:pt>
    <dgm:pt modelId="{0A0744D3-FF24-4AD1-A583-C29C8395F1EC}" type="parTrans" cxnId="{5D104F1D-C575-4294-8908-7D234F027589}">
      <dgm:prSet/>
      <dgm:spPr/>
      <dgm:t>
        <a:bodyPr/>
        <a:lstStyle/>
        <a:p>
          <a:endParaRPr lang="es-MX"/>
        </a:p>
      </dgm:t>
    </dgm:pt>
    <dgm:pt modelId="{83F03718-8AB3-43CA-8517-4A225628AF54}" type="sibTrans" cxnId="{5D104F1D-C575-4294-8908-7D234F027589}">
      <dgm:prSet/>
      <dgm:spPr/>
      <dgm:t>
        <a:bodyPr/>
        <a:lstStyle/>
        <a:p>
          <a:endParaRPr lang="es-MX"/>
        </a:p>
      </dgm:t>
    </dgm:pt>
    <dgm:pt modelId="{ADA8FC75-21BC-4AE9-9F04-EDD6743B0270}">
      <dgm:prSet phldrT="[Texto]"/>
      <dgm:spPr/>
      <dgm:t>
        <a:bodyPr/>
        <a:lstStyle/>
        <a:p>
          <a:r>
            <a:rPr lang="es-EC" dirty="0">
              <a:latin typeface="Times New Roman" panose="02020603050405020304" pitchFamily="18" charset="0"/>
              <a:cs typeface="Times New Roman" panose="02020603050405020304" pitchFamily="18" charset="0"/>
            </a:rPr>
            <a:t>Por el análisis de regresión en la configuración A</a:t>
          </a:r>
          <a:r>
            <a:rPr lang="es-EC" baseline="-25000" dirty="0">
              <a:latin typeface="Times New Roman" panose="02020603050405020304" pitchFamily="18" charset="0"/>
              <a:cs typeface="Times New Roman" panose="02020603050405020304" pitchFamily="18" charset="0"/>
            </a:rPr>
            <a:t>2</a:t>
          </a:r>
          <a:r>
            <a:rPr lang="es-EC" dirty="0">
              <a:latin typeface="Times New Roman" panose="02020603050405020304" pitchFamily="18" charset="0"/>
              <a:cs typeface="Times New Roman" panose="02020603050405020304" pitchFamily="18" charset="0"/>
            </a:rPr>
            <a:t> B</a:t>
          </a:r>
          <a:r>
            <a:rPr lang="es-EC" baseline="-25000" dirty="0">
              <a:latin typeface="Times New Roman" panose="02020603050405020304" pitchFamily="18" charset="0"/>
              <a:cs typeface="Times New Roman" panose="02020603050405020304" pitchFamily="18" charset="0"/>
            </a:rPr>
            <a:t>3</a:t>
          </a:r>
          <a:r>
            <a:rPr lang="es-EC" dirty="0">
              <a:latin typeface="Times New Roman" panose="02020603050405020304" pitchFamily="18" charset="0"/>
              <a:cs typeface="Times New Roman" panose="02020603050405020304" pitchFamily="18" charset="0"/>
            </a:rPr>
            <a:t> C</a:t>
          </a:r>
          <a:r>
            <a:rPr lang="es-EC" baseline="-25000" dirty="0">
              <a:latin typeface="Times New Roman" panose="02020603050405020304" pitchFamily="18" charset="0"/>
              <a:cs typeface="Times New Roman" panose="02020603050405020304" pitchFamily="18" charset="0"/>
            </a:rPr>
            <a:t>3</a:t>
          </a:r>
          <a:r>
            <a:rPr lang="es-EC" dirty="0">
              <a:latin typeface="Times New Roman" panose="02020603050405020304" pitchFamily="18" charset="0"/>
              <a:cs typeface="Times New Roman" panose="02020603050405020304" pitchFamily="18" charset="0"/>
            </a:rPr>
            <a:t> un error de 1.34% además en un parámetro  </a:t>
          </a:r>
          <a:r>
            <a:rPr lang="es-MX" dirty="0">
              <a:latin typeface="Times New Roman" panose="02020603050405020304" pitchFamily="18" charset="0"/>
              <a:cs typeface="Times New Roman" panose="02020603050405020304" pitchFamily="18" charset="0"/>
            </a:rPr>
            <a:t>A</a:t>
          </a:r>
          <a:r>
            <a:rPr lang="es-MX" baseline="-25000" dirty="0">
              <a:latin typeface="Times New Roman" panose="02020603050405020304" pitchFamily="18" charset="0"/>
              <a:cs typeface="Times New Roman" panose="02020603050405020304" pitchFamily="18" charset="0"/>
            </a:rPr>
            <a:t>2</a:t>
          </a:r>
          <a:r>
            <a:rPr lang="es-MX" dirty="0">
              <a:latin typeface="Times New Roman" panose="02020603050405020304" pitchFamily="18" charset="0"/>
              <a:cs typeface="Times New Roman" panose="02020603050405020304" pitchFamily="18" charset="0"/>
            </a:rPr>
            <a:t> B</a:t>
          </a:r>
          <a:r>
            <a:rPr lang="es-MX" baseline="-25000" dirty="0">
              <a:latin typeface="Times New Roman" panose="02020603050405020304" pitchFamily="18" charset="0"/>
              <a:cs typeface="Times New Roman" panose="02020603050405020304" pitchFamily="18" charset="0"/>
            </a:rPr>
            <a:t>2</a:t>
          </a:r>
          <a:r>
            <a:rPr lang="es-MX" dirty="0">
              <a:latin typeface="Times New Roman" panose="02020603050405020304" pitchFamily="18" charset="0"/>
              <a:cs typeface="Times New Roman" panose="02020603050405020304" pitchFamily="18" charset="0"/>
            </a:rPr>
            <a:t> C</a:t>
          </a:r>
          <a:r>
            <a:rPr lang="es-MX" baseline="-25000" dirty="0">
              <a:latin typeface="Times New Roman" panose="02020603050405020304" pitchFamily="18" charset="0"/>
              <a:cs typeface="Times New Roman" panose="02020603050405020304" pitchFamily="18" charset="0"/>
            </a:rPr>
            <a:t>2</a:t>
          </a:r>
          <a:r>
            <a:rPr lang="es-MX" dirty="0">
              <a:latin typeface="Times New Roman" panose="02020603050405020304" pitchFamily="18" charset="0"/>
              <a:cs typeface="Times New Roman" panose="02020603050405020304" pitchFamily="18" charset="0"/>
            </a:rPr>
            <a:t> un error del 3.38 % en la temperatura experimental y predicción. Para la tiempo en la misma combinación  </a:t>
          </a:r>
          <a:r>
            <a:rPr lang="es-EC" dirty="0">
              <a:latin typeface="Times New Roman" panose="02020603050405020304" pitchFamily="18" charset="0"/>
              <a:cs typeface="Times New Roman" panose="02020603050405020304" pitchFamily="18" charset="0"/>
            </a:rPr>
            <a:t>A</a:t>
          </a:r>
          <a:r>
            <a:rPr lang="es-EC" baseline="-25000" dirty="0">
              <a:latin typeface="Times New Roman" panose="02020603050405020304" pitchFamily="18" charset="0"/>
              <a:cs typeface="Times New Roman" panose="02020603050405020304" pitchFamily="18" charset="0"/>
            </a:rPr>
            <a:t>2</a:t>
          </a:r>
          <a:r>
            <a:rPr lang="es-EC" dirty="0">
              <a:latin typeface="Times New Roman" panose="02020603050405020304" pitchFamily="18" charset="0"/>
              <a:cs typeface="Times New Roman" panose="02020603050405020304" pitchFamily="18" charset="0"/>
            </a:rPr>
            <a:t> B</a:t>
          </a:r>
          <a:r>
            <a:rPr lang="es-EC" baseline="-25000" dirty="0">
              <a:latin typeface="Times New Roman" panose="02020603050405020304" pitchFamily="18" charset="0"/>
              <a:cs typeface="Times New Roman" panose="02020603050405020304" pitchFamily="18" charset="0"/>
            </a:rPr>
            <a:t>3</a:t>
          </a:r>
          <a:r>
            <a:rPr lang="es-EC" dirty="0">
              <a:latin typeface="Times New Roman" panose="02020603050405020304" pitchFamily="18" charset="0"/>
              <a:cs typeface="Times New Roman" panose="02020603050405020304" pitchFamily="18" charset="0"/>
            </a:rPr>
            <a:t> C</a:t>
          </a:r>
          <a:r>
            <a:rPr lang="es-EC" baseline="-25000" dirty="0">
              <a:latin typeface="Times New Roman" panose="02020603050405020304" pitchFamily="18" charset="0"/>
              <a:cs typeface="Times New Roman" panose="02020603050405020304" pitchFamily="18" charset="0"/>
            </a:rPr>
            <a:t>3</a:t>
          </a:r>
          <a:r>
            <a:rPr lang="es-EC" dirty="0">
              <a:latin typeface="Times New Roman" panose="02020603050405020304" pitchFamily="18" charset="0"/>
              <a:cs typeface="Times New Roman" panose="02020603050405020304" pitchFamily="18" charset="0"/>
            </a:rPr>
            <a:t>un error del 1.92 % con en error en los valores </a:t>
          </a:r>
          <a:r>
            <a:rPr lang="es-MX" dirty="0">
              <a:latin typeface="Times New Roman" panose="02020603050405020304" pitchFamily="18" charset="0"/>
              <a:cs typeface="Times New Roman" panose="02020603050405020304" pitchFamily="18" charset="0"/>
            </a:rPr>
            <a:t>A</a:t>
          </a:r>
          <a:r>
            <a:rPr lang="es-MX" baseline="-25000" dirty="0">
              <a:latin typeface="Times New Roman" panose="02020603050405020304" pitchFamily="18" charset="0"/>
              <a:cs typeface="Times New Roman" panose="02020603050405020304" pitchFamily="18" charset="0"/>
            </a:rPr>
            <a:t>2</a:t>
          </a:r>
          <a:r>
            <a:rPr lang="es-MX" dirty="0">
              <a:latin typeface="Times New Roman" panose="02020603050405020304" pitchFamily="18" charset="0"/>
              <a:cs typeface="Times New Roman" panose="02020603050405020304" pitchFamily="18" charset="0"/>
            </a:rPr>
            <a:t> B</a:t>
          </a:r>
          <a:r>
            <a:rPr lang="es-MX" baseline="-25000" dirty="0">
              <a:latin typeface="Times New Roman" panose="02020603050405020304" pitchFamily="18" charset="0"/>
              <a:cs typeface="Times New Roman" panose="02020603050405020304" pitchFamily="18" charset="0"/>
            </a:rPr>
            <a:t>2</a:t>
          </a:r>
          <a:r>
            <a:rPr lang="es-MX" dirty="0">
              <a:latin typeface="Times New Roman" panose="02020603050405020304" pitchFamily="18" charset="0"/>
              <a:cs typeface="Times New Roman" panose="02020603050405020304" pitchFamily="18" charset="0"/>
            </a:rPr>
            <a:t> C</a:t>
          </a:r>
          <a:r>
            <a:rPr lang="es-MX" baseline="-25000" dirty="0">
              <a:latin typeface="Times New Roman" panose="02020603050405020304" pitchFamily="18" charset="0"/>
              <a:cs typeface="Times New Roman" panose="02020603050405020304" pitchFamily="18" charset="0"/>
            </a:rPr>
            <a:t>2</a:t>
          </a:r>
          <a:r>
            <a:rPr lang="es-MX" dirty="0">
              <a:latin typeface="Times New Roman" panose="02020603050405020304" pitchFamily="18" charset="0"/>
              <a:cs typeface="Times New Roman" panose="02020603050405020304" pitchFamily="18" charset="0"/>
            </a:rPr>
            <a:t> de 4.94%. Siendo ambas ecuaciones una buena aproximación matemática del diseño de experimentos frente a la realidad. </a:t>
          </a:r>
          <a:endParaRPr lang="es-MX" dirty="0"/>
        </a:p>
      </dgm:t>
    </dgm:pt>
    <dgm:pt modelId="{C730F465-8306-4CE0-A27F-19BCB991E26C}" type="parTrans" cxnId="{F4ECC5BF-DEEB-453B-96C0-F9F62BD22F62}">
      <dgm:prSet/>
      <dgm:spPr/>
      <dgm:t>
        <a:bodyPr/>
        <a:lstStyle/>
        <a:p>
          <a:endParaRPr lang="es-MX"/>
        </a:p>
      </dgm:t>
    </dgm:pt>
    <dgm:pt modelId="{3F65425E-EE1F-42C5-BB41-801144B93AD1}" type="sibTrans" cxnId="{F4ECC5BF-DEEB-453B-96C0-F9F62BD22F62}">
      <dgm:prSet/>
      <dgm:spPr/>
      <dgm:t>
        <a:bodyPr/>
        <a:lstStyle/>
        <a:p>
          <a:endParaRPr lang="es-MX"/>
        </a:p>
      </dgm:t>
    </dgm:pt>
    <dgm:pt modelId="{A02C7E80-5DB7-4B95-BD71-E91534FCED2E}" type="pres">
      <dgm:prSet presAssocID="{73E31AE3-C388-4E4C-B897-3228AB27FEC3}" presName="Name0" presStyleCnt="0">
        <dgm:presLayoutVars>
          <dgm:chMax val="7"/>
          <dgm:chPref val="7"/>
          <dgm:dir/>
        </dgm:presLayoutVars>
      </dgm:prSet>
      <dgm:spPr/>
    </dgm:pt>
    <dgm:pt modelId="{E9479857-AF5E-433E-89DE-2B37DB559032}" type="pres">
      <dgm:prSet presAssocID="{73E31AE3-C388-4E4C-B897-3228AB27FEC3}" presName="Name1" presStyleCnt="0"/>
      <dgm:spPr/>
    </dgm:pt>
    <dgm:pt modelId="{1E5FEDAA-4C0F-4818-9516-6CFB929F22BE}" type="pres">
      <dgm:prSet presAssocID="{73E31AE3-C388-4E4C-B897-3228AB27FEC3}" presName="cycle" presStyleCnt="0"/>
      <dgm:spPr/>
    </dgm:pt>
    <dgm:pt modelId="{BA5A57C5-15D1-4153-952C-B7B3D8F4174C}" type="pres">
      <dgm:prSet presAssocID="{73E31AE3-C388-4E4C-B897-3228AB27FEC3}" presName="srcNode" presStyleLbl="node1" presStyleIdx="0" presStyleCnt="2"/>
      <dgm:spPr/>
    </dgm:pt>
    <dgm:pt modelId="{6DC89E55-D83B-4220-A761-F027AD124541}" type="pres">
      <dgm:prSet presAssocID="{73E31AE3-C388-4E4C-B897-3228AB27FEC3}" presName="conn" presStyleLbl="parChTrans1D2" presStyleIdx="0" presStyleCnt="1"/>
      <dgm:spPr/>
    </dgm:pt>
    <dgm:pt modelId="{02711B45-AF63-41B7-8B37-BA5FFFD3146A}" type="pres">
      <dgm:prSet presAssocID="{73E31AE3-C388-4E4C-B897-3228AB27FEC3}" presName="extraNode" presStyleLbl="node1" presStyleIdx="0" presStyleCnt="2"/>
      <dgm:spPr/>
    </dgm:pt>
    <dgm:pt modelId="{60D97D31-EEDB-405D-BA90-1E4EFA97C2AF}" type="pres">
      <dgm:prSet presAssocID="{73E31AE3-C388-4E4C-B897-3228AB27FEC3}" presName="dstNode" presStyleLbl="node1" presStyleIdx="0" presStyleCnt="2"/>
      <dgm:spPr/>
    </dgm:pt>
    <dgm:pt modelId="{1E18BEA5-F113-448E-9C92-A243BC69A3F6}" type="pres">
      <dgm:prSet presAssocID="{1A77C6FC-E890-4920-A94E-2F19C232A1E8}" presName="text_1" presStyleLbl="node1" presStyleIdx="0" presStyleCnt="2" custScaleY="119521">
        <dgm:presLayoutVars>
          <dgm:bulletEnabled val="1"/>
        </dgm:presLayoutVars>
      </dgm:prSet>
      <dgm:spPr/>
    </dgm:pt>
    <dgm:pt modelId="{66B97C10-46DE-420C-A75B-E248D9EB96AA}" type="pres">
      <dgm:prSet presAssocID="{1A77C6FC-E890-4920-A94E-2F19C232A1E8}" presName="accent_1" presStyleCnt="0"/>
      <dgm:spPr/>
    </dgm:pt>
    <dgm:pt modelId="{0F4CE252-F1A6-4F44-B452-438DF451B073}" type="pres">
      <dgm:prSet presAssocID="{1A77C6FC-E890-4920-A94E-2F19C232A1E8}" presName="accentRepeatNode" presStyleLbl="solidFgAcc1" presStyleIdx="0" presStyleCnt="2"/>
      <dgm:spPr/>
    </dgm:pt>
    <dgm:pt modelId="{5C4E12C0-E8E8-401E-A553-513458CC2EDC}" type="pres">
      <dgm:prSet presAssocID="{ADA8FC75-21BC-4AE9-9F04-EDD6743B0270}" presName="text_2" presStyleLbl="node1" presStyleIdx="1" presStyleCnt="2" custLinFactNeighborX="108">
        <dgm:presLayoutVars>
          <dgm:bulletEnabled val="1"/>
        </dgm:presLayoutVars>
      </dgm:prSet>
      <dgm:spPr/>
    </dgm:pt>
    <dgm:pt modelId="{497554BF-0CDF-433F-88A5-4370D6E5C82C}" type="pres">
      <dgm:prSet presAssocID="{ADA8FC75-21BC-4AE9-9F04-EDD6743B0270}" presName="accent_2" presStyleCnt="0"/>
      <dgm:spPr/>
    </dgm:pt>
    <dgm:pt modelId="{10B14C15-641C-46AB-A251-67A12393380B}" type="pres">
      <dgm:prSet presAssocID="{ADA8FC75-21BC-4AE9-9F04-EDD6743B0270}" presName="accentRepeatNode" presStyleLbl="solidFgAcc1" presStyleIdx="1" presStyleCnt="2"/>
      <dgm:spPr/>
    </dgm:pt>
  </dgm:ptLst>
  <dgm:cxnLst>
    <dgm:cxn modelId="{5D104F1D-C575-4294-8908-7D234F027589}" srcId="{73E31AE3-C388-4E4C-B897-3228AB27FEC3}" destId="{1A77C6FC-E890-4920-A94E-2F19C232A1E8}" srcOrd="0" destOrd="0" parTransId="{0A0744D3-FF24-4AD1-A583-C29C8395F1EC}" sibTransId="{83F03718-8AB3-43CA-8517-4A225628AF54}"/>
    <dgm:cxn modelId="{B59F2864-5BA8-4BA5-AD31-B21707244472}" type="presOf" srcId="{ADA8FC75-21BC-4AE9-9F04-EDD6743B0270}" destId="{5C4E12C0-E8E8-401E-A553-513458CC2EDC}" srcOrd="0" destOrd="0" presId="urn:microsoft.com/office/officeart/2008/layout/VerticalCurvedList"/>
    <dgm:cxn modelId="{EEAA4C81-A1C2-468E-B346-81CAEC5031FD}" type="presOf" srcId="{73E31AE3-C388-4E4C-B897-3228AB27FEC3}" destId="{A02C7E80-5DB7-4B95-BD71-E91534FCED2E}" srcOrd="0" destOrd="0" presId="urn:microsoft.com/office/officeart/2008/layout/VerticalCurvedList"/>
    <dgm:cxn modelId="{C863CC99-6875-44F8-87CF-6688ACF02562}" type="presOf" srcId="{1A77C6FC-E890-4920-A94E-2F19C232A1E8}" destId="{1E18BEA5-F113-448E-9C92-A243BC69A3F6}" srcOrd="0" destOrd="0" presId="urn:microsoft.com/office/officeart/2008/layout/VerticalCurvedList"/>
    <dgm:cxn modelId="{08F7FBB9-BBF6-4F00-850F-3D605BA7E3DC}" type="presOf" srcId="{83F03718-8AB3-43CA-8517-4A225628AF54}" destId="{6DC89E55-D83B-4220-A761-F027AD124541}" srcOrd="0" destOrd="0" presId="urn:microsoft.com/office/officeart/2008/layout/VerticalCurvedList"/>
    <dgm:cxn modelId="{F4ECC5BF-DEEB-453B-96C0-F9F62BD22F62}" srcId="{73E31AE3-C388-4E4C-B897-3228AB27FEC3}" destId="{ADA8FC75-21BC-4AE9-9F04-EDD6743B0270}" srcOrd="1" destOrd="0" parTransId="{C730F465-8306-4CE0-A27F-19BCB991E26C}" sibTransId="{3F65425E-EE1F-42C5-BB41-801144B93AD1}"/>
    <dgm:cxn modelId="{21E31290-939C-4294-8345-2799121DD971}" type="presParOf" srcId="{A02C7E80-5DB7-4B95-BD71-E91534FCED2E}" destId="{E9479857-AF5E-433E-89DE-2B37DB559032}" srcOrd="0" destOrd="0" presId="urn:microsoft.com/office/officeart/2008/layout/VerticalCurvedList"/>
    <dgm:cxn modelId="{2004CD9A-0DC1-420B-B6AD-44EEF46FB7C5}" type="presParOf" srcId="{E9479857-AF5E-433E-89DE-2B37DB559032}" destId="{1E5FEDAA-4C0F-4818-9516-6CFB929F22BE}" srcOrd="0" destOrd="0" presId="urn:microsoft.com/office/officeart/2008/layout/VerticalCurvedList"/>
    <dgm:cxn modelId="{58448C15-65A8-47F4-AECD-31D954551E5B}" type="presParOf" srcId="{1E5FEDAA-4C0F-4818-9516-6CFB929F22BE}" destId="{BA5A57C5-15D1-4153-952C-B7B3D8F4174C}" srcOrd="0" destOrd="0" presId="urn:microsoft.com/office/officeart/2008/layout/VerticalCurvedList"/>
    <dgm:cxn modelId="{466FAF19-7C2A-4B17-B9B7-F8BEFF28C610}" type="presParOf" srcId="{1E5FEDAA-4C0F-4818-9516-6CFB929F22BE}" destId="{6DC89E55-D83B-4220-A761-F027AD124541}" srcOrd="1" destOrd="0" presId="urn:microsoft.com/office/officeart/2008/layout/VerticalCurvedList"/>
    <dgm:cxn modelId="{100C60F2-115E-4999-A95C-919B1EE715AE}" type="presParOf" srcId="{1E5FEDAA-4C0F-4818-9516-6CFB929F22BE}" destId="{02711B45-AF63-41B7-8B37-BA5FFFD3146A}" srcOrd="2" destOrd="0" presId="urn:microsoft.com/office/officeart/2008/layout/VerticalCurvedList"/>
    <dgm:cxn modelId="{13755184-E48E-4CD4-A7BE-8B8DF13269ED}" type="presParOf" srcId="{1E5FEDAA-4C0F-4818-9516-6CFB929F22BE}" destId="{60D97D31-EEDB-405D-BA90-1E4EFA97C2AF}" srcOrd="3" destOrd="0" presId="urn:microsoft.com/office/officeart/2008/layout/VerticalCurvedList"/>
    <dgm:cxn modelId="{231ED034-7EDE-404E-82D5-F4918EC5EC4E}" type="presParOf" srcId="{E9479857-AF5E-433E-89DE-2B37DB559032}" destId="{1E18BEA5-F113-448E-9C92-A243BC69A3F6}" srcOrd="1" destOrd="0" presId="urn:microsoft.com/office/officeart/2008/layout/VerticalCurvedList"/>
    <dgm:cxn modelId="{86A8DB6E-0182-459B-9D42-174E9C8EABD9}" type="presParOf" srcId="{E9479857-AF5E-433E-89DE-2B37DB559032}" destId="{66B97C10-46DE-420C-A75B-E248D9EB96AA}" srcOrd="2" destOrd="0" presId="urn:microsoft.com/office/officeart/2008/layout/VerticalCurvedList"/>
    <dgm:cxn modelId="{A162C0CC-0B2C-42D7-BF78-88D2FE10931F}" type="presParOf" srcId="{66B97C10-46DE-420C-A75B-E248D9EB96AA}" destId="{0F4CE252-F1A6-4F44-B452-438DF451B073}" srcOrd="0" destOrd="0" presId="urn:microsoft.com/office/officeart/2008/layout/VerticalCurvedList"/>
    <dgm:cxn modelId="{F32BF7A7-4950-425F-8691-F8D1A200AC81}" type="presParOf" srcId="{E9479857-AF5E-433E-89DE-2B37DB559032}" destId="{5C4E12C0-E8E8-401E-A553-513458CC2EDC}" srcOrd="3" destOrd="0" presId="urn:microsoft.com/office/officeart/2008/layout/VerticalCurvedList"/>
    <dgm:cxn modelId="{CAEC93C4-AA33-4454-B732-49E7008A35E1}" type="presParOf" srcId="{E9479857-AF5E-433E-89DE-2B37DB559032}" destId="{497554BF-0CDF-433F-88A5-4370D6E5C82C}" srcOrd="4" destOrd="0" presId="urn:microsoft.com/office/officeart/2008/layout/VerticalCurvedList"/>
    <dgm:cxn modelId="{DA5E96B5-E615-47FF-92B5-A301A27640E6}" type="presParOf" srcId="{497554BF-0CDF-433F-88A5-4370D6E5C82C}" destId="{10B14C15-641C-46AB-A251-67A12393380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5ED895B-DC8E-44D4-B929-30CD029763B0}"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MX"/>
        </a:p>
      </dgm:t>
    </dgm:pt>
    <dgm:pt modelId="{BC885D9E-8506-423E-8913-AA90692056F6}">
      <dgm:prSet phldrT="[Texto]"/>
      <dgm:spPr/>
      <dgm:t>
        <a:bodyPr/>
        <a:lstStyle/>
        <a:p>
          <a:r>
            <a:rPr lang="es-EC" dirty="0">
              <a:latin typeface="Times New Roman" panose="02020603050405020304" pitchFamily="18" charset="0"/>
              <a:cs typeface="Times New Roman" panose="02020603050405020304" pitchFamily="18" charset="0"/>
            </a:rPr>
            <a:t>Se presenta una optimización en la herramienta de corte ya que el fabricante recomienda una profundidad radial de 1.25 mm y una velocidad de avance de 4800 mm/min, pero en este estudio empleando la estrategia de mecanizado adaptativa, se mejoró los parámetros a 2.5 mm incrementándose un 100%, además de un aumento en la velocidad de avance avance a 17825.4  mm/min incrementándose 271.36%. La estrategia trocidal no presentó rebaba o quemaduras en la herramienta de corte durante los ensayos.</a:t>
          </a:r>
          <a:endParaRPr lang="es-MX" dirty="0"/>
        </a:p>
      </dgm:t>
    </dgm:pt>
    <dgm:pt modelId="{1169DAD1-2285-48A3-B5E0-58D2204E1E65}" type="parTrans" cxnId="{E2BD900D-EAE2-4548-ABA7-E60789CB183B}">
      <dgm:prSet/>
      <dgm:spPr/>
      <dgm:t>
        <a:bodyPr/>
        <a:lstStyle/>
        <a:p>
          <a:endParaRPr lang="es-MX"/>
        </a:p>
      </dgm:t>
    </dgm:pt>
    <dgm:pt modelId="{F9F757DC-0CDC-4FD1-9683-8AA9F21BFEC5}" type="sibTrans" cxnId="{E2BD900D-EAE2-4548-ABA7-E60789CB183B}">
      <dgm:prSet/>
      <dgm:spPr/>
      <dgm:t>
        <a:bodyPr/>
        <a:lstStyle/>
        <a:p>
          <a:endParaRPr lang="es-MX"/>
        </a:p>
      </dgm:t>
    </dgm:pt>
    <mc:AlternateContent xmlns:mc="http://schemas.openxmlformats.org/markup-compatibility/2006" xmlns:a14="http://schemas.microsoft.com/office/drawing/2010/main">
      <mc:Choice Requires="a14">
        <dgm:pt modelId="{20908431-77AC-409C-8478-0BC730E32F55}">
          <dgm:prSet phldrT="[Texto]"/>
          <dgm:spPr/>
          <dgm:t>
            <a:bodyPr/>
            <a:lstStyle/>
            <a:p>
              <a:r>
                <a:rPr lang="es-EC" dirty="0">
                  <a:latin typeface="Times New Roman" panose="02020603050405020304" pitchFamily="18" charset="0"/>
                  <a:cs typeface="Times New Roman" panose="02020603050405020304" pitchFamily="18" charset="0"/>
                </a:rPr>
                <a:t>De acuerdo a los análisis estadísticos ANOVA del tiempo y temperatura, establece valores de </a:t>
              </a:r>
              <a14:m>
                <m:oMath xmlns:m="http://schemas.openxmlformats.org/officeDocument/2006/math">
                  <m:r>
                    <a:rPr lang="es-EC" i="1">
                      <a:latin typeface="Cambria Math" panose="02040503050406030204" pitchFamily="18" charset="0"/>
                    </a:rPr>
                    <m:t>𝑃</m:t>
                  </m:r>
                  <m:r>
                    <a:rPr lang="es-EC" i="1">
                      <a:latin typeface="Cambria Math" panose="02040503050406030204" pitchFamily="18" charset="0"/>
                    </a:rPr>
                    <m:t>&lt;0.05</m:t>
                  </m:r>
                </m:oMath>
              </a14:m>
              <a:r>
                <a:rPr lang="es-EC" dirty="0">
                  <a:latin typeface="Times New Roman" panose="02020603050405020304" pitchFamily="18" charset="0"/>
                  <a:cs typeface="Times New Roman" panose="02020603050405020304" pitchFamily="18" charset="0"/>
                </a:rPr>
                <a:t> significando que es improbable que los datos se deban al azar, además representa que el estudio es fiable. Es probable obtener valores semejantes al realizar el experimento bajo los mismos parámetros de estudio. </a:t>
              </a:r>
              <a:endParaRPr lang="es-MX" dirty="0"/>
            </a:p>
          </dgm:t>
        </dgm:pt>
      </mc:Choice>
      <mc:Fallback xmlns="">
        <dgm:pt modelId="{20908431-77AC-409C-8478-0BC730E32F55}">
          <dgm:prSet phldrT="[Texto]"/>
          <dgm:spPr/>
          <dgm:t>
            <a:bodyPr/>
            <a:lstStyle/>
            <a:p>
              <a:r>
                <a:rPr lang="es-EC" dirty="0">
                  <a:latin typeface="Times New Roman" panose="02020603050405020304" pitchFamily="18" charset="0"/>
                  <a:cs typeface="Times New Roman" panose="02020603050405020304" pitchFamily="18" charset="0"/>
                </a:rPr>
                <a:t>De acuerdo a los análisis estadísticos ANOVA del tiempo y temperatura, establece valores de </a:t>
              </a:r>
              <a:r>
                <a:rPr lang="es-EC" i="0">
                  <a:latin typeface="Cambria Math" panose="02040503050406030204" pitchFamily="18" charset="0"/>
                </a:rPr>
                <a:t>𝑃&lt;0.05</a:t>
              </a:r>
              <a:r>
                <a:rPr lang="es-EC" dirty="0">
                  <a:latin typeface="Times New Roman" panose="02020603050405020304" pitchFamily="18" charset="0"/>
                  <a:cs typeface="Times New Roman" panose="02020603050405020304" pitchFamily="18" charset="0"/>
                </a:rPr>
                <a:t> significando que es improbable que los datos se deban al azar, además representa que el estudio es fiable. Es probable obtener valores semejantes al realizar el experimento bajo los mismos parámetros de estudio. </a:t>
              </a:r>
              <a:endParaRPr lang="es-MX" dirty="0"/>
            </a:p>
          </dgm:t>
        </dgm:pt>
      </mc:Fallback>
    </mc:AlternateContent>
    <dgm:pt modelId="{AC60C3B9-DDFC-42BB-B084-D23CF2CDFF58}" type="parTrans" cxnId="{EF089534-89EC-4B29-B014-03A1E7658A26}">
      <dgm:prSet/>
      <dgm:spPr/>
      <dgm:t>
        <a:bodyPr/>
        <a:lstStyle/>
        <a:p>
          <a:endParaRPr lang="es-MX"/>
        </a:p>
      </dgm:t>
    </dgm:pt>
    <dgm:pt modelId="{4466F041-EA2C-44BF-8A76-34E0BDCD25C7}" type="sibTrans" cxnId="{EF089534-89EC-4B29-B014-03A1E7658A26}">
      <dgm:prSet/>
      <dgm:spPr/>
      <dgm:t>
        <a:bodyPr/>
        <a:lstStyle/>
        <a:p>
          <a:endParaRPr lang="es-MX"/>
        </a:p>
      </dgm:t>
    </dgm:pt>
    <dgm:pt modelId="{3DFE3608-7681-4117-8E33-C88D9D2B6F9C}" type="pres">
      <dgm:prSet presAssocID="{85ED895B-DC8E-44D4-B929-30CD029763B0}" presName="Name0" presStyleCnt="0">
        <dgm:presLayoutVars>
          <dgm:chMax val="7"/>
          <dgm:chPref val="7"/>
          <dgm:dir/>
        </dgm:presLayoutVars>
      </dgm:prSet>
      <dgm:spPr/>
    </dgm:pt>
    <dgm:pt modelId="{53BD69E7-9957-42D8-A6C0-5E73BEE43A57}" type="pres">
      <dgm:prSet presAssocID="{85ED895B-DC8E-44D4-B929-30CD029763B0}" presName="Name1" presStyleCnt="0"/>
      <dgm:spPr/>
    </dgm:pt>
    <dgm:pt modelId="{70977F42-D460-408D-9259-C62A4110DCD8}" type="pres">
      <dgm:prSet presAssocID="{85ED895B-DC8E-44D4-B929-30CD029763B0}" presName="cycle" presStyleCnt="0"/>
      <dgm:spPr/>
    </dgm:pt>
    <dgm:pt modelId="{6406E0D6-1D9A-4772-9364-8F193F07F26F}" type="pres">
      <dgm:prSet presAssocID="{85ED895B-DC8E-44D4-B929-30CD029763B0}" presName="srcNode" presStyleLbl="node1" presStyleIdx="0" presStyleCnt="2"/>
      <dgm:spPr/>
    </dgm:pt>
    <dgm:pt modelId="{60705116-FD02-4133-974E-F9DD06C0C663}" type="pres">
      <dgm:prSet presAssocID="{85ED895B-DC8E-44D4-B929-30CD029763B0}" presName="conn" presStyleLbl="parChTrans1D2" presStyleIdx="0" presStyleCnt="1"/>
      <dgm:spPr/>
    </dgm:pt>
    <dgm:pt modelId="{B0236165-71A4-408A-836B-0F115476928F}" type="pres">
      <dgm:prSet presAssocID="{85ED895B-DC8E-44D4-B929-30CD029763B0}" presName="extraNode" presStyleLbl="node1" presStyleIdx="0" presStyleCnt="2"/>
      <dgm:spPr/>
    </dgm:pt>
    <dgm:pt modelId="{06E28EEF-C2F9-4779-99E9-15B3F5C3D5E4}" type="pres">
      <dgm:prSet presAssocID="{85ED895B-DC8E-44D4-B929-30CD029763B0}" presName="dstNode" presStyleLbl="node1" presStyleIdx="0" presStyleCnt="2"/>
      <dgm:spPr/>
    </dgm:pt>
    <dgm:pt modelId="{B2B1D1B5-D8EE-4D57-B8EA-CE1182E7A263}" type="pres">
      <dgm:prSet presAssocID="{BC885D9E-8506-423E-8913-AA90692056F6}" presName="text_1" presStyleLbl="node1" presStyleIdx="0" presStyleCnt="2">
        <dgm:presLayoutVars>
          <dgm:bulletEnabled val="1"/>
        </dgm:presLayoutVars>
      </dgm:prSet>
      <dgm:spPr/>
    </dgm:pt>
    <dgm:pt modelId="{EE165473-0B0B-4EBE-94F1-5F00D399F1BC}" type="pres">
      <dgm:prSet presAssocID="{BC885D9E-8506-423E-8913-AA90692056F6}" presName="accent_1" presStyleCnt="0"/>
      <dgm:spPr/>
    </dgm:pt>
    <dgm:pt modelId="{0F0388C7-6108-458D-962E-2432DD3C59A9}" type="pres">
      <dgm:prSet presAssocID="{BC885D9E-8506-423E-8913-AA90692056F6}" presName="accentRepeatNode" presStyleLbl="solidFgAcc1" presStyleIdx="0" presStyleCnt="2"/>
      <dgm:spPr/>
    </dgm:pt>
    <dgm:pt modelId="{450E9F1D-47EA-4EAE-9669-FE79AC317C12}" type="pres">
      <dgm:prSet presAssocID="{20908431-77AC-409C-8478-0BC730E32F55}" presName="text_2" presStyleLbl="node1" presStyleIdx="1" presStyleCnt="2">
        <dgm:presLayoutVars>
          <dgm:bulletEnabled val="1"/>
        </dgm:presLayoutVars>
      </dgm:prSet>
      <dgm:spPr/>
    </dgm:pt>
    <dgm:pt modelId="{DAF86BAA-3BF3-4A07-B31E-1EDDC62BF2B0}" type="pres">
      <dgm:prSet presAssocID="{20908431-77AC-409C-8478-0BC730E32F55}" presName="accent_2" presStyleCnt="0"/>
      <dgm:spPr/>
    </dgm:pt>
    <dgm:pt modelId="{7E1B89C8-FA9C-46C2-833C-6AC287F7C248}" type="pres">
      <dgm:prSet presAssocID="{20908431-77AC-409C-8478-0BC730E32F55}" presName="accentRepeatNode" presStyleLbl="solidFgAcc1" presStyleIdx="1" presStyleCnt="2"/>
      <dgm:spPr/>
    </dgm:pt>
  </dgm:ptLst>
  <dgm:cxnLst>
    <dgm:cxn modelId="{E2BD900D-EAE2-4548-ABA7-E60789CB183B}" srcId="{85ED895B-DC8E-44D4-B929-30CD029763B0}" destId="{BC885D9E-8506-423E-8913-AA90692056F6}" srcOrd="0" destOrd="0" parTransId="{1169DAD1-2285-48A3-B5E0-58D2204E1E65}" sibTransId="{F9F757DC-0CDC-4FD1-9683-8AA9F21BFEC5}"/>
    <dgm:cxn modelId="{EF089534-89EC-4B29-B014-03A1E7658A26}" srcId="{85ED895B-DC8E-44D4-B929-30CD029763B0}" destId="{20908431-77AC-409C-8478-0BC730E32F55}" srcOrd="1" destOrd="0" parTransId="{AC60C3B9-DDFC-42BB-B084-D23CF2CDFF58}" sibTransId="{4466F041-EA2C-44BF-8A76-34E0BDCD25C7}"/>
    <dgm:cxn modelId="{970263A6-0E90-4531-9C7D-33912243BF97}" type="presOf" srcId="{BC885D9E-8506-423E-8913-AA90692056F6}" destId="{B2B1D1B5-D8EE-4D57-B8EA-CE1182E7A263}" srcOrd="0" destOrd="0" presId="urn:microsoft.com/office/officeart/2008/layout/VerticalCurvedList"/>
    <dgm:cxn modelId="{A31771D1-1E8D-47E2-A033-38C89069F35C}" type="presOf" srcId="{F9F757DC-0CDC-4FD1-9683-8AA9F21BFEC5}" destId="{60705116-FD02-4133-974E-F9DD06C0C663}" srcOrd="0" destOrd="0" presId="urn:microsoft.com/office/officeart/2008/layout/VerticalCurvedList"/>
    <dgm:cxn modelId="{AD4970E0-991A-4B5A-9BEB-A5BBF5CD0EC4}" type="presOf" srcId="{85ED895B-DC8E-44D4-B929-30CD029763B0}" destId="{3DFE3608-7681-4117-8E33-C88D9D2B6F9C}" srcOrd="0" destOrd="0" presId="urn:microsoft.com/office/officeart/2008/layout/VerticalCurvedList"/>
    <dgm:cxn modelId="{C20732E6-FCBC-45FD-9C3D-6ED5F4C02270}" type="presOf" srcId="{20908431-77AC-409C-8478-0BC730E32F55}" destId="{450E9F1D-47EA-4EAE-9669-FE79AC317C12}" srcOrd="0" destOrd="0" presId="urn:microsoft.com/office/officeart/2008/layout/VerticalCurvedList"/>
    <dgm:cxn modelId="{BA85E1F7-0358-4CDD-8BC5-D524FF20093D}" type="presParOf" srcId="{3DFE3608-7681-4117-8E33-C88D9D2B6F9C}" destId="{53BD69E7-9957-42D8-A6C0-5E73BEE43A57}" srcOrd="0" destOrd="0" presId="urn:microsoft.com/office/officeart/2008/layout/VerticalCurvedList"/>
    <dgm:cxn modelId="{7569FDF2-D2F9-419E-9A5B-9AA16BE03F0A}" type="presParOf" srcId="{53BD69E7-9957-42D8-A6C0-5E73BEE43A57}" destId="{70977F42-D460-408D-9259-C62A4110DCD8}" srcOrd="0" destOrd="0" presId="urn:microsoft.com/office/officeart/2008/layout/VerticalCurvedList"/>
    <dgm:cxn modelId="{6E07BFDD-5D3B-44D5-B0B4-F0F1D1FAC1A4}" type="presParOf" srcId="{70977F42-D460-408D-9259-C62A4110DCD8}" destId="{6406E0D6-1D9A-4772-9364-8F193F07F26F}" srcOrd="0" destOrd="0" presId="urn:microsoft.com/office/officeart/2008/layout/VerticalCurvedList"/>
    <dgm:cxn modelId="{66DCEFF5-F4B6-4E3C-86B9-D50EF6D367F5}" type="presParOf" srcId="{70977F42-D460-408D-9259-C62A4110DCD8}" destId="{60705116-FD02-4133-974E-F9DD06C0C663}" srcOrd="1" destOrd="0" presId="urn:microsoft.com/office/officeart/2008/layout/VerticalCurvedList"/>
    <dgm:cxn modelId="{362877C0-C42B-4707-B598-EAC7E94475F7}" type="presParOf" srcId="{70977F42-D460-408D-9259-C62A4110DCD8}" destId="{B0236165-71A4-408A-836B-0F115476928F}" srcOrd="2" destOrd="0" presId="urn:microsoft.com/office/officeart/2008/layout/VerticalCurvedList"/>
    <dgm:cxn modelId="{59453114-4456-43FA-8ADF-C2008263F757}" type="presParOf" srcId="{70977F42-D460-408D-9259-C62A4110DCD8}" destId="{06E28EEF-C2F9-4779-99E9-15B3F5C3D5E4}" srcOrd="3" destOrd="0" presId="urn:microsoft.com/office/officeart/2008/layout/VerticalCurvedList"/>
    <dgm:cxn modelId="{FCAD5D42-FF15-48E6-BF59-F6E53E470828}" type="presParOf" srcId="{53BD69E7-9957-42D8-A6C0-5E73BEE43A57}" destId="{B2B1D1B5-D8EE-4D57-B8EA-CE1182E7A263}" srcOrd="1" destOrd="0" presId="urn:microsoft.com/office/officeart/2008/layout/VerticalCurvedList"/>
    <dgm:cxn modelId="{3CFC5CD6-C159-4AB5-B25A-B0827E391708}" type="presParOf" srcId="{53BD69E7-9957-42D8-A6C0-5E73BEE43A57}" destId="{EE165473-0B0B-4EBE-94F1-5F00D399F1BC}" srcOrd="2" destOrd="0" presId="urn:microsoft.com/office/officeart/2008/layout/VerticalCurvedList"/>
    <dgm:cxn modelId="{7501D401-3A8D-42B7-A3A4-C721C27333FA}" type="presParOf" srcId="{EE165473-0B0B-4EBE-94F1-5F00D399F1BC}" destId="{0F0388C7-6108-458D-962E-2432DD3C59A9}" srcOrd="0" destOrd="0" presId="urn:microsoft.com/office/officeart/2008/layout/VerticalCurvedList"/>
    <dgm:cxn modelId="{D4355C3E-BDC0-4305-B673-04954F465ED4}" type="presParOf" srcId="{53BD69E7-9957-42D8-A6C0-5E73BEE43A57}" destId="{450E9F1D-47EA-4EAE-9669-FE79AC317C12}" srcOrd="3" destOrd="0" presId="urn:microsoft.com/office/officeart/2008/layout/VerticalCurvedList"/>
    <dgm:cxn modelId="{E028CE80-DB5A-4375-B44C-7C1B37A3E446}" type="presParOf" srcId="{53BD69E7-9957-42D8-A6C0-5E73BEE43A57}" destId="{DAF86BAA-3BF3-4A07-B31E-1EDDC62BF2B0}" srcOrd="4" destOrd="0" presId="urn:microsoft.com/office/officeart/2008/layout/VerticalCurvedList"/>
    <dgm:cxn modelId="{63F7F240-33FA-4C60-9430-1C776B36905A}" type="presParOf" srcId="{DAF86BAA-3BF3-4A07-B31E-1EDDC62BF2B0}" destId="{7E1B89C8-FA9C-46C2-833C-6AC287F7C24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5ED895B-DC8E-44D4-B929-30CD029763B0}"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MX"/>
        </a:p>
      </dgm:t>
    </dgm:pt>
    <dgm:pt modelId="{BC885D9E-8506-423E-8913-AA90692056F6}">
      <dgm:prSet phldrT="[Texto]"/>
      <dgm:spPr/>
      <dgm:t>
        <a:bodyPr/>
        <a:lstStyle/>
        <a:p>
          <a:r>
            <a:rPr lang="es-EC" dirty="0">
              <a:latin typeface="Times New Roman" panose="02020603050405020304" pitchFamily="18" charset="0"/>
              <a:cs typeface="Times New Roman" panose="02020603050405020304" pitchFamily="18" charset="0"/>
            </a:rPr>
            <a:t>Se presenta una optimización en la herramienta de corte ya que el fabricante recomienda una profundidad radial de 1.25 mm y una velocidad de avance de 4800 mm/min, pero en este estudio empleando la estrategia de mecanizado adaptativa, se mejoró los parámetros a 2.5 mm incrementándose un 100%, además de un aumento en la velocidad de avance avance a 17825.4  mm/min incrementándose 271.36%. La estrategia trocidal no presentó rebaba o quemaduras en la herramienta de corte durante los ensayos.</a:t>
          </a:r>
          <a:endParaRPr lang="es-MX" dirty="0"/>
        </a:p>
      </dgm:t>
    </dgm:pt>
    <dgm:pt modelId="{1169DAD1-2285-48A3-B5E0-58D2204E1E65}" type="parTrans" cxnId="{E2BD900D-EAE2-4548-ABA7-E60789CB183B}">
      <dgm:prSet/>
      <dgm:spPr/>
      <dgm:t>
        <a:bodyPr/>
        <a:lstStyle/>
        <a:p>
          <a:endParaRPr lang="es-MX"/>
        </a:p>
      </dgm:t>
    </dgm:pt>
    <dgm:pt modelId="{F9F757DC-0CDC-4FD1-9683-8AA9F21BFEC5}" type="sibTrans" cxnId="{E2BD900D-EAE2-4548-ABA7-E60789CB183B}">
      <dgm:prSet/>
      <dgm:spPr/>
      <dgm:t>
        <a:bodyPr/>
        <a:lstStyle/>
        <a:p>
          <a:endParaRPr lang="es-MX"/>
        </a:p>
      </dgm:t>
    </dgm:pt>
    <dgm:pt modelId="{20908431-77AC-409C-8478-0BC730E32F55}">
      <dgm:prSet phldrT="[Texto]"/>
      <dgm:spPr>
        <a:blipFill>
          <a:blip xmlns:r="http://schemas.openxmlformats.org/officeDocument/2006/relationships" r:embed="rId1"/>
          <a:stretch>
            <a:fillRect r="-1034"/>
          </a:stretch>
        </a:blipFill>
      </dgm:spPr>
      <dgm:t>
        <a:bodyPr/>
        <a:lstStyle/>
        <a:p>
          <a:r>
            <a:rPr lang="es-EC">
              <a:noFill/>
            </a:rPr>
            <a:t> </a:t>
          </a:r>
        </a:p>
      </dgm:t>
    </dgm:pt>
    <dgm:pt modelId="{AC60C3B9-DDFC-42BB-B084-D23CF2CDFF58}" type="parTrans" cxnId="{EF089534-89EC-4B29-B014-03A1E7658A26}">
      <dgm:prSet/>
      <dgm:spPr/>
      <dgm:t>
        <a:bodyPr/>
        <a:lstStyle/>
        <a:p>
          <a:endParaRPr lang="es-MX"/>
        </a:p>
      </dgm:t>
    </dgm:pt>
    <dgm:pt modelId="{4466F041-EA2C-44BF-8A76-34E0BDCD25C7}" type="sibTrans" cxnId="{EF089534-89EC-4B29-B014-03A1E7658A26}">
      <dgm:prSet/>
      <dgm:spPr/>
      <dgm:t>
        <a:bodyPr/>
        <a:lstStyle/>
        <a:p>
          <a:endParaRPr lang="es-MX"/>
        </a:p>
      </dgm:t>
    </dgm:pt>
    <dgm:pt modelId="{3DFE3608-7681-4117-8E33-C88D9D2B6F9C}" type="pres">
      <dgm:prSet presAssocID="{85ED895B-DC8E-44D4-B929-30CD029763B0}" presName="Name0" presStyleCnt="0">
        <dgm:presLayoutVars>
          <dgm:chMax val="7"/>
          <dgm:chPref val="7"/>
          <dgm:dir/>
        </dgm:presLayoutVars>
      </dgm:prSet>
      <dgm:spPr/>
    </dgm:pt>
    <dgm:pt modelId="{53BD69E7-9957-42D8-A6C0-5E73BEE43A57}" type="pres">
      <dgm:prSet presAssocID="{85ED895B-DC8E-44D4-B929-30CD029763B0}" presName="Name1" presStyleCnt="0"/>
      <dgm:spPr/>
    </dgm:pt>
    <dgm:pt modelId="{70977F42-D460-408D-9259-C62A4110DCD8}" type="pres">
      <dgm:prSet presAssocID="{85ED895B-DC8E-44D4-B929-30CD029763B0}" presName="cycle" presStyleCnt="0"/>
      <dgm:spPr/>
    </dgm:pt>
    <dgm:pt modelId="{6406E0D6-1D9A-4772-9364-8F193F07F26F}" type="pres">
      <dgm:prSet presAssocID="{85ED895B-DC8E-44D4-B929-30CD029763B0}" presName="srcNode" presStyleLbl="node1" presStyleIdx="0" presStyleCnt="2"/>
      <dgm:spPr/>
    </dgm:pt>
    <dgm:pt modelId="{60705116-FD02-4133-974E-F9DD06C0C663}" type="pres">
      <dgm:prSet presAssocID="{85ED895B-DC8E-44D4-B929-30CD029763B0}" presName="conn" presStyleLbl="parChTrans1D2" presStyleIdx="0" presStyleCnt="1"/>
      <dgm:spPr/>
    </dgm:pt>
    <dgm:pt modelId="{B0236165-71A4-408A-836B-0F115476928F}" type="pres">
      <dgm:prSet presAssocID="{85ED895B-DC8E-44D4-B929-30CD029763B0}" presName="extraNode" presStyleLbl="node1" presStyleIdx="0" presStyleCnt="2"/>
      <dgm:spPr/>
    </dgm:pt>
    <dgm:pt modelId="{06E28EEF-C2F9-4779-99E9-15B3F5C3D5E4}" type="pres">
      <dgm:prSet presAssocID="{85ED895B-DC8E-44D4-B929-30CD029763B0}" presName="dstNode" presStyleLbl="node1" presStyleIdx="0" presStyleCnt="2"/>
      <dgm:spPr/>
    </dgm:pt>
    <dgm:pt modelId="{B2B1D1B5-D8EE-4D57-B8EA-CE1182E7A263}" type="pres">
      <dgm:prSet presAssocID="{BC885D9E-8506-423E-8913-AA90692056F6}" presName="text_1" presStyleLbl="node1" presStyleIdx="0" presStyleCnt="2">
        <dgm:presLayoutVars>
          <dgm:bulletEnabled val="1"/>
        </dgm:presLayoutVars>
      </dgm:prSet>
      <dgm:spPr/>
    </dgm:pt>
    <dgm:pt modelId="{EE165473-0B0B-4EBE-94F1-5F00D399F1BC}" type="pres">
      <dgm:prSet presAssocID="{BC885D9E-8506-423E-8913-AA90692056F6}" presName="accent_1" presStyleCnt="0"/>
      <dgm:spPr/>
    </dgm:pt>
    <dgm:pt modelId="{0F0388C7-6108-458D-962E-2432DD3C59A9}" type="pres">
      <dgm:prSet presAssocID="{BC885D9E-8506-423E-8913-AA90692056F6}" presName="accentRepeatNode" presStyleLbl="solidFgAcc1" presStyleIdx="0" presStyleCnt="2"/>
      <dgm:spPr/>
    </dgm:pt>
    <dgm:pt modelId="{450E9F1D-47EA-4EAE-9669-FE79AC317C12}" type="pres">
      <dgm:prSet presAssocID="{20908431-77AC-409C-8478-0BC730E32F55}" presName="text_2" presStyleLbl="node1" presStyleIdx="1" presStyleCnt="2">
        <dgm:presLayoutVars>
          <dgm:bulletEnabled val="1"/>
        </dgm:presLayoutVars>
      </dgm:prSet>
      <dgm:spPr/>
    </dgm:pt>
    <dgm:pt modelId="{DAF86BAA-3BF3-4A07-B31E-1EDDC62BF2B0}" type="pres">
      <dgm:prSet presAssocID="{20908431-77AC-409C-8478-0BC730E32F55}" presName="accent_2" presStyleCnt="0"/>
      <dgm:spPr/>
    </dgm:pt>
    <dgm:pt modelId="{7E1B89C8-FA9C-46C2-833C-6AC287F7C248}" type="pres">
      <dgm:prSet presAssocID="{20908431-77AC-409C-8478-0BC730E32F55}" presName="accentRepeatNode" presStyleLbl="solidFgAcc1" presStyleIdx="1" presStyleCnt="2"/>
      <dgm:spPr/>
    </dgm:pt>
  </dgm:ptLst>
  <dgm:cxnLst>
    <dgm:cxn modelId="{E2BD900D-EAE2-4548-ABA7-E60789CB183B}" srcId="{85ED895B-DC8E-44D4-B929-30CD029763B0}" destId="{BC885D9E-8506-423E-8913-AA90692056F6}" srcOrd="0" destOrd="0" parTransId="{1169DAD1-2285-48A3-B5E0-58D2204E1E65}" sibTransId="{F9F757DC-0CDC-4FD1-9683-8AA9F21BFEC5}"/>
    <dgm:cxn modelId="{EF089534-89EC-4B29-B014-03A1E7658A26}" srcId="{85ED895B-DC8E-44D4-B929-30CD029763B0}" destId="{20908431-77AC-409C-8478-0BC730E32F55}" srcOrd="1" destOrd="0" parTransId="{AC60C3B9-DDFC-42BB-B084-D23CF2CDFF58}" sibTransId="{4466F041-EA2C-44BF-8A76-34E0BDCD25C7}"/>
    <dgm:cxn modelId="{970263A6-0E90-4531-9C7D-33912243BF97}" type="presOf" srcId="{BC885D9E-8506-423E-8913-AA90692056F6}" destId="{B2B1D1B5-D8EE-4D57-B8EA-CE1182E7A263}" srcOrd="0" destOrd="0" presId="urn:microsoft.com/office/officeart/2008/layout/VerticalCurvedList"/>
    <dgm:cxn modelId="{A31771D1-1E8D-47E2-A033-38C89069F35C}" type="presOf" srcId="{F9F757DC-0CDC-4FD1-9683-8AA9F21BFEC5}" destId="{60705116-FD02-4133-974E-F9DD06C0C663}" srcOrd="0" destOrd="0" presId="urn:microsoft.com/office/officeart/2008/layout/VerticalCurvedList"/>
    <dgm:cxn modelId="{AD4970E0-991A-4B5A-9BEB-A5BBF5CD0EC4}" type="presOf" srcId="{85ED895B-DC8E-44D4-B929-30CD029763B0}" destId="{3DFE3608-7681-4117-8E33-C88D9D2B6F9C}" srcOrd="0" destOrd="0" presId="urn:microsoft.com/office/officeart/2008/layout/VerticalCurvedList"/>
    <dgm:cxn modelId="{C20732E6-FCBC-45FD-9C3D-6ED5F4C02270}" type="presOf" srcId="{20908431-77AC-409C-8478-0BC730E32F55}" destId="{450E9F1D-47EA-4EAE-9669-FE79AC317C12}" srcOrd="0" destOrd="0" presId="urn:microsoft.com/office/officeart/2008/layout/VerticalCurvedList"/>
    <dgm:cxn modelId="{BA85E1F7-0358-4CDD-8BC5-D524FF20093D}" type="presParOf" srcId="{3DFE3608-7681-4117-8E33-C88D9D2B6F9C}" destId="{53BD69E7-9957-42D8-A6C0-5E73BEE43A57}" srcOrd="0" destOrd="0" presId="urn:microsoft.com/office/officeart/2008/layout/VerticalCurvedList"/>
    <dgm:cxn modelId="{7569FDF2-D2F9-419E-9A5B-9AA16BE03F0A}" type="presParOf" srcId="{53BD69E7-9957-42D8-A6C0-5E73BEE43A57}" destId="{70977F42-D460-408D-9259-C62A4110DCD8}" srcOrd="0" destOrd="0" presId="urn:microsoft.com/office/officeart/2008/layout/VerticalCurvedList"/>
    <dgm:cxn modelId="{6E07BFDD-5D3B-44D5-B0B4-F0F1D1FAC1A4}" type="presParOf" srcId="{70977F42-D460-408D-9259-C62A4110DCD8}" destId="{6406E0D6-1D9A-4772-9364-8F193F07F26F}" srcOrd="0" destOrd="0" presId="urn:microsoft.com/office/officeart/2008/layout/VerticalCurvedList"/>
    <dgm:cxn modelId="{66DCEFF5-F4B6-4E3C-86B9-D50EF6D367F5}" type="presParOf" srcId="{70977F42-D460-408D-9259-C62A4110DCD8}" destId="{60705116-FD02-4133-974E-F9DD06C0C663}" srcOrd="1" destOrd="0" presId="urn:microsoft.com/office/officeart/2008/layout/VerticalCurvedList"/>
    <dgm:cxn modelId="{362877C0-C42B-4707-B598-EAC7E94475F7}" type="presParOf" srcId="{70977F42-D460-408D-9259-C62A4110DCD8}" destId="{B0236165-71A4-408A-836B-0F115476928F}" srcOrd="2" destOrd="0" presId="urn:microsoft.com/office/officeart/2008/layout/VerticalCurvedList"/>
    <dgm:cxn modelId="{59453114-4456-43FA-8ADF-C2008263F757}" type="presParOf" srcId="{70977F42-D460-408D-9259-C62A4110DCD8}" destId="{06E28EEF-C2F9-4779-99E9-15B3F5C3D5E4}" srcOrd="3" destOrd="0" presId="urn:microsoft.com/office/officeart/2008/layout/VerticalCurvedList"/>
    <dgm:cxn modelId="{FCAD5D42-FF15-48E6-BF59-F6E53E470828}" type="presParOf" srcId="{53BD69E7-9957-42D8-A6C0-5E73BEE43A57}" destId="{B2B1D1B5-D8EE-4D57-B8EA-CE1182E7A263}" srcOrd="1" destOrd="0" presId="urn:microsoft.com/office/officeart/2008/layout/VerticalCurvedList"/>
    <dgm:cxn modelId="{3CFC5CD6-C159-4AB5-B25A-B0827E391708}" type="presParOf" srcId="{53BD69E7-9957-42D8-A6C0-5E73BEE43A57}" destId="{EE165473-0B0B-4EBE-94F1-5F00D399F1BC}" srcOrd="2" destOrd="0" presId="urn:microsoft.com/office/officeart/2008/layout/VerticalCurvedList"/>
    <dgm:cxn modelId="{7501D401-3A8D-42B7-A3A4-C721C27333FA}" type="presParOf" srcId="{EE165473-0B0B-4EBE-94F1-5F00D399F1BC}" destId="{0F0388C7-6108-458D-962E-2432DD3C59A9}" srcOrd="0" destOrd="0" presId="urn:microsoft.com/office/officeart/2008/layout/VerticalCurvedList"/>
    <dgm:cxn modelId="{D4355C3E-BDC0-4305-B673-04954F465ED4}" type="presParOf" srcId="{53BD69E7-9957-42D8-A6C0-5E73BEE43A57}" destId="{450E9F1D-47EA-4EAE-9669-FE79AC317C12}" srcOrd="3" destOrd="0" presId="urn:microsoft.com/office/officeart/2008/layout/VerticalCurvedList"/>
    <dgm:cxn modelId="{E028CE80-DB5A-4375-B44C-7C1B37A3E446}" type="presParOf" srcId="{53BD69E7-9957-42D8-A6C0-5E73BEE43A57}" destId="{DAF86BAA-3BF3-4A07-B31E-1EDDC62BF2B0}" srcOrd="4" destOrd="0" presId="urn:microsoft.com/office/officeart/2008/layout/VerticalCurvedList"/>
    <dgm:cxn modelId="{63F7F240-33FA-4C60-9430-1C776B36905A}" type="presParOf" srcId="{DAF86BAA-3BF3-4A07-B31E-1EDDC62BF2B0}" destId="{7E1B89C8-FA9C-46C2-833C-6AC287F7C24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5ED895B-DC8E-44D4-B929-30CD029763B0}"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MX"/>
        </a:p>
      </dgm:t>
    </dgm:pt>
    <dgm:pt modelId="{BC885D9E-8506-423E-8913-AA90692056F6}">
      <dgm:prSet phldrT="[Texto]"/>
      <dgm:spPr/>
      <dgm:t>
        <a:bodyPr/>
        <a:lstStyle/>
        <a:p>
          <a:r>
            <a:rPr lang="es-ES_tradnl" dirty="0"/>
            <a:t>En el proceso de los ensayos mediante la estrategia de mecanizado trocoidal y convencional sin uso de refrigerantes que contaminen la viruta presentan buen acabado, sin embotar la herramienta de corte en ambos casos, sin dejar rebaba en ninguna de las probetas del experimento, hubo una correcta evacuación de la viruta logrando estabilizar la temperatura de la herramienta de corte a 25 </a:t>
          </a:r>
          <a:r>
            <a:rPr lang="es-ES_tradnl" dirty="0" err="1"/>
            <a:t>ºC</a:t>
          </a:r>
          <a:endParaRPr lang="es-MX" dirty="0"/>
        </a:p>
      </dgm:t>
    </dgm:pt>
    <dgm:pt modelId="{1169DAD1-2285-48A3-B5E0-58D2204E1E65}" type="parTrans" cxnId="{E2BD900D-EAE2-4548-ABA7-E60789CB183B}">
      <dgm:prSet/>
      <dgm:spPr/>
      <dgm:t>
        <a:bodyPr/>
        <a:lstStyle/>
        <a:p>
          <a:endParaRPr lang="es-MX"/>
        </a:p>
      </dgm:t>
    </dgm:pt>
    <dgm:pt modelId="{F9F757DC-0CDC-4FD1-9683-8AA9F21BFEC5}" type="sibTrans" cxnId="{E2BD900D-EAE2-4548-ABA7-E60789CB183B}">
      <dgm:prSet/>
      <dgm:spPr/>
      <dgm:t>
        <a:bodyPr/>
        <a:lstStyle/>
        <a:p>
          <a:endParaRPr lang="es-MX"/>
        </a:p>
      </dgm:t>
    </dgm:pt>
    <dgm:pt modelId="{20908431-77AC-409C-8478-0BC730E32F55}">
      <dgm:prSet phldrT="[Texto]"/>
      <dgm:spPr/>
      <dgm:t>
        <a:bodyPr/>
        <a:lstStyle/>
        <a:p>
          <a:pPr>
            <a:buFont typeface="Symbol" pitchFamily="2" charset="2"/>
            <a:buChar char=""/>
          </a:pPr>
          <a:r>
            <a:rPr lang="es-ES_tradnl" dirty="0"/>
            <a:t>Mediante la experimentación con la metodología Taguchi se obtuvieron los parámetros óptimos de mecanizado disminuyendo el tiempo y llegando a una estabilidad de la temperatura en 25º C en la herramienta de corte con la combinación de los parámetros A2B3C3: estrategia de mecanizado trocoidal con velocidad de corte de 1000 m/min, con un avance por diente de 0.35 mm/diente. Con esta configuración de mecanizado el comportamiento del tiempo y de la temperatura es de carácter decreciente , tal como las curvas del Dr. Salomón lo describen, que a mayor velocidad de corte la temperatura desciende hasta estabilizarse.</a:t>
          </a:r>
          <a:endParaRPr lang="es-MX" dirty="0"/>
        </a:p>
      </dgm:t>
    </dgm:pt>
    <dgm:pt modelId="{AC60C3B9-DDFC-42BB-B084-D23CF2CDFF58}" type="parTrans" cxnId="{EF089534-89EC-4B29-B014-03A1E7658A26}">
      <dgm:prSet/>
      <dgm:spPr/>
      <dgm:t>
        <a:bodyPr/>
        <a:lstStyle/>
        <a:p>
          <a:endParaRPr lang="es-MX"/>
        </a:p>
      </dgm:t>
    </dgm:pt>
    <dgm:pt modelId="{4466F041-EA2C-44BF-8A76-34E0BDCD25C7}" type="sibTrans" cxnId="{EF089534-89EC-4B29-B014-03A1E7658A26}">
      <dgm:prSet/>
      <dgm:spPr/>
      <dgm:t>
        <a:bodyPr/>
        <a:lstStyle/>
        <a:p>
          <a:endParaRPr lang="es-MX"/>
        </a:p>
      </dgm:t>
    </dgm:pt>
    <dgm:pt modelId="{3DFE3608-7681-4117-8E33-C88D9D2B6F9C}" type="pres">
      <dgm:prSet presAssocID="{85ED895B-DC8E-44D4-B929-30CD029763B0}" presName="Name0" presStyleCnt="0">
        <dgm:presLayoutVars>
          <dgm:chMax val="7"/>
          <dgm:chPref val="7"/>
          <dgm:dir/>
        </dgm:presLayoutVars>
      </dgm:prSet>
      <dgm:spPr/>
    </dgm:pt>
    <dgm:pt modelId="{53BD69E7-9957-42D8-A6C0-5E73BEE43A57}" type="pres">
      <dgm:prSet presAssocID="{85ED895B-DC8E-44D4-B929-30CD029763B0}" presName="Name1" presStyleCnt="0"/>
      <dgm:spPr/>
    </dgm:pt>
    <dgm:pt modelId="{70977F42-D460-408D-9259-C62A4110DCD8}" type="pres">
      <dgm:prSet presAssocID="{85ED895B-DC8E-44D4-B929-30CD029763B0}" presName="cycle" presStyleCnt="0"/>
      <dgm:spPr/>
    </dgm:pt>
    <dgm:pt modelId="{6406E0D6-1D9A-4772-9364-8F193F07F26F}" type="pres">
      <dgm:prSet presAssocID="{85ED895B-DC8E-44D4-B929-30CD029763B0}" presName="srcNode" presStyleLbl="node1" presStyleIdx="0" presStyleCnt="2"/>
      <dgm:spPr/>
    </dgm:pt>
    <dgm:pt modelId="{60705116-FD02-4133-974E-F9DD06C0C663}" type="pres">
      <dgm:prSet presAssocID="{85ED895B-DC8E-44D4-B929-30CD029763B0}" presName="conn" presStyleLbl="parChTrans1D2" presStyleIdx="0" presStyleCnt="1"/>
      <dgm:spPr/>
    </dgm:pt>
    <dgm:pt modelId="{B0236165-71A4-408A-836B-0F115476928F}" type="pres">
      <dgm:prSet presAssocID="{85ED895B-DC8E-44D4-B929-30CD029763B0}" presName="extraNode" presStyleLbl="node1" presStyleIdx="0" presStyleCnt="2"/>
      <dgm:spPr/>
    </dgm:pt>
    <dgm:pt modelId="{06E28EEF-C2F9-4779-99E9-15B3F5C3D5E4}" type="pres">
      <dgm:prSet presAssocID="{85ED895B-DC8E-44D4-B929-30CD029763B0}" presName="dstNode" presStyleLbl="node1" presStyleIdx="0" presStyleCnt="2"/>
      <dgm:spPr/>
    </dgm:pt>
    <dgm:pt modelId="{B2B1D1B5-D8EE-4D57-B8EA-CE1182E7A263}" type="pres">
      <dgm:prSet presAssocID="{BC885D9E-8506-423E-8913-AA90692056F6}" presName="text_1" presStyleLbl="node1" presStyleIdx="0" presStyleCnt="2">
        <dgm:presLayoutVars>
          <dgm:bulletEnabled val="1"/>
        </dgm:presLayoutVars>
      </dgm:prSet>
      <dgm:spPr/>
    </dgm:pt>
    <dgm:pt modelId="{EE165473-0B0B-4EBE-94F1-5F00D399F1BC}" type="pres">
      <dgm:prSet presAssocID="{BC885D9E-8506-423E-8913-AA90692056F6}" presName="accent_1" presStyleCnt="0"/>
      <dgm:spPr/>
    </dgm:pt>
    <dgm:pt modelId="{0F0388C7-6108-458D-962E-2432DD3C59A9}" type="pres">
      <dgm:prSet presAssocID="{BC885D9E-8506-423E-8913-AA90692056F6}" presName="accentRepeatNode" presStyleLbl="solidFgAcc1" presStyleIdx="0" presStyleCnt="2"/>
      <dgm:spPr/>
    </dgm:pt>
    <dgm:pt modelId="{450E9F1D-47EA-4EAE-9669-FE79AC317C12}" type="pres">
      <dgm:prSet presAssocID="{20908431-77AC-409C-8478-0BC730E32F55}" presName="text_2" presStyleLbl="node1" presStyleIdx="1" presStyleCnt="2">
        <dgm:presLayoutVars>
          <dgm:bulletEnabled val="1"/>
        </dgm:presLayoutVars>
      </dgm:prSet>
      <dgm:spPr/>
    </dgm:pt>
    <dgm:pt modelId="{DAF86BAA-3BF3-4A07-B31E-1EDDC62BF2B0}" type="pres">
      <dgm:prSet presAssocID="{20908431-77AC-409C-8478-0BC730E32F55}" presName="accent_2" presStyleCnt="0"/>
      <dgm:spPr/>
    </dgm:pt>
    <dgm:pt modelId="{7E1B89C8-FA9C-46C2-833C-6AC287F7C248}" type="pres">
      <dgm:prSet presAssocID="{20908431-77AC-409C-8478-0BC730E32F55}" presName="accentRepeatNode" presStyleLbl="solidFgAcc1" presStyleIdx="1" presStyleCnt="2"/>
      <dgm:spPr/>
    </dgm:pt>
  </dgm:ptLst>
  <dgm:cxnLst>
    <dgm:cxn modelId="{E2BD900D-EAE2-4548-ABA7-E60789CB183B}" srcId="{85ED895B-DC8E-44D4-B929-30CD029763B0}" destId="{BC885D9E-8506-423E-8913-AA90692056F6}" srcOrd="0" destOrd="0" parTransId="{1169DAD1-2285-48A3-B5E0-58D2204E1E65}" sibTransId="{F9F757DC-0CDC-4FD1-9683-8AA9F21BFEC5}"/>
    <dgm:cxn modelId="{EF089534-89EC-4B29-B014-03A1E7658A26}" srcId="{85ED895B-DC8E-44D4-B929-30CD029763B0}" destId="{20908431-77AC-409C-8478-0BC730E32F55}" srcOrd="1" destOrd="0" parTransId="{AC60C3B9-DDFC-42BB-B084-D23CF2CDFF58}" sibTransId="{4466F041-EA2C-44BF-8A76-34E0BDCD25C7}"/>
    <dgm:cxn modelId="{970263A6-0E90-4531-9C7D-33912243BF97}" type="presOf" srcId="{BC885D9E-8506-423E-8913-AA90692056F6}" destId="{B2B1D1B5-D8EE-4D57-B8EA-CE1182E7A263}" srcOrd="0" destOrd="0" presId="urn:microsoft.com/office/officeart/2008/layout/VerticalCurvedList"/>
    <dgm:cxn modelId="{A31771D1-1E8D-47E2-A033-38C89069F35C}" type="presOf" srcId="{F9F757DC-0CDC-4FD1-9683-8AA9F21BFEC5}" destId="{60705116-FD02-4133-974E-F9DD06C0C663}" srcOrd="0" destOrd="0" presId="urn:microsoft.com/office/officeart/2008/layout/VerticalCurvedList"/>
    <dgm:cxn modelId="{AD4970E0-991A-4B5A-9BEB-A5BBF5CD0EC4}" type="presOf" srcId="{85ED895B-DC8E-44D4-B929-30CD029763B0}" destId="{3DFE3608-7681-4117-8E33-C88D9D2B6F9C}" srcOrd="0" destOrd="0" presId="urn:microsoft.com/office/officeart/2008/layout/VerticalCurvedList"/>
    <dgm:cxn modelId="{C20732E6-FCBC-45FD-9C3D-6ED5F4C02270}" type="presOf" srcId="{20908431-77AC-409C-8478-0BC730E32F55}" destId="{450E9F1D-47EA-4EAE-9669-FE79AC317C12}" srcOrd="0" destOrd="0" presId="urn:microsoft.com/office/officeart/2008/layout/VerticalCurvedList"/>
    <dgm:cxn modelId="{BA85E1F7-0358-4CDD-8BC5-D524FF20093D}" type="presParOf" srcId="{3DFE3608-7681-4117-8E33-C88D9D2B6F9C}" destId="{53BD69E7-9957-42D8-A6C0-5E73BEE43A57}" srcOrd="0" destOrd="0" presId="urn:microsoft.com/office/officeart/2008/layout/VerticalCurvedList"/>
    <dgm:cxn modelId="{7569FDF2-D2F9-419E-9A5B-9AA16BE03F0A}" type="presParOf" srcId="{53BD69E7-9957-42D8-A6C0-5E73BEE43A57}" destId="{70977F42-D460-408D-9259-C62A4110DCD8}" srcOrd="0" destOrd="0" presId="urn:microsoft.com/office/officeart/2008/layout/VerticalCurvedList"/>
    <dgm:cxn modelId="{6E07BFDD-5D3B-44D5-B0B4-F0F1D1FAC1A4}" type="presParOf" srcId="{70977F42-D460-408D-9259-C62A4110DCD8}" destId="{6406E0D6-1D9A-4772-9364-8F193F07F26F}" srcOrd="0" destOrd="0" presId="urn:microsoft.com/office/officeart/2008/layout/VerticalCurvedList"/>
    <dgm:cxn modelId="{66DCEFF5-F4B6-4E3C-86B9-D50EF6D367F5}" type="presParOf" srcId="{70977F42-D460-408D-9259-C62A4110DCD8}" destId="{60705116-FD02-4133-974E-F9DD06C0C663}" srcOrd="1" destOrd="0" presId="urn:microsoft.com/office/officeart/2008/layout/VerticalCurvedList"/>
    <dgm:cxn modelId="{362877C0-C42B-4707-B598-EAC7E94475F7}" type="presParOf" srcId="{70977F42-D460-408D-9259-C62A4110DCD8}" destId="{B0236165-71A4-408A-836B-0F115476928F}" srcOrd="2" destOrd="0" presId="urn:microsoft.com/office/officeart/2008/layout/VerticalCurvedList"/>
    <dgm:cxn modelId="{59453114-4456-43FA-8ADF-C2008263F757}" type="presParOf" srcId="{70977F42-D460-408D-9259-C62A4110DCD8}" destId="{06E28EEF-C2F9-4779-99E9-15B3F5C3D5E4}" srcOrd="3" destOrd="0" presId="urn:microsoft.com/office/officeart/2008/layout/VerticalCurvedList"/>
    <dgm:cxn modelId="{FCAD5D42-FF15-48E6-BF59-F6E53E470828}" type="presParOf" srcId="{53BD69E7-9957-42D8-A6C0-5E73BEE43A57}" destId="{B2B1D1B5-D8EE-4D57-B8EA-CE1182E7A263}" srcOrd="1" destOrd="0" presId="urn:microsoft.com/office/officeart/2008/layout/VerticalCurvedList"/>
    <dgm:cxn modelId="{3CFC5CD6-C159-4AB5-B25A-B0827E391708}" type="presParOf" srcId="{53BD69E7-9957-42D8-A6C0-5E73BEE43A57}" destId="{EE165473-0B0B-4EBE-94F1-5F00D399F1BC}" srcOrd="2" destOrd="0" presId="urn:microsoft.com/office/officeart/2008/layout/VerticalCurvedList"/>
    <dgm:cxn modelId="{7501D401-3A8D-42B7-A3A4-C721C27333FA}" type="presParOf" srcId="{EE165473-0B0B-4EBE-94F1-5F00D399F1BC}" destId="{0F0388C7-6108-458D-962E-2432DD3C59A9}" srcOrd="0" destOrd="0" presId="urn:microsoft.com/office/officeart/2008/layout/VerticalCurvedList"/>
    <dgm:cxn modelId="{D4355C3E-BDC0-4305-B673-04954F465ED4}" type="presParOf" srcId="{53BD69E7-9957-42D8-A6C0-5E73BEE43A57}" destId="{450E9F1D-47EA-4EAE-9669-FE79AC317C12}" srcOrd="3" destOrd="0" presId="urn:microsoft.com/office/officeart/2008/layout/VerticalCurvedList"/>
    <dgm:cxn modelId="{E028CE80-DB5A-4375-B44C-7C1B37A3E446}" type="presParOf" srcId="{53BD69E7-9957-42D8-A6C0-5E73BEE43A57}" destId="{DAF86BAA-3BF3-4A07-B31E-1EDDC62BF2B0}" srcOrd="4" destOrd="0" presId="urn:microsoft.com/office/officeart/2008/layout/VerticalCurvedList"/>
    <dgm:cxn modelId="{63F7F240-33FA-4C60-9430-1C776B36905A}" type="presParOf" srcId="{DAF86BAA-3BF3-4A07-B31E-1EDDC62BF2B0}" destId="{7E1B89C8-FA9C-46C2-833C-6AC287F7C24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2364A0B-BA0B-4D86-A74B-630D2B14588E}" type="doc">
      <dgm:prSet loTypeId="urn:microsoft.com/office/officeart/2005/8/layout/vList3" loCatId="list" qsTypeId="urn:microsoft.com/office/officeart/2005/8/quickstyle/simple1" qsCatId="simple" csTypeId="urn:microsoft.com/office/officeart/2005/8/colors/accent1_2" csCatId="accent1" phldr="1"/>
      <dgm:spPr/>
    </dgm:pt>
    <dgm:pt modelId="{9BCF17F5-FDC2-44A7-8A4B-D2F5A444932C}">
      <dgm:prSet phldrT="[Texto]"/>
      <dgm:spPr/>
      <dgm:t>
        <a:bodyPr/>
        <a:lstStyle/>
        <a:p>
          <a:pPr>
            <a:buFont typeface="Symbol" pitchFamily="2" charset="2"/>
            <a:buChar char=""/>
          </a:pPr>
          <a:r>
            <a:rPr lang="es-EC" dirty="0"/>
            <a:t>Realizar un estudio sobre el desgaste de las herramientas de diversas calidades siendo sometidas las mismas velocidades realizadas en el presente trabajo y conocer el nivel de desgaste en los filos de cada herramienta, de tal forma permita determinar su utilidad y productividad.</a:t>
          </a:r>
          <a:endParaRPr lang="es-MX" dirty="0"/>
        </a:p>
      </dgm:t>
    </dgm:pt>
    <dgm:pt modelId="{DA0521AB-B8FE-4F89-9E87-991E2DD8B4A0}" type="parTrans" cxnId="{AB09753B-2DEB-4B6B-82ED-EC4D657864F5}">
      <dgm:prSet/>
      <dgm:spPr/>
      <dgm:t>
        <a:bodyPr/>
        <a:lstStyle/>
        <a:p>
          <a:endParaRPr lang="es-MX"/>
        </a:p>
      </dgm:t>
    </dgm:pt>
    <dgm:pt modelId="{8A012CA1-2D24-4B17-A7B1-1011B0D84E28}" type="sibTrans" cxnId="{AB09753B-2DEB-4B6B-82ED-EC4D657864F5}">
      <dgm:prSet/>
      <dgm:spPr/>
      <dgm:t>
        <a:bodyPr/>
        <a:lstStyle/>
        <a:p>
          <a:endParaRPr lang="es-MX"/>
        </a:p>
      </dgm:t>
    </dgm:pt>
    <dgm:pt modelId="{C0098DB3-EA58-4EEF-ADEE-88F21470F55D}">
      <dgm:prSet phldrT="[Texto]"/>
      <dgm:spPr/>
      <dgm:t>
        <a:bodyPr/>
        <a:lstStyle/>
        <a:p>
          <a:r>
            <a:rPr lang="es-EC" dirty="0"/>
            <a:t>Efectuar un estudio experimental sobre la utilidad de emplear un mecanizado convencional y trocoidal en altas velocidades con una fresa de seis labios de carburo de tunsteno y determinar su viabilidad en comparación a una de cuatro labios HSS, comparando la rugosidad del mecanizado</a:t>
          </a:r>
          <a:endParaRPr lang="es-MX" dirty="0"/>
        </a:p>
      </dgm:t>
    </dgm:pt>
    <dgm:pt modelId="{6998F6C4-19F0-4691-8405-9FF03E402533}" type="parTrans" cxnId="{3F1A5D98-F3CC-4EAB-969F-885CE7EF713B}">
      <dgm:prSet/>
      <dgm:spPr/>
      <dgm:t>
        <a:bodyPr/>
        <a:lstStyle/>
        <a:p>
          <a:endParaRPr lang="es-MX"/>
        </a:p>
      </dgm:t>
    </dgm:pt>
    <dgm:pt modelId="{52694AA7-6E8B-4DF8-9CF5-4EBB0ADA1731}" type="sibTrans" cxnId="{3F1A5D98-F3CC-4EAB-969F-885CE7EF713B}">
      <dgm:prSet/>
      <dgm:spPr/>
      <dgm:t>
        <a:bodyPr/>
        <a:lstStyle/>
        <a:p>
          <a:endParaRPr lang="es-MX"/>
        </a:p>
      </dgm:t>
    </dgm:pt>
    <dgm:pt modelId="{F952A589-F5DF-4E91-B5B9-045623A063DB}">
      <dgm:prSet phldrT="[Texto]"/>
      <dgm:spPr/>
      <dgm:t>
        <a:bodyPr/>
        <a:lstStyle/>
        <a:p>
          <a:r>
            <a:rPr lang="es-EC" dirty="0">
              <a:latin typeface="Times New Roman" panose="02020603050405020304" pitchFamily="18" charset="0"/>
              <a:cs typeface="Times New Roman" panose="02020603050405020304" pitchFamily="18" charset="0"/>
            </a:rPr>
            <a:t>El mecanizado en seco es amigable para el ambiente, pero es común en la industria usar refrigerante durante el proceso. Es viable realizar un estudio de transformación de procesos convencionales a dry machining.</a:t>
          </a:r>
          <a:endParaRPr lang="es-MX" dirty="0"/>
        </a:p>
      </dgm:t>
    </dgm:pt>
    <dgm:pt modelId="{A6096C12-36D7-4E48-9450-63C1347BF893}" type="parTrans" cxnId="{10FE169F-0C00-4C1A-B0FC-13E1BF945071}">
      <dgm:prSet/>
      <dgm:spPr/>
      <dgm:t>
        <a:bodyPr/>
        <a:lstStyle/>
        <a:p>
          <a:endParaRPr lang="es-MX"/>
        </a:p>
      </dgm:t>
    </dgm:pt>
    <dgm:pt modelId="{8C4426E2-EB9A-4F48-B981-E50D98586169}" type="sibTrans" cxnId="{10FE169F-0C00-4C1A-B0FC-13E1BF945071}">
      <dgm:prSet/>
      <dgm:spPr/>
      <dgm:t>
        <a:bodyPr/>
        <a:lstStyle/>
        <a:p>
          <a:endParaRPr lang="es-MX"/>
        </a:p>
      </dgm:t>
    </dgm:pt>
    <dgm:pt modelId="{E2C22786-DADF-4EC4-A7E7-52AABD2C73F9}" type="pres">
      <dgm:prSet presAssocID="{52364A0B-BA0B-4D86-A74B-630D2B14588E}" presName="linearFlow" presStyleCnt="0">
        <dgm:presLayoutVars>
          <dgm:dir/>
          <dgm:resizeHandles val="exact"/>
        </dgm:presLayoutVars>
      </dgm:prSet>
      <dgm:spPr/>
    </dgm:pt>
    <dgm:pt modelId="{42BF5EAC-279E-4A7D-BEF0-E119EF0E836C}" type="pres">
      <dgm:prSet presAssocID="{9BCF17F5-FDC2-44A7-8A4B-D2F5A444932C}" presName="composite" presStyleCnt="0"/>
      <dgm:spPr/>
    </dgm:pt>
    <dgm:pt modelId="{750928EE-4805-41FC-B10F-6F79869517EB}" type="pres">
      <dgm:prSet presAssocID="{9BCF17F5-FDC2-44A7-8A4B-D2F5A444932C}"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dgm:spPr>
    </dgm:pt>
    <dgm:pt modelId="{0AF0A8BA-FCF9-4264-B9C0-6BB76608C34E}" type="pres">
      <dgm:prSet presAssocID="{9BCF17F5-FDC2-44A7-8A4B-D2F5A444932C}" presName="txShp" presStyleLbl="node1" presStyleIdx="0" presStyleCnt="3">
        <dgm:presLayoutVars>
          <dgm:bulletEnabled val="1"/>
        </dgm:presLayoutVars>
      </dgm:prSet>
      <dgm:spPr/>
    </dgm:pt>
    <dgm:pt modelId="{0A072B8B-34CC-4194-BB59-B82C9817F2B2}" type="pres">
      <dgm:prSet presAssocID="{8A012CA1-2D24-4B17-A7B1-1011B0D84E28}" presName="spacing" presStyleCnt="0"/>
      <dgm:spPr/>
    </dgm:pt>
    <dgm:pt modelId="{952D179A-34BF-4612-A378-A185EEA8D7CC}" type="pres">
      <dgm:prSet presAssocID="{C0098DB3-EA58-4EEF-ADEE-88F21470F55D}" presName="composite" presStyleCnt="0"/>
      <dgm:spPr/>
    </dgm:pt>
    <dgm:pt modelId="{ADAAA5FE-E0DE-4B5B-BF93-86A6D7E559DF}" type="pres">
      <dgm:prSet presAssocID="{C0098DB3-EA58-4EEF-ADEE-88F21470F55D}"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DE5F0F9D-1465-4A9C-8B76-B446AA98BAEF}" type="pres">
      <dgm:prSet presAssocID="{C0098DB3-EA58-4EEF-ADEE-88F21470F55D}" presName="txShp" presStyleLbl="node1" presStyleIdx="1" presStyleCnt="3">
        <dgm:presLayoutVars>
          <dgm:bulletEnabled val="1"/>
        </dgm:presLayoutVars>
      </dgm:prSet>
      <dgm:spPr/>
    </dgm:pt>
    <dgm:pt modelId="{FF9A1DB3-0873-4257-B964-A59174570A80}" type="pres">
      <dgm:prSet presAssocID="{52694AA7-6E8B-4DF8-9CF5-4EBB0ADA1731}" presName="spacing" presStyleCnt="0"/>
      <dgm:spPr/>
    </dgm:pt>
    <dgm:pt modelId="{5D83BCF2-5A18-4829-B103-D7A17DD75B6B}" type="pres">
      <dgm:prSet presAssocID="{F952A589-F5DF-4E91-B5B9-045623A063DB}" presName="composite" presStyleCnt="0"/>
      <dgm:spPr/>
    </dgm:pt>
    <dgm:pt modelId="{98C6A619-26C5-43F5-95D3-5F92A80D7924}" type="pres">
      <dgm:prSet presAssocID="{F952A589-F5DF-4E91-B5B9-045623A063DB}"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dgm:spPr>
    </dgm:pt>
    <dgm:pt modelId="{C949853C-DC0F-4035-B17A-65C10AFDC7DF}" type="pres">
      <dgm:prSet presAssocID="{F952A589-F5DF-4E91-B5B9-045623A063DB}" presName="txShp" presStyleLbl="node1" presStyleIdx="2" presStyleCnt="3">
        <dgm:presLayoutVars>
          <dgm:bulletEnabled val="1"/>
        </dgm:presLayoutVars>
      </dgm:prSet>
      <dgm:spPr/>
    </dgm:pt>
  </dgm:ptLst>
  <dgm:cxnLst>
    <dgm:cxn modelId="{95324208-52ED-4B3B-A4B8-F0ADC8F9D807}" type="presOf" srcId="{52364A0B-BA0B-4D86-A74B-630D2B14588E}" destId="{E2C22786-DADF-4EC4-A7E7-52AABD2C73F9}" srcOrd="0" destOrd="0" presId="urn:microsoft.com/office/officeart/2005/8/layout/vList3"/>
    <dgm:cxn modelId="{AB09753B-2DEB-4B6B-82ED-EC4D657864F5}" srcId="{52364A0B-BA0B-4D86-A74B-630D2B14588E}" destId="{9BCF17F5-FDC2-44A7-8A4B-D2F5A444932C}" srcOrd="0" destOrd="0" parTransId="{DA0521AB-B8FE-4F89-9E87-991E2DD8B4A0}" sibTransId="{8A012CA1-2D24-4B17-A7B1-1011B0D84E28}"/>
    <dgm:cxn modelId="{D5094770-AE41-47E6-B2EC-C80C755C4374}" type="presOf" srcId="{C0098DB3-EA58-4EEF-ADEE-88F21470F55D}" destId="{DE5F0F9D-1465-4A9C-8B76-B446AA98BAEF}" srcOrd="0" destOrd="0" presId="urn:microsoft.com/office/officeart/2005/8/layout/vList3"/>
    <dgm:cxn modelId="{3F1A5D98-F3CC-4EAB-969F-885CE7EF713B}" srcId="{52364A0B-BA0B-4D86-A74B-630D2B14588E}" destId="{C0098DB3-EA58-4EEF-ADEE-88F21470F55D}" srcOrd="1" destOrd="0" parTransId="{6998F6C4-19F0-4691-8405-9FF03E402533}" sibTransId="{52694AA7-6E8B-4DF8-9CF5-4EBB0ADA1731}"/>
    <dgm:cxn modelId="{10FE169F-0C00-4C1A-B0FC-13E1BF945071}" srcId="{52364A0B-BA0B-4D86-A74B-630D2B14588E}" destId="{F952A589-F5DF-4E91-B5B9-045623A063DB}" srcOrd="2" destOrd="0" parTransId="{A6096C12-36D7-4E48-9450-63C1347BF893}" sibTransId="{8C4426E2-EB9A-4F48-B981-E50D98586169}"/>
    <dgm:cxn modelId="{5D4F47B4-0134-4579-B141-25680BC6DA65}" type="presOf" srcId="{F952A589-F5DF-4E91-B5B9-045623A063DB}" destId="{C949853C-DC0F-4035-B17A-65C10AFDC7DF}" srcOrd="0" destOrd="0" presId="urn:microsoft.com/office/officeart/2005/8/layout/vList3"/>
    <dgm:cxn modelId="{0B2A61EA-08BE-4435-9691-864076C146CC}" type="presOf" srcId="{9BCF17F5-FDC2-44A7-8A4B-D2F5A444932C}" destId="{0AF0A8BA-FCF9-4264-B9C0-6BB76608C34E}" srcOrd="0" destOrd="0" presId="urn:microsoft.com/office/officeart/2005/8/layout/vList3"/>
    <dgm:cxn modelId="{2B340DB5-B6B5-493F-8892-1AA1FC3E4465}" type="presParOf" srcId="{E2C22786-DADF-4EC4-A7E7-52AABD2C73F9}" destId="{42BF5EAC-279E-4A7D-BEF0-E119EF0E836C}" srcOrd="0" destOrd="0" presId="urn:microsoft.com/office/officeart/2005/8/layout/vList3"/>
    <dgm:cxn modelId="{75863252-BF30-45F0-B98D-550B35E1F169}" type="presParOf" srcId="{42BF5EAC-279E-4A7D-BEF0-E119EF0E836C}" destId="{750928EE-4805-41FC-B10F-6F79869517EB}" srcOrd="0" destOrd="0" presId="urn:microsoft.com/office/officeart/2005/8/layout/vList3"/>
    <dgm:cxn modelId="{4036E032-6A48-4615-87C9-CA716D41F6F9}" type="presParOf" srcId="{42BF5EAC-279E-4A7D-BEF0-E119EF0E836C}" destId="{0AF0A8BA-FCF9-4264-B9C0-6BB76608C34E}" srcOrd="1" destOrd="0" presId="urn:microsoft.com/office/officeart/2005/8/layout/vList3"/>
    <dgm:cxn modelId="{ED2BDF21-1628-44A2-B78D-9B7DFADF99AA}" type="presParOf" srcId="{E2C22786-DADF-4EC4-A7E7-52AABD2C73F9}" destId="{0A072B8B-34CC-4194-BB59-B82C9817F2B2}" srcOrd="1" destOrd="0" presId="urn:microsoft.com/office/officeart/2005/8/layout/vList3"/>
    <dgm:cxn modelId="{DBE26313-A97D-4C94-9E7F-01B530EDE52A}" type="presParOf" srcId="{E2C22786-DADF-4EC4-A7E7-52AABD2C73F9}" destId="{952D179A-34BF-4612-A378-A185EEA8D7CC}" srcOrd="2" destOrd="0" presId="urn:microsoft.com/office/officeart/2005/8/layout/vList3"/>
    <dgm:cxn modelId="{4706CFC9-0C6F-4903-B403-383D2546A74C}" type="presParOf" srcId="{952D179A-34BF-4612-A378-A185EEA8D7CC}" destId="{ADAAA5FE-E0DE-4B5B-BF93-86A6D7E559DF}" srcOrd="0" destOrd="0" presId="urn:microsoft.com/office/officeart/2005/8/layout/vList3"/>
    <dgm:cxn modelId="{B4BEBF60-CF94-4553-926D-2B28372B9B1C}" type="presParOf" srcId="{952D179A-34BF-4612-A378-A185EEA8D7CC}" destId="{DE5F0F9D-1465-4A9C-8B76-B446AA98BAEF}" srcOrd="1" destOrd="0" presId="urn:microsoft.com/office/officeart/2005/8/layout/vList3"/>
    <dgm:cxn modelId="{EFC963CC-C462-4B4B-A6F0-79E1D3A97A9A}" type="presParOf" srcId="{E2C22786-DADF-4EC4-A7E7-52AABD2C73F9}" destId="{FF9A1DB3-0873-4257-B964-A59174570A80}" srcOrd="3" destOrd="0" presId="urn:microsoft.com/office/officeart/2005/8/layout/vList3"/>
    <dgm:cxn modelId="{9B11976C-8E20-4F3D-AA90-ECFCD603EBDF}" type="presParOf" srcId="{E2C22786-DADF-4EC4-A7E7-52AABD2C73F9}" destId="{5D83BCF2-5A18-4829-B103-D7A17DD75B6B}" srcOrd="4" destOrd="0" presId="urn:microsoft.com/office/officeart/2005/8/layout/vList3"/>
    <dgm:cxn modelId="{06C92D46-1A84-4E08-B41B-028AEF41E937}" type="presParOf" srcId="{5D83BCF2-5A18-4829-B103-D7A17DD75B6B}" destId="{98C6A619-26C5-43F5-95D3-5F92A80D7924}" srcOrd="0" destOrd="0" presId="urn:microsoft.com/office/officeart/2005/8/layout/vList3"/>
    <dgm:cxn modelId="{08DB7AD6-2E59-4765-9E7B-AD00D0D12B40}" type="presParOf" srcId="{5D83BCF2-5A18-4829-B103-D7A17DD75B6B}" destId="{C949853C-DC0F-4035-B17A-65C10AFDC7DF}"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40B52F-76C4-4CC6-B138-B50DAD34848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MX"/>
        </a:p>
      </dgm:t>
    </dgm:pt>
    <dgm:pt modelId="{DBDD196F-054B-4762-8731-1A98B2104334}">
      <dgm:prSet phldrT="[Texto]"/>
      <dgm:spPr/>
      <dgm:t>
        <a:bodyPr/>
        <a:lstStyle/>
        <a:p>
          <a:r>
            <a:rPr lang="es-EC">
              <a:solidFill>
                <a:schemeClr val="tx1"/>
              </a:solidFill>
            </a:rPr>
            <a:t>Empresas Manufactureras</a:t>
          </a:r>
          <a:endParaRPr lang="es-MX" dirty="0">
            <a:solidFill>
              <a:schemeClr val="tx1"/>
            </a:solidFill>
          </a:endParaRPr>
        </a:p>
      </dgm:t>
    </dgm:pt>
    <dgm:pt modelId="{C5C2FC18-AA3B-4862-BCFB-442E3605A81A}" type="parTrans" cxnId="{07D52336-0FA8-415F-B623-58F5BE0BEB48}">
      <dgm:prSet/>
      <dgm:spPr/>
      <dgm:t>
        <a:bodyPr/>
        <a:lstStyle/>
        <a:p>
          <a:endParaRPr lang="es-MX">
            <a:solidFill>
              <a:schemeClr val="tx1"/>
            </a:solidFill>
          </a:endParaRPr>
        </a:p>
      </dgm:t>
    </dgm:pt>
    <dgm:pt modelId="{E22EE892-2837-419E-AB6A-011B56905098}" type="sibTrans" cxnId="{07D52336-0FA8-415F-B623-58F5BE0BEB48}">
      <dgm:prSet/>
      <dgm:spPr/>
      <dgm:t>
        <a:bodyPr/>
        <a:lstStyle/>
        <a:p>
          <a:endParaRPr lang="es-MX">
            <a:solidFill>
              <a:schemeClr val="tx1"/>
            </a:solidFill>
          </a:endParaRPr>
        </a:p>
      </dgm:t>
    </dgm:pt>
    <dgm:pt modelId="{F05B0BD5-8103-40A8-B8D9-905A386EA426}">
      <dgm:prSet phldrT="[Texto]"/>
      <dgm:spPr/>
      <dgm:t>
        <a:bodyPr/>
        <a:lstStyle/>
        <a:p>
          <a:r>
            <a:rPr lang="es-EC">
              <a:solidFill>
                <a:schemeClr val="tx1"/>
              </a:solidFill>
            </a:rPr>
            <a:t>Disminuir tiempos Op</a:t>
          </a:r>
          <a:endParaRPr lang="es-MX" dirty="0">
            <a:solidFill>
              <a:schemeClr val="tx1"/>
            </a:solidFill>
          </a:endParaRPr>
        </a:p>
      </dgm:t>
    </dgm:pt>
    <dgm:pt modelId="{FF6C5A46-CCD5-4E81-8411-41082ACF9229}" type="parTrans" cxnId="{01A0A52E-392F-43BC-9791-4D1D068BAA04}">
      <dgm:prSet/>
      <dgm:spPr/>
      <dgm:t>
        <a:bodyPr/>
        <a:lstStyle/>
        <a:p>
          <a:endParaRPr lang="es-MX">
            <a:solidFill>
              <a:schemeClr val="tx1"/>
            </a:solidFill>
          </a:endParaRPr>
        </a:p>
      </dgm:t>
    </dgm:pt>
    <dgm:pt modelId="{1102226A-9CF7-4393-A8EA-3BD697F5DCDE}" type="sibTrans" cxnId="{01A0A52E-392F-43BC-9791-4D1D068BAA04}">
      <dgm:prSet/>
      <dgm:spPr/>
      <dgm:t>
        <a:bodyPr/>
        <a:lstStyle/>
        <a:p>
          <a:endParaRPr lang="es-MX">
            <a:solidFill>
              <a:schemeClr val="tx1"/>
            </a:solidFill>
          </a:endParaRPr>
        </a:p>
      </dgm:t>
    </dgm:pt>
    <dgm:pt modelId="{E6A23D0B-0AF0-4899-9D52-3573DC435720}">
      <dgm:prSet phldrT="[Texto]"/>
      <dgm:spPr/>
      <dgm:t>
        <a:bodyPr/>
        <a:lstStyle/>
        <a:p>
          <a:r>
            <a:rPr lang="es-EC">
              <a:solidFill>
                <a:schemeClr val="tx1"/>
              </a:solidFill>
            </a:rPr>
            <a:t>Alargar vida útil en la herramienta</a:t>
          </a:r>
          <a:endParaRPr lang="es-MX" dirty="0">
            <a:solidFill>
              <a:schemeClr val="tx1"/>
            </a:solidFill>
          </a:endParaRPr>
        </a:p>
      </dgm:t>
    </dgm:pt>
    <dgm:pt modelId="{A8E6E43D-1C6F-4542-BD80-78E3A2CE6C50}" type="parTrans" cxnId="{BCE54B56-34AA-4426-9237-7EC02A4318B4}">
      <dgm:prSet/>
      <dgm:spPr/>
      <dgm:t>
        <a:bodyPr/>
        <a:lstStyle/>
        <a:p>
          <a:endParaRPr lang="es-MX">
            <a:solidFill>
              <a:schemeClr val="tx1"/>
            </a:solidFill>
          </a:endParaRPr>
        </a:p>
      </dgm:t>
    </dgm:pt>
    <dgm:pt modelId="{8C40B5B2-64C1-4353-96CB-EF0D3E4D150C}" type="sibTrans" cxnId="{BCE54B56-34AA-4426-9237-7EC02A4318B4}">
      <dgm:prSet/>
      <dgm:spPr/>
      <dgm:t>
        <a:bodyPr/>
        <a:lstStyle/>
        <a:p>
          <a:endParaRPr lang="es-MX">
            <a:solidFill>
              <a:schemeClr val="tx1"/>
            </a:solidFill>
          </a:endParaRPr>
        </a:p>
      </dgm:t>
    </dgm:pt>
    <dgm:pt modelId="{A95DE9D1-6594-4AAD-B43D-37DD51C7554B}">
      <dgm:prSet phldrT="[Texto]"/>
      <dgm:spPr/>
      <dgm:t>
        <a:bodyPr/>
        <a:lstStyle/>
        <a:p>
          <a:r>
            <a:rPr lang="es-EC">
              <a:solidFill>
                <a:schemeClr val="tx1"/>
              </a:solidFill>
            </a:rPr>
            <a:t>Mejorar procesos productivos</a:t>
          </a:r>
          <a:endParaRPr lang="es-MX" dirty="0">
            <a:solidFill>
              <a:schemeClr val="tx1"/>
            </a:solidFill>
          </a:endParaRPr>
        </a:p>
      </dgm:t>
    </dgm:pt>
    <dgm:pt modelId="{8E8CF6D5-9ADD-426F-B2A2-18886BC3694F}" type="parTrans" cxnId="{8063F387-0058-48B8-8493-C602F30EA3D7}">
      <dgm:prSet/>
      <dgm:spPr/>
      <dgm:t>
        <a:bodyPr/>
        <a:lstStyle/>
        <a:p>
          <a:endParaRPr lang="es-MX">
            <a:solidFill>
              <a:schemeClr val="tx1"/>
            </a:solidFill>
          </a:endParaRPr>
        </a:p>
      </dgm:t>
    </dgm:pt>
    <dgm:pt modelId="{2214D9CE-472B-4029-A468-691D0362F32F}" type="sibTrans" cxnId="{8063F387-0058-48B8-8493-C602F30EA3D7}">
      <dgm:prSet/>
      <dgm:spPr/>
      <dgm:t>
        <a:bodyPr/>
        <a:lstStyle/>
        <a:p>
          <a:endParaRPr lang="es-MX">
            <a:solidFill>
              <a:schemeClr val="tx1"/>
            </a:solidFill>
          </a:endParaRPr>
        </a:p>
      </dgm:t>
    </dgm:pt>
    <dgm:pt modelId="{635D8A5E-54F3-43EE-AE06-2E8386E56592}">
      <dgm:prSet phldrT="[Texto]"/>
      <dgm:spPr/>
      <dgm:t>
        <a:bodyPr/>
        <a:lstStyle/>
        <a:p>
          <a:r>
            <a:rPr lang="es-EC">
              <a:solidFill>
                <a:schemeClr val="tx1"/>
              </a:solidFill>
            </a:rPr>
            <a:t>Piezas complejas</a:t>
          </a:r>
          <a:endParaRPr lang="es-MX" dirty="0">
            <a:solidFill>
              <a:schemeClr val="tx1"/>
            </a:solidFill>
          </a:endParaRPr>
        </a:p>
      </dgm:t>
    </dgm:pt>
    <dgm:pt modelId="{C3A24285-EDD8-4CAB-8D4F-3B28157A697A}" type="parTrans" cxnId="{11DEC07A-3F5E-4D51-9B64-73366147AEAC}">
      <dgm:prSet/>
      <dgm:spPr/>
      <dgm:t>
        <a:bodyPr/>
        <a:lstStyle/>
        <a:p>
          <a:endParaRPr lang="es-MX">
            <a:solidFill>
              <a:schemeClr val="tx1"/>
            </a:solidFill>
          </a:endParaRPr>
        </a:p>
      </dgm:t>
    </dgm:pt>
    <dgm:pt modelId="{EAA8DAC3-F536-42E6-9B92-F3D32FAA9E27}" type="sibTrans" cxnId="{11DEC07A-3F5E-4D51-9B64-73366147AEAC}">
      <dgm:prSet/>
      <dgm:spPr/>
      <dgm:t>
        <a:bodyPr/>
        <a:lstStyle/>
        <a:p>
          <a:endParaRPr lang="es-MX">
            <a:solidFill>
              <a:schemeClr val="tx1"/>
            </a:solidFill>
          </a:endParaRPr>
        </a:p>
      </dgm:t>
    </dgm:pt>
    <dgm:pt modelId="{B2F4892D-3179-436C-ACFA-12AB2C343768}">
      <dgm:prSet/>
      <dgm:spPr/>
      <dgm:t>
        <a:bodyPr/>
        <a:lstStyle/>
        <a:p>
          <a:r>
            <a:rPr lang="es-EC">
              <a:solidFill>
                <a:schemeClr val="tx1"/>
              </a:solidFill>
            </a:rPr>
            <a:t>Nuevas tecnologías</a:t>
          </a:r>
          <a:endParaRPr lang="es-MX" dirty="0">
            <a:solidFill>
              <a:schemeClr val="tx1"/>
            </a:solidFill>
          </a:endParaRPr>
        </a:p>
      </dgm:t>
    </dgm:pt>
    <dgm:pt modelId="{4F4749EE-739F-43FD-8471-E6960D47F514}" type="parTrans" cxnId="{F41674DA-6C1E-4B87-BA30-F9427C416852}">
      <dgm:prSet/>
      <dgm:spPr/>
      <dgm:t>
        <a:bodyPr/>
        <a:lstStyle/>
        <a:p>
          <a:endParaRPr lang="es-MX">
            <a:solidFill>
              <a:schemeClr val="tx1"/>
            </a:solidFill>
          </a:endParaRPr>
        </a:p>
      </dgm:t>
    </dgm:pt>
    <dgm:pt modelId="{F1479416-29BD-4CC0-B297-55048A8EC7D9}" type="sibTrans" cxnId="{F41674DA-6C1E-4B87-BA30-F9427C416852}">
      <dgm:prSet/>
      <dgm:spPr/>
      <dgm:t>
        <a:bodyPr/>
        <a:lstStyle/>
        <a:p>
          <a:endParaRPr lang="es-MX">
            <a:solidFill>
              <a:schemeClr val="tx1"/>
            </a:solidFill>
          </a:endParaRPr>
        </a:p>
      </dgm:t>
    </dgm:pt>
    <dgm:pt modelId="{AD2A4ABA-068C-4505-8B5A-6B701F339B2B}" type="pres">
      <dgm:prSet presAssocID="{BB40B52F-76C4-4CC6-B138-B50DAD348487}" presName="cycle" presStyleCnt="0">
        <dgm:presLayoutVars>
          <dgm:dir/>
          <dgm:resizeHandles val="exact"/>
        </dgm:presLayoutVars>
      </dgm:prSet>
      <dgm:spPr/>
    </dgm:pt>
    <dgm:pt modelId="{BB59E103-9861-499E-B1EA-0BDAFD2E85CD}" type="pres">
      <dgm:prSet presAssocID="{DBDD196F-054B-4762-8731-1A98B2104334}" presName="node" presStyleLbl="node1" presStyleIdx="0" presStyleCnt="6">
        <dgm:presLayoutVars>
          <dgm:bulletEnabled val="1"/>
        </dgm:presLayoutVars>
      </dgm:prSet>
      <dgm:spPr/>
    </dgm:pt>
    <dgm:pt modelId="{8FDEB0A1-D627-41FB-87D0-3DC455D753C8}" type="pres">
      <dgm:prSet presAssocID="{DBDD196F-054B-4762-8731-1A98B2104334}" presName="spNode" presStyleCnt="0"/>
      <dgm:spPr/>
    </dgm:pt>
    <dgm:pt modelId="{54FAB93A-E37F-4181-A2DC-0979457474AA}" type="pres">
      <dgm:prSet presAssocID="{E22EE892-2837-419E-AB6A-011B56905098}" presName="sibTrans" presStyleLbl="sibTrans1D1" presStyleIdx="0" presStyleCnt="6"/>
      <dgm:spPr/>
    </dgm:pt>
    <dgm:pt modelId="{C1D54271-0B33-4103-A46B-9A5EB7B46140}" type="pres">
      <dgm:prSet presAssocID="{A95DE9D1-6594-4AAD-B43D-37DD51C7554B}" presName="node" presStyleLbl="node1" presStyleIdx="1" presStyleCnt="6">
        <dgm:presLayoutVars>
          <dgm:bulletEnabled val="1"/>
        </dgm:presLayoutVars>
      </dgm:prSet>
      <dgm:spPr/>
    </dgm:pt>
    <dgm:pt modelId="{AC413875-C78D-4C05-B481-119F3D686CDB}" type="pres">
      <dgm:prSet presAssocID="{A95DE9D1-6594-4AAD-B43D-37DD51C7554B}" presName="spNode" presStyleCnt="0"/>
      <dgm:spPr/>
    </dgm:pt>
    <dgm:pt modelId="{99DB4E3B-003C-41A5-9AD6-C821615567C4}" type="pres">
      <dgm:prSet presAssocID="{2214D9CE-472B-4029-A468-691D0362F32F}" presName="sibTrans" presStyleLbl="sibTrans1D1" presStyleIdx="1" presStyleCnt="6"/>
      <dgm:spPr/>
    </dgm:pt>
    <dgm:pt modelId="{74920B67-98AD-4EFE-B4C3-D03FE01DF732}" type="pres">
      <dgm:prSet presAssocID="{F05B0BD5-8103-40A8-B8D9-905A386EA426}" presName="node" presStyleLbl="node1" presStyleIdx="2" presStyleCnt="6">
        <dgm:presLayoutVars>
          <dgm:bulletEnabled val="1"/>
        </dgm:presLayoutVars>
      </dgm:prSet>
      <dgm:spPr/>
    </dgm:pt>
    <dgm:pt modelId="{926442FD-9F64-4EA4-AD14-7404FA18EEE4}" type="pres">
      <dgm:prSet presAssocID="{F05B0BD5-8103-40A8-B8D9-905A386EA426}" presName="spNode" presStyleCnt="0"/>
      <dgm:spPr/>
    </dgm:pt>
    <dgm:pt modelId="{B539A8A6-FACB-4AA2-AFB8-83BD9830C161}" type="pres">
      <dgm:prSet presAssocID="{1102226A-9CF7-4393-A8EA-3BD697F5DCDE}" presName="sibTrans" presStyleLbl="sibTrans1D1" presStyleIdx="2" presStyleCnt="6"/>
      <dgm:spPr/>
    </dgm:pt>
    <dgm:pt modelId="{A193DD0B-71B3-4F75-9FAD-573B87A328F0}" type="pres">
      <dgm:prSet presAssocID="{E6A23D0B-0AF0-4899-9D52-3573DC435720}" presName="node" presStyleLbl="node1" presStyleIdx="3" presStyleCnt="6">
        <dgm:presLayoutVars>
          <dgm:bulletEnabled val="1"/>
        </dgm:presLayoutVars>
      </dgm:prSet>
      <dgm:spPr/>
    </dgm:pt>
    <dgm:pt modelId="{E34BBC41-1892-4C1E-96A8-1F7C7B8C7EC5}" type="pres">
      <dgm:prSet presAssocID="{E6A23D0B-0AF0-4899-9D52-3573DC435720}" presName="spNode" presStyleCnt="0"/>
      <dgm:spPr/>
    </dgm:pt>
    <dgm:pt modelId="{75793FA1-B525-46FC-BE1C-628150EE6D7C}" type="pres">
      <dgm:prSet presAssocID="{8C40B5B2-64C1-4353-96CB-EF0D3E4D150C}" presName="sibTrans" presStyleLbl="sibTrans1D1" presStyleIdx="3" presStyleCnt="6"/>
      <dgm:spPr/>
    </dgm:pt>
    <dgm:pt modelId="{C46E3C0D-D459-45C8-9941-BACEFA5191FC}" type="pres">
      <dgm:prSet presAssocID="{635D8A5E-54F3-43EE-AE06-2E8386E56592}" presName="node" presStyleLbl="node1" presStyleIdx="4" presStyleCnt="6">
        <dgm:presLayoutVars>
          <dgm:bulletEnabled val="1"/>
        </dgm:presLayoutVars>
      </dgm:prSet>
      <dgm:spPr/>
    </dgm:pt>
    <dgm:pt modelId="{A28ADC20-5CFF-440E-B75E-167904C2048B}" type="pres">
      <dgm:prSet presAssocID="{635D8A5E-54F3-43EE-AE06-2E8386E56592}" presName="spNode" presStyleCnt="0"/>
      <dgm:spPr/>
    </dgm:pt>
    <dgm:pt modelId="{27C77AC2-85D4-4EB9-B0B2-02810E760C09}" type="pres">
      <dgm:prSet presAssocID="{EAA8DAC3-F536-42E6-9B92-F3D32FAA9E27}" presName="sibTrans" presStyleLbl="sibTrans1D1" presStyleIdx="4" presStyleCnt="6"/>
      <dgm:spPr/>
    </dgm:pt>
    <dgm:pt modelId="{9CA7D877-72B5-42B2-83E1-63C909F37FB4}" type="pres">
      <dgm:prSet presAssocID="{B2F4892D-3179-436C-ACFA-12AB2C343768}" presName="node" presStyleLbl="node1" presStyleIdx="5" presStyleCnt="6">
        <dgm:presLayoutVars>
          <dgm:bulletEnabled val="1"/>
        </dgm:presLayoutVars>
      </dgm:prSet>
      <dgm:spPr/>
    </dgm:pt>
    <dgm:pt modelId="{620878DF-B271-4034-9215-C677B36ACD71}" type="pres">
      <dgm:prSet presAssocID="{B2F4892D-3179-436C-ACFA-12AB2C343768}" presName="spNode" presStyleCnt="0"/>
      <dgm:spPr/>
    </dgm:pt>
    <dgm:pt modelId="{811B0E47-EE66-44F1-9E5D-A1B05AE9C64A}" type="pres">
      <dgm:prSet presAssocID="{F1479416-29BD-4CC0-B297-55048A8EC7D9}" presName="sibTrans" presStyleLbl="sibTrans1D1" presStyleIdx="5" presStyleCnt="6"/>
      <dgm:spPr/>
    </dgm:pt>
  </dgm:ptLst>
  <dgm:cxnLst>
    <dgm:cxn modelId="{DEFC6E0A-78F9-4AC1-B54A-92E0573A184E}" type="presOf" srcId="{8C40B5B2-64C1-4353-96CB-EF0D3E4D150C}" destId="{75793FA1-B525-46FC-BE1C-628150EE6D7C}" srcOrd="0" destOrd="0" presId="urn:microsoft.com/office/officeart/2005/8/layout/cycle5"/>
    <dgm:cxn modelId="{02520127-34A7-4476-925B-78DC9DB2522B}" type="presOf" srcId="{1102226A-9CF7-4393-A8EA-3BD697F5DCDE}" destId="{B539A8A6-FACB-4AA2-AFB8-83BD9830C161}" srcOrd="0" destOrd="0" presId="urn:microsoft.com/office/officeart/2005/8/layout/cycle5"/>
    <dgm:cxn modelId="{01A0A52E-392F-43BC-9791-4D1D068BAA04}" srcId="{BB40B52F-76C4-4CC6-B138-B50DAD348487}" destId="{F05B0BD5-8103-40A8-B8D9-905A386EA426}" srcOrd="2" destOrd="0" parTransId="{FF6C5A46-CCD5-4E81-8411-41082ACF9229}" sibTransId="{1102226A-9CF7-4393-A8EA-3BD697F5DCDE}"/>
    <dgm:cxn modelId="{07D52336-0FA8-415F-B623-58F5BE0BEB48}" srcId="{BB40B52F-76C4-4CC6-B138-B50DAD348487}" destId="{DBDD196F-054B-4762-8731-1A98B2104334}" srcOrd="0" destOrd="0" parTransId="{C5C2FC18-AA3B-4862-BCFB-442E3605A81A}" sibTransId="{E22EE892-2837-419E-AB6A-011B56905098}"/>
    <dgm:cxn modelId="{85988D41-C1F6-409D-B8FB-CCB76B04575E}" type="presOf" srcId="{F05B0BD5-8103-40A8-B8D9-905A386EA426}" destId="{74920B67-98AD-4EFE-B4C3-D03FE01DF732}" srcOrd="0" destOrd="0" presId="urn:microsoft.com/office/officeart/2005/8/layout/cycle5"/>
    <dgm:cxn modelId="{BCE54B56-34AA-4426-9237-7EC02A4318B4}" srcId="{BB40B52F-76C4-4CC6-B138-B50DAD348487}" destId="{E6A23D0B-0AF0-4899-9D52-3573DC435720}" srcOrd="3" destOrd="0" parTransId="{A8E6E43D-1C6F-4542-BD80-78E3A2CE6C50}" sibTransId="{8C40B5B2-64C1-4353-96CB-EF0D3E4D150C}"/>
    <dgm:cxn modelId="{763E0F70-E737-4A8B-BF1D-000F4A1145BF}" type="presOf" srcId="{DBDD196F-054B-4762-8731-1A98B2104334}" destId="{BB59E103-9861-499E-B1EA-0BDAFD2E85CD}" srcOrd="0" destOrd="0" presId="urn:microsoft.com/office/officeart/2005/8/layout/cycle5"/>
    <dgm:cxn modelId="{B60CCB77-DEB9-43D5-A720-69A1C313D204}" type="presOf" srcId="{E22EE892-2837-419E-AB6A-011B56905098}" destId="{54FAB93A-E37F-4181-A2DC-0979457474AA}" srcOrd="0" destOrd="0" presId="urn:microsoft.com/office/officeart/2005/8/layout/cycle5"/>
    <dgm:cxn modelId="{11DEC07A-3F5E-4D51-9B64-73366147AEAC}" srcId="{BB40B52F-76C4-4CC6-B138-B50DAD348487}" destId="{635D8A5E-54F3-43EE-AE06-2E8386E56592}" srcOrd="4" destOrd="0" parTransId="{C3A24285-EDD8-4CAB-8D4F-3B28157A697A}" sibTransId="{EAA8DAC3-F536-42E6-9B92-F3D32FAA9E27}"/>
    <dgm:cxn modelId="{8063F387-0058-48B8-8493-C602F30EA3D7}" srcId="{BB40B52F-76C4-4CC6-B138-B50DAD348487}" destId="{A95DE9D1-6594-4AAD-B43D-37DD51C7554B}" srcOrd="1" destOrd="0" parTransId="{8E8CF6D5-9ADD-426F-B2A2-18886BC3694F}" sibTransId="{2214D9CE-472B-4029-A468-691D0362F32F}"/>
    <dgm:cxn modelId="{F3DDE39E-5E11-4884-8B78-3045E870395F}" type="presOf" srcId="{E6A23D0B-0AF0-4899-9D52-3573DC435720}" destId="{A193DD0B-71B3-4F75-9FAD-573B87A328F0}" srcOrd="0" destOrd="0" presId="urn:microsoft.com/office/officeart/2005/8/layout/cycle5"/>
    <dgm:cxn modelId="{6EEB15A0-8C73-4C33-81BE-AE97CD83E96D}" type="presOf" srcId="{2214D9CE-472B-4029-A468-691D0362F32F}" destId="{99DB4E3B-003C-41A5-9AD6-C821615567C4}" srcOrd="0" destOrd="0" presId="urn:microsoft.com/office/officeart/2005/8/layout/cycle5"/>
    <dgm:cxn modelId="{0D02B7A0-1599-48A1-9AC1-736EC8C43714}" type="presOf" srcId="{635D8A5E-54F3-43EE-AE06-2E8386E56592}" destId="{C46E3C0D-D459-45C8-9941-BACEFA5191FC}" srcOrd="0" destOrd="0" presId="urn:microsoft.com/office/officeart/2005/8/layout/cycle5"/>
    <dgm:cxn modelId="{40B83AA6-FF4F-45B7-976C-092693F61ACD}" type="presOf" srcId="{B2F4892D-3179-436C-ACFA-12AB2C343768}" destId="{9CA7D877-72B5-42B2-83E1-63C909F37FB4}" srcOrd="0" destOrd="0" presId="urn:microsoft.com/office/officeart/2005/8/layout/cycle5"/>
    <dgm:cxn modelId="{2811AAC2-1975-4F41-96C7-4B87F8ECF8A5}" type="presOf" srcId="{EAA8DAC3-F536-42E6-9B92-F3D32FAA9E27}" destId="{27C77AC2-85D4-4EB9-B0B2-02810E760C09}" srcOrd="0" destOrd="0" presId="urn:microsoft.com/office/officeart/2005/8/layout/cycle5"/>
    <dgm:cxn modelId="{E0CAD8C3-87E4-40F6-91AB-A01209736E82}" type="presOf" srcId="{A95DE9D1-6594-4AAD-B43D-37DD51C7554B}" destId="{C1D54271-0B33-4103-A46B-9A5EB7B46140}" srcOrd="0" destOrd="0" presId="urn:microsoft.com/office/officeart/2005/8/layout/cycle5"/>
    <dgm:cxn modelId="{F41674DA-6C1E-4B87-BA30-F9427C416852}" srcId="{BB40B52F-76C4-4CC6-B138-B50DAD348487}" destId="{B2F4892D-3179-436C-ACFA-12AB2C343768}" srcOrd="5" destOrd="0" parTransId="{4F4749EE-739F-43FD-8471-E6960D47F514}" sibTransId="{F1479416-29BD-4CC0-B297-55048A8EC7D9}"/>
    <dgm:cxn modelId="{7E9A29E3-AAFD-4293-A05C-B947E12CB1E8}" type="presOf" srcId="{F1479416-29BD-4CC0-B297-55048A8EC7D9}" destId="{811B0E47-EE66-44F1-9E5D-A1B05AE9C64A}" srcOrd="0" destOrd="0" presId="urn:microsoft.com/office/officeart/2005/8/layout/cycle5"/>
    <dgm:cxn modelId="{3F494CF2-88A2-4A12-BBD2-76AC5333FE9B}" type="presOf" srcId="{BB40B52F-76C4-4CC6-B138-B50DAD348487}" destId="{AD2A4ABA-068C-4505-8B5A-6B701F339B2B}" srcOrd="0" destOrd="0" presId="urn:microsoft.com/office/officeart/2005/8/layout/cycle5"/>
    <dgm:cxn modelId="{102C4334-E700-4284-862C-F0CC79016914}" type="presParOf" srcId="{AD2A4ABA-068C-4505-8B5A-6B701F339B2B}" destId="{BB59E103-9861-499E-B1EA-0BDAFD2E85CD}" srcOrd="0" destOrd="0" presId="urn:microsoft.com/office/officeart/2005/8/layout/cycle5"/>
    <dgm:cxn modelId="{EDFBD51E-56F4-4A87-BBC3-1ADB8A6D4E6B}" type="presParOf" srcId="{AD2A4ABA-068C-4505-8B5A-6B701F339B2B}" destId="{8FDEB0A1-D627-41FB-87D0-3DC455D753C8}" srcOrd="1" destOrd="0" presId="urn:microsoft.com/office/officeart/2005/8/layout/cycle5"/>
    <dgm:cxn modelId="{F5B5AF5C-9EA9-4509-8524-D553D33C1D13}" type="presParOf" srcId="{AD2A4ABA-068C-4505-8B5A-6B701F339B2B}" destId="{54FAB93A-E37F-4181-A2DC-0979457474AA}" srcOrd="2" destOrd="0" presId="urn:microsoft.com/office/officeart/2005/8/layout/cycle5"/>
    <dgm:cxn modelId="{46B61199-EBCA-4607-9FCF-C862468766CD}" type="presParOf" srcId="{AD2A4ABA-068C-4505-8B5A-6B701F339B2B}" destId="{C1D54271-0B33-4103-A46B-9A5EB7B46140}" srcOrd="3" destOrd="0" presId="urn:microsoft.com/office/officeart/2005/8/layout/cycle5"/>
    <dgm:cxn modelId="{906069C3-BF83-4849-880C-537444641DB9}" type="presParOf" srcId="{AD2A4ABA-068C-4505-8B5A-6B701F339B2B}" destId="{AC413875-C78D-4C05-B481-119F3D686CDB}" srcOrd="4" destOrd="0" presId="urn:microsoft.com/office/officeart/2005/8/layout/cycle5"/>
    <dgm:cxn modelId="{BAA40354-CB16-4260-8919-1FEAF5D178A2}" type="presParOf" srcId="{AD2A4ABA-068C-4505-8B5A-6B701F339B2B}" destId="{99DB4E3B-003C-41A5-9AD6-C821615567C4}" srcOrd="5" destOrd="0" presId="urn:microsoft.com/office/officeart/2005/8/layout/cycle5"/>
    <dgm:cxn modelId="{96EC6AA8-35B0-473A-A08E-ADA76E809F13}" type="presParOf" srcId="{AD2A4ABA-068C-4505-8B5A-6B701F339B2B}" destId="{74920B67-98AD-4EFE-B4C3-D03FE01DF732}" srcOrd="6" destOrd="0" presId="urn:microsoft.com/office/officeart/2005/8/layout/cycle5"/>
    <dgm:cxn modelId="{4F6DDED7-437E-4335-8619-A6A80871E3C9}" type="presParOf" srcId="{AD2A4ABA-068C-4505-8B5A-6B701F339B2B}" destId="{926442FD-9F64-4EA4-AD14-7404FA18EEE4}" srcOrd="7" destOrd="0" presId="urn:microsoft.com/office/officeart/2005/8/layout/cycle5"/>
    <dgm:cxn modelId="{E28B944C-14D2-4052-B0BE-5354F1F5B436}" type="presParOf" srcId="{AD2A4ABA-068C-4505-8B5A-6B701F339B2B}" destId="{B539A8A6-FACB-4AA2-AFB8-83BD9830C161}" srcOrd="8" destOrd="0" presId="urn:microsoft.com/office/officeart/2005/8/layout/cycle5"/>
    <dgm:cxn modelId="{90467D53-ABBB-4BB6-A3EA-1D6848B9CE89}" type="presParOf" srcId="{AD2A4ABA-068C-4505-8B5A-6B701F339B2B}" destId="{A193DD0B-71B3-4F75-9FAD-573B87A328F0}" srcOrd="9" destOrd="0" presId="urn:microsoft.com/office/officeart/2005/8/layout/cycle5"/>
    <dgm:cxn modelId="{22276EF4-5845-4F3D-88BB-53DAD0E169A4}" type="presParOf" srcId="{AD2A4ABA-068C-4505-8B5A-6B701F339B2B}" destId="{E34BBC41-1892-4C1E-96A8-1F7C7B8C7EC5}" srcOrd="10" destOrd="0" presId="urn:microsoft.com/office/officeart/2005/8/layout/cycle5"/>
    <dgm:cxn modelId="{55A16519-B42D-4F4D-AF87-0F66E6A802C8}" type="presParOf" srcId="{AD2A4ABA-068C-4505-8B5A-6B701F339B2B}" destId="{75793FA1-B525-46FC-BE1C-628150EE6D7C}" srcOrd="11" destOrd="0" presId="urn:microsoft.com/office/officeart/2005/8/layout/cycle5"/>
    <dgm:cxn modelId="{8E87FE83-5384-400C-835D-86658BA085C6}" type="presParOf" srcId="{AD2A4ABA-068C-4505-8B5A-6B701F339B2B}" destId="{C46E3C0D-D459-45C8-9941-BACEFA5191FC}" srcOrd="12" destOrd="0" presId="urn:microsoft.com/office/officeart/2005/8/layout/cycle5"/>
    <dgm:cxn modelId="{315E69C3-6C98-416E-A491-D315AF46FD62}" type="presParOf" srcId="{AD2A4ABA-068C-4505-8B5A-6B701F339B2B}" destId="{A28ADC20-5CFF-440E-B75E-167904C2048B}" srcOrd="13" destOrd="0" presId="urn:microsoft.com/office/officeart/2005/8/layout/cycle5"/>
    <dgm:cxn modelId="{A5D6D280-AB86-441D-A730-4540D4AECC2A}" type="presParOf" srcId="{AD2A4ABA-068C-4505-8B5A-6B701F339B2B}" destId="{27C77AC2-85D4-4EB9-B0B2-02810E760C09}" srcOrd="14" destOrd="0" presId="urn:microsoft.com/office/officeart/2005/8/layout/cycle5"/>
    <dgm:cxn modelId="{930AC0A8-E064-43FE-95D3-4724C3AAF001}" type="presParOf" srcId="{AD2A4ABA-068C-4505-8B5A-6B701F339B2B}" destId="{9CA7D877-72B5-42B2-83E1-63C909F37FB4}" srcOrd="15" destOrd="0" presId="urn:microsoft.com/office/officeart/2005/8/layout/cycle5"/>
    <dgm:cxn modelId="{432CED6F-52DB-48A1-9B50-4355E99CC1EB}" type="presParOf" srcId="{AD2A4ABA-068C-4505-8B5A-6B701F339B2B}" destId="{620878DF-B271-4034-9215-C677B36ACD71}" srcOrd="16" destOrd="0" presId="urn:microsoft.com/office/officeart/2005/8/layout/cycle5"/>
    <dgm:cxn modelId="{89CC79E3-B9F9-48B4-AE13-876C8484DF8C}" type="presParOf" srcId="{AD2A4ABA-068C-4505-8B5A-6B701F339B2B}" destId="{811B0E47-EE66-44F1-9E5D-A1B05AE9C64A}" srcOrd="17"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534654-6B93-40BA-A7B6-52ADFF3E6223}" type="doc">
      <dgm:prSet loTypeId="urn:microsoft.com/office/officeart/2009/layout/CircleArrowProcess" loCatId="process" qsTypeId="urn:microsoft.com/office/officeart/2005/8/quickstyle/simple2" qsCatId="simple" csTypeId="urn:microsoft.com/office/officeart/2005/8/colors/colorful1" csCatId="colorful" phldr="1"/>
      <dgm:spPr/>
      <dgm:t>
        <a:bodyPr/>
        <a:lstStyle/>
        <a:p>
          <a:endParaRPr lang="es-MX"/>
        </a:p>
      </dgm:t>
    </dgm:pt>
    <dgm:pt modelId="{B67D26F7-2FF4-4B8A-A1BD-EDBFA930CEE1}">
      <dgm:prSet phldrT="[Texto]"/>
      <dgm:spPr/>
      <dgm:t>
        <a:bodyPr/>
        <a:lstStyle/>
        <a:p>
          <a:r>
            <a:rPr lang="es-EC" dirty="0"/>
            <a:t>Escasa información de parámetros Al 7075-T6</a:t>
          </a:r>
          <a:endParaRPr lang="es-MX" dirty="0"/>
        </a:p>
      </dgm:t>
    </dgm:pt>
    <dgm:pt modelId="{04084F65-8B88-456F-9E26-05AE5AC2BF0C}" type="parTrans" cxnId="{E039D36B-DF51-44D2-BC2E-8C30F7C00871}">
      <dgm:prSet/>
      <dgm:spPr/>
      <dgm:t>
        <a:bodyPr/>
        <a:lstStyle/>
        <a:p>
          <a:endParaRPr lang="es-MX"/>
        </a:p>
      </dgm:t>
    </dgm:pt>
    <dgm:pt modelId="{5B9C19F7-9056-43DD-A8CA-E0256FB5125A}" type="sibTrans" cxnId="{E039D36B-DF51-44D2-BC2E-8C30F7C00871}">
      <dgm:prSet/>
      <dgm:spPr/>
      <dgm:t>
        <a:bodyPr/>
        <a:lstStyle/>
        <a:p>
          <a:endParaRPr lang="es-MX"/>
        </a:p>
      </dgm:t>
    </dgm:pt>
    <dgm:pt modelId="{2BAECA88-E898-438E-AC5D-F7E9F22A65FF}">
      <dgm:prSet phldrT="[Texto]"/>
      <dgm:spPr/>
      <dgm:t>
        <a:bodyPr/>
        <a:lstStyle/>
        <a:p>
          <a:r>
            <a:rPr lang="es-EC" dirty="0"/>
            <a:t>Desgaste en herramienta</a:t>
          </a:r>
          <a:endParaRPr lang="es-MX" dirty="0"/>
        </a:p>
      </dgm:t>
    </dgm:pt>
    <dgm:pt modelId="{AEBE08D5-1DC7-4E9E-9AAE-BFB7F3C9CB2F}" type="parTrans" cxnId="{0A65FF29-122E-4924-B4E1-FBAD0894EFE6}">
      <dgm:prSet/>
      <dgm:spPr/>
      <dgm:t>
        <a:bodyPr/>
        <a:lstStyle/>
        <a:p>
          <a:endParaRPr lang="es-MX"/>
        </a:p>
      </dgm:t>
    </dgm:pt>
    <dgm:pt modelId="{2DC5327A-7F05-494F-BCF4-27538A89823A}" type="sibTrans" cxnId="{0A65FF29-122E-4924-B4E1-FBAD0894EFE6}">
      <dgm:prSet/>
      <dgm:spPr/>
      <dgm:t>
        <a:bodyPr/>
        <a:lstStyle/>
        <a:p>
          <a:endParaRPr lang="es-MX"/>
        </a:p>
      </dgm:t>
    </dgm:pt>
    <dgm:pt modelId="{08666AC2-1003-41DF-B985-7A7720749A0F}">
      <dgm:prSet phldrT="[Texto]"/>
      <dgm:spPr/>
      <dgm:t>
        <a:bodyPr/>
        <a:lstStyle/>
        <a:p>
          <a:r>
            <a:rPr lang="es-EC" dirty="0"/>
            <a:t>Tiempos elevados</a:t>
          </a:r>
          <a:endParaRPr lang="es-MX" dirty="0"/>
        </a:p>
      </dgm:t>
    </dgm:pt>
    <dgm:pt modelId="{785E3F54-06B0-4DD5-BF1F-35F75ABED8B3}" type="parTrans" cxnId="{243386A9-8BE3-473C-8CDD-E3A4C09079CC}">
      <dgm:prSet/>
      <dgm:spPr/>
      <dgm:t>
        <a:bodyPr/>
        <a:lstStyle/>
        <a:p>
          <a:endParaRPr lang="es-MX"/>
        </a:p>
      </dgm:t>
    </dgm:pt>
    <dgm:pt modelId="{9E1E538F-9794-4EE1-A9F3-9657EB95FE89}" type="sibTrans" cxnId="{243386A9-8BE3-473C-8CDD-E3A4C09079CC}">
      <dgm:prSet/>
      <dgm:spPr/>
      <dgm:t>
        <a:bodyPr/>
        <a:lstStyle/>
        <a:p>
          <a:endParaRPr lang="es-MX"/>
        </a:p>
      </dgm:t>
    </dgm:pt>
    <dgm:pt modelId="{E89A21FE-6996-493F-83CA-DC7BA79956BD}">
      <dgm:prSet/>
      <dgm:spPr/>
      <dgm:t>
        <a:bodyPr/>
        <a:lstStyle/>
        <a:p>
          <a:r>
            <a:rPr lang="es-EC" dirty="0"/>
            <a:t>Soluciones empíricas de los operarios CNC</a:t>
          </a:r>
          <a:endParaRPr lang="es-MX" dirty="0"/>
        </a:p>
      </dgm:t>
    </dgm:pt>
    <dgm:pt modelId="{2AF98254-B013-4DE2-8E7A-A68D26F56B72}" type="parTrans" cxnId="{773022AE-E892-48DF-A171-817C3CCCA374}">
      <dgm:prSet/>
      <dgm:spPr/>
      <dgm:t>
        <a:bodyPr/>
        <a:lstStyle/>
        <a:p>
          <a:endParaRPr lang="es-MX"/>
        </a:p>
      </dgm:t>
    </dgm:pt>
    <dgm:pt modelId="{7D90CCB3-AB23-4C95-BCE8-91EDD02B068E}" type="sibTrans" cxnId="{773022AE-E892-48DF-A171-817C3CCCA374}">
      <dgm:prSet/>
      <dgm:spPr/>
      <dgm:t>
        <a:bodyPr/>
        <a:lstStyle/>
        <a:p>
          <a:endParaRPr lang="es-MX"/>
        </a:p>
      </dgm:t>
    </dgm:pt>
    <dgm:pt modelId="{5857667A-F9C4-497E-B2E5-41E2FEE58115}" type="pres">
      <dgm:prSet presAssocID="{35534654-6B93-40BA-A7B6-52ADFF3E6223}" presName="Name0" presStyleCnt="0">
        <dgm:presLayoutVars>
          <dgm:chMax val="7"/>
          <dgm:chPref val="7"/>
          <dgm:dir/>
          <dgm:animLvl val="lvl"/>
        </dgm:presLayoutVars>
      </dgm:prSet>
      <dgm:spPr/>
    </dgm:pt>
    <dgm:pt modelId="{084A021C-5170-4A43-8A0C-4F2B831A8DE5}" type="pres">
      <dgm:prSet presAssocID="{B67D26F7-2FF4-4B8A-A1BD-EDBFA930CEE1}" presName="Accent1" presStyleCnt="0"/>
      <dgm:spPr/>
    </dgm:pt>
    <dgm:pt modelId="{93BA29AB-B095-455E-AA47-A6407212CDC3}" type="pres">
      <dgm:prSet presAssocID="{B67D26F7-2FF4-4B8A-A1BD-EDBFA930CEE1}" presName="Accent" presStyleLbl="node1" presStyleIdx="0" presStyleCnt="4"/>
      <dgm:spPr/>
    </dgm:pt>
    <dgm:pt modelId="{CFBFDFD8-D433-4011-8463-B417D9F27AC5}" type="pres">
      <dgm:prSet presAssocID="{B67D26F7-2FF4-4B8A-A1BD-EDBFA930CEE1}" presName="Parent1" presStyleLbl="revTx" presStyleIdx="0" presStyleCnt="4">
        <dgm:presLayoutVars>
          <dgm:chMax val="1"/>
          <dgm:chPref val="1"/>
          <dgm:bulletEnabled val="1"/>
        </dgm:presLayoutVars>
      </dgm:prSet>
      <dgm:spPr/>
    </dgm:pt>
    <dgm:pt modelId="{A3F1DA1E-46C0-4F7B-BD4A-91BB311A7EAA}" type="pres">
      <dgm:prSet presAssocID="{2BAECA88-E898-438E-AC5D-F7E9F22A65FF}" presName="Accent2" presStyleCnt="0"/>
      <dgm:spPr/>
    </dgm:pt>
    <dgm:pt modelId="{7247D25A-296A-43A5-A620-C1C89725AF98}" type="pres">
      <dgm:prSet presAssocID="{2BAECA88-E898-438E-AC5D-F7E9F22A65FF}" presName="Accent" presStyleLbl="node1" presStyleIdx="1" presStyleCnt="4"/>
      <dgm:spPr/>
    </dgm:pt>
    <dgm:pt modelId="{209DF5E9-03DB-4B18-9F8B-5F4753A6AD56}" type="pres">
      <dgm:prSet presAssocID="{2BAECA88-E898-438E-AC5D-F7E9F22A65FF}" presName="Parent2" presStyleLbl="revTx" presStyleIdx="1" presStyleCnt="4">
        <dgm:presLayoutVars>
          <dgm:chMax val="1"/>
          <dgm:chPref val="1"/>
          <dgm:bulletEnabled val="1"/>
        </dgm:presLayoutVars>
      </dgm:prSet>
      <dgm:spPr/>
    </dgm:pt>
    <dgm:pt modelId="{FD86A31F-D6DC-4DAD-AF97-5A0CE8486005}" type="pres">
      <dgm:prSet presAssocID="{08666AC2-1003-41DF-B985-7A7720749A0F}" presName="Accent3" presStyleCnt="0"/>
      <dgm:spPr/>
    </dgm:pt>
    <dgm:pt modelId="{72BF5644-56FB-44BC-A1A9-D4051B4D2246}" type="pres">
      <dgm:prSet presAssocID="{08666AC2-1003-41DF-B985-7A7720749A0F}" presName="Accent" presStyleLbl="node1" presStyleIdx="2" presStyleCnt="4"/>
      <dgm:spPr/>
    </dgm:pt>
    <dgm:pt modelId="{C32DCDD4-A4FF-43A3-9003-5115FD431D05}" type="pres">
      <dgm:prSet presAssocID="{08666AC2-1003-41DF-B985-7A7720749A0F}" presName="Parent3" presStyleLbl="revTx" presStyleIdx="2" presStyleCnt="4">
        <dgm:presLayoutVars>
          <dgm:chMax val="1"/>
          <dgm:chPref val="1"/>
          <dgm:bulletEnabled val="1"/>
        </dgm:presLayoutVars>
      </dgm:prSet>
      <dgm:spPr/>
    </dgm:pt>
    <dgm:pt modelId="{E6A9A6BF-DDB2-413E-9C17-F04687743487}" type="pres">
      <dgm:prSet presAssocID="{E89A21FE-6996-493F-83CA-DC7BA79956BD}" presName="Accent4" presStyleCnt="0"/>
      <dgm:spPr/>
    </dgm:pt>
    <dgm:pt modelId="{C91F6255-5B42-429B-8F8E-32DF14782483}" type="pres">
      <dgm:prSet presAssocID="{E89A21FE-6996-493F-83CA-DC7BA79956BD}" presName="Accent" presStyleLbl="node1" presStyleIdx="3" presStyleCnt="4"/>
      <dgm:spPr/>
    </dgm:pt>
    <dgm:pt modelId="{52288901-9BAB-4935-AF57-971B31D2212C}" type="pres">
      <dgm:prSet presAssocID="{E89A21FE-6996-493F-83CA-DC7BA79956BD}" presName="Parent4" presStyleLbl="revTx" presStyleIdx="3" presStyleCnt="4">
        <dgm:presLayoutVars>
          <dgm:chMax val="1"/>
          <dgm:chPref val="1"/>
          <dgm:bulletEnabled val="1"/>
        </dgm:presLayoutVars>
      </dgm:prSet>
      <dgm:spPr/>
    </dgm:pt>
  </dgm:ptLst>
  <dgm:cxnLst>
    <dgm:cxn modelId="{7C85B213-8A6D-4F5C-AEE4-63212AE8DEDF}" type="presOf" srcId="{E89A21FE-6996-493F-83CA-DC7BA79956BD}" destId="{52288901-9BAB-4935-AF57-971B31D2212C}" srcOrd="0" destOrd="0" presId="urn:microsoft.com/office/officeart/2009/layout/CircleArrowProcess"/>
    <dgm:cxn modelId="{91DDBA1F-2EA3-44FB-8121-0DC8C074588B}" type="presOf" srcId="{2BAECA88-E898-438E-AC5D-F7E9F22A65FF}" destId="{209DF5E9-03DB-4B18-9F8B-5F4753A6AD56}" srcOrd="0" destOrd="0" presId="urn:microsoft.com/office/officeart/2009/layout/CircleArrowProcess"/>
    <dgm:cxn modelId="{0A65FF29-122E-4924-B4E1-FBAD0894EFE6}" srcId="{35534654-6B93-40BA-A7B6-52ADFF3E6223}" destId="{2BAECA88-E898-438E-AC5D-F7E9F22A65FF}" srcOrd="1" destOrd="0" parTransId="{AEBE08D5-1DC7-4E9E-9AAE-BFB7F3C9CB2F}" sibTransId="{2DC5327A-7F05-494F-BCF4-27538A89823A}"/>
    <dgm:cxn modelId="{E039D36B-DF51-44D2-BC2E-8C30F7C00871}" srcId="{35534654-6B93-40BA-A7B6-52ADFF3E6223}" destId="{B67D26F7-2FF4-4B8A-A1BD-EDBFA930CEE1}" srcOrd="0" destOrd="0" parTransId="{04084F65-8B88-456F-9E26-05AE5AC2BF0C}" sibTransId="{5B9C19F7-9056-43DD-A8CA-E0256FB5125A}"/>
    <dgm:cxn modelId="{6024439F-80B6-402C-AA15-4EA9A31A1BCC}" type="presOf" srcId="{35534654-6B93-40BA-A7B6-52ADFF3E6223}" destId="{5857667A-F9C4-497E-B2E5-41E2FEE58115}" srcOrd="0" destOrd="0" presId="urn:microsoft.com/office/officeart/2009/layout/CircleArrowProcess"/>
    <dgm:cxn modelId="{4EF446A9-8953-40B8-B2ED-CBA7F75CDAC5}" type="presOf" srcId="{B67D26F7-2FF4-4B8A-A1BD-EDBFA930CEE1}" destId="{CFBFDFD8-D433-4011-8463-B417D9F27AC5}" srcOrd="0" destOrd="0" presId="urn:microsoft.com/office/officeart/2009/layout/CircleArrowProcess"/>
    <dgm:cxn modelId="{243386A9-8BE3-473C-8CDD-E3A4C09079CC}" srcId="{35534654-6B93-40BA-A7B6-52ADFF3E6223}" destId="{08666AC2-1003-41DF-B985-7A7720749A0F}" srcOrd="2" destOrd="0" parTransId="{785E3F54-06B0-4DD5-BF1F-35F75ABED8B3}" sibTransId="{9E1E538F-9794-4EE1-A9F3-9657EB95FE89}"/>
    <dgm:cxn modelId="{773022AE-E892-48DF-A171-817C3CCCA374}" srcId="{35534654-6B93-40BA-A7B6-52ADFF3E6223}" destId="{E89A21FE-6996-493F-83CA-DC7BA79956BD}" srcOrd="3" destOrd="0" parTransId="{2AF98254-B013-4DE2-8E7A-A68D26F56B72}" sibTransId="{7D90CCB3-AB23-4C95-BCE8-91EDD02B068E}"/>
    <dgm:cxn modelId="{F4FB31FC-8E45-4458-936C-99E5C0350250}" type="presOf" srcId="{08666AC2-1003-41DF-B985-7A7720749A0F}" destId="{C32DCDD4-A4FF-43A3-9003-5115FD431D05}" srcOrd="0" destOrd="0" presId="urn:microsoft.com/office/officeart/2009/layout/CircleArrowProcess"/>
    <dgm:cxn modelId="{3287CC16-62C5-4A88-886A-D375A6D84C5A}" type="presParOf" srcId="{5857667A-F9C4-497E-B2E5-41E2FEE58115}" destId="{084A021C-5170-4A43-8A0C-4F2B831A8DE5}" srcOrd="0" destOrd="0" presId="urn:microsoft.com/office/officeart/2009/layout/CircleArrowProcess"/>
    <dgm:cxn modelId="{CF54EF9F-2CF0-4290-883A-C652B057FC68}" type="presParOf" srcId="{084A021C-5170-4A43-8A0C-4F2B831A8DE5}" destId="{93BA29AB-B095-455E-AA47-A6407212CDC3}" srcOrd="0" destOrd="0" presId="urn:microsoft.com/office/officeart/2009/layout/CircleArrowProcess"/>
    <dgm:cxn modelId="{520AA1CB-7AE4-4DBF-B58F-D5D8C8D325C7}" type="presParOf" srcId="{5857667A-F9C4-497E-B2E5-41E2FEE58115}" destId="{CFBFDFD8-D433-4011-8463-B417D9F27AC5}" srcOrd="1" destOrd="0" presId="urn:microsoft.com/office/officeart/2009/layout/CircleArrowProcess"/>
    <dgm:cxn modelId="{A0AA4EB1-7483-4D20-B0BB-8A8D111E5700}" type="presParOf" srcId="{5857667A-F9C4-497E-B2E5-41E2FEE58115}" destId="{A3F1DA1E-46C0-4F7B-BD4A-91BB311A7EAA}" srcOrd="2" destOrd="0" presId="urn:microsoft.com/office/officeart/2009/layout/CircleArrowProcess"/>
    <dgm:cxn modelId="{4FF69A5E-6415-4495-B76E-06B2BA6015A6}" type="presParOf" srcId="{A3F1DA1E-46C0-4F7B-BD4A-91BB311A7EAA}" destId="{7247D25A-296A-43A5-A620-C1C89725AF98}" srcOrd="0" destOrd="0" presId="urn:microsoft.com/office/officeart/2009/layout/CircleArrowProcess"/>
    <dgm:cxn modelId="{2D970C96-BFD6-48C0-A41C-7368DB6B51FE}" type="presParOf" srcId="{5857667A-F9C4-497E-B2E5-41E2FEE58115}" destId="{209DF5E9-03DB-4B18-9F8B-5F4753A6AD56}" srcOrd="3" destOrd="0" presId="urn:microsoft.com/office/officeart/2009/layout/CircleArrowProcess"/>
    <dgm:cxn modelId="{0C237A05-8709-405D-9067-1C66323389BF}" type="presParOf" srcId="{5857667A-F9C4-497E-B2E5-41E2FEE58115}" destId="{FD86A31F-D6DC-4DAD-AF97-5A0CE8486005}" srcOrd="4" destOrd="0" presId="urn:microsoft.com/office/officeart/2009/layout/CircleArrowProcess"/>
    <dgm:cxn modelId="{D1A65AB6-6E01-4250-A6FC-9B028F03D037}" type="presParOf" srcId="{FD86A31F-D6DC-4DAD-AF97-5A0CE8486005}" destId="{72BF5644-56FB-44BC-A1A9-D4051B4D2246}" srcOrd="0" destOrd="0" presId="urn:microsoft.com/office/officeart/2009/layout/CircleArrowProcess"/>
    <dgm:cxn modelId="{CBD16B47-3A43-4BDF-AB1B-BEAD6682D0DB}" type="presParOf" srcId="{5857667A-F9C4-497E-B2E5-41E2FEE58115}" destId="{C32DCDD4-A4FF-43A3-9003-5115FD431D05}" srcOrd="5" destOrd="0" presId="urn:microsoft.com/office/officeart/2009/layout/CircleArrowProcess"/>
    <dgm:cxn modelId="{7C1EBF8E-9F7A-4AE2-BDFF-9145AED3C72D}" type="presParOf" srcId="{5857667A-F9C4-497E-B2E5-41E2FEE58115}" destId="{E6A9A6BF-DDB2-413E-9C17-F04687743487}" srcOrd="6" destOrd="0" presId="urn:microsoft.com/office/officeart/2009/layout/CircleArrowProcess"/>
    <dgm:cxn modelId="{BE8A48C2-C314-49E8-8B77-6DF54C86DCF6}" type="presParOf" srcId="{E6A9A6BF-DDB2-413E-9C17-F04687743487}" destId="{C91F6255-5B42-429B-8F8E-32DF14782483}" srcOrd="0" destOrd="0" presId="urn:microsoft.com/office/officeart/2009/layout/CircleArrowProcess"/>
    <dgm:cxn modelId="{31758DA8-9914-4453-BBD0-7B0116AC0F6D}" type="presParOf" srcId="{5857667A-F9C4-497E-B2E5-41E2FEE58115}" destId="{52288901-9BAB-4935-AF57-971B31D2212C}" srcOrd="7" destOrd="0" presId="urn:microsoft.com/office/officeart/2009/layout/CircleArrow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215503-21BB-40DD-A76B-3E10C44D44EF}" type="doc">
      <dgm:prSet loTypeId="urn:microsoft.com/office/officeart/2005/8/layout/cycle6" loCatId="cycle" qsTypeId="urn:microsoft.com/office/officeart/2005/8/quickstyle/simple3" qsCatId="simple" csTypeId="urn:microsoft.com/office/officeart/2005/8/colors/colorful1" csCatId="colorful" phldr="1"/>
      <dgm:spPr/>
      <dgm:t>
        <a:bodyPr/>
        <a:lstStyle/>
        <a:p>
          <a:endParaRPr lang="es-MX"/>
        </a:p>
      </dgm:t>
    </dgm:pt>
    <dgm:pt modelId="{63ABF45C-F1A9-452B-A9FF-95554EF596DD}">
      <dgm:prSet phldrT="[Text]"/>
      <dgm:spPr/>
      <dgm:t>
        <a:bodyPr/>
        <a:lstStyle/>
        <a:p>
          <a:r>
            <a:rPr lang="es-EC"/>
            <a:t>Buena apariencia</a:t>
          </a:r>
          <a:endParaRPr lang="es-MX" dirty="0"/>
        </a:p>
      </dgm:t>
    </dgm:pt>
    <dgm:pt modelId="{103E6652-7A21-47D7-BD01-D19863C43224}" type="parTrans" cxnId="{CBDE23B6-D9D3-4E1D-90E3-8FD08F05B574}">
      <dgm:prSet/>
      <dgm:spPr/>
      <dgm:t>
        <a:bodyPr/>
        <a:lstStyle/>
        <a:p>
          <a:endParaRPr lang="es-MX">
            <a:solidFill>
              <a:schemeClr val="tx1"/>
            </a:solidFill>
          </a:endParaRPr>
        </a:p>
      </dgm:t>
    </dgm:pt>
    <dgm:pt modelId="{21609AD2-44ED-440E-967B-7294980DC46B}" type="sibTrans" cxnId="{CBDE23B6-D9D3-4E1D-90E3-8FD08F05B574}">
      <dgm:prSet/>
      <dgm:spPr/>
      <dgm:t>
        <a:bodyPr/>
        <a:lstStyle/>
        <a:p>
          <a:endParaRPr lang="es-MX">
            <a:solidFill>
              <a:schemeClr val="tx1"/>
            </a:solidFill>
          </a:endParaRPr>
        </a:p>
      </dgm:t>
    </dgm:pt>
    <dgm:pt modelId="{AF228379-00A7-4C92-9302-631E3319EA44}">
      <dgm:prSet phldrT="[Text]"/>
      <dgm:spPr/>
      <dgm:t>
        <a:bodyPr/>
        <a:lstStyle/>
        <a:p>
          <a:r>
            <a:rPr lang="es-EC"/>
            <a:t>Bajo peso</a:t>
          </a:r>
          <a:endParaRPr lang="es-MX" dirty="0"/>
        </a:p>
      </dgm:t>
    </dgm:pt>
    <dgm:pt modelId="{ED274A84-9DDC-4212-9630-8B8E4FA8C715}" type="parTrans" cxnId="{15DD68D7-CA6F-4789-ABE6-3C974628408B}">
      <dgm:prSet/>
      <dgm:spPr/>
      <dgm:t>
        <a:bodyPr/>
        <a:lstStyle/>
        <a:p>
          <a:endParaRPr lang="es-MX">
            <a:solidFill>
              <a:schemeClr val="tx1"/>
            </a:solidFill>
          </a:endParaRPr>
        </a:p>
      </dgm:t>
    </dgm:pt>
    <dgm:pt modelId="{E6D62366-C32C-48E6-875A-D824FAEA1A96}" type="sibTrans" cxnId="{15DD68D7-CA6F-4789-ABE6-3C974628408B}">
      <dgm:prSet/>
      <dgm:spPr/>
      <dgm:t>
        <a:bodyPr/>
        <a:lstStyle/>
        <a:p>
          <a:endParaRPr lang="es-MX">
            <a:solidFill>
              <a:schemeClr val="tx1"/>
            </a:solidFill>
          </a:endParaRPr>
        </a:p>
      </dgm:t>
    </dgm:pt>
    <dgm:pt modelId="{89C1FA4F-69BE-4AA6-9134-9B6E8758FA7A}">
      <dgm:prSet phldrT="[Text]"/>
      <dgm:spPr/>
      <dgm:t>
        <a:bodyPr/>
        <a:lstStyle/>
        <a:p>
          <a:r>
            <a:rPr lang="es-EC"/>
            <a:t>Maquinabilidad</a:t>
          </a:r>
          <a:endParaRPr lang="es-MX" dirty="0"/>
        </a:p>
      </dgm:t>
    </dgm:pt>
    <dgm:pt modelId="{B6FA9F48-4B6E-47C6-996F-44F5BE093DB9}" type="parTrans" cxnId="{9D0C4796-E865-4839-A152-8A29F8978635}">
      <dgm:prSet/>
      <dgm:spPr/>
      <dgm:t>
        <a:bodyPr/>
        <a:lstStyle/>
        <a:p>
          <a:endParaRPr lang="es-MX">
            <a:solidFill>
              <a:schemeClr val="tx1"/>
            </a:solidFill>
          </a:endParaRPr>
        </a:p>
      </dgm:t>
    </dgm:pt>
    <dgm:pt modelId="{6347759C-D86C-4A37-AFB9-17253450561E}" type="sibTrans" cxnId="{9D0C4796-E865-4839-A152-8A29F8978635}">
      <dgm:prSet/>
      <dgm:spPr/>
      <dgm:t>
        <a:bodyPr/>
        <a:lstStyle/>
        <a:p>
          <a:endParaRPr lang="es-MX">
            <a:solidFill>
              <a:schemeClr val="tx1"/>
            </a:solidFill>
          </a:endParaRPr>
        </a:p>
      </dgm:t>
    </dgm:pt>
    <dgm:pt modelId="{D897944D-E3FF-4341-82C5-C9B41067DCF6}">
      <dgm:prSet phldrT="[Text]"/>
      <dgm:spPr/>
      <dgm:t>
        <a:bodyPr/>
        <a:lstStyle/>
        <a:p>
          <a:r>
            <a:rPr lang="es-EC"/>
            <a:t>Aplicaciones</a:t>
          </a:r>
          <a:endParaRPr lang="es-MX" dirty="0"/>
        </a:p>
      </dgm:t>
    </dgm:pt>
    <dgm:pt modelId="{6D4A370B-83D3-4F82-9AD0-83B7FA8457CE}" type="parTrans" cxnId="{465E20B3-833A-4178-A9DB-582678F716F7}">
      <dgm:prSet/>
      <dgm:spPr/>
      <dgm:t>
        <a:bodyPr/>
        <a:lstStyle/>
        <a:p>
          <a:endParaRPr lang="es-MX">
            <a:solidFill>
              <a:schemeClr val="tx1"/>
            </a:solidFill>
          </a:endParaRPr>
        </a:p>
      </dgm:t>
    </dgm:pt>
    <dgm:pt modelId="{FDDBB6C5-5693-4BE8-8E8E-0DFA2C988150}" type="sibTrans" cxnId="{465E20B3-833A-4178-A9DB-582678F716F7}">
      <dgm:prSet/>
      <dgm:spPr/>
      <dgm:t>
        <a:bodyPr/>
        <a:lstStyle/>
        <a:p>
          <a:endParaRPr lang="es-MX">
            <a:solidFill>
              <a:schemeClr val="tx1"/>
            </a:solidFill>
          </a:endParaRPr>
        </a:p>
      </dgm:t>
    </dgm:pt>
    <dgm:pt modelId="{F9E158DE-ED73-4AB3-A4BD-00375108B400}">
      <dgm:prSet phldrT="[Text]"/>
      <dgm:spPr/>
      <dgm:t>
        <a:bodyPr/>
        <a:lstStyle/>
        <a:p>
          <a:r>
            <a:rPr lang="es-EC"/>
            <a:t>Excelente conductividad</a:t>
          </a:r>
          <a:endParaRPr lang="es-MX" dirty="0"/>
        </a:p>
      </dgm:t>
    </dgm:pt>
    <dgm:pt modelId="{FF1D559B-1C5B-4336-B710-7AE63A44D254}" type="parTrans" cxnId="{53465925-1755-4E04-8B80-83B508310A43}">
      <dgm:prSet/>
      <dgm:spPr/>
      <dgm:t>
        <a:bodyPr/>
        <a:lstStyle/>
        <a:p>
          <a:endParaRPr lang="es-MX">
            <a:solidFill>
              <a:schemeClr val="tx1"/>
            </a:solidFill>
          </a:endParaRPr>
        </a:p>
      </dgm:t>
    </dgm:pt>
    <dgm:pt modelId="{6B098838-83A8-45E5-AC7A-E43AD0B67B34}" type="sibTrans" cxnId="{53465925-1755-4E04-8B80-83B508310A43}">
      <dgm:prSet/>
      <dgm:spPr/>
      <dgm:t>
        <a:bodyPr/>
        <a:lstStyle/>
        <a:p>
          <a:endParaRPr lang="es-MX">
            <a:solidFill>
              <a:schemeClr val="tx1"/>
            </a:solidFill>
          </a:endParaRPr>
        </a:p>
      </dgm:t>
    </dgm:pt>
    <dgm:pt modelId="{228D92BA-FEF3-4BFC-B52E-0BEC22868B16}" type="pres">
      <dgm:prSet presAssocID="{23215503-21BB-40DD-A76B-3E10C44D44EF}" presName="cycle" presStyleCnt="0">
        <dgm:presLayoutVars>
          <dgm:dir/>
          <dgm:resizeHandles val="exact"/>
        </dgm:presLayoutVars>
      </dgm:prSet>
      <dgm:spPr/>
    </dgm:pt>
    <dgm:pt modelId="{8DEF4412-178A-4A1C-BDC0-F0D0B3BC599E}" type="pres">
      <dgm:prSet presAssocID="{63ABF45C-F1A9-452B-A9FF-95554EF596DD}" presName="node" presStyleLbl="node1" presStyleIdx="0" presStyleCnt="5">
        <dgm:presLayoutVars>
          <dgm:bulletEnabled val="1"/>
        </dgm:presLayoutVars>
      </dgm:prSet>
      <dgm:spPr/>
    </dgm:pt>
    <dgm:pt modelId="{13D87342-B1D8-484B-8F9A-A0238DFD28DB}" type="pres">
      <dgm:prSet presAssocID="{63ABF45C-F1A9-452B-A9FF-95554EF596DD}" presName="spNode" presStyleCnt="0"/>
      <dgm:spPr/>
    </dgm:pt>
    <dgm:pt modelId="{51799D42-D85C-4C9C-B3DD-FA8F5EDEF872}" type="pres">
      <dgm:prSet presAssocID="{21609AD2-44ED-440E-967B-7294980DC46B}" presName="sibTrans" presStyleLbl="sibTrans1D1" presStyleIdx="0" presStyleCnt="5"/>
      <dgm:spPr/>
    </dgm:pt>
    <dgm:pt modelId="{09C6694C-CF23-4813-8455-3417D51CD557}" type="pres">
      <dgm:prSet presAssocID="{AF228379-00A7-4C92-9302-631E3319EA44}" presName="node" presStyleLbl="node1" presStyleIdx="1" presStyleCnt="5">
        <dgm:presLayoutVars>
          <dgm:bulletEnabled val="1"/>
        </dgm:presLayoutVars>
      </dgm:prSet>
      <dgm:spPr/>
    </dgm:pt>
    <dgm:pt modelId="{625024AF-6B88-4F6B-88FA-CFDB294A512B}" type="pres">
      <dgm:prSet presAssocID="{AF228379-00A7-4C92-9302-631E3319EA44}" presName="spNode" presStyleCnt="0"/>
      <dgm:spPr/>
    </dgm:pt>
    <dgm:pt modelId="{4F825D4F-BC04-4E57-870D-2AC4C6088CA6}" type="pres">
      <dgm:prSet presAssocID="{E6D62366-C32C-48E6-875A-D824FAEA1A96}" presName="sibTrans" presStyleLbl="sibTrans1D1" presStyleIdx="1" presStyleCnt="5"/>
      <dgm:spPr/>
    </dgm:pt>
    <dgm:pt modelId="{C40B1A34-4D36-4347-B62B-716F4880D33B}" type="pres">
      <dgm:prSet presAssocID="{F9E158DE-ED73-4AB3-A4BD-00375108B400}" presName="node" presStyleLbl="node1" presStyleIdx="2" presStyleCnt="5">
        <dgm:presLayoutVars>
          <dgm:bulletEnabled val="1"/>
        </dgm:presLayoutVars>
      </dgm:prSet>
      <dgm:spPr/>
    </dgm:pt>
    <dgm:pt modelId="{F7D6763B-6D67-4A93-A18E-803CC270EAB6}" type="pres">
      <dgm:prSet presAssocID="{F9E158DE-ED73-4AB3-A4BD-00375108B400}" presName="spNode" presStyleCnt="0"/>
      <dgm:spPr/>
    </dgm:pt>
    <dgm:pt modelId="{BC8FC660-140F-457E-85A1-68C88C12B28C}" type="pres">
      <dgm:prSet presAssocID="{6B098838-83A8-45E5-AC7A-E43AD0B67B34}" presName="sibTrans" presStyleLbl="sibTrans1D1" presStyleIdx="2" presStyleCnt="5"/>
      <dgm:spPr/>
    </dgm:pt>
    <dgm:pt modelId="{F27A6833-B94B-44BF-BB92-19757848FBA7}" type="pres">
      <dgm:prSet presAssocID="{89C1FA4F-69BE-4AA6-9134-9B6E8758FA7A}" presName="node" presStyleLbl="node1" presStyleIdx="3" presStyleCnt="5">
        <dgm:presLayoutVars>
          <dgm:bulletEnabled val="1"/>
        </dgm:presLayoutVars>
      </dgm:prSet>
      <dgm:spPr/>
    </dgm:pt>
    <dgm:pt modelId="{C23F41C9-4857-4CA0-A703-5AD36726EF00}" type="pres">
      <dgm:prSet presAssocID="{89C1FA4F-69BE-4AA6-9134-9B6E8758FA7A}" presName="spNode" presStyleCnt="0"/>
      <dgm:spPr/>
    </dgm:pt>
    <dgm:pt modelId="{41AC709B-416C-42E9-8047-DDF0EB240FED}" type="pres">
      <dgm:prSet presAssocID="{6347759C-D86C-4A37-AFB9-17253450561E}" presName="sibTrans" presStyleLbl="sibTrans1D1" presStyleIdx="3" presStyleCnt="5"/>
      <dgm:spPr/>
    </dgm:pt>
    <dgm:pt modelId="{9083FF1C-E07E-496A-8966-AD9D96417CE2}" type="pres">
      <dgm:prSet presAssocID="{D897944D-E3FF-4341-82C5-C9B41067DCF6}" presName="node" presStyleLbl="node1" presStyleIdx="4" presStyleCnt="5">
        <dgm:presLayoutVars>
          <dgm:bulletEnabled val="1"/>
        </dgm:presLayoutVars>
      </dgm:prSet>
      <dgm:spPr/>
    </dgm:pt>
    <dgm:pt modelId="{CDAF4E67-FBB0-457C-A3CD-B1501B1F7DEC}" type="pres">
      <dgm:prSet presAssocID="{D897944D-E3FF-4341-82C5-C9B41067DCF6}" presName="spNode" presStyleCnt="0"/>
      <dgm:spPr/>
    </dgm:pt>
    <dgm:pt modelId="{D7F9920C-7718-49CC-A3FC-E8E2CD1D7743}" type="pres">
      <dgm:prSet presAssocID="{FDDBB6C5-5693-4BE8-8E8E-0DFA2C988150}" presName="sibTrans" presStyleLbl="sibTrans1D1" presStyleIdx="4" presStyleCnt="5"/>
      <dgm:spPr/>
    </dgm:pt>
  </dgm:ptLst>
  <dgm:cxnLst>
    <dgm:cxn modelId="{F3E03105-8B5E-4031-9E32-78F969F04EC3}" type="presOf" srcId="{AF228379-00A7-4C92-9302-631E3319EA44}" destId="{09C6694C-CF23-4813-8455-3417D51CD557}" srcOrd="0" destOrd="0" presId="urn:microsoft.com/office/officeart/2005/8/layout/cycle6"/>
    <dgm:cxn modelId="{6FE14D10-1120-4B1D-A175-A781A1A0DA21}" type="presOf" srcId="{6B098838-83A8-45E5-AC7A-E43AD0B67B34}" destId="{BC8FC660-140F-457E-85A1-68C88C12B28C}" srcOrd="0" destOrd="0" presId="urn:microsoft.com/office/officeart/2005/8/layout/cycle6"/>
    <dgm:cxn modelId="{84DC3324-A940-459D-AE9B-ADF05F79BCE7}" type="presOf" srcId="{F9E158DE-ED73-4AB3-A4BD-00375108B400}" destId="{C40B1A34-4D36-4347-B62B-716F4880D33B}" srcOrd="0" destOrd="0" presId="urn:microsoft.com/office/officeart/2005/8/layout/cycle6"/>
    <dgm:cxn modelId="{53465925-1755-4E04-8B80-83B508310A43}" srcId="{23215503-21BB-40DD-A76B-3E10C44D44EF}" destId="{F9E158DE-ED73-4AB3-A4BD-00375108B400}" srcOrd="2" destOrd="0" parTransId="{FF1D559B-1C5B-4336-B710-7AE63A44D254}" sibTransId="{6B098838-83A8-45E5-AC7A-E43AD0B67B34}"/>
    <dgm:cxn modelId="{EB4BB846-FFD7-4B60-9FFF-86A6089BF1BC}" type="presOf" srcId="{63ABF45C-F1A9-452B-A9FF-95554EF596DD}" destId="{8DEF4412-178A-4A1C-BDC0-F0D0B3BC599E}" srcOrd="0" destOrd="0" presId="urn:microsoft.com/office/officeart/2005/8/layout/cycle6"/>
    <dgm:cxn modelId="{F8C25148-109B-4F9D-B6DA-E6B386B74EC1}" type="presOf" srcId="{FDDBB6C5-5693-4BE8-8E8E-0DFA2C988150}" destId="{D7F9920C-7718-49CC-A3FC-E8E2CD1D7743}" srcOrd="0" destOrd="0" presId="urn:microsoft.com/office/officeart/2005/8/layout/cycle6"/>
    <dgm:cxn modelId="{17FE6E65-0BFC-4830-982E-D5E7FF9A9034}" type="presOf" srcId="{D897944D-E3FF-4341-82C5-C9B41067DCF6}" destId="{9083FF1C-E07E-496A-8966-AD9D96417CE2}" srcOrd="0" destOrd="0" presId="urn:microsoft.com/office/officeart/2005/8/layout/cycle6"/>
    <dgm:cxn modelId="{C2C54092-D749-468C-B231-D5D7CC02A1E3}" type="presOf" srcId="{23215503-21BB-40DD-A76B-3E10C44D44EF}" destId="{228D92BA-FEF3-4BFC-B52E-0BEC22868B16}" srcOrd="0" destOrd="0" presId="urn:microsoft.com/office/officeart/2005/8/layout/cycle6"/>
    <dgm:cxn modelId="{9D0C4796-E865-4839-A152-8A29F8978635}" srcId="{23215503-21BB-40DD-A76B-3E10C44D44EF}" destId="{89C1FA4F-69BE-4AA6-9134-9B6E8758FA7A}" srcOrd="3" destOrd="0" parTransId="{B6FA9F48-4B6E-47C6-996F-44F5BE093DB9}" sibTransId="{6347759C-D86C-4A37-AFB9-17253450561E}"/>
    <dgm:cxn modelId="{298B2B98-588A-42B9-B1E5-C4DEFCF48B69}" type="presOf" srcId="{89C1FA4F-69BE-4AA6-9134-9B6E8758FA7A}" destId="{F27A6833-B94B-44BF-BB92-19757848FBA7}" srcOrd="0" destOrd="0" presId="urn:microsoft.com/office/officeart/2005/8/layout/cycle6"/>
    <dgm:cxn modelId="{465E20B3-833A-4178-A9DB-582678F716F7}" srcId="{23215503-21BB-40DD-A76B-3E10C44D44EF}" destId="{D897944D-E3FF-4341-82C5-C9B41067DCF6}" srcOrd="4" destOrd="0" parTransId="{6D4A370B-83D3-4F82-9AD0-83B7FA8457CE}" sibTransId="{FDDBB6C5-5693-4BE8-8E8E-0DFA2C988150}"/>
    <dgm:cxn modelId="{CBDE23B6-D9D3-4E1D-90E3-8FD08F05B574}" srcId="{23215503-21BB-40DD-A76B-3E10C44D44EF}" destId="{63ABF45C-F1A9-452B-A9FF-95554EF596DD}" srcOrd="0" destOrd="0" parTransId="{103E6652-7A21-47D7-BD01-D19863C43224}" sibTransId="{21609AD2-44ED-440E-967B-7294980DC46B}"/>
    <dgm:cxn modelId="{6FC3C6B8-E680-48D7-BD82-2E91AF66E65A}" type="presOf" srcId="{6347759C-D86C-4A37-AFB9-17253450561E}" destId="{41AC709B-416C-42E9-8047-DDF0EB240FED}" srcOrd="0" destOrd="0" presId="urn:microsoft.com/office/officeart/2005/8/layout/cycle6"/>
    <dgm:cxn modelId="{DC5D83C9-1EBC-4D41-B9BF-44B42B72371A}" type="presOf" srcId="{21609AD2-44ED-440E-967B-7294980DC46B}" destId="{51799D42-D85C-4C9C-B3DD-FA8F5EDEF872}" srcOrd="0" destOrd="0" presId="urn:microsoft.com/office/officeart/2005/8/layout/cycle6"/>
    <dgm:cxn modelId="{15DD68D7-CA6F-4789-ABE6-3C974628408B}" srcId="{23215503-21BB-40DD-A76B-3E10C44D44EF}" destId="{AF228379-00A7-4C92-9302-631E3319EA44}" srcOrd="1" destOrd="0" parTransId="{ED274A84-9DDC-4212-9630-8B8E4FA8C715}" sibTransId="{E6D62366-C32C-48E6-875A-D824FAEA1A96}"/>
    <dgm:cxn modelId="{00F275E0-5312-4428-AABE-A06E29177850}" type="presOf" srcId="{E6D62366-C32C-48E6-875A-D824FAEA1A96}" destId="{4F825D4F-BC04-4E57-870D-2AC4C6088CA6}" srcOrd="0" destOrd="0" presId="urn:microsoft.com/office/officeart/2005/8/layout/cycle6"/>
    <dgm:cxn modelId="{B6CE19A9-B3D9-45CC-B884-B343B4ECC68B}" type="presParOf" srcId="{228D92BA-FEF3-4BFC-B52E-0BEC22868B16}" destId="{8DEF4412-178A-4A1C-BDC0-F0D0B3BC599E}" srcOrd="0" destOrd="0" presId="urn:microsoft.com/office/officeart/2005/8/layout/cycle6"/>
    <dgm:cxn modelId="{551A96C0-C07E-4B23-9C9A-CEDFE7EEE831}" type="presParOf" srcId="{228D92BA-FEF3-4BFC-B52E-0BEC22868B16}" destId="{13D87342-B1D8-484B-8F9A-A0238DFD28DB}" srcOrd="1" destOrd="0" presId="urn:microsoft.com/office/officeart/2005/8/layout/cycle6"/>
    <dgm:cxn modelId="{E553FA46-CBE6-4D9F-A56D-017A26400212}" type="presParOf" srcId="{228D92BA-FEF3-4BFC-B52E-0BEC22868B16}" destId="{51799D42-D85C-4C9C-B3DD-FA8F5EDEF872}" srcOrd="2" destOrd="0" presId="urn:microsoft.com/office/officeart/2005/8/layout/cycle6"/>
    <dgm:cxn modelId="{B8AB9F88-B24E-4EFC-9950-1B697A8F15F0}" type="presParOf" srcId="{228D92BA-FEF3-4BFC-B52E-0BEC22868B16}" destId="{09C6694C-CF23-4813-8455-3417D51CD557}" srcOrd="3" destOrd="0" presId="urn:microsoft.com/office/officeart/2005/8/layout/cycle6"/>
    <dgm:cxn modelId="{26509A75-28D0-4DE9-BC56-68235F255208}" type="presParOf" srcId="{228D92BA-FEF3-4BFC-B52E-0BEC22868B16}" destId="{625024AF-6B88-4F6B-88FA-CFDB294A512B}" srcOrd="4" destOrd="0" presId="urn:microsoft.com/office/officeart/2005/8/layout/cycle6"/>
    <dgm:cxn modelId="{F468A56D-55FB-4901-85FE-4A370EC6184D}" type="presParOf" srcId="{228D92BA-FEF3-4BFC-B52E-0BEC22868B16}" destId="{4F825D4F-BC04-4E57-870D-2AC4C6088CA6}" srcOrd="5" destOrd="0" presId="urn:microsoft.com/office/officeart/2005/8/layout/cycle6"/>
    <dgm:cxn modelId="{17A862D3-AF0D-4A12-AE18-8645F86A4CB0}" type="presParOf" srcId="{228D92BA-FEF3-4BFC-B52E-0BEC22868B16}" destId="{C40B1A34-4D36-4347-B62B-716F4880D33B}" srcOrd="6" destOrd="0" presId="urn:microsoft.com/office/officeart/2005/8/layout/cycle6"/>
    <dgm:cxn modelId="{6C97408C-EAA8-449F-BD06-1361B149E8EE}" type="presParOf" srcId="{228D92BA-FEF3-4BFC-B52E-0BEC22868B16}" destId="{F7D6763B-6D67-4A93-A18E-803CC270EAB6}" srcOrd="7" destOrd="0" presId="urn:microsoft.com/office/officeart/2005/8/layout/cycle6"/>
    <dgm:cxn modelId="{C833EC6B-63B8-404A-A6B3-8932CEFF8BB1}" type="presParOf" srcId="{228D92BA-FEF3-4BFC-B52E-0BEC22868B16}" destId="{BC8FC660-140F-457E-85A1-68C88C12B28C}" srcOrd="8" destOrd="0" presId="urn:microsoft.com/office/officeart/2005/8/layout/cycle6"/>
    <dgm:cxn modelId="{7F2D018C-03A1-494E-BE59-3C8E0444D08D}" type="presParOf" srcId="{228D92BA-FEF3-4BFC-B52E-0BEC22868B16}" destId="{F27A6833-B94B-44BF-BB92-19757848FBA7}" srcOrd="9" destOrd="0" presId="urn:microsoft.com/office/officeart/2005/8/layout/cycle6"/>
    <dgm:cxn modelId="{EB29DF6E-3D59-4875-B2A9-2675C3C84809}" type="presParOf" srcId="{228D92BA-FEF3-4BFC-B52E-0BEC22868B16}" destId="{C23F41C9-4857-4CA0-A703-5AD36726EF00}" srcOrd="10" destOrd="0" presId="urn:microsoft.com/office/officeart/2005/8/layout/cycle6"/>
    <dgm:cxn modelId="{332BBA98-3D90-4904-9B54-51FC3B1278B9}" type="presParOf" srcId="{228D92BA-FEF3-4BFC-B52E-0BEC22868B16}" destId="{41AC709B-416C-42E9-8047-DDF0EB240FED}" srcOrd="11" destOrd="0" presId="urn:microsoft.com/office/officeart/2005/8/layout/cycle6"/>
    <dgm:cxn modelId="{E57C869B-D5E7-49F1-BA22-EA394E6110D6}" type="presParOf" srcId="{228D92BA-FEF3-4BFC-B52E-0BEC22868B16}" destId="{9083FF1C-E07E-496A-8966-AD9D96417CE2}" srcOrd="12" destOrd="0" presId="urn:microsoft.com/office/officeart/2005/8/layout/cycle6"/>
    <dgm:cxn modelId="{A2596FBB-2D90-4B8E-B721-5340FF37D97A}" type="presParOf" srcId="{228D92BA-FEF3-4BFC-B52E-0BEC22868B16}" destId="{CDAF4E67-FBB0-457C-A3CD-B1501B1F7DEC}" srcOrd="13" destOrd="0" presId="urn:microsoft.com/office/officeart/2005/8/layout/cycle6"/>
    <dgm:cxn modelId="{CE49051C-8A7E-4D68-86EC-F40FD7106D10}" type="presParOf" srcId="{228D92BA-FEF3-4BFC-B52E-0BEC22868B16}" destId="{D7F9920C-7718-49CC-A3FC-E8E2CD1D7743}"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370C79-CF20-4E89-B89C-329C8C9E9A06}" type="doc">
      <dgm:prSet loTypeId="urn:microsoft.com/office/officeart/2005/8/layout/gear1" loCatId="process" qsTypeId="urn:microsoft.com/office/officeart/2005/8/quickstyle/simple1" qsCatId="simple" csTypeId="urn:microsoft.com/office/officeart/2005/8/colors/colorful4" csCatId="colorful" phldr="1"/>
      <dgm:spPr/>
      <dgm:t>
        <a:bodyPr/>
        <a:lstStyle/>
        <a:p>
          <a:endParaRPr lang="es-MX"/>
        </a:p>
      </dgm:t>
    </dgm:pt>
    <dgm:pt modelId="{6EC5AFEF-911D-427C-B52B-EFF872455138}">
      <dgm:prSet phldrT="[Text]"/>
      <dgm:spPr/>
      <dgm:t>
        <a:bodyPr/>
        <a:lstStyle/>
        <a:p>
          <a:r>
            <a:rPr lang="es-EC" dirty="0">
              <a:solidFill>
                <a:schemeClr val="tx1"/>
              </a:solidFill>
            </a:rPr>
            <a:t>Herramienta multifilar</a:t>
          </a:r>
          <a:endParaRPr lang="es-MX" dirty="0">
            <a:solidFill>
              <a:schemeClr val="tx1"/>
            </a:solidFill>
          </a:endParaRPr>
        </a:p>
      </dgm:t>
    </dgm:pt>
    <dgm:pt modelId="{414EB2A2-48E1-4AB9-9A20-BA761EC154B4}" type="parTrans" cxnId="{24EE82EC-008D-4A59-8641-042EC95F653D}">
      <dgm:prSet/>
      <dgm:spPr/>
      <dgm:t>
        <a:bodyPr/>
        <a:lstStyle/>
        <a:p>
          <a:endParaRPr lang="es-MX">
            <a:solidFill>
              <a:schemeClr val="tx1"/>
            </a:solidFill>
          </a:endParaRPr>
        </a:p>
      </dgm:t>
    </dgm:pt>
    <dgm:pt modelId="{FFFC7CC0-28C1-4E41-A4B6-8D6292C2C70D}" type="sibTrans" cxnId="{24EE82EC-008D-4A59-8641-042EC95F653D}">
      <dgm:prSet/>
      <dgm:spPr/>
      <dgm:t>
        <a:bodyPr/>
        <a:lstStyle/>
        <a:p>
          <a:endParaRPr lang="es-MX">
            <a:solidFill>
              <a:schemeClr val="tx1"/>
            </a:solidFill>
          </a:endParaRPr>
        </a:p>
      </dgm:t>
    </dgm:pt>
    <dgm:pt modelId="{7F4140DB-063F-4A64-8292-FA3AE4343437}">
      <dgm:prSet phldrT="[Text]"/>
      <dgm:spPr/>
      <dgm:t>
        <a:bodyPr/>
        <a:lstStyle/>
        <a:p>
          <a:r>
            <a:rPr lang="es-EC" dirty="0">
              <a:solidFill>
                <a:schemeClr val="tx1"/>
              </a:solidFill>
            </a:rPr>
            <a:t>Maquinaria manual, CNC</a:t>
          </a:r>
          <a:endParaRPr lang="es-MX" dirty="0">
            <a:solidFill>
              <a:schemeClr val="tx1"/>
            </a:solidFill>
          </a:endParaRPr>
        </a:p>
      </dgm:t>
    </dgm:pt>
    <dgm:pt modelId="{FB7BD93A-82E0-43AD-8B41-86A931B31A61}" type="parTrans" cxnId="{694F5DC9-8837-410A-BB46-6B0CA82EC108}">
      <dgm:prSet/>
      <dgm:spPr/>
      <dgm:t>
        <a:bodyPr/>
        <a:lstStyle/>
        <a:p>
          <a:endParaRPr lang="es-MX">
            <a:solidFill>
              <a:schemeClr val="tx1"/>
            </a:solidFill>
          </a:endParaRPr>
        </a:p>
      </dgm:t>
    </dgm:pt>
    <dgm:pt modelId="{BD863DA5-15DA-46C1-99C3-5EE0CAD48524}" type="sibTrans" cxnId="{694F5DC9-8837-410A-BB46-6B0CA82EC108}">
      <dgm:prSet/>
      <dgm:spPr/>
      <dgm:t>
        <a:bodyPr/>
        <a:lstStyle/>
        <a:p>
          <a:endParaRPr lang="es-MX">
            <a:solidFill>
              <a:schemeClr val="tx1"/>
            </a:solidFill>
          </a:endParaRPr>
        </a:p>
      </dgm:t>
    </dgm:pt>
    <dgm:pt modelId="{B0818513-A13F-4809-8518-6BAE454E0E86}">
      <dgm:prSet phldrT="[Text]"/>
      <dgm:spPr/>
    </dgm:pt>
    <dgm:pt modelId="{E0A3B923-1791-4474-999A-41F7BD923DBF}" type="parTrans" cxnId="{E5FE93AE-CF72-4ACB-B432-5DF21E514126}">
      <dgm:prSet/>
      <dgm:spPr/>
      <dgm:t>
        <a:bodyPr/>
        <a:lstStyle/>
        <a:p>
          <a:endParaRPr lang="es-MX">
            <a:solidFill>
              <a:schemeClr val="tx1"/>
            </a:solidFill>
          </a:endParaRPr>
        </a:p>
      </dgm:t>
    </dgm:pt>
    <dgm:pt modelId="{CE578F73-4FD3-4417-AB07-E7C6869CCC7B}" type="sibTrans" cxnId="{E5FE93AE-CF72-4ACB-B432-5DF21E514126}">
      <dgm:prSet/>
      <dgm:spPr/>
      <dgm:t>
        <a:bodyPr/>
        <a:lstStyle/>
        <a:p>
          <a:endParaRPr lang="es-MX">
            <a:solidFill>
              <a:schemeClr val="tx1"/>
            </a:solidFill>
          </a:endParaRPr>
        </a:p>
      </dgm:t>
    </dgm:pt>
    <dgm:pt modelId="{959ED547-7DA5-4C02-B8C9-B8EA4877875B}">
      <dgm:prSet phldrT="[Text]"/>
      <dgm:spPr/>
      <dgm:t>
        <a:bodyPr/>
        <a:lstStyle/>
        <a:p>
          <a:r>
            <a:rPr lang="es-EC" dirty="0">
              <a:solidFill>
                <a:schemeClr val="tx1"/>
              </a:solidFill>
            </a:rPr>
            <a:t>Remoción de material</a:t>
          </a:r>
          <a:endParaRPr lang="es-MX" dirty="0">
            <a:solidFill>
              <a:schemeClr val="tx1"/>
            </a:solidFill>
          </a:endParaRPr>
        </a:p>
      </dgm:t>
    </dgm:pt>
    <dgm:pt modelId="{6F67B523-A9A3-47CB-AE87-5FB6D464B580}" type="parTrans" cxnId="{65C027FE-4A14-4632-914E-8E4CF989C192}">
      <dgm:prSet/>
      <dgm:spPr/>
      <dgm:t>
        <a:bodyPr/>
        <a:lstStyle/>
        <a:p>
          <a:endParaRPr lang="es-MX">
            <a:solidFill>
              <a:schemeClr val="tx1"/>
            </a:solidFill>
          </a:endParaRPr>
        </a:p>
      </dgm:t>
    </dgm:pt>
    <dgm:pt modelId="{A30AC844-A86C-4234-AF5B-88A9D829BA2A}" type="sibTrans" cxnId="{65C027FE-4A14-4632-914E-8E4CF989C192}">
      <dgm:prSet/>
      <dgm:spPr/>
      <dgm:t>
        <a:bodyPr/>
        <a:lstStyle/>
        <a:p>
          <a:endParaRPr lang="es-MX">
            <a:solidFill>
              <a:schemeClr val="tx1"/>
            </a:solidFill>
          </a:endParaRPr>
        </a:p>
      </dgm:t>
    </dgm:pt>
    <dgm:pt modelId="{3F095654-46EA-AF4B-B35C-AED1EDB5764C}" type="pres">
      <dgm:prSet presAssocID="{CC370C79-CF20-4E89-B89C-329C8C9E9A06}" presName="composite" presStyleCnt="0">
        <dgm:presLayoutVars>
          <dgm:chMax val="3"/>
          <dgm:animLvl val="lvl"/>
          <dgm:resizeHandles val="exact"/>
        </dgm:presLayoutVars>
      </dgm:prSet>
      <dgm:spPr/>
    </dgm:pt>
    <dgm:pt modelId="{74BA2843-AD5E-B844-BA7A-589345DFCE04}" type="pres">
      <dgm:prSet presAssocID="{6EC5AFEF-911D-427C-B52B-EFF872455138}" presName="gear1" presStyleLbl="node1" presStyleIdx="0" presStyleCnt="3">
        <dgm:presLayoutVars>
          <dgm:chMax val="1"/>
          <dgm:bulletEnabled val="1"/>
        </dgm:presLayoutVars>
      </dgm:prSet>
      <dgm:spPr/>
    </dgm:pt>
    <dgm:pt modelId="{8F997FB1-1906-874F-9172-7F3A55FB863E}" type="pres">
      <dgm:prSet presAssocID="{6EC5AFEF-911D-427C-B52B-EFF872455138}" presName="gear1srcNode" presStyleLbl="node1" presStyleIdx="0" presStyleCnt="3"/>
      <dgm:spPr/>
    </dgm:pt>
    <dgm:pt modelId="{139D22EB-279E-BA42-8DFD-0954B717631E}" type="pres">
      <dgm:prSet presAssocID="{6EC5AFEF-911D-427C-B52B-EFF872455138}" presName="gear1dstNode" presStyleLbl="node1" presStyleIdx="0" presStyleCnt="3"/>
      <dgm:spPr/>
    </dgm:pt>
    <dgm:pt modelId="{199ED402-3F03-A547-A536-34C30B9FF057}" type="pres">
      <dgm:prSet presAssocID="{959ED547-7DA5-4C02-B8C9-B8EA4877875B}" presName="gear2" presStyleLbl="node1" presStyleIdx="1" presStyleCnt="3">
        <dgm:presLayoutVars>
          <dgm:chMax val="1"/>
          <dgm:bulletEnabled val="1"/>
        </dgm:presLayoutVars>
      </dgm:prSet>
      <dgm:spPr/>
    </dgm:pt>
    <dgm:pt modelId="{9548D00B-B68E-4C45-9D35-160ECEB34A01}" type="pres">
      <dgm:prSet presAssocID="{959ED547-7DA5-4C02-B8C9-B8EA4877875B}" presName="gear2srcNode" presStyleLbl="node1" presStyleIdx="1" presStyleCnt="3"/>
      <dgm:spPr/>
    </dgm:pt>
    <dgm:pt modelId="{6D856005-5F83-1A46-AB80-B014EDC7A5CE}" type="pres">
      <dgm:prSet presAssocID="{959ED547-7DA5-4C02-B8C9-B8EA4877875B}" presName="gear2dstNode" presStyleLbl="node1" presStyleIdx="1" presStyleCnt="3"/>
      <dgm:spPr/>
    </dgm:pt>
    <dgm:pt modelId="{5FCAA63C-180A-D24A-AF4F-C2210987E772}" type="pres">
      <dgm:prSet presAssocID="{7F4140DB-063F-4A64-8292-FA3AE4343437}" presName="gear3" presStyleLbl="node1" presStyleIdx="2" presStyleCnt="3"/>
      <dgm:spPr/>
    </dgm:pt>
    <dgm:pt modelId="{0C8AE2A9-5B07-BD46-8FD7-964AB0423B80}" type="pres">
      <dgm:prSet presAssocID="{7F4140DB-063F-4A64-8292-FA3AE4343437}" presName="gear3tx" presStyleLbl="node1" presStyleIdx="2" presStyleCnt="3">
        <dgm:presLayoutVars>
          <dgm:chMax val="1"/>
          <dgm:bulletEnabled val="1"/>
        </dgm:presLayoutVars>
      </dgm:prSet>
      <dgm:spPr/>
    </dgm:pt>
    <dgm:pt modelId="{99A159A4-1A5D-5143-AD8B-E32BFF56EDA9}" type="pres">
      <dgm:prSet presAssocID="{7F4140DB-063F-4A64-8292-FA3AE4343437}" presName="gear3srcNode" presStyleLbl="node1" presStyleIdx="2" presStyleCnt="3"/>
      <dgm:spPr/>
    </dgm:pt>
    <dgm:pt modelId="{89088897-8DA9-6D4D-B47D-A78AD4F180B1}" type="pres">
      <dgm:prSet presAssocID="{7F4140DB-063F-4A64-8292-FA3AE4343437}" presName="gear3dstNode" presStyleLbl="node1" presStyleIdx="2" presStyleCnt="3"/>
      <dgm:spPr/>
    </dgm:pt>
    <dgm:pt modelId="{148E38F5-DCE1-BF47-8581-A383D06D9EAA}" type="pres">
      <dgm:prSet presAssocID="{FFFC7CC0-28C1-4E41-A4B6-8D6292C2C70D}" presName="connector1" presStyleLbl="sibTrans2D1" presStyleIdx="0" presStyleCnt="3"/>
      <dgm:spPr/>
    </dgm:pt>
    <dgm:pt modelId="{18660588-BFFD-D84C-9B9D-30BAAB5A9091}" type="pres">
      <dgm:prSet presAssocID="{A30AC844-A86C-4234-AF5B-88A9D829BA2A}" presName="connector2" presStyleLbl="sibTrans2D1" presStyleIdx="1" presStyleCnt="3"/>
      <dgm:spPr/>
    </dgm:pt>
    <dgm:pt modelId="{27C95364-8857-ED49-B923-353FC5F050FE}" type="pres">
      <dgm:prSet presAssocID="{BD863DA5-15DA-46C1-99C3-5EE0CAD48524}" presName="connector3" presStyleLbl="sibTrans2D1" presStyleIdx="2" presStyleCnt="3"/>
      <dgm:spPr/>
    </dgm:pt>
  </dgm:ptLst>
  <dgm:cxnLst>
    <dgm:cxn modelId="{14009218-DC80-1B4E-9582-452BBF1AAD66}" type="presOf" srcId="{959ED547-7DA5-4C02-B8C9-B8EA4877875B}" destId="{199ED402-3F03-A547-A536-34C30B9FF057}" srcOrd="0" destOrd="0" presId="urn:microsoft.com/office/officeart/2005/8/layout/gear1"/>
    <dgm:cxn modelId="{1119DF37-67EF-9846-831E-B13D6783BFC3}" type="presOf" srcId="{6EC5AFEF-911D-427C-B52B-EFF872455138}" destId="{74BA2843-AD5E-B844-BA7A-589345DFCE04}" srcOrd="0" destOrd="0" presId="urn:microsoft.com/office/officeart/2005/8/layout/gear1"/>
    <dgm:cxn modelId="{2C56D241-B5DC-8C49-8B2B-6D04C2525ED9}" type="presOf" srcId="{BD863DA5-15DA-46C1-99C3-5EE0CAD48524}" destId="{27C95364-8857-ED49-B923-353FC5F050FE}" srcOrd="0" destOrd="0" presId="urn:microsoft.com/office/officeart/2005/8/layout/gear1"/>
    <dgm:cxn modelId="{6494264F-1DB4-FD4A-93F6-58241B2FF373}" type="presOf" srcId="{6EC5AFEF-911D-427C-B52B-EFF872455138}" destId="{8F997FB1-1906-874F-9172-7F3A55FB863E}" srcOrd="1" destOrd="0" presId="urn:microsoft.com/office/officeart/2005/8/layout/gear1"/>
    <dgm:cxn modelId="{128CC86B-406B-2A43-9224-A7241EBBF4D1}" type="presOf" srcId="{7F4140DB-063F-4A64-8292-FA3AE4343437}" destId="{99A159A4-1A5D-5143-AD8B-E32BFF56EDA9}" srcOrd="2" destOrd="0" presId="urn:microsoft.com/office/officeart/2005/8/layout/gear1"/>
    <dgm:cxn modelId="{060F516F-DB70-A247-B275-A23F25735BD6}" type="presOf" srcId="{6EC5AFEF-911D-427C-B52B-EFF872455138}" destId="{139D22EB-279E-BA42-8DFD-0954B717631E}" srcOrd="2" destOrd="0" presId="urn:microsoft.com/office/officeart/2005/8/layout/gear1"/>
    <dgm:cxn modelId="{7E24787D-A3A0-794E-B798-DAAB537BFDE3}" type="presOf" srcId="{7F4140DB-063F-4A64-8292-FA3AE4343437}" destId="{5FCAA63C-180A-D24A-AF4F-C2210987E772}" srcOrd="0" destOrd="0" presId="urn:microsoft.com/office/officeart/2005/8/layout/gear1"/>
    <dgm:cxn modelId="{F9B16E87-4B03-6D42-887D-C541CAAD8D98}" type="presOf" srcId="{7F4140DB-063F-4A64-8292-FA3AE4343437}" destId="{89088897-8DA9-6D4D-B47D-A78AD4F180B1}" srcOrd="3" destOrd="0" presId="urn:microsoft.com/office/officeart/2005/8/layout/gear1"/>
    <dgm:cxn modelId="{5D679D9A-BBBE-6C44-8461-CD004F60B72F}" type="presOf" srcId="{FFFC7CC0-28C1-4E41-A4B6-8D6292C2C70D}" destId="{148E38F5-DCE1-BF47-8581-A383D06D9EAA}" srcOrd="0" destOrd="0" presId="urn:microsoft.com/office/officeart/2005/8/layout/gear1"/>
    <dgm:cxn modelId="{E5FE93AE-CF72-4ACB-B432-5DF21E514126}" srcId="{CC370C79-CF20-4E89-B89C-329C8C9E9A06}" destId="{B0818513-A13F-4809-8518-6BAE454E0E86}" srcOrd="3" destOrd="0" parTransId="{E0A3B923-1791-4474-999A-41F7BD923DBF}" sibTransId="{CE578F73-4FD3-4417-AB07-E7C6869CCC7B}"/>
    <dgm:cxn modelId="{3705FEB6-5EAB-4448-80A9-879037DCB001}" type="presOf" srcId="{CC370C79-CF20-4E89-B89C-329C8C9E9A06}" destId="{3F095654-46EA-AF4B-B35C-AED1EDB5764C}" srcOrd="0" destOrd="0" presId="urn:microsoft.com/office/officeart/2005/8/layout/gear1"/>
    <dgm:cxn modelId="{8F81FDC7-8F29-2840-BE3F-E9A43741E9BC}" type="presOf" srcId="{959ED547-7DA5-4C02-B8C9-B8EA4877875B}" destId="{6D856005-5F83-1A46-AB80-B014EDC7A5CE}" srcOrd="2" destOrd="0" presId="urn:microsoft.com/office/officeart/2005/8/layout/gear1"/>
    <dgm:cxn modelId="{694F5DC9-8837-410A-BB46-6B0CA82EC108}" srcId="{CC370C79-CF20-4E89-B89C-329C8C9E9A06}" destId="{7F4140DB-063F-4A64-8292-FA3AE4343437}" srcOrd="2" destOrd="0" parTransId="{FB7BD93A-82E0-43AD-8B41-86A931B31A61}" sibTransId="{BD863DA5-15DA-46C1-99C3-5EE0CAD48524}"/>
    <dgm:cxn modelId="{E902F0D2-AA8D-0144-BB11-CF6E0BC0696E}" type="presOf" srcId="{7F4140DB-063F-4A64-8292-FA3AE4343437}" destId="{0C8AE2A9-5B07-BD46-8FD7-964AB0423B80}" srcOrd="1" destOrd="0" presId="urn:microsoft.com/office/officeart/2005/8/layout/gear1"/>
    <dgm:cxn modelId="{5FB692D7-9C5A-0744-9DC8-A4B04074D842}" type="presOf" srcId="{959ED547-7DA5-4C02-B8C9-B8EA4877875B}" destId="{9548D00B-B68E-4C45-9D35-160ECEB34A01}" srcOrd="1" destOrd="0" presId="urn:microsoft.com/office/officeart/2005/8/layout/gear1"/>
    <dgm:cxn modelId="{7FB430DE-DA27-4642-A163-41055B6353D3}" type="presOf" srcId="{A30AC844-A86C-4234-AF5B-88A9D829BA2A}" destId="{18660588-BFFD-D84C-9B9D-30BAAB5A9091}" srcOrd="0" destOrd="0" presId="urn:microsoft.com/office/officeart/2005/8/layout/gear1"/>
    <dgm:cxn modelId="{24EE82EC-008D-4A59-8641-042EC95F653D}" srcId="{CC370C79-CF20-4E89-B89C-329C8C9E9A06}" destId="{6EC5AFEF-911D-427C-B52B-EFF872455138}" srcOrd="0" destOrd="0" parTransId="{414EB2A2-48E1-4AB9-9A20-BA761EC154B4}" sibTransId="{FFFC7CC0-28C1-4E41-A4B6-8D6292C2C70D}"/>
    <dgm:cxn modelId="{65C027FE-4A14-4632-914E-8E4CF989C192}" srcId="{CC370C79-CF20-4E89-B89C-329C8C9E9A06}" destId="{959ED547-7DA5-4C02-B8C9-B8EA4877875B}" srcOrd="1" destOrd="0" parTransId="{6F67B523-A9A3-47CB-AE87-5FB6D464B580}" sibTransId="{A30AC844-A86C-4234-AF5B-88A9D829BA2A}"/>
    <dgm:cxn modelId="{6AAAD827-39CC-BA4D-8448-89009FA413F7}" type="presParOf" srcId="{3F095654-46EA-AF4B-B35C-AED1EDB5764C}" destId="{74BA2843-AD5E-B844-BA7A-589345DFCE04}" srcOrd="0" destOrd="0" presId="urn:microsoft.com/office/officeart/2005/8/layout/gear1"/>
    <dgm:cxn modelId="{E271C6CB-AE3A-8D44-B735-4A4BD13CF5AD}" type="presParOf" srcId="{3F095654-46EA-AF4B-B35C-AED1EDB5764C}" destId="{8F997FB1-1906-874F-9172-7F3A55FB863E}" srcOrd="1" destOrd="0" presId="urn:microsoft.com/office/officeart/2005/8/layout/gear1"/>
    <dgm:cxn modelId="{482F7163-21A2-7342-96F5-46CB96698CA5}" type="presParOf" srcId="{3F095654-46EA-AF4B-B35C-AED1EDB5764C}" destId="{139D22EB-279E-BA42-8DFD-0954B717631E}" srcOrd="2" destOrd="0" presId="urn:microsoft.com/office/officeart/2005/8/layout/gear1"/>
    <dgm:cxn modelId="{DF43FB97-FEA4-7741-8A4A-A270755270A0}" type="presParOf" srcId="{3F095654-46EA-AF4B-B35C-AED1EDB5764C}" destId="{199ED402-3F03-A547-A536-34C30B9FF057}" srcOrd="3" destOrd="0" presId="urn:microsoft.com/office/officeart/2005/8/layout/gear1"/>
    <dgm:cxn modelId="{7333C6DE-9E69-994B-957C-3C895A6B0416}" type="presParOf" srcId="{3F095654-46EA-AF4B-B35C-AED1EDB5764C}" destId="{9548D00B-B68E-4C45-9D35-160ECEB34A01}" srcOrd="4" destOrd="0" presId="urn:microsoft.com/office/officeart/2005/8/layout/gear1"/>
    <dgm:cxn modelId="{AF6DA653-CC81-464D-9584-0B666B6058CE}" type="presParOf" srcId="{3F095654-46EA-AF4B-B35C-AED1EDB5764C}" destId="{6D856005-5F83-1A46-AB80-B014EDC7A5CE}" srcOrd="5" destOrd="0" presId="urn:microsoft.com/office/officeart/2005/8/layout/gear1"/>
    <dgm:cxn modelId="{78431E7A-9D2B-3F43-91B3-4D1544FA9519}" type="presParOf" srcId="{3F095654-46EA-AF4B-B35C-AED1EDB5764C}" destId="{5FCAA63C-180A-D24A-AF4F-C2210987E772}" srcOrd="6" destOrd="0" presId="urn:microsoft.com/office/officeart/2005/8/layout/gear1"/>
    <dgm:cxn modelId="{3A01C2C6-8654-0641-B8CA-C567E1BC6709}" type="presParOf" srcId="{3F095654-46EA-AF4B-B35C-AED1EDB5764C}" destId="{0C8AE2A9-5B07-BD46-8FD7-964AB0423B80}" srcOrd="7" destOrd="0" presId="urn:microsoft.com/office/officeart/2005/8/layout/gear1"/>
    <dgm:cxn modelId="{A4A5642E-E4A4-4046-9D53-8BCFD6B22B2F}" type="presParOf" srcId="{3F095654-46EA-AF4B-B35C-AED1EDB5764C}" destId="{99A159A4-1A5D-5143-AD8B-E32BFF56EDA9}" srcOrd="8" destOrd="0" presId="urn:microsoft.com/office/officeart/2005/8/layout/gear1"/>
    <dgm:cxn modelId="{EAB69628-9E97-D545-B00E-EA857DEAF2B6}" type="presParOf" srcId="{3F095654-46EA-AF4B-B35C-AED1EDB5764C}" destId="{89088897-8DA9-6D4D-B47D-A78AD4F180B1}" srcOrd="9" destOrd="0" presId="urn:microsoft.com/office/officeart/2005/8/layout/gear1"/>
    <dgm:cxn modelId="{83945FB6-786B-954E-B43A-46F02CE53483}" type="presParOf" srcId="{3F095654-46EA-AF4B-B35C-AED1EDB5764C}" destId="{148E38F5-DCE1-BF47-8581-A383D06D9EAA}" srcOrd="10" destOrd="0" presId="urn:microsoft.com/office/officeart/2005/8/layout/gear1"/>
    <dgm:cxn modelId="{51B26148-27E3-A242-9253-187869918971}" type="presParOf" srcId="{3F095654-46EA-AF4B-B35C-AED1EDB5764C}" destId="{18660588-BFFD-D84C-9B9D-30BAAB5A9091}" srcOrd="11" destOrd="0" presId="urn:microsoft.com/office/officeart/2005/8/layout/gear1"/>
    <dgm:cxn modelId="{A73CB1F3-BCBD-C44C-B4D0-33C9BA784503}" type="presParOf" srcId="{3F095654-46EA-AF4B-B35C-AED1EDB5764C}" destId="{27C95364-8857-ED49-B923-353FC5F050FE}"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21B5A6-5F5A-416D-831E-BB18DF300CCB}" type="doc">
      <dgm:prSet loTypeId="urn:microsoft.com/office/officeart/2005/8/layout/hProcess4" loCatId="process" qsTypeId="urn:microsoft.com/office/officeart/2005/8/quickstyle/simple3" qsCatId="simple" csTypeId="urn:microsoft.com/office/officeart/2005/8/colors/colorful4" csCatId="colorful" phldr="1"/>
      <dgm:spPr/>
    </dgm:pt>
    <dgm:pt modelId="{0E54559B-1FFC-43CA-814E-C4DA6FF71CF9}">
      <dgm:prSet phldrT="[Text]"/>
      <dgm:spPr/>
      <dgm:t>
        <a:bodyPr/>
        <a:lstStyle/>
        <a:p>
          <a:r>
            <a:rPr lang="es-EC" dirty="0"/>
            <a:t>Velocidad de corte</a:t>
          </a:r>
          <a:endParaRPr lang="es-MX" dirty="0"/>
        </a:p>
      </dgm:t>
    </dgm:pt>
    <dgm:pt modelId="{2963F4B0-E7C9-4C5B-AB72-033BD2E9E743}" type="parTrans" cxnId="{1A1B7A63-AA83-46C3-A5DC-64E2124393BF}">
      <dgm:prSet/>
      <dgm:spPr/>
      <dgm:t>
        <a:bodyPr/>
        <a:lstStyle/>
        <a:p>
          <a:endParaRPr lang="es-MX"/>
        </a:p>
      </dgm:t>
    </dgm:pt>
    <dgm:pt modelId="{1DB02FA3-346C-4D9E-BB72-0CB541F85696}" type="sibTrans" cxnId="{1A1B7A63-AA83-46C3-A5DC-64E2124393BF}">
      <dgm:prSet/>
      <dgm:spPr/>
      <dgm:t>
        <a:bodyPr/>
        <a:lstStyle/>
        <a:p>
          <a:endParaRPr lang="es-MX"/>
        </a:p>
      </dgm:t>
    </dgm:pt>
    <dgm:pt modelId="{9514A953-5382-418C-BF18-A05BB2797CEE}">
      <dgm:prSet phldrT="[Text]"/>
      <dgm:spPr/>
      <dgm:t>
        <a:bodyPr/>
        <a:lstStyle/>
        <a:p>
          <a:r>
            <a:rPr lang="es-EC" dirty="0"/>
            <a:t>Velocidad de avance</a:t>
          </a:r>
          <a:endParaRPr lang="es-MX" dirty="0"/>
        </a:p>
      </dgm:t>
    </dgm:pt>
    <dgm:pt modelId="{7C19EBBB-B26F-4522-BBD0-1361ED68A45C}" type="parTrans" cxnId="{6608E2FC-98B8-4D21-9866-6C50889A657C}">
      <dgm:prSet/>
      <dgm:spPr/>
      <dgm:t>
        <a:bodyPr/>
        <a:lstStyle/>
        <a:p>
          <a:endParaRPr lang="es-MX"/>
        </a:p>
      </dgm:t>
    </dgm:pt>
    <dgm:pt modelId="{4FF84065-87B1-4A7C-B423-BA7ACE804FEF}" type="sibTrans" cxnId="{6608E2FC-98B8-4D21-9866-6C50889A657C}">
      <dgm:prSet/>
      <dgm:spPr/>
      <dgm:t>
        <a:bodyPr/>
        <a:lstStyle/>
        <a:p>
          <a:endParaRPr lang="es-MX"/>
        </a:p>
      </dgm:t>
    </dgm:pt>
    <dgm:pt modelId="{79267F9C-E264-4219-BDF1-357EF4CB85A2}">
      <dgm:prSet phldrT="[Text]"/>
      <dgm:spPr/>
      <dgm:t>
        <a:bodyPr/>
        <a:lstStyle/>
        <a:p>
          <a:r>
            <a:rPr lang="es-EC" dirty="0"/>
            <a:t>Potencia de corte (Pc)</a:t>
          </a:r>
          <a:endParaRPr lang="es-MX" dirty="0"/>
        </a:p>
      </dgm:t>
    </dgm:pt>
    <dgm:pt modelId="{EFE2435A-FE65-4A92-9CED-9C07C6CCF596}" type="parTrans" cxnId="{208851A6-FD38-425E-BD25-B7CE2BD4C8CB}">
      <dgm:prSet/>
      <dgm:spPr/>
      <dgm:t>
        <a:bodyPr/>
        <a:lstStyle/>
        <a:p>
          <a:endParaRPr lang="es-MX"/>
        </a:p>
      </dgm:t>
    </dgm:pt>
    <dgm:pt modelId="{71EC06B1-6FAF-4453-B4DE-5B82B1115E55}" type="sibTrans" cxnId="{208851A6-FD38-425E-BD25-B7CE2BD4C8CB}">
      <dgm:prSet/>
      <dgm:spPr/>
      <dgm:t>
        <a:bodyPr/>
        <a:lstStyle/>
        <a:p>
          <a:endParaRPr lang="es-MX"/>
        </a:p>
      </dgm:t>
    </dgm:pt>
    <dgm:pt modelId="{568E7AE0-0BB5-43C4-A28D-72A6CF419752}">
      <dgm:prSet phldrT="[Text]"/>
      <dgm:spPr/>
      <dgm:t>
        <a:bodyPr/>
        <a:lstStyle/>
        <a:p>
          <a:r>
            <a:rPr lang="es-EC" dirty="0"/>
            <a:t>Taza de remoción de material (Q)</a:t>
          </a:r>
          <a:endParaRPr lang="es-MX" dirty="0"/>
        </a:p>
      </dgm:t>
    </dgm:pt>
    <dgm:pt modelId="{3B24A93E-26FB-4664-9088-31DC6BCD1AAF}" type="parTrans" cxnId="{9B76FA52-F5D0-482C-A68D-8DB440FD05B2}">
      <dgm:prSet/>
      <dgm:spPr/>
      <dgm:t>
        <a:bodyPr/>
        <a:lstStyle/>
        <a:p>
          <a:endParaRPr lang="es-MX"/>
        </a:p>
      </dgm:t>
    </dgm:pt>
    <dgm:pt modelId="{F24142BF-14D4-435B-8C6E-7540FD263039}" type="sibTrans" cxnId="{9B76FA52-F5D0-482C-A68D-8DB440FD05B2}">
      <dgm:prSet/>
      <dgm:spPr/>
      <dgm:t>
        <a:bodyPr/>
        <a:lstStyle/>
        <a:p>
          <a:endParaRPr lang="es-MX"/>
        </a:p>
      </dgm:t>
    </dgm:pt>
    <dgm:pt modelId="{5706E657-326C-43BE-89AE-CB6A017C5B1C}" type="pres">
      <dgm:prSet presAssocID="{0F21B5A6-5F5A-416D-831E-BB18DF300CCB}" presName="Name0" presStyleCnt="0">
        <dgm:presLayoutVars>
          <dgm:dir/>
          <dgm:animLvl val="lvl"/>
          <dgm:resizeHandles val="exact"/>
        </dgm:presLayoutVars>
      </dgm:prSet>
      <dgm:spPr/>
    </dgm:pt>
    <dgm:pt modelId="{504290FD-29CB-46C8-BCE6-AEDDB4DE03E5}" type="pres">
      <dgm:prSet presAssocID="{0F21B5A6-5F5A-416D-831E-BB18DF300CCB}" presName="tSp" presStyleCnt="0"/>
      <dgm:spPr/>
    </dgm:pt>
    <dgm:pt modelId="{7555400C-3D28-4A77-A984-8B285F5AE6ED}" type="pres">
      <dgm:prSet presAssocID="{0F21B5A6-5F5A-416D-831E-BB18DF300CCB}" presName="bSp" presStyleCnt="0"/>
      <dgm:spPr/>
    </dgm:pt>
    <dgm:pt modelId="{0604AC0E-2141-49DA-9F83-7E051D9419E3}" type="pres">
      <dgm:prSet presAssocID="{0F21B5A6-5F5A-416D-831E-BB18DF300CCB}" presName="process" presStyleCnt="0"/>
      <dgm:spPr/>
    </dgm:pt>
    <dgm:pt modelId="{E07CE719-B7C0-4B57-89BD-D8F93BEAC864}" type="pres">
      <dgm:prSet presAssocID="{0E54559B-1FFC-43CA-814E-C4DA6FF71CF9}" presName="composite1" presStyleCnt="0"/>
      <dgm:spPr/>
    </dgm:pt>
    <dgm:pt modelId="{BB8B9946-CBCD-4490-BD33-157625E81B43}" type="pres">
      <dgm:prSet presAssocID="{0E54559B-1FFC-43CA-814E-C4DA6FF71CF9}" presName="dummyNode1" presStyleLbl="node1" presStyleIdx="0" presStyleCnt="4"/>
      <dgm:spPr/>
    </dgm:pt>
    <dgm:pt modelId="{E0A220BE-F6DA-4EDD-B84C-426973410416}" type="pres">
      <dgm:prSet presAssocID="{0E54559B-1FFC-43CA-814E-C4DA6FF71CF9}" presName="childNode1" presStyleLbl="bgAcc1" presStyleIdx="0" presStyleCnt="4">
        <dgm:presLayoutVars>
          <dgm:bulletEnabled val="1"/>
        </dgm:presLayoutVars>
      </dgm:prSet>
      <dgm:spPr/>
    </dgm:pt>
    <dgm:pt modelId="{888F2531-F358-4DD5-A2A3-7B9CE3B08331}" type="pres">
      <dgm:prSet presAssocID="{0E54559B-1FFC-43CA-814E-C4DA6FF71CF9}" presName="childNode1tx" presStyleLbl="bgAcc1" presStyleIdx="0" presStyleCnt="4">
        <dgm:presLayoutVars>
          <dgm:bulletEnabled val="1"/>
        </dgm:presLayoutVars>
      </dgm:prSet>
      <dgm:spPr/>
    </dgm:pt>
    <dgm:pt modelId="{9CCE0F06-0224-491F-8686-9E2EFE90691A}" type="pres">
      <dgm:prSet presAssocID="{0E54559B-1FFC-43CA-814E-C4DA6FF71CF9}" presName="parentNode1" presStyleLbl="node1" presStyleIdx="0" presStyleCnt="4" custLinFactNeighborX="0">
        <dgm:presLayoutVars>
          <dgm:chMax val="1"/>
          <dgm:bulletEnabled val="1"/>
        </dgm:presLayoutVars>
      </dgm:prSet>
      <dgm:spPr/>
    </dgm:pt>
    <dgm:pt modelId="{E4790164-7F52-404D-AC17-19167C9F1625}" type="pres">
      <dgm:prSet presAssocID="{0E54559B-1FFC-43CA-814E-C4DA6FF71CF9}" presName="connSite1" presStyleCnt="0"/>
      <dgm:spPr/>
    </dgm:pt>
    <dgm:pt modelId="{0F222213-E7DB-4067-8D33-52F333880819}" type="pres">
      <dgm:prSet presAssocID="{1DB02FA3-346C-4D9E-BB72-0CB541F85696}" presName="Name9" presStyleLbl="sibTrans2D1" presStyleIdx="0" presStyleCnt="3"/>
      <dgm:spPr/>
    </dgm:pt>
    <dgm:pt modelId="{46E7D7CB-C09A-4CE4-BE63-8075160F910E}" type="pres">
      <dgm:prSet presAssocID="{9514A953-5382-418C-BF18-A05BB2797CEE}" presName="composite2" presStyleCnt="0"/>
      <dgm:spPr/>
    </dgm:pt>
    <dgm:pt modelId="{FE06C962-8EEE-4B0D-82C9-A76327FE1125}" type="pres">
      <dgm:prSet presAssocID="{9514A953-5382-418C-BF18-A05BB2797CEE}" presName="dummyNode2" presStyleLbl="node1" presStyleIdx="0" presStyleCnt="4"/>
      <dgm:spPr/>
    </dgm:pt>
    <dgm:pt modelId="{6FE25F3C-9737-4CBD-94F4-F270F6B00458}" type="pres">
      <dgm:prSet presAssocID="{9514A953-5382-418C-BF18-A05BB2797CEE}" presName="childNode2" presStyleLbl="bgAcc1" presStyleIdx="1" presStyleCnt="4">
        <dgm:presLayoutVars>
          <dgm:bulletEnabled val="1"/>
        </dgm:presLayoutVars>
      </dgm:prSet>
      <dgm:spPr/>
    </dgm:pt>
    <dgm:pt modelId="{5DD1815D-78D9-4CCE-9756-E2C75E6351AD}" type="pres">
      <dgm:prSet presAssocID="{9514A953-5382-418C-BF18-A05BB2797CEE}" presName="childNode2tx" presStyleLbl="bgAcc1" presStyleIdx="1" presStyleCnt="4">
        <dgm:presLayoutVars>
          <dgm:bulletEnabled val="1"/>
        </dgm:presLayoutVars>
      </dgm:prSet>
      <dgm:spPr/>
    </dgm:pt>
    <dgm:pt modelId="{9DB65915-7D28-4F2B-912D-820C85264FF3}" type="pres">
      <dgm:prSet presAssocID="{9514A953-5382-418C-BF18-A05BB2797CEE}" presName="parentNode2" presStyleLbl="node1" presStyleIdx="1" presStyleCnt="4">
        <dgm:presLayoutVars>
          <dgm:chMax val="0"/>
          <dgm:bulletEnabled val="1"/>
        </dgm:presLayoutVars>
      </dgm:prSet>
      <dgm:spPr/>
    </dgm:pt>
    <dgm:pt modelId="{4C3F4EAA-C59D-405D-BC67-7938203AC3B6}" type="pres">
      <dgm:prSet presAssocID="{9514A953-5382-418C-BF18-A05BB2797CEE}" presName="connSite2" presStyleCnt="0"/>
      <dgm:spPr/>
    </dgm:pt>
    <dgm:pt modelId="{CE6FC13F-0B3B-4758-A8DE-A936C96FDAFA}" type="pres">
      <dgm:prSet presAssocID="{4FF84065-87B1-4A7C-B423-BA7ACE804FEF}" presName="Name18" presStyleLbl="sibTrans2D1" presStyleIdx="1" presStyleCnt="3"/>
      <dgm:spPr/>
    </dgm:pt>
    <dgm:pt modelId="{8D25752D-B11E-4318-AA10-EE270B82F3DE}" type="pres">
      <dgm:prSet presAssocID="{79267F9C-E264-4219-BDF1-357EF4CB85A2}" presName="composite1" presStyleCnt="0"/>
      <dgm:spPr/>
    </dgm:pt>
    <dgm:pt modelId="{76256991-3535-4209-ABA0-8DFAC9A21082}" type="pres">
      <dgm:prSet presAssocID="{79267F9C-E264-4219-BDF1-357EF4CB85A2}" presName="dummyNode1" presStyleLbl="node1" presStyleIdx="1" presStyleCnt="4"/>
      <dgm:spPr/>
    </dgm:pt>
    <dgm:pt modelId="{0B9479A0-0DB0-4F66-8705-236A83F29DC5}" type="pres">
      <dgm:prSet presAssocID="{79267F9C-E264-4219-BDF1-357EF4CB85A2}" presName="childNode1" presStyleLbl="bgAcc1" presStyleIdx="2" presStyleCnt="4">
        <dgm:presLayoutVars>
          <dgm:bulletEnabled val="1"/>
        </dgm:presLayoutVars>
      </dgm:prSet>
      <dgm:spPr/>
    </dgm:pt>
    <dgm:pt modelId="{20B1D1B9-7627-4529-B852-06E82852E30E}" type="pres">
      <dgm:prSet presAssocID="{79267F9C-E264-4219-BDF1-357EF4CB85A2}" presName="childNode1tx" presStyleLbl="bgAcc1" presStyleIdx="2" presStyleCnt="4">
        <dgm:presLayoutVars>
          <dgm:bulletEnabled val="1"/>
        </dgm:presLayoutVars>
      </dgm:prSet>
      <dgm:spPr/>
    </dgm:pt>
    <dgm:pt modelId="{563211BD-E76A-42E1-A32F-EC70FADAC90D}" type="pres">
      <dgm:prSet presAssocID="{79267F9C-E264-4219-BDF1-357EF4CB85A2}" presName="parentNode1" presStyleLbl="node1" presStyleIdx="2" presStyleCnt="4">
        <dgm:presLayoutVars>
          <dgm:chMax val="1"/>
          <dgm:bulletEnabled val="1"/>
        </dgm:presLayoutVars>
      </dgm:prSet>
      <dgm:spPr/>
    </dgm:pt>
    <dgm:pt modelId="{DD61F324-870D-4C45-BB78-88BB924265C4}" type="pres">
      <dgm:prSet presAssocID="{79267F9C-E264-4219-BDF1-357EF4CB85A2}" presName="connSite1" presStyleCnt="0"/>
      <dgm:spPr/>
    </dgm:pt>
    <dgm:pt modelId="{9F030A21-4DAD-496A-9964-987FE212ED55}" type="pres">
      <dgm:prSet presAssocID="{71EC06B1-6FAF-4453-B4DE-5B82B1115E55}" presName="Name9" presStyleLbl="sibTrans2D1" presStyleIdx="2" presStyleCnt="3"/>
      <dgm:spPr/>
    </dgm:pt>
    <dgm:pt modelId="{ACE8B148-130E-4E75-A03B-A6954A8B600F}" type="pres">
      <dgm:prSet presAssocID="{568E7AE0-0BB5-43C4-A28D-72A6CF419752}" presName="composite2" presStyleCnt="0"/>
      <dgm:spPr/>
    </dgm:pt>
    <dgm:pt modelId="{447DD5E0-A146-4C02-B0EB-C1E6F9A803A0}" type="pres">
      <dgm:prSet presAssocID="{568E7AE0-0BB5-43C4-A28D-72A6CF419752}" presName="dummyNode2" presStyleLbl="node1" presStyleIdx="2" presStyleCnt="4"/>
      <dgm:spPr/>
    </dgm:pt>
    <dgm:pt modelId="{21550FAE-4877-40A0-86ED-59F5CB1E4D62}" type="pres">
      <dgm:prSet presAssocID="{568E7AE0-0BB5-43C4-A28D-72A6CF419752}" presName="childNode2" presStyleLbl="bgAcc1" presStyleIdx="3" presStyleCnt="4">
        <dgm:presLayoutVars>
          <dgm:bulletEnabled val="1"/>
        </dgm:presLayoutVars>
      </dgm:prSet>
      <dgm:spPr/>
    </dgm:pt>
    <dgm:pt modelId="{4FFAAA8B-1EFF-4D67-B00A-276F156200C4}" type="pres">
      <dgm:prSet presAssocID="{568E7AE0-0BB5-43C4-A28D-72A6CF419752}" presName="childNode2tx" presStyleLbl="bgAcc1" presStyleIdx="3" presStyleCnt="4">
        <dgm:presLayoutVars>
          <dgm:bulletEnabled val="1"/>
        </dgm:presLayoutVars>
      </dgm:prSet>
      <dgm:spPr/>
    </dgm:pt>
    <dgm:pt modelId="{D89F63D1-7D3E-4BAE-A6C4-239061C5C903}" type="pres">
      <dgm:prSet presAssocID="{568E7AE0-0BB5-43C4-A28D-72A6CF419752}" presName="parentNode2" presStyleLbl="node1" presStyleIdx="3" presStyleCnt="4">
        <dgm:presLayoutVars>
          <dgm:chMax val="0"/>
          <dgm:bulletEnabled val="1"/>
        </dgm:presLayoutVars>
      </dgm:prSet>
      <dgm:spPr/>
    </dgm:pt>
    <dgm:pt modelId="{3BB39D45-C6D9-40BF-BD04-B720613B25E6}" type="pres">
      <dgm:prSet presAssocID="{568E7AE0-0BB5-43C4-A28D-72A6CF419752}" presName="connSite2" presStyleCnt="0"/>
      <dgm:spPr/>
    </dgm:pt>
  </dgm:ptLst>
  <dgm:cxnLst>
    <dgm:cxn modelId="{E5DD2928-8C3F-4D8B-B635-11041807D057}" type="presOf" srcId="{0E54559B-1FFC-43CA-814E-C4DA6FF71CF9}" destId="{9CCE0F06-0224-491F-8686-9E2EFE90691A}" srcOrd="0" destOrd="0" presId="urn:microsoft.com/office/officeart/2005/8/layout/hProcess4"/>
    <dgm:cxn modelId="{7272EF30-9938-43D9-9B37-C1573AF69DEC}" type="presOf" srcId="{9514A953-5382-418C-BF18-A05BB2797CEE}" destId="{9DB65915-7D28-4F2B-912D-820C85264FF3}" srcOrd="0" destOrd="0" presId="urn:microsoft.com/office/officeart/2005/8/layout/hProcess4"/>
    <dgm:cxn modelId="{2E8FDE37-0C3B-447D-9E8A-CC98A3A8CC0F}" type="presOf" srcId="{0F21B5A6-5F5A-416D-831E-BB18DF300CCB}" destId="{5706E657-326C-43BE-89AE-CB6A017C5B1C}" srcOrd="0" destOrd="0" presId="urn:microsoft.com/office/officeart/2005/8/layout/hProcess4"/>
    <dgm:cxn modelId="{E10F0338-BC11-41E9-8FCE-96ACD774C6C9}" type="presOf" srcId="{71EC06B1-6FAF-4453-B4DE-5B82B1115E55}" destId="{9F030A21-4DAD-496A-9964-987FE212ED55}" srcOrd="0" destOrd="0" presId="urn:microsoft.com/office/officeart/2005/8/layout/hProcess4"/>
    <dgm:cxn modelId="{9B76FA52-F5D0-482C-A68D-8DB440FD05B2}" srcId="{0F21B5A6-5F5A-416D-831E-BB18DF300CCB}" destId="{568E7AE0-0BB5-43C4-A28D-72A6CF419752}" srcOrd="3" destOrd="0" parTransId="{3B24A93E-26FB-4664-9088-31DC6BCD1AAF}" sibTransId="{F24142BF-14D4-435B-8C6E-7540FD263039}"/>
    <dgm:cxn modelId="{2008405D-09F3-41B9-A2AE-7A5CFC6E0F5A}" type="presOf" srcId="{4FF84065-87B1-4A7C-B423-BA7ACE804FEF}" destId="{CE6FC13F-0B3B-4758-A8DE-A936C96FDAFA}" srcOrd="0" destOrd="0" presId="urn:microsoft.com/office/officeart/2005/8/layout/hProcess4"/>
    <dgm:cxn modelId="{1A1B7A63-AA83-46C3-A5DC-64E2124393BF}" srcId="{0F21B5A6-5F5A-416D-831E-BB18DF300CCB}" destId="{0E54559B-1FFC-43CA-814E-C4DA6FF71CF9}" srcOrd="0" destOrd="0" parTransId="{2963F4B0-E7C9-4C5B-AB72-033BD2E9E743}" sibTransId="{1DB02FA3-346C-4D9E-BB72-0CB541F85696}"/>
    <dgm:cxn modelId="{208851A6-FD38-425E-BD25-B7CE2BD4C8CB}" srcId="{0F21B5A6-5F5A-416D-831E-BB18DF300CCB}" destId="{79267F9C-E264-4219-BDF1-357EF4CB85A2}" srcOrd="2" destOrd="0" parTransId="{EFE2435A-FE65-4A92-9CED-9C07C6CCF596}" sibTransId="{71EC06B1-6FAF-4453-B4DE-5B82B1115E55}"/>
    <dgm:cxn modelId="{288547AA-00A5-4EAA-9A08-4AFB17529CED}" type="presOf" srcId="{1DB02FA3-346C-4D9E-BB72-0CB541F85696}" destId="{0F222213-E7DB-4067-8D33-52F333880819}" srcOrd="0" destOrd="0" presId="urn:microsoft.com/office/officeart/2005/8/layout/hProcess4"/>
    <dgm:cxn modelId="{3C3978CF-F151-4DA2-A2E8-0FCA5AA50009}" type="presOf" srcId="{79267F9C-E264-4219-BDF1-357EF4CB85A2}" destId="{563211BD-E76A-42E1-A32F-EC70FADAC90D}" srcOrd="0" destOrd="0" presId="urn:microsoft.com/office/officeart/2005/8/layout/hProcess4"/>
    <dgm:cxn modelId="{8879AAD3-413B-41B3-90C1-28910EAFC8D5}" type="presOf" srcId="{568E7AE0-0BB5-43C4-A28D-72A6CF419752}" destId="{D89F63D1-7D3E-4BAE-A6C4-239061C5C903}" srcOrd="0" destOrd="0" presId="urn:microsoft.com/office/officeart/2005/8/layout/hProcess4"/>
    <dgm:cxn modelId="{6608E2FC-98B8-4D21-9866-6C50889A657C}" srcId="{0F21B5A6-5F5A-416D-831E-BB18DF300CCB}" destId="{9514A953-5382-418C-BF18-A05BB2797CEE}" srcOrd="1" destOrd="0" parTransId="{7C19EBBB-B26F-4522-BBD0-1361ED68A45C}" sibTransId="{4FF84065-87B1-4A7C-B423-BA7ACE804FEF}"/>
    <dgm:cxn modelId="{BF7C7863-F995-4848-9A3D-311CFD004072}" type="presParOf" srcId="{5706E657-326C-43BE-89AE-CB6A017C5B1C}" destId="{504290FD-29CB-46C8-BCE6-AEDDB4DE03E5}" srcOrd="0" destOrd="0" presId="urn:microsoft.com/office/officeart/2005/8/layout/hProcess4"/>
    <dgm:cxn modelId="{7E17DEB6-550E-432E-959B-3C8AB89AE8FC}" type="presParOf" srcId="{5706E657-326C-43BE-89AE-CB6A017C5B1C}" destId="{7555400C-3D28-4A77-A984-8B285F5AE6ED}" srcOrd="1" destOrd="0" presId="urn:microsoft.com/office/officeart/2005/8/layout/hProcess4"/>
    <dgm:cxn modelId="{C4462D3D-3AB5-4E42-A178-3FE702BBBCC6}" type="presParOf" srcId="{5706E657-326C-43BE-89AE-CB6A017C5B1C}" destId="{0604AC0E-2141-49DA-9F83-7E051D9419E3}" srcOrd="2" destOrd="0" presId="urn:microsoft.com/office/officeart/2005/8/layout/hProcess4"/>
    <dgm:cxn modelId="{68B38B93-9DF1-453C-83D8-F93D638830ED}" type="presParOf" srcId="{0604AC0E-2141-49DA-9F83-7E051D9419E3}" destId="{E07CE719-B7C0-4B57-89BD-D8F93BEAC864}" srcOrd="0" destOrd="0" presId="urn:microsoft.com/office/officeart/2005/8/layout/hProcess4"/>
    <dgm:cxn modelId="{35749FE0-8433-4A8C-AA5A-7C37EC91443D}" type="presParOf" srcId="{E07CE719-B7C0-4B57-89BD-D8F93BEAC864}" destId="{BB8B9946-CBCD-4490-BD33-157625E81B43}" srcOrd="0" destOrd="0" presId="urn:microsoft.com/office/officeart/2005/8/layout/hProcess4"/>
    <dgm:cxn modelId="{E1EFD4E4-DA05-408D-8B6E-9C6F1188FD1B}" type="presParOf" srcId="{E07CE719-B7C0-4B57-89BD-D8F93BEAC864}" destId="{E0A220BE-F6DA-4EDD-B84C-426973410416}" srcOrd="1" destOrd="0" presId="urn:microsoft.com/office/officeart/2005/8/layout/hProcess4"/>
    <dgm:cxn modelId="{1233EC68-B2E7-49DD-9EDC-1737E0BC35E3}" type="presParOf" srcId="{E07CE719-B7C0-4B57-89BD-D8F93BEAC864}" destId="{888F2531-F358-4DD5-A2A3-7B9CE3B08331}" srcOrd="2" destOrd="0" presId="urn:microsoft.com/office/officeart/2005/8/layout/hProcess4"/>
    <dgm:cxn modelId="{61244DCA-D8A1-486D-9E5D-8A2E8AA35A0E}" type="presParOf" srcId="{E07CE719-B7C0-4B57-89BD-D8F93BEAC864}" destId="{9CCE0F06-0224-491F-8686-9E2EFE90691A}" srcOrd="3" destOrd="0" presId="urn:microsoft.com/office/officeart/2005/8/layout/hProcess4"/>
    <dgm:cxn modelId="{FFC14628-0976-451C-B88D-7E773A44402C}" type="presParOf" srcId="{E07CE719-B7C0-4B57-89BD-D8F93BEAC864}" destId="{E4790164-7F52-404D-AC17-19167C9F1625}" srcOrd="4" destOrd="0" presId="urn:microsoft.com/office/officeart/2005/8/layout/hProcess4"/>
    <dgm:cxn modelId="{FA6B78E6-56B2-450E-A27F-3C0D429FCE61}" type="presParOf" srcId="{0604AC0E-2141-49DA-9F83-7E051D9419E3}" destId="{0F222213-E7DB-4067-8D33-52F333880819}" srcOrd="1" destOrd="0" presId="urn:microsoft.com/office/officeart/2005/8/layout/hProcess4"/>
    <dgm:cxn modelId="{8D197F99-B71F-42E9-9F75-E0A9AF60298F}" type="presParOf" srcId="{0604AC0E-2141-49DA-9F83-7E051D9419E3}" destId="{46E7D7CB-C09A-4CE4-BE63-8075160F910E}" srcOrd="2" destOrd="0" presId="urn:microsoft.com/office/officeart/2005/8/layout/hProcess4"/>
    <dgm:cxn modelId="{6EC7B7D8-127A-4BBB-921A-8FE53CCF3503}" type="presParOf" srcId="{46E7D7CB-C09A-4CE4-BE63-8075160F910E}" destId="{FE06C962-8EEE-4B0D-82C9-A76327FE1125}" srcOrd="0" destOrd="0" presId="urn:microsoft.com/office/officeart/2005/8/layout/hProcess4"/>
    <dgm:cxn modelId="{009AEF1B-F7D2-4A90-8089-FE72261FEF5D}" type="presParOf" srcId="{46E7D7CB-C09A-4CE4-BE63-8075160F910E}" destId="{6FE25F3C-9737-4CBD-94F4-F270F6B00458}" srcOrd="1" destOrd="0" presId="urn:microsoft.com/office/officeart/2005/8/layout/hProcess4"/>
    <dgm:cxn modelId="{6EDBC142-44FB-451F-A0F6-2C49CCB567EC}" type="presParOf" srcId="{46E7D7CB-C09A-4CE4-BE63-8075160F910E}" destId="{5DD1815D-78D9-4CCE-9756-E2C75E6351AD}" srcOrd="2" destOrd="0" presId="urn:microsoft.com/office/officeart/2005/8/layout/hProcess4"/>
    <dgm:cxn modelId="{2EAAF627-95F3-4F6D-BB7D-6004566B1C47}" type="presParOf" srcId="{46E7D7CB-C09A-4CE4-BE63-8075160F910E}" destId="{9DB65915-7D28-4F2B-912D-820C85264FF3}" srcOrd="3" destOrd="0" presId="urn:microsoft.com/office/officeart/2005/8/layout/hProcess4"/>
    <dgm:cxn modelId="{DA272467-1855-4FE3-B25D-EDB42A983311}" type="presParOf" srcId="{46E7D7CB-C09A-4CE4-BE63-8075160F910E}" destId="{4C3F4EAA-C59D-405D-BC67-7938203AC3B6}" srcOrd="4" destOrd="0" presId="urn:microsoft.com/office/officeart/2005/8/layout/hProcess4"/>
    <dgm:cxn modelId="{F98A48AD-D68B-4300-9F0E-DFA9EC6759BA}" type="presParOf" srcId="{0604AC0E-2141-49DA-9F83-7E051D9419E3}" destId="{CE6FC13F-0B3B-4758-A8DE-A936C96FDAFA}" srcOrd="3" destOrd="0" presId="urn:microsoft.com/office/officeart/2005/8/layout/hProcess4"/>
    <dgm:cxn modelId="{A7173987-44D9-4B8E-896A-D5283A284ED2}" type="presParOf" srcId="{0604AC0E-2141-49DA-9F83-7E051D9419E3}" destId="{8D25752D-B11E-4318-AA10-EE270B82F3DE}" srcOrd="4" destOrd="0" presId="urn:microsoft.com/office/officeart/2005/8/layout/hProcess4"/>
    <dgm:cxn modelId="{BBDD5725-7FE5-430A-A9BC-3A3F1C5F124B}" type="presParOf" srcId="{8D25752D-B11E-4318-AA10-EE270B82F3DE}" destId="{76256991-3535-4209-ABA0-8DFAC9A21082}" srcOrd="0" destOrd="0" presId="urn:microsoft.com/office/officeart/2005/8/layout/hProcess4"/>
    <dgm:cxn modelId="{B895A644-2BC8-4D73-B8FA-6D69CB16DF01}" type="presParOf" srcId="{8D25752D-B11E-4318-AA10-EE270B82F3DE}" destId="{0B9479A0-0DB0-4F66-8705-236A83F29DC5}" srcOrd="1" destOrd="0" presId="urn:microsoft.com/office/officeart/2005/8/layout/hProcess4"/>
    <dgm:cxn modelId="{AD2E8BDA-5CF4-4F36-9FCA-798C1E0A7E5A}" type="presParOf" srcId="{8D25752D-B11E-4318-AA10-EE270B82F3DE}" destId="{20B1D1B9-7627-4529-B852-06E82852E30E}" srcOrd="2" destOrd="0" presId="urn:microsoft.com/office/officeart/2005/8/layout/hProcess4"/>
    <dgm:cxn modelId="{8EFC9CF8-887E-4E26-97D2-BAD130228A07}" type="presParOf" srcId="{8D25752D-B11E-4318-AA10-EE270B82F3DE}" destId="{563211BD-E76A-42E1-A32F-EC70FADAC90D}" srcOrd="3" destOrd="0" presId="urn:microsoft.com/office/officeart/2005/8/layout/hProcess4"/>
    <dgm:cxn modelId="{4E8293B6-EBA4-412D-B039-510418807A8F}" type="presParOf" srcId="{8D25752D-B11E-4318-AA10-EE270B82F3DE}" destId="{DD61F324-870D-4C45-BB78-88BB924265C4}" srcOrd="4" destOrd="0" presId="urn:microsoft.com/office/officeart/2005/8/layout/hProcess4"/>
    <dgm:cxn modelId="{7A31FEEB-C572-4BAF-915D-A91D39C195B2}" type="presParOf" srcId="{0604AC0E-2141-49DA-9F83-7E051D9419E3}" destId="{9F030A21-4DAD-496A-9964-987FE212ED55}" srcOrd="5" destOrd="0" presId="urn:microsoft.com/office/officeart/2005/8/layout/hProcess4"/>
    <dgm:cxn modelId="{948558D6-BF04-4812-AC73-9727250EE6C1}" type="presParOf" srcId="{0604AC0E-2141-49DA-9F83-7E051D9419E3}" destId="{ACE8B148-130E-4E75-A03B-A6954A8B600F}" srcOrd="6" destOrd="0" presId="urn:microsoft.com/office/officeart/2005/8/layout/hProcess4"/>
    <dgm:cxn modelId="{97CB9EE9-756C-4A97-AC99-5C8E59F2215F}" type="presParOf" srcId="{ACE8B148-130E-4E75-A03B-A6954A8B600F}" destId="{447DD5E0-A146-4C02-B0EB-C1E6F9A803A0}" srcOrd="0" destOrd="0" presId="urn:microsoft.com/office/officeart/2005/8/layout/hProcess4"/>
    <dgm:cxn modelId="{1A57D48D-B8BC-442E-821F-C0C7FB9C6201}" type="presParOf" srcId="{ACE8B148-130E-4E75-A03B-A6954A8B600F}" destId="{21550FAE-4877-40A0-86ED-59F5CB1E4D62}" srcOrd="1" destOrd="0" presId="urn:microsoft.com/office/officeart/2005/8/layout/hProcess4"/>
    <dgm:cxn modelId="{3CB315F3-9EAA-4F83-B20D-4FB07ABB6856}" type="presParOf" srcId="{ACE8B148-130E-4E75-A03B-A6954A8B600F}" destId="{4FFAAA8B-1EFF-4D67-B00A-276F156200C4}" srcOrd="2" destOrd="0" presId="urn:microsoft.com/office/officeart/2005/8/layout/hProcess4"/>
    <dgm:cxn modelId="{1B4E1692-A0E4-4E94-8412-2B4A13CE15ED}" type="presParOf" srcId="{ACE8B148-130E-4E75-A03B-A6954A8B600F}" destId="{D89F63D1-7D3E-4BAE-A6C4-239061C5C903}" srcOrd="3" destOrd="0" presId="urn:microsoft.com/office/officeart/2005/8/layout/hProcess4"/>
    <dgm:cxn modelId="{B0579741-3DA5-4F52-A486-EFB9D27FC739}" type="presParOf" srcId="{ACE8B148-130E-4E75-A03B-A6954A8B600F}" destId="{3BB39D45-C6D9-40BF-BD04-B720613B25E6}"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8F1123-BDD0-452F-B32D-541D26A05AF8}" type="doc">
      <dgm:prSet loTypeId="urn:microsoft.com/office/officeart/2008/layout/VerticalCurvedList" loCatId="process" qsTypeId="urn:microsoft.com/office/officeart/2005/8/quickstyle/simple1" qsCatId="simple" csTypeId="urn:microsoft.com/office/officeart/2005/8/colors/colorful1" csCatId="colorful" phldr="1"/>
      <dgm:spPr/>
      <dgm:t>
        <a:bodyPr/>
        <a:lstStyle/>
        <a:p>
          <a:endParaRPr lang="es-MX"/>
        </a:p>
      </dgm:t>
    </dgm:pt>
    <dgm:pt modelId="{39A877AD-E741-431F-98ED-02B3DE91F8C7}">
      <dgm:prSet phldrT="[Text]" custT="1"/>
      <dgm:spPr/>
      <dgm:t>
        <a:bodyPr/>
        <a:lstStyle/>
        <a:p>
          <a:r>
            <a:rPr lang="es-EC" sz="1800" dirty="0"/>
            <a:t>Varias pasadas </a:t>
          </a:r>
          <a:endParaRPr lang="es-MX" sz="1800" dirty="0"/>
        </a:p>
      </dgm:t>
    </dgm:pt>
    <dgm:pt modelId="{FF007C99-A874-4665-AD88-9EF110B67E50}" type="parTrans" cxnId="{FA0F3E89-3109-429F-A655-AC01EA098DDA}">
      <dgm:prSet/>
      <dgm:spPr/>
      <dgm:t>
        <a:bodyPr/>
        <a:lstStyle/>
        <a:p>
          <a:endParaRPr lang="es-MX" sz="2400"/>
        </a:p>
      </dgm:t>
    </dgm:pt>
    <dgm:pt modelId="{95186E2F-0DF0-4E03-90DB-F8FE4D5DCB23}" type="sibTrans" cxnId="{FA0F3E89-3109-429F-A655-AC01EA098DDA}">
      <dgm:prSet/>
      <dgm:spPr/>
      <dgm:t>
        <a:bodyPr/>
        <a:lstStyle/>
        <a:p>
          <a:endParaRPr lang="es-MX" sz="2400"/>
        </a:p>
      </dgm:t>
    </dgm:pt>
    <dgm:pt modelId="{C74A1931-B374-4CE8-9335-F179713CBCC2}">
      <dgm:prSet phldrT="[Text]" custT="1"/>
      <dgm:spPr/>
      <dgm:t>
        <a:bodyPr/>
        <a:lstStyle/>
        <a:p>
          <a:r>
            <a:rPr lang="es-EC" sz="1200" dirty="0"/>
            <a:t>Concentración de calor</a:t>
          </a:r>
          <a:endParaRPr lang="es-MX" sz="1200" dirty="0"/>
        </a:p>
      </dgm:t>
    </dgm:pt>
    <dgm:pt modelId="{4706F723-1262-46F9-8166-4F657DA88F7B}" type="parTrans" cxnId="{A47DF3FD-7166-44D9-AF69-3DDCEADA3011}">
      <dgm:prSet/>
      <dgm:spPr/>
      <dgm:t>
        <a:bodyPr/>
        <a:lstStyle/>
        <a:p>
          <a:endParaRPr lang="es-MX" sz="2400"/>
        </a:p>
      </dgm:t>
    </dgm:pt>
    <dgm:pt modelId="{60A99540-8AD4-4312-9165-2F4F914C1187}" type="sibTrans" cxnId="{A47DF3FD-7166-44D9-AF69-3DDCEADA3011}">
      <dgm:prSet/>
      <dgm:spPr/>
      <dgm:t>
        <a:bodyPr/>
        <a:lstStyle/>
        <a:p>
          <a:endParaRPr lang="es-MX" sz="2400"/>
        </a:p>
      </dgm:t>
    </dgm:pt>
    <dgm:pt modelId="{DCE38AF6-2243-4C64-9529-993CCDB933D3}">
      <dgm:prSet phldrT="[Text]" custT="1"/>
      <dgm:spPr/>
      <dgm:t>
        <a:bodyPr/>
        <a:lstStyle/>
        <a:p>
          <a:r>
            <a:rPr lang="es-EC" sz="1400" dirty="0"/>
            <a:t>Desgaste no uniforme</a:t>
          </a:r>
          <a:r>
            <a:rPr lang="es-EC" sz="2000" dirty="0"/>
            <a:t>	</a:t>
          </a:r>
          <a:endParaRPr lang="es-MX" sz="2000" dirty="0"/>
        </a:p>
      </dgm:t>
    </dgm:pt>
    <dgm:pt modelId="{588FAA6A-8335-4079-BD36-1E7D5FB2C832}" type="parTrans" cxnId="{24DFDE9E-F1B9-4B4A-B3E9-2BD50F44FCE0}">
      <dgm:prSet/>
      <dgm:spPr/>
      <dgm:t>
        <a:bodyPr/>
        <a:lstStyle/>
        <a:p>
          <a:endParaRPr lang="es-MX" sz="2400"/>
        </a:p>
      </dgm:t>
    </dgm:pt>
    <dgm:pt modelId="{374D4E8A-9859-46B5-808A-1375ECFBA382}" type="sibTrans" cxnId="{24DFDE9E-F1B9-4B4A-B3E9-2BD50F44FCE0}">
      <dgm:prSet/>
      <dgm:spPr/>
      <dgm:t>
        <a:bodyPr/>
        <a:lstStyle/>
        <a:p>
          <a:endParaRPr lang="es-MX" sz="2400"/>
        </a:p>
      </dgm:t>
    </dgm:pt>
    <dgm:pt modelId="{E08B9272-7F36-42F3-AC21-C299BA4D2416}">
      <dgm:prSet phldrT="[Text]" custT="1"/>
      <dgm:spPr/>
      <dgm:t>
        <a:bodyPr/>
        <a:lstStyle/>
        <a:p>
          <a:r>
            <a:rPr lang="es-EC" sz="1800" dirty="0"/>
            <a:t>Mayor </a:t>
          </a:r>
          <a:r>
            <a:rPr lang="es-EC" sz="1800" dirty="0" err="1"/>
            <a:t>Ae</a:t>
          </a:r>
          <a:endParaRPr lang="es-MX" sz="1800" dirty="0"/>
        </a:p>
      </dgm:t>
    </dgm:pt>
    <dgm:pt modelId="{1670D753-BCFE-4ADE-BF2D-E0F8573EDCB6}" type="parTrans" cxnId="{27F4963C-C851-490B-9847-426C7ECEFAAF}">
      <dgm:prSet/>
      <dgm:spPr/>
      <dgm:t>
        <a:bodyPr/>
        <a:lstStyle/>
        <a:p>
          <a:endParaRPr lang="es-MX" sz="2400"/>
        </a:p>
      </dgm:t>
    </dgm:pt>
    <dgm:pt modelId="{A5FEA6E2-FF08-4508-8770-64CD9BA43AD2}" type="sibTrans" cxnId="{27F4963C-C851-490B-9847-426C7ECEFAAF}">
      <dgm:prSet/>
      <dgm:spPr/>
      <dgm:t>
        <a:bodyPr/>
        <a:lstStyle/>
        <a:p>
          <a:endParaRPr lang="es-MX" sz="2400"/>
        </a:p>
      </dgm:t>
    </dgm:pt>
    <dgm:pt modelId="{ABCF0C67-A37F-4672-8F31-7BDDDAB71BE5}">
      <dgm:prSet phldrT="[Text]" custT="1"/>
      <dgm:spPr/>
      <dgm:t>
        <a:bodyPr/>
        <a:lstStyle/>
        <a:p>
          <a:r>
            <a:rPr lang="es-EC" sz="1600" dirty="0"/>
            <a:t>Varias estrategias</a:t>
          </a:r>
          <a:endParaRPr lang="es-MX" sz="1600" dirty="0"/>
        </a:p>
      </dgm:t>
    </dgm:pt>
    <dgm:pt modelId="{1ABDD238-72F4-41F8-9A1A-D6E6DD67AB7F}" type="parTrans" cxnId="{56F1C14C-FBC9-4960-A003-3FD28B868F75}">
      <dgm:prSet/>
      <dgm:spPr/>
      <dgm:t>
        <a:bodyPr/>
        <a:lstStyle/>
        <a:p>
          <a:endParaRPr lang="es-MX"/>
        </a:p>
      </dgm:t>
    </dgm:pt>
    <dgm:pt modelId="{C88FD278-FA16-40CF-874E-D3CB1E216F10}" type="sibTrans" cxnId="{56F1C14C-FBC9-4960-A003-3FD28B868F75}">
      <dgm:prSet/>
      <dgm:spPr/>
      <dgm:t>
        <a:bodyPr/>
        <a:lstStyle/>
        <a:p>
          <a:endParaRPr lang="es-MX"/>
        </a:p>
      </dgm:t>
    </dgm:pt>
    <dgm:pt modelId="{8483DB0F-722D-4DEB-9D9D-97E653AF0F8C}">
      <dgm:prSet phldrT="[Text]" custT="1"/>
      <dgm:spPr/>
      <dgm:t>
        <a:bodyPr/>
        <a:lstStyle/>
        <a:p>
          <a:r>
            <a:rPr lang="es-EC" sz="1800" dirty="0"/>
            <a:t>Reducción vida útil</a:t>
          </a:r>
          <a:endParaRPr lang="es-MX" sz="1800" dirty="0"/>
        </a:p>
      </dgm:t>
    </dgm:pt>
    <dgm:pt modelId="{5F2E4B4F-45C2-4A19-AA9F-FA1C1137C519}" type="parTrans" cxnId="{99348192-22D4-400C-AFB6-BAAEE54993AC}">
      <dgm:prSet/>
      <dgm:spPr/>
      <dgm:t>
        <a:bodyPr/>
        <a:lstStyle/>
        <a:p>
          <a:endParaRPr lang="es-MX"/>
        </a:p>
      </dgm:t>
    </dgm:pt>
    <dgm:pt modelId="{23029E14-F542-4227-85C9-161CFF1D5537}" type="sibTrans" cxnId="{99348192-22D4-400C-AFB6-BAAEE54993AC}">
      <dgm:prSet/>
      <dgm:spPr/>
      <dgm:t>
        <a:bodyPr/>
        <a:lstStyle/>
        <a:p>
          <a:endParaRPr lang="es-MX"/>
        </a:p>
      </dgm:t>
    </dgm:pt>
    <dgm:pt modelId="{73229F9F-C18A-4452-87E5-2BB72097405C}">
      <dgm:prSet phldrT="[Text]" custT="1"/>
      <dgm:spPr/>
      <dgm:t>
        <a:bodyPr/>
        <a:lstStyle/>
        <a:p>
          <a:r>
            <a:rPr lang="es-EC" sz="1800" dirty="0"/>
            <a:t>Menor </a:t>
          </a:r>
          <a:r>
            <a:rPr lang="es-EC" sz="1800" dirty="0" err="1"/>
            <a:t>Ap</a:t>
          </a:r>
          <a:endParaRPr lang="es-MX" sz="1800" dirty="0"/>
        </a:p>
      </dgm:t>
    </dgm:pt>
    <dgm:pt modelId="{B10C1566-FA48-42D4-981D-4A34748092A3}" type="parTrans" cxnId="{B41BAF8D-1B0D-49ED-854E-EE58B8BC96E2}">
      <dgm:prSet/>
      <dgm:spPr/>
      <dgm:t>
        <a:bodyPr/>
        <a:lstStyle/>
        <a:p>
          <a:endParaRPr lang="es-MX"/>
        </a:p>
      </dgm:t>
    </dgm:pt>
    <dgm:pt modelId="{BF5B94AE-4757-432D-A865-D9EA507FF6D8}" type="sibTrans" cxnId="{B41BAF8D-1B0D-49ED-854E-EE58B8BC96E2}">
      <dgm:prSet/>
      <dgm:spPr/>
      <dgm:t>
        <a:bodyPr/>
        <a:lstStyle/>
        <a:p>
          <a:endParaRPr lang="es-MX"/>
        </a:p>
      </dgm:t>
    </dgm:pt>
    <dgm:pt modelId="{203FB438-4F6B-6E46-9B2E-5E0767D0CEEC}" type="pres">
      <dgm:prSet presAssocID="{8B8F1123-BDD0-452F-B32D-541D26A05AF8}" presName="Name0" presStyleCnt="0">
        <dgm:presLayoutVars>
          <dgm:chMax val="7"/>
          <dgm:chPref val="7"/>
          <dgm:dir/>
        </dgm:presLayoutVars>
      </dgm:prSet>
      <dgm:spPr/>
    </dgm:pt>
    <dgm:pt modelId="{DBFC723E-B7F2-FA40-A170-A919A5FA7827}" type="pres">
      <dgm:prSet presAssocID="{8B8F1123-BDD0-452F-B32D-541D26A05AF8}" presName="Name1" presStyleCnt="0"/>
      <dgm:spPr/>
    </dgm:pt>
    <dgm:pt modelId="{78E07A4F-2A23-D741-8E9F-1507275254E5}" type="pres">
      <dgm:prSet presAssocID="{8B8F1123-BDD0-452F-B32D-541D26A05AF8}" presName="cycle" presStyleCnt="0"/>
      <dgm:spPr/>
    </dgm:pt>
    <dgm:pt modelId="{E388C504-25A6-CE4E-8310-33A5FC7BD475}" type="pres">
      <dgm:prSet presAssocID="{8B8F1123-BDD0-452F-B32D-541D26A05AF8}" presName="srcNode" presStyleLbl="node1" presStyleIdx="0" presStyleCnt="7"/>
      <dgm:spPr/>
    </dgm:pt>
    <dgm:pt modelId="{D5196A60-039A-2749-95B6-E151E339E06C}" type="pres">
      <dgm:prSet presAssocID="{8B8F1123-BDD0-452F-B32D-541D26A05AF8}" presName="conn" presStyleLbl="parChTrans1D2" presStyleIdx="0" presStyleCnt="1"/>
      <dgm:spPr/>
    </dgm:pt>
    <dgm:pt modelId="{B2D9C593-5AB1-EB47-8D4A-73C40079ACF6}" type="pres">
      <dgm:prSet presAssocID="{8B8F1123-BDD0-452F-B32D-541D26A05AF8}" presName="extraNode" presStyleLbl="node1" presStyleIdx="0" presStyleCnt="7"/>
      <dgm:spPr/>
    </dgm:pt>
    <dgm:pt modelId="{C16A2FFB-5370-CA46-B71B-BECF61BA71F0}" type="pres">
      <dgm:prSet presAssocID="{8B8F1123-BDD0-452F-B32D-541D26A05AF8}" presName="dstNode" presStyleLbl="node1" presStyleIdx="0" presStyleCnt="7"/>
      <dgm:spPr/>
    </dgm:pt>
    <dgm:pt modelId="{CC37D867-795B-EB40-A525-957D888B04F7}" type="pres">
      <dgm:prSet presAssocID="{39A877AD-E741-431F-98ED-02B3DE91F8C7}" presName="text_1" presStyleLbl="node1" presStyleIdx="0" presStyleCnt="7">
        <dgm:presLayoutVars>
          <dgm:bulletEnabled val="1"/>
        </dgm:presLayoutVars>
      </dgm:prSet>
      <dgm:spPr/>
    </dgm:pt>
    <dgm:pt modelId="{50EB3C77-105C-CC4F-9307-D3DF9114975C}" type="pres">
      <dgm:prSet presAssocID="{39A877AD-E741-431F-98ED-02B3DE91F8C7}" presName="accent_1" presStyleCnt="0"/>
      <dgm:spPr/>
    </dgm:pt>
    <dgm:pt modelId="{5E294C7E-27F6-6B42-AF67-3C225650219D}" type="pres">
      <dgm:prSet presAssocID="{39A877AD-E741-431F-98ED-02B3DE91F8C7}" presName="accentRepeatNode" presStyleLbl="solidFgAcc1" presStyleIdx="0" presStyleCnt="7"/>
      <dgm:spPr/>
    </dgm:pt>
    <dgm:pt modelId="{5A431502-202C-E943-9952-ABE5AAA047B2}" type="pres">
      <dgm:prSet presAssocID="{73229F9F-C18A-4452-87E5-2BB72097405C}" presName="text_2" presStyleLbl="node1" presStyleIdx="1" presStyleCnt="7">
        <dgm:presLayoutVars>
          <dgm:bulletEnabled val="1"/>
        </dgm:presLayoutVars>
      </dgm:prSet>
      <dgm:spPr/>
    </dgm:pt>
    <dgm:pt modelId="{DEE91D2B-7FE7-4D4E-AB89-E866171C9B68}" type="pres">
      <dgm:prSet presAssocID="{73229F9F-C18A-4452-87E5-2BB72097405C}" presName="accent_2" presStyleCnt="0"/>
      <dgm:spPr/>
    </dgm:pt>
    <dgm:pt modelId="{9CA18742-15D2-E345-B159-A3456B645953}" type="pres">
      <dgm:prSet presAssocID="{73229F9F-C18A-4452-87E5-2BB72097405C}" presName="accentRepeatNode" presStyleLbl="solidFgAcc1" presStyleIdx="1" presStyleCnt="7"/>
      <dgm:spPr/>
    </dgm:pt>
    <dgm:pt modelId="{48E4566A-D8C2-9147-A97C-A4B9D00AB257}" type="pres">
      <dgm:prSet presAssocID="{E08B9272-7F36-42F3-AC21-C299BA4D2416}" presName="text_3" presStyleLbl="node1" presStyleIdx="2" presStyleCnt="7">
        <dgm:presLayoutVars>
          <dgm:bulletEnabled val="1"/>
        </dgm:presLayoutVars>
      </dgm:prSet>
      <dgm:spPr/>
    </dgm:pt>
    <dgm:pt modelId="{8A7388E1-39E3-8A44-A76E-1D61A1152E80}" type="pres">
      <dgm:prSet presAssocID="{E08B9272-7F36-42F3-AC21-C299BA4D2416}" presName="accent_3" presStyleCnt="0"/>
      <dgm:spPr/>
    </dgm:pt>
    <dgm:pt modelId="{77FBBAEE-0406-264A-9DA4-4DEE0D975490}" type="pres">
      <dgm:prSet presAssocID="{E08B9272-7F36-42F3-AC21-C299BA4D2416}" presName="accentRepeatNode" presStyleLbl="solidFgAcc1" presStyleIdx="2" presStyleCnt="7"/>
      <dgm:spPr/>
    </dgm:pt>
    <dgm:pt modelId="{169E4C4A-5F96-C147-B747-1D121A180FA5}" type="pres">
      <dgm:prSet presAssocID="{C74A1931-B374-4CE8-9335-F179713CBCC2}" presName="text_4" presStyleLbl="node1" presStyleIdx="3" presStyleCnt="7">
        <dgm:presLayoutVars>
          <dgm:bulletEnabled val="1"/>
        </dgm:presLayoutVars>
      </dgm:prSet>
      <dgm:spPr/>
    </dgm:pt>
    <dgm:pt modelId="{65B3B4E4-076E-FC44-A68C-E3A48C86B911}" type="pres">
      <dgm:prSet presAssocID="{C74A1931-B374-4CE8-9335-F179713CBCC2}" presName="accent_4" presStyleCnt="0"/>
      <dgm:spPr/>
    </dgm:pt>
    <dgm:pt modelId="{4EDA776E-FB88-124C-AB80-75133D49D5C9}" type="pres">
      <dgm:prSet presAssocID="{C74A1931-B374-4CE8-9335-F179713CBCC2}" presName="accentRepeatNode" presStyleLbl="solidFgAcc1" presStyleIdx="3" presStyleCnt="7"/>
      <dgm:spPr/>
    </dgm:pt>
    <dgm:pt modelId="{C3856524-3615-B846-9095-AD7EF68A3C08}" type="pres">
      <dgm:prSet presAssocID="{DCE38AF6-2243-4C64-9529-993CCDB933D3}" presName="text_5" presStyleLbl="node1" presStyleIdx="4" presStyleCnt="7">
        <dgm:presLayoutVars>
          <dgm:bulletEnabled val="1"/>
        </dgm:presLayoutVars>
      </dgm:prSet>
      <dgm:spPr/>
    </dgm:pt>
    <dgm:pt modelId="{A662DF1D-B351-764A-950B-88B53D511E75}" type="pres">
      <dgm:prSet presAssocID="{DCE38AF6-2243-4C64-9529-993CCDB933D3}" presName="accent_5" presStyleCnt="0"/>
      <dgm:spPr/>
    </dgm:pt>
    <dgm:pt modelId="{7EB034C1-448F-8940-926D-BEA470DDFE26}" type="pres">
      <dgm:prSet presAssocID="{DCE38AF6-2243-4C64-9529-993CCDB933D3}" presName="accentRepeatNode" presStyleLbl="solidFgAcc1" presStyleIdx="4" presStyleCnt="7"/>
      <dgm:spPr/>
    </dgm:pt>
    <dgm:pt modelId="{E02D34AB-8BF5-3E4D-A1B3-17A3437C9015}" type="pres">
      <dgm:prSet presAssocID="{ABCF0C67-A37F-4672-8F31-7BDDDAB71BE5}" presName="text_6" presStyleLbl="node1" presStyleIdx="5" presStyleCnt="7">
        <dgm:presLayoutVars>
          <dgm:bulletEnabled val="1"/>
        </dgm:presLayoutVars>
      </dgm:prSet>
      <dgm:spPr/>
    </dgm:pt>
    <dgm:pt modelId="{B67A55E3-E71A-C846-85FB-14575035407E}" type="pres">
      <dgm:prSet presAssocID="{ABCF0C67-A37F-4672-8F31-7BDDDAB71BE5}" presName="accent_6" presStyleCnt="0"/>
      <dgm:spPr/>
    </dgm:pt>
    <dgm:pt modelId="{9A45935F-8924-4C45-8754-56924E7DB303}" type="pres">
      <dgm:prSet presAssocID="{ABCF0C67-A37F-4672-8F31-7BDDDAB71BE5}" presName="accentRepeatNode" presStyleLbl="solidFgAcc1" presStyleIdx="5" presStyleCnt="7"/>
      <dgm:spPr/>
    </dgm:pt>
    <dgm:pt modelId="{57404EF4-E55E-B947-9E65-080B869E8BFB}" type="pres">
      <dgm:prSet presAssocID="{8483DB0F-722D-4DEB-9D9D-97E653AF0F8C}" presName="text_7" presStyleLbl="node1" presStyleIdx="6" presStyleCnt="7">
        <dgm:presLayoutVars>
          <dgm:bulletEnabled val="1"/>
        </dgm:presLayoutVars>
      </dgm:prSet>
      <dgm:spPr/>
    </dgm:pt>
    <dgm:pt modelId="{A088D605-44EA-6E45-AC03-BD20B5474A29}" type="pres">
      <dgm:prSet presAssocID="{8483DB0F-722D-4DEB-9D9D-97E653AF0F8C}" presName="accent_7" presStyleCnt="0"/>
      <dgm:spPr/>
    </dgm:pt>
    <dgm:pt modelId="{25E2FB79-7EB0-9F42-A828-A8181C25985C}" type="pres">
      <dgm:prSet presAssocID="{8483DB0F-722D-4DEB-9D9D-97E653AF0F8C}" presName="accentRepeatNode" presStyleLbl="solidFgAcc1" presStyleIdx="6" presStyleCnt="7"/>
      <dgm:spPr/>
    </dgm:pt>
  </dgm:ptLst>
  <dgm:cxnLst>
    <dgm:cxn modelId="{E5923611-6153-DC4B-98DA-5AE5C3F6EA26}" type="presOf" srcId="{8483DB0F-722D-4DEB-9D9D-97E653AF0F8C}" destId="{57404EF4-E55E-B947-9E65-080B869E8BFB}" srcOrd="0" destOrd="0" presId="urn:microsoft.com/office/officeart/2008/layout/VerticalCurvedList"/>
    <dgm:cxn modelId="{27F4963C-C851-490B-9847-426C7ECEFAAF}" srcId="{8B8F1123-BDD0-452F-B32D-541D26A05AF8}" destId="{E08B9272-7F36-42F3-AC21-C299BA4D2416}" srcOrd="2" destOrd="0" parTransId="{1670D753-BCFE-4ADE-BF2D-E0F8573EDCB6}" sibTransId="{A5FEA6E2-FF08-4508-8770-64CD9BA43AD2}"/>
    <dgm:cxn modelId="{5B1FDA4A-5477-BF40-9D02-D131C29D8E43}" type="presOf" srcId="{39A877AD-E741-431F-98ED-02B3DE91F8C7}" destId="{CC37D867-795B-EB40-A525-957D888B04F7}" srcOrd="0" destOrd="0" presId="urn:microsoft.com/office/officeart/2008/layout/VerticalCurvedList"/>
    <dgm:cxn modelId="{56F1C14C-FBC9-4960-A003-3FD28B868F75}" srcId="{8B8F1123-BDD0-452F-B32D-541D26A05AF8}" destId="{ABCF0C67-A37F-4672-8F31-7BDDDAB71BE5}" srcOrd="5" destOrd="0" parTransId="{1ABDD238-72F4-41F8-9A1A-D6E6DD67AB7F}" sibTransId="{C88FD278-FA16-40CF-874E-D3CB1E216F10}"/>
    <dgm:cxn modelId="{47485171-122F-F141-937F-60359A2E7557}" type="presOf" srcId="{ABCF0C67-A37F-4672-8F31-7BDDDAB71BE5}" destId="{E02D34AB-8BF5-3E4D-A1B3-17A3437C9015}" srcOrd="0" destOrd="0" presId="urn:microsoft.com/office/officeart/2008/layout/VerticalCurvedList"/>
    <dgm:cxn modelId="{FA0F3E89-3109-429F-A655-AC01EA098DDA}" srcId="{8B8F1123-BDD0-452F-B32D-541D26A05AF8}" destId="{39A877AD-E741-431F-98ED-02B3DE91F8C7}" srcOrd="0" destOrd="0" parTransId="{FF007C99-A874-4665-AD88-9EF110B67E50}" sibTransId="{95186E2F-0DF0-4E03-90DB-F8FE4D5DCB23}"/>
    <dgm:cxn modelId="{B41BAF8D-1B0D-49ED-854E-EE58B8BC96E2}" srcId="{8B8F1123-BDD0-452F-B32D-541D26A05AF8}" destId="{73229F9F-C18A-4452-87E5-2BB72097405C}" srcOrd="1" destOrd="0" parTransId="{B10C1566-FA48-42D4-981D-4A34748092A3}" sibTransId="{BF5B94AE-4757-432D-A865-D9EA507FF6D8}"/>
    <dgm:cxn modelId="{99348192-22D4-400C-AFB6-BAAEE54993AC}" srcId="{8B8F1123-BDD0-452F-B32D-541D26A05AF8}" destId="{8483DB0F-722D-4DEB-9D9D-97E653AF0F8C}" srcOrd="6" destOrd="0" parTransId="{5F2E4B4F-45C2-4A19-AA9F-FA1C1137C519}" sibTransId="{23029E14-F542-4227-85C9-161CFF1D5537}"/>
    <dgm:cxn modelId="{24DFDE9E-F1B9-4B4A-B3E9-2BD50F44FCE0}" srcId="{8B8F1123-BDD0-452F-B32D-541D26A05AF8}" destId="{DCE38AF6-2243-4C64-9529-993CCDB933D3}" srcOrd="4" destOrd="0" parTransId="{588FAA6A-8335-4079-BD36-1E7D5FB2C832}" sibTransId="{374D4E8A-9859-46B5-808A-1375ECFBA382}"/>
    <dgm:cxn modelId="{EC13ABB9-418B-DC41-A09F-81FF28203C46}" type="presOf" srcId="{E08B9272-7F36-42F3-AC21-C299BA4D2416}" destId="{48E4566A-D8C2-9147-A97C-A4B9D00AB257}" srcOrd="0" destOrd="0" presId="urn:microsoft.com/office/officeart/2008/layout/VerticalCurvedList"/>
    <dgm:cxn modelId="{128AF0BF-4F0B-034C-8121-F883B144F913}" type="presOf" srcId="{8B8F1123-BDD0-452F-B32D-541D26A05AF8}" destId="{203FB438-4F6B-6E46-9B2E-5E0767D0CEEC}" srcOrd="0" destOrd="0" presId="urn:microsoft.com/office/officeart/2008/layout/VerticalCurvedList"/>
    <dgm:cxn modelId="{186560C3-CABC-0B48-AD20-352F1C60A8EC}" type="presOf" srcId="{C74A1931-B374-4CE8-9335-F179713CBCC2}" destId="{169E4C4A-5F96-C147-B747-1D121A180FA5}" srcOrd="0" destOrd="0" presId="urn:microsoft.com/office/officeart/2008/layout/VerticalCurvedList"/>
    <dgm:cxn modelId="{125CABCA-759F-964B-BBBE-19F074109759}" type="presOf" srcId="{DCE38AF6-2243-4C64-9529-993CCDB933D3}" destId="{C3856524-3615-B846-9095-AD7EF68A3C08}" srcOrd="0" destOrd="0" presId="urn:microsoft.com/office/officeart/2008/layout/VerticalCurvedList"/>
    <dgm:cxn modelId="{F4C60FE3-99F2-B749-A3FE-C3C5D2614019}" type="presOf" srcId="{73229F9F-C18A-4452-87E5-2BB72097405C}" destId="{5A431502-202C-E943-9952-ABE5AAA047B2}" srcOrd="0" destOrd="0" presId="urn:microsoft.com/office/officeart/2008/layout/VerticalCurvedList"/>
    <dgm:cxn modelId="{7144A7EF-3919-A64B-B230-B960DDACF258}" type="presOf" srcId="{95186E2F-0DF0-4E03-90DB-F8FE4D5DCB23}" destId="{D5196A60-039A-2749-95B6-E151E339E06C}" srcOrd="0" destOrd="0" presId="urn:microsoft.com/office/officeart/2008/layout/VerticalCurvedList"/>
    <dgm:cxn modelId="{A47DF3FD-7166-44D9-AF69-3DDCEADA3011}" srcId="{8B8F1123-BDD0-452F-B32D-541D26A05AF8}" destId="{C74A1931-B374-4CE8-9335-F179713CBCC2}" srcOrd="3" destOrd="0" parTransId="{4706F723-1262-46F9-8166-4F657DA88F7B}" sibTransId="{60A99540-8AD4-4312-9165-2F4F914C1187}"/>
    <dgm:cxn modelId="{E6C820A1-A28B-4149-8200-24E74D5723B8}" type="presParOf" srcId="{203FB438-4F6B-6E46-9B2E-5E0767D0CEEC}" destId="{DBFC723E-B7F2-FA40-A170-A919A5FA7827}" srcOrd="0" destOrd="0" presId="urn:microsoft.com/office/officeart/2008/layout/VerticalCurvedList"/>
    <dgm:cxn modelId="{31D2191B-996F-7E47-9A06-020B615A2A75}" type="presParOf" srcId="{DBFC723E-B7F2-FA40-A170-A919A5FA7827}" destId="{78E07A4F-2A23-D741-8E9F-1507275254E5}" srcOrd="0" destOrd="0" presId="urn:microsoft.com/office/officeart/2008/layout/VerticalCurvedList"/>
    <dgm:cxn modelId="{1BA9B9E0-F312-F04C-A3B3-8D4D6A25DA3A}" type="presParOf" srcId="{78E07A4F-2A23-D741-8E9F-1507275254E5}" destId="{E388C504-25A6-CE4E-8310-33A5FC7BD475}" srcOrd="0" destOrd="0" presId="urn:microsoft.com/office/officeart/2008/layout/VerticalCurvedList"/>
    <dgm:cxn modelId="{F6C671BF-4C19-B946-8196-8A26E7325733}" type="presParOf" srcId="{78E07A4F-2A23-D741-8E9F-1507275254E5}" destId="{D5196A60-039A-2749-95B6-E151E339E06C}" srcOrd="1" destOrd="0" presId="urn:microsoft.com/office/officeart/2008/layout/VerticalCurvedList"/>
    <dgm:cxn modelId="{F69F7683-D54B-4649-A329-CF0E56A49440}" type="presParOf" srcId="{78E07A4F-2A23-D741-8E9F-1507275254E5}" destId="{B2D9C593-5AB1-EB47-8D4A-73C40079ACF6}" srcOrd="2" destOrd="0" presId="urn:microsoft.com/office/officeart/2008/layout/VerticalCurvedList"/>
    <dgm:cxn modelId="{B1B95B1A-8DDB-F44E-9B56-B55644AA8697}" type="presParOf" srcId="{78E07A4F-2A23-D741-8E9F-1507275254E5}" destId="{C16A2FFB-5370-CA46-B71B-BECF61BA71F0}" srcOrd="3" destOrd="0" presId="urn:microsoft.com/office/officeart/2008/layout/VerticalCurvedList"/>
    <dgm:cxn modelId="{56E49548-7328-7B42-A6E1-D68EEA0ECB79}" type="presParOf" srcId="{DBFC723E-B7F2-FA40-A170-A919A5FA7827}" destId="{CC37D867-795B-EB40-A525-957D888B04F7}" srcOrd="1" destOrd="0" presId="urn:microsoft.com/office/officeart/2008/layout/VerticalCurvedList"/>
    <dgm:cxn modelId="{0FE57E15-DE54-A04C-B910-BDD44102CF89}" type="presParOf" srcId="{DBFC723E-B7F2-FA40-A170-A919A5FA7827}" destId="{50EB3C77-105C-CC4F-9307-D3DF9114975C}" srcOrd="2" destOrd="0" presId="urn:microsoft.com/office/officeart/2008/layout/VerticalCurvedList"/>
    <dgm:cxn modelId="{4E75F41F-E571-4F47-A74E-6D3352BD7EDC}" type="presParOf" srcId="{50EB3C77-105C-CC4F-9307-D3DF9114975C}" destId="{5E294C7E-27F6-6B42-AF67-3C225650219D}" srcOrd="0" destOrd="0" presId="urn:microsoft.com/office/officeart/2008/layout/VerticalCurvedList"/>
    <dgm:cxn modelId="{53C716A3-30A2-D742-8B47-DE0AF839BD43}" type="presParOf" srcId="{DBFC723E-B7F2-FA40-A170-A919A5FA7827}" destId="{5A431502-202C-E943-9952-ABE5AAA047B2}" srcOrd="3" destOrd="0" presId="urn:microsoft.com/office/officeart/2008/layout/VerticalCurvedList"/>
    <dgm:cxn modelId="{5DCFF849-59BA-FE4B-9A06-D84001A7FCB4}" type="presParOf" srcId="{DBFC723E-B7F2-FA40-A170-A919A5FA7827}" destId="{DEE91D2B-7FE7-4D4E-AB89-E866171C9B68}" srcOrd="4" destOrd="0" presId="urn:microsoft.com/office/officeart/2008/layout/VerticalCurvedList"/>
    <dgm:cxn modelId="{399318C9-D3D0-C942-9C37-0AFA3BA8AF51}" type="presParOf" srcId="{DEE91D2B-7FE7-4D4E-AB89-E866171C9B68}" destId="{9CA18742-15D2-E345-B159-A3456B645953}" srcOrd="0" destOrd="0" presId="urn:microsoft.com/office/officeart/2008/layout/VerticalCurvedList"/>
    <dgm:cxn modelId="{B5310CBE-9653-344A-B9FE-C5211DA3D6ED}" type="presParOf" srcId="{DBFC723E-B7F2-FA40-A170-A919A5FA7827}" destId="{48E4566A-D8C2-9147-A97C-A4B9D00AB257}" srcOrd="5" destOrd="0" presId="urn:microsoft.com/office/officeart/2008/layout/VerticalCurvedList"/>
    <dgm:cxn modelId="{4EE3A590-6A31-EA4A-9635-1F8719ACA598}" type="presParOf" srcId="{DBFC723E-B7F2-FA40-A170-A919A5FA7827}" destId="{8A7388E1-39E3-8A44-A76E-1D61A1152E80}" srcOrd="6" destOrd="0" presId="urn:microsoft.com/office/officeart/2008/layout/VerticalCurvedList"/>
    <dgm:cxn modelId="{D8B13EE9-3F55-5B4E-B659-EBFA92D9D55B}" type="presParOf" srcId="{8A7388E1-39E3-8A44-A76E-1D61A1152E80}" destId="{77FBBAEE-0406-264A-9DA4-4DEE0D975490}" srcOrd="0" destOrd="0" presId="urn:microsoft.com/office/officeart/2008/layout/VerticalCurvedList"/>
    <dgm:cxn modelId="{9C4F7C6E-0C8D-0649-862D-3569DA25D626}" type="presParOf" srcId="{DBFC723E-B7F2-FA40-A170-A919A5FA7827}" destId="{169E4C4A-5F96-C147-B747-1D121A180FA5}" srcOrd="7" destOrd="0" presId="urn:microsoft.com/office/officeart/2008/layout/VerticalCurvedList"/>
    <dgm:cxn modelId="{7F443AFA-3C7E-544C-A6B6-288F07F0C148}" type="presParOf" srcId="{DBFC723E-B7F2-FA40-A170-A919A5FA7827}" destId="{65B3B4E4-076E-FC44-A68C-E3A48C86B911}" srcOrd="8" destOrd="0" presId="urn:microsoft.com/office/officeart/2008/layout/VerticalCurvedList"/>
    <dgm:cxn modelId="{C8449737-3737-0F4E-AD29-92F4B1CB6614}" type="presParOf" srcId="{65B3B4E4-076E-FC44-A68C-E3A48C86B911}" destId="{4EDA776E-FB88-124C-AB80-75133D49D5C9}" srcOrd="0" destOrd="0" presId="urn:microsoft.com/office/officeart/2008/layout/VerticalCurvedList"/>
    <dgm:cxn modelId="{AD4C20E8-4169-D74E-933D-1D0641361B59}" type="presParOf" srcId="{DBFC723E-B7F2-FA40-A170-A919A5FA7827}" destId="{C3856524-3615-B846-9095-AD7EF68A3C08}" srcOrd="9" destOrd="0" presId="urn:microsoft.com/office/officeart/2008/layout/VerticalCurvedList"/>
    <dgm:cxn modelId="{E440B32B-A7B3-B748-994A-E42930247208}" type="presParOf" srcId="{DBFC723E-B7F2-FA40-A170-A919A5FA7827}" destId="{A662DF1D-B351-764A-950B-88B53D511E75}" srcOrd="10" destOrd="0" presId="urn:microsoft.com/office/officeart/2008/layout/VerticalCurvedList"/>
    <dgm:cxn modelId="{1E775C67-0359-5741-8755-FDD854864A62}" type="presParOf" srcId="{A662DF1D-B351-764A-950B-88B53D511E75}" destId="{7EB034C1-448F-8940-926D-BEA470DDFE26}" srcOrd="0" destOrd="0" presId="urn:microsoft.com/office/officeart/2008/layout/VerticalCurvedList"/>
    <dgm:cxn modelId="{D70336B7-D071-EC46-85C2-DE61516B30CD}" type="presParOf" srcId="{DBFC723E-B7F2-FA40-A170-A919A5FA7827}" destId="{E02D34AB-8BF5-3E4D-A1B3-17A3437C9015}" srcOrd="11" destOrd="0" presId="urn:microsoft.com/office/officeart/2008/layout/VerticalCurvedList"/>
    <dgm:cxn modelId="{0763F2E8-A467-C244-92E6-53BAC8EF1E79}" type="presParOf" srcId="{DBFC723E-B7F2-FA40-A170-A919A5FA7827}" destId="{B67A55E3-E71A-C846-85FB-14575035407E}" srcOrd="12" destOrd="0" presId="urn:microsoft.com/office/officeart/2008/layout/VerticalCurvedList"/>
    <dgm:cxn modelId="{31076276-C85A-AB48-ADA2-D8A88256A882}" type="presParOf" srcId="{B67A55E3-E71A-C846-85FB-14575035407E}" destId="{9A45935F-8924-4C45-8754-56924E7DB303}" srcOrd="0" destOrd="0" presId="urn:microsoft.com/office/officeart/2008/layout/VerticalCurvedList"/>
    <dgm:cxn modelId="{B1577D2C-C559-A140-80DB-2200D6BAFD02}" type="presParOf" srcId="{DBFC723E-B7F2-FA40-A170-A919A5FA7827}" destId="{57404EF4-E55E-B947-9E65-080B869E8BFB}" srcOrd="13" destOrd="0" presId="urn:microsoft.com/office/officeart/2008/layout/VerticalCurvedList"/>
    <dgm:cxn modelId="{1E889ECC-48E5-BB43-AA62-895E3DFAC90D}" type="presParOf" srcId="{DBFC723E-B7F2-FA40-A170-A919A5FA7827}" destId="{A088D605-44EA-6E45-AC03-BD20B5474A29}" srcOrd="14" destOrd="0" presId="urn:microsoft.com/office/officeart/2008/layout/VerticalCurvedList"/>
    <dgm:cxn modelId="{8A70D2AB-B860-5540-9F65-56AC180C3C89}" type="presParOf" srcId="{A088D605-44EA-6E45-AC03-BD20B5474A29}" destId="{25E2FB79-7EB0-9F42-A828-A8181C25985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8F1123-BDD0-452F-B32D-541D26A05AF8}" type="doc">
      <dgm:prSet loTypeId="urn:microsoft.com/office/officeart/2008/layout/VerticalCurvedList" loCatId="process" qsTypeId="urn:microsoft.com/office/officeart/2005/8/quickstyle/simple1" qsCatId="simple" csTypeId="urn:microsoft.com/office/officeart/2005/8/colors/colorful1" csCatId="colorful" phldr="1"/>
      <dgm:spPr/>
      <dgm:t>
        <a:bodyPr/>
        <a:lstStyle/>
        <a:p>
          <a:endParaRPr lang="es-MX"/>
        </a:p>
      </dgm:t>
    </dgm:pt>
    <dgm:pt modelId="{39A877AD-E741-431F-98ED-02B3DE91F8C7}">
      <dgm:prSet phldrT="[Text]" custT="1"/>
      <dgm:spPr/>
      <dgm:t>
        <a:bodyPr/>
        <a:lstStyle/>
        <a:p>
          <a:r>
            <a:rPr lang="es-EC" sz="2000" dirty="0"/>
            <a:t>Mayor </a:t>
          </a:r>
          <a:r>
            <a:rPr lang="es-EC" sz="2000" dirty="0" err="1"/>
            <a:t>Ap</a:t>
          </a:r>
          <a:endParaRPr lang="es-MX" sz="2000" dirty="0"/>
        </a:p>
      </dgm:t>
    </dgm:pt>
    <dgm:pt modelId="{FF007C99-A874-4665-AD88-9EF110B67E50}" type="parTrans" cxnId="{FA0F3E89-3109-429F-A655-AC01EA098DDA}">
      <dgm:prSet/>
      <dgm:spPr/>
      <dgm:t>
        <a:bodyPr/>
        <a:lstStyle/>
        <a:p>
          <a:endParaRPr lang="es-MX" sz="2400"/>
        </a:p>
      </dgm:t>
    </dgm:pt>
    <dgm:pt modelId="{95186E2F-0DF0-4E03-90DB-F8FE4D5DCB23}" type="sibTrans" cxnId="{FA0F3E89-3109-429F-A655-AC01EA098DDA}">
      <dgm:prSet/>
      <dgm:spPr/>
      <dgm:t>
        <a:bodyPr/>
        <a:lstStyle/>
        <a:p>
          <a:endParaRPr lang="es-MX" sz="2400"/>
        </a:p>
      </dgm:t>
    </dgm:pt>
    <dgm:pt modelId="{C74A1931-B374-4CE8-9335-F179713CBCC2}">
      <dgm:prSet phldrT="[Text]" custT="1"/>
      <dgm:spPr/>
      <dgm:t>
        <a:bodyPr/>
        <a:lstStyle/>
        <a:p>
          <a:r>
            <a:rPr lang="es-EC" sz="1600" dirty="0"/>
            <a:t>Menor carga térmica</a:t>
          </a:r>
          <a:endParaRPr lang="es-MX" sz="1600" dirty="0"/>
        </a:p>
      </dgm:t>
    </dgm:pt>
    <dgm:pt modelId="{4706F723-1262-46F9-8166-4F657DA88F7B}" type="parTrans" cxnId="{A47DF3FD-7166-44D9-AF69-3DDCEADA3011}">
      <dgm:prSet/>
      <dgm:spPr/>
      <dgm:t>
        <a:bodyPr/>
        <a:lstStyle/>
        <a:p>
          <a:endParaRPr lang="es-MX" sz="2400"/>
        </a:p>
      </dgm:t>
    </dgm:pt>
    <dgm:pt modelId="{60A99540-8AD4-4312-9165-2F4F914C1187}" type="sibTrans" cxnId="{A47DF3FD-7166-44D9-AF69-3DDCEADA3011}">
      <dgm:prSet/>
      <dgm:spPr/>
      <dgm:t>
        <a:bodyPr/>
        <a:lstStyle/>
        <a:p>
          <a:endParaRPr lang="es-MX" sz="2400"/>
        </a:p>
      </dgm:t>
    </dgm:pt>
    <dgm:pt modelId="{DCE38AF6-2243-4C64-9529-993CCDB933D3}">
      <dgm:prSet phldrT="[Text]" custT="1"/>
      <dgm:spPr/>
      <dgm:t>
        <a:bodyPr/>
        <a:lstStyle/>
        <a:p>
          <a:r>
            <a:rPr lang="es-EC" sz="1800" dirty="0"/>
            <a:t>Viruta Constante</a:t>
          </a:r>
          <a:r>
            <a:rPr lang="es-EC" sz="2000" dirty="0"/>
            <a:t>	</a:t>
          </a:r>
          <a:endParaRPr lang="es-MX" sz="2000" dirty="0"/>
        </a:p>
      </dgm:t>
    </dgm:pt>
    <dgm:pt modelId="{588FAA6A-8335-4079-BD36-1E7D5FB2C832}" type="parTrans" cxnId="{24DFDE9E-F1B9-4B4A-B3E9-2BD50F44FCE0}">
      <dgm:prSet/>
      <dgm:spPr/>
      <dgm:t>
        <a:bodyPr/>
        <a:lstStyle/>
        <a:p>
          <a:endParaRPr lang="es-MX" sz="2400"/>
        </a:p>
      </dgm:t>
    </dgm:pt>
    <dgm:pt modelId="{374D4E8A-9859-46B5-808A-1375ECFBA382}" type="sibTrans" cxnId="{24DFDE9E-F1B9-4B4A-B3E9-2BD50F44FCE0}">
      <dgm:prSet/>
      <dgm:spPr/>
      <dgm:t>
        <a:bodyPr/>
        <a:lstStyle/>
        <a:p>
          <a:endParaRPr lang="es-MX" sz="2400"/>
        </a:p>
      </dgm:t>
    </dgm:pt>
    <dgm:pt modelId="{E08B9272-7F36-42F3-AC21-C299BA4D2416}">
      <dgm:prSet phldrT="[Text]" custT="1"/>
      <dgm:spPr/>
      <dgm:t>
        <a:bodyPr/>
        <a:lstStyle/>
        <a:p>
          <a:r>
            <a:rPr lang="es-EC" sz="2000" dirty="0"/>
            <a:t>Menor </a:t>
          </a:r>
          <a:r>
            <a:rPr lang="es-EC" sz="2000" dirty="0" err="1"/>
            <a:t>Ae</a:t>
          </a:r>
          <a:endParaRPr lang="es-MX" sz="2000" dirty="0"/>
        </a:p>
      </dgm:t>
    </dgm:pt>
    <dgm:pt modelId="{1670D753-BCFE-4ADE-BF2D-E0F8573EDCB6}" type="parTrans" cxnId="{27F4963C-C851-490B-9847-426C7ECEFAAF}">
      <dgm:prSet/>
      <dgm:spPr/>
      <dgm:t>
        <a:bodyPr/>
        <a:lstStyle/>
        <a:p>
          <a:endParaRPr lang="es-MX" sz="2400"/>
        </a:p>
      </dgm:t>
    </dgm:pt>
    <dgm:pt modelId="{A5FEA6E2-FF08-4508-8770-64CD9BA43AD2}" type="sibTrans" cxnId="{27F4963C-C851-490B-9847-426C7ECEFAAF}">
      <dgm:prSet/>
      <dgm:spPr/>
      <dgm:t>
        <a:bodyPr/>
        <a:lstStyle/>
        <a:p>
          <a:endParaRPr lang="es-MX" sz="2400"/>
        </a:p>
      </dgm:t>
    </dgm:pt>
    <dgm:pt modelId="{ABCF0C67-A37F-4672-8F31-7BDDDAB71BE5}">
      <dgm:prSet phldrT="[Text]" custT="1"/>
      <dgm:spPr/>
      <dgm:t>
        <a:bodyPr/>
        <a:lstStyle/>
        <a:p>
          <a:r>
            <a:rPr lang="es-MX" sz="1800" dirty="0"/>
            <a:t>Varias opciones de uso</a:t>
          </a:r>
        </a:p>
      </dgm:t>
    </dgm:pt>
    <dgm:pt modelId="{1ABDD238-72F4-41F8-9A1A-D6E6DD67AB7F}" type="parTrans" cxnId="{56F1C14C-FBC9-4960-A003-3FD28B868F75}">
      <dgm:prSet/>
      <dgm:spPr/>
      <dgm:t>
        <a:bodyPr/>
        <a:lstStyle/>
        <a:p>
          <a:endParaRPr lang="es-MX"/>
        </a:p>
      </dgm:t>
    </dgm:pt>
    <dgm:pt modelId="{C88FD278-FA16-40CF-874E-D3CB1E216F10}" type="sibTrans" cxnId="{56F1C14C-FBC9-4960-A003-3FD28B868F75}">
      <dgm:prSet/>
      <dgm:spPr/>
      <dgm:t>
        <a:bodyPr/>
        <a:lstStyle/>
        <a:p>
          <a:endParaRPr lang="es-MX"/>
        </a:p>
      </dgm:t>
    </dgm:pt>
    <dgm:pt modelId="{BEA81AD9-5E4F-42C7-B3A0-4763FF11FFFF}">
      <dgm:prSet phldrT="[Text]" custT="1"/>
      <dgm:spPr/>
      <dgm:t>
        <a:bodyPr/>
        <a:lstStyle/>
        <a:p>
          <a:r>
            <a:rPr lang="es-EC" sz="1800" dirty="0"/>
            <a:t>Menor desgaste del filo</a:t>
          </a:r>
          <a:endParaRPr lang="es-MX" sz="1800" dirty="0"/>
        </a:p>
      </dgm:t>
    </dgm:pt>
    <dgm:pt modelId="{54F59AEA-A1DB-4003-8A1B-A750D81FA360}" type="parTrans" cxnId="{187EB877-D956-4BD6-998C-3849BDD0A6EB}">
      <dgm:prSet/>
      <dgm:spPr/>
      <dgm:t>
        <a:bodyPr/>
        <a:lstStyle/>
        <a:p>
          <a:endParaRPr lang="es-MX"/>
        </a:p>
      </dgm:t>
    </dgm:pt>
    <dgm:pt modelId="{AFA324D8-EE00-42CD-989C-56F95A000BAD}" type="sibTrans" cxnId="{187EB877-D956-4BD6-998C-3849BDD0A6EB}">
      <dgm:prSet/>
      <dgm:spPr/>
      <dgm:t>
        <a:bodyPr/>
        <a:lstStyle/>
        <a:p>
          <a:endParaRPr lang="es-MX"/>
        </a:p>
      </dgm:t>
    </dgm:pt>
    <dgm:pt modelId="{051AAA63-BDBF-4CC7-9623-EF7FD20475F0}">
      <dgm:prSet phldrT="[Text]" custT="1"/>
      <dgm:spPr/>
      <dgm:t>
        <a:bodyPr/>
        <a:lstStyle/>
        <a:p>
          <a:r>
            <a:rPr lang="es-EC" sz="1800" dirty="0"/>
            <a:t>Desgaste constante</a:t>
          </a:r>
          <a:endParaRPr lang="es-MX" sz="1800" dirty="0"/>
        </a:p>
      </dgm:t>
    </dgm:pt>
    <dgm:pt modelId="{5D32CF61-0EFE-4447-9A93-7456C1DBDBF7}" type="parTrans" cxnId="{35896DB2-5E8C-4155-B471-68C24F423491}">
      <dgm:prSet/>
      <dgm:spPr/>
      <dgm:t>
        <a:bodyPr/>
        <a:lstStyle/>
        <a:p>
          <a:endParaRPr lang="es-MX"/>
        </a:p>
      </dgm:t>
    </dgm:pt>
    <dgm:pt modelId="{CE792208-73D6-4BA3-84B0-6F42BEC106F9}" type="sibTrans" cxnId="{35896DB2-5E8C-4155-B471-68C24F423491}">
      <dgm:prSet/>
      <dgm:spPr/>
      <dgm:t>
        <a:bodyPr/>
        <a:lstStyle/>
        <a:p>
          <a:endParaRPr lang="es-MX"/>
        </a:p>
      </dgm:t>
    </dgm:pt>
    <dgm:pt modelId="{010C2F8B-AA40-104B-BC73-D905C4A40C3D}" type="pres">
      <dgm:prSet presAssocID="{8B8F1123-BDD0-452F-B32D-541D26A05AF8}" presName="Name0" presStyleCnt="0">
        <dgm:presLayoutVars>
          <dgm:chMax val="7"/>
          <dgm:chPref val="7"/>
          <dgm:dir/>
        </dgm:presLayoutVars>
      </dgm:prSet>
      <dgm:spPr/>
    </dgm:pt>
    <dgm:pt modelId="{5E4CB445-B676-0143-B436-5C72F54251E4}" type="pres">
      <dgm:prSet presAssocID="{8B8F1123-BDD0-452F-B32D-541D26A05AF8}" presName="Name1" presStyleCnt="0"/>
      <dgm:spPr/>
    </dgm:pt>
    <dgm:pt modelId="{8065E139-607B-274C-A3D5-8D27024C113A}" type="pres">
      <dgm:prSet presAssocID="{8B8F1123-BDD0-452F-B32D-541D26A05AF8}" presName="cycle" presStyleCnt="0"/>
      <dgm:spPr/>
    </dgm:pt>
    <dgm:pt modelId="{78945F78-8769-9B42-BE97-1D4532CD5D5E}" type="pres">
      <dgm:prSet presAssocID="{8B8F1123-BDD0-452F-B32D-541D26A05AF8}" presName="srcNode" presStyleLbl="node1" presStyleIdx="0" presStyleCnt="7"/>
      <dgm:spPr/>
    </dgm:pt>
    <dgm:pt modelId="{1C93B8AA-8EC4-324B-946A-3E10DA6B604F}" type="pres">
      <dgm:prSet presAssocID="{8B8F1123-BDD0-452F-B32D-541D26A05AF8}" presName="conn" presStyleLbl="parChTrans1D2" presStyleIdx="0" presStyleCnt="1"/>
      <dgm:spPr/>
    </dgm:pt>
    <dgm:pt modelId="{28DAD117-6386-5C4B-9D94-AB5D706593D7}" type="pres">
      <dgm:prSet presAssocID="{8B8F1123-BDD0-452F-B32D-541D26A05AF8}" presName="extraNode" presStyleLbl="node1" presStyleIdx="0" presStyleCnt="7"/>
      <dgm:spPr/>
    </dgm:pt>
    <dgm:pt modelId="{287EE3C4-E168-7F4A-AECB-80F3F94D5FD6}" type="pres">
      <dgm:prSet presAssocID="{8B8F1123-BDD0-452F-B32D-541D26A05AF8}" presName="dstNode" presStyleLbl="node1" presStyleIdx="0" presStyleCnt="7"/>
      <dgm:spPr/>
    </dgm:pt>
    <dgm:pt modelId="{DA83810C-D56D-4F45-A579-DD814D125101}" type="pres">
      <dgm:prSet presAssocID="{39A877AD-E741-431F-98ED-02B3DE91F8C7}" presName="text_1" presStyleLbl="node1" presStyleIdx="0" presStyleCnt="7">
        <dgm:presLayoutVars>
          <dgm:bulletEnabled val="1"/>
        </dgm:presLayoutVars>
      </dgm:prSet>
      <dgm:spPr/>
    </dgm:pt>
    <dgm:pt modelId="{922BC7E8-1C48-D64E-94F8-661DB02FF5F9}" type="pres">
      <dgm:prSet presAssocID="{39A877AD-E741-431F-98ED-02B3DE91F8C7}" presName="accent_1" presStyleCnt="0"/>
      <dgm:spPr/>
    </dgm:pt>
    <dgm:pt modelId="{6C300A9A-5237-BE43-9536-A875D4589682}" type="pres">
      <dgm:prSet presAssocID="{39A877AD-E741-431F-98ED-02B3DE91F8C7}" presName="accentRepeatNode" presStyleLbl="solidFgAcc1" presStyleIdx="0" presStyleCnt="7"/>
      <dgm:spPr/>
    </dgm:pt>
    <dgm:pt modelId="{F7DDC1A6-B2ED-824D-8D0B-CDC9FC3D696E}" type="pres">
      <dgm:prSet presAssocID="{E08B9272-7F36-42F3-AC21-C299BA4D2416}" presName="text_2" presStyleLbl="node1" presStyleIdx="1" presStyleCnt="7">
        <dgm:presLayoutVars>
          <dgm:bulletEnabled val="1"/>
        </dgm:presLayoutVars>
      </dgm:prSet>
      <dgm:spPr/>
    </dgm:pt>
    <dgm:pt modelId="{017EDD4D-2563-9740-A7F0-16627DE4EC08}" type="pres">
      <dgm:prSet presAssocID="{E08B9272-7F36-42F3-AC21-C299BA4D2416}" presName="accent_2" presStyleCnt="0"/>
      <dgm:spPr/>
    </dgm:pt>
    <dgm:pt modelId="{D676B6C7-4994-7D40-92DC-610C05DFF7C8}" type="pres">
      <dgm:prSet presAssocID="{E08B9272-7F36-42F3-AC21-C299BA4D2416}" presName="accentRepeatNode" presStyleLbl="solidFgAcc1" presStyleIdx="1" presStyleCnt="7"/>
      <dgm:spPr/>
    </dgm:pt>
    <dgm:pt modelId="{A62A0F7A-2AEE-A94A-BCB0-E1CF11D28A0C}" type="pres">
      <dgm:prSet presAssocID="{C74A1931-B374-4CE8-9335-F179713CBCC2}" presName="text_3" presStyleLbl="node1" presStyleIdx="2" presStyleCnt="7">
        <dgm:presLayoutVars>
          <dgm:bulletEnabled val="1"/>
        </dgm:presLayoutVars>
      </dgm:prSet>
      <dgm:spPr/>
    </dgm:pt>
    <dgm:pt modelId="{603586E1-47D1-AC4E-9645-C6188FA21774}" type="pres">
      <dgm:prSet presAssocID="{C74A1931-B374-4CE8-9335-F179713CBCC2}" presName="accent_3" presStyleCnt="0"/>
      <dgm:spPr/>
    </dgm:pt>
    <dgm:pt modelId="{4C857DC3-67B6-AD41-81AB-5C9157FB7B07}" type="pres">
      <dgm:prSet presAssocID="{C74A1931-B374-4CE8-9335-F179713CBCC2}" presName="accentRepeatNode" presStyleLbl="solidFgAcc1" presStyleIdx="2" presStyleCnt="7"/>
      <dgm:spPr/>
    </dgm:pt>
    <dgm:pt modelId="{FA8F349B-EB04-2140-A10B-A55A2A88F4C2}" type="pres">
      <dgm:prSet presAssocID="{DCE38AF6-2243-4C64-9529-993CCDB933D3}" presName="text_4" presStyleLbl="node1" presStyleIdx="3" presStyleCnt="7">
        <dgm:presLayoutVars>
          <dgm:bulletEnabled val="1"/>
        </dgm:presLayoutVars>
      </dgm:prSet>
      <dgm:spPr/>
    </dgm:pt>
    <dgm:pt modelId="{4D9E2718-6662-074C-AC4E-F107B57CEAF9}" type="pres">
      <dgm:prSet presAssocID="{DCE38AF6-2243-4C64-9529-993CCDB933D3}" presName="accent_4" presStyleCnt="0"/>
      <dgm:spPr/>
    </dgm:pt>
    <dgm:pt modelId="{BCEC44F0-C40F-4A40-A58B-ECBD12262317}" type="pres">
      <dgm:prSet presAssocID="{DCE38AF6-2243-4C64-9529-993CCDB933D3}" presName="accentRepeatNode" presStyleLbl="solidFgAcc1" presStyleIdx="3" presStyleCnt="7"/>
      <dgm:spPr/>
    </dgm:pt>
    <dgm:pt modelId="{DBDF1FB9-31D6-EB45-BFC8-07117B122405}" type="pres">
      <dgm:prSet presAssocID="{ABCF0C67-A37F-4672-8F31-7BDDDAB71BE5}" presName="text_5" presStyleLbl="node1" presStyleIdx="4" presStyleCnt="7">
        <dgm:presLayoutVars>
          <dgm:bulletEnabled val="1"/>
        </dgm:presLayoutVars>
      </dgm:prSet>
      <dgm:spPr/>
    </dgm:pt>
    <dgm:pt modelId="{50532BEC-AA07-DE48-945C-35156AD709EB}" type="pres">
      <dgm:prSet presAssocID="{ABCF0C67-A37F-4672-8F31-7BDDDAB71BE5}" presName="accent_5" presStyleCnt="0"/>
      <dgm:spPr/>
    </dgm:pt>
    <dgm:pt modelId="{719C08B1-0F08-8648-A421-930AD4730E8E}" type="pres">
      <dgm:prSet presAssocID="{ABCF0C67-A37F-4672-8F31-7BDDDAB71BE5}" presName="accentRepeatNode" presStyleLbl="solidFgAcc1" presStyleIdx="4" presStyleCnt="7"/>
      <dgm:spPr/>
    </dgm:pt>
    <dgm:pt modelId="{1395ED9B-E2DA-1D4D-A03B-742E26F44800}" type="pres">
      <dgm:prSet presAssocID="{BEA81AD9-5E4F-42C7-B3A0-4763FF11FFFF}" presName="text_6" presStyleLbl="node1" presStyleIdx="5" presStyleCnt="7">
        <dgm:presLayoutVars>
          <dgm:bulletEnabled val="1"/>
        </dgm:presLayoutVars>
      </dgm:prSet>
      <dgm:spPr/>
    </dgm:pt>
    <dgm:pt modelId="{1B5B7F71-E265-CB4B-AEBB-E44B58B165DA}" type="pres">
      <dgm:prSet presAssocID="{BEA81AD9-5E4F-42C7-B3A0-4763FF11FFFF}" presName="accent_6" presStyleCnt="0"/>
      <dgm:spPr/>
    </dgm:pt>
    <dgm:pt modelId="{D410F146-99EA-644D-890A-95BF42197D53}" type="pres">
      <dgm:prSet presAssocID="{BEA81AD9-5E4F-42C7-B3A0-4763FF11FFFF}" presName="accentRepeatNode" presStyleLbl="solidFgAcc1" presStyleIdx="5" presStyleCnt="7"/>
      <dgm:spPr/>
    </dgm:pt>
    <dgm:pt modelId="{1B598B3D-1B7F-D24A-848C-430A307B0E96}" type="pres">
      <dgm:prSet presAssocID="{051AAA63-BDBF-4CC7-9623-EF7FD20475F0}" presName="text_7" presStyleLbl="node1" presStyleIdx="6" presStyleCnt="7">
        <dgm:presLayoutVars>
          <dgm:bulletEnabled val="1"/>
        </dgm:presLayoutVars>
      </dgm:prSet>
      <dgm:spPr/>
    </dgm:pt>
    <dgm:pt modelId="{B8C85B3D-CDF2-CB42-B50B-58C6E4F3E3FD}" type="pres">
      <dgm:prSet presAssocID="{051AAA63-BDBF-4CC7-9623-EF7FD20475F0}" presName="accent_7" presStyleCnt="0"/>
      <dgm:spPr/>
    </dgm:pt>
    <dgm:pt modelId="{AE351558-D87A-F048-980F-7644E0352ED0}" type="pres">
      <dgm:prSet presAssocID="{051AAA63-BDBF-4CC7-9623-EF7FD20475F0}" presName="accentRepeatNode" presStyleLbl="solidFgAcc1" presStyleIdx="6" presStyleCnt="7"/>
      <dgm:spPr/>
    </dgm:pt>
  </dgm:ptLst>
  <dgm:cxnLst>
    <dgm:cxn modelId="{BF58F034-B762-C34C-A99F-9BD41C165DC1}" type="presOf" srcId="{95186E2F-0DF0-4E03-90DB-F8FE4D5DCB23}" destId="{1C93B8AA-8EC4-324B-946A-3E10DA6B604F}" srcOrd="0" destOrd="0" presId="urn:microsoft.com/office/officeart/2008/layout/VerticalCurvedList"/>
    <dgm:cxn modelId="{27F4963C-C851-490B-9847-426C7ECEFAAF}" srcId="{8B8F1123-BDD0-452F-B32D-541D26A05AF8}" destId="{E08B9272-7F36-42F3-AC21-C299BA4D2416}" srcOrd="1" destOrd="0" parTransId="{1670D753-BCFE-4ADE-BF2D-E0F8573EDCB6}" sibTransId="{A5FEA6E2-FF08-4508-8770-64CD9BA43AD2}"/>
    <dgm:cxn modelId="{05D1E847-CEF5-E849-9242-0A4391EA4745}" type="presOf" srcId="{DCE38AF6-2243-4C64-9529-993CCDB933D3}" destId="{FA8F349B-EB04-2140-A10B-A55A2A88F4C2}" srcOrd="0" destOrd="0" presId="urn:microsoft.com/office/officeart/2008/layout/VerticalCurvedList"/>
    <dgm:cxn modelId="{56F1C14C-FBC9-4960-A003-3FD28B868F75}" srcId="{8B8F1123-BDD0-452F-B32D-541D26A05AF8}" destId="{ABCF0C67-A37F-4672-8F31-7BDDDAB71BE5}" srcOrd="4" destOrd="0" parTransId="{1ABDD238-72F4-41F8-9A1A-D6E6DD67AB7F}" sibTransId="{C88FD278-FA16-40CF-874E-D3CB1E216F10}"/>
    <dgm:cxn modelId="{DAF46D5B-A801-0740-BD1B-8258E9725B7B}" type="presOf" srcId="{8B8F1123-BDD0-452F-B32D-541D26A05AF8}" destId="{010C2F8B-AA40-104B-BC73-D905C4A40C3D}" srcOrd="0" destOrd="0" presId="urn:microsoft.com/office/officeart/2008/layout/VerticalCurvedList"/>
    <dgm:cxn modelId="{322BC56F-B5BC-0344-9466-4099642BB31C}" type="presOf" srcId="{BEA81AD9-5E4F-42C7-B3A0-4763FF11FFFF}" destId="{1395ED9B-E2DA-1D4D-A03B-742E26F44800}" srcOrd="0" destOrd="0" presId="urn:microsoft.com/office/officeart/2008/layout/VerticalCurvedList"/>
    <dgm:cxn modelId="{187EB877-D956-4BD6-998C-3849BDD0A6EB}" srcId="{8B8F1123-BDD0-452F-B32D-541D26A05AF8}" destId="{BEA81AD9-5E4F-42C7-B3A0-4763FF11FFFF}" srcOrd="5" destOrd="0" parTransId="{54F59AEA-A1DB-4003-8A1B-A750D81FA360}" sibTransId="{AFA324D8-EE00-42CD-989C-56F95A000BAD}"/>
    <dgm:cxn modelId="{FA0F3E89-3109-429F-A655-AC01EA098DDA}" srcId="{8B8F1123-BDD0-452F-B32D-541D26A05AF8}" destId="{39A877AD-E741-431F-98ED-02B3DE91F8C7}" srcOrd="0" destOrd="0" parTransId="{FF007C99-A874-4665-AD88-9EF110B67E50}" sibTransId="{95186E2F-0DF0-4E03-90DB-F8FE4D5DCB23}"/>
    <dgm:cxn modelId="{E318AA96-5784-934C-A122-A8672399CEB1}" type="presOf" srcId="{051AAA63-BDBF-4CC7-9623-EF7FD20475F0}" destId="{1B598B3D-1B7F-D24A-848C-430A307B0E96}" srcOrd="0" destOrd="0" presId="urn:microsoft.com/office/officeart/2008/layout/VerticalCurvedList"/>
    <dgm:cxn modelId="{24DFDE9E-F1B9-4B4A-B3E9-2BD50F44FCE0}" srcId="{8B8F1123-BDD0-452F-B32D-541D26A05AF8}" destId="{DCE38AF6-2243-4C64-9529-993CCDB933D3}" srcOrd="3" destOrd="0" parTransId="{588FAA6A-8335-4079-BD36-1E7D5FB2C832}" sibTransId="{374D4E8A-9859-46B5-808A-1375ECFBA382}"/>
    <dgm:cxn modelId="{35896DB2-5E8C-4155-B471-68C24F423491}" srcId="{8B8F1123-BDD0-452F-B32D-541D26A05AF8}" destId="{051AAA63-BDBF-4CC7-9623-EF7FD20475F0}" srcOrd="6" destOrd="0" parTransId="{5D32CF61-0EFE-4447-9A93-7456C1DBDBF7}" sibTransId="{CE792208-73D6-4BA3-84B0-6F42BEC106F9}"/>
    <dgm:cxn modelId="{10C528CF-ACF0-B94B-BD42-9F8DAE1AC15D}" type="presOf" srcId="{ABCF0C67-A37F-4672-8F31-7BDDDAB71BE5}" destId="{DBDF1FB9-31D6-EB45-BFC8-07117B122405}" srcOrd="0" destOrd="0" presId="urn:microsoft.com/office/officeart/2008/layout/VerticalCurvedList"/>
    <dgm:cxn modelId="{C60BD6E3-F33A-5547-96CD-0486C188E892}" type="presOf" srcId="{C74A1931-B374-4CE8-9335-F179713CBCC2}" destId="{A62A0F7A-2AEE-A94A-BCB0-E1CF11D28A0C}" srcOrd="0" destOrd="0" presId="urn:microsoft.com/office/officeart/2008/layout/VerticalCurvedList"/>
    <dgm:cxn modelId="{D6D08AE6-95DC-6A4F-9D70-8013BD040029}" type="presOf" srcId="{39A877AD-E741-431F-98ED-02B3DE91F8C7}" destId="{DA83810C-D56D-4F45-A579-DD814D125101}" srcOrd="0" destOrd="0" presId="urn:microsoft.com/office/officeart/2008/layout/VerticalCurvedList"/>
    <dgm:cxn modelId="{1F6697F3-C23A-C748-937B-4FA1CE520573}" type="presOf" srcId="{E08B9272-7F36-42F3-AC21-C299BA4D2416}" destId="{F7DDC1A6-B2ED-824D-8D0B-CDC9FC3D696E}" srcOrd="0" destOrd="0" presId="urn:microsoft.com/office/officeart/2008/layout/VerticalCurvedList"/>
    <dgm:cxn modelId="{A47DF3FD-7166-44D9-AF69-3DDCEADA3011}" srcId="{8B8F1123-BDD0-452F-B32D-541D26A05AF8}" destId="{C74A1931-B374-4CE8-9335-F179713CBCC2}" srcOrd="2" destOrd="0" parTransId="{4706F723-1262-46F9-8166-4F657DA88F7B}" sibTransId="{60A99540-8AD4-4312-9165-2F4F914C1187}"/>
    <dgm:cxn modelId="{E0BA647B-3A14-9F4C-92A8-DF76AF8D4CD9}" type="presParOf" srcId="{010C2F8B-AA40-104B-BC73-D905C4A40C3D}" destId="{5E4CB445-B676-0143-B436-5C72F54251E4}" srcOrd="0" destOrd="0" presId="urn:microsoft.com/office/officeart/2008/layout/VerticalCurvedList"/>
    <dgm:cxn modelId="{8A421825-E61A-CE42-A05B-8D7FE9D55A6B}" type="presParOf" srcId="{5E4CB445-B676-0143-B436-5C72F54251E4}" destId="{8065E139-607B-274C-A3D5-8D27024C113A}" srcOrd="0" destOrd="0" presId="urn:microsoft.com/office/officeart/2008/layout/VerticalCurvedList"/>
    <dgm:cxn modelId="{E99C8F61-AEA6-AF4C-A0EA-CC965D9FD41B}" type="presParOf" srcId="{8065E139-607B-274C-A3D5-8D27024C113A}" destId="{78945F78-8769-9B42-BE97-1D4532CD5D5E}" srcOrd="0" destOrd="0" presId="urn:microsoft.com/office/officeart/2008/layout/VerticalCurvedList"/>
    <dgm:cxn modelId="{CC88385B-82C8-B847-8CDF-8F89CAEBE0D3}" type="presParOf" srcId="{8065E139-607B-274C-A3D5-8D27024C113A}" destId="{1C93B8AA-8EC4-324B-946A-3E10DA6B604F}" srcOrd="1" destOrd="0" presId="urn:microsoft.com/office/officeart/2008/layout/VerticalCurvedList"/>
    <dgm:cxn modelId="{BA00A686-AFBF-3244-97D8-5AAB191699A4}" type="presParOf" srcId="{8065E139-607B-274C-A3D5-8D27024C113A}" destId="{28DAD117-6386-5C4B-9D94-AB5D706593D7}" srcOrd="2" destOrd="0" presId="urn:microsoft.com/office/officeart/2008/layout/VerticalCurvedList"/>
    <dgm:cxn modelId="{3133A82B-37B9-1944-9C92-4E61FB96870C}" type="presParOf" srcId="{8065E139-607B-274C-A3D5-8D27024C113A}" destId="{287EE3C4-E168-7F4A-AECB-80F3F94D5FD6}" srcOrd="3" destOrd="0" presId="urn:microsoft.com/office/officeart/2008/layout/VerticalCurvedList"/>
    <dgm:cxn modelId="{90E95B2E-7258-7F47-A673-C1101195285C}" type="presParOf" srcId="{5E4CB445-B676-0143-B436-5C72F54251E4}" destId="{DA83810C-D56D-4F45-A579-DD814D125101}" srcOrd="1" destOrd="0" presId="urn:microsoft.com/office/officeart/2008/layout/VerticalCurvedList"/>
    <dgm:cxn modelId="{0CEDFBEE-000B-314B-8510-91F2CC9052FC}" type="presParOf" srcId="{5E4CB445-B676-0143-B436-5C72F54251E4}" destId="{922BC7E8-1C48-D64E-94F8-661DB02FF5F9}" srcOrd="2" destOrd="0" presId="urn:microsoft.com/office/officeart/2008/layout/VerticalCurvedList"/>
    <dgm:cxn modelId="{578BB2A2-4D62-D346-AD50-55FA75DA8E64}" type="presParOf" srcId="{922BC7E8-1C48-D64E-94F8-661DB02FF5F9}" destId="{6C300A9A-5237-BE43-9536-A875D4589682}" srcOrd="0" destOrd="0" presId="urn:microsoft.com/office/officeart/2008/layout/VerticalCurvedList"/>
    <dgm:cxn modelId="{E0FDF8B5-4664-7748-A684-2E3500B578B7}" type="presParOf" srcId="{5E4CB445-B676-0143-B436-5C72F54251E4}" destId="{F7DDC1A6-B2ED-824D-8D0B-CDC9FC3D696E}" srcOrd="3" destOrd="0" presId="urn:microsoft.com/office/officeart/2008/layout/VerticalCurvedList"/>
    <dgm:cxn modelId="{BAB0FC95-D9A7-C34A-A0D9-5385ECF10960}" type="presParOf" srcId="{5E4CB445-B676-0143-B436-5C72F54251E4}" destId="{017EDD4D-2563-9740-A7F0-16627DE4EC08}" srcOrd="4" destOrd="0" presId="urn:microsoft.com/office/officeart/2008/layout/VerticalCurvedList"/>
    <dgm:cxn modelId="{1085B005-1626-F047-934B-4F72C500B1C2}" type="presParOf" srcId="{017EDD4D-2563-9740-A7F0-16627DE4EC08}" destId="{D676B6C7-4994-7D40-92DC-610C05DFF7C8}" srcOrd="0" destOrd="0" presId="urn:microsoft.com/office/officeart/2008/layout/VerticalCurvedList"/>
    <dgm:cxn modelId="{473AECE1-244C-4747-A4AB-3B14FED8D3D8}" type="presParOf" srcId="{5E4CB445-B676-0143-B436-5C72F54251E4}" destId="{A62A0F7A-2AEE-A94A-BCB0-E1CF11D28A0C}" srcOrd="5" destOrd="0" presId="urn:microsoft.com/office/officeart/2008/layout/VerticalCurvedList"/>
    <dgm:cxn modelId="{22B1F61B-13E7-F344-B068-DDF3BE9A3178}" type="presParOf" srcId="{5E4CB445-B676-0143-B436-5C72F54251E4}" destId="{603586E1-47D1-AC4E-9645-C6188FA21774}" srcOrd="6" destOrd="0" presId="urn:microsoft.com/office/officeart/2008/layout/VerticalCurvedList"/>
    <dgm:cxn modelId="{6FAC2677-8A1F-434C-A7B4-091EE359A23B}" type="presParOf" srcId="{603586E1-47D1-AC4E-9645-C6188FA21774}" destId="{4C857DC3-67B6-AD41-81AB-5C9157FB7B07}" srcOrd="0" destOrd="0" presId="urn:microsoft.com/office/officeart/2008/layout/VerticalCurvedList"/>
    <dgm:cxn modelId="{1C3F691F-C61B-E94E-A3E4-70773B0310EA}" type="presParOf" srcId="{5E4CB445-B676-0143-B436-5C72F54251E4}" destId="{FA8F349B-EB04-2140-A10B-A55A2A88F4C2}" srcOrd="7" destOrd="0" presId="urn:microsoft.com/office/officeart/2008/layout/VerticalCurvedList"/>
    <dgm:cxn modelId="{9E4968D3-2E84-8741-B2FB-75EBE3D6C66B}" type="presParOf" srcId="{5E4CB445-B676-0143-B436-5C72F54251E4}" destId="{4D9E2718-6662-074C-AC4E-F107B57CEAF9}" srcOrd="8" destOrd="0" presId="urn:microsoft.com/office/officeart/2008/layout/VerticalCurvedList"/>
    <dgm:cxn modelId="{A0417904-CBCC-3149-915A-B3DA2900A08C}" type="presParOf" srcId="{4D9E2718-6662-074C-AC4E-F107B57CEAF9}" destId="{BCEC44F0-C40F-4A40-A58B-ECBD12262317}" srcOrd="0" destOrd="0" presId="urn:microsoft.com/office/officeart/2008/layout/VerticalCurvedList"/>
    <dgm:cxn modelId="{69B3B109-0DFD-3547-A9BB-9855A8005013}" type="presParOf" srcId="{5E4CB445-B676-0143-B436-5C72F54251E4}" destId="{DBDF1FB9-31D6-EB45-BFC8-07117B122405}" srcOrd="9" destOrd="0" presId="urn:microsoft.com/office/officeart/2008/layout/VerticalCurvedList"/>
    <dgm:cxn modelId="{18B44940-87A4-534B-898E-4394669D9D1C}" type="presParOf" srcId="{5E4CB445-B676-0143-B436-5C72F54251E4}" destId="{50532BEC-AA07-DE48-945C-35156AD709EB}" srcOrd="10" destOrd="0" presId="urn:microsoft.com/office/officeart/2008/layout/VerticalCurvedList"/>
    <dgm:cxn modelId="{FEE02B6F-4A36-D84B-8C5F-67C7A3538C38}" type="presParOf" srcId="{50532BEC-AA07-DE48-945C-35156AD709EB}" destId="{719C08B1-0F08-8648-A421-930AD4730E8E}" srcOrd="0" destOrd="0" presId="urn:microsoft.com/office/officeart/2008/layout/VerticalCurvedList"/>
    <dgm:cxn modelId="{C2BEEE14-62A3-9F4C-88BD-89F935CB3E2C}" type="presParOf" srcId="{5E4CB445-B676-0143-B436-5C72F54251E4}" destId="{1395ED9B-E2DA-1D4D-A03B-742E26F44800}" srcOrd="11" destOrd="0" presId="urn:microsoft.com/office/officeart/2008/layout/VerticalCurvedList"/>
    <dgm:cxn modelId="{66A200DC-6882-E440-B458-554ABBE60CDE}" type="presParOf" srcId="{5E4CB445-B676-0143-B436-5C72F54251E4}" destId="{1B5B7F71-E265-CB4B-AEBB-E44B58B165DA}" srcOrd="12" destOrd="0" presId="urn:microsoft.com/office/officeart/2008/layout/VerticalCurvedList"/>
    <dgm:cxn modelId="{BACA45A0-9D41-5541-B0EE-8D46312E5A88}" type="presParOf" srcId="{1B5B7F71-E265-CB4B-AEBB-E44B58B165DA}" destId="{D410F146-99EA-644D-890A-95BF42197D53}" srcOrd="0" destOrd="0" presId="urn:microsoft.com/office/officeart/2008/layout/VerticalCurvedList"/>
    <dgm:cxn modelId="{8725FB4E-0507-9747-A69A-73AF1BC294F6}" type="presParOf" srcId="{5E4CB445-B676-0143-B436-5C72F54251E4}" destId="{1B598B3D-1B7F-D24A-848C-430A307B0E96}" srcOrd="13" destOrd="0" presId="urn:microsoft.com/office/officeart/2008/layout/VerticalCurvedList"/>
    <dgm:cxn modelId="{A7DF6809-B3E1-0F4A-BB93-944005791325}" type="presParOf" srcId="{5E4CB445-B676-0143-B436-5C72F54251E4}" destId="{B8C85B3D-CDF2-CB42-B50B-58C6E4F3E3FD}" srcOrd="14" destOrd="0" presId="urn:microsoft.com/office/officeart/2008/layout/VerticalCurvedList"/>
    <dgm:cxn modelId="{8222FBFA-C85E-524F-8208-D563BE014362}" type="presParOf" srcId="{B8C85B3D-CDF2-CB42-B50B-58C6E4F3E3FD}" destId="{AE351558-D87A-F048-980F-7644E0352ED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A2D64D8-0D2B-0247-AAAC-5F47659FD01E}" type="doc">
      <dgm:prSet loTypeId="urn:microsoft.com/office/officeart/2005/8/layout/vList3" loCatId="process" qsTypeId="urn:microsoft.com/office/officeart/2005/8/quickstyle/simple3" qsCatId="simple" csTypeId="urn:microsoft.com/office/officeart/2005/8/colors/colorful4" csCatId="colorful" phldr="1"/>
      <dgm:spPr/>
      <dgm:t>
        <a:bodyPr/>
        <a:lstStyle/>
        <a:p>
          <a:endParaRPr lang="es-ES"/>
        </a:p>
      </dgm:t>
    </dgm:pt>
    <dgm:pt modelId="{E374249D-6D37-EF49-A6A5-28E0A4058614}">
      <dgm:prSet phldrT="[Texto]"/>
      <dgm:spPr/>
      <dgm:t>
        <a:bodyPr/>
        <a:lstStyle/>
        <a:p>
          <a:r>
            <a:rPr lang="es-ES" dirty="0"/>
            <a:t>Mecanizado de alta velocidad HSM</a:t>
          </a:r>
        </a:p>
      </dgm:t>
    </dgm:pt>
    <dgm:pt modelId="{DA41BA47-94CC-E04F-8B8D-00BF493081B1}" type="parTrans" cxnId="{91BCEF88-D8AA-D14F-85F8-3B37386C9DAC}">
      <dgm:prSet/>
      <dgm:spPr/>
      <dgm:t>
        <a:bodyPr/>
        <a:lstStyle/>
        <a:p>
          <a:endParaRPr lang="es-ES"/>
        </a:p>
      </dgm:t>
    </dgm:pt>
    <dgm:pt modelId="{B0B72E68-B19B-D246-B28A-78C066A3536A}" type="sibTrans" cxnId="{91BCEF88-D8AA-D14F-85F8-3B37386C9DAC}">
      <dgm:prSet/>
      <dgm:spPr/>
      <dgm:t>
        <a:bodyPr/>
        <a:lstStyle/>
        <a:p>
          <a:endParaRPr lang="es-ES"/>
        </a:p>
      </dgm:t>
    </dgm:pt>
    <dgm:pt modelId="{A2438DB7-6985-E447-B405-3253642115E9}">
      <dgm:prSet phldrT="[Texto]"/>
      <dgm:spPr/>
      <dgm:t>
        <a:bodyPr/>
        <a:lstStyle/>
        <a:p>
          <a:r>
            <a:rPr lang="es-ES" dirty="0" err="1"/>
            <a:t>Dry</a:t>
          </a:r>
          <a:r>
            <a:rPr lang="es-ES" dirty="0"/>
            <a:t> </a:t>
          </a:r>
          <a:r>
            <a:rPr lang="es-ES" dirty="0" err="1"/>
            <a:t>Machining</a:t>
          </a:r>
          <a:r>
            <a:rPr lang="es-ES" dirty="0"/>
            <a:t> </a:t>
          </a:r>
        </a:p>
      </dgm:t>
    </dgm:pt>
    <dgm:pt modelId="{87F47F37-EA23-6F45-A726-63A2A651495B}" type="parTrans" cxnId="{620AFBE7-87E4-914E-B03E-E22F6509B6A9}">
      <dgm:prSet/>
      <dgm:spPr/>
      <dgm:t>
        <a:bodyPr/>
        <a:lstStyle/>
        <a:p>
          <a:endParaRPr lang="es-ES"/>
        </a:p>
      </dgm:t>
    </dgm:pt>
    <dgm:pt modelId="{A98D792E-23C3-5944-8448-B7D03D6E62C4}" type="sibTrans" cxnId="{620AFBE7-87E4-914E-B03E-E22F6509B6A9}">
      <dgm:prSet/>
      <dgm:spPr/>
      <dgm:t>
        <a:bodyPr/>
        <a:lstStyle/>
        <a:p>
          <a:endParaRPr lang="es-ES"/>
        </a:p>
      </dgm:t>
    </dgm:pt>
    <dgm:pt modelId="{F64D2CFD-0F3D-404F-B5CF-ED446D4ADB47}">
      <dgm:prSet phldrT="[Texto]"/>
      <dgm:spPr/>
      <dgm:t>
        <a:bodyPr/>
        <a:lstStyle/>
        <a:p>
          <a:r>
            <a:rPr lang="es-ES" dirty="0"/>
            <a:t>Mecanizado asistido con aire comprimido</a:t>
          </a:r>
        </a:p>
      </dgm:t>
    </dgm:pt>
    <dgm:pt modelId="{D2E57838-57BD-1341-93F3-CA4C78E7ED2B}" type="parTrans" cxnId="{50BDA0E0-CBDE-1B44-A25E-67CA91C9C8DB}">
      <dgm:prSet/>
      <dgm:spPr/>
      <dgm:t>
        <a:bodyPr/>
        <a:lstStyle/>
        <a:p>
          <a:endParaRPr lang="es-ES"/>
        </a:p>
      </dgm:t>
    </dgm:pt>
    <dgm:pt modelId="{F6E40DFE-EACC-A641-B690-6E365B52A5DA}" type="sibTrans" cxnId="{50BDA0E0-CBDE-1B44-A25E-67CA91C9C8DB}">
      <dgm:prSet/>
      <dgm:spPr/>
      <dgm:t>
        <a:bodyPr/>
        <a:lstStyle/>
        <a:p>
          <a:endParaRPr lang="es-ES"/>
        </a:p>
      </dgm:t>
    </dgm:pt>
    <dgm:pt modelId="{938A6D0A-A619-5C4C-87A8-66736AB707FB}" type="pres">
      <dgm:prSet presAssocID="{8A2D64D8-0D2B-0247-AAAC-5F47659FD01E}" presName="linearFlow" presStyleCnt="0">
        <dgm:presLayoutVars>
          <dgm:dir/>
          <dgm:resizeHandles val="exact"/>
        </dgm:presLayoutVars>
      </dgm:prSet>
      <dgm:spPr/>
    </dgm:pt>
    <dgm:pt modelId="{3F29776B-BCFE-594E-BB11-B855E4F243B8}" type="pres">
      <dgm:prSet presAssocID="{E374249D-6D37-EF49-A6A5-28E0A4058614}" presName="composite" presStyleCnt="0"/>
      <dgm:spPr/>
    </dgm:pt>
    <dgm:pt modelId="{0FCA2ACB-C61C-364F-A44C-3C63C339DF76}" type="pres">
      <dgm:prSet presAssocID="{E374249D-6D37-EF49-A6A5-28E0A4058614}"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dgm:spPr>
    </dgm:pt>
    <dgm:pt modelId="{BDB81530-2552-DA4F-B3DD-E927919D73F3}" type="pres">
      <dgm:prSet presAssocID="{E374249D-6D37-EF49-A6A5-28E0A4058614}" presName="txShp" presStyleLbl="node1" presStyleIdx="0" presStyleCnt="3">
        <dgm:presLayoutVars>
          <dgm:bulletEnabled val="1"/>
        </dgm:presLayoutVars>
      </dgm:prSet>
      <dgm:spPr/>
    </dgm:pt>
    <dgm:pt modelId="{7BFE6304-D7B3-6E45-AA31-9E45C1234E2B}" type="pres">
      <dgm:prSet presAssocID="{B0B72E68-B19B-D246-B28A-78C066A3536A}" presName="spacing" presStyleCnt="0"/>
      <dgm:spPr/>
    </dgm:pt>
    <dgm:pt modelId="{9A84347C-437C-244B-B7D4-B3FDAEE6513F}" type="pres">
      <dgm:prSet presAssocID="{A2438DB7-6985-E447-B405-3253642115E9}" presName="composite" presStyleCnt="0"/>
      <dgm:spPr/>
    </dgm:pt>
    <dgm:pt modelId="{784FD642-133F-E641-8B12-B0BA95392B1F}" type="pres">
      <dgm:prSet presAssocID="{A2438DB7-6985-E447-B405-3253642115E9}"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4089CB52-1F6A-D749-B5FE-B3F1916AA1BF}" type="pres">
      <dgm:prSet presAssocID="{A2438DB7-6985-E447-B405-3253642115E9}" presName="txShp" presStyleLbl="node1" presStyleIdx="1" presStyleCnt="3">
        <dgm:presLayoutVars>
          <dgm:bulletEnabled val="1"/>
        </dgm:presLayoutVars>
      </dgm:prSet>
      <dgm:spPr/>
    </dgm:pt>
    <dgm:pt modelId="{EE700F77-D968-D14C-B5D8-06EDB62C73BA}" type="pres">
      <dgm:prSet presAssocID="{A98D792E-23C3-5944-8448-B7D03D6E62C4}" presName="spacing" presStyleCnt="0"/>
      <dgm:spPr/>
    </dgm:pt>
    <dgm:pt modelId="{33891D73-9E03-644C-A857-AEA03FAF5978}" type="pres">
      <dgm:prSet presAssocID="{F64D2CFD-0F3D-404F-B5CF-ED446D4ADB47}" presName="composite" presStyleCnt="0"/>
      <dgm:spPr/>
    </dgm:pt>
    <dgm:pt modelId="{EA60C107-51AF-D44B-85FF-E33A63B25E14}" type="pres">
      <dgm:prSet presAssocID="{F64D2CFD-0F3D-404F-B5CF-ED446D4ADB47}"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8000" r="-38000"/>
          </a:stretch>
        </a:blipFill>
      </dgm:spPr>
    </dgm:pt>
    <dgm:pt modelId="{AA9E7FC5-7BC9-084E-83A4-76116002C072}" type="pres">
      <dgm:prSet presAssocID="{F64D2CFD-0F3D-404F-B5CF-ED446D4ADB47}" presName="txShp" presStyleLbl="node1" presStyleIdx="2" presStyleCnt="3">
        <dgm:presLayoutVars>
          <dgm:bulletEnabled val="1"/>
        </dgm:presLayoutVars>
      </dgm:prSet>
      <dgm:spPr/>
    </dgm:pt>
  </dgm:ptLst>
  <dgm:cxnLst>
    <dgm:cxn modelId="{C4CEE31C-AFB3-F949-ACFE-47ED125B6E5E}" type="presOf" srcId="{8A2D64D8-0D2B-0247-AAAC-5F47659FD01E}" destId="{938A6D0A-A619-5C4C-87A8-66736AB707FB}" srcOrd="0" destOrd="0" presId="urn:microsoft.com/office/officeart/2005/8/layout/vList3"/>
    <dgm:cxn modelId="{5765C033-0350-AF49-8CFE-E4677F689DE7}" type="presOf" srcId="{E374249D-6D37-EF49-A6A5-28E0A4058614}" destId="{BDB81530-2552-DA4F-B3DD-E927919D73F3}" srcOrd="0" destOrd="0" presId="urn:microsoft.com/office/officeart/2005/8/layout/vList3"/>
    <dgm:cxn modelId="{E3149388-87D6-8846-8A60-7E919B857ABF}" type="presOf" srcId="{F64D2CFD-0F3D-404F-B5CF-ED446D4ADB47}" destId="{AA9E7FC5-7BC9-084E-83A4-76116002C072}" srcOrd="0" destOrd="0" presId="urn:microsoft.com/office/officeart/2005/8/layout/vList3"/>
    <dgm:cxn modelId="{91BCEF88-D8AA-D14F-85F8-3B37386C9DAC}" srcId="{8A2D64D8-0D2B-0247-AAAC-5F47659FD01E}" destId="{E374249D-6D37-EF49-A6A5-28E0A4058614}" srcOrd="0" destOrd="0" parTransId="{DA41BA47-94CC-E04F-8B8D-00BF493081B1}" sibTransId="{B0B72E68-B19B-D246-B28A-78C066A3536A}"/>
    <dgm:cxn modelId="{346A38CC-F415-6840-A68E-E6478AE9CFB8}" type="presOf" srcId="{A2438DB7-6985-E447-B405-3253642115E9}" destId="{4089CB52-1F6A-D749-B5FE-B3F1916AA1BF}" srcOrd="0" destOrd="0" presId="urn:microsoft.com/office/officeart/2005/8/layout/vList3"/>
    <dgm:cxn modelId="{50BDA0E0-CBDE-1B44-A25E-67CA91C9C8DB}" srcId="{8A2D64D8-0D2B-0247-AAAC-5F47659FD01E}" destId="{F64D2CFD-0F3D-404F-B5CF-ED446D4ADB47}" srcOrd="2" destOrd="0" parTransId="{D2E57838-57BD-1341-93F3-CA4C78E7ED2B}" sibTransId="{F6E40DFE-EACC-A641-B690-6E365B52A5DA}"/>
    <dgm:cxn modelId="{620AFBE7-87E4-914E-B03E-E22F6509B6A9}" srcId="{8A2D64D8-0D2B-0247-AAAC-5F47659FD01E}" destId="{A2438DB7-6985-E447-B405-3253642115E9}" srcOrd="1" destOrd="0" parTransId="{87F47F37-EA23-6F45-A726-63A2A651495B}" sibTransId="{A98D792E-23C3-5944-8448-B7D03D6E62C4}"/>
    <dgm:cxn modelId="{D5D641C9-D5F1-FA43-A713-BAE37E5E4E2D}" type="presParOf" srcId="{938A6D0A-A619-5C4C-87A8-66736AB707FB}" destId="{3F29776B-BCFE-594E-BB11-B855E4F243B8}" srcOrd="0" destOrd="0" presId="urn:microsoft.com/office/officeart/2005/8/layout/vList3"/>
    <dgm:cxn modelId="{73A11D87-15DA-0C47-8EB8-898FDA2563C0}" type="presParOf" srcId="{3F29776B-BCFE-594E-BB11-B855E4F243B8}" destId="{0FCA2ACB-C61C-364F-A44C-3C63C339DF76}" srcOrd="0" destOrd="0" presId="urn:microsoft.com/office/officeart/2005/8/layout/vList3"/>
    <dgm:cxn modelId="{4B35BB02-6784-1142-AE29-58D46795ABF4}" type="presParOf" srcId="{3F29776B-BCFE-594E-BB11-B855E4F243B8}" destId="{BDB81530-2552-DA4F-B3DD-E927919D73F3}" srcOrd="1" destOrd="0" presId="urn:microsoft.com/office/officeart/2005/8/layout/vList3"/>
    <dgm:cxn modelId="{639CC528-968E-B04C-9D08-1FDBA67AA642}" type="presParOf" srcId="{938A6D0A-A619-5C4C-87A8-66736AB707FB}" destId="{7BFE6304-D7B3-6E45-AA31-9E45C1234E2B}" srcOrd="1" destOrd="0" presId="urn:microsoft.com/office/officeart/2005/8/layout/vList3"/>
    <dgm:cxn modelId="{6D456F0E-F0FF-5E49-98E8-8720C3A12389}" type="presParOf" srcId="{938A6D0A-A619-5C4C-87A8-66736AB707FB}" destId="{9A84347C-437C-244B-B7D4-B3FDAEE6513F}" srcOrd="2" destOrd="0" presId="urn:microsoft.com/office/officeart/2005/8/layout/vList3"/>
    <dgm:cxn modelId="{84DDAD3E-D89C-4144-8067-4ECE912473F7}" type="presParOf" srcId="{9A84347C-437C-244B-B7D4-B3FDAEE6513F}" destId="{784FD642-133F-E641-8B12-B0BA95392B1F}" srcOrd="0" destOrd="0" presId="urn:microsoft.com/office/officeart/2005/8/layout/vList3"/>
    <dgm:cxn modelId="{19DE3C64-9E19-8A44-8007-773D17C10857}" type="presParOf" srcId="{9A84347C-437C-244B-B7D4-B3FDAEE6513F}" destId="{4089CB52-1F6A-D749-B5FE-B3F1916AA1BF}" srcOrd="1" destOrd="0" presId="urn:microsoft.com/office/officeart/2005/8/layout/vList3"/>
    <dgm:cxn modelId="{8E9B2CE3-A400-2646-B670-3E0A5438BDE3}" type="presParOf" srcId="{938A6D0A-A619-5C4C-87A8-66736AB707FB}" destId="{EE700F77-D968-D14C-B5D8-06EDB62C73BA}" srcOrd="3" destOrd="0" presId="urn:microsoft.com/office/officeart/2005/8/layout/vList3"/>
    <dgm:cxn modelId="{DBE89CF3-DE1A-0549-A973-280F99434796}" type="presParOf" srcId="{938A6D0A-A619-5C4C-87A8-66736AB707FB}" destId="{33891D73-9E03-644C-A857-AEA03FAF5978}" srcOrd="4" destOrd="0" presId="urn:microsoft.com/office/officeart/2005/8/layout/vList3"/>
    <dgm:cxn modelId="{5FA1722D-5974-C145-AB00-C9C475E1BF29}" type="presParOf" srcId="{33891D73-9E03-644C-A857-AEA03FAF5978}" destId="{EA60C107-51AF-D44B-85FF-E33A63B25E14}" srcOrd="0" destOrd="0" presId="urn:microsoft.com/office/officeart/2005/8/layout/vList3"/>
    <dgm:cxn modelId="{FCD1281C-819B-1747-ACC8-FEBDB36279BB}" type="presParOf" srcId="{33891D73-9E03-644C-A857-AEA03FAF5978}" destId="{AA9E7FC5-7BC9-084E-83A4-76116002C07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50ACF-5228-45AB-9947-1D77F922EEBF}">
      <dsp:nvSpPr>
        <dsp:cNvPr id="0" name=""/>
        <dsp:cNvSpPr/>
      </dsp:nvSpPr>
      <dsp:spPr>
        <a:xfrm rot="10800000">
          <a:off x="3021823" y="486586"/>
          <a:ext cx="7998060" cy="5199027"/>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6720" tIns="133350" rIns="248920" bIns="133350" numCol="1" spcCol="1270" anchor="t" anchorCtr="0">
          <a:noAutofit/>
        </a:bodyPr>
        <a:lstStyle/>
        <a:p>
          <a:pPr marL="0" lvl="0" indent="0" algn="l" defTabSz="1555750">
            <a:lnSpc>
              <a:spcPct val="90000"/>
            </a:lnSpc>
            <a:spcBef>
              <a:spcPct val="0"/>
            </a:spcBef>
            <a:spcAft>
              <a:spcPct val="35000"/>
            </a:spcAft>
            <a:buNone/>
          </a:pPr>
          <a:r>
            <a:rPr lang="es-EC" sz="3500" kern="1200" dirty="0"/>
            <a:t>Contenido</a:t>
          </a:r>
          <a:endParaRPr lang="es-MX" sz="3500" kern="1200" dirty="0"/>
        </a:p>
        <a:p>
          <a:pPr marL="228600" lvl="1" indent="-228600" algn="l" defTabSz="1200150">
            <a:lnSpc>
              <a:spcPct val="90000"/>
            </a:lnSpc>
            <a:spcBef>
              <a:spcPct val="0"/>
            </a:spcBef>
            <a:spcAft>
              <a:spcPct val="15000"/>
            </a:spcAft>
            <a:buChar char="•"/>
          </a:pPr>
          <a:r>
            <a:rPr lang="es-EC" sz="2700" kern="1200" dirty="0"/>
            <a:t>Hipótesis</a:t>
          </a:r>
          <a:endParaRPr lang="es-MX" sz="2700" kern="1200" dirty="0"/>
        </a:p>
        <a:p>
          <a:pPr marL="228600" lvl="1" indent="-228600" algn="l" defTabSz="1200150">
            <a:lnSpc>
              <a:spcPct val="90000"/>
            </a:lnSpc>
            <a:spcBef>
              <a:spcPct val="0"/>
            </a:spcBef>
            <a:spcAft>
              <a:spcPct val="15000"/>
            </a:spcAft>
            <a:buChar char="•"/>
          </a:pPr>
          <a:r>
            <a:rPr lang="es-EC" sz="2700" kern="1200" dirty="0"/>
            <a:t>Objetivos</a:t>
          </a:r>
          <a:endParaRPr lang="es-MX" sz="2700" kern="1200" dirty="0"/>
        </a:p>
        <a:p>
          <a:pPr marL="228600" lvl="1" indent="-228600" algn="l" defTabSz="1200150">
            <a:lnSpc>
              <a:spcPct val="90000"/>
            </a:lnSpc>
            <a:spcBef>
              <a:spcPct val="0"/>
            </a:spcBef>
            <a:spcAft>
              <a:spcPct val="15000"/>
            </a:spcAft>
            <a:buChar char="•"/>
          </a:pPr>
          <a:r>
            <a:rPr lang="es-EC" sz="2700" kern="1200" dirty="0"/>
            <a:t>Justificación e Importancia</a:t>
          </a:r>
          <a:endParaRPr lang="es-MX" sz="2700" kern="1200" dirty="0"/>
        </a:p>
        <a:p>
          <a:pPr marL="228600" lvl="1" indent="-228600" algn="l" defTabSz="1200150">
            <a:lnSpc>
              <a:spcPct val="90000"/>
            </a:lnSpc>
            <a:spcBef>
              <a:spcPct val="0"/>
            </a:spcBef>
            <a:spcAft>
              <a:spcPct val="15000"/>
            </a:spcAft>
            <a:buChar char="•"/>
          </a:pPr>
          <a:r>
            <a:rPr lang="es-EC" sz="2700" kern="1200" dirty="0"/>
            <a:t>Antecedentes</a:t>
          </a:r>
          <a:endParaRPr lang="es-MX" sz="2700" kern="1200" dirty="0"/>
        </a:p>
        <a:p>
          <a:pPr marL="228600" lvl="1" indent="-228600" algn="l" defTabSz="1200150">
            <a:lnSpc>
              <a:spcPct val="90000"/>
            </a:lnSpc>
            <a:spcBef>
              <a:spcPct val="0"/>
            </a:spcBef>
            <a:spcAft>
              <a:spcPct val="15000"/>
            </a:spcAft>
            <a:buChar char="•"/>
          </a:pPr>
          <a:r>
            <a:rPr lang="es-EC" sz="2700" kern="1200" dirty="0"/>
            <a:t>Estado de conocimiento</a:t>
          </a:r>
          <a:endParaRPr lang="es-MX" sz="2700" kern="1200" dirty="0"/>
        </a:p>
        <a:p>
          <a:pPr marL="228600" lvl="1" indent="-228600" algn="l" defTabSz="1200150">
            <a:lnSpc>
              <a:spcPct val="90000"/>
            </a:lnSpc>
            <a:spcBef>
              <a:spcPct val="0"/>
            </a:spcBef>
            <a:spcAft>
              <a:spcPct val="15000"/>
            </a:spcAft>
            <a:buChar char="•"/>
          </a:pPr>
          <a:r>
            <a:rPr lang="es-EC" sz="2700" kern="1200" dirty="0"/>
            <a:t>Desarrollo del experimento</a:t>
          </a:r>
          <a:endParaRPr lang="es-MX" sz="2700" kern="1200" dirty="0"/>
        </a:p>
        <a:p>
          <a:pPr marL="228600" lvl="1" indent="-228600" algn="l" defTabSz="1200150">
            <a:lnSpc>
              <a:spcPct val="90000"/>
            </a:lnSpc>
            <a:spcBef>
              <a:spcPct val="0"/>
            </a:spcBef>
            <a:spcAft>
              <a:spcPct val="15000"/>
            </a:spcAft>
            <a:buChar char="•"/>
          </a:pPr>
          <a:r>
            <a:rPr lang="es-EC" sz="2700" kern="1200" dirty="0"/>
            <a:t>Análisis de resultados y estadístico</a:t>
          </a:r>
          <a:endParaRPr lang="es-MX" sz="2700" kern="1200" dirty="0"/>
        </a:p>
        <a:p>
          <a:pPr marL="228600" lvl="1" indent="-228600" algn="l" defTabSz="1200150">
            <a:lnSpc>
              <a:spcPct val="90000"/>
            </a:lnSpc>
            <a:spcBef>
              <a:spcPct val="0"/>
            </a:spcBef>
            <a:spcAft>
              <a:spcPct val="15000"/>
            </a:spcAft>
            <a:buChar char="•"/>
          </a:pPr>
          <a:r>
            <a:rPr lang="es-EC" sz="2700" kern="1200" dirty="0"/>
            <a:t>Conclusiones y recomendaciones</a:t>
          </a:r>
          <a:endParaRPr lang="es-MX" sz="2700" kern="1200" dirty="0"/>
        </a:p>
      </dsp:txBody>
      <dsp:txXfrm rot="10800000">
        <a:off x="4321580" y="486586"/>
        <a:ext cx="6698303" cy="5199027"/>
      </dsp:txXfrm>
    </dsp:sp>
    <dsp:sp modelId="{23E64F45-CD9D-4A3B-9300-674D276AB39F}">
      <dsp:nvSpPr>
        <dsp:cNvPr id="0" name=""/>
        <dsp:cNvSpPr/>
      </dsp:nvSpPr>
      <dsp:spPr>
        <a:xfrm>
          <a:off x="1007274" y="1071550"/>
          <a:ext cx="4029098" cy="402909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7E0CB-7B52-524A-8F46-4B14DD325311}">
      <dsp:nvSpPr>
        <dsp:cNvPr id="0" name=""/>
        <dsp:cNvSpPr/>
      </dsp:nvSpPr>
      <dsp:spPr>
        <a:xfrm>
          <a:off x="3525962" y="35559"/>
          <a:ext cx="1194154" cy="119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t>Mecanizado </a:t>
          </a:r>
        </a:p>
      </dsp:txBody>
      <dsp:txXfrm>
        <a:off x="3525962" y="35559"/>
        <a:ext cx="1194154" cy="1194154"/>
      </dsp:txXfrm>
    </dsp:sp>
    <dsp:sp modelId="{314CADA9-2601-774C-B060-BBDBFE1D8D9B}">
      <dsp:nvSpPr>
        <dsp:cNvPr id="0" name=""/>
        <dsp:cNvSpPr/>
      </dsp:nvSpPr>
      <dsp:spPr>
        <a:xfrm>
          <a:off x="711919" y="415"/>
          <a:ext cx="4483475" cy="4483475"/>
        </a:xfrm>
        <a:prstGeom prst="circularArrow">
          <a:avLst>
            <a:gd name="adj1" fmla="val 5194"/>
            <a:gd name="adj2" fmla="val 335446"/>
            <a:gd name="adj3" fmla="val 21295146"/>
            <a:gd name="adj4" fmla="val 19764570"/>
            <a:gd name="adj5" fmla="val 6059"/>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F6B5B33-A5E3-AE43-B332-91EBB2C1EFF1}">
      <dsp:nvSpPr>
        <dsp:cNvPr id="0" name=""/>
        <dsp:cNvSpPr/>
      </dsp:nvSpPr>
      <dsp:spPr>
        <a:xfrm>
          <a:off x="4248680" y="2259857"/>
          <a:ext cx="1194154" cy="119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t>Pieza</a:t>
          </a:r>
        </a:p>
      </dsp:txBody>
      <dsp:txXfrm>
        <a:off x="4248680" y="2259857"/>
        <a:ext cx="1194154" cy="1194154"/>
      </dsp:txXfrm>
    </dsp:sp>
    <dsp:sp modelId="{F6C28498-7688-4E41-8F4B-09BD2B98DBFA}">
      <dsp:nvSpPr>
        <dsp:cNvPr id="0" name=""/>
        <dsp:cNvSpPr/>
      </dsp:nvSpPr>
      <dsp:spPr>
        <a:xfrm>
          <a:off x="711919" y="415"/>
          <a:ext cx="4483475" cy="4483475"/>
        </a:xfrm>
        <a:prstGeom prst="circularArrow">
          <a:avLst>
            <a:gd name="adj1" fmla="val 5194"/>
            <a:gd name="adj2" fmla="val 335446"/>
            <a:gd name="adj3" fmla="val 4016672"/>
            <a:gd name="adj4" fmla="val 2251620"/>
            <a:gd name="adj5" fmla="val 6059"/>
          </a:avLst>
        </a:prstGeom>
        <a:gradFill rotWithShape="0">
          <a:gsLst>
            <a:gs pos="0">
              <a:schemeClr val="accent4">
                <a:hueOff val="2450223"/>
                <a:satOff val="-10194"/>
                <a:lumOff val="2402"/>
                <a:alphaOff val="0"/>
                <a:satMod val="103000"/>
                <a:lumMod val="102000"/>
                <a:tint val="94000"/>
              </a:schemeClr>
            </a:gs>
            <a:gs pos="50000">
              <a:schemeClr val="accent4">
                <a:hueOff val="2450223"/>
                <a:satOff val="-10194"/>
                <a:lumOff val="2402"/>
                <a:alphaOff val="0"/>
                <a:satMod val="110000"/>
                <a:lumMod val="100000"/>
                <a:shade val="100000"/>
              </a:schemeClr>
            </a:gs>
            <a:gs pos="100000">
              <a:schemeClr val="accent4">
                <a:hueOff val="2450223"/>
                <a:satOff val="-10194"/>
                <a:lumOff val="24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17596F0-D6AB-4045-A163-37F54B05B300}">
      <dsp:nvSpPr>
        <dsp:cNvPr id="0" name=""/>
        <dsp:cNvSpPr/>
      </dsp:nvSpPr>
      <dsp:spPr>
        <a:xfrm>
          <a:off x="2356579" y="3634549"/>
          <a:ext cx="1194154" cy="119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t>Viruta</a:t>
          </a:r>
        </a:p>
      </dsp:txBody>
      <dsp:txXfrm>
        <a:off x="2356579" y="3634549"/>
        <a:ext cx="1194154" cy="1194154"/>
      </dsp:txXfrm>
    </dsp:sp>
    <dsp:sp modelId="{456EA3F6-DF69-D148-A152-8D0B3EF76537}">
      <dsp:nvSpPr>
        <dsp:cNvPr id="0" name=""/>
        <dsp:cNvSpPr/>
      </dsp:nvSpPr>
      <dsp:spPr>
        <a:xfrm>
          <a:off x="711919" y="415"/>
          <a:ext cx="4483475" cy="4483475"/>
        </a:xfrm>
        <a:prstGeom prst="circularArrow">
          <a:avLst>
            <a:gd name="adj1" fmla="val 5194"/>
            <a:gd name="adj2" fmla="val 335446"/>
            <a:gd name="adj3" fmla="val 8212934"/>
            <a:gd name="adj4" fmla="val 6447882"/>
            <a:gd name="adj5" fmla="val 6059"/>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E0CD26C-8844-EE44-B179-7FDAB0413185}">
      <dsp:nvSpPr>
        <dsp:cNvPr id="0" name=""/>
        <dsp:cNvSpPr/>
      </dsp:nvSpPr>
      <dsp:spPr>
        <a:xfrm>
          <a:off x="464478" y="2259857"/>
          <a:ext cx="1194154" cy="119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t>Reciclaje de viruta</a:t>
          </a:r>
        </a:p>
      </dsp:txBody>
      <dsp:txXfrm>
        <a:off x="464478" y="2259857"/>
        <a:ext cx="1194154" cy="1194154"/>
      </dsp:txXfrm>
    </dsp:sp>
    <dsp:sp modelId="{1EB0F91B-71D0-7E49-B918-BBC0F96BDD4C}">
      <dsp:nvSpPr>
        <dsp:cNvPr id="0" name=""/>
        <dsp:cNvSpPr/>
      </dsp:nvSpPr>
      <dsp:spPr>
        <a:xfrm>
          <a:off x="711919" y="415"/>
          <a:ext cx="4483475" cy="4483475"/>
        </a:xfrm>
        <a:prstGeom prst="circularArrow">
          <a:avLst>
            <a:gd name="adj1" fmla="val 5194"/>
            <a:gd name="adj2" fmla="val 335446"/>
            <a:gd name="adj3" fmla="val 12299985"/>
            <a:gd name="adj4" fmla="val 10769408"/>
            <a:gd name="adj5" fmla="val 6059"/>
          </a:avLst>
        </a:prstGeom>
        <a:gradFill rotWithShape="0">
          <a:gsLst>
            <a:gs pos="0">
              <a:schemeClr val="accent4">
                <a:hueOff val="7350668"/>
                <a:satOff val="-30583"/>
                <a:lumOff val="7206"/>
                <a:alphaOff val="0"/>
                <a:satMod val="103000"/>
                <a:lumMod val="102000"/>
                <a:tint val="94000"/>
              </a:schemeClr>
            </a:gs>
            <a:gs pos="50000">
              <a:schemeClr val="accent4">
                <a:hueOff val="7350668"/>
                <a:satOff val="-30583"/>
                <a:lumOff val="7206"/>
                <a:alphaOff val="0"/>
                <a:satMod val="110000"/>
                <a:lumMod val="100000"/>
                <a:shade val="100000"/>
              </a:schemeClr>
            </a:gs>
            <a:gs pos="100000">
              <a:schemeClr val="accent4">
                <a:hueOff val="7350668"/>
                <a:satOff val="-30583"/>
                <a:lumOff val="72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6407E42-03F3-3C47-986B-DC28DC04C0A1}">
      <dsp:nvSpPr>
        <dsp:cNvPr id="0" name=""/>
        <dsp:cNvSpPr/>
      </dsp:nvSpPr>
      <dsp:spPr>
        <a:xfrm>
          <a:off x="1187197" y="35559"/>
          <a:ext cx="1194154" cy="119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t>Material nuevo</a:t>
          </a:r>
        </a:p>
      </dsp:txBody>
      <dsp:txXfrm>
        <a:off x="1187197" y="35559"/>
        <a:ext cx="1194154" cy="1194154"/>
      </dsp:txXfrm>
    </dsp:sp>
    <dsp:sp modelId="{C47B066D-2989-DC49-8A8C-EF12D0F5479D}">
      <dsp:nvSpPr>
        <dsp:cNvPr id="0" name=""/>
        <dsp:cNvSpPr/>
      </dsp:nvSpPr>
      <dsp:spPr>
        <a:xfrm>
          <a:off x="711919" y="415"/>
          <a:ext cx="4483475" cy="4483475"/>
        </a:xfrm>
        <a:prstGeom prst="circularArrow">
          <a:avLst>
            <a:gd name="adj1" fmla="val 5194"/>
            <a:gd name="adj2" fmla="val 335446"/>
            <a:gd name="adj3" fmla="val 16867654"/>
            <a:gd name="adj4" fmla="val 15196900"/>
            <a:gd name="adj5" fmla="val 6059"/>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A7046-ECDC-9946-AAFE-72E72DE7BAE7}">
      <dsp:nvSpPr>
        <dsp:cNvPr id="0" name=""/>
        <dsp:cNvSpPr/>
      </dsp:nvSpPr>
      <dsp:spPr>
        <a:xfrm>
          <a:off x="698532" y="0"/>
          <a:ext cx="7916707" cy="4057131"/>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E50B592D-686D-1D43-9F95-BF48F86EF7B7}">
      <dsp:nvSpPr>
        <dsp:cNvPr id="0" name=""/>
        <dsp:cNvSpPr/>
      </dsp:nvSpPr>
      <dsp:spPr>
        <a:xfrm>
          <a:off x="0" y="1217139"/>
          <a:ext cx="2794131" cy="1622852"/>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Diseño del sistema</a:t>
          </a:r>
        </a:p>
        <a:p>
          <a:pPr marL="114300" lvl="1" indent="-114300" algn="l" defTabSz="533400">
            <a:lnSpc>
              <a:spcPct val="90000"/>
            </a:lnSpc>
            <a:spcBef>
              <a:spcPct val="0"/>
            </a:spcBef>
            <a:spcAft>
              <a:spcPct val="15000"/>
            </a:spcAft>
            <a:buChar char="•"/>
          </a:pPr>
          <a:r>
            <a:rPr lang="es-ES" sz="1200" kern="1200" dirty="0">
              <a:latin typeface="Times New Roman" panose="02020603050405020304" pitchFamily="18" charset="0"/>
              <a:cs typeface="Times New Roman" panose="02020603050405020304" pitchFamily="18" charset="0"/>
            </a:rPr>
            <a:t>Identificar factores que afectan la característica de calidad</a:t>
          </a:r>
        </a:p>
        <a:p>
          <a:pPr marL="114300" lvl="1" indent="-114300" algn="l" defTabSz="533400">
            <a:lnSpc>
              <a:spcPct val="90000"/>
            </a:lnSpc>
            <a:spcBef>
              <a:spcPct val="0"/>
            </a:spcBef>
            <a:spcAft>
              <a:spcPct val="15000"/>
            </a:spcAft>
            <a:buChar char="•"/>
          </a:pPr>
          <a:r>
            <a:rPr lang="es-ES" sz="1200" kern="1200" dirty="0">
              <a:latin typeface="Times New Roman" panose="02020603050405020304" pitchFamily="18" charset="0"/>
              <a:cs typeface="Times New Roman" panose="02020603050405020304" pitchFamily="18" charset="0"/>
            </a:rPr>
            <a:t>Determinar niveles adecuados</a:t>
          </a:r>
        </a:p>
        <a:p>
          <a:pPr marL="57150" lvl="1" indent="-57150" algn="l" defTabSz="177800">
            <a:lnSpc>
              <a:spcPct val="90000"/>
            </a:lnSpc>
            <a:spcBef>
              <a:spcPct val="0"/>
            </a:spcBef>
            <a:spcAft>
              <a:spcPct val="15000"/>
            </a:spcAft>
            <a:buChar char="•"/>
          </a:pPr>
          <a:endParaRPr lang="es-ES" sz="400" kern="1200"/>
        </a:p>
      </dsp:txBody>
      <dsp:txXfrm>
        <a:off x="79221" y="1296360"/>
        <a:ext cx="2635689" cy="1464410"/>
      </dsp:txXfrm>
    </dsp:sp>
    <dsp:sp modelId="{4C6CC280-FB73-7842-9938-61D8F40EAF1A}">
      <dsp:nvSpPr>
        <dsp:cNvPr id="0" name=""/>
        <dsp:cNvSpPr/>
      </dsp:nvSpPr>
      <dsp:spPr>
        <a:xfrm>
          <a:off x="3259820" y="1217139"/>
          <a:ext cx="2794131" cy="1622852"/>
        </a:xfrm>
        <a:prstGeom prst="round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Diseño de parámetros</a:t>
          </a:r>
        </a:p>
        <a:p>
          <a:pPr marL="114300" lvl="1" indent="-114300" algn="l" defTabSz="533400">
            <a:lnSpc>
              <a:spcPct val="90000"/>
            </a:lnSpc>
            <a:spcBef>
              <a:spcPct val="0"/>
            </a:spcBef>
            <a:spcAft>
              <a:spcPct val="15000"/>
            </a:spcAft>
            <a:buChar char="•"/>
          </a:pPr>
          <a:r>
            <a:rPr lang="es-ES" sz="1200" kern="1200" dirty="0">
              <a:latin typeface="Times New Roman" panose="02020603050405020304" pitchFamily="18" charset="0"/>
              <a:cs typeface="Times New Roman" panose="02020603050405020304" pitchFamily="18" charset="0"/>
            </a:rPr>
            <a:t>Escoger un arreglo ortogonal (OA)</a:t>
          </a:r>
        </a:p>
        <a:p>
          <a:pPr marL="114300" lvl="1" indent="-114300" algn="l" defTabSz="533400">
            <a:lnSpc>
              <a:spcPct val="90000"/>
            </a:lnSpc>
            <a:spcBef>
              <a:spcPct val="0"/>
            </a:spcBef>
            <a:spcAft>
              <a:spcPct val="15000"/>
            </a:spcAft>
            <a:buChar char="•"/>
          </a:pPr>
          <a:r>
            <a:rPr lang="es-ES" sz="1200" kern="1200" dirty="0">
              <a:latin typeface="Times New Roman" panose="02020603050405020304" pitchFamily="18" charset="0"/>
              <a:cs typeface="Times New Roman" panose="02020603050405020304" pitchFamily="18" charset="0"/>
            </a:rPr>
            <a:t>Asignación de factores</a:t>
          </a:r>
        </a:p>
        <a:p>
          <a:pPr marL="114300" lvl="1" indent="-114300" algn="l" defTabSz="533400">
            <a:lnSpc>
              <a:spcPct val="90000"/>
            </a:lnSpc>
            <a:spcBef>
              <a:spcPct val="0"/>
            </a:spcBef>
            <a:spcAft>
              <a:spcPct val="15000"/>
            </a:spcAft>
            <a:buChar char="•"/>
          </a:pPr>
          <a:r>
            <a:rPr lang="es-ES" sz="1200" kern="1200" dirty="0">
              <a:latin typeface="Times New Roman" panose="02020603050405020304" pitchFamily="18" charset="0"/>
              <a:cs typeface="Times New Roman" panose="02020603050405020304" pitchFamily="18" charset="0"/>
            </a:rPr>
            <a:t>Realizar experimento</a:t>
          </a:r>
        </a:p>
        <a:p>
          <a:pPr marL="114300" lvl="1" indent="-114300" algn="l" defTabSz="533400">
            <a:lnSpc>
              <a:spcPct val="90000"/>
            </a:lnSpc>
            <a:spcBef>
              <a:spcPct val="0"/>
            </a:spcBef>
            <a:spcAft>
              <a:spcPct val="15000"/>
            </a:spcAft>
            <a:buChar char="•"/>
          </a:pPr>
          <a:r>
            <a:rPr lang="es-ES" sz="1200" kern="1200" dirty="0">
              <a:latin typeface="Times New Roman" panose="02020603050405020304" pitchFamily="18" charset="0"/>
              <a:cs typeface="Times New Roman" panose="02020603050405020304" pitchFamily="18" charset="0"/>
            </a:rPr>
            <a:t>Analizar datos</a:t>
          </a:r>
        </a:p>
        <a:p>
          <a:pPr marL="114300" lvl="1" indent="-114300" algn="l" defTabSz="533400">
            <a:lnSpc>
              <a:spcPct val="90000"/>
            </a:lnSpc>
            <a:spcBef>
              <a:spcPct val="0"/>
            </a:spcBef>
            <a:spcAft>
              <a:spcPct val="15000"/>
            </a:spcAft>
            <a:buChar char="•"/>
          </a:pPr>
          <a:r>
            <a:rPr lang="es-ES" sz="1200" kern="1200" dirty="0">
              <a:latin typeface="Times New Roman" panose="02020603050405020304" pitchFamily="18" charset="0"/>
              <a:cs typeface="Times New Roman" panose="02020603050405020304" pitchFamily="18" charset="0"/>
            </a:rPr>
            <a:t>Realizar confirmación experimental</a:t>
          </a:r>
        </a:p>
      </dsp:txBody>
      <dsp:txXfrm>
        <a:off x="3339041" y="1296360"/>
        <a:ext cx="2635689" cy="1464410"/>
      </dsp:txXfrm>
    </dsp:sp>
    <dsp:sp modelId="{58AA639E-798D-A74E-875A-946496285E1A}">
      <dsp:nvSpPr>
        <dsp:cNvPr id="0" name=""/>
        <dsp:cNvSpPr/>
      </dsp:nvSpPr>
      <dsp:spPr>
        <a:xfrm>
          <a:off x="6519641" y="1217139"/>
          <a:ext cx="2794131" cy="1622852"/>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Diseño de tolerancias</a:t>
          </a:r>
        </a:p>
        <a:p>
          <a:pPr marL="114300" lvl="1" indent="-114300" algn="l" defTabSz="533400">
            <a:lnSpc>
              <a:spcPct val="90000"/>
            </a:lnSpc>
            <a:spcBef>
              <a:spcPct val="0"/>
            </a:spcBef>
            <a:spcAft>
              <a:spcPct val="15000"/>
            </a:spcAft>
            <a:buChar char="•"/>
          </a:pPr>
          <a:r>
            <a:rPr lang="es-ES" sz="1200" kern="1200" dirty="0">
              <a:latin typeface="Times New Roman" panose="02020603050405020304" pitchFamily="18" charset="0"/>
              <a:cs typeface="Times New Roman" panose="02020603050405020304" pitchFamily="18" charset="0"/>
            </a:rPr>
            <a:t>Determinar los intervalos de confianza</a:t>
          </a:r>
        </a:p>
      </dsp:txBody>
      <dsp:txXfrm>
        <a:off x="6598862" y="1296360"/>
        <a:ext cx="2635689" cy="14644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89E55-D83B-4220-A761-F027AD124541}">
      <dsp:nvSpPr>
        <dsp:cNvPr id="0" name=""/>
        <dsp:cNvSpPr/>
      </dsp:nvSpPr>
      <dsp:spPr>
        <a:xfrm>
          <a:off x="-6501421" y="-1002235"/>
          <a:ext cx="7800024" cy="7800024"/>
        </a:xfrm>
        <a:prstGeom prst="blockArc">
          <a:avLst>
            <a:gd name="adj1" fmla="val 18900000"/>
            <a:gd name="adj2" fmla="val 2700000"/>
            <a:gd name="adj3" fmla="val 277"/>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18BEA5-F113-448E-9C92-A243BC69A3F6}">
      <dsp:nvSpPr>
        <dsp:cNvPr id="0" name=""/>
        <dsp:cNvSpPr/>
      </dsp:nvSpPr>
      <dsp:spPr>
        <a:xfrm>
          <a:off x="1065367" y="666350"/>
          <a:ext cx="10054141" cy="19788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4191"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La trayectoria en las estrategias de mecanizado, es un parámetro que influye en los tiempos de operación, donde se determinó que la EMT con  los parámetros A</a:t>
          </a:r>
          <a:r>
            <a:rPr lang="es-EC" sz="2000" kern="1200" baseline="-25000" dirty="0">
              <a:latin typeface="Times New Roman" panose="02020603050405020304" pitchFamily="18" charset="0"/>
              <a:cs typeface="Times New Roman" panose="02020603050405020304" pitchFamily="18" charset="0"/>
            </a:rPr>
            <a:t>2</a:t>
          </a:r>
          <a:r>
            <a:rPr lang="es-EC" sz="2000" kern="1200" dirty="0">
              <a:latin typeface="Times New Roman" panose="02020603050405020304" pitchFamily="18" charset="0"/>
              <a:cs typeface="Times New Roman" panose="02020603050405020304" pitchFamily="18" charset="0"/>
            </a:rPr>
            <a:t> B</a:t>
          </a:r>
          <a:r>
            <a:rPr lang="es-EC" sz="2000" kern="1200" baseline="-25000" dirty="0">
              <a:latin typeface="Times New Roman" panose="02020603050405020304" pitchFamily="18" charset="0"/>
              <a:cs typeface="Times New Roman" panose="02020603050405020304" pitchFamily="18" charset="0"/>
            </a:rPr>
            <a:t>3</a:t>
          </a:r>
          <a:r>
            <a:rPr lang="es-EC" sz="2000" kern="1200" dirty="0">
              <a:latin typeface="Times New Roman" panose="02020603050405020304" pitchFamily="18" charset="0"/>
              <a:cs typeface="Times New Roman" panose="02020603050405020304" pitchFamily="18" charset="0"/>
            </a:rPr>
            <a:t> C</a:t>
          </a:r>
          <a:r>
            <a:rPr lang="es-EC" sz="2000" kern="1200" baseline="-25000" dirty="0">
              <a:latin typeface="Times New Roman" panose="02020603050405020304" pitchFamily="18" charset="0"/>
              <a:cs typeface="Times New Roman" panose="02020603050405020304" pitchFamily="18" charset="0"/>
            </a:rPr>
            <a:t>3 </a:t>
          </a:r>
          <a:r>
            <a:rPr lang="es-EC" sz="2000" kern="1200" dirty="0">
              <a:latin typeface="Times New Roman" panose="02020603050405020304" pitchFamily="18" charset="0"/>
              <a:cs typeface="Times New Roman" panose="02020603050405020304" pitchFamily="18" charset="0"/>
            </a:rPr>
            <a:t>obtuvo un tiempo de 14 segundos, frente a la EMC con un tiempo de 212 segundos con la configuración A</a:t>
          </a:r>
          <a:r>
            <a:rPr lang="es-EC" sz="2000" kern="1200" baseline="-25000" dirty="0">
              <a:latin typeface="Times New Roman" panose="02020603050405020304" pitchFamily="18" charset="0"/>
              <a:cs typeface="Times New Roman" panose="02020603050405020304" pitchFamily="18" charset="0"/>
            </a:rPr>
            <a:t>1</a:t>
          </a:r>
          <a:r>
            <a:rPr lang="es-EC" sz="2000" kern="1200" dirty="0">
              <a:latin typeface="Times New Roman" panose="02020603050405020304" pitchFamily="18" charset="0"/>
              <a:cs typeface="Times New Roman" panose="02020603050405020304" pitchFamily="18" charset="0"/>
            </a:rPr>
            <a:t> B</a:t>
          </a:r>
          <a:r>
            <a:rPr lang="es-EC" sz="2000" kern="1200" baseline="-25000" dirty="0">
              <a:latin typeface="Times New Roman" panose="02020603050405020304" pitchFamily="18" charset="0"/>
              <a:cs typeface="Times New Roman" panose="02020603050405020304" pitchFamily="18" charset="0"/>
            </a:rPr>
            <a:t>3</a:t>
          </a:r>
          <a:r>
            <a:rPr lang="es-EC" sz="2000" kern="1200" dirty="0">
              <a:latin typeface="Times New Roman" panose="02020603050405020304" pitchFamily="18" charset="0"/>
              <a:cs typeface="Times New Roman" panose="02020603050405020304" pitchFamily="18" charset="0"/>
            </a:rPr>
            <a:t> C</a:t>
          </a:r>
          <a:r>
            <a:rPr lang="es-EC" sz="2000" kern="1200" baseline="-25000" dirty="0">
              <a:latin typeface="Times New Roman" panose="02020603050405020304" pitchFamily="18" charset="0"/>
              <a:cs typeface="Times New Roman" panose="02020603050405020304" pitchFamily="18" charset="0"/>
            </a:rPr>
            <a:t>3</a:t>
          </a:r>
          <a:r>
            <a:rPr lang="es-EC" sz="2000" kern="1200" dirty="0">
              <a:latin typeface="Times New Roman" panose="02020603050405020304" pitchFamily="18" charset="0"/>
              <a:cs typeface="Times New Roman" panose="02020603050405020304" pitchFamily="18" charset="0"/>
            </a:rPr>
            <a:t>. Existe reducción mínima del 88.48% con una velocidad de corte de 800 m/min y un avance por diente de 0.25 mm/diente y un tiempo de reducción máximo del 93.27% con una velocidad de corte de 1000 m/min y un avance por diente de 0.35 mm/diente.</a:t>
          </a:r>
          <a:endParaRPr lang="es-MX" sz="2000" kern="1200" dirty="0"/>
        </a:p>
      </dsp:txBody>
      <dsp:txXfrm>
        <a:off x="1065367" y="666350"/>
        <a:ext cx="10054141" cy="1978877"/>
      </dsp:txXfrm>
    </dsp:sp>
    <dsp:sp modelId="{0F4CE252-F1A6-4F44-B452-438DF451B073}">
      <dsp:nvSpPr>
        <dsp:cNvPr id="0" name=""/>
        <dsp:cNvSpPr/>
      </dsp:nvSpPr>
      <dsp:spPr>
        <a:xfrm>
          <a:off x="30571" y="620993"/>
          <a:ext cx="2069592" cy="206959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4E12C0-E8E8-401E-A553-513458CC2EDC}">
      <dsp:nvSpPr>
        <dsp:cNvPr id="0" name=""/>
        <dsp:cNvSpPr/>
      </dsp:nvSpPr>
      <dsp:spPr>
        <a:xfrm>
          <a:off x="1076226" y="3311927"/>
          <a:ext cx="10054141" cy="165567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4191"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Por el análisis de regresión en la configuración A</a:t>
          </a:r>
          <a:r>
            <a:rPr lang="es-EC" sz="2000" kern="1200" baseline="-25000" dirty="0">
              <a:latin typeface="Times New Roman" panose="02020603050405020304" pitchFamily="18" charset="0"/>
              <a:cs typeface="Times New Roman" panose="02020603050405020304" pitchFamily="18" charset="0"/>
            </a:rPr>
            <a:t>2</a:t>
          </a:r>
          <a:r>
            <a:rPr lang="es-EC" sz="2000" kern="1200" dirty="0">
              <a:latin typeface="Times New Roman" panose="02020603050405020304" pitchFamily="18" charset="0"/>
              <a:cs typeface="Times New Roman" panose="02020603050405020304" pitchFamily="18" charset="0"/>
            </a:rPr>
            <a:t> B</a:t>
          </a:r>
          <a:r>
            <a:rPr lang="es-EC" sz="2000" kern="1200" baseline="-25000" dirty="0">
              <a:latin typeface="Times New Roman" panose="02020603050405020304" pitchFamily="18" charset="0"/>
              <a:cs typeface="Times New Roman" panose="02020603050405020304" pitchFamily="18" charset="0"/>
            </a:rPr>
            <a:t>3</a:t>
          </a:r>
          <a:r>
            <a:rPr lang="es-EC" sz="2000" kern="1200" dirty="0">
              <a:latin typeface="Times New Roman" panose="02020603050405020304" pitchFamily="18" charset="0"/>
              <a:cs typeface="Times New Roman" panose="02020603050405020304" pitchFamily="18" charset="0"/>
            </a:rPr>
            <a:t> C</a:t>
          </a:r>
          <a:r>
            <a:rPr lang="es-EC" sz="2000" kern="1200" baseline="-25000" dirty="0">
              <a:latin typeface="Times New Roman" panose="02020603050405020304" pitchFamily="18" charset="0"/>
              <a:cs typeface="Times New Roman" panose="02020603050405020304" pitchFamily="18" charset="0"/>
            </a:rPr>
            <a:t>3</a:t>
          </a:r>
          <a:r>
            <a:rPr lang="es-EC" sz="2000" kern="1200" dirty="0">
              <a:latin typeface="Times New Roman" panose="02020603050405020304" pitchFamily="18" charset="0"/>
              <a:cs typeface="Times New Roman" panose="02020603050405020304" pitchFamily="18" charset="0"/>
            </a:rPr>
            <a:t> un error de 1.34% además en un parámetro  </a:t>
          </a:r>
          <a:r>
            <a:rPr lang="es-MX" sz="2000" kern="1200" dirty="0">
              <a:latin typeface="Times New Roman" panose="02020603050405020304" pitchFamily="18" charset="0"/>
              <a:cs typeface="Times New Roman" panose="02020603050405020304" pitchFamily="18" charset="0"/>
            </a:rPr>
            <a:t>A</a:t>
          </a:r>
          <a:r>
            <a:rPr lang="es-MX" sz="2000" kern="1200" baseline="-25000" dirty="0">
              <a:latin typeface="Times New Roman" panose="02020603050405020304" pitchFamily="18" charset="0"/>
              <a:cs typeface="Times New Roman" panose="02020603050405020304" pitchFamily="18" charset="0"/>
            </a:rPr>
            <a:t>2</a:t>
          </a:r>
          <a:r>
            <a:rPr lang="es-MX" sz="2000" kern="1200" dirty="0">
              <a:latin typeface="Times New Roman" panose="02020603050405020304" pitchFamily="18" charset="0"/>
              <a:cs typeface="Times New Roman" panose="02020603050405020304" pitchFamily="18" charset="0"/>
            </a:rPr>
            <a:t> B</a:t>
          </a:r>
          <a:r>
            <a:rPr lang="es-MX" sz="2000" kern="1200" baseline="-25000" dirty="0">
              <a:latin typeface="Times New Roman" panose="02020603050405020304" pitchFamily="18" charset="0"/>
              <a:cs typeface="Times New Roman" panose="02020603050405020304" pitchFamily="18" charset="0"/>
            </a:rPr>
            <a:t>2</a:t>
          </a:r>
          <a:r>
            <a:rPr lang="es-MX" sz="2000" kern="1200" dirty="0">
              <a:latin typeface="Times New Roman" panose="02020603050405020304" pitchFamily="18" charset="0"/>
              <a:cs typeface="Times New Roman" panose="02020603050405020304" pitchFamily="18" charset="0"/>
            </a:rPr>
            <a:t> C</a:t>
          </a:r>
          <a:r>
            <a:rPr lang="es-MX" sz="2000" kern="1200" baseline="-25000" dirty="0">
              <a:latin typeface="Times New Roman" panose="02020603050405020304" pitchFamily="18" charset="0"/>
              <a:cs typeface="Times New Roman" panose="02020603050405020304" pitchFamily="18" charset="0"/>
            </a:rPr>
            <a:t>2</a:t>
          </a:r>
          <a:r>
            <a:rPr lang="es-MX" sz="2000" kern="1200" dirty="0">
              <a:latin typeface="Times New Roman" panose="02020603050405020304" pitchFamily="18" charset="0"/>
              <a:cs typeface="Times New Roman" panose="02020603050405020304" pitchFamily="18" charset="0"/>
            </a:rPr>
            <a:t> un error del 3.38 % en la temperatura experimental y predicción. Para la tiempo en la misma combinación  </a:t>
          </a:r>
          <a:r>
            <a:rPr lang="es-EC" sz="2000" kern="1200" dirty="0">
              <a:latin typeface="Times New Roman" panose="02020603050405020304" pitchFamily="18" charset="0"/>
              <a:cs typeface="Times New Roman" panose="02020603050405020304" pitchFamily="18" charset="0"/>
            </a:rPr>
            <a:t>A</a:t>
          </a:r>
          <a:r>
            <a:rPr lang="es-EC" sz="2000" kern="1200" baseline="-25000" dirty="0">
              <a:latin typeface="Times New Roman" panose="02020603050405020304" pitchFamily="18" charset="0"/>
              <a:cs typeface="Times New Roman" panose="02020603050405020304" pitchFamily="18" charset="0"/>
            </a:rPr>
            <a:t>2</a:t>
          </a:r>
          <a:r>
            <a:rPr lang="es-EC" sz="2000" kern="1200" dirty="0">
              <a:latin typeface="Times New Roman" panose="02020603050405020304" pitchFamily="18" charset="0"/>
              <a:cs typeface="Times New Roman" panose="02020603050405020304" pitchFamily="18" charset="0"/>
            </a:rPr>
            <a:t> B</a:t>
          </a:r>
          <a:r>
            <a:rPr lang="es-EC" sz="2000" kern="1200" baseline="-25000" dirty="0">
              <a:latin typeface="Times New Roman" panose="02020603050405020304" pitchFamily="18" charset="0"/>
              <a:cs typeface="Times New Roman" panose="02020603050405020304" pitchFamily="18" charset="0"/>
            </a:rPr>
            <a:t>3</a:t>
          </a:r>
          <a:r>
            <a:rPr lang="es-EC" sz="2000" kern="1200" dirty="0">
              <a:latin typeface="Times New Roman" panose="02020603050405020304" pitchFamily="18" charset="0"/>
              <a:cs typeface="Times New Roman" panose="02020603050405020304" pitchFamily="18" charset="0"/>
            </a:rPr>
            <a:t> C</a:t>
          </a:r>
          <a:r>
            <a:rPr lang="es-EC" sz="2000" kern="1200" baseline="-25000" dirty="0">
              <a:latin typeface="Times New Roman" panose="02020603050405020304" pitchFamily="18" charset="0"/>
              <a:cs typeface="Times New Roman" panose="02020603050405020304" pitchFamily="18" charset="0"/>
            </a:rPr>
            <a:t>3</a:t>
          </a:r>
          <a:r>
            <a:rPr lang="es-EC" sz="2000" kern="1200" dirty="0">
              <a:latin typeface="Times New Roman" panose="02020603050405020304" pitchFamily="18" charset="0"/>
              <a:cs typeface="Times New Roman" panose="02020603050405020304" pitchFamily="18" charset="0"/>
            </a:rPr>
            <a:t>un error del 1.92 % con en error en los valores </a:t>
          </a:r>
          <a:r>
            <a:rPr lang="es-MX" sz="2000" kern="1200" dirty="0">
              <a:latin typeface="Times New Roman" panose="02020603050405020304" pitchFamily="18" charset="0"/>
              <a:cs typeface="Times New Roman" panose="02020603050405020304" pitchFamily="18" charset="0"/>
            </a:rPr>
            <a:t>A</a:t>
          </a:r>
          <a:r>
            <a:rPr lang="es-MX" sz="2000" kern="1200" baseline="-25000" dirty="0">
              <a:latin typeface="Times New Roman" panose="02020603050405020304" pitchFamily="18" charset="0"/>
              <a:cs typeface="Times New Roman" panose="02020603050405020304" pitchFamily="18" charset="0"/>
            </a:rPr>
            <a:t>2</a:t>
          </a:r>
          <a:r>
            <a:rPr lang="es-MX" sz="2000" kern="1200" dirty="0">
              <a:latin typeface="Times New Roman" panose="02020603050405020304" pitchFamily="18" charset="0"/>
              <a:cs typeface="Times New Roman" panose="02020603050405020304" pitchFamily="18" charset="0"/>
            </a:rPr>
            <a:t> B</a:t>
          </a:r>
          <a:r>
            <a:rPr lang="es-MX" sz="2000" kern="1200" baseline="-25000" dirty="0">
              <a:latin typeface="Times New Roman" panose="02020603050405020304" pitchFamily="18" charset="0"/>
              <a:cs typeface="Times New Roman" panose="02020603050405020304" pitchFamily="18" charset="0"/>
            </a:rPr>
            <a:t>2</a:t>
          </a:r>
          <a:r>
            <a:rPr lang="es-MX" sz="2000" kern="1200" dirty="0">
              <a:latin typeface="Times New Roman" panose="02020603050405020304" pitchFamily="18" charset="0"/>
              <a:cs typeface="Times New Roman" panose="02020603050405020304" pitchFamily="18" charset="0"/>
            </a:rPr>
            <a:t> C</a:t>
          </a:r>
          <a:r>
            <a:rPr lang="es-MX" sz="2000" kern="1200" baseline="-25000" dirty="0">
              <a:latin typeface="Times New Roman" panose="02020603050405020304" pitchFamily="18" charset="0"/>
              <a:cs typeface="Times New Roman" panose="02020603050405020304" pitchFamily="18" charset="0"/>
            </a:rPr>
            <a:t>2</a:t>
          </a:r>
          <a:r>
            <a:rPr lang="es-MX" sz="2000" kern="1200" dirty="0">
              <a:latin typeface="Times New Roman" panose="02020603050405020304" pitchFamily="18" charset="0"/>
              <a:cs typeface="Times New Roman" panose="02020603050405020304" pitchFamily="18" charset="0"/>
            </a:rPr>
            <a:t> de 4.94%. Siendo ambas ecuaciones una buena aproximación matemática del diseño de experimentos frente a la realidad. </a:t>
          </a:r>
          <a:endParaRPr lang="es-MX" sz="2000" kern="1200" dirty="0"/>
        </a:p>
      </dsp:txBody>
      <dsp:txXfrm>
        <a:off x="1076226" y="3311927"/>
        <a:ext cx="10054141" cy="1655673"/>
      </dsp:txXfrm>
    </dsp:sp>
    <dsp:sp modelId="{10B14C15-641C-46AB-A251-67A12393380B}">
      <dsp:nvSpPr>
        <dsp:cNvPr id="0" name=""/>
        <dsp:cNvSpPr/>
      </dsp:nvSpPr>
      <dsp:spPr>
        <a:xfrm>
          <a:off x="30571" y="3104968"/>
          <a:ext cx="2069592" cy="2069592"/>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05116-FD02-4133-974E-F9DD06C0C663}">
      <dsp:nvSpPr>
        <dsp:cNvPr id="0" name=""/>
        <dsp:cNvSpPr/>
      </dsp:nvSpPr>
      <dsp:spPr>
        <a:xfrm>
          <a:off x="-7514544" y="-1157702"/>
          <a:ext cx="9014836" cy="9014836"/>
        </a:xfrm>
        <a:prstGeom prst="blockArc">
          <a:avLst>
            <a:gd name="adj1" fmla="val 18900000"/>
            <a:gd name="adj2" fmla="val 2700000"/>
            <a:gd name="adj3" fmla="val 240"/>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B1D1B5-D8EE-4D57-B8EA-CE1182E7A263}">
      <dsp:nvSpPr>
        <dsp:cNvPr id="0" name=""/>
        <dsp:cNvSpPr/>
      </dsp:nvSpPr>
      <dsp:spPr>
        <a:xfrm>
          <a:off x="1231523" y="957080"/>
          <a:ext cx="9813239" cy="191389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9153" tIns="48260" rIns="48260" bIns="48260" numCol="1" spcCol="1270" anchor="ctr" anchorCtr="0">
          <a:noAutofit/>
        </a:bodyPr>
        <a:lstStyle/>
        <a:p>
          <a:pPr marL="0" lvl="0" indent="0" algn="l" defTabSz="844550">
            <a:lnSpc>
              <a:spcPct val="90000"/>
            </a:lnSpc>
            <a:spcBef>
              <a:spcPct val="0"/>
            </a:spcBef>
            <a:spcAft>
              <a:spcPct val="35000"/>
            </a:spcAft>
            <a:buNone/>
          </a:pPr>
          <a:r>
            <a:rPr lang="es-EC" sz="1900" kern="1200" dirty="0">
              <a:latin typeface="Times New Roman" panose="02020603050405020304" pitchFamily="18" charset="0"/>
              <a:cs typeface="Times New Roman" panose="02020603050405020304" pitchFamily="18" charset="0"/>
            </a:rPr>
            <a:t>Se presenta una optimización en la herramienta de corte ya que el fabricante recomienda una profundidad radial de 1.25 mm y una velocidad de avance de 4800 mm/min, pero en este estudio empleando la estrategia de mecanizado adaptativa, se mejoró los parámetros a 2.5 mm incrementándose un 100%, además de un aumento en la velocidad de avance avance a 17825.4  mm/min incrementándose 271.36%. La estrategia trocidal no presentó rebaba o quemaduras en la herramienta de corte durante los ensayos.</a:t>
          </a:r>
          <a:endParaRPr lang="es-MX" sz="1900" kern="1200" dirty="0"/>
        </a:p>
      </dsp:txBody>
      <dsp:txXfrm>
        <a:off x="1231523" y="957080"/>
        <a:ext cx="9813239" cy="1913893"/>
      </dsp:txXfrm>
    </dsp:sp>
    <dsp:sp modelId="{0F0388C7-6108-458D-962E-2432DD3C59A9}">
      <dsp:nvSpPr>
        <dsp:cNvPr id="0" name=""/>
        <dsp:cNvSpPr/>
      </dsp:nvSpPr>
      <dsp:spPr>
        <a:xfrm>
          <a:off x="35339" y="717844"/>
          <a:ext cx="2392367" cy="239236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0E9F1D-47EA-4EAE-9669-FE79AC317C12}">
      <dsp:nvSpPr>
        <dsp:cNvPr id="0" name=""/>
        <dsp:cNvSpPr/>
      </dsp:nvSpPr>
      <dsp:spPr>
        <a:xfrm>
          <a:off x="1231523" y="3828457"/>
          <a:ext cx="9813239" cy="191389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9153" tIns="48260" rIns="48260" bIns="48260" numCol="1" spcCol="1270" anchor="ctr" anchorCtr="0">
          <a:noAutofit/>
        </a:bodyPr>
        <a:lstStyle/>
        <a:p>
          <a:pPr marL="0" lvl="0" indent="0" algn="l" defTabSz="844550">
            <a:lnSpc>
              <a:spcPct val="90000"/>
            </a:lnSpc>
            <a:spcBef>
              <a:spcPct val="0"/>
            </a:spcBef>
            <a:spcAft>
              <a:spcPct val="35000"/>
            </a:spcAft>
            <a:buNone/>
          </a:pPr>
          <a:r>
            <a:rPr lang="es-EC" sz="1900" kern="1200" dirty="0">
              <a:latin typeface="Times New Roman" panose="02020603050405020304" pitchFamily="18" charset="0"/>
              <a:cs typeface="Times New Roman" panose="02020603050405020304" pitchFamily="18" charset="0"/>
            </a:rPr>
            <a:t>De acuerdo a los análisis estadísticos ANOVA del tiempo y temperatura, establece valores de </a:t>
          </a:r>
          <a14:m xmlns:a14="http://schemas.microsoft.com/office/drawing/2010/main">
            <m:oMath xmlns:m="http://schemas.openxmlformats.org/officeDocument/2006/math">
              <m:r>
                <a:rPr lang="es-EC" sz="1900" i="1" kern="1200">
                  <a:latin typeface="Cambria Math" panose="02040503050406030204" pitchFamily="18" charset="0"/>
                </a:rPr>
                <m:t>𝑃</m:t>
              </m:r>
              <m:r>
                <a:rPr lang="es-EC" sz="1900" i="1" kern="1200">
                  <a:latin typeface="Cambria Math" panose="02040503050406030204" pitchFamily="18" charset="0"/>
                </a:rPr>
                <m:t>&lt;0.05</m:t>
              </m:r>
            </m:oMath>
          </a14:m>
          <a:r>
            <a:rPr lang="es-EC" sz="1900" kern="1200" dirty="0">
              <a:latin typeface="Times New Roman" panose="02020603050405020304" pitchFamily="18" charset="0"/>
              <a:cs typeface="Times New Roman" panose="02020603050405020304" pitchFamily="18" charset="0"/>
            </a:rPr>
            <a:t> significando que es improbable que los datos se deban al azar, además representa que el estudio es fiable. Es probable obtener valores semejantes al realizar el experimento bajo los mismos parámetros de estudio. </a:t>
          </a:r>
          <a:endParaRPr lang="es-MX" sz="1900" kern="1200" dirty="0"/>
        </a:p>
      </dsp:txBody>
      <dsp:txXfrm>
        <a:off x="1231523" y="3828457"/>
        <a:ext cx="9813239" cy="1913893"/>
      </dsp:txXfrm>
    </dsp:sp>
    <dsp:sp modelId="{7E1B89C8-FA9C-46C2-833C-6AC287F7C248}">
      <dsp:nvSpPr>
        <dsp:cNvPr id="0" name=""/>
        <dsp:cNvSpPr/>
      </dsp:nvSpPr>
      <dsp:spPr>
        <a:xfrm>
          <a:off x="35339" y="3589220"/>
          <a:ext cx="2392367" cy="2392367"/>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05116-FD02-4133-974E-F9DD06C0C663}">
      <dsp:nvSpPr>
        <dsp:cNvPr id="0" name=""/>
        <dsp:cNvSpPr/>
      </dsp:nvSpPr>
      <dsp:spPr>
        <a:xfrm>
          <a:off x="-7514544" y="-1157702"/>
          <a:ext cx="9014836" cy="9014836"/>
        </a:xfrm>
        <a:prstGeom prst="blockArc">
          <a:avLst>
            <a:gd name="adj1" fmla="val 18900000"/>
            <a:gd name="adj2" fmla="val 2700000"/>
            <a:gd name="adj3" fmla="val 240"/>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B1D1B5-D8EE-4D57-B8EA-CE1182E7A263}">
      <dsp:nvSpPr>
        <dsp:cNvPr id="0" name=""/>
        <dsp:cNvSpPr/>
      </dsp:nvSpPr>
      <dsp:spPr>
        <a:xfrm>
          <a:off x="1231523" y="957080"/>
          <a:ext cx="9813239" cy="191389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9153" tIns="40640" rIns="40640" bIns="40640" numCol="1" spcCol="1270" anchor="ctr" anchorCtr="0">
          <a:noAutofit/>
        </a:bodyPr>
        <a:lstStyle/>
        <a:p>
          <a:pPr marL="0" lvl="0" indent="0" algn="l" defTabSz="711200">
            <a:lnSpc>
              <a:spcPct val="90000"/>
            </a:lnSpc>
            <a:spcBef>
              <a:spcPct val="0"/>
            </a:spcBef>
            <a:spcAft>
              <a:spcPct val="35000"/>
            </a:spcAft>
            <a:buNone/>
          </a:pPr>
          <a:r>
            <a:rPr lang="es-ES_tradnl" sz="1600" kern="1200" dirty="0"/>
            <a:t>En el proceso de los ensayos mediante la estrategia de mecanizado trocoidal y convencional sin uso de refrigerantes que contaminen la viruta presentan buen acabado, sin embotar la herramienta de corte en ambos casos, sin dejar rebaba en ninguna de las probetas del experimento, hubo una correcta evacuación de la viruta logrando estabilizar la temperatura de la herramienta de corte a 25 </a:t>
          </a:r>
          <a:r>
            <a:rPr lang="es-ES_tradnl" sz="1600" kern="1200" dirty="0" err="1"/>
            <a:t>ºC</a:t>
          </a:r>
          <a:endParaRPr lang="es-MX" sz="1600" kern="1200" dirty="0"/>
        </a:p>
      </dsp:txBody>
      <dsp:txXfrm>
        <a:off x="1231523" y="957080"/>
        <a:ext cx="9813239" cy="1913893"/>
      </dsp:txXfrm>
    </dsp:sp>
    <dsp:sp modelId="{0F0388C7-6108-458D-962E-2432DD3C59A9}">
      <dsp:nvSpPr>
        <dsp:cNvPr id="0" name=""/>
        <dsp:cNvSpPr/>
      </dsp:nvSpPr>
      <dsp:spPr>
        <a:xfrm>
          <a:off x="35339" y="717844"/>
          <a:ext cx="2392367" cy="239236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0E9F1D-47EA-4EAE-9669-FE79AC317C12}">
      <dsp:nvSpPr>
        <dsp:cNvPr id="0" name=""/>
        <dsp:cNvSpPr/>
      </dsp:nvSpPr>
      <dsp:spPr>
        <a:xfrm>
          <a:off x="1231523" y="3828457"/>
          <a:ext cx="9813239" cy="191389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9153" tIns="40640" rIns="40640" bIns="40640" numCol="1" spcCol="1270" anchor="ctr" anchorCtr="0">
          <a:noAutofit/>
        </a:bodyPr>
        <a:lstStyle/>
        <a:p>
          <a:pPr marL="0" lvl="0" indent="0" algn="l" defTabSz="711200">
            <a:lnSpc>
              <a:spcPct val="90000"/>
            </a:lnSpc>
            <a:spcBef>
              <a:spcPct val="0"/>
            </a:spcBef>
            <a:spcAft>
              <a:spcPct val="35000"/>
            </a:spcAft>
            <a:buFont typeface="Symbol" pitchFamily="2" charset="2"/>
            <a:buNone/>
          </a:pPr>
          <a:r>
            <a:rPr lang="es-ES_tradnl" sz="1600" kern="1200" dirty="0"/>
            <a:t>Mediante la experimentación con la metodología Taguchi se obtuvieron los parámetros óptimos de mecanizado disminuyendo el tiempo y llegando a una estabilidad de la temperatura en 25º C en la herramienta de corte con la combinación de los parámetros A2B3C3: estrategia de mecanizado trocoidal con velocidad de corte de 1000 m/min, con un avance por diente de 0.35 mm/diente. Con esta configuración de mecanizado el comportamiento del tiempo y de la temperatura es de carácter decreciente , tal como las curvas del Dr. Salomón lo describen, que a mayor velocidad de corte la temperatura desciende hasta estabilizarse.</a:t>
          </a:r>
          <a:endParaRPr lang="es-MX" sz="1600" kern="1200" dirty="0"/>
        </a:p>
      </dsp:txBody>
      <dsp:txXfrm>
        <a:off x="1231523" y="3828457"/>
        <a:ext cx="9813239" cy="1913893"/>
      </dsp:txXfrm>
    </dsp:sp>
    <dsp:sp modelId="{7E1B89C8-FA9C-46C2-833C-6AC287F7C248}">
      <dsp:nvSpPr>
        <dsp:cNvPr id="0" name=""/>
        <dsp:cNvSpPr/>
      </dsp:nvSpPr>
      <dsp:spPr>
        <a:xfrm>
          <a:off x="35339" y="3589220"/>
          <a:ext cx="2392367" cy="2392367"/>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0A8BA-FCF9-4264-B9C0-6BB76608C34E}">
      <dsp:nvSpPr>
        <dsp:cNvPr id="0" name=""/>
        <dsp:cNvSpPr/>
      </dsp:nvSpPr>
      <dsp:spPr>
        <a:xfrm rot="10800000">
          <a:off x="3018159" y="540"/>
          <a:ext cx="10728196" cy="126377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7292" tIns="72390" rIns="135128" bIns="72390" numCol="1" spcCol="1270" anchor="ctr" anchorCtr="0">
          <a:noAutofit/>
        </a:bodyPr>
        <a:lstStyle/>
        <a:p>
          <a:pPr marL="0" lvl="0" indent="0" algn="ctr" defTabSz="844550">
            <a:lnSpc>
              <a:spcPct val="90000"/>
            </a:lnSpc>
            <a:spcBef>
              <a:spcPct val="0"/>
            </a:spcBef>
            <a:spcAft>
              <a:spcPct val="35000"/>
            </a:spcAft>
            <a:buFont typeface="Symbol" pitchFamily="2" charset="2"/>
            <a:buNone/>
          </a:pPr>
          <a:r>
            <a:rPr lang="es-EC" sz="1900" kern="1200" dirty="0"/>
            <a:t>Realizar un estudio sobre el desgaste de las herramientas de diversas calidades siendo sometidas las mismas velocidades realizadas en el presente trabajo y conocer el nivel de desgaste en los filos de cada herramienta, de tal forma permita determinar su utilidad y productividad.</a:t>
          </a:r>
          <a:endParaRPr lang="es-MX" sz="1900" kern="1200" dirty="0"/>
        </a:p>
      </dsp:txBody>
      <dsp:txXfrm rot="10800000">
        <a:off x="3334104" y="540"/>
        <a:ext cx="10412251" cy="1263779"/>
      </dsp:txXfrm>
    </dsp:sp>
    <dsp:sp modelId="{750928EE-4805-41FC-B10F-6F79869517EB}">
      <dsp:nvSpPr>
        <dsp:cNvPr id="0" name=""/>
        <dsp:cNvSpPr/>
      </dsp:nvSpPr>
      <dsp:spPr>
        <a:xfrm>
          <a:off x="2386270" y="540"/>
          <a:ext cx="1263779" cy="126377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5F0F9D-1465-4A9C-8B76-B446AA98BAEF}">
      <dsp:nvSpPr>
        <dsp:cNvPr id="0" name=""/>
        <dsp:cNvSpPr/>
      </dsp:nvSpPr>
      <dsp:spPr>
        <a:xfrm rot="10800000">
          <a:off x="3018159" y="1580264"/>
          <a:ext cx="10728196" cy="126377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7292" tIns="72390" rIns="135128" bIns="72390" numCol="1" spcCol="1270" anchor="ctr" anchorCtr="0">
          <a:noAutofit/>
        </a:bodyPr>
        <a:lstStyle/>
        <a:p>
          <a:pPr marL="0" lvl="0" indent="0" algn="ctr" defTabSz="844550">
            <a:lnSpc>
              <a:spcPct val="90000"/>
            </a:lnSpc>
            <a:spcBef>
              <a:spcPct val="0"/>
            </a:spcBef>
            <a:spcAft>
              <a:spcPct val="35000"/>
            </a:spcAft>
            <a:buNone/>
          </a:pPr>
          <a:r>
            <a:rPr lang="es-EC" sz="1900" kern="1200" dirty="0"/>
            <a:t>Efectuar un estudio experimental sobre la utilidad de emplear un mecanizado convencional y trocoidal en altas velocidades con una fresa de seis labios de carburo de tunsteno y determinar su viabilidad en comparación a una de cuatro labios HSS, comparando la rugosidad del mecanizado</a:t>
          </a:r>
          <a:endParaRPr lang="es-MX" sz="1900" kern="1200" dirty="0"/>
        </a:p>
      </dsp:txBody>
      <dsp:txXfrm rot="10800000">
        <a:off x="3334104" y="1580264"/>
        <a:ext cx="10412251" cy="1263779"/>
      </dsp:txXfrm>
    </dsp:sp>
    <dsp:sp modelId="{ADAAA5FE-E0DE-4B5B-BF93-86A6D7E559DF}">
      <dsp:nvSpPr>
        <dsp:cNvPr id="0" name=""/>
        <dsp:cNvSpPr/>
      </dsp:nvSpPr>
      <dsp:spPr>
        <a:xfrm>
          <a:off x="2386270" y="1580264"/>
          <a:ext cx="1263779" cy="126377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49853C-DC0F-4035-B17A-65C10AFDC7DF}">
      <dsp:nvSpPr>
        <dsp:cNvPr id="0" name=""/>
        <dsp:cNvSpPr/>
      </dsp:nvSpPr>
      <dsp:spPr>
        <a:xfrm rot="10800000">
          <a:off x="3018159" y="3159989"/>
          <a:ext cx="10728196" cy="126377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7292" tIns="72390" rIns="135128" bIns="72390" numCol="1" spcCol="1270" anchor="ctr" anchorCtr="0">
          <a:noAutofit/>
        </a:bodyPr>
        <a:lstStyle/>
        <a:p>
          <a:pPr marL="0" lvl="0" indent="0" algn="ctr" defTabSz="844550">
            <a:lnSpc>
              <a:spcPct val="90000"/>
            </a:lnSpc>
            <a:spcBef>
              <a:spcPct val="0"/>
            </a:spcBef>
            <a:spcAft>
              <a:spcPct val="35000"/>
            </a:spcAft>
            <a:buNone/>
          </a:pPr>
          <a:r>
            <a:rPr lang="es-EC" sz="1900" kern="1200" dirty="0">
              <a:latin typeface="Times New Roman" panose="02020603050405020304" pitchFamily="18" charset="0"/>
              <a:cs typeface="Times New Roman" panose="02020603050405020304" pitchFamily="18" charset="0"/>
            </a:rPr>
            <a:t>El mecanizado en seco es amigable para el ambiente, pero es común en la industria usar refrigerante durante el proceso. Es viable realizar un estudio de transformación de procesos convencionales a dry machining.</a:t>
          </a:r>
          <a:endParaRPr lang="es-MX" sz="1900" kern="1200" dirty="0"/>
        </a:p>
      </dsp:txBody>
      <dsp:txXfrm rot="10800000">
        <a:off x="3334104" y="3159989"/>
        <a:ext cx="10412251" cy="1263779"/>
      </dsp:txXfrm>
    </dsp:sp>
    <dsp:sp modelId="{98C6A619-26C5-43F5-95D3-5F92A80D7924}">
      <dsp:nvSpPr>
        <dsp:cNvPr id="0" name=""/>
        <dsp:cNvSpPr/>
      </dsp:nvSpPr>
      <dsp:spPr>
        <a:xfrm>
          <a:off x="2386270" y="3159989"/>
          <a:ext cx="1263779" cy="126377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9E103-9861-499E-B1EA-0BDAFD2E85CD}">
      <dsp:nvSpPr>
        <dsp:cNvPr id="0" name=""/>
        <dsp:cNvSpPr/>
      </dsp:nvSpPr>
      <dsp:spPr>
        <a:xfrm>
          <a:off x="3124598" y="2859"/>
          <a:ext cx="1348520" cy="87653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tx1"/>
              </a:solidFill>
            </a:rPr>
            <a:t>Empresas Manufactureras</a:t>
          </a:r>
          <a:endParaRPr lang="es-MX" sz="1400" kern="1200" dirty="0">
            <a:solidFill>
              <a:schemeClr val="tx1"/>
            </a:solidFill>
          </a:endParaRPr>
        </a:p>
      </dsp:txBody>
      <dsp:txXfrm>
        <a:off x="3167387" y="45648"/>
        <a:ext cx="1262942" cy="790960"/>
      </dsp:txXfrm>
    </dsp:sp>
    <dsp:sp modelId="{54FAB93A-E37F-4181-A2DC-0979457474AA}">
      <dsp:nvSpPr>
        <dsp:cNvPr id="0" name=""/>
        <dsp:cNvSpPr/>
      </dsp:nvSpPr>
      <dsp:spPr>
        <a:xfrm>
          <a:off x="1735690" y="441128"/>
          <a:ext cx="4126335" cy="4126335"/>
        </a:xfrm>
        <a:custGeom>
          <a:avLst/>
          <a:gdLst/>
          <a:ahLst/>
          <a:cxnLst/>
          <a:rect l="0" t="0" r="0" b="0"/>
          <a:pathLst>
            <a:path>
              <a:moveTo>
                <a:pt x="2906662" y="180303"/>
              </a:moveTo>
              <a:arcTo wR="2063167" hR="2063167" stAng="17647900" swAng="922754"/>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1D54271-0B33-4103-A46B-9A5EB7B46140}">
      <dsp:nvSpPr>
        <dsp:cNvPr id="0" name=""/>
        <dsp:cNvSpPr/>
      </dsp:nvSpPr>
      <dsp:spPr>
        <a:xfrm>
          <a:off x="4911353" y="1034443"/>
          <a:ext cx="1348520" cy="876538"/>
        </a:xfrm>
        <a:prstGeom prst="roundRect">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tx1"/>
              </a:solidFill>
            </a:rPr>
            <a:t>Mejorar procesos productivos</a:t>
          </a:r>
          <a:endParaRPr lang="es-MX" sz="1400" kern="1200" dirty="0">
            <a:solidFill>
              <a:schemeClr val="tx1"/>
            </a:solidFill>
          </a:endParaRPr>
        </a:p>
      </dsp:txBody>
      <dsp:txXfrm>
        <a:off x="4954142" y="1077232"/>
        <a:ext cx="1262942" cy="790960"/>
      </dsp:txXfrm>
    </dsp:sp>
    <dsp:sp modelId="{99DB4E3B-003C-41A5-9AD6-C821615567C4}">
      <dsp:nvSpPr>
        <dsp:cNvPr id="0" name=""/>
        <dsp:cNvSpPr/>
      </dsp:nvSpPr>
      <dsp:spPr>
        <a:xfrm>
          <a:off x="1735690" y="441128"/>
          <a:ext cx="4126335" cy="4126335"/>
        </a:xfrm>
        <a:custGeom>
          <a:avLst/>
          <a:gdLst/>
          <a:ahLst/>
          <a:cxnLst/>
          <a:rect l="0" t="0" r="0" b="0"/>
          <a:pathLst>
            <a:path>
              <a:moveTo>
                <a:pt x="4094223" y="1700573"/>
              </a:moveTo>
              <a:arcTo wR="2063167" hR="2063167" stAng="20992675" swAng="1214650"/>
            </a:path>
          </a:pathLst>
        </a:custGeom>
        <a:noFill/>
        <a:ln w="6350" cap="flat" cmpd="sng" algn="ctr">
          <a:solidFill>
            <a:schemeClr val="accent4">
              <a:hueOff val="1960178"/>
              <a:satOff val="-8155"/>
              <a:lumOff val="1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4920B67-98AD-4EFE-B4C3-D03FE01DF732}">
      <dsp:nvSpPr>
        <dsp:cNvPr id="0" name=""/>
        <dsp:cNvSpPr/>
      </dsp:nvSpPr>
      <dsp:spPr>
        <a:xfrm>
          <a:off x="4911353" y="3097611"/>
          <a:ext cx="1348520" cy="876538"/>
        </a:xfrm>
        <a:prstGeom prst="roundRect">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tx1"/>
              </a:solidFill>
            </a:rPr>
            <a:t>Disminuir tiempos Op</a:t>
          </a:r>
          <a:endParaRPr lang="es-MX" sz="1400" kern="1200" dirty="0">
            <a:solidFill>
              <a:schemeClr val="tx1"/>
            </a:solidFill>
          </a:endParaRPr>
        </a:p>
      </dsp:txBody>
      <dsp:txXfrm>
        <a:off x="4954142" y="3140400"/>
        <a:ext cx="1262942" cy="790960"/>
      </dsp:txXfrm>
    </dsp:sp>
    <dsp:sp modelId="{B539A8A6-FACB-4AA2-AFB8-83BD9830C161}">
      <dsp:nvSpPr>
        <dsp:cNvPr id="0" name=""/>
        <dsp:cNvSpPr/>
      </dsp:nvSpPr>
      <dsp:spPr>
        <a:xfrm>
          <a:off x="1735690" y="441128"/>
          <a:ext cx="4126335" cy="4126335"/>
        </a:xfrm>
        <a:custGeom>
          <a:avLst/>
          <a:gdLst/>
          <a:ahLst/>
          <a:cxnLst/>
          <a:rect l="0" t="0" r="0" b="0"/>
          <a:pathLst>
            <a:path>
              <a:moveTo>
                <a:pt x="3375806" y="3654908"/>
              </a:moveTo>
              <a:arcTo wR="2063167" hR="2063167" stAng="3029346" swAng="922754"/>
            </a:path>
          </a:pathLst>
        </a:custGeom>
        <a:noFill/>
        <a:ln w="6350" cap="flat" cmpd="sng" algn="ctr">
          <a:solidFill>
            <a:schemeClr val="accent4">
              <a:hueOff val="3920356"/>
              <a:satOff val="-16311"/>
              <a:lumOff val="384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193DD0B-71B3-4F75-9FAD-573B87A328F0}">
      <dsp:nvSpPr>
        <dsp:cNvPr id="0" name=""/>
        <dsp:cNvSpPr/>
      </dsp:nvSpPr>
      <dsp:spPr>
        <a:xfrm>
          <a:off x="3124598" y="4129194"/>
          <a:ext cx="1348520" cy="876538"/>
        </a:xfrm>
        <a:prstGeom prst="roundRect">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tx1"/>
              </a:solidFill>
            </a:rPr>
            <a:t>Alargar vida útil en la herramienta</a:t>
          </a:r>
          <a:endParaRPr lang="es-MX" sz="1400" kern="1200" dirty="0">
            <a:solidFill>
              <a:schemeClr val="tx1"/>
            </a:solidFill>
          </a:endParaRPr>
        </a:p>
      </dsp:txBody>
      <dsp:txXfrm>
        <a:off x="3167387" y="4171983"/>
        <a:ext cx="1262942" cy="790960"/>
      </dsp:txXfrm>
    </dsp:sp>
    <dsp:sp modelId="{75793FA1-B525-46FC-BE1C-628150EE6D7C}">
      <dsp:nvSpPr>
        <dsp:cNvPr id="0" name=""/>
        <dsp:cNvSpPr/>
      </dsp:nvSpPr>
      <dsp:spPr>
        <a:xfrm>
          <a:off x="1735690" y="441128"/>
          <a:ext cx="4126335" cy="4126335"/>
        </a:xfrm>
        <a:custGeom>
          <a:avLst/>
          <a:gdLst/>
          <a:ahLst/>
          <a:cxnLst/>
          <a:rect l="0" t="0" r="0" b="0"/>
          <a:pathLst>
            <a:path>
              <a:moveTo>
                <a:pt x="1219672" y="3946031"/>
              </a:moveTo>
              <a:arcTo wR="2063167" hR="2063167" stAng="6847900" swAng="922754"/>
            </a:path>
          </a:pathLst>
        </a:custGeom>
        <a:noFill/>
        <a:ln w="6350" cap="flat" cmpd="sng" algn="ctr">
          <a:solidFill>
            <a:schemeClr val="accent4">
              <a:hueOff val="5880535"/>
              <a:satOff val="-24466"/>
              <a:lumOff val="5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46E3C0D-D459-45C8-9941-BACEFA5191FC}">
      <dsp:nvSpPr>
        <dsp:cNvPr id="0" name=""/>
        <dsp:cNvSpPr/>
      </dsp:nvSpPr>
      <dsp:spPr>
        <a:xfrm>
          <a:off x="1337842" y="3097611"/>
          <a:ext cx="1348520" cy="876538"/>
        </a:xfrm>
        <a:prstGeom prst="roundRect">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tx1"/>
              </a:solidFill>
            </a:rPr>
            <a:t>Piezas complejas</a:t>
          </a:r>
          <a:endParaRPr lang="es-MX" sz="1400" kern="1200" dirty="0">
            <a:solidFill>
              <a:schemeClr val="tx1"/>
            </a:solidFill>
          </a:endParaRPr>
        </a:p>
      </dsp:txBody>
      <dsp:txXfrm>
        <a:off x="1380631" y="3140400"/>
        <a:ext cx="1262942" cy="790960"/>
      </dsp:txXfrm>
    </dsp:sp>
    <dsp:sp modelId="{27C77AC2-85D4-4EB9-B0B2-02810E760C09}">
      <dsp:nvSpPr>
        <dsp:cNvPr id="0" name=""/>
        <dsp:cNvSpPr/>
      </dsp:nvSpPr>
      <dsp:spPr>
        <a:xfrm>
          <a:off x="1735690" y="441128"/>
          <a:ext cx="4126335" cy="4126335"/>
        </a:xfrm>
        <a:custGeom>
          <a:avLst/>
          <a:gdLst/>
          <a:ahLst/>
          <a:cxnLst/>
          <a:rect l="0" t="0" r="0" b="0"/>
          <a:pathLst>
            <a:path>
              <a:moveTo>
                <a:pt x="32112" y="2425761"/>
              </a:moveTo>
              <a:arcTo wR="2063167" hR="2063167" stAng="10192675" swAng="1214650"/>
            </a:path>
          </a:pathLst>
        </a:custGeom>
        <a:noFill/>
        <a:ln w="6350" cap="flat" cmpd="sng" algn="ctr">
          <a:solidFill>
            <a:schemeClr val="accent4">
              <a:hueOff val="7840713"/>
              <a:satOff val="-32622"/>
              <a:lumOff val="768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CA7D877-72B5-42B2-83E1-63C909F37FB4}">
      <dsp:nvSpPr>
        <dsp:cNvPr id="0" name=""/>
        <dsp:cNvSpPr/>
      </dsp:nvSpPr>
      <dsp:spPr>
        <a:xfrm>
          <a:off x="1337842" y="1034443"/>
          <a:ext cx="1348520" cy="876538"/>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tx1"/>
              </a:solidFill>
            </a:rPr>
            <a:t>Nuevas tecnologías</a:t>
          </a:r>
          <a:endParaRPr lang="es-MX" sz="1400" kern="1200" dirty="0">
            <a:solidFill>
              <a:schemeClr val="tx1"/>
            </a:solidFill>
          </a:endParaRPr>
        </a:p>
      </dsp:txBody>
      <dsp:txXfrm>
        <a:off x="1380631" y="1077232"/>
        <a:ext cx="1262942" cy="790960"/>
      </dsp:txXfrm>
    </dsp:sp>
    <dsp:sp modelId="{811B0E47-EE66-44F1-9E5D-A1B05AE9C64A}">
      <dsp:nvSpPr>
        <dsp:cNvPr id="0" name=""/>
        <dsp:cNvSpPr/>
      </dsp:nvSpPr>
      <dsp:spPr>
        <a:xfrm>
          <a:off x="1735690" y="441128"/>
          <a:ext cx="4126335" cy="4126335"/>
        </a:xfrm>
        <a:custGeom>
          <a:avLst/>
          <a:gdLst/>
          <a:ahLst/>
          <a:cxnLst/>
          <a:rect l="0" t="0" r="0" b="0"/>
          <a:pathLst>
            <a:path>
              <a:moveTo>
                <a:pt x="750528" y="471426"/>
              </a:moveTo>
              <a:arcTo wR="2063167" hR="2063167" stAng="13829346" swAng="922754"/>
            </a:path>
          </a:pathLst>
        </a:custGeom>
        <a:noFill/>
        <a:ln w="6350" cap="flat" cmpd="sng" algn="ctr">
          <a:solidFill>
            <a:schemeClr val="accent4">
              <a:hueOff val="9800891"/>
              <a:satOff val="-40777"/>
              <a:lumOff val="960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A29AB-B095-455E-AA47-A6407212CDC3}">
      <dsp:nvSpPr>
        <dsp:cNvPr id="0" name=""/>
        <dsp:cNvSpPr/>
      </dsp:nvSpPr>
      <dsp:spPr>
        <a:xfrm>
          <a:off x="2108673" y="0"/>
          <a:ext cx="1888548" cy="1888740"/>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FBFDFD8-D433-4011-8463-B417D9F27AC5}">
      <dsp:nvSpPr>
        <dsp:cNvPr id="0" name=""/>
        <dsp:cNvSpPr/>
      </dsp:nvSpPr>
      <dsp:spPr>
        <a:xfrm>
          <a:off x="2525634" y="683672"/>
          <a:ext cx="1053916" cy="526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dirty="0"/>
            <a:t>Escasa información de parámetros Al 7075-T6</a:t>
          </a:r>
          <a:endParaRPr lang="es-MX" sz="1000" kern="1200" dirty="0"/>
        </a:p>
      </dsp:txBody>
      <dsp:txXfrm>
        <a:off x="2525634" y="683672"/>
        <a:ext cx="1053916" cy="526903"/>
      </dsp:txXfrm>
    </dsp:sp>
    <dsp:sp modelId="{7247D25A-296A-43A5-A620-C1C89725AF98}">
      <dsp:nvSpPr>
        <dsp:cNvPr id="0" name=""/>
        <dsp:cNvSpPr/>
      </dsp:nvSpPr>
      <dsp:spPr>
        <a:xfrm>
          <a:off x="1584017" y="1085362"/>
          <a:ext cx="1888548" cy="1888740"/>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09DF5E9-03DB-4B18-9F8B-5F4753A6AD56}">
      <dsp:nvSpPr>
        <dsp:cNvPr id="0" name=""/>
        <dsp:cNvSpPr/>
      </dsp:nvSpPr>
      <dsp:spPr>
        <a:xfrm>
          <a:off x="1998853" y="1771038"/>
          <a:ext cx="1053916" cy="526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dirty="0"/>
            <a:t>Desgaste en herramienta</a:t>
          </a:r>
          <a:endParaRPr lang="es-MX" sz="1000" kern="1200" dirty="0"/>
        </a:p>
      </dsp:txBody>
      <dsp:txXfrm>
        <a:off x="1998853" y="1771038"/>
        <a:ext cx="1053916" cy="526903"/>
      </dsp:txXfrm>
    </dsp:sp>
    <dsp:sp modelId="{72BF5644-56FB-44BC-A1A9-D4051B4D2246}">
      <dsp:nvSpPr>
        <dsp:cNvPr id="0" name=""/>
        <dsp:cNvSpPr/>
      </dsp:nvSpPr>
      <dsp:spPr>
        <a:xfrm>
          <a:off x="2108673" y="2174731"/>
          <a:ext cx="1888548" cy="1888740"/>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32DCDD4-A4FF-43A3-9003-5115FD431D05}">
      <dsp:nvSpPr>
        <dsp:cNvPr id="0" name=""/>
        <dsp:cNvSpPr/>
      </dsp:nvSpPr>
      <dsp:spPr>
        <a:xfrm>
          <a:off x="2525634" y="2858404"/>
          <a:ext cx="1053916" cy="526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dirty="0"/>
            <a:t>Tiempos elevados</a:t>
          </a:r>
          <a:endParaRPr lang="es-MX" sz="1000" kern="1200" dirty="0"/>
        </a:p>
      </dsp:txBody>
      <dsp:txXfrm>
        <a:off x="2525634" y="2858404"/>
        <a:ext cx="1053916" cy="526903"/>
      </dsp:txXfrm>
    </dsp:sp>
    <dsp:sp modelId="{C91F6255-5B42-429B-8F8E-32DF14782483}">
      <dsp:nvSpPr>
        <dsp:cNvPr id="0" name=""/>
        <dsp:cNvSpPr/>
      </dsp:nvSpPr>
      <dsp:spPr>
        <a:xfrm>
          <a:off x="1718635" y="3385308"/>
          <a:ext cx="1622500" cy="1623284"/>
        </a:xfrm>
        <a:prstGeom prst="blockArc">
          <a:avLst>
            <a:gd name="adj1" fmla="val 0"/>
            <a:gd name="adj2" fmla="val 18900000"/>
            <a:gd name="adj3" fmla="val 1274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2288901-9BAB-4935-AF57-971B31D2212C}">
      <dsp:nvSpPr>
        <dsp:cNvPr id="0" name=""/>
        <dsp:cNvSpPr/>
      </dsp:nvSpPr>
      <dsp:spPr>
        <a:xfrm>
          <a:off x="1998853" y="3945769"/>
          <a:ext cx="1053916" cy="526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dirty="0"/>
            <a:t>Soluciones empíricas de los operarios CNC</a:t>
          </a:r>
          <a:endParaRPr lang="es-MX" sz="1000" kern="1200" dirty="0"/>
        </a:p>
      </dsp:txBody>
      <dsp:txXfrm>
        <a:off x="1998853" y="3945769"/>
        <a:ext cx="1053916" cy="5269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F4412-178A-4A1C-BDC0-F0D0B3BC599E}">
      <dsp:nvSpPr>
        <dsp:cNvPr id="0" name=""/>
        <dsp:cNvSpPr/>
      </dsp:nvSpPr>
      <dsp:spPr>
        <a:xfrm>
          <a:off x="1684864" y="2144"/>
          <a:ext cx="1068344" cy="694424"/>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a:t>Buena apariencia</a:t>
          </a:r>
          <a:endParaRPr lang="es-MX" sz="1100" kern="1200" dirty="0"/>
        </a:p>
      </dsp:txBody>
      <dsp:txXfrm>
        <a:off x="1718763" y="36043"/>
        <a:ext cx="1000546" cy="626626"/>
      </dsp:txXfrm>
    </dsp:sp>
    <dsp:sp modelId="{51799D42-D85C-4C9C-B3DD-FA8F5EDEF872}">
      <dsp:nvSpPr>
        <dsp:cNvPr id="0" name=""/>
        <dsp:cNvSpPr/>
      </dsp:nvSpPr>
      <dsp:spPr>
        <a:xfrm>
          <a:off x="831953" y="349356"/>
          <a:ext cx="2774166" cy="2774166"/>
        </a:xfrm>
        <a:custGeom>
          <a:avLst/>
          <a:gdLst/>
          <a:ahLst/>
          <a:cxnLst/>
          <a:rect l="0" t="0" r="0" b="0"/>
          <a:pathLst>
            <a:path>
              <a:moveTo>
                <a:pt x="1928591" y="110067"/>
              </a:moveTo>
              <a:arcTo wR="1387083" hR="1387083" stAng="17578738" swAng="1960950"/>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9C6694C-CF23-4813-8455-3417D51CD557}">
      <dsp:nvSpPr>
        <dsp:cNvPr id="0" name=""/>
        <dsp:cNvSpPr/>
      </dsp:nvSpPr>
      <dsp:spPr>
        <a:xfrm>
          <a:off x="3004059" y="960595"/>
          <a:ext cx="1068344" cy="694424"/>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a:t>Bajo peso</a:t>
          </a:r>
          <a:endParaRPr lang="es-MX" sz="1100" kern="1200" dirty="0"/>
        </a:p>
      </dsp:txBody>
      <dsp:txXfrm>
        <a:off x="3037958" y="994494"/>
        <a:ext cx="1000546" cy="626626"/>
      </dsp:txXfrm>
    </dsp:sp>
    <dsp:sp modelId="{4F825D4F-BC04-4E57-870D-2AC4C6088CA6}">
      <dsp:nvSpPr>
        <dsp:cNvPr id="0" name=""/>
        <dsp:cNvSpPr/>
      </dsp:nvSpPr>
      <dsp:spPr>
        <a:xfrm>
          <a:off x="831953" y="349356"/>
          <a:ext cx="2774166" cy="2774166"/>
        </a:xfrm>
        <a:custGeom>
          <a:avLst/>
          <a:gdLst/>
          <a:ahLst/>
          <a:cxnLst/>
          <a:rect l="0" t="0" r="0" b="0"/>
          <a:pathLst>
            <a:path>
              <a:moveTo>
                <a:pt x="2772267" y="1314527"/>
              </a:moveTo>
              <a:arcTo wR="1387083" hR="1387083" stAng="21420097" swAng="2195851"/>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40B1A34-4D36-4347-B62B-716F4880D33B}">
      <dsp:nvSpPr>
        <dsp:cNvPr id="0" name=""/>
        <dsp:cNvSpPr/>
      </dsp:nvSpPr>
      <dsp:spPr>
        <a:xfrm>
          <a:off x="2500171" y="2511402"/>
          <a:ext cx="1068344" cy="694424"/>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a:t>Excelente conductividad</a:t>
          </a:r>
          <a:endParaRPr lang="es-MX" sz="1100" kern="1200" dirty="0"/>
        </a:p>
      </dsp:txBody>
      <dsp:txXfrm>
        <a:off x="2534070" y="2545301"/>
        <a:ext cx="1000546" cy="626626"/>
      </dsp:txXfrm>
    </dsp:sp>
    <dsp:sp modelId="{BC8FC660-140F-457E-85A1-68C88C12B28C}">
      <dsp:nvSpPr>
        <dsp:cNvPr id="0" name=""/>
        <dsp:cNvSpPr/>
      </dsp:nvSpPr>
      <dsp:spPr>
        <a:xfrm>
          <a:off x="831953" y="349356"/>
          <a:ext cx="2774166" cy="2774166"/>
        </a:xfrm>
        <a:custGeom>
          <a:avLst/>
          <a:gdLst/>
          <a:ahLst/>
          <a:cxnLst/>
          <a:rect l="0" t="0" r="0" b="0"/>
          <a:pathLst>
            <a:path>
              <a:moveTo>
                <a:pt x="1662709" y="2746506"/>
              </a:moveTo>
              <a:arcTo wR="1387083" hR="1387083" stAng="4712310" swAng="1375379"/>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27A6833-B94B-44BF-BB92-19757848FBA7}">
      <dsp:nvSpPr>
        <dsp:cNvPr id="0" name=""/>
        <dsp:cNvSpPr/>
      </dsp:nvSpPr>
      <dsp:spPr>
        <a:xfrm>
          <a:off x="869557" y="2511402"/>
          <a:ext cx="1068344" cy="694424"/>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a:t>Maquinabilidad</a:t>
          </a:r>
          <a:endParaRPr lang="es-MX" sz="1100" kern="1200" dirty="0"/>
        </a:p>
      </dsp:txBody>
      <dsp:txXfrm>
        <a:off x="903456" y="2545301"/>
        <a:ext cx="1000546" cy="626626"/>
      </dsp:txXfrm>
    </dsp:sp>
    <dsp:sp modelId="{41AC709B-416C-42E9-8047-DDF0EB240FED}">
      <dsp:nvSpPr>
        <dsp:cNvPr id="0" name=""/>
        <dsp:cNvSpPr/>
      </dsp:nvSpPr>
      <dsp:spPr>
        <a:xfrm>
          <a:off x="831953" y="349356"/>
          <a:ext cx="2774166" cy="2774166"/>
        </a:xfrm>
        <a:custGeom>
          <a:avLst/>
          <a:gdLst/>
          <a:ahLst/>
          <a:cxnLst/>
          <a:rect l="0" t="0" r="0" b="0"/>
          <a:pathLst>
            <a:path>
              <a:moveTo>
                <a:pt x="231740" y="2154665"/>
              </a:moveTo>
              <a:arcTo wR="1387083" hR="1387083" stAng="8784053" swAng="2195851"/>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83FF1C-E07E-496A-8966-AD9D96417CE2}">
      <dsp:nvSpPr>
        <dsp:cNvPr id="0" name=""/>
        <dsp:cNvSpPr/>
      </dsp:nvSpPr>
      <dsp:spPr>
        <a:xfrm>
          <a:off x="365669" y="960595"/>
          <a:ext cx="1068344" cy="694424"/>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a:t>Aplicaciones</a:t>
          </a:r>
          <a:endParaRPr lang="es-MX" sz="1100" kern="1200" dirty="0"/>
        </a:p>
      </dsp:txBody>
      <dsp:txXfrm>
        <a:off x="399568" y="994494"/>
        <a:ext cx="1000546" cy="626626"/>
      </dsp:txXfrm>
    </dsp:sp>
    <dsp:sp modelId="{D7F9920C-7718-49CC-A3FC-E8E2CD1D7743}">
      <dsp:nvSpPr>
        <dsp:cNvPr id="0" name=""/>
        <dsp:cNvSpPr/>
      </dsp:nvSpPr>
      <dsp:spPr>
        <a:xfrm>
          <a:off x="831953" y="349356"/>
          <a:ext cx="2774166" cy="2774166"/>
        </a:xfrm>
        <a:custGeom>
          <a:avLst/>
          <a:gdLst/>
          <a:ahLst/>
          <a:cxnLst/>
          <a:rect l="0" t="0" r="0" b="0"/>
          <a:pathLst>
            <a:path>
              <a:moveTo>
                <a:pt x="241742" y="604655"/>
              </a:moveTo>
              <a:arcTo wR="1387083" hR="1387083" stAng="12860313" swAng="1960950"/>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A2843-AD5E-B844-BA7A-589345DFCE04}">
      <dsp:nvSpPr>
        <dsp:cNvPr id="0" name=""/>
        <dsp:cNvSpPr/>
      </dsp:nvSpPr>
      <dsp:spPr>
        <a:xfrm>
          <a:off x="3044346" y="1934622"/>
          <a:ext cx="2364538" cy="2364538"/>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C" sz="1500" kern="1200" dirty="0">
              <a:solidFill>
                <a:schemeClr val="tx1"/>
              </a:solidFill>
            </a:rPr>
            <a:t>Herramienta multifilar</a:t>
          </a:r>
          <a:endParaRPr lang="es-MX" sz="1500" kern="1200" dirty="0">
            <a:solidFill>
              <a:schemeClr val="tx1"/>
            </a:solidFill>
          </a:endParaRPr>
        </a:p>
      </dsp:txBody>
      <dsp:txXfrm>
        <a:off x="3519723" y="2488504"/>
        <a:ext cx="1413784" cy="1215421"/>
      </dsp:txXfrm>
    </dsp:sp>
    <dsp:sp modelId="{199ED402-3F03-A547-A536-34C30B9FF057}">
      <dsp:nvSpPr>
        <dsp:cNvPr id="0" name=""/>
        <dsp:cNvSpPr/>
      </dsp:nvSpPr>
      <dsp:spPr>
        <a:xfrm>
          <a:off x="1668614" y="1375731"/>
          <a:ext cx="1719664" cy="1719664"/>
        </a:xfrm>
        <a:prstGeom prst="gear6">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C" sz="1500" kern="1200" dirty="0">
              <a:solidFill>
                <a:schemeClr val="tx1"/>
              </a:solidFill>
            </a:rPr>
            <a:t>Remoción de material</a:t>
          </a:r>
          <a:endParaRPr lang="es-MX" sz="1500" kern="1200" dirty="0">
            <a:solidFill>
              <a:schemeClr val="tx1"/>
            </a:solidFill>
          </a:endParaRPr>
        </a:p>
      </dsp:txBody>
      <dsp:txXfrm>
        <a:off x="2101545" y="1811278"/>
        <a:ext cx="853802" cy="848570"/>
      </dsp:txXfrm>
    </dsp:sp>
    <dsp:sp modelId="{5FCAA63C-180A-D24A-AF4F-C2210987E772}">
      <dsp:nvSpPr>
        <dsp:cNvPr id="0" name=""/>
        <dsp:cNvSpPr/>
      </dsp:nvSpPr>
      <dsp:spPr>
        <a:xfrm rot="20700000">
          <a:off x="2631802" y="189338"/>
          <a:ext cx="1684920" cy="1684920"/>
        </a:xfrm>
        <a:prstGeom prst="gear6">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C" sz="1500" kern="1200" dirty="0">
              <a:solidFill>
                <a:schemeClr val="tx1"/>
              </a:solidFill>
            </a:rPr>
            <a:t>Maquinaria manual, CNC</a:t>
          </a:r>
          <a:endParaRPr lang="es-MX" sz="1500" kern="1200" dirty="0">
            <a:solidFill>
              <a:schemeClr val="tx1"/>
            </a:solidFill>
          </a:endParaRPr>
        </a:p>
      </dsp:txBody>
      <dsp:txXfrm rot="-20700000">
        <a:off x="3001354" y="558890"/>
        <a:ext cx="945815" cy="945815"/>
      </dsp:txXfrm>
    </dsp:sp>
    <dsp:sp modelId="{148E38F5-DCE1-BF47-8581-A383D06D9EAA}">
      <dsp:nvSpPr>
        <dsp:cNvPr id="0" name=""/>
        <dsp:cNvSpPr/>
      </dsp:nvSpPr>
      <dsp:spPr>
        <a:xfrm>
          <a:off x="2863679" y="1577163"/>
          <a:ext cx="3026609" cy="3026609"/>
        </a:xfrm>
        <a:prstGeom prst="circularArrow">
          <a:avLst>
            <a:gd name="adj1" fmla="val 4687"/>
            <a:gd name="adj2" fmla="val 299029"/>
            <a:gd name="adj3" fmla="val 2518669"/>
            <a:gd name="adj4" fmla="val 15855895"/>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660588-BFFD-D84C-9B9D-30BAAB5A9091}">
      <dsp:nvSpPr>
        <dsp:cNvPr id="0" name=""/>
        <dsp:cNvSpPr/>
      </dsp:nvSpPr>
      <dsp:spPr>
        <a:xfrm>
          <a:off x="1364065" y="994784"/>
          <a:ext cx="2199020" cy="2199020"/>
        </a:xfrm>
        <a:prstGeom prst="leftCircularArrow">
          <a:avLst>
            <a:gd name="adj1" fmla="val 6452"/>
            <a:gd name="adj2" fmla="val 429999"/>
            <a:gd name="adj3" fmla="val 10489124"/>
            <a:gd name="adj4" fmla="val 14837806"/>
            <a:gd name="adj5" fmla="val 7527"/>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C95364-8857-ED49-B923-353FC5F050FE}">
      <dsp:nvSpPr>
        <dsp:cNvPr id="0" name=""/>
        <dsp:cNvSpPr/>
      </dsp:nvSpPr>
      <dsp:spPr>
        <a:xfrm>
          <a:off x="2242063" y="-180172"/>
          <a:ext cx="2370987" cy="2370987"/>
        </a:xfrm>
        <a:prstGeom prst="circularArrow">
          <a:avLst>
            <a:gd name="adj1" fmla="val 5984"/>
            <a:gd name="adj2" fmla="val 394124"/>
            <a:gd name="adj3" fmla="val 13313824"/>
            <a:gd name="adj4" fmla="val 10508221"/>
            <a:gd name="adj5" fmla="val 6981"/>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220BE-F6DA-4EDD-B84C-426973410416}">
      <dsp:nvSpPr>
        <dsp:cNvPr id="0" name=""/>
        <dsp:cNvSpPr/>
      </dsp:nvSpPr>
      <dsp:spPr>
        <a:xfrm>
          <a:off x="542014" y="817240"/>
          <a:ext cx="1903977" cy="157038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F222213-E7DB-4067-8D33-52F333880819}">
      <dsp:nvSpPr>
        <dsp:cNvPr id="0" name=""/>
        <dsp:cNvSpPr/>
      </dsp:nvSpPr>
      <dsp:spPr>
        <a:xfrm>
          <a:off x="1537542" y="923836"/>
          <a:ext cx="2494792" cy="2494792"/>
        </a:xfrm>
        <a:prstGeom prst="leftCircularArrow">
          <a:avLst>
            <a:gd name="adj1" fmla="val 4727"/>
            <a:gd name="adj2" fmla="val 604226"/>
            <a:gd name="adj3" fmla="val 2379737"/>
            <a:gd name="adj4" fmla="val 9024489"/>
            <a:gd name="adj5" fmla="val 5515"/>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CCE0F06-0224-491F-8686-9E2EFE90691A}">
      <dsp:nvSpPr>
        <dsp:cNvPr id="0" name=""/>
        <dsp:cNvSpPr/>
      </dsp:nvSpPr>
      <dsp:spPr>
        <a:xfrm>
          <a:off x="965121" y="2051112"/>
          <a:ext cx="1692424" cy="67302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C" sz="1700" kern="1200" dirty="0"/>
            <a:t>Velocidad de corte</a:t>
          </a:r>
          <a:endParaRPr lang="es-MX" sz="1700" kern="1200" dirty="0"/>
        </a:p>
      </dsp:txBody>
      <dsp:txXfrm>
        <a:off x="984833" y="2070824"/>
        <a:ext cx="1653000" cy="633597"/>
      </dsp:txXfrm>
    </dsp:sp>
    <dsp:sp modelId="{6FE25F3C-9737-4CBD-94F4-F270F6B00458}">
      <dsp:nvSpPr>
        <dsp:cNvPr id="0" name=""/>
        <dsp:cNvSpPr/>
      </dsp:nvSpPr>
      <dsp:spPr>
        <a:xfrm>
          <a:off x="3219084" y="817240"/>
          <a:ext cx="1903977" cy="157038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3266964"/>
              <a:satOff val="-13592"/>
              <a:lumOff val="3203"/>
              <a:alphaOff val="0"/>
            </a:schemeClr>
          </a:solidFill>
          <a:prstDash val="solid"/>
          <a:miter lim="800000"/>
        </a:ln>
        <a:effectLst/>
      </dsp:spPr>
      <dsp:style>
        <a:lnRef idx="1">
          <a:scrgbClr r="0" g="0" b="0"/>
        </a:lnRef>
        <a:fillRef idx="1">
          <a:scrgbClr r="0" g="0" b="0"/>
        </a:fillRef>
        <a:effectRef idx="0">
          <a:scrgbClr r="0" g="0" b="0"/>
        </a:effectRef>
        <a:fontRef idx="minor"/>
      </dsp:style>
    </dsp:sp>
    <dsp:sp modelId="{CE6FC13F-0B3B-4758-A8DE-A936C96FDAFA}">
      <dsp:nvSpPr>
        <dsp:cNvPr id="0" name=""/>
        <dsp:cNvSpPr/>
      </dsp:nvSpPr>
      <dsp:spPr>
        <a:xfrm>
          <a:off x="4198745" y="-275338"/>
          <a:ext cx="2738078" cy="2738078"/>
        </a:xfrm>
        <a:prstGeom prst="circularArrow">
          <a:avLst>
            <a:gd name="adj1" fmla="val 4307"/>
            <a:gd name="adj2" fmla="val 544883"/>
            <a:gd name="adj3" fmla="val 19279607"/>
            <a:gd name="adj4" fmla="val 12575511"/>
            <a:gd name="adj5" fmla="val 5025"/>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DB65915-7D28-4F2B-912D-820C85264FF3}">
      <dsp:nvSpPr>
        <dsp:cNvPr id="0" name=""/>
        <dsp:cNvSpPr/>
      </dsp:nvSpPr>
      <dsp:spPr>
        <a:xfrm>
          <a:off x="3642190" y="480729"/>
          <a:ext cx="1692424" cy="673021"/>
        </a:xfrm>
        <a:prstGeom prst="roundRect">
          <a:avLst>
            <a:gd name="adj" fmla="val 10000"/>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C" sz="1700" kern="1200" dirty="0"/>
            <a:t>Velocidad de avance</a:t>
          </a:r>
          <a:endParaRPr lang="es-MX" sz="1700" kern="1200" dirty="0"/>
        </a:p>
      </dsp:txBody>
      <dsp:txXfrm>
        <a:off x="3661902" y="500441"/>
        <a:ext cx="1653000" cy="633597"/>
      </dsp:txXfrm>
    </dsp:sp>
    <dsp:sp modelId="{0B9479A0-0DB0-4F66-8705-236A83F29DC5}">
      <dsp:nvSpPr>
        <dsp:cNvPr id="0" name=""/>
        <dsp:cNvSpPr/>
      </dsp:nvSpPr>
      <dsp:spPr>
        <a:xfrm>
          <a:off x="5896153" y="817240"/>
          <a:ext cx="1903977" cy="157038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6533927"/>
              <a:satOff val="-27185"/>
              <a:lumOff val="6405"/>
              <a:alphaOff val="0"/>
            </a:schemeClr>
          </a:solidFill>
          <a:prstDash val="solid"/>
          <a:miter lim="800000"/>
        </a:ln>
        <a:effectLst/>
      </dsp:spPr>
      <dsp:style>
        <a:lnRef idx="1">
          <a:scrgbClr r="0" g="0" b="0"/>
        </a:lnRef>
        <a:fillRef idx="1">
          <a:scrgbClr r="0" g="0" b="0"/>
        </a:fillRef>
        <a:effectRef idx="0">
          <a:scrgbClr r="0" g="0" b="0"/>
        </a:effectRef>
        <a:fontRef idx="minor"/>
      </dsp:style>
    </dsp:sp>
    <dsp:sp modelId="{9F030A21-4DAD-496A-9964-987FE212ED55}">
      <dsp:nvSpPr>
        <dsp:cNvPr id="0" name=""/>
        <dsp:cNvSpPr/>
      </dsp:nvSpPr>
      <dsp:spPr>
        <a:xfrm>
          <a:off x="6891680" y="923836"/>
          <a:ext cx="2494792" cy="2494792"/>
        </a:xfrm>
        <a:prstGeom prst="leftCircularArrow">
          <a:avLst>
            <a:gd name="adj1" fmla="val 4727"/>
            <a:gd name="adj2" fmla="val 604226"/>
            <a:gd name="adj3" fmla="val 2379737"/>
            <a:gd name="adj4" fmla="val 9024489"/>
            <a:gd name="adj5" fmla="val 5515"/>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63211BD-E76A-42E1-A32F-EC70FADAC90D}">
      <dsp:nvSpPr>
        <dsp:cNvPr id="0" name=""/>
        <dsp:cNvSpPr/>
      </dsp:nvSpPr>
      <dsp:spPr>
        <a:xfrm>
          <a:off x="6319259" y="2051112"/>
          <a:ext cx="1692424" cy="673021"/>
        </a:xfrm>
        <a:prstGeom prst="roundRect">
          <a:avLst>
            <a:gd name="adj" fmla="val 10000"/>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C" sz="1700" kern="1200" dirty="0"/>
            <a:t>Potencia de corte (Pc)</a:t>
          </a:r>
          <a:endParaRPr lang="es-MX" sz="1700" kern="1200" dirty="0"/>
        </a:p>
      </dsp:txBody>
      <dsp:txXfrm>
        <a:off x="6338971" y="2070824"/>
        <a:ext cx="1653000" cy="633597"/>
      </dsp:txXfrm>
    </dsp:sp>
    <dsp:sp modelId="{21550FAE-4877-40A0-86ED-59F5CB1E4D62}">
      <dsp:nvSpPr>
        <dsp:cNvPr id="0" name=""/>
        <dsp:cNvSpPr/>
      </dsp:nvSpPr>
      <dsp:spPr>
        <a:xfrm>
          <a:off x="8573222" y="817240"/>
          <a:ext cx="1903977" cy="157038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0">
          <a:scrgbClr r="0" g="0" b="0"/>
        </a:effectRef>
        <a:fontRef idx="minor"/>
      </dsp:style>
    </dsp:sp>
    <dsp:sp modelId="{D89F63D1-7D3E-4BAE-A6C4-239061C5C903}">
      <dsp:nvSpPr>
        <dsp:cNvPr id="0" name=""/>
        <dsp:cNvSpPr/>
      </dsp:nvSpPr>
      <dsp:spPr>
        <a:xfrm>
          <a:off x="8996328" y="480729"/>
          <a:ext cx="1692424" cy="673021"/>
        </a:xfrm>
        <a:prstGeom prst="roundRect">
          <a:avLst>
            <a:gd name="adj" fmla="val 1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C" sz="1700" kern="1200" dirty="0"/>
            <a:t>Taza de remoción de material (Q)</a:t>
          </a:r>
          <a:endParaRPr lang="es-MX" sz="1700" kern="1200" dirty="0"/>
        </a:p>
      </dsp:txBody>
      <dsp:txXfrm>
        <a:off x="9016040" y="500441"/>
        <a:ext cx="1653000" cy="6335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96A60-039A-2749-95B6-E151E339E06C}">
      <dsp:nvSpPr>
        <dsp:cNvPr id="0" name=""/>
        <dsp:cNvSpPr/>
      </dsp:nvSpPr>
      <dsp:spPr>
        <a:xfrm>
          <a:off x="-4888780" y="-607975"/>
          <a:ext cx="5824461" cy="5824461"/>
        </a:xfrm>
        <a:prstGeom prst="blockArc">
          <a:avLst>
            <a:gd name="adj1" fmla="val 18900000"/>
            <a:gd name="adj2" fmla="val 2700000"/>
            <a:gd name="adj3" fmla="val 371"/>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37D867-795B-EB40-A525-957D888B04F7}">
      <dsp:nvSpPr>
        <dsp:cNvPr id="0" name=""/>
        <dsp:cNvSpPr/>
      </dsp:nvSpPr>
      <dsp:spPr>
        <a:xfrm>
          <a:off x="303443" y="338078"/>
          <a:ext cx="3099321" cy="3931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034" tIns="45720" rIns="45720" bIns="45720" numCol="1" spcCol="1270" anchor="ctr" anchorCtr="0">
          <a:noAutofit/>
        </a:bodyPr>
        <a:lstStyle/>
        <a:p>
          <a:pPr marL="0" lvl="0" indent="0" algn="l" defTabSz="800100">
            <a:lnSpc>
              <a:spcPct val="90000"/>
            </a:lnSpc>
            <a:spcBef>
              <a:spcPct val="0"/>
            </a:spcBef>
            <a:spcAft>
              <a:spcPct val="35000"/>
            </a:spcAft>
            <a:buNone/>
          </a:pPr>
          <a:r>
            <a:rPr lang="es-EC" sz="1800" kern="1200" dirty="0"/>
            <a:t>Varias pasadas </a:t>
          </a:r>
          <a:endParaRPr lang="es-MX" sz="1800" kern="1200" dirty="0"/>
        </a:p>
      </dsp:txBody>
      <dsp:txXfrm>
        <a:off x="303443" y="338078"/>
        <a:ext cx="3099321" cy="393114"/>
      </dsp:txXfrm>
    </dsp:sp>
    <dsp:sp modelId="{5E294C7E-27F6-6B42-AF67-3C225650219D}">
      <dsp:nvSpPr>
        <dsp:cNvPr id="0" name=""/>
        <dsp:cNvSpPr/>
      </dsp:nvSpPr>
      <dsp:spPr>
        <a:xfrm>
          <a:off x="57747" y="288939"/>
          <a:ext cx="491392" cy="49139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431502-202C-E943-9952-ABE5AAA047B2}">
      <dsp:nvSpPr>
        <dsp:cNvPr id="0" name=""/>
        <dsp:cNvSpPr/>
      </dsp:nvSpPr>
      <dsp:spPr>
        <a:xfrm>
          <a:off x="659444" y="928095"/>
          <a:ext cx="2743321" cy="39311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034" tIns="45720" rIns="45720" bIns="45720" numCol="1" spcCol="1270" anchor="ctr" anchorCtr="0">
          <a:noAutofit/>
        </a:bodyPr>
        <a:lstStyle/>
        <a:p>
          <a:pPr marL="0" lvl="0" indent="0" algn="l" defTabSz="800100">
            <a:lnSpc>
              <a:spcPct val="90000"/>
            </a:lnSpc>
            <a:spcBef>
              <a:spcPct val="0"/>
            </a:spcBef>
            <a:spcAft>
              <a:spcPct val="35000"/>
            </a:spcAft>
            <a:buNone/>
          </a:pPr>
          <a:r>
            <a:rPr lang="es-EC" sz="1800" kern="1200" dirty="0"/>
            <a:t>Menor </a:t>
          </a:r>
          <a:r>
            <a:rPr lang="es-EC" sz="1800" kern="1200" dirty="0" err="1"/>
            <a:t>Ap</a:t>
          </a:r>
          <a:endParaRPr lang="es-MX" sz="1800" kern="1200" dirty="0"/>
        </a:p>
      </dsp:txBody>
      <dsp:txXfrm>
        <a:off x="659444" y="928095"/>
        <a:ext cx="2743321" cy="393114"/>
      </dsp:txXfrm>
    </dsp:sp>
    <dsp:sp modelId="{9CA18742-15D2-E345-B159-A3456B645953}">
      <dsp:nvSpPr>
        <dsp:cNvPr id="0" name=""/>
        <dsp:cNvSpPr/>
      </dsp:nvSpPr>
      <dsp:spPr>
        <a:xfrm>
          <a:off x="413747" y="878956"/>
          <a:ext cx="491392" cy="49139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E4566A-D8C2-9147-A97C-A4B9D00AB257}">
      <dsp:nvSpPr>
        <dsp:cNvPr id="0" name=""/>
        <dsp:cNvSpPr/>
      </dsp:nvSpPr>
      <dsp:spPr>
        <a:xfrm>
          <a:off x="854530" y="1517680"/>
          <a:ext cx="2548235" cy="39311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034" tIns="45720" rIns="45720" bIns="45720" numCol="1" spcCol="1270" anchor="ctr" anchorCtr="0">
          <a:noAutofit/>
        </a:bodyPr>
        <a:lstStyle/>
        <a:p>
          <a:pPr marL="0" lvl="0" indent="0" algn="l" defTabSz="800100">
            <a:lnSpc>
              <a:spcPct val="90000"/>
            </a:lnSpc>
            <a:spcBef>
              <a:spcPct val="0"/>
            </a:spcBef>
            <a:spcAft>
              <a:spcPct val="35000"/>
            </a:spcAft>
            <a:buNone/>
          </a:pPr>
          <a:r>
            <a:rPr lang="es-EC" sz="1800" kern="1200" dirty="0"/>
            <a:t>Mayor </a:t>
          </a:r>
          <a:r>
            <a:rPr lang="es-EC" sz="1800" kern="1200" dirty="0" err="1"/>
            <a:t>Ae</a:t>
          </a:r>
          <a:endParaRPr lang="es-MX" sz="1800" kern="1200" dirty="0"/>
        </a:p>
      </dsp:txBody>
      <dsp:txXfrm>
        <a:off x="854530" y="1517680"/>
        <a:ext cx="2548235" cy="393114"/>
      </dsp:txXfrm>
    </dsp:sp>
    <dsp:sp modelId="{77FBBAEE-0406-264A-9DA4-4DEE0D975490}">
      <dsp:nvSpPr>
        <dsp:cNvPr id="0" name=""/>
        <dsp:cNvSpPr/>
      </dsp:nvSpPr>
      <dsp:spPr>
        <a:xfrm>
          <a:off x="608834" y="1468541"/>
          <a:ext cx="491392" cy="49139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9E4C4A-5F96-C147-B747-1D121A180FA5}">
      <dsp:nvSpPr>
        <dsp:cNvPr id="0" name=""/>
        <dsp:cNvSpPr/>
      </dsp:nvSpPr>
      <dsp:spPr>
        <a:xfrm>
          <a:off x="916819" y="2107698"/>
          <a:ext cx="2485946" cy="39311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034" tIns="30480" rIns="30480" bIns="30480" numCol="1" spcCol="1270" anchor="ctr" anchorCtr="0">
          <a:noAutofit/>
        </a:bodyPr>
        <a:lstStyle/>
        <a:p>
          <a:pPr marL="0" lvl="0" indent="0" algn="l" defTabSz="533400">
            <a:lnSpc>
              <a:spcPct val="90000"/>
            </a:lnSpc>
            <a:spcBef>
              <a:spcPct val="0"/>
            </a:spcBef>
            <a:spcAft>
              <a:spcPct val="35000"/>
            </a:spcAft>
            <a:buNone/>
          </a:pPr>
          <a:r>
            <a:rPr lang="es-EC" sz="1200" kern="1200" dirty="0"/>
            <a:t>Concentración de calor</a:t>
          </a:r>
          <a:endParaRPr lang="es-MX" sz="1200" kern="1200" dirty="0"/>
        </a:p>
      </dsp:txBody>
      <dsp:txXfrm>
        <a:off x="916819" y="2107698"/>
        <a:ext cx="2485946" cy="393114"/>
      </dsp:txXfrm>
    </dsp:sp>
    <dsp:sp modelId="{4EDA776E-FB88-124C-AB80-75133D49D5C9}">
      <dsp:nvSpPr>
        <dsp:cNvPr id="0" name=""/>
        <dsp:cNvSpPr/>
      </dsp:nvSpPr>
      <dsp:spPr>
        <a:xfrm>
          <a:off x="671123" y="2058559"/>
          <a:ext cx="491392" cy="49139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856524-3615-B846-9095-AD7EF68A3C08}">
      <dsp:nvSpPr>
        <dsp:cNvPr id="0" name=""/>
        <dsp:cNvSpPr/>
      </dsp:nvSpPr>
      <dsp:spPr>
        <a:xfrm>
          <a:off x="854530" y="2697715"/>
          <a:ext cx="2548235" cy="3931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034" tIns="35560" rIns="35560" bIns="35560" numCol="1" spcCol="1270" anchor="ctr" anchorCtr="0">
          <a:noAutofit/>
        </a:bodyPr>
        <a:lstStyle/>
        <a:p>
          <a:pPr marL="0" lvl="0" indent="0" algn="l" defTabSz="622300">
            <a:lnSpc>
              <a:spcPct val="90000"/>
            </a:lnSpc>
            <a:spcBef>
              <a:spcPct val="0"/>
            </a:spcBef>
            <a:spcAft>
              <a:spcPct val="35000"/>
            </a:spcAft>
            <a:buNone/>
          </a:pPr>
          <a:r>
            <a:rPr lang="es-EC" sz="1400" kern="1200" dirty="0"/>
            <a:t>Desgaste no uniforme</a:t>
          </a:r>
          <a:r>
            <a:rPr lang="es-EC" sz="2000" kern="1200" dirty="0"/>
            <a:t>	</a:t>
          </a:r>
          <a:endParaRPr lang="es-MX" sz="2000" kern="1200" dirty="0"/>
        </a:p>
      </dsp:txBody>
      <dsp:txXfrm>
        <a:off x="854530" y="2697715"/>
        <a:ext cx="2548235" cy="393114"/>
      </dsp:txXfrm>
    </dsp:sp>
    <dsp:sp modelId="{7EB034C1-448F-8940-926D-BEA470DDFE26}">
      <dsp:nvSpPr>
        <dsp:cNvPr id="0" name=""/>
        <dsp:cNvSpPr/>
      </dsp:nvSpPr>
      <dsp:spPr>
        <a:xfrm>
          <a:off x="608834" y="2648576"/>
          <a:ext cx="491392" cy="49139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D34AB-8BF5-3E4D-A1B3-17A3437C9015}">
      <dsp:nvSpPr>
        <dsp:cNvPr id="0" name=""/>
        <dsp:cNvSpPr/>
      </dsp:nvSpPr>
      <dsp:spPr>
        <a:xfrm>
          <a:off x="659444" y="3287300"/>
          <a:ext cx="2743321" cy="3931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034" tIns="40640" rIns="40640" bIns="40640" numCol="1" spcCol="1270" anchor="ctr" anchorCtr="0">
          <a:noAutofit/>
        </a:bodyPr>
        <a:lstStyle/>
        <a:p>
          <a:pPr marL="0" lvl="0" indent="0" algn="l" defTabSz="711200">
            <a:lnSpc>
              <a:spcPct val="90000"/>
            </a:lnSpc>
            <a:spcBef>
              <a:spcPct val="0"/>
            </a:spcBef>
            <a:spcAft>
              <a:spcPct val="35000"/>
            </a:spcAft>
            <a:buNone/>
          </a:pPr>
          <a:r>
            <a:rPr lang="es-EC" sz="1600" kern="1200" dirty="0"/>
            <a:t>Varias estrategias</a:t>
          </a:r>
          <a:endParaRPr lang="es-MX" sz="1600" kern="1200" dirty="0"/>
        </a:p>
      </dsp:txBody>
      <dsp:txXfrm>
        <a:off x="659444" y="3287300"/>
        <a:ext cx="2743321" cy="393114"/>
      </dsp:txXfrm>
    </dsp:sp>
    <dsp:sp modelId="{9A45935F-8924-4C45-8754-56924E7DB303}">
      <dsp:nvSpPr>
        <dsp:cNvPr id="0" name=""/>
        <dsp:cNvSpPr/>
      </dsp:nvSpPr>
      <dsp:spPr>
        <a:xfrm>
          <a:off x="413747" y="3238161"/>
          <a:ext cx="491392" cy="49139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404EF4-E55E-B947-9E65-080B869E8BFB}">
      <dsp:nvSpPr>
        <dsp:cNvPr id="0" name=""/>
        <dsp:cNvSpPr/>
      </dsp:nvSpPr>
      <dsp:spPr>
        <a:xfrm>
          <a:off x="303443" y="3877318"/>
          <a:ext cx="3099321" cy="39311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034" tIns="45720" rIns="45720" bIns="45720" numCol="1" spcCol="1270" anchor="ctr" anchorCtr="0">
          <a:noAutofit/>
        </a:bodyPr>
        <a:lstStyle/>
        <a:p>
          <a:pPr marL="0" lvl="0" indent="0" algn="l" defTabSz="800100">
            <a:lnSpc>
              <a:spcPct val="90000"/>
            </a:lnSpc>
            <a:spcBef>
              <a:spcPct val="0"/>
            </a:spcBef>
            <a:spcAft>
              <a:spcPct val="35000"/>
            </a:spcAft>
            <a:buNone/>
          </a:pPr>
          <a:r>
            <a:rPr lang="es-EC" sz="1800" kern="1200" dirty="0"/>
            <a:t>Reducción vida útil</a:t>
          </a:r>
          <a:endParaRPr lang="es-MX" sz="1800" kern="1200" dirty="0"/>
        </a:p>
      </dsp:txBody>
      <dsp:txXfrm>
        <a:off x="303443" y="3877318"/>
        <a:ext cx="3099321" cy="393114"/>
      </dsp:txXfrm>
    </dsp:sp>
    <dsp:sp modelId="{25E2FB79-7EB0-9F42-A828-A8181C25985C}">
      <dsp:nvSpPr>
        <dsp:cNvPr id="0" name=""/>
        <dsp:cNvSpPr/>
      </dsp:nvSpPr>
      <dsp:spPr>
        <a:xfrm>
          <a:off x="57747" y="3828178"/>
          <a:ext cx="491392" cy="49139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3B8AA-8EC4-324B-946A-3E10DA6B604F}">
      <dsp:nvSpPr>
        <dsp:cNvPr id="0" name=""/>
        <dsp:cNvSpPr/>
      </dsp:nvSpPr>
      <dsp:spPr>
        <a:xfrm>
          <a:off x="-5281479" y="-809240"/>
          <a:ext cx="6291970" cy="6291970"/>
        </a:xfrm>
        <a:prstGeom prst="blockArc">
          <a:avLst>
            <a:gd name="adj1" fmla="val 18900000"/>
            <a:gd name="adj2" fmla="val 2700000"/>
            <a:gd name="adj3" fmla="val 343"/>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83810C-D56D-4F45-A579-DD814D125101}">
      <dsp:nvSpPr>
        <dsp:cNvPr id="0" name=""/>
        <dsp:cNvSpPr/>
      </dsp:nvSpPr>
      <dsp:spPr>
        <a:xfrm>
          <a:off x="327845" y="212456"/>
          <a:ext cx="4421952" cy="4247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7127"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t>Mayor </a:t>
          </a:r>
          <a:r>
            <a:rPr lang="es-EC" sz="2000" kern="1200" dirty="0" err="1"/>
            <a:t>Ap</a:t>
          </a:r>
          <a:endParaRPr lang="es-MX" sz="2000" kern="1200" dirty="0"/>
        </a:p>
      </dsp:txBody>
      <dsp:txXfrm>
        <a:off x="327845" y="212456"/>
        <a:ext cx="4421952" cy="424726"/>
      </dsp:txXfrm>
    </dsp:sp>
    <dsp:sp modelId="{6C300A9A-5237-BE43-9536-A875D4589682}">
      <dsp:nvSpPr>
        <dsp:cNvPr id="0" name=""/>
        <dsp:cNvSpPr/>
      </dsp:nvSpPr>
      <dsp:spPr>
        <a:xfrm>
          <a:off x="62391" y="159366"/>
          <a:ext cx="530908" cy="53090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DDC1A6-B2ED-824D-8D0B-CDC9FC3D696E}">
      <dsp:nvSpPr>
        <dsp:cNvPr id="0" name=""/>
        <dsp:cNvSpPr/>
      </dsp:nvSpPr>
      <dsp:spPr>
        <a:xfrm>
          <a:off x="712473" y="849920"/>
          <a:ext cx="4037324" cy="42472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7127"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t>Menor </a:t>
          </a:r>
          <a:r>
            <a:rPr lang="es-EC" sz="2000" kern="1200" dirty="0" err="1"/>
            <a:t>Ae</a:t>
          </a:r>
          <a:endParaRPr lang="es-MX" sz="2000" kern="1200" dirty="0"/>
        </a:p>
      </dsp:txBody>
      <dsp:txXfrm>
        <a:off x="712473" y="849920"/>
        <a:ext cx="4037324" cy="424726"/>
      </dsp:txXfrm>
    </dsp:sp>
    <dsp:sp modelId="{D676B6C7-4994-7D40-92DC-610C05DFF7C8}">
      <dsp:nvSpPr>
        <dsp:cNvPr id="0" name=""/>
        <dsp:cNvSpPr/>
      </dsp:nvSpPr>
      <dsp:spPr>
        <a:xfrm>
          <a:off x="447019" y="796830"/>
          <a:ext cx="530908" cy="53090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2A0F7A-2AEE-A94A-BCB0-E1CF11D28A0C}">
      <dsp:nvSpPr>
        <dsp:cNvPr id="0" name=""/>
        <dsp:cNvSpPr/>
      </dsp:nvSpPr>
      <dsp:spPr>
        <a:xfrm>
          <a:off x="923247" y="1486917"/>
          <a:ext cx="3826549" cy="42472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7127" tIns="40640" rIns="40640" bIns="40640" numCol="1" spcCol="1270" anchor="ctr" anchorCtr="0">
          <a:noAutofit/>
        </a:bodyPr>
        <a:lstStyle/>
        <a:p>
          <a:pPr marL="0" lvl="0" indent="0" algn="l" defTabSz="711200">
            <a:lnSpc>
              <a:spcPct val="90000"/>
            </a:lnSpc>
            <a:spcBef>
              <a:spcPct val="0"/>
            </a:spcBef>
            <a:spcAft>
              <a:spcPct val="35000"/>
            </a:spcAft>
            <a:buNone/>
          </a:pPr>
          <a:r>
            <a:rPr lang="es-EC" sz="1600" kern="1200" dirty="0"/>
            <a:t>Menor carga térmica</a:t>
          </a:r>
          <a:endParaRPr lang="es-MX" sz="1600" kern="1200" dirty="0"/>
        </a:p>
      </dsp:txBody>
      <dsp:txXfrm>
        <a:off x="923247" y="1486917"/>
        <a:ext cx="3826549" cy="424726"/>
      </dsp:txXfrm>
    </dsp:sp>
    <dsp:sp modelId="{4C857DC3-67B6-AD41-81AB-5C9157FB7B07}">
      <dsp:nvSpPr>
        <dsp:cNvPr id="0" name=""/>
        <dsp:cNvSpPr/>
      </dsp:nvSpPr>
      <dsp:spPr>
        <a:xfrm>
          <a:off x="657793" y="1433826"/>
          <a:ext cx="530908" cy="53090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8F349B-EB04-2140-A10B-A55A2A88F4C2}">
      <dsp:nvSpPr>
        <dsp:cNvPr id="0" name=""/>
        <dsp:cNvSpPr/>
      </dsp:nvSpPr>
      <dsp:spPr>
        <a:xfrm>
          <a:off x="990546" y="2124381"/>
          <a:ext cx="3759251" cy="42472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7127" tIns="45720" rIns="45720" bIns="45720" numCol="1" spcCol="1270" anchor="ctr" anchorCtr="0">
          <a:noAutofit/>
        </a:bodyPr>
        <a:lstStyle/>
        <a:p>
          <a:pPr marL="0" lvl="0" indent="0" algn="l" defTabSz="800100">
            <a:lnSpc>
              <a:spcPct val="90000"/>
            </a:lnSpc>
            <a:spcBef>
              <a:spcPct val="0"/>
            </a:spcBef>
            <a:spcAft>
              <a:spcPct val="35000"/>
            </a:spcAft>
            <a:buNone/>
          </a:pPr>
          <a:r>
            <a:rPr lang="es-EC" sz="1800" kern="1200" dirty="0"/>
            <a:t>Viruta Constante</a:t>
          </a:r>
          <a:r>
            <a:rPr lang="es-EC" sz="2000" kern="1200" dirty="0"/>
            <a:t>	</a:t>
          </a:r>
          <a:endParaRPr lang="es-MX" sz="2000" kern="1200" dirty="0"/>
        </a:p>
      </dsp:txBody>
      <dsp:txXfrm>
        <a:off x="990546" y="2124381"/>
        <a:ext cx="3759251" cy="424726"/>
      </dsp:txXfrm>
    </dsp:sp>
    <dsp:sp modelId="{BCEC44F0-C40F-4A40-A58B-ECBD12262317}">
      <dsp:nvSpPr>
        <dsp:cNvPr id="0" name=""/>
        <dsp:cNvSpPr/>
      </dsp:nvSpPr>
      <dsp:spPr>
        <a:xfrm>
          <a:off x="725091" y="2071290"/>
          <a:ext cx="530908" cy="530908"/>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DF1FB9-31D6-EB45-BFC8-07117B122405}">
      <dsp:nvSpPr>
        <dsp:cNvPr id="0" name=""/>
        <dsp:cNvSpPr/>
      </dsp:nvSpPr>
      <dsp:spPr>
        <a:xfrm>
          <a:off x="923247" y="2761845"/>
          <a:ext cx="3826549" cy="42472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7127" tIns="45720" rIns="45720" bIns="45720" numCol="1" spcCol="1270" anchor="ctr" anchorCtr="0">
          <a:noAutofit/>
        </a:bodyPr>
        <a:lstStyle/>
        <a:p>
          <a:pPr marL="0" lvl="0" indent="0" algn="l" defTabSz="800100">
            <a:lnSpc>
              <a:spcPct val="90000"/>
            </a:lnSpc>
            <a:spcBef>
              <a:spcPct val="0"/>
            </a:spcBef>
            <a:spcAft>
              <a:spcPct val="35000"/>
            </a:spcAft>
            <a:buNone/>
          </a:pPr>
          <a:r>
            <a:rPr lang="es-MX" sz="1800" kern="1200" dirty="0"/>
            <a:t>Varias opciones de uso</a:t>
          </a:r>
        </a:p>
      </dsp:txBody>
      <dsp:txXfrm>
        <a:off x="923247" y="2761845"/>
        <a:ext cx="3826549" cy="424726"/>
      </dsp:txXfrm>
    </dsp:sp>
    <dsp:sp modelId="{719C08B1-0F08-8648-A421-930AD4730E8E}">
      <dsp:nvSpPr>
        <dsp:cNvPr id="0" name=""/>
        <dsp:cNvSpPr/>
      </dsp:nvSpPr>
      <dsp:spPr>
        <a:xfrm>
          <a:off x="657793" y="2708754"/>
          <a:ext cx="530908" cy="530908"/>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95ED9B-E2DA-1D4D-A03B-742E26F44800}">
      <dsp:nvSpPr>
        <dsp:cNvPr id="0" name=""/>
        <dsp:cNvSpPr/>
      </dsp:nvSpPr>
      <dsp:spPr>
        <a:xfrm>
          <a:off x="712473" y="3398842"/>
          <a:ext cx="4037324" cy="4247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7127" tIns="45720" rIns="45720" bIns="45720" numCol="1" spcCol="1270" anchor="ctr" anchorCtr="0">
          <a:noAutofit/>
        </a:bodyPr>
        <a:lstStyle/>
        <a:p>
          <a:pPr marL="0" lvl="0" indent="0" algn="l" defTabSz="800100">
            <a:lnSpc>
              <a:spcPct val="90000"/>
            </a:lnSpc>
            <a:spcBef>
              <a:spcPct val="0"/>
            </a:spcBef>
            <a:spcAft>
              <a:spcPct val="35000"/>
            </a:spcAft>
            <a:buNone/>
          </a:pPr>
          <a:r>
            <a:rPr lang="es-EC" sz="1800" kern="1200" dirty="0"/>
            <a:t>Menor desgaste del filo</a:t>
          </a:r>
          <a:endParaRPr lang="es-MX" sz="1800" kern="1200" dirty="0"/>
        </a:p>
      </dsp:txBody>
      <dsp:txXfrm>
        <a:off x="712473" y="3398842"/>
        <a:ext cx="4037324" cy="424726"/>
      </dsp:txXfrm>
    </dsp:sp>
    <dsp:sp modelId="{D410F146-99EA-644D-890A-95BF42197D53}">
      <dsp:nvSpPr>
        <dsp:cNvPr id="0" name=""/>
        <dsp:cNvSpPr/>
      </dsp:nvSpPr>
      <dsp:spPr>
        <a:xfrm>
          <a:off x="447019" y="3345751"/>
          <a:ext cx="530908" cy="53090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598B3D-1B7F-D24A-848C-430A307B0E96}">
      <dsp:nvSpPr>
        <dsp:cNvPr id="0" name=""/>
        <dsp:cNvSpPr/>
      </dsp:nvSpPr>
      <dsp:spPr>
        <a:xfrm>
          <a:off x="327845" y="4036306"/>
          <a:ext cx="4421952" cy="42472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7127" tIns="45720" rIns="45720" bIns="45720" numCol="1" spcCol="1270" anchor="ctr" anchorCtr="0">
          <a:noAutofit/>
        </a:bodyPr>
        <a:lstStyle/>
        <a:p>
          <a:pPr marL="0" lvl="0" indent="0" algn="l" defTabSz="800100">
            <a:lnSpc>
              <a:spcPct val="90000"/>
            </a:lnSpc>
            <a:spcBef>
              <a:spcPct val="0"/>
            </a:spcBef>
            <a:spcAft>
              <a:spcPct val="35000"/>
            </a:spcAft>
            <a:buNone/>
          </a:pPr>
          <a:r>
            <a:rPr lang="es-EC" sz="1800" kern="1200" dirty="0"/>
            <a:t>Desgaste constante</a:t>
          </a:r>
          <a:endParaRPr lang="es-MX" sz="1800" kern="1200" dirty="0"/>
        </a:p>
      </dsp:txBody>
      <dsp:txXfrm>
        <a:off x="327845" y="4036306"/>
        <a:ext cx="4421952" cy="424726"/>
      </dsp:txXfrm>
    </dsp:sp>
    <dsp:sp modelId="{AE351558-D87A-F048-980F-7644E0352ED0}">
      <dsp:nvSpPr>
        <dsp:cNvPr id="0" name=""/>
        <dsp:cNvSpPr/>
      </dsp:nvSpPr>
      <dsp:spPr>
        <a:xfrm>
          <a:off x="62391" y="3983215"/>
          <a:ext cx="530908" cy="53090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81530-2552-DA4F-B3DD-E927919D73F3}">
      <dsp:nvSpPr>
        <dsp:cNvPr id="0" name=""/>
        <dsp:cNvSpPr/>
      </dsp:nvSpPr>
      <dsp:spPr>
        <a:xfrm rot="10800000">
          <a:off x="891562" y="1102"/>
          <a:ext cx="2454020" cy="1093779"/>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326"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kern="1200" dirty="0"/>
            <a:t>Mecanizado de alta velocidad HSM</a:t>
          </a:r>
        </a:p>
      </dsp:txBody>
      <dsp:txXfrm rot="10800000">
        <a:off x="1165007" y="1102"/>
        <a:ext cx="2180575" cy="1093779"/>
      </dsp:txXfrm>
    </dsp:sp>
    <dsp:sp modelId="{0FCA2ACB-C61C-364F-A44C-3C63C339DF76}">
      <dsp:nvSpPr>
        <dsp:cNvPr id="0" name=""/>
        <dsp:cNvSpPr/>
      </dsp:nvSpPr>
      <dsp:spPr>
        <a:xfrm>
          <a:off x="344673" y="1102"/>
          <a:ext cx="1093779" cy="109377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4089CB52-1F6A-D749-B5FE-B3F1916AA1BF}">
      <dsp:nvSpPr>
        <dsp:cNvPr id="0" name=""/>
        <dsp:cNvSpPr/>
      </dsp:nvSpPr>
      <dsp:spPr>
        <a:xfrm rot="10800000">
          <a:off x="891562" y="1421383"/>
          <a:ext cx="2454020" cy="1093779"/>
        </a:xfrm>
        <a:prstGeom prst="homePlate">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326"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kern="1200" dirty="0" err="1"/>
            <a:t>Dry</a:t>
          </a:r>
          <a:r>
            <a:rPr lang="es-ES" sz="1800" kern="1200" dirty="0"/>
            <a:t> </a:t>
          </a:r>
          <a:r>
            <a:rPr lang="es-ES" sz="1800" kern="1200" dirty="0" err="1"/>
            <a:t>Machining</a:t>
          </a:r>
          <a:r>
            <a:rPr lang="es-ES" sz="1800" kern="1200" dirty="0"/>
            <a:t> </a:t>
          </a:r>
        </a:p>
      </dsp:txBody>
      <dsp:txXfrm rot="10800000">
        <a:off x="1165007" y="1421383"/>
        <a:ext cx="2180575" cy="1093779"/>
      </dsp:txXfrm>
    </dsp:sp>
    <dsp:sp modelId="{784FD642-133F-E641-8B12-B0BA95392B1F}">
      <dsp:nvSpPr>
        <dsp:cNvPr id="0" name=""/>
        <dsp:cNvSpPr/>
      </dsp:nvSpPr>
      <dsp:spPr>
        <a:xfrm>
          <a:off x="344673" y="1421383"/>
          <a:ext cx="1093779" cy="109377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A9E7FC5-7BC9-084E-83A4-76116002C072}">
      <dsp:nvSpPr>
        <dsp:cNvPr id="0" name=""/>
        <dsp:cNvSpPr/>
      </dsp:nvSpPr>
      <dsp:spPr>
        <a:xfrm rot="10800000">
          <a:off x="891562" y="2841663"/>
          <a:ext cx="2454020" cy="1093779"/>
        </a:xfrm>
        <a:prstGeom prst="homePlate">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326"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kern="1200" dirty="0"/>
            <a:t>Mecanizado asistido con aire comprimido</a:t>
          </a:r>
        </a:p>
      </dsp:txBody>
      <dsp:txXfrm rot="10800000">
        <a:off x="1165007" y="2841663"/>
        <a:ext cx="2180575" cy="1093779"/>
      </dsp:txXfrm>
    </dsp:sp>
    <dsp:sp modelId="{EA60C107-51AF-D44B-85FF-E33A63B25E14}">
      <dsp:nvSpPr>
        <dsp:cNvPr id="0" name=""/>
        <dsp:cNvSpPr/>
      </dsp:nvSpPr>
      <dsp:spPr>
        <a:xfrm>
          <a:off x="344673" y="2841663"/>
          <a:ext cx="1093779" cy="109377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8000" r="-38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86494-8C68-504C-A650-1AF297A50B20}" type="datetimeFigureOut">
              <a:rPr lang="es-EC" smtClean="0"/>
              <a:t>10/9/21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DC99A0-23BA-3F4A-A49F-51C1BD1DE157}" type="slidenum">
              <a:rPr lang="es-EC" smtClean="0"/>
              <a:t>‹Nº›</a:t>
            </a:fld>
            <a:endParaRPr lang="es-EC"/>
          </a:p>
        </p:txBody>
      </p:sp>
    </p:spTree>
    <p:extLst>
      <p:ext uri="{BB962C8B-B14F-4D97-AF65-F5344CB8AC3E}">
        <p14:creationId xmlns:p14="http://schemas.microsoft.com/office/powerpoint/2010/main" val="1520339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76B3942-FCCC-429F-A59A-3DECA364CAA0}" type="slidenum">
              <a:rPr lang="es-EC" smtClean="0"/>
              <a:t>9</a:t>
            </a:fld>
            <a:endParaRPr lang="es-EC"/>
          </a:p>
        </p:txBody>
      </p:sp>
    </p:spTree>
    <p:extLst>
      <p:ext uri="{BB962C8B-B14F-4D97-AF65-F5344CB8AC3E}">
        <p14:creationId xmlns:p14="http://schemas.microsoft.com/office/powerpoint/2010/main" val="1239351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76B3942-FCCC-429F-A59A-3DECA364CAA0}" type="slidenum">
              <a:rPr lang="es-EC" smtClean="0"/>
              <a:t>10</a:t>
            </a:fld>
            <a:endParaRPr lang="es-EC"/>
          </a:p>
        </p:txBody>
      </p:sp>
    </p:spTree>
    <p:extLst>
      <p:ext uri="{BB962C8B-B14F-4D97-AF65-F5344CB8AC3E}">
        <p14:creationId xmlns:p14="http://schemas.microsoft.com/office/powerpoint/2010/main" val="2480359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2E8B247-3A05-4023-903E-3299293EDCC7}" type="slidenum">
              <a:rPr lang="es-MX" smtClean="0"/>
              <a:t>11</a:t>
            </a:fld>
            <a:endParaRPr lang="es-MX"/>
          </a:p>
        </p:txBody>
      </p:sp>
    </p:spTree>
    <p:extLst>
      <p:ext uri="{BB962C8B-B14F-4D97-AF65-F5344CB8AC3E}">
        <p14:creationId xmlns:p14="http://schemas.microsoft.com/office/powerpoint/2010/main" val="2295512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73777-2643-C345-8D38-F5C7CB6D281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5D65B210-8322-624E-8B98-220AB478C3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8C064CEF-6C94-AF43-8DC7-251DC985D6FD}"/>
              </a:ext>
            </a:extLst>
          </p:cNvPr>
          <p:cNvSpPr>
            <a:spLocks noGrp="1"/>
          </p:cNvSpPr>
          <p:nvPr>
            <p:ph type="dt" sz="half" idx="10"/>
          </p:nvPr>
        </p:nvSpPr>
        <p:spPr/>
        <p:txBody>
          <a:bodyPr/>
          <a:lstStyle/>
          <a:p>
            <a:fld id="{085ABB0B-080C-394E-96A6-E78A0D6AC38A}" type="datetimeFigureOut">
              <a:rPr lang="es-EC" smtClean="0"/>
              <a:t>10/9/21</a:t>
            </a:fld>
            <a:endParaRPr lang="es-EC"/>
          </a:p>
        </p:txBody>
      </p:sp>
      <p:sp>
        <p:nvSpPr>
          <p:cNvPr id="5" name="Marcador de pie de página 4">
            <a:extLst>
              <a:ext uri="{FF2B5EF4-FFF2-40B4-BE49-F238E27FC236}">
                <a16:creationId xmlns:a16="http://schemas.microsoft.com/office/drawing/2014/main" id="{25BDF052-3FBC-E74B-9696-83B4ECD5507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67BEE7A-EDBE-8F4A-BFBC-5454FD05B2E4}"/>
              </a:ext>
            </a:extLst>
          </p:cNvPr>
          <p:cNvSpPr>
            <a:spLocks noGrp="1"/>
          </p:cNvSpPr>
          <p:nvPr>
            <p:ph type="sldNum" sz="quarter" idx="12"/>
          </p:nvPr>
        </p:nvSpPr>
        <p:spPr/>
        <p:txBody>
          <a:bodyPr/>
          <a:lstStyle/>
          <a:p>
            <a:fld id="{257EBE4C-C4AE-8840-AA03-9062F08AFB57}" type="slidenum">
              <a:rPr lang="es-EC" smtClean="0"/>
              <a:t>‹Nº›</a:t>
            </a:fld>
            <a:endParaRPr lang="es-EC"/>
          </a:p>
        </p:txBody>
      </p:sp>
    </p:spTree>
    <p:extLst>
      <p:ext uri="{BB962C8B-B14F-4D97-AF65-F5344CB8AC3E}">
        <p14:creationId xmlns:p14="http://schemas.microsoft.com/office/powerpoint/2010/main" val="627985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15F6F1-933F-464A-AB5F-E6232DF333B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3F77213F-ADE7-BA4E-9E2E-1C36D6BCA2D0}"/>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id="{5FC28BC5-DAB7-5748-95D7-911B15A021E7}"/>
              </a:ext>
            </a:extLst>
          </p:cNvPr>
          <p:cNvSpPr>
            <a:spLocks noGrp="1"/>
          </p:cNvSpPr>
          <p:nvPr>
            <p:ph type="dt" sz="half" idx="10"/>
          </p:nvPr>
        </p:nvSpPr>
        <p:spPr/>
        <p:txBody>
          <a:bodyPr/>
          <a:lstStyle/>
          <a:p>
            <a:fld id="{085ABB0B-080C-394E-96A6-E78A0D6AC38A}" type="datetimeFigureOut">
              <a:rPr lang="es-EC" smtClean="0"/>
              <a:t>10/9/21</a:t>
            </a:fld>
            <a:endParaRPr lang="es-EC"/>
          </a:p>
        </p:txBody>
      </p:sp>
      <p:sp>
        <p:nvSpPr>
          <p:cNvPr id="5" name="Marcador de pie de página 4">
            <a:extLst>
              <a:ext uri="{FF2B5EF4-FFF2-40B4-BE49-F238E27FC236}">
                <a16:creationId xmlns:a16="http://schemas.microsoft.com/office/drawing/2014/main" id="{EDB800A7-9A2A-9B4E-BABD-64841DEB5AD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9FC348F-9581-5744-A19D-0EC79FA26E36}"/>
              </a:ext>
            </a:extLst>
          </p:cNvPr>
          <p:cNvSpPr>
            <a:spLocks noGrp="1"/>
          </p:cNvSpPr>
          <p:nvPr>
            <p:ph type="sldNum" sz="quarter" idx="12"/>
          </p:nvPr>
        </p:nvSpPr>
        <p:spPr/>
        <p:txBody>
          <a:bodyPr/>
          <a:lstStyle/>
          <a:p>
            <a:fld id="{257EBE4C-C4AE-8840-AA03-9062F08AFB57}" type="slidenum">
              <a:rPr lang="es-EC" smtClean="0"/>
              <a:t>‹Nº›</a:t>
            </a:fld>
            <a:endParaRPr lang="es-EC"/>
          </a:p>
        </p:txBody>
      </p:sp>
    </p:spTree>
    <p:extLst>
      <p:ext uri="{BB962C8B-B14F-4D97-AF65-F5344CB8AC3E}">
        <p14:creationId xmlns:p14="http://schemas.microsoft.com/office/powerpoint/2010/main" val="40161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3A5FC6E-6E7D-F647-A8DD-57416055EE9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B7867183-5217-E142-A0D9-60D6D1352B08}"/>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id="{2183B412-2304-1140-BE77-6AB2EB58D6FB}"/>
              </a:ext>
            </a:extLst>
          </p:cNvPr>
          <p:cNvSpPr>
            <a:spLocks noGrp="1"/>
          </p:cNvSpPr>
          <p:nvPr>
            <p:ph type="dt" sz="half" idx="10"/>
          </p:nvPr>
        </p:nvSpPr>
        <p:spPr/>
        <p:txBody>
          <a:bodyPr/>
          <a:lstStyle/>
          <a:p>
            <a:fld id="{085ABB0B-080C-394E-96A6-E78A0D6AC38A}" type="datetimeFigureOut">
              <a:rPr lang="es-EC" smtClean="0"/>
              <a:t>10/9/21</a:t>
            </a:fld>
            <a:endParaRPr lang="es-EC"/>
          </a:p>
        </p:txBody>
      </p:sp>
      <p:sp>
        <p:nvSpPr>
          <p:cNvPr id="5" name="Marcador de pie de página 4">
            <a:extLst>
              <a:ext uri="{FF2B5EF4-FFF2-40B4-BE49-F238E27FC236}">
                <a16:creationId xmlns:a16="http://schemas.microsoft.com/office/drawing/2014/main" id="{7A91FEAE-A50D-3C4B-B900-773986AC2B3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053E93A-F44F-F041-BA0C-E86261FB55B9}"/>
              </a:ext>
            </a:extLst>
          </p:cNvPr>
          <p:cNvSpPr>
            <a:spLocks noGrp="1"/>
          </p:cNvSpPr>
          <p:nvPr>
            <p:ph type="sldNum" sz="quarter" idx="12"/>
          </p:nvPr>
        </p:nvSpPr>
        <p:spPr/>
        <p:txBody>
          <a:bodyPr/>
          <a:lstStyle/>
          <a:p>
            <a:fld id="{257EBE4C-C4AE-8840-AA03-9062F08AFB57}" type="slidenum">
              <a:rPr lang="es-EC" smtClean="0"/>
              <a:t>‹Nº›</a:t>
            </a:fld>
            <a:endParaRPr lang="es-EC"/>
          </a:p>
        </p:txBody>
      </p:sp>
    </p:spTree>
    <p:extLst>
      <p:ext uri="{BB962C8B-B14F-4D97-AF65-F5344CB8AC3E}">
        <p14:creationId xmlns:p14="http://schemas.microsoft.com/office/powerpoint/2010/main" val="2681187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6202C3-845D-814A-93C5-0491B3CF4E4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8A7EF39F-CE23-6E48-A24E-D87E6D7A03D5}"/>
              </a:ext>
            </a:extLst>
          </p:cNvPr>
          <p:cNvSpPr>
            <a:spLocks noGrp="1"/>
          </p:cNvSpPr>
          <p:nvPr>
            <p:ph idx="1"/>
          </p:nvPr>
        </p:nvSpPr>
        <p:spPr/>
        <p:txBody>
          <a:bodyPr/>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id="{AEE27A3A-0586-3349-90B3-FD6D7272D1AA}"/>
              </a:ext>
            </a:extLst>
          </p:cNvPr>
          <p:cNvSpPr>
            <a:spLocks noGrp="1"/>
          </p:cNvSpPr>
          <p:nvPr>
            <p:ph type="dt" sz="half" idx="10"/>
          </p:nvPr>
        </p:nvSpPr>
        <p:spPr/>
        <p:txBody>
          <a:bodyPr/>
          <a:lstStyle/>
          <a:p>
            <a:fld id="{085ABB0B-080C-394E-96A6-E78A0D6AC38A}" type="datetimeFigureOut">
              <a:rPr lang="es-EC" smtClean="0"/>
              <a:t>10/9/21</a:t>
            </a:fld>
            <a:endParaRPr lang="es-EC"/>
          </a:p>
        </p:txBody>
      </p:sp>
      <p:sp>
        <p:nvSpPr>
          <p:cNvPr id="5" name="Marcador de pie de página 4">
            <a:extLst>
              <a:ext uri="{FF2B5EF4-FFF2-40B4-BE49-F238E27FC236}">
                <a16:creationId xmlns:a16="http://schemas.microsoft.com/office/drawing/2014/main" id="{87E154B7-FB25-154B-99FB-D56B6084322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0C5498A-3761-614C-AA45-83681583B620}"/>
              </a:ext>
            </a:extLst>
          </p:cNvPr>
          <p:cNvSpPr>
            <a:spLocks noGrp="1"/>
          </p:cNvSpPr>
          <p:nvPr>
            <p:ph type="sldNum" sz="quarter" idx="12"/>
          </p:nvPr>
        </p:nvSpPr>
        <p:spPr/>
        <p:txBody>
          <a:bodyPr/>
          <a:lstStyle/>
          <a:p>
            <a:fld id="{257EBE4C-C4AE-8840-AA03-9062F08AFB57}" type="slidenum">
              <a:rPr lang="es-EC" smtClean="0"/>
              <a:t>‹Nº›</a:t>
            </a:fld>
            <a:endParaRPr lang="es-EC"/>
          </a:p>
        </p:txBody>
      </p:sp>
    </p:spTree>
    <p:extLst>
      <p:ext uri="{BB962C8B-B14F-4D97-AF65-F5344CB8AC3E}">
        <p14:creationId xmlns:p14="http://schemas.microsoft.com/office/powerpoint/2010/main" val="2542206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10DB6-76A9-F549-9F22-C37F7CB77B1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A6167E3-F013-6E44-ACC0-B5FA463303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id="{1A64C4CA-58D6-0C42-BC5E-E7E291976F09}"/>
              </a:ext>
            </a:extLst>
          </p:cNvPr>
          <p:cNvSpPr>
            <a:spLocks noGrp="1"/>
          </p:cNvSpPr>
          <p:nvPr>
            <p:ph type="dt" sz="half" idx="10"/>
          </p:nvPr>
        </p:nvSpPr>
        <p:spPr/>
        <p:txBody>
          <a:bodyPr/>
          <a:lstStyle/>
          <a:p>
            <a:fld id="{085ABB0B-080C-394E-96A6-E78A0D6AC38A}" type="datetimeFigureOut">
              <a:rPr lang="es-EC" smtClean="0"/>
              <a:t>10/9/21</a:t>
            </a:fld>
            <a:endParaRPr lang="es-EC"/>
          </a:p>
        </p:txBody>
      </p:sp>
      <p:sp>
        <p:nvSpPr>
          <p:cNvPr id="5" name="Marcador de pie de página 4">
            <a:extLst>
              <a:ext uri="{FF2B5EF4-FFF2-40B4-BE49-F238E27FC236}">
                <a16:creationId xmlns:a16="http://schemas.microsoft.com/office/drawing/2014/main" id="{C79B4372-98B5-0047-8EDF-D591C41AA6F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26F24B6-37C6-5342-B89C-4424F5C484BB}"/>
              </a:ext>
            </a:extLst>
          </p:cNvPr>
          <p:cNvSpPr>
            <a:spLocks noGrp="1"/>
          </p:cNvSpPr>
          <p:nvPr>
            <p:ph type="sldNum" sz="quarter" idx="12"/>
          </p:nvPr>
        </p:nvSpPr>
        <p:spPr/>
        <p:txBody>
          <a:bodyPr/>
          <a:lstStyle/>
          <a:p>
            <a:fld id="{257EBE4C-C4AE-8840-AA03-9062F08AFB57}" type="slidenum">
              <a:rPr lang="es-EC" smtClean="0"/>
              <a:t>‹Nº›</a:t>
            </a:fld>
            <a:endParaRPr lang="es-EC"/>
          </a:p>
        </p:txBody>
      </p:sp>
    </p:spTree>
    <p:extLst>
      <p:ext uri="{BB962C8B-B14F-4D97-AF65-F5344CB8AC3E}">
        <p14:creationId xmlns:p14="http://schemas.microsoft.com/office/powerpoint/2010/main" val="186608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1809EE-2A39-904D-B330-0755BD63437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7597259-5699-4E44-B5CF-786434B9AB64}"/>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EC"/>
          </a:p>
        </p:txBody>
      </p:sp>
      <p:sp>
        <p:nvSpPr>
          <p:cNvPr id="4" name="Marcador de contenido 3">
            <a:extLst>
              <a:ext uri="{FF2B5EF4-FFF2-40B4-BE49-F238E27FC236}">
                <a16:creationId xmlns:a16="http://schemas.microsoft.com/office/drawing/2014/main" id="{AEAE5BE8-CCF4-6143-A902-76C3DC7F917E}"/>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EC"/>
          </a:p>
        </p:txBody>
      </p:sp>
      <p:sp>
        <p:nvSpPr>
          <p:cNvPr id="5" name="Marcador de fecha 4">
            <a:extLst>
              <a:ext uri="{FF2B5EF4-FFF2-40B4-BE49-F238E27FC236}">
                <a16:creationId xmlns:a16="http://schemas.microsoft.com/office/drawing/2014/main" id="{6BA2F306-F527-6D49-B8DC-72114CECED17}"/>
              </a:ext>
            </a:extLst>
          </p:cNvPr>
          <p:cNvSpPr>
            <a:spLocks noGrp="1"/>
          </p:cNvSpPr>
          <p:nvPr>
            <p:ph type="dt" sz="half" idx="10"/>
          </p:nvPr>
        </p:nvSpPr>
        <p:spPr/>
        <p:txBody>
          <a:bodyPr/>
          <a:lstStyle/>
          <a:p>
            <a:fld id="{085ABB0B-080C-394E-96A6-E78A0D6AC38A}" type="datetimeFigureOut">
              <a:rPr lang="es-EC" smtClean="0"/>
              <a:t>10/9/21</a:t>
            </a:fld>
            <a:endParaRPr lang="es-EC"/>
          </a:p>
        </p:txBody>
      </p:sp>
      <p:sp>
        <p:nvSpPr>
          <p:cNvPr id="6" name="Marcador de pie de página 5">
            <a:extLst>
              <a:ext uri="{FF2B5EF4-FFF2-40B4-BE49-F238E27FC236}">
                <a16:creationId xmlns:a16="http://schemas.microsoft.com/office/drawing/2014/main" id="{A86719EB-B617-D147-B65B-820A1DBA1E5B}"/>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6974F618-1085-834E-90C1-3504747BA920}"/>
              </a:ext>
            </a:extLst>
          </p:cNvPr>
          <p:cNvSpPr>
            <a:spLocks noGrp="1"/>
          </p:cNvSpPr>
          <p:nvPr>
            <p:ph type="sldNum" sz="quarter" idx="12"/>
          </p:nvPr>
        </p:nvSpPr>
        <p:spPr/>
        <p:txBody>
          <a:bodyPr/>
          <a:lstStyle/>
          <a:p>
            <a:fld id="{257EBE4C-C4AE-8840-AA03-9062F08AFB57}" type="slidenum">
              <a:rPr lang="es-EC" smtClean="0"/>
              <a:t>‹Nº›</a:t>
            </a:fld>
            <a:endParaRPr lang="es-EC"/>
          </a:p>
        </p:txBody>
      </p:sp>
    </p:spTree>
    <p:extLst>
      <p:ext uri="{BB962C8B-B14F-4D97-AF65-F5344CB8AC3E}">
        <p14:creationId xmlns:p14="http://schemas.microsoft.com/office/powerpoint/2010/main" val="363948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831BB8-879D-E244-A60B-C56AA77C3D5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B619429-1A8F-814E-B6D9-BEA9CE2F66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EC"/>
          </a:p>
        </p:txBody>
      </p:sp>
      <p:sp>
        <p:nvSpPr>
          <p:cNvPr id="4" name="Marcador de contenido 3">
            <a:extLst>
              <a:ext uri="{FF2B5EF4-FFF2-40B4-BE49-F238E27FC236}">
                <a16:creationId xmlns:a16="http://schemas.microsoft.com/office/drawing/2014/main" id="{AF8A141F-74BD-C241-9A66-E2E1117E0A67}"/>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EC"/>
          </a:p>
        </p:txBody>
      </p:sp>
      <p:sp>
        <p:nvSpPr>
          <p:cNvPr id="5" name="Marcador de texto 4">
            <a:extLst>
              <a:ext uri="{FF2B5EF4-FFF2-40B4-BE49-F238E27FC236}">
                <a16:creationId xmlns:a16="http://schemas.microsoft.com/office/drawing/2014/main" id="{0A215E04-137B-7B47-87C5-609B180AE2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EC"/>
          </a:p>
        </p:txBody>
      </p:sp>
      <p:sp>
        <p:nvSpPr>
          <p:cNvPr id="6" name="Marcador de contenido 5">
            <a:extLst>
              <a:ext uri="{FF2B5EF4-FFF2-40B4-BE49-F238E27FC236}">
                <a16:creationId xmlns:a16="http://schemas.microsoft.com/office/drawing/2014/main" id="{DB2C22D4-A5F4-1641-ACE9-82DE1BF77F50}"/>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EC"/>
          </a:p>
        </p:txBody>
      </p:sp>
      <p:sp>
        <p:nvSpPr>
          <p:cNvPr id="7" name="Marcador de fecha 6">
            <a:extLst>
              <a:ext uri="{FF2B5EF4-FFF2-40B4-BE49-F238E27FC236}">
                <a16:creationId xmlns:a16="http://schemas.microsoft.com/office/drawing/2014/main" id="{F61B19F0-C423-054C-83E1-0FFE5602B498}"/>
              </a:ext>
            </a:extLst>
          </p:cNvPr>
          <p:cNvSpPr>
            <a:spLocks noGrp="1"/>
          </p:cNvSpPr>
          <p:nvPr>
            <p:ph type="dt" sz="half" idx="10"/>
          </p:nvPr>
        </p:nvSpPr>
        <p:spPr/>
        <p:txBody>
          <a:bodyPr/>
          <a:lstStyle/>
          <a:p>
            <a:fld id="{085ABB0B-080C-394E-96A6-E78A0D6AC38A}" type="datetimeFigureOut">
              <a:rPr lang="es-EC" smtClean="0"/>
              <a:t>10/9/21</a:t>
            </a:fld>
            <a:endParaRPr lang="es-EC"/>
          </a:p>
        </p:txBody>
      </p:sp>
      <p:sp>
        <p:nvSpPr>
          <p:cNvPr id="8" name="Marcador de pie de página 7">
            <a:extLst>
              <a:ext uri="{FF2B5EF4-FFF2-40B4-BE49-F238E27FC236}">
                <a16:creationId xmlns:a16="http://schemas.microsoft.com/office/drawing/2014/main" id="{9B4B4349-518F-1A4D-B48E-98926F4F0A2B}"/>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1430EA1B-AE9D-BD45-BA4A-51B5238CF970}"/>
              </a:ext>
            </a:extLst>
          </p:cNvPr>
          <p:cNvSpPr>
            <a:spLocks noGrp="1"/>
          </p:cNvSpPr>
          <p:nvPr>
            <p:ph type="sldNum" sz="quarter" idx="12"/>
          </p:nvPr>
        </p:nvSpPr>
        <p:spPr/>
        <p:txBody>
          <a:bodyPr/>
          <a:lstStyle/>
          <a:p>
            <a:fld id="{257EBE4C-C4AE-8840-AA03-9062F08AFB57}" type="slidenum">
              <a:rPr lang="es-EC" smtClean="0"/>
              <a:t>‹Nº›</a:t>
            </a:fld>
            <a:endParaRPr lang="es-EC"/>
          </a:p>
        </p:txBody>
      </p:sp>
    </p:spTree>
    <p:extLst>
      <p:ext uri="{BB962C8B-B14F-4D97-AF65-F5344CB8AC3E}">
        <p14:creationId xmlns:p14="http://schemas.microsoft.com/office/powerpoint/2010/main" val="1662191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E5438-0F32-7F45-9EB1-9538ED68729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4B0A867C-9B25-3744-AA7E-572F69E9E9F6}"/>
              </a:ext>
            </a:extLst>
          </p:cNvPr>
          <p:cNvSpPr>
            <a:spLocks noGrp="1"/>
          </p:cNvSpPr>
          <p:nvPr>
            <p:ph type="dt" sz="half" idx="10"/>
          </p:nvPr>
        </p:nvSpPr>
        <p:spPr/>
        <p:txBody>
          <a:bodyPr/>
          <a:lstStyle/>
          <a:p>
            <a:fld id="{085ABB0B-080C-394E-96A6-E78A0D6AC38A}" type="datetimeFigureOut">
              <a:rPr lang="es-EC" smtClean="0"/>
              <a:t>10/9/21</a:t>
            </a:fld>
            <a:endParaRPr lang="es-EC"/>
          </a:p>
        </p:txBody>
      </p:sp>
      <p:sp>
        <p:nvSpPr>
          <p:cNvPr id="4" name="Marcador de pie de página 3">
            <a:extLst>
              <a:ext uri="{FF2B5EF4-FFF2-40B4-BE49-F238E27FC236}">
                <a16:creationId xmlns:a16="http://schemas.microsoft.com/office/drawing/2014/main" id="{451ADC2A-3AE0-FE49-8416-E3ED556890F3}"/>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BA2B4FE8-2060-634C-B8BF-E90DC3814142}"/>
              </a:ext>
            </a:extLst>
          </p:cNvPr>
          <p:cNvSpPr>
            <a:spLocks noGrp="1"/>
          </p:cNvSpPr>
          <p:nvPr>
            <p:ph type="sldNum" sz="quarter" idx="12"/>
          </p:nvPr>
        </p:nvSpPr>
        <p:spPr/>
        <p:txBody>
          <a:bodyPr/>
          <a:lstStyle/>
          <a:p>
            <a:fld id="{257EBE4C-C4AE-8840-AA03-9062F08AFB57}" type="slidenum">
              <a:rPr lang="es-EC" smtClean="0"/>
              <a:t>‹Nº›</a:t>
            </a:fld>
            <a:endParaRPr lang="es-EC"/>
          </a:p>
        </p:txBody>
      </p:sp>
    </p:spTree>
    <p:extLst>
      <p:ext uri="{BB962C8B-B14F-4D97-AF65-F5344CB8AC3E}">
        <p14:creationId xmlns:p14="http://schemas.microsoft.com/office/powerpoint/2010/main" val="275078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23EF93E-7D1D-8C47-93C6-6F0B00069D69}"/>
              </a:ext>
            </a:extLst>
          </p:cNvPr>
          <p:cNvSpPr>
            <a:spLocks noGrp="1"/>
          </p:cNvSpPr>
          <p:nvPr>
            <p:ph type="dt" sz="half" idx="10"/>
          </p:nvPr>
        </p:nvSpPr>
        <p:spPr/>
        <p:txBody>
          <a:bodyPr/>
          <a:lstStyle/>
          <a:p>
            <a:fld id="{085ABB0B-080C-394E-96A6-E78A0D6AC38A}" type="datetimeFigureOut">
              <a:rPr lang="es-EC" smtClean="0"/>
              <a:t>10/9/21</a:t>
            </a:fld>
            <a:endParaRPr lang="es-EC"/>
          </a:p>
        </p:txBody>
      </p:sp>
      <p:sp>
        <p:nvSpPr>
          <p:cNvPr id="3" name="Marcador de pie de página 2">
            <a:extLst>
              <a:ext uri="{FF2B5EF4-FFF2-40B4-BE49-F238E27FC236}">
                <a16:creationId xmlns:a16="http://schemas.microsoft.com/office/drawing/2014/main" id="{2C549276-6E6F-104C-B709-993A7402EC20}"/>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44F1D9E8-ECF1-BE42-B1C7-B9CF6D0B86FA}"/>
              </a:ext>
            </a:extLst>
          </p:cNvPr>
          <p:cNvSpPr>
            <a:spLocks noGrp="1"/>
          </p:cNvSpPr>
          <p:nvPr>
            <p:ph type="sldNum" sz="quarter" idx="12"/>
          </p:nvPr>
        </p:nvSpPr>
        <p:spPr/>
        <p:txBody>
          <a:bodyPr/>
          <a:lstStyle/>
          <a:p>
            <a:fld id="{257EBE4C-C4AE-8840-AA03-9062F08AFB57}" type="slidenum">
              <a:rPr lang="es-EC" smtClean="0"/>
              <a:t>‹Nº›</a:t>
            </a:fld>
            <a:endParaRPr lang="es-EC"/>
          </a:p>
        </p:txBody>
      </p:sp>
    </p:spTree>
    <p:extLst>
      <p:ext uri="{BB962C8B-B14F-4D97-AF65-F5344CB8AC3E}">
        <p14:creationId xmlns:p14="http://schemas.microsoft.com/office/powerpoint/2010/main" val="2091410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045C9A-C9CD-D043-AB73-0223A3DAC66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A1F75FF-8235-8A41-BCFA-D1F5987F22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EC"/>
          </a:p>
        </p:txBody>
      </p:sp>
      <p:sp>
        <p:nvSpPr>
          <p:cNvPr id="4" name="Marcador de texto 3">
            <a:extLst>
              <a:ext uri="{FF2B5EF4-FFF2-40B4-BE49-F238E27FC236}">
                <a16:creationId xmlns:a16="http://schemas.microsoft.com/office/drawing/2014/main" id="{C9037CF9-57C3-1B45-90B3-51487DCFC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EC"/>
          </a:p>
        </p:txBody>
      </p:sp>
      <p:sp>
        <p:nvSpPr>
          <p:cNvPr id="5" name="Marcador de fecha 4">
            <a:extLst>
              <a:ext uri="{FF2B5EF4-FFF2-40B4-BE49-F238E27FC236}">
                <a16:creationId xmlns:a16="http://schemas.microsoft.com/office/drawing/2014/main" id="{BBD5F614-1A88-2349-8D9C-E3EE40FC265C}"/>
              </a:ext>
            </a:extLst>
          </p:cNvPr>
          <p:cNvSpPr>
            <a:spLocks noGrp="1"/>
          </p:cNvSpPr>
          <p:nvPr>
            <p:ph type="dt" sz="half" idx="10"/>
          </p:nvPr>
        </p:nvSpPr>
        <p:spPr/>
        <p:txBody>
          <a:bodyPr/>
          <a:lstStyle/>
          <a:p>
            <a:fld id="{085ABB0B-080C-394E-96A6-E78A0D6AC38A}" type="datetimeFigureOut">
              <a:rPr lang="es-EC" smtClean="0"/>
              <a:t>10/9/21</a:t>
            </a:fld>
            <a:endParaRPr lang="es-EC"/>
          </a:p>
        </p:txBody>
      </p:sp>
      <p:sp>
        <p:nvSpPr>
          <p:cNvPr id="6" name="Marcador de pie de página 5">
            <a:extLst>
              <a:ext uri="{FF2B5EF4-FFF2-40B4-BE49-F238E27FC236}">
                <a16:creationId xmlns:a16="http://schemas.microsoft.com/office/drawing/2014/main" id="{1FCD26E0-A474-4542-BA15-B3223B98054E}"/>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5257066D-5D6A-A845-9FD7-07F91DFB1453}"/>
              </a:ext>
            </a:extLst>
          </p:cNvPr>
          <p:cNvSpPr>
            <a:spLocks noGrp="1"/>
          </p:cNvSpPr>
          <p:nvPr>
            <p:ph type="sldNum" sz="quarter" idx="12"/>
          </p:nvPr>
        </p:nvSpPr>
        <p:spPr/>
        <p:txBody>
          <a:bodyPr/>
          <a:lstStyle/>
          <a:p>
            <a:fld id="{257EBE4C-C4AE-8840-AA03-9062F08AFB57}" type="slidenum">
              <a:rPr lang="es-EC" smtClean="0"/>
              <a:t>‹Nº›</a:t>
            </a:fld>
            <a:endParaRPr lang="es-EC"/>
          </a:p>
        </p:txBody>
      </p:sp>
    </p:spTree>
    <p:extLst>
      <p:ext uri="{BB962C8B-B14F-4D97-AF65-F5344CB8AC3E}">
        <p14:creationId xmlns:p14="http://schemas.microsoft.com/office/powerpoint/2010/main" val="306673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2646CD-0B93-7647-9B07-DF4A97D3A5D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5D22A9D1-3C63-C348-85C7-C6B8B8CB90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13922FCD-E806-FA4B-96A7-CFAE86DB3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EC"/>
          </a:p>
        </p:txBody>
      </p:sp>
      <p:sp>
        <p:nvSpPr>
          <p:cNvPr id="5" name="Marcador de fecha 4">
            <a:extLst>
              <a:ext uri="{FF2B5EF4-FFF2-40B4-BE49-F238E27FC236}">
                <a16:creationId xmlns:a16="http://schemas.microsoft.com/office/drawing/2014/main" id="{870ECEF3-D104-164B-AD8F-12ECF66851CC}"/>
              </a:ext>
            </a:extLst>
          </p:cNvPr>
          <p:cNvSpPr>
            <a:spLocks noGrp="1"/>
          </p:cNvSpPr>
          <p:nvPr>
            <p:ph type="dt" sz="half" idx="10"/>
          </p:nvPr>
        </p:nvSpPr>
        <p:spPr/>
        <p:txBody>
          <a:bodyPr/>
          <a:lstStyle/>
          <a:p>
            <a:fld id="{085ABB0B-080C-394E-96A6-E78A0D6AC38A}" type="datetimeFigureOut">
              <a:rPr lang="es-EC" smtClean="0"/>
              <a:t>10/9/21</a:t>
            </a:fld>
            <a:endParaRPr lang="es-EC"/>
          </a:p>
        </p:txBody>
      </p:sp>
      <p:sp>
        <p:nvSpPr>
          <p:cNvPr id="6" name="Marcador de pie de página 5">
            <a:extLst>
              <a:ext uri="{FF2B5EF4-FFF2-40B4-BE49-F238E27FC236}">
                <a16:creationId xmlns:a16="http://schemas.microsoft.com/office/drawing/2014/main" id="{2DEDC871-8BED-474F-9119-49247E2D2BD7}"/>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1A22F7BA-B174-2E44-A32E-3D2651B7B42D}"/>
              </a:ext>
            </a:extLst>
          </p:cNvPr>
          <p:cNvSpPr>
            <a:spLocks noGrp="1"/>
          </p:cNvSpPr>
          <p:nvPr>
            <p:ph type="sldNum" sz="quarter" idx="12"/>
          </p:nvPr>
        </p:nvSpPr>
        <p:spPr/>
        <p:txBody>
          <a:bodyPr/>
          <a:lstStyle/>
          <a:p>
            <a:fld id="{257EBE4C-C4AE-8840-AA03-9062F08AFB57}" type="slidenum">
              <a:rPr lang="es-EC" smtClean="0"/>
              <a:t>‹Nº›</a:t>
            </a:fld>
            <a:endParaRPr lang="es-EC"/>
          </a:p>
        </p:txBody>
      </p:sp>
    </p:spTree>
    <p:extLst>
      <p:ext uri="{BB962C8B-B14F-4D97-AF65-F5344CB8AC3E}">
        <p14:creationId xmlns:p14="http://schemas.microsoft.com/office/powerpoint/2010/main" val="2801945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E86468C-D94C-9041-888D-1C6B391C5F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B70F82A-5997-A443-AC33-CF2ECE6C0E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id="{EB20238F-A97F-8240-88AC-5A2B0B3672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ABB0B-080C-394E-96A6-E78A0D6AC38A}" type="datetimeFigureOut">
              <a:rPr lang="es-EC" smtClean="0"/>
              <a:t>10/9/21</a:t>
            </a:fld>
            <a:endParaRPr lang="es-EC"/>
          </a:p>
        </p:txBody>
      </p:sp>
      <p:sp>
        <p:nvSpPr>
          <p:cNvPr id="5" name="Marcador de pie de página 4">
            <a:extLst>
              <a:ext uri="{FF2B5EF4-FFF2-40B4-BE49-F238E27FC236}">
                <a16:creationId xmlns:a16="http://schemas.microsoft.com/office/drawing/2014/main" id="{F816D2B3-41FA-8641-BD57-6B39BE7036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02241018-55EC-A548-A371-713FDA23BF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EBE4C-C4AE-8840-AA03-9062F08AFB57}" type="slidenum">
              <a:rPr lang="es-EC" smtClean="0"/>
              <a:t>‹Nº›</a:t>
            </a:fld>
            <a:endParaRPr lang="es-EC"/>
          </a:p>
        </p:txBody>
      </p:sp>
    </p:spTree>
    <p:extLst>
      <p:ext uri="{BB962C8B-B14F-4D97-AF65-F5344CB8AC3E}">
        <p14:creationId xmlns:p14="http://schemas.microsoft.com/office/powerpoint/2010/main" val="3818046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1.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17.png"/><Relationship Id="rId5" Type="http://schemas.openxmlformats.org/officeDocument/2006/relationships/diagramQuickStyle" Target="../diagrams/quickStyle6.xml"/><Relationship Id="rId1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diagramLayout" Target="../diagrams/layout6.xml"/><Relationship Id="rId9" Type="http://schemas.openxmlformats.org/officeDocument/2006/relationships/image" Target="../media/image15.png"/><Relationship Id="rId1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13.png"/><Relationship Id="rId5" Type="http://schemas.openxmlformats.org/officeDocument/2006/relationships/diagramQuickStyle" Target="../diagrams/quickStyle7.xml"/><Relationship Id="rId10" Type="http://schemas.openxmlformats.org/officeDocument/2006/relationships/image" Target="../media/image12.png"/><Relationship Id="rId4" Type="http://schemas.openxmlformats.org/officeDocument/2006/relationships/diagramLayout" Target="../diagrams/layout7.xm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19.png"/><Relationship Id="rId4" Type="http://schemas.openxmlformats.org/officeDocument/2006/relationships/diagramQuickStyle" Target="../diagrams/quickStyle8.xml"/><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23.tiff"/><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png"/><Relationship Id="rId7" Type="http://schemas.openxmlformats.org/officeDocument/2006/relationships/diagramColors" Target="../diagrams/colors1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6.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jpeg"/><Relationship Id="rId7" Type="http://schemas.openxmlformats.org/officeDocument/2006/relationships/diagramColors" Target="../diagrams/colors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image" Target="../media/image9.tiff"/><Relationship Id="rId5" Type="http://schemas.openxmlformats.org/officeDocument/2006/relationships/diagramLayout" Target="../diagrams/layout5.xml"/><Relationship Id="rId10" Type="http://schemas.openxmlformats.org/officeDocument/2006/relationships/image" Target="../media/image3.png"/><Relationship Id="rId4" Type="http://schemas.openxmlformats.org/officeDocument/2006/relationships/diagramData" Target="../diagrams/data5.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1291556-8131-492D-A1B1-0592E350A4A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2154767" cy="6843229"/>
          </a:xfrm>
          <a:prstGeom prst="rect">
            <a:avLst/>
          </a:prstGeom>
        </p:spPr>
      </p:pic>
      <p:sp>
        <p:nvSpPr>
          <p:cNvPr id="2" name="Title 1">
            <a:extLst>
              <a:ext uri="{FF2B5EF4-FFF2-40B4-BE49-F238E27FC236}">
                <a16:creationId xmlns:a16="http://schemas.microsoft.com/office/drawing/2014/main" id="{545E5187-50C7-4BD9-9667-3CE422351E8F}"/>
              </a:ext>
            </a:extLst>
          </p:cNvPr>
          <p:cNvSpPr>
            <a:spLocks noGrp="1"/>
          </p:cNvSpPr>
          <p:nvPr>
            <p:ph type="ctrTitle"/>
          </p:nvPr>
        </p:nvSpPr>
        <p:spPr>
          <a:xfrm>
            <a:off x="1457234" y="2462629"/>
            <a:ext cx="9927771" cy="1488920"/>
          </a:xfrm>
        </p:spPr>
        <p:txBody>
          <a:bodyPr>
            <a:noAutofit/>
          </a:bodyPr>
          <a:lstStyle/>
          <a:p>
            <a:r>
              <a:rPr lang="es-EC" sz="2800" dirty="0">
                <a:latin typeface="Times New Roman" panose="02020603050405020304" pitchFamily="18" charset="0"/>
                <a:cs typeface="Times New Roman" panose="02020603050405020304" pitchFamily="18" charset="0"/>
              </a:rPr>
              <a:t>Tema: “MANUFACTURA DE ALTO RENDIMIENTO CON ESTRATEGIAS DE FRESADO TROCOIDAL”</a:t>
            </a:r>
            <a:endParaRPr lang="es-MX" sz="28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949B8A0-3230-4796-B837-A66AB625DFC5}"/>
              </a:ext>
            </a:extLst>
          </p:cNvPr>
          <p:cNvSpPr>
            <a:spLocks noGrp="1"/>
          </p:cNvSpPr>
          <p:nvPr>
            <p:ph type="subTitle" idx="1"/>
          </p:nvPr>
        </p:nvSpPr>
        <p:spPr>
          <a:xfrm>
            <a:off x="2355910" y="4477521"/>
            <a:ext cx="7891272" cy="1704194"/>
          </a:xfrm>
        </p:spPr>
        <p:txBody>
          <a:bodyPr>
            <a:normAutofit/>
          </a:bodyPr>
          <a:lstStyle/>
          <a:p>
            <a:r>
              <a:rPr lang="es-EC" sz="1800" b="1" dirty="0">
                <a:latin typeface="Times New Roman" panose="02020603050405020304" pitchFamily="18" charset="0"/>
                <a:cs typeface="Times New Roman" panose="02020603050405020304" pitchFamily="18" charset="0"/>
              </a:rPr>
              <a:t>AUTOR: </a:t>
            </a:r>
            <a:r>
              <a:rPr lang="es-EC" sz="1800" dirty="0">
                <a:latin typeface="Times New Roman" panose="02020603050405020304" pitchFamily="18" charset="0"/>
                <a:cs typeface="Times New Roman" panose="02020603050405020304" pitchFamily="18" charset="0"/>
              </a:rPr>
              <a:t>ORELLANA JARRÍN MARIO ORLANDO</a:t>
            </a:r>
            <a:endParaRPr lang="es-MX" sz="1800" dirty="0">
              <a:latin typeface="Times New Roman" panose="02020603050405020304" pitchFamily="18" charset="0"/>
              <a:cs typeface="Times New Roman" panose="02020603050405020304" pitchFamily="18" charset="0"/>
            </a:endParaRPr>
          </a:p>
          <a:p>
            <a:r>
              <a:rPr lang="es-EC" sz="1800" b="1" dirty="0">
                <a:latin typeface="Times New Roman" panose="02020603050405020304" pitchFamily="18" charset="0"/>
                <a:cs typeface="Times New Roman" panose="02020603050405020304" pitchFamily="18" charset="0"/>
              </a:rPr>
              <a:t>DIRECTOR: </a:t>
            </a:r>
            <a:r>
              <a:rPr lang="es-EC" sz="1800" dirty="0">
                <a:latin typeface="Times New Roman" panose="02020603050405020304" pitchFamily="18" charset="0"/>
                <a:cs typeface="Times New Roman" panose="02020603050405020304" pitchFamily="18" charset="0"/>
              </a:rPr>
              <a:t>ING. CULQUI </a:t>
            </a:r>
            <a:r>
              <a:rPr lang="es-EC" sz="1800" dirty="0" err="1">
                <a:latin typeface="Times New Roman" panose="02020603050405020304" pitchFamily="18" charset="0"/>
                <a:cs typeface="Times New Roman" panose="02020603050405020304" pitchFamily="18" charset="0"/>
              </a:rPr>
              <a:t>CULQUI</a:t>
            </a:r>
            <a:r>
              <a:rPr lang="es-EC" sz="1800" dirty="0">
                <a:latin typeface="Times New Roman" panose="02020603050405020304" pitchFamily="18" charset="0"/>
                <a:cs typeface="Times New Roman" panose="02020603050405020304" pitchFamily="18" charset="0"/>
              </a:rPr>
              <a:t>, BORYS HERNÁN </a:t>
            </a:r>
            <a:r>
              <a:rPr lang="es-EC" sz="1800" dirty="0" err="1">
                <a:latin typeface="Times New Roman" panose="02020603050405020304" pitchFamily="18" charset="0"/>
                <a:cs typeface="Times New Roman" panose="02020603050405020304" pitchFamily="18" charset="0"/>
              </a:rPr>
              <a:t>Msc</a:t>
            </a:r>
            <a:r>
              <a:rPr lang="es-EC" sz="1800" dirty="0">
                <a:latin typeface="Times New Roman" panose="02020603050405020304" pitchFamily="18" charset="0"/>
                <a:cs typeface="Times New Roman" panose="02020603050405020304" pitchFamily="18" charset="0"/>
              </a:rPr>
              <a:t>.</a:t>
            </a:r>
            <a:endParaRPr lang="es-MX" sz="1800" dirty="0">
              <a:latin typeface="Times New Roman" panose="02020603050405020304" pitchFamily="18" charset="0"/>
              <a:cs typeface="Times New Roman" panose="02020603050405020304" pitchFamily="18" charset="0"/>
            </a:endParaRPr>
          </a:p>
          <a:p>
            <a:r>
              <a:rPr lang="es-EC" sz="1800" b="1" dirty="0">
                <a:latin typeface="Times New Roman" panose="02020603050405020304" pitchFamily="18" charset="0"/>
                <a:cs typeface="Times New Roman" panose="02020603050405020304" pitchFamily="18" charset="0"/>
              </a:rPr>
              <a:t>SANGOLQUÍ</a:t>
            </a:r>
            <a:endParaRPr lang="es-MX" sz="1800" dirty="0">
              <a:latin typeface="Times New Roman" panose="02020603050405020304" pitchFamily="18" charset="0"/>
              <a:cs typeface="Times New Roman" panose="02020603050405020304" pitchFamily="18" charset="0"/>
            </a:endParaRPr>
          </a:p>
          <a:p>
            <a:r>
              <a:rPr lang="es-EC" sz="1800" b="1" dirty="0">
                <a:latin typeface="Times New Roman" panose="02020603050405020304" pitchFamily="18" charset="0"/>
                <a:cs typeface="Times New Roman" panose="02020603050405020304" pitchFamily="18" charset="0"/>
              </a:rPr>
              <a:t>2021</a:t>
            </a:r>
            <a:endParaRPr lang="es-MX" sz="1800" dirty="0">
              <a:latin typeface="Times New Roman" panose="02020603050405020304" pitchFamily="18" charset="0"/>
              <a:cs typeface="Times New Roman" panose="02020603050405020304" pitchFamily="18" charset="0"/>
            </a:endParaRPr>
          </a:p>
          <a:p>
            <a:endParaRPr lang="es-MX" dirty="0"/>
          </a:p>
        </p:txBody>
      </p:sp>
      <p:pic>
        <p:nvPicPr>
          <p:cNvPr id="5" name="Imagen 92" descr="Resultado de imagen para espe">
            <a:extLst>
              <a:ext uri="{FF2B5EF4-FFF2-40B4-BE49-F238E27FC236}">
                <a16:creationId xmlns:a16="http://schemas.microsoft.com/office/drawing/2014/main" id="{E886EABD-9E69-4C71-81B7-DDCBBF767CC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0060" y="303453"/>
            <a:ext cx="5214646" cy="1012397"/>
          </a:xfrm>
          <a:prstGeom prst="rect">
            <a:avLst/>
          </a:prstGeom>
          <a:noFill/>
          <a:ln>
            <a:noFill/>
          </a:ln>
        </p:spPr>
      </p:pic>
      <p:pic>
        <p:nvPicPr>
          <p:cNvPr id="6" name="Imagen 4">
            <a:extLst>
              <a:ext uri="{FF2B5EF4-FFF2-40B4-BE49-F238E27FC236}">
                <a16:creationId xmlns:a16="http://schemas.microsoft.com/office/drawing/2014/main" id="{F91AC502-E08B-4034-B529-2892BC9BC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8196" y="5662041"/>
            <a:ext cx="1396571" cy="1144641"/>
          </a:xfrm>
          <a:prstGeom prst="rect">
            <a:avLst/>
          </a:prstGeom>
        </p:spPr>
      </p:pic>
      <p:sp>
        <p:nvSpPr>
          <p:cNvPr id="4" name="Rectángulo 3">
            <a:extLst>
              <a:ext uri="{FF2B5EF4-FFF2-40B4-BE49-F238E27FC236}">
                <a16:creationId xmlns:a16="http://schemas.microsoft.com/office/drawing/2014/main" id="{FA22C516-1257-49EF-B127-F703CA2491EB}"/>
              </a:ext>
            </a:extLst>
          </p:cNvPr>
          <p:cNvSpPr/>
          <p:nvPr/>
        </p:nvSpPr>
        <p:spPr>
          <a:xfrm>
            <a:off x="3029383" y="1553312"/>
            <a:ext cx="6096000" cy="646331"/>
          </a:xfrm>
          <a:prstGeom prst="rect">
            <a:avLst/>
          </a:prstGeom>
        </p:spPr>
        <p:txBody>
          <a:bodyPr>
            <a:spAutoFit/>
          </a:bodyPr>
          <a:lstStyle/>
          <a:p>
            <a:pPr algn="ctr"/>
            <a:r>
              <a:rPr lang="es-EC" b="1" dirty="0">
                <a:latin typeface="Times New Roman" panose="02020603050405020304" pitchFamily="18" charset="0"/>
                <a:cs typeface="Times New Roman" panose="02020603050405020304" pitchFamily="18" charset="0"/>
              </a:rPr>
              <a:t>Departamento de Ciencia de la energía y mecánica </a:t>
            </a:r>
          </a:p>
          <a:p>
            <a:pPr algn="ctr"/>
            <a:r>
              <a:rPr lang="es-EC" b="1" dirty="0">
                <a:latin typeface="Times New Roman" panose="02020603050405020304" pitchFamily="18" charset="0"/>
                <a:cs typeface="Times New Roman" panose="02020603050405020304" pitchFamily="18" charset="0"/>
              </a:rPr>
              <a:t>Carrera de Ingeniería Mecánica</a:t>
            </a:r>
            <a:r>
              <a:rPr lang="es-EC" dirty="0"/>
              <a:t> </a:t>
            </a:r>
          </a:p>
        </p:txBody>
      </p:sp>
    </p:spTree>
    <p:extLst>
      <p:ext uri="{BB962C8B-B14F-4D97-AF65-F5344CB8AC3E}">
        <p14:creationId xmlns:p14="http://schemas.microsoft.com/office/powerpoint/2010/main" val="272173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FF24911B-F15C-4104-9DC7-05108A2D3F32}"/>
              </a:ext>
            </a:extLst>
          </p:cNvPr>
          <p:cNvSpPr>
            <a:spLocks noGrp="1"/>
          </p:cNvSpPr>
          <p:nvPr>
            <p:ph type="title"/>
          </p:nvPr>
        </p:nvSpPr>
        <p:spPr>
          <a:xfrm>
            <a:off x="1152917" y="85296"/>
            <a:ext cx="9601200" cy="1485900"/>
          </a:xfrm>
        </p:spPr>
        <p:txBody>
          <a:bodyPr>
            <a:normAutofit/>
          </a:bodyPr>
          <a:lstStyle/>
          <a:p>
            <a:r>
              <a:rPr lang="es-EC" dirty="0"/>
              <a:t>Estado de conocimiento</a:t>
            </a:r>
            <a:br>
              <a:rPr lang="es-EC" dirty="0"/>
            </a:br>
            <a:r>
              <a:rPr lang="es-EC" sz="3200" dirty="0"/>
              <a:t>Parámetros de mecanizado</a:t>
            </a:r>
            <a:endParaRPr lang="es-MX" dirty="0"/>
          </a:p>
        </p:txBody>
      </p:sp>
      <p:graphicFrame>
        <p:nvGraphicFramePr>
          <p:cNvPr id="17" name="Content Placeholder 16">
            <a:extLst>
              <a:ext uri="{FF2B5EF4-FFF2-40B4-BE49-F238E27FC236}">
                <a16:creationId xmlns:a16="http://schemas.microsoft.com/office/drawing/2014/main" id="{95385E9D-877B-4A64-ABE3-A3FAF6BD6908}"/>
              </a:ext>
            </a:extLst>
          </p:cNvPr>
          <p:cNvGraphicFramePr>
            <a:graphicFrameLocks noGrp="1"/>
          </p:cNvGraphicFramePr>
          <p:nvPr>
            <p:ph idx="1"/>
            <p:extLst>
              <p:ext uri="{D42A27DB-BD31-4B8C-83A1-F6EECF244321}">
                <p14:modId xmlns:p14="http://schemas.microsoft.com/office/powerpoint/2010/main" val="1122736612"/>
              </p:ext>
            </p:extLst>
          </p:nvPr>
        </p:nvGraphicFramePr>
        <p:xfrm>
          <a:off x="961232" y="3429000"/>
          <a:ext cx="11230768" cy="3204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Imagen 9">
            <a:extLst>
              <a:ext uri="{FF2B5EF4-FFF2-40B4-BE49-F238E27FC236}">
                <a16:creationId xmlns:a16="http://schemas.microsoft.com/office/drawing/2014/main" id="{79EF0371-BE1A-44C0-A5C8-9FD04CC01053}"/>
              </a:ext>
            </a:extLst>
          </p:cNvPr>
          <p:cNvPicPr/>
          <p:nvPr/>
        </p:nvPicPr>
        <p:blipFill>
          <a:blip r:embed="rId8"/>
          <a:stretch>
            <a:fillRect/>
          </a:stretch>
        </p:blipFill>
        <p:spPr>
          <a:xfrm>
            <a:off x="9731293" y="974827"/>
            <a:ext cx="2184074" cy="2311955"/>
          </a:xfrm>
          <a:prstGeom prst="rect">
            <a:avLst/>
          </a:prstGeom>
        </p:spPr>
      </p:pic>
      <p:sp>
        <p:nvSpPr>
          <p:cNvPr id="16" name="Rectangle 15">
            <a:extLst>
              <a:ext uri="{FF2B5EF4-FFF2-40B4-BE49-F238E27FC236}">
                <a16:creationId xmlns:a16="http://schemas.microsoft.com/office/drawing/2014/main" id="{F30758FF-7CC6-4A47-8C17-AD731948C06E}"/>
              </a:ext>
            </a:extLst>
          </p:cNvPr>
          <p:cNvSpPr/>
          <p:nvPr/>
        </p:nvSpPr>
        <p:spPr>
          <a:xfrm>
            <a:off x="9626836" y="3256606"/>
            <a:ext cx="2306320" cy="461665"/>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7</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Parámetros básicos</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a:t>
            </a:r>
            <a:r>
              <a:rPr lang="es-ES" sz="1200" dirty="0">
                <a:latin typeface="Times New Roman" panose="02020603050405020304" pitchFamily="18" charset="0"/>
                <a:ea typeface="Calibri" panose="020F0502020204030204" pitchFamily="34" charset="0"/>
                <a:cs typeface="Times New Roman" panose="02020603050405020304" pitchFamily="18" charset="0"/>
              </a:rPr>
              <a:t>(Vasco, 2002)</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0DC94F92-DC89-4CE2-B868-1D2B9C1B7F90}"/>
                  </a:ext>
                </a:extLst>
              </p:cNvPr>
              <p:cNvSpPr/>
              <p:nvPr/>
            </p:nvSpPr>
            <p:spPr>
              <a:xfrm>
                <a:off x="4313910" y="4643168"/>
                <a:ext cx="1782090" cy="615553"/>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s-EC" smtClean="0">
                          <a:latin typeface="Cambria Math" panose="02040503050406030204" pitchFamily="18" charset="0"/>
                          <a:ea typeface="Calibri" panose="020F0502020204030204" pitchFamily="34" charset="0"/>
                          <a:cs typeface="Times New Roman" panose="02020603050405020304" pitchFamily="18" charset="0"/>
                        </a:rPr>
                        <m:t>Vf</m:t>
                      </m:r>
                      <m:r>
                        <a:rPr lang="es-EC" smtClean="0">
                          <a:latin typeface="Cambria Math" panose="02040503050406030204" pitchFamily="18" charset="0"/>
                          <a:ea typeface="Calibri" panose="020F0502020204030204" pitchFamily="34" charset="0"/>
                          <a:cs typeface="Times New Roman" panose="02020603050405020304" pitchFamily="18" charset="0"/>
                        </a:rPr>
                        <m:t>=</m:t>
                      </m:r>
                      <m:r>
                        <a:rPr lang="es-EC" i="1">
                          <a:latin typeface="Cambria Math" panose="02040503050406030204" pitchFamily="18" charset="0"/>
                          <a:ea typeface="Calibri" panose="020F0502020204030204" pitchFamily="34" charset="0"/>
                          <a:cs typeface="Times New Roman" panose="02020603050405020304" pitchFamily="18" charset="0"/>
                        </a:rPr>
                        <m:t>𝑓𝑧</m:t>
                      </m:r>
                      <m:r>
                        <a:rPr lang="es-EC" i="1">
                          <a:latin typeface="Cambria Math" panose="02040503050406030204" pitchFamily="18" charset="0"/>
                          <a:ea typeface="Calibri" panose="020F0502020204030204" pitchFamily="34" charset="0"/>
                          <a:cs typeface="Times New Roman" panose="02020603050405020304" pitchFamily="18" charset="0"/>
                        </a:rPr>
                        <m:t>∗</m:t>
                      </m:r>
                      <m:r>
                        <a:rPr lang="es-EC" i="1">
                          <a:latin typeface="Cambria Math" panose="02040503050406030204" pitchFamily="18" charset="0"/>
                          <a:ea typeface="Calibri" panose="020F0502020204030204" pitchFamily="34" charset="0"/>
                          <a:cs typeface="Times New Roman" panose="02020603050405020304" pitchFamily="18" charset="0"/>
                        </a:rPr>
                        <m:t>𝑍</m:t>
                      </m:r>
                      <m:r>
                        <a:rPr lang="es-EC" i="1">
                          <a:latin typeface="Cambria Math" panose="02040503050406030204" pitchFamily="18" charset="0"/>
                          <a:ea typeface="Calibri" panose="020F0502020204030204" pitchFamily="34" charset="0"/>
                          <a:cs typeface="Times New Roman" panose="02020603050405020304" pitchFamily="18" charset="0"/>
                        </a:rPr>
                        <m:t>∗</m:t>
                      </m:r>
                      <m:r>
                        <a:rPr lang="es-EC" i="1">
                          <a:latin typeface="Cambria Math" panose="02040503050406030204" pitchFamily="18" charset="0"/>
                          <a:ea typeface="Calibri" panose="020F0502020204030204" pitchFamily="34" charset="0"/>
                          <a:cs typeface="Times New Roman" panose="02020603050405020304" pitchFamily="18" charset="0"/>
                        </a:rPr>
                        <m:t>𝑁</m:t>
                      </m:r>
                      <m:r>
                        <a:rPr lang="es-EC" b="0" i="1" smtClean="0">
                          <a:latin typeface="Cambria Math" panose="02040503050406030204" pitchFamily="18" charset="0"/>
                          <a:ea typeface="Calibri" panose="020F0502020204030204" pitchFamily="34" charset="0"/>
                          <a:cs typeface="Times New Roman" panose="02020603050405020304" pitchFamily="18" charset="0"/>
                        </a:rPr>
                        <m:t> </m:t>
                      </m:r>
                    </m:oMath>
                    <m:oMath xmlns:m="http://schemas.openxmlformats.org/officeDocument/2006/math">
                      <m:r>
                        <a:rPr lang="es-EC" sz="1600" b="0" i="1" smtClean="0">
                          <a:latin typeface="Cambria Math" panose="02040503050406030204" pitchFamily="18" charset="0"/>
                          <a:ea typeface="Calibri" panose="020F0502020204030204" pitchFamily="34" charset="0"/>
                          <a:cs typeface="Times New Roman" panose="02020603050405020304" pitchFamily="18" charset="0"/>
                        </a:rPr>
                        <m:t>[</m:t>
                      </m:r>
                      <m:r>
                        <a:rPr lang="es-EC" sz="1600" b="0" i="1" smtClean="0">
                          <a:latin typeface="Cambria Math" panose="02040503050406030204" pitchFamily="18" charset="0"/>
                          <a:ea typeface="Calibri" panose="020F0502020204030204" pitchFamily="34" charset="0"/>
                          <a:cs typeface="Times New Roman" panose="02020603050405020304" pitchFamily="18" charset="0"/>
                        </a:rPr>
                        <m:t>𝑚𝑚</m:t>
                      </m:r>
                      <m:r>
                        <a:rPr lang="es-EC" sz="1600" b="0" i="1" smtClean="0">
                          <a:latin typeface="Cambria Math" panose="02040503050406030204" pitchFamily="18" charset="0"/>
                          <a:ea typeface="Calibri" panose="020F0502020204030204" pitchFamily="34" charset="0"/>
                          <a:cs typeface="Times New Roman" panose="02020603050405020304" pitchFamily="18" charset="0"/>
                        </a:rPr>
                        <m:t>/</m:t>
                      </m:r>
                      <m:func>
                        <m:funcPr>
                          <m:ctrlPr>
                            <a:rPr lang="es-EC" sz="1600" b="0" i="1" smtClean="0">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1600" b="0" i="0" smtClean="0">
                              <a:latin typeface="Cambria Math" panose="02040503050406030204" pitchFamily="18" charset="0"/>
                              <a:ea typeface="Calibri" panose="020F0502020204030204" pitchFamily="34" charset="0"/>
                              <a:cs typeface="Times New Roman" panose="02020603050405020304" pitchFamily="18" charset="0"/>
                            </a:rPr>
                            <m:t>min</m:t>
                          </m:r>
                        </m:fName>
                        <m:e>
                          <m:r>
                            <a:rPr lang="es-EC" sz="1600" b="0" i="1" smtClean="0">
                              <a:latin typeface="Cambria Math" panose="02040503050406030204" pitchFamily="18" charset="0"/>
                              <a:ea typeface="Calibri" panose="020F0502020204030204" pitchFamily="34" charset="0"/>
                              <a:cs typeface="Times New Roman" panose="02020603050405020304" pitchFamily="18" charset="0"/>
                            </a:rPr>
                            <m:t>]</m:t>
                          </m:r>
                        </m:e>
                      </m:func>
                    </m:oMath>
                  </m:oMathPara>
                </a14:m>
                <a:endParaRPr lang="es-MX" dirty="0"/>
              </a:p>
            </p:txBody>
          </p:sp>
        </mc:Choice>
        <mc:Fallback xmlns="">
          <p:sp>
            <p:nvSpPr>
              <p:cNvPr id="18" name="Rectangle 17">
                <a:extLst>
                  <a:ext uri="{FF2B5EF4-FFF2-40B4-BE49-F238E27FC236}">
                    <a16:creationId xmlns:a16="http://schemas.microsoft.com/office/drawing/2014/main" id="{0DC94F92-DC89-4CE2-B868-1D2B9C1B7F90}"/>
                  </a:ext>
                </a:extLst>
              </p:cNvPr>
              <p:cNvSpPr>
                <a:spLocks noRot="1" noChangeAspect="1" noMove="1" noResize="1" noEditPoints="1" noAdjustHandles="1" noChangeArrowheads="1" noChangeShapeType="1" noTextEdit="1"/>
              </p:cNvSpPr>
              <p:nvPr/>
            </p:nvSpPr>
            <p:spPr>
              <a:xfrm>
                <a:off x="4313910" y="4643168"/>
                <a:ext cx="1782090" cy="615553"/>
              </a:xfrm>
              <a:prstGeom prst="rect">
                <a:avLst/>
              </a:prstGeom>
              <a:blipFill>
                <a:blip r:embed="rId9"/>
                <a:stretch>
                  <a:fillRect b="-594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2A438E8D-0A2C-4EB4-825C-A558CD170A7C}"/>
                  </a:ext>
                </a:extLst>
              </p:cNvPr>
              <p:cNvSpPr/>
              <p:nvPr/>
            </p:nvSpPr>
            <p:spPr>
              <a:xfrm>
                <a:off x="1562656" y="4566673"/>
                <a:ext cx="1649888" cy="768544"/>
              </a:xfrm>
              <a:prstGeom prst="rect">
                <a:avLst/>
              </a:prstGeom>
            </p:spPr>
            <p:txBody>
              <a:bodyPr wrap="square">
                <a:spAutoFit/>
              </a:bodyPr>
              <a:lstStyle/>
              <a:p>
                <a:pPr algn="ctr"/>
                <a14:m>
                  <m:oMath xmlns:m="http://schemas.openxmlformats.org/officeDocument/2006/math">
                    <m:r>
                      <m:rPr>
                        <m:sty m:val="p"/>
                      </m:rPr>
                      <a:rPr lang="es-MX" smtClean="0">
                        <a:latin typeface="Cambria Math" panose="02040503050406030204" pitchFamily="18" charset="0"/>
                      </a:rPr>
                      <m:t>V</m:t>
                    </m:r>
                    <m:r>
                      <m:rPr>
                        <m:sty m:val="p"/>
                      </m:rPr>
                      <a:rPr lang="es-MX" i="0">
                        <a:latin typeface="Cambria Math" panose="02040503050406030204" pitchFamily="18" charset="0"/>
                      </a:rPr>
                      <m:t>c</m:t>
                    </m:r>
                    <m:r>
                      <a:rPr lang="es-MX" i="0">
                        <a:latin typeface="Cambria Math" panose="02040503050406030204" pitchFamily="18" charset="0"/>
                      </a:rPr>
                      <m:t>=</m:t>
                    </m:r>
                    <m:f>
                      <m:fPr>
                        <m:ctrlPr>
                          <a:rPr lang="es-MX" i="1">
                            <a:latin typeface="Cambria Math" panose="02040503050406030204" pitchFamily="18" charset="0"/>
                          </a:rPr>
                        </m:ctrlPr>
                      </m:fPr>
                      <m:num>
                        <m:r>
                          <m:rPr>
                            <m:sty m:val="p"/>
                          </m:rPr>
                          <a:rPr lang="es-MX" i="0">
                            <a:latin typeface="Cambria Math" panose="02040503050406030204" pitchFamily="18" charset="0"/>
                          </a:rPr>
                          <m:t>π</m:t>
                        </m:r>
                        <m:r>
                          <a:rPr lang="es-MX" i="0">
                            <a:latin typeface="Cambria Math" panose="02040503050406030204" pitchFamily="18" charset="0"/>
                          </a:rPr>
                          <m:t>∗</m:t>
                        </m:r>
                        <m:r>
                          <m:rPr>
                            <m:sty m:val="p"/>
                          </m:rPr>
                          <a:rPr lang="es-MX" i="0">
                            <a:latin typeface="Cambria Math" panose="02040503050406030204" pitchFamily="18" charset="0"/>
                          </a:rPr>
                          <m:t>D</m:t>
                        </m:r>
                        <m:r>
                          <a:rPr lang="es-MX" i="0">
                            <a:latin typeface="Cambria Math" panose="02040503050406030204" pitchFamily="18" charset="0"/>
                          </a:rPr>
                          <m:t>∗</m:t>
                        </m:r>
                        <m:r>
                          <m:rPr>
                            <m:sty m:val="p"/>
                          </m:rPr>
                          <a:rPr lang="es-MX" i="0">
                            <a:latin typeface="Cambria Math" panose="02040503050406030204" pitchFamily="18" charset="0"/>
                          </a:rPr>
                          <m:t>N</m:t>
                        </m:r>
                      </m:num>
                      <m:den>
                        <m:r>
                          <a:rPr lang="es-MX" i="0">
                            <a:latin typeface="Cambria Math" panose="02040503050406030204" pitchFamily="18" charset="0"/>
                          </a:rPr>
                          <m:t>1000</m:t>
                        </m:r>
                      </m:den>
                    </m:f>
                  </m:oMath>
                </a14:m>
                <a:r>
                  <a:rPr lang="es-MX" dirty="0">
                    <a:latin typeface="Times New Roman" panose="02020603050405020304" pitchFamily="18" charset="0"/>
                    <a:cs typeface="Times New Roman" panose="02020603050405020304" pitchFamily="18" charset="0"/>
                  </a:rPr>
                  <a:t> [m/min]</a:t>
                </a:r>
              </a:p>
            </p:txBody>
          </p:sp>
        </mc:Choice>
        <mc:Fallback xmlns="">
          <p:sp>
            <p:nvSpPr>
              <p:cNvPr id="20" name="Rectangle 19">
                <a:extLst>
                  <a:ext uri="{FF2B5EF4-FFF2-40B4-BE49-F238E27FC236}">
                    <a16:creationId xmlns:a16="http://schemas.microsoft.com/office/drawing/2014/main" id="{2A438E8D-0A2C-4EB4-825C-A558CD170A7C}"/>
                  </a:ext>
                </a:extLst>
              </p:cNvPr>
              <p:cNvSpPr>
                <a:spLocks noRot="1" noChangeAspect="1" noMove="1" noResize="1" noEditPoints="1" noAdjustHandles="1" noChangeArrowheads="1" noChangeShapeType="1" noTextEdit="1"/>
              </p:cNvSpPr>
              <p:nvPr/>
            </p:nvSpPr>
            <p:spPr>
              <a:xfrm>
                <a:off x="1562656" y="4566673"/>
                <a:ext cx="1649888" cy="768544"/>
              </a:xfrm>
              <a:prstGeom prst="rect">
                <a:avLst/>
              </a:prstGeom>
              <a:blipFill>
                <a:blip r:embed="rId10"/>
                <a:stretch>
                  <a:fillRect b="-11905"/>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1B7E48EE-2409-4439-B6A6-C98FC2483718}"/>
                  </a:ext>
                </a:extLst>
              </p:cNvPr>
              <p:cNvSpPr/>
              <p:nvPr/>
            </p:nvSpPr>
            <p:spPr>
              <a:xfrm>
                <a:off x="9739780" y="4737746"/>
                <a:ext cx="1598780" cy="750655"/>
              </a:xfrm>
              <a:prstGeom prst="rect">
                <a:avLst/>
              </a:prstGeom>
            </p:spPr>
            <p:txBody>
              <a:bodyPr wrap="square">
                <a:spAutoFit/>
              </a:bodyPr>
              <a:lstStyle/>
              <a:p>
                <a:pPr algn="ctr"/>
                <a14:m>
                  <m:oMath xmlns:m="http://schemas.openxmlformats.org/officeDocument/2006/math">
                    <m:r>
                      <m:rPr>
                        <m:sty m:val="p"/>
                      </m:rPr>
                      <a:rPr lang="es-MX">
                        <a:latin typeface="Cambria Math" panose="02040503050406030204" pitchFamily="18" charset="0"/>
                      </a:rPr>
                      <m:t>Q</m:t>
                    </m:r>
                    <m:r>
                      <a:rPr lang="es-MX" i="0">
                        <a:latin typeface="Cambria Math" panose="02040503050406030204" pitchFamily="18" charset="0"/>
                      </a:rPr>
                      <m:t>=</m:t>
                    </m:r>
                    <m:f>
                      <m:fPr>
                        <m:ctrlPr>
                          <a:rPr lang="es-MX" i="1">
                            <a:latin typeface="Cambria Math" panose="02040503050406030204" pitchFamily="18" charset="0"/>
                          </a:rPr>
                        </m:ctrlPr>
                      </m:fPr>
                      <m:num>
                        <m:sSub>
                          <m:sSubPr>
                            <m:ctrlPr>
                              <a:rPr lang="es-MX" i="1">
                                <a:latin typeface="Cambria Math" panose="02040503050406030204" pitchFamily="18" charset="0"/>
                              </a:rPr>
                            </m:ctrlPr>
                          </m:sSubPr>
                          <m:e>
                            <m:r>
                              <m:rPr>
                                <m:sty m:val="p"/>
                              </m:rPr>
                              <a:rPr lang="es-MX" i="0">
                                <a:latin typeface="Cambria Math" panose="02040503050406030204" pitchFamily="18" charset="0"/>
                              </a:rPr>
                              <m:t>a</m:t>
                            </m:r>
                          </m:e>
                          <m:sub>
                            <m:r>
                              <m:rPr>
                                <m:sty m:val="p"/>
                              </m:rPr>
                              <a:rPr lang="es-MX" i="0">
                                <a:latin typeface="Cambria Math" panose="02040503050406030204" pitchFamily="18" charset="0"/>
                              </a:rPr>
                              <m:t>p</m:t>
                            </m:r>
                          </m:sub>
                        </m:sSub>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𝑎</m:t>
                            </m:r>
                          </m:e>
                          <m:sub>
                            <m:r>
                              <a:rPr lang="es-MX" i="1">
                                <a:latin typeface="Cambria Math" panose="02040503050406030204" pitchFamily="18" charset="0"/>
                              </a:rPr>
                              <m:t>𝑒</m:t>
                            </m:r>
                          </m:sub>
                        </m:sSub>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𝑉</m:t>
                            </m:r>
                          </m:e>
                          <m:sub>
                            <m:r>
                              <a:rPr lang="es-MX" i="1">
                                <a:latin typeface="Cambria Math" panose="02040503050406030204" pitchFamily="18" charset="0"/>
                              </a:rPr>
                              <m:t>𝑓</m:t>
                            </m:r>
                          </m:sub>
                        </m:sSub>
                      </m:num>
                      <m:den>
                        <m:r>
                          <a:rPr lang="es-MX" i="0">
                            <a:latin typeface="Cambria Math" panose="02040503050406030204" pitchFamily="18" charset="0"/>
                          </a:rPr>
                          <m:t>1000</m:t>
                        </m:r>
                      </m:den>
                    </m:f>
                  </m:oMath>
                </a14:m>
                <a:r>
                  <a:rPr lang="es-MX" dirty="0">
                    <a:latin typeface="Times New Roman" panose="02020603050405020304" pitchFamily="18" charset="0"/>
                    <a:cs typeface="Times New Roman" panose="02020603050405020304" pitchFamily="18" charset="0"/>
                  </a:rPr>
                  <a:t> </a:t>
                </a:r>
                <a:br>
                  <a:rPr lang="es-MX" sz="1400" dirty="0">
                    <a:latin typeface="Times New Roman" panose="02020603050405020304" pitchFamily="18" charset="0"/>
                    <a:cs typeface="Times New Roman" panose="02020603050405020304" pitchFamily="18" charset="0"/>
                  </a:rPr>
                </a:br>
                <a:r>
                  <a:rPr lang="es-MX" sz="1600" dirty="0">
                    <a:latin typeface="Times New Roman" panose="02020603050405020304" pitchFamily="18" charset="0"/>
                    <a:cs typeface="Times New Roman" panose="02020603050405020304" pitchFamily="18" charset="0"/>
                  </a:rPr>
                  <a:t>[</a:t>
                </a:r>
                <a:r>
                  <a:rPr lang="es-EC" sz="1600" dirty="0">
                    <a:latin typeface="Times New Roman" panose="02020603050405020304" pitchFamily="18" charset="0"/>
                    <a:cs typeface="Times New Roman" panose="02020603050405020304" pitchFamily="18" charset="0"/>
                  </a:rPr>
                  <a:t>m</a:t>
                </a:r>
                <a:r>
                  <a:rPr lang="es-EC" sz="1600" baseline="30000" dirty="0">
                    <a:latin typeface="Times New Roman" panose="02020603050405020304" pitchFamily="18" charset="0"/>
                    <a:cs typeface="Times New Roman" panose="02020603050405020304" pitchFamily="18" charset="0"/>
                  </a:rPr>
                  <a:t>3</a:t>
                </a:r>
                <a:r>
                  <a:rPr lang="es-EC" sz="1600" dirty="0">
                    <a:latin typeface="Times New Roman" panose="02020603050405020304" pitchFamily="18" charset="0"/>
                    <a:cs typeface="Times New Roman" panose="02020603050405020304" pitchFamily="18" charset="0"/>
                  </a:rPr>
                  <a:t>/min]</a:t>
                </a:r>
                <a:endParaRPr lang="es-MX" sz="1400" dirty="0">
                  <a:latin typeface="Times New Roman" panose="02020603050405020304" pitchFamily="18" charset="0"/>
                  <a:cs typeface="Times New Roman" panose="02020603050405020304" pitchFamily="18" charset="0"/>
                </a:endParaRPr>
              </a:p>
            </p:txBody>
          </p:sp>
        </mc:Choice>
        <mc:Fallback xmlns="">
          <p:sp>
            <p:nvSpPr>
              <p:cNvPr id="21" name="Rectangle 20">
                <a:extLst>
                  <a:ext uri="{FF2B5EF4-FFF2-40B4-BE49-F238E27FC236}">
                    <a16:creationId xmlns:a16="http://schemas.microsoft.com/office/drawing/2014/main" id="{1B7E48EE-2409-4439-B6A6-C98FC2483718}"/>
                  </a:ext>
                </a:extLst>
              </p:cNvPr>
              <p:cNvSpPr>
                <a:spLocks noRot="1" noChangeAspect="1" noMove="1" noResize="1" noEditPoints="1" noAdjustHandles="1" noChangeArrowheads="1" noChangeShapeType="1" noTextEdit="1"/>
              </p:cNvSpPr>
              <p:nvPr/>
            </p:nvSpPr>
            <p:spPr>
              <a:xfrm>
                <a:off x="9739780" y="4737746"/>
                <a:ext cx="1598780" cy="750655"/>
              </a:xfrm>
              <a:prstGeom prst="rect">
                <a:avLst/>
              </a:prstGeom>
              <a:blipFill>
                <a:blip r:embed="rId11"/>
                <a:stretch>
                  <a:fillRect b="-9756"/>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4500AC6B-EB11-4B9D-A09C-B5481DBA08FB}"/>
                  </a:ext>
                </a:extLst>
              </p:cNvPr>
              <p:cNvSpPr/>
              <p:nvPr/>
            </p:nvSpPr>
            <p:spPr>
              <a:xfrm>
                <a:off x="6682008" y="4640716"/>
                <a:ext cx="2155445" cy="750655"/>
              </a:xfrm>
              <a:prstGeom prst="rect">
                <a:avLst/>
              </a:prstGeom>
            </p:spPr>
            <p:txBody>
              <a:bodyPr wrap="square">
                <a:spAutoFit/>
              </a:bodyPr>
              <a:lstStyle/>
              <a:p>
                <a:pPr algn="ctr"/>
                <a14:m>
                  <m:oMath xmlns:m="http://schemas.openxmlformats.org/officeDocument/2006/math">
                    <m:r>
                      <a:rPr lang="es-MX" i="1">
                        <a:latin typeface="Cambria Math" panose="02040503050406030204" pitchFamily="18" charset="0"/>
                      </a:rPr>
                      <m:t>𝑃𝐶</m:t>
                    </m:r>
                    <m:r>
                      <a:rPr lang="es-MX" i="0">
                        <a:latin typeface="Cambria Math" panose="02040503050406030204" pitchFamily="18" charset="0"/>
                      </a:rPr>
                      <m:t>=</m:t>
                    </m:r>
                    <m:f>
                      <m:fPr>
                        <m:ctrlPr>
                          <a:rPr lang="es-MX" i="1">
                            <a:latin typeface="Cambria Math" panose="02040503050406030204" pitchFamily="18" charset="0"/>
                          </a:rPr>
                        </m:ctrlPr>
                      </m:fPr>
                      <m:num>
                        <m:sSub>
                          <m:sSubPr>
                            <m:ctrlPr>
                              <a:rPr lang="es-MX" i="1">
                                <a:latin typeface="Cambria Math" panose="02040503050406030204" pitchFamily="18" charset="0"/>
                              </a:rPr>
                            </m:ctrlPr>
                          </m:sSubPr>
                          <m:e>
                            <m:r>
                              <a:rPr lang="es-MX" i="1">
                                <a:latin typeface="Cambria Math" panose="02040503050406030204" pitchFamily="18" charset="0"/>
                              </a:rPr>
                              <m:t>𝑎</m:t>
                            </m:r>
                          </m:e>
                          <m:sub>
                            <m:r>
                              <a:rPr lang="es-MX" i="1">
                                <a:latin typeface="Cambria Math" panose="02040503050406030204" pitchFamily="18" charset="0"/>
                              </a:rPr>
                              <m:t>𝑝</m:t>
                            </m:r>
                          </m:sub>
                        </m:sSub>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𝑎</m:t>
                            </m:r>
                          </m:e>
                          <m:sub>
                            <m:r>
                              <a:rPr lang="es-MX" i="1">
                                <a:latin typeface="Cambria Math" panose="02040503050406030204" pitchFamily="18" charset="0"/>
                              </a:rPr>
                              <m:t>𝑒</m:t>
                            </m:r>
                          </m:sub>
                        </m:sSub>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𝑉</m:t>
                            </m:r>
                          </m:e>
                          <m:sub>
                            <m:r>
                              <a:rPr lang="es-MX" i="1">
                                <a:latin typeface="Cambria Math" panose="02040503050406030204" pitchFamily="18" charset="0"/>
                              </a:rPr>
                              <m:t>𝑓</m:t>
                            </m:r>
                          </m:sub>
                        </m:sSub>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𝐾</m:t>
                            </m:r>
                          </m:e>
                          <m:sub>
                            <m:r>
                              <a:rPr lang="es-MX" i="1">
                                <a:latin typeface="Cambria Math" panose="02040503050406030204" pitchFamily="18" charset="0"/>
                              </a:rPr>
                              <m:t>𝑐</m:t>
                            </m:r>
                          </m:sub>
                        </m:sSub>
                      </m:num>
                      <m:den>
                        <m:r>
                          <a:rPr lang="es-MX" i="0">
                            <a:latin typeface="Cambria Math" panose="02040503050406030204" pitchFamily="18" charset="0"/>
                          </a:rPr>
                          <m:t>60∗</m:t>
                        </m:r>
                        <m:sSup>
                          <m:sSupPr>
                            <m:ctrlPr>
                              <a:rPr lang="es-MX" i="1">
                                <a:latin typeface="Cambria Math" panose="02040503050406030204" pitchFamily="18" charset="0"/>
                              </a:rPr>
                            </m:ctrlPr>
                          </m:sSupPr>
                          <m:e>
                            <m:r>
                              <a:rPr lang="es-MX" i="0">
                                <a:latin typeface="Cambria Math" panose="02040503050406030204" pitchFamily="18" charset="0"/>
                              </a:rPr>
                              <m:t>10</m:t>
                            </m:r>
                          </m:e>
                          <m:sup>
                            <m:r>
                              <a:rPr lang="es-MX" i="0">
                                <a:latin typeface="Cambria Math" panose="02040503050406030204" pitchFamily="18" charset="0"/>
                              </a:rPr>
                              <m:t>6</m:t>
                            </m:r>
                          </m:sup>
                        </m:sSup>
                      </m:den>
                    </m:f>
                  </m:oMath>
                </a14:m>
                <a:r>
                  <a:rPr lang="es-MX" dirty="0">
                    <a:latin typeface="Times New Roman" panose="02020603050405020304" pitchFamily="18" charset="0"/>
                    <a:cs typeface="Times New Roman" panose="02020603050405020304" pitchFamily="18" charset="0"/>
                  </a:rPr>
                  <a:t> </a:t>
                </a:r>
                <a:br>
                  <a:rPr lang="es-MX" dirty="0">
                    <a:latin typeface="Times New Roman" panose="02020603050405020304" pitchFamily="18" charset="0"/>
                    <a:cs typeface="Times New Roman" panose="02020603050405020304" pitchFamily="18" charset="0"/>
                  </a:rPr>
                </a:br>
                <a:r>
                  <a:rPr lang="es-MX" sz="1600" dirty="0">
                    <a:latin typeface="Times New Roman" panose="02020603050405020304" pitchFamily="18" charset="0"/>
                    <a:cs typeface="Times New Roman" panose="02020603050405020304" pitchFamily="18" charset="0"/>
                  </a:rPr>
                  <a:t>[kW]</a:t>
                </a:r>
                <a:endParaRPr lang="es-MX" dirty="0">
                  <a:latin typeface="Times New Roman" panose="02020603050405020304" pitchFamily="18" charset="0"/>
                  <a:cs typeface="Times New Roman" panose="02020603050405020304" pitchFamily="18" charset="0"/>
                </a:endParaRPr>
              </a:p>
            </p:txBody>
          </p:sp>
        </mc:Choice>
        <mc:Fallback xmlns="">
          <p:sp>
            <p:nvSpPr>
              <p:cNvPr id="22" name="Rectangle 21">
                <a:extLst>
                  <a:ext uri="{FF2B5EF4-FFF2-40B4-BE49-F238E27FC236}">
                    <a16:creationId xmlns:a16="http://schemas.microsoft.com/office/drawing/2014/main" id="{4500AC6B-EB11-4B9D-A09C-B5481DBA08FB}"/>
                  </a:ext>
                </a:extLst>
              </p:cNvPr>
              <p:cNvSpPr>
                <a:spLocks noRot="1" noChangeAspect="1" noMove="1" noResize="1" noEditPoints="1" noAdjustHandles="1" noChangeArrowheads="1" noChangeShapeType="1" noTextEdit="1"/>
              </p:cNvSpPr>
              <p:nvPr/>
            </p:nvSpPr>
            <p:spPr>
              <a:xfrm>
                <a:off x="6682008" y="4640716"/>
                <a:ext cx="2155445" cy="750655"/>
              </a:xfrm>
              <a:prstGeom prst="rect">
                <a:avLst/>
              </a:prstGeom>
              <a:blipFill>
                <a:blip r:embed="rId12"/>
                <a:stretch>
                  <a:fillRect b="-9756"/>
                </a:stretch>
              </a:blipFill>
            </p:spPr>
            <p:txBody>
              <a:bodyPr/>
              <a:lstStyle/>
              <a:p>
                <a:r>
                  <a:rPr lang="es-MX">
                    <a:noFill/>
                  </a:rPr>
                  <a:t> </a:t>
                </a:r>
              </a:p>
            </p:txBody>
          </p:sp>
        </mc:Fallback>
      </mc:AlternateContent>
      <p:sp>
        <p:nvSpPr>
          <p:cNvPr id="23" name="TextBox 22">
            <a:extLst>
              <a:ext uri="{FF2B5EF4-FFF2-40B4-BE49-F238E27FC236}">
                <a16:creationId xmlns:a16="http://schemas.microsoft.com/office/drawing/2014/main" id="{EA54D6AB-41FA-4ED3-8690-9747FC6C60E2}"/>
              </a:ext>
            </a:extLst>
          </p:cNvPr>
          <p:cNvSpPr txBox="1"/>
          <p:nvPr/>
        </p:nvSpPr>
        <p:spPr>
          <a:xfrm>
            <a:off x="1203238" y="1434917"/>
            <a:ext cx="3850640" cy="1494640"/>
          </a:xfrm>
          <a:prstGeom prst="rect">
            <a:avLst/>
          </a:prstGeom>
          <a:noFill/>
        </p:spPr>
        <p:txBody>
          <a:bodyPr wrap="square" rtlCol="0">
            <a:spAutoFit/>
          </a:bodyPr>
          <a:lstStyle/>
          <a:p>
            <a:pPr marL="285750" indent="-285750">
              <a:lnSpc>
                <a:spcPct val="200000"/>
              </a:lnSpc>
              <a:buFont typeface="Wingdings" panose="05000000000000000000" pitchFamily="2" charset="2"/>
              <a:buChar char="v"/>
            </a:pPr>
            <a:r>
              <a:rPr lang="es-EC" sz="1600" dirty="0">
                <a:latin typeface="Times New Roman" panose="02020603050405020304" pitchFamily="18" charset="0"/>
                <a:cs typeface="Times New Roman" panose="02020603050405020304" pitchFamily="18" charset="0"/>
              </a:rPr>
              <a:t>Avance por diente (</a:t>
            </a:r>
            <a:r>
              <a:rPr lang="es-EC" sz="1600" dirty="0" err="1">
                <a:latin typeface="Times New Roman" panose="02020603050405020304" pitchFamily="18" charset="0"/>
                <a:cs typeface="Times New Roman" panose="02020603050405020304" pitchFamily="18" charset="0"/>
              </a:rPr>
              <a:t>fz</a:t>
            </a:r>
            <a:r>
              <a:rPr lang="es-EC" sz="1600" dirty="0">
                <a:latin typeface="Times New Roman" panose="02020603050405020304" pitchFamily="18" charset="0"/>
                <a:cs typeface="Times New Roman" panose="02020603050405020304" pitchFamily="18" charset="0"/>
              </a:rPr>
              <a:t>) [mm/diente]</a:t>
            </a:r>
          </a:p>
          <a:p>
            <a:pPr marL="285750" indent="-285750">
              <a:lnSpc>
                <a:spcPct val="200000"/>
              </a:lnSpc>
              <a:buFont typeface="Wingdings" panose="05000000000000000000" pitchFamily="2" charset="2"/>
              <a:buChar char="v"/>
            </a:pPr>
            <a:r>
              <a:rPr lang="es-EC" sz="1600" dirty="0">
                <a:latin typeface="Times New Roman" panose="02020603050405020304" pitchFamily="18" charset="0"/>
                <a:cs typeface="Times New Roman" panose="02020603050405020304" pitchFamily="18" charset="0"/>
              </a:rPr>
              <a:t>Profundidad de pasada (</a:t>
            </a:r>
            <a:r>
              <a:rPr lang="es-EC" sz="1600" dirty="0" err="1">
                <a:latin typeface="Times New Roman" panose="02020603050405020304" pitchFamily="18" charset="0"/>
                <a:cs typeface="Times New Roman" panose="02020603050405020304" pitchFamily="18" charset="0"/>
              </a:rPr>
              <a:t>Ap</a:t>
            </a:r>
            <a:r>
              <a:rPr lang="es-EC" sz="1600" dirty="0">
                <a:latin typeface="Times New Roman" panose="02020603050405020304" pitchFamily="18" charset="0"/>
                <a:cs typeface="Times New Roman" panose="02020603050405020304" pitchFamily="18" charset="0"/>
              </a:rPr>
              <a:t>) [mm]</a:t>
            </a:r>
          </a:p>
          <a:p>
            <a:pPr marL="285750" indent="-285750">
              <a:lnSpc>
                <a:spcPct val="200000"/>
              </a:lnSpc>
              <a:buFont typeface="Wingdings" panose="05000000000000000000" pitchFamily="2" charset="2"/>
              <a:buChar char="v"/>
            </a:pPr>
            <a:r>
              <a:rPr lang="es-EC" sz="1600" dirty="0">
                <a:latin typeface="Times New Roman" panose="02020603050405020304" pitchFamily="18" charset="0"/>
                <a:cs typeface="Times New Roman" panose="02020603050405020304" pitchFamily="18" charset="0"/>
              </a:rPr>
              <a:t>Profundidad radial (</a:t>
            </a:r>
            <a:r>
              <a:rPr lang="es-EC" sz="1600" dirty="0" err="1">
                <a:latin typeface="Times New Roman" panose="02020603050405020304" pitchFamily="18" charset="0"/>
                <a:cs typeface="Times New Roman" panose="02020603050405020304" pitchFamily="18" charset="0"/>
              </a:rPr>
              <a:t>Ae</a:t>
            </a:r>
            <a:r>
              <a:rPr lang="es-EC" sz="1600" dirty="0">
                <a:latin typeface="Times New Roman" panose="02020603050405020304" pitchFamily="18" charset="0"/>
                <a:cs typeface="Times New Roman" panose="02020603050405020304" pitchFamily="18" charset="0"/>
              </a:rPr>
              <a:t>) [mm]</a:t>
            </a:r>
            <a:endParaRPr lang="es-MX" sz="1600" dirty="0">
              <a:latin typeface="Times New Roman" panose="02020603050405020304" pitchFamily="18" charset="0"/>
              <a:cs typeface="Times New Roman" panose="02020603050405020304" pitchFamily="18" charset="0"/>
            </a:endParaRPr>
          </a:p>
        </p:txBody>
      </p:sp>
      <p:pic>
        <p:nvPicPr>
          <p:cNvPr id="30" name="Imagen 13">
            <a:extLst>
              <a:ext uri="{FF2B5EF4-FFF2-40B4-BE49-F238E27FC236}">
                <a16:creationId xmlns:a16="http://schemas.microsoft.com/office/drawing/2014/main" id="{71F82FAC-DC0B-4D4B-8895-BD5A7949957E}"/>
              </a:ext>
            </a:extLst>
          </p:cNvPr>
          <p:cNvPicPr/>
          <p:nvPr/>
        </p:nvPicPr>
        <p:blipFill>
          <a:blip r:embed="rId13"/>
          <a:stretch>
            <a:fillRect/>
          </a:stretch>
        </p:blipFill>
        <p:spPr>
          <a:xfrm>
            <a:off x="6148366" y="1183576"/>
            <a:ext cx="2914257" cy="1366584"/>
          </a:xfrm>
          <a:prstGeom prst="rect">
            <a:avLst/>
          </a:prstGeom>
        </p:spPr>
      </p:pic>
      <p:sp>
        <p:nvSpPr>
          <p:cNvPr id="26" name="Rectangle 25">
            <a:extLst>
              <a:ext uri="{FF2B5EF4-FFF2-40B4-BE49-F238E27FC236}">
                <a16:creationId xmlns:a16="http://schemas.microsoft.com/office/drawing/2014/main" id="{03491964-7A6E-405B-8C47-2D12814E336C}"/>
              </a:ext>
            </a:extLst>
          </p:cNvPr>
          <p:cNvSpPr/>
          <p:nvPr/>
        </p:nvSpPr>
        <p:spPr>
          <a:xfrm>
            <a:off x="5590219" y="2676526"/>
            <a:ext cx="3769360" cy="461665"/>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6</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Velocidad de avance, avance por diente</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(Vasco, 2002)</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3" name="Imagen 92" descr="Resultado de imagen para espe">
            <a:extLst>
              <a:ext uri="{FF2B5EF4-FFF2-40B4-BE49-F238E27FC236}">
                <a16:creationId xmlns:a16="http://schemas.microsoft.com/office/drawing/2014/main" id="{E8C559D0-8847-4A64-A873-896C7F5670E2}"/>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976048" y="174245"/>
            <a:ext cx="3032015" cy="628188"/>
          </a:xfrm>
          <a:prstGeom prst="rect">
            <a:avLst/>
          </a:prstGeom>
          <a:noFill/>
          <a:ln>
            <a:noFill/>
          </a:ln>
        </p:spPr>
      </p:pic>
      <p:pic>
        <p:nvPicPr>
          <p:cNvPr id="34" name="Imagen 4">
            <a:extLst>
              <a:ext uri="{FF2B5EF4-FFF2-40B4-BE49-F238E27FC236}">
                <a16:creationId xmlns:a16="http://schemas.microsoft.com/office/drawing/2014/main" id="{BB485BFE-75AC-4E66-AB87-3819078FB31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3977" y="5702374"/>
            <a:ext cx="1358744" cy="1113638"/>
          </a:xfrm>
          <a:prstGeom prst="rect">
            <a:avLst/>
          </a:prstGeom>
        </p:spPr>
      </p:pic>
    </p:spTree>
    <p:extLst>
      <p:ext uri="{BB962C8B-B14F-4D97-AF65-F5344CB8AC3E}">
        <p14:creationId xmlns:p14="http://schemas.microsoft.com/office/powerpoint/2010/main" val="957547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2B27F-7287-441F-B964-03670F3AF71E}"/>
              </a:ext>
            </a:extLst>
          </p:cNvPr>
          <p:cNvSpPr>
            <a:spLocks noGrp="1"/>
          </p:cNvSpPr>
          <p:nvPr>
            <p:ph type="title"/>
          </p:nvPr>
        </p:nvSpPr>
        <p:spPr>
          <a:xfrm>
            <a:off x="1219200" y="53976"/>
            <a:ext cx="9601200" cy="1485900"/>
          </a:xfrm>
        </p:spPr>
        <p:txBody>
          <a:bodyPr/>
          <a:lstStyle/>
          <a:p>
            <a:r>
              <a:rPr lang="es-EC" dirty="0"/>
              <a:t>Mecanizado Convencional</a:t>
            </a:r>
            <a:endParaRPr lang="es-MX" dirty="0"/>
          </a:p>
        </p:txBody>
      </p:sp>
      <p:graphicFrame>
        <p:nvGraphicFramePr>
          <p:cNvPr id="8" name="Content Placeholder 7">
            <a:extLst>
              <a:ext uri="{FF2B5EF4-FFF2-40B4-BE49-F238E27FC236}">
                <a16:creationId xmlns:a16="http://schemas.microsoft.com/office/drawing/2014/main" id="{C47F866C-E25E-437F-8FF0-E6DF0756E97E}"/>
              </a:ext>
            </a:extLst>
          </p:cNvPr>
          <p:cNvGraphicFramePr>
            <a:graphicFrameLocks noGrp="1"/>
          </p:cNvGraphicFramePr>
          <p:nvPr>
            <p:ph idx="1"/>
            <p:extLst>
              <p:ext uri="{D42A27DB-BD31-4B8C-83A1-F6EECF244321}">
                <p14:modId xmlns:p14="http://schemas.microsoft.com/office/powerpoint/2010/main" val="1254825021"/>
              </p:ext>
            </p:extLst>
          </p:nvPr>
        </p:nvGraphicFramePr>
        <p:xfrm>
          <a:off x="850223" y="970916"/>
          <a:ext cx="3460513" cy="4608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C81F946B-9A23-4154-BD40-BD5F00B0A8F6}"/>
              </a:ext>
            </a:extLst>
          </p:cNvPr>
          <p:cNvSpPr/>
          <p:nvPr/>
        </p:nvSpPr>
        <p:spPr>
          <a:xfrm>
            <a:off x="8100063" y="4364137"/>
            <a:ext cx="4151836" cy="646331"/>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9  </a:t>
            </a:r>
            <a:r>
              <a:rPr lang="es-EC" sz="1200" dirty="0">
                <a:latin typeface="Times New Roman" panose="02020603050405020304" pitchFamily="18" charset="0"/>
                <a:ea typeface="Calibri" panose="020F0502020204030204" pitchFamily="34" charset="0"/>
                <a:cs typeface="Times New Roman" panose="02020603050405020304" pitchFamily="18" charset="0"/>
              </a:rPr>
              <a:t>Concentración de temperatura en el mecanizado convencional</a:t>
            </a:r>
            <a:endParaRPr lang="es-MX" sz="1200" i="1"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(Harvey Performance Company, 2018)</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B1366E9E-3564-45F3-9C13-0022738DE45A}"/>
              </a:ext>
            </a:extLst>
          </p:cNvPr>
          <p:cNvSpPr/>
          <p:nvPr/>
        </p:nvSpPr>
        <p:spPr>
          <a:xfrm>
            <a:off x="8331200" y="2032000"/>
            <a:ext cx="1239520" cy="853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 name="Imagen 4">
            <a:extLst>
              <a:ext uri="{FF2B5EF4-FFF2-40B4-BE49-F238E27FC236}">
                <a16:creationId xmlns:a16="http://schemas.microsoft.com/office/drawing/2014/main" id="{64AD73BC-8CD4-4DB1-8EDB-6804BBD5FD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788494"/>
            <a:ext cx="1396571" cy="1144641"/>
          </a:xfrm>
          <a:prstGeom prst="rect">
            <a:avLst/>
          </a:prstGeom>
        </p:spPr>
      </p:pic>
      <p:pic>
        <p:nvPicPr>
          <p:cNvPr id="16" name="Imagen 92" descr="Resultado de imagen para espe">
            <a:extLst>
              <a:ext uri="{FF2B5EF4-FFF2-40B4-BE49-F238E27FC236}">
                <a16:creationId xmlns:a16="http://schemas.microsoft.com/office/drawing/2014/main" id="{6BB53328-5F33-437B-B94C-A3AF8ED97251}"/>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sp>
        <p:nvSpPr>
          <p:cNvPr id="17" name="Rectangle 4">
            <a:extLst>
              <a:ext uri="{FF2B5EF4-FFF2-40B4-BE49-F238E27FC236}">
                <a16:creationId xmlns:a16="http://schemas.microsoft.com/office/drawing/2014/main" id="{8CC34377-5950-4F50-98EA-1BAF2F6699E7}"/>
              </a:ext>
            </a:extLst>
          </p:cNvPr>
          <p:cNvSpPr/>
          <p:nvPr/>
        </p:nvSpPr>
        <p:spPr>
          <a:xfrm>
            <a:off x="3453061" y="4423981"/>
            <a:ext cx="5012690" cy="461665"/>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8  </a:t>
            </a:r>
            <a:r>
              <a:rPr lang="es-EC" sz="1200" dirty="0">
                <a:latin typeface="Times New Roman" panose="02020603050405020304" pitchFamily="18" charset="0"/>
                <a:ea typeface="Calibri" panose="020F0502020204030204" pitchFamily="34" charset="0"/>
                <a:cs typeface="Times New Roman" panose="02020603050405020304" pitchFamily="18" charset="0"/>
              </a:rPr>
              <a:t>Mecanizado Convencional</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Multiples pasadas</a:t>
            </a:r>
          </a:p>
        </p:txBody>
      </p:sp>
      <p:pic>
        <p:nvPicPr>
          <p:cNvPr id="6" name="Imagen 5">
            <a:extLst>
              <a:ext uri="{FF2B5EF4-FFF2-40B4-BE49-F238E27FC236}">
                <a16:creationId xmlns:a16="http://schemas.microsoft.com/office/drawing/2014/main" id="{D9AF87AE-2823-E24C-828F-014F5DCE7B3E}"/>
              </a:ext>
            </a:extLst>
          </p:cNvPr>
          <p:cNvPicPr>
            <a:picLocks noChangeAspect="1"/>
          </p:cNvPicPr>
          <p:nvPr/>
        </p:nvPicPr>
        <p:blipFill rotWithShape="1">
          <a:blip r:embed="rId10"/>
          <a:srcRect l="7868" b="5986"/>
          <a:stretch/>
        </p:blipFill>
        <p:spPr>
          <a:xfrm>
            <a:off x="8600302" y="1213480"/>
            <a:ext cx="3151359" cy="3247310"/>
          </a:xfrm>
          <a:prstGeom prst="rect">
            <a:avLst/>
          </a:prstGeom>
        </p:spPr>
      </p:pic>
      <p:pic>
        <p:nvPicPr>
          <p:cNvPr id="11" name="Imagen 10">
            <a:extLst>
              <a:ext uri="{FF2B5EF4-FFF2-40B4-BE49-F238E27FC236}">
                <a16:creationId xmlns:a16="http://schemas.microsoft.com/office/drawing/2014/main" id="{06769881-F15E-9D41-A693-BAFC5F27425D}"/>
              </a:ext>
            </a:extLst>
          </p:cNvPr>
          <p:cNvPicPr>
            <a:picLocks noChangeAspect="1"/>
          </p:cNvPicPr>
          <p:nvPr/>
        </p:nvPicPr>
        <p:blipFill>
          <a:blip r:embed="rId11"/>
          <a:stretch>
            <a:fillRect/>
          </a:stretch>
        </p:blipFill>
        <p:spPr>
          <a:xfrm>
            <a:off x="4709246" y="2505372"/>
            <a:ext cx="3227461" cy="1793789"/>
          </a:xfrm>
          <a:prstGeom prst="rect">
            <a:avLst/>
          </a:prstGeom>
        </p:spPr>
      </p:pic>
    </p:spTree>
    <p:extLst>
      <p:ext uri="{BB962C8B-B14F-4D97-AF65-F5344CB8AC3E}">
        <p14:creationId xmlns:p14="http://schemas.microsoft.com/office/powerpoint/2010/main" val="1884804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2B27F-7287-441F-B964-03670F3AF71E}"/>
              </a:ext>
            </a:extLst>
          </p:cNvPr>
          <p:cNvSpPr>
            <a:spLocks noGrp="1"/>
          </p:cNvSpPr>
          <p:nvPr>
            <p:ph type="title"/>
          </p:nvPr>
        </p:nvSpPr>
        <p:spPr>
          <a:xfrm>
            <a:off x="1295400" y="110262"/>
            <a:ext cx="9601200" cy="1485900"/>
          </a:xfrm>
        </p:spPr>
        <p:txBody>
          <a:bodyPr/>
          <a:lstStyle/>
          <a:p>
            <a:r>
              <a:rPr lang="es-EC" dirty="0"/>
              <a:t>Mecanizado Trocoidal</a:t>
            </a:r>
            <a:endParaRPr lang="es-MX" dirty="0"/>
          </a:p>
        </p:txBody>
      </p:sp>
      <p:graphicFrame>
        <p:nvGraphicFramePr>
          <p:cNvPr id="8" name="Content Placeholder 7">
            <a:extLst>
              <a:ext uri="{FF2B5EF4-FFF2-40B4-BE49-F238E27FC236}">
                <a16:creationId xmlns:a16="http://schemas.microsoft.com/office/drawing/2014/main" id="{C47F866C-E25E-437F-8FF0-E6DF0756E97E}"/>
              </a:ext>
            </a:extLst>
          </p:cNvPr>
          <p:cNvGraphicFramePr>
            <a:graphicFrameLocks noGrp="1"/>
          </p:cNvGraphicFramePr>
          <p:nvPr>
            <p:ph idx="1"/>
            <p:extLst>
              <p:ext uri="{D42A27DB-BD31-4B8C-83A1-F6EECF244321}">
                <p14:modId xmlns:p14="http://schemas.microsoft.com/office/powerpoint/2010/main" val="3272993463"/>
              </p:ext>
            </p:extLst>
          </p:nvPr>
        </p:nvGraphicFramePr>
        <p:xfrm>
          <a:off x="138905" y="1089555"/>
          <a:ext cx="4812189" cy="4673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C81F946B-9A23-4154-BD40-BD5F00B0A8F6}"/>
              </a:ext>
            </a:extLst>
          </p:cNvPr>
          <p:cNvSpPr/>
          <p:nvPr/>
        </p:nvSpPr>
        <p:spPr>
          <a:xfrm>
            <a:off x="8401198" y="4557343"/>
            <a:ext cx="3713661" cy="646331"/>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11 </a:t>
            </a:r>
            <a:r>
              <a:rPr lang="es-EC" sz="1200" dirty="0">
                <a:latin typeface="Times New Roman" panose="02020603050405020304" pitchFamily="18" charset="0"/>
                <a:ea typeface="Calibri" panose="020F0502020204030204" pitchFamily="34" charset="0"/>
                <a:cs typeface="Times New Roman" panose="02020603050405020304" pitchFamily="18" charset="0"/>
              </a:rPr>
              <a:t>Concentración de temperatura en el mecanizado convencional</a:t>
            </a:r>
            <a:endParaRPr lang="es-MX" sz="1200" i="1"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(Harvey Performance Company, 2018)</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2E85F6FE-C934-4099-B0BA-914E31A31AAC}"/>
              </a:ext>
            </a:extLst>
          </p:cNvPr>
          <p:cNvSpPr/>
          <p:nvPr/>
        </p:nvSpPr>
        <p:spPr>
          <a:xfrm>
            <a:off x="8356282" y="2067243"/>
            <a:ext cx="1239520" cy="853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TextBox 5">
            <a:extLst>
              <a:ext uri="{FF2B5EF4-FFF2-40B4-BE49-F238E27FC236}">
                <a16:creationId xmlns:a16="http://schemas.microsoft.com/office/drawing/2014/main" id="{84E1FB65-2FAE-4E91-AA78-4114284B5049}"/>
              </a:ext>
            </a:extLst>
          </p:cNvPr>
          <p:cNvSpPr txBox="1"/>
          <p:nvPr/>
        </p:nvSpPr>
        <p:spPr>
          <a:xfrm>
            <a:off x="8623400" y="1142826"/>
            <a:ext cx="2905760" cy="338554"/>
          </a:xfrm>
          <a:prstGeom prst="rect">
            <a:avLst/>
          </a:prstGeom>
          <a:noFill/>
        </p:spPr>
        <p:txBody>
          <a:bodyPr wrap="square" rtlCol="0">
            <a:spAutoFit/>
          </a:bodyPr>
          <a:lstStyle/>
          <a:p>
            <a:pPr algn="ctr"/>
            <a:r>
              <a:rPr lang="es-EC" sz="1600" dirty="0">
                <a:latin typeface="Times New Roman" panose="02020603050405020304" pitchFamily="18" charset="0"/>
                <a:cs typeface="Times New Roman" panose="02020603050405020304" pitchFamily="18" charset="0"/>
              </a:rPr>
              <a:t>Mecanizado Trocoidal</a:t>
            </a:r>
            <a:endParaRPr lang="es-MX" sz="1600" dirty="0">
              <a:latin typeface="Times New Roman" panose="02020603050405020304" pitchFamily="18" charset="0"/>
              <a:cs typeface="Times New Roman" panose="02020603050405020304" pitchFamily="18" charset="0"/>
            </a:endParaRPr>
          </a:p>
        </p:txBody>
      </p:sp>
      <p:sp>
        <p:nvSpPr>
          <p:cNvPr id="20" name="Text Box 138">
            <a:extLst>
              <a:ext uri="{FF2B5EF4-FFF2-40B4-BE49-F238E27FC236}">
                <a16:creationId xmlns:a16="http://schemas.microsoft.com/office/drawing/2014/main" id="{82B988FF-633A-42AC-A63A-5E2A4DD66765}"/>
              </a:ext>
            </a:extLst>
          </p:cNvPr>
          <p:cNvSpPr txBox="1"/>
          <p:nvPr/>
        </p:nvSpPr>
        <p:spPr>
          <a:xfrm>
            <a:off x="5786120" y="2442707"/>
            <a:ext cx="2742882" cy="457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200000"/>
              </a:lnSpc>
              <a:spcAft>
                <a:spcPts val="0"/>
              </a:spcAft>
            </a:pPr>
            <a:r>
              <a:rPr lang="es-EC" sz="14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Mecanizado Trocoidal</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1" name="Imagen 4">
            <a:extLst>
              <a:ext uri="{FF2B5EF4-FFF2-40B4-BE49-F238E27FC236}">
                <a16:creationId xmlns:a16="http://schemas.microsoft.com/office/drawing/2014/main" id="{941E2DAB-838A-405F-80E0-8A28E7D831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729869"/>
            <a:ext cx="1396571" cy="1144641"/>
          </a:xfrm>
          <a:prstGeom prst="rect">
            <a:avLst/>
          </a:prstGeom>
        </p:spPr>
      </p:pic>
      <p:pic>
        <p:nvPicPr>
          <p:cNvPr id="22" name="Imagen 92" descr="Resultado de imagen para espe">
            <a:extLst>
              <a:ext uri="{FF2B5EF4-FFF2-40B4-BE49-F238E27FC236}">
                <a16:creationId xmlns:a16="http://schemas.microsoft.com/office/drawing/2014/main" id="{2EAE5B9E-FB29-4902-A16F-0C317DF24FA8}"/>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sp>
        <p:nvSpPr>
          <p:cNvPr id="3" name="Rectángulo 2">
            <a:extLst>
              <a:ext uri="{FF2B5EF4-FFF2-40B4-BE49-F238E27FC236}">
                <a16:creationId xmlns:a16="http://schemas.microsoft.com/office/drawing/2014/main" id="{0900B872-B0B5-4511-9204-79FD1664774C}"/>
              </a:ext>
            </a:extLst>
          </p:cNvPr>
          <p:cNvSpPr/>
          <p:nvPr/>
        </p:nvSpPr>
        <p:spPr>
          <a:xfrm>
            <a:off x="5251182" y="5291964"/>
            <a:ext cx="3019261" cy="461665"/>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10</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Mecanizado adaptativo</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(Field </a:t>
            </a:r>
            <a:r>
              <a:rPr lang="es-EC" sz="1200" dirty="0" err="1">
                <a:latin typeface="Times New Roman" panose="02020603050405020304" pitchFamily="18" charset="0"/>
                <a:ea typeface="Calibri" panose="020F0502020204030204" pitchFamily="34" charset="0"/>
                <a:cs typeface="Times New Roman" panose="02020603050405020304" pitchFamily="18" charset="0"/>
              </a:rPr>
              <a:t>Machining</a:t>
            </a:r>
            <a:r>
              <a:rPr lang="es-EC" sz="1200"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err="1">
                <a:latin typeface="Times New Roman" panose="02020603050405020304" pitchFamily="18" charset="0"/>
                <a:ea typeface="Calibri" panose="020F0502020204030204" pitchFamily="34" charset="0"/>
                <a:cs typeface="Times New Roman" panose="02020603050405020304" pitchFamily="18" charset="0"/>
              </a:rPr>
              <a:t>Services</a:t>
            </a:r>
            <a:r>
              <a:rPr lang="es-EC" sz="1200" dirty="0">
                <a:latin typeface="Times New Roman" panose="02020603050405020304" pitchFamily="18" charset="0"/>
                <a:ea typeface="Calibri" panose="020F0502020204030204" pitchFamily="34" charset="0"/>
                <a:cs typeface="Times New Roman" panose="02020603050405020304" pitchFamily="18" charset="0"/>
              </a:rPr>
              <a:t>, 2018)</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DF05AF02-E45A-7748-9394-4E57A3C12EA6}"/>
              </a:ext>
            </a:extLst>
          </p:cNvPr>
          <p:cNvPicPr>
            <a:picLocks noChangeAspect="1"/>
          </p:cNvPicPr>
          <p:nvPr/>
        </p:nvPicPr>
        <p:blipFill>
          <a:blip r:embed="rId9"/>
          <a:stretch>
            <a:fillRect/>
          </a:stretch>
        </p:blipFill>
        <p:spPr>
          <a:xfrm>
            <a:off x="4992625" y="2325903"/>
            <a:ext cx="3536377" cy="2707401"/>
          </a:xfrm>
          <a:prstGeom prst="rect">
            <a:avLst/>
          </a:prstGeom>
        </p:spPr>
      </p:pic>
      <p:pic>
        <p:nvPicPr>
          <p:cNvPr id="13" name="Imagen 12">
            <a:extLst>
              <a:ext uri="{FF2B5EF4-FFF2-40B4-BE49-F238E27FC236}">
                <a16:creationId xmlns:a16="http://schemas.microsoft.com/office/drawing/2014/main" id="{156A6D9D-75FE-424D-8ADF-4DE769DD4270}"/>
              </a:ext>
            </a:extLst>
          </p:cNvPr>
          <p:cNvPicPr>
            <a:picLocks noChangeAspect="1"/>
          </p:cNvPicPr>
          <p:nvPr/>
        </p:nvPicPr>
        <p:blipFill>
          <a:blip r:embed="rId10"/>
          <a:stretch>
            <a:fillRect/>
          </a:stretch>
        </p:blipFill>
        <p:spPr>
          <a:xfrm>
            <a:off x="8623400" y="1814747"/>
            <a:ext cx="3269259" cy="2539035"/>
          </a:xfrm>
          <a:prstGeom prst="rect">
            <a:avLst/>
          </a:prstGeom>
        </p:spPr>
      </p:pic>
    </p:spTree>
    <p:extLst>
      <p:ext uri="{BB962C8B-B14F-4D97-AF65-F5344CB8AC3E}">
        <p14:creationId xmlns:p14="http://schemas.microsoft.com/office/powerpoint/2010/main" val="527047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DDEFA-49C7-D145-A927-761D522F58E6}"/>
              </a:ext>
            </a:extLst>
          </p:cNvPr>
          <p:cNvSpPr>
            <a:spLocks noGrp="1"/>
          </p:cNvSpPr>
          <p:nvPr>
            <p:ph type="title"/>
          </p:nvPr>
        </p:nvSpPr>
        <p:spPr/>
        <p:txBody>
          <a:bodyPr/>
          <a:lstStyle/>
          <a:p>
            <a:r>
              <a:rPr lang="es-EC" dirty="0"/>
              <a:t>Mecanizado de alto rendimiento (HSM)</a:t>
            </a:r>
          </a:p>
        </p:txBody>
      </p:sp>
      <p:graphicFrame>
        <p:nvGraphicFramePr>
          <p:cNvPr id="4" name="Marcador de contenido 3">
            <a:extLst>
              <a:ext uri="{FF2B5EF4-FFF2-40B4-BE49-F238E27FC236}">
                <a16:creationId xmlns:a16="http://schemas.microsoft.com/office/drawing/2014/main" id="{146AC31F-76B9-DB4A-B33E-C51612560FE3}"/>
              </a:ext>
            </a:extLst>
          </p:cNvPr>
          <p:cNvGraphicFramePr>
            <a:graphicFrameLocks noGrp="1"/>
          </p:cNvGraphicFramePr>
          <p:nvPr>
            <p:ph idx="1"/>
            <p:extLst>
              <p:ext uri="{D42A27DB-BD31-4B8C-83A1-F6EECF244321}">
                <p14:modId xmlns:p14="http://schemas.microsoft.com/office/powerpoint/2010/main" val="3915213582"/>
              </p:ext>
            </p:extLst>
          </p:nvPr>
        </p:nvGraphicFramePr>
        <p:xfrm>
          <a:off x="838200" y="1825625"/>
          <a:ext cx="3690257" cy="3936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a:extLst>
              <a:ext uri="{FF2B5EF4-FFF2-40B4-BE49-F238E27FC236}">
                <a16:creationId xmlns:a16="http://schemas.microsoft.com/office/drawing/2014/main" id="{CB4F24FB-06FF-934C-8ECF-581A390623ED}"/>
              </a:ext>
            </a:extLst>
          </p:cNvPr>
          <p:cNvGraphicFramePr/>
          <p:nvPr>
            <p:extLst>
              <p:ext uri="{D42A27DB-BD31-4B8C-83A1-F6EECF244321}">
                <p14:modId xmlns:p14="http://schemas.microsoft.com/office/powerpoint/2010/main" val="3006152376"/>
              </p:ext>
            </p:extLst>
          </p:nvPr>
        </p:nvGraphicFramePr>
        <p:xfrm>
          <a:off x="5446486" y="1690688"/>
          <a:ext cx="5907314" cy="48306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Imagen 5">
            <a:extLst>
              <a:ext uri="{FF2B5EF4-FFF2-40B4-BE49-F238E27FC236}">
                <a16:creationId xmlns:a16="http://schemas.microsoft.com/office/drawing/2014/main" id="{3C008623-36E6-1B4D-B0D4-C631F02A24D0}"/>
              </a:ext>
            </a:extLst>
          </p:cNvPr>
          <p:cNvPicPr>
            <a:picLocks noChangeAspect="1"/>
          </p:cNvPicPr>
          <p:nvPr/>
        </p:nvPicPr>
        <p:blipFill>
          <a:blip r:embed="rId12"/>
          <a:stretch>
            <a:fillRect/>
          </a:stretch>
        </p:blipFill>
        <p:spPr>
          <a:xfrm>
            <a:off x="7072086" y="2656114"/>
            <a:ext cx="2656114" cy="2656114"/>
          </a:xfrm>
          <a:prstGeom prst="rect">
            <a:avLst/>
          </a:prstGeom>
        </p:spPr>
      </p:pic>
    </p:spTree>
    <p:extLst>
      <p:ext uri="{BB962C8B-B14F-4D97-AF65-F5344CB8AC3E}">
        <p14:creationId xmlns:p14="http://schemas.microsoft.com/office/powerpoint/2010/main" val="1105761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p:txBody>
          <a:bodyPr/>
          <a:lstStyle/>
          <a:p>
            <a:r>
              <a:rPr lang="es-EC" dirty="0"/>
              <a:t>Equipo de trabajo</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
        <p:nvSpPr>
          <p:cNvPr id="8" name="TextBox 7">
            <a:extLst>
              <a:ext uri="{FF2B5EF4-FFF2-40B4-BE49-F238E27FC236}">
                <a16:creationId xmlns:a16="http://schemas.microsoft.com/office/drawing/2014/main" id="{DB645113-32F0-4268-A856-D03D188E6A36}"/>
              </a:ext>
            </a:extLst>
          </p:cNvPr>
          <p:cNvSpPr txBox="1"/>
          <p:nvPr/>
        </p:nvSpPr>
        <p:spPr>
          <a:xfrm>
            <a:off x="1824133" y="5231643"/>
            <a:ext cx="4895461" cy="1323439"/>
          </a:xfrm>
          <a:prstGeom prst="rect">
            <a:avLst/>
          </a:prstGeom>
          <a:noFill/>
        </p:spPr>
        <p:txBody>
          <a:bodyPr wrap="square" rtlCol="0">
            <a:spAutoFit/>
          </a:bodyPr>
          <a:lstStyle/>
          <a:p>
            <a:pPr marL="285750" indent="-285750">
              <a:buFont typeface="Arial" panose="020B0604020202020204" pitchFamily="34" charset="0"/>
              <a:buChar char="•"/>
            </a:pPr>
            <a:r>
              <a:rPr lang="es-EC" sz="1600" dirty="0">
                <a:latin typeface="Times New Roman" panose="02020603050405020304" pitchFamily="18" charset="0"/>
                <a:cs typeface="Times New Roman" panose="02020603050405020304" pitchFamily="18" charset="0"/>
              </a:rPr>
              <a:t>Centro de Mecanizado CFV 1100 HISION</a:t>
            </a:r>
          </a:p>
          <a:p>
            <a:pPr marL="285750" indent="-285750">
              <a:buFont typeface="Arial" panose="020B0604020202020204" pitchFamily="34" charset="0"/>
              <a:buChar char="•"/>
            </a:pPr>
            <a:r>
              <a:rPr lang="es-EC" sz="1600" dirty="0">
                <a:latin typeface="Times New Roman" panose="02020603050405020304" pitchFamily="18" charset="0"/>
                <a:cs typeface="Times New Roman" panose="02020603050405020304" pitchFamily="18" charset="0"/>
              </a:rPr>
              <a:t>4 ejes</a:t>
            </a:r>
          </a:p>
          <a:p>
            <a:pPr marL="285750" indent="-285750">
              <a:buFont typeface="Arial" panose="020B0604020202020204" pitchFamily="34" charset="0"/>
              <a:buChar char="•"/>
            </a:pPr>
            <a:r>
              <a:rPr lang="es-EC" sz="1600" dirty="0">
                <a:latin typeface="Times New Roman" panose="02020603050405020304" pitchFamily="18" charset="0"/>
                <a:cs typeface="Times New Roman" panose="02020603050405020304" pitchFamily="18" charset="0"/>
              </a:rPr>
              <a:t>Motor: 29.5 HP</a:t>
            </a:r>
          </a:p>
          <a:p>
            <a:pPr marL="285750" indent="-285750">
              <a:buFont typeface="Arial" panose="020B0604020202020204" pitchFamily="34" charset="0"/>
              <a:buChar char="•"/>
            </a:pPr>
            <a:r>
              <a:rPr lang="es-EC" sz="1600" dirty="0">
                <a:latin typeface="Times New Roman" panose="02020603050405020304" pitchFamily="18" charset="0"/>
                <a:cs typeface="Times New Roman" panose="02020603050405020304" pitchFamily="18" charset="0"/>
              </a:rPr>
              <a:t>Control Fanuc Oi MF</a:t>
            </a:r>
            <a:endParaRPr lang="es-MX"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MX" sz="1600" dirty="0">
                <a:latin typeface="Times New Roman" panose="02020603050405020304" pitchFamily="18" charset="0"/>
                <a:cs typeface="Times New Roman" panose="02020603050405020304" pitchFamily="18" charset="0"/>
              </a:rPr>
              <a:t>Husillo 15000 rpm</a:t>
            </a:r>
            <a:endParaRPr lang="es-EC" sz="1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5764910-C9A4-47EB-AB59-D28B9D3FBFFF}"/>
              </a:ext>
            </a:extLst>
          </p:cNvPr>
          <p:cNvSpPr txBox="1"/>
          <p:nvPr/>
        </p:nvSpPr>
        <p:spPr>
          <a:xfrm>
            <a:off x="6329798" y="5231643"/>
            <a:ext cx="5371321" cy="830997"/>
          </a:xfrm>
          <a:prstGeom prst="rect">
            <a:avLst/>
          </a:prstGeom>
          <a:noFill/>
        </p:spPr>
        <p:txBody>
          <a:bodyPr wrap="square" rtlCol="0">
            <a:spAutoFit/>
          </a:bodyPr>
          <a:lstStyle/>
          <a:p>
            <a:pPr marL="285750" indent="-285750">
              <a:buFont typeface="Arial" panose="020B0604020202020204" pitchFamily="34" charset="0"/>
              <a:buChar char="•"/>
            </a:pPr>
            <a:r>
              <a:rPr lang="es-EC" sz="1600" dirty="0">
                <a:latin typeface="Times New Roman" panose="02020603050405020304" pitchFamily="18" charset="0"/>
                <a:cs typeface="Times New Roman" panose="02020603050405020304" pitchFamily="18" charset="0"/>
              </a:rPr>
              <a:t>Equipo de medición de temperatura (Pirómetro - infrarrojo)</a:t>
            </a:r>
          </a:p>
          <a:p>
            <a:pPr marL="285750" indent="-285750">
              <a:buFont typeface="Arial" panose="020B0604020202020204" pitchFamily="34" charset="0"/>
              <a:buChar char="•"/>
            </a:pPr>
            <a:r>
              <a:rPr lang="es-EC" sz="1600" dirty="0">
                <a:latin typeface="Times New Roman" panose="02020603050405020304" pitchFamily="18" charset="0"/>
                <a:cs typeface="Times New Roman" panose="02020603050405020304" pitchFamily="18" charset="0"/>
              </a:rPr>
              <a:t>Rango de temperatura: - 30 °C to 200 °C</a:t>
            </a:r>
          </a:p>
          <a:p>
            <a:pPr marL="285750" indent="-285750">
              <a:buFont typeface="Arial" panose="020B0604020202020204" pitchFamily="34" charset="0"/>
              <a:buChar char="•"/>
            </a:pPr>
            <a:r>
              <a:rPr lang="es-EC" sz="1600" dirty="0">
                <a:latin typeface="Times New Roman" panose="02020603050405020304" pitchFamily="18" charset="0"/>
                <a:cs typeface="Times New Roman" panose="02020603050405020304" pitchFamily="18" charset="0"/>
              </a:rPr>
              <a:t>Apreciación: </a:t>
            </a:r>
            <a:r>
              <a:rPr lang="en-US" sz="1600" dirty="0">
                <a:latin typeface="Times New Roman" panose="02020603050405020304" pitchFamily="18" charset="0"/>
                <a:cs typeface="Times New Roman" panose="02020603050405020304" pitchFamily="18" charset="0"/>
              </a:rPr>
              <a:t>± 0.1 °C</a:t>
            </a:r>
            <a:r>
              <a:rPr lang="es-EC" sz="1600" dirty="0">
                <a:latin typeface="Times New Roman" panose="02020603050405020304" pitchFamily="18" charset="0"/>
                <a:cs typeface="Times New Roman" panose="02020603050405020304" pitchFamily="18" charset="0"/>
              </a:rPr>
              <a:t> </a:t>
            </a:r>
          </a:p>
        </p:txBody>
      </p:sp>
      <p:sp>
        <p:nvSpPr>
          <p:cNvPr id="10" name="Rectangle 4">
            <a:extLst>
              <a:ext uri="{FF2B5EF4-FFF2-40B4-BE49-F238E27FC236}">
                <a16:creationId xmlns:a16="http://schemas.microsoft.com/office/drawing/2014/main" id="{1E8A6F89-9522-4113-87CC-792D64DDA1FC}"/>
              </a:ext>
            </a:extLst>
          </p:cNvPr>
          <p:cNvSpPr/>
          <p:nvPr/>
        </p:nvSpPr>
        <p:spPr>
          <a:xfrm>
            <a:off x="1083310" y="4879954"/>
            <a:ext cx="5012690" cy="276999"/>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12 </a:t>
            </a:r>
            <a:r>
              <a:rPr lang="es-EC" sz="1200" dirty="0">
                <a:latin typeface="Times New Roman" panose="02020603050405020304" pitchFamily="18" charset="0"/>
                <a:ea typeface="Calibri" panose="020F0502020204030204" pitchFamily="34" charset="0"/>
                <a:cs typeface="Times New Roman" panose="02020603050405020304" pitchFamily="18" charset="0"/>
              </a:rPr>
              <a:t>Centro de mecanizado HISON CFV 1100</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175AE14A-DC00-41ED-94BC-6961ED713371}"/>
              </a:ext>
            </a:extLst>
          </p:cNvPr>
          <p:cNvSpPr/>
          <p:nvPr/>
        </p:nvSpPr>
        <p:spPr>
          <a:xfrm>
            <a:off x="6612296" y="4738749"/>
            <a:ext cx="5012690" cy="276999"/>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13 </a:t>
            </a:r>
            <a:r>
              <a:rPr lang="es-EC" sz="1200" dirty="0">
                <a:latin typeface="Times New Roman" panose="02020603050405020304" pitchFamily="18" charset="0"/>
                <a:ea typeface="Calibri" panose="020F0502020204030204" pitchFamily="34" charset="0"/>
                <a:cs typeface="Times New Roman" panose="02020603050405020304" pitchFamily="18" charset="0"/>
              </a:rPr>
              <a:t>Pirómetro</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Imagen 10">
            <a:extLst>
              <a:ext uri="{FF2B5EF4-FFF2-40B4-BE49-F238E27FC236}">
                <a16:creationId xmlns:a16="http://schemas.microsoft.com/office/drawing/2014/main" id="{2EB31B2B-64D9-664D-833A-9B15BB17A822}"/>
              </a:ext>
            </a:extLst>
          </p:cNvPr>
          <p:cNvPicPr>
            <a:picLocks noChangeAspect="1"/>
          </p:cNvPicPr>
          <p:nvPr/>
        </p:nvPicPr>
        <p:blipFill>
          <a:blip r:embed="rId4"/>
          <a:stretch>
            <a:fillRect/>
          </a:stretch>
        </p:blipFill>
        <p:spPr>
          <a:xfrm>
            <a:off x="407183" y="1349829"/>
            <a:ext cx="5922615" cy="3331471"/>
          </a:xfrm>
          <a:prstGeom prst="rect">
            <a:avLst/>
          </a:prstGeom>
        </p:spPr>
      </p:pic>
      <p:pic>
        <p:nvPicPr>
          <p:cNvPr id="14" name="Imagen 13">
            <a:extLst>
              <a:ext uri="{FF2B5EF4-FFF2-40B4-BE49-F238E27FC236}">
                <a16:creationId xmlns:a16="http://schemas.microsoft.com/office/drawing/2014/main" id="{8515C0DC-B703-CD4B-B53A-5314B3376880}"/>
              </a:ext>
            </a:extLst>
          </p:cNvPr>
          <p:cNvPicPr>
            <a:picLocks noChangeAspect="1"/>
          </p:cNvPicPr>
          <p:nvPr/>
        </p:nvPicPr>
        <p:blipFill>
          <a:blip r:embed="rId5"/>
          <a:stretch>
            <a:fillRect/>
          </a:stretch>
        </p:blipFill>
        <p:spPr>
          <a:xfrm>
            <a:off x="7697107" y="1349829"/>
            <a:ext cx="2646286" cy="3388920"/>
          </a:xfrm>
          <a:prstGeom prst="rect">
            <a:avLst/>
          </a:prstGeom>
        </p:spPr>
      </p:pic>
    </p:spTree>
    <p:extLst>
      <p:ext uri="{BB962C8B-B14F-4D97-AF65-F5344CB8AC3E}">
        <p14:creationId xmlns:p14="http://schemas.microsoft.com/office/powerpoint/2010/main" val="309751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p:txBody>
          <a:bodyPr/>
          <a:lstStyle/>
          <a:p>
            <a:r>
              <a:rPr lang="es-EC" dirty="0"/>
              <a:t>Herramienta de corte y Modelo CAD</a:t>
            </a:r>
            <a:endParaRPr lang="es-MX" dirty="0"/>
          </a:p>
        </p:txBody>
      </p:sp>
      <p:pic>
        <p:nvPicPr>
          <p:cNvPr id="7" name="Imagen 54">
            <a:extLst>
              <a:ext uri="{FF2B5EF4-FFF2-40B4-BE49-F238E27FC236}">
                <a16:creationId xmlns:a16="http://schemas.microsoft.com/office/drawing/2014/main" id="{3CA231BF-64F5-47AC-BA23-CAAA9B8843D1}"/>
              </a:ext>
            </a:extLst>
          </p:cNvPr>
          <p:cNvPicPr>
            <a:picLocks noGrp="1"/>
          </p:cNvPicPr>
          <p:nvPr>
            <p:ph idx="1"/>
          </p:nvPr>
        </p:nvPicPr>
        <p:blipFill rotWithShape="1">
          <a:blip r:embed="rId2"/>
          <a:srcRect t="6736" b="6286"/>
          <a:stretch/>
        </p:blipFill>
        <p:spPr bwMode="auto">
          <a:xfrm>
            <a:off x="7414217" y="1594218"/>
            <a:ext cx="3782112" cy="2159259"/>
          </a:xfrm>
          <a:prstGeom prst="rect">
            <a:avLst/>
          </a:prstGeom>
          <a:ln>
            <a:noFill/>
          </a:ln>
          <a:extLst>
            <a:ext uri="{53640926-AAD7-44D8-BBD7-CCE9431645EC}">
              <a14:shadowObscured xmlns:a14="http://schemas.microsoft.com/office/drawing/2010/main"/>
            </a:ext>
          </a:extLst>
        </p:spPr>
      </p:pic>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7200" y="79285"/>
            <a:ext cx="2745273" cy="606516"/>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pic>
        <p:nvPicPr>
          <p:cNvPr id="14" name="Picture 13">
            <a:extLst>
              <a:ext uri="{FF2B5EF4-FFF2-40B4-BE49-F238E27FC236}">
                <a16:creationId xmlns:a16="http://schemas.microsoft.com/office/drawing/2014/main" id="{E887C0AB-514F-4117-8E93-1B688E2D1B55}"/>
              </a:ext>
            </a:extLst>
          </p:cNvPr>
          <p:cNvPicPr>
            <a:picLocks noChangeAspect="1"/>
          </p:cNvPicPr>
          <p:nvPr/>
        </p:nvPicPr>
        <p:blipFill>
          <a:blip r:embed="rId5"/>
          <a:stretch>
            <a:fillRect/>
          </a:stretch>
        </p:blipFill>
        <p:spPr>
          <a:xfrm>
            <a:off x="8128238" y="4234182"/>
            <a:ext cx="2591598" cy="2666212"/>
          </a:xfrm>
          <a:prstGeom prst="rect">
            <a:avLst/>
          </a:prstGeom>
        </p:spPr>
      </p:pic>
      <p:graphicFrame>
        <p:nvGraphicFramePr>
          <p:cNvPr id="17" name="Table 16">
            <a:extLst>
              <a:ext uri="{FF2B5EF4-FFF2-40B4-BE49-F238E27FC236}">
                <a16:creationId xmlns:a16="http://schemas.microsoft.com/office/drawing/2014/main" id="{5D425CF5-22AF-48F1-835E-CE279EB453D2}"/>
              </a:ext>
            </a:extLst>
          </p:cNvPr>
          <p:cNvGraphicFramePr>
            <a:graphicFrameLocks noGrp="1"/>
          </p:cNvGraphicFramePr>
          <p:nvPr>
            <p:extLst/>
          </p:nvPr>
        </p:nvGraphicFramePr>
        <p:xfrm>
          <a:off x="3380443" y="1783080"/>
          <a:ext cx="2877185" cy="1645920"/>
        </p:xfrm>
        <a:graphic>
          <a:graphicData uri="http://schemas.openxmlformats.org/drawingml/2006/table">
            <a:tbl>
              <a:tblPr firstRow="1" firstCol="1" bandRow="1">
                <a:tableStyleId>{5A111915-BE36-4E01-A7E5-04B1672EAD32}</a:tableStyleId>
              </a:tblPr>
              <a:tblGrid>
                <a:gridCol w="1516677">
                  <a:extLst>
                    <a:ext uri="{9D8B030D-6E8A-4147-A177-3AD203B41FA5}">
                      <a16:colId xmlns:a16="http://schemas.microsoft.com/office/drawing/2014/main" val="3557240306"/>
                    </a:ext>
                  </a:extLst>
                </a:gridCol>
                <a:gridCol w="1360508">
                  <a:extLst>
                    <a:ext uri="{9D8B030D-6E8A-4147-A177-3AD203B41FA5}">
                      <a16:colId xmlns:a16="http://schemas.microsoft.com/office/drawing/2014/main" val="3456236237"/>
                    </a:ext>
                  </a:extLst>
                </a:gridCol>
              </a:tblGrid>
              <a:tr h="0">
                <a:tc gridSpan="2">
                  <a:txBody>
                    <a:bodyPr/>
                    <a:lstStyle/>
                    <a:p>
                      <a:pPr indent="180340" algn="ctr">
                        <a:spcAft>
                          <a:spcPts val="0"/>
                        </a:spcAft>
                      </a:pPr>
                      <a:r>
                        <a:rPr lang="es-EC" sz="1200" dirty="0">
                          <a:effectLst/>
                          <a:latin typeface="Times New Roman" panose="02020603050405020304" pitchFamily="18" charset="0"/>
                          <a:cs typeface="Times New Roman" panose="02020603050405020304" pitchFamily="18" charset="0"/>
                        </a:rPr>
                        <a:t>Especificaciones</a:t>
                      </a:r>
                      <a:endParaRPr lang="es-MX" sz="9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3812859669"/>
                  </a:ext>
                </a:extLst>
              </a:tr>
              <a:tr h="0">
                <a:tc>
                  <a:txBody>
                    <a:bodyPr/>
                    <a:lstStyle/>
                    <a:p>
                      <a:pPr marL="0" indent="0" algn="just">
                        <a:spcAft>
                          <a:spcPts val="0"/>
                        </a:spcAft>
                      </a:pPr>
                      <a:r>
                        <a:rPr lang="es-EC" sz="1200" dirty="0">
                          <a:effectLst/>
                          <a:latin typeface="Times New Roman" panose="02020603050405020304" pitchFamily="18" charset="0"/>
                          <a:cs typeface="Times New Roman" panose="02020603050405020304" pitchFamily="18" charset="0"/>
                        </a:rPr>
                        <a:t>Marca</a:t>
                      </a:r>
                      <a:endParaRPr lang="es-MX" sz="9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spcAft>
                          <a:spcPts val="0"/>
                        </a:spcAft>
                      </a:pPr>
                      <a:r>
                        <a:rPr lang="es-EC" sz="1200">
                          <a:effectLst/>
                          <a:latin typeface="Times New Roman" panose="02020603050405020304" pitchFamily="18" charset="0"/>
                          <a:cs typeface="Times New Roman" panose="02020603050405020304" pitchFamily="18" charset="0"/>
                        </a:rPr>
                        <a:t>Somta</a:t>
                      </a:r>
                      <a:endParaRPr lang="es-MX" sz="900" i="1">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9223020"/>
                  </a:ext>
                </a:extLst>
              </a:tr>
              <a:tr h="0">
                <a:tc>
                  <a:txBody>
                    <a:bodyPr/>
                    <a:lstStyle/>
                    <a:p>
                      <a:pPr marL="0" indent="0" algn="just">
                        <a:spcAft>
                          <a:spcPts val="0"/>
                        </a:spcAft>
                      </a:pPr>
                      <a:r>
                        <a:rPr lang="es-EC" sz="1200" dirty="0">
                          <a:effectLst/>
                          <a:latin typeface="Times New Roman" panose="02020603050405020304" pitchFamily="18" charset="0"/>
                          <a:cs typeface="Times New Roman" panose="02020603050405020304" pitchFamily="18" charset="0"/>
                        </a:rPr>
                        <a:t>Tipo de herramienta</a:t>
                      </a:r>
                      <a:endParaRPr lang="es-MX" sz="9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spcAft>
                          <a:spcPts val="0"/>
                        </a:spcAft>
                      </a:pPr>
                      <a:r>
                        <a:rPr lang="es-EC" sz="1200">
                          <a:effectLst/>
                          <a:latin typeface="Times New Roman" panose="02020603050405020304" pitchFamily="18" charset="0"/>
                          <a:cs typeface="Times New Roman" panose="02020603050405020304" pitchFamily="18" charset="0"/>
                        </a:rPr>
                        <a:t>Punta recta</a:t>
                      </a:r>
                      <a:endParaRPr lang="es-MX" sz="900" i="1">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75136593"/>
                  </a:ext>
                </a:extLst>
              </a:tr>
              <a:tr h="0">
                <a:tc>
                  <a:txBody>
                    <a:bodyPr/>
                    <a:lstStyle/>
                    <a:p>
                      <a:pPr marL="0" indent="0" algn="just">
                        <a:spcAft>
                          <a:spcPts val="0"/>
                        </a:spcAft>
                      </a:pPr>
                      <a:r>
                        <a:rPr lang="es-EC" sz="1200" dirty="0">
                          <a:effectLst/>
                          <a:latin typeface="Times New Roman" panose="02020603050405020304" pitchFamily="18" charset="0"/>
                          <a:cs typeface="Times New Roman" panose="02020603050405020304" pitchFamily="18" charset="0"/>
                        </a:rPr>
                        <a:t>Material</a:t>
                      </a:r>
                      <a:endParaRPr lang="es-MX" sz="9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spcAft>
                          <a:spcPts val="0"/>
                        </a:spcAft>
                      </a:pPr>
                      <a:r>
                        <a:rPr lang="es-EC" sz="1200">
                          <a:effectLst/>
                          <a:latin typeface="Times New Roman" panose="02020603050405020304" pitchFamily="18" charset="0"/>
                          <a:cs typeface="Times New Roman" panose="02020603050405020304" pitchFamily="18" charset="0"/>
                        </a:rPr>
                        <a:t>HSS</a:t>
                      </a:r>
                      <a:endParaRPr lang="es-MX" sz="900" i="1">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3419940"/>
                  </a:ext>
                </a:extLst>
              </a:tr>
              <a:tr h="0">
                <a:tc>
                  <a:txBody>
                    <a:bodyPr/>
                    <a:lstStyle/>
                    <a:p>
                      <a:pPr marL="0" indent="0" algn="just" defTabSz="914400" rtl="0" eaLnBrk="1" latinLnBrk="0" hangingPunct="1">
                        <a:spcAft>
                          <a:spcPts val="0"/>
                        </a:spcAft>
                      </a:pPr>
                      <a:r>
                        <a:rPr lang="es-EC" sz="1200" b="1" kern="1200" dirty="0" err="1">
                          <a:solidFill>
                            <a:schemeClr val="tx1"/>
                          </a:solidFill>
                          <a:effectLst/>
                          <a:latin typeface="Times New Roman" panose="02020603050405020304" pitchFamily="18" charset="0"/>
                          <a:ea typeface="+mn-ea"/>
                          <a:cs typeface="Times New Roman" panose="02020603050405020304" pitchFamily="18" charset="0"/>
                        </a:rPr>
                        <a:t>Ap</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180340" algn="just">
                        <a:spcAft>
                          <a:spcPts val="0"/>
                        </a:spcAft>
                      </a:pPr>
                      <a:r>
                        <a:rPr lang="es-EC" sz="1200" dirty="0">
                          <a:effectLst/>
                          <a:latin typeface="Times New Roman" panose="02020603050405020304" pitchFamily="18" charset="0"/>
                          <a:cs typeface="Times New Roman" panose="02020603050405020304" pitchFamily="18" charset="0"/>
                        </a:rPr>
                        <a:t>45 mm</a:t>
                      </a:r>
                      <a:endParaRPr lang="es-MX" sz="9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5966374"/>
                  </a:ext>
                </a:extLst>
              </a:tr>
              <a:tr h="0">
                <a:tc>
                  <a:txBody>
                    <a:bodyPr/>
                    <a:lstStyle/>
                    <a:p>
                      <a:pPr marL="0" indent="0" algn="just" defTabSz="914400" rtl="0" eaLnBrk="1" latinLnBrk="0" hangingPunct="1">
                        <a:spcAft>
                          <a:spcPts val="0"/>
                        </a:spcAft>
                      </a:pPr>
                      <a:r>
                        <a:rPr lang="es-EC" sz="1200" b="1" kern="1200" dirty="0">
                          <a:solidFill>
                            <a:schemeClr val="tx1"/>
                          </a:solidFill>
                          <a:effectLst/>
                          <a:latin typeface="Times New Roman" panose="02020603050405020304" pitchFamily="18" charset="0"/>
                          <a:ea typeface="+mn-ea"/>
                          <a:cs typeface="Times New Roman" panose="02020603050405020304" pitchFamily="18" charset="0"/>
                        </a:rPr>
                        <a:t>L1</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180340" algn="just">
                        <a:spcAft>
                          <a:spcPts val="0"/>
                        </a:spcAft>
                      </a:pPr>
                      <a:r>
                        <a:rPr lang="es-EC" sz="1200" dirty="0">
                          <a:effectLst/>
                          <a:latin typeface="Times New Roman" panose="02020603050405020304" pitchFamily="18" charset="0"/>
                          <a:cs typeface="Times New Roman" panose="02020603050405020304" pitchFamily="18" charset="0"/>
                        </a:rPr>
                        <a:t>125 mm</a:t>
                      </a:r>
                      <a:endParaRPr lang="es-MX" sz="9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5467547"/>
                  </a:ext>
                </a:extLst>
              </a:tr>
              <a:tr h="0">
                <a:tc>
                  <a:txBody>
                    <a:bodyPr/>
                    <a:lstStyle/>
                    <a:p>
                      <a:pPr marL="0" indent="0" algn="just" defTabSz="914400" rtl="0" eaLnBrk="1" latinLnBrk="0" hangingPunct="1">
                        <a:spcAft>
                          <a:spcPts val="0"/>
                        </a:spcAft>
                      </a:pPr>
                      <a:r>
                        <a:rPr lang="es-EC" sz="1200" b="1" kern="1200" dirty="0">
                          <a:solidFill>
                            <a:schemeClr val="tx1"/>
                          </a:solidFill>
                          <a:effectLst/>
                          <a:latin typeface="Times New Roman" panose="02020603050405020304" pitchFamily="18" charset="0"/>
                          <a:ea typeface="+mn-ea"/>
                          <a:cs typeface="Times New Roman" panose="02020603050405020304" pitchFamily="18" charset="0"/>
                        </a:rPr>
                        <a:t>D1</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180340" algn="just">
                        <a:spcAft>
                          <a:spcPts val="0"/>
                        </a:spcAft>
                      </a:pPr>
                      <a:r>
                        <a:rPr lang="es-EC" sz="1200" dirty="0">
                          <a:effectLst/>
                          <a:latin typeface="Times New Roman" panose="02020603050405020304" pitchFamily="18" charset="0"/>
                          <a:cs typeface="Times New Roman" panose="02020603050405020304" pitchFamily="18" charset="0"/>
                        </a:rPr>
                        <a:t>25 mm</a:t>
                      </a:r>
                      <a:endParaRPr lang="es-MX" sz="9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2403330"/>
                  </a:ext>
                </a:extLst>
              </a:tr>
              <a:tr h="0">
                <a:tc>
                  <a:txBody>
                    <a:bodyPr/>
                    <a:lstStyle/>
                    <a:p>
                      <a:pPr marL="0" indent="0" algn="just" defTabSz="914400" rtl="0" eaLnBrk="1" latinLnBrk="0" hangingPunct="1">
                        <a:spcAft>
                          <a:spcPts val="0"/>
                        </a:spcAft>
                      </a:pPr>
                      <a:r>
                        <a:rPr lang="es-EC" sz="1200" b="1" kern="1200" dirty="0">
                          <a:solidFill>
                            <a:schemeClr val="tx1"/>
                          </a:solidFill>
                          <a:effectLst/>
                          <a:latin typeface="Times New Roman" panose="02020603050405020304" pitchFamily="18" charset="0"/>
                          <a:ea typeface="+mn-ea"/>
                          <a:cs typeface="Times New Roman" panose="02020603050405020304" pitchFamily="18" charset="0"/>
                        </a:rPr>
                        <a:t>Filos</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180340" algn="just">
                        <a:spcAft>
                          <a:spcPts val="0"/>
                        </a:spcAft>
                      </a:pPr>
                      <a:r>
                        <a:rPr lang="es-EC" sz="1200" dirty="0">
                          <a:effectLst/>
                          <a:latin typeface="Times New Roman" panose="02020603050405020304" pitchFamily="18" charset="0"/>
                          <a:cs typeface="Times New Roman" panose="02020603050405020304" pitchFamily="18" charset="0"/>
                        </a:rPr>
                        <a:t>4</a:t>
                      </a:r>
                      <a:endParaRPr lang="es-MX" sz="9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2851072"/>
                  </a:ext>
                </a:extLst>
              </a:tr>
              <a:tr h="0">
                <a:tc>
                  <a:txBody>
                    <a:bodyPr/>
                    <a:lstStyle/>
                    <a:p>
                      <a:pPr marL="0" indent="0" algn="just" defTabSz="914400" rtl="0" eaLnBrk="1" latinLnBrk="0" hangingPunct="1">
                        <a:spcAft>
                          <a:spcPts val="0"/>
                        </a:spcAft>
                      </a:pPr>
                      <a:r>
                        <a:rPr lang="es-EC" sz="1200" b="1" kern="1200" dirty="0">
                          <a:solidFill>
                            <a:schemeClr val="tx1"/>
                          </a:solidFill>
                          <a:effectLst/>
                          <a:latin typeface="Times New Roman" panose="02020603050405020304" pitchFamily="18" charset="0"/>
                          <a:ea typeface="+mn-ea"/>
                          <a:cs typeface="Times New Roman" panose="02020603050405020304" pitchFamily="18" charset="0"/>
                        </a:rPr>
                        <a:t>D4</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180340" algn="just">
                        <a:spcAft>
                          <a:spcPts val="0"/>
                        </a:spcAft>
                      </a:pPr>
                      <a:r>
                        <a:rPr lang="es-EC" sz="1200" dirty="0">
                          <a:effectLst/>
                          <a:latin typeface="Times New Roman" panose="02020603050405020304" pitchFamily="18" charset="0"/>
                          <a:cs typeface="Times New Roman" panose="02020603050405020304" pitchFamily="18" charset="0"/>
                        </a:rPr>
                        <a:t>25</a:t>
                      </a:r>
                      <a:endParaRPr lang="es-MX" sz="9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5176457"/>
                  </a:ext>
                </a:extLst>
              </a:tr>
            </a:tbl>
          </a:graphicData>
        </a:graphic>
      </p:graphicFrame>
      <p:graphicFrame>
        <p:nvGraphicFramePr>
          <p:cNvPr id="19" name="Table 18">
            <a:extLst>
              <a:ext uri="{FF2B5EF4-FFF2-40B4-BE49-F238E27FC236}">
                <a16:creationId xmlns:a16="http://schemas.microsoft.com/office/drawing/2014/main" id="{43D0DCAA-FD87-426F-9774-4FA661594A55}"/>
              </a:ext>
            </a:extLst>
          </p:cNvPr>
          <p:cNvGraphicFramePr>
            <a:graphicFrameLocks noGrp="1"/>
          </p:cNvGraphicFramePr>
          <p:nvPr>
            <p:extLst/>
          </p:nvPr>
        </p:nvGraphicFramePr>
        <p:xfrm>
          <a:off x="3453466" y="4245943"/>
          <a:ext cx="4524207" cy="967361"/>
        </p:xfrm>
        <a:graphic>
          <a:graphicData uri="http://schemas.openxmlformats.org/drawingml/2006/table">
            <a:tbl>
              <a:tblPr firstRow="1" firstCol="1" bandRow="1">
                <a:tableStyleId>{5A111915-BE36-4E01-A7E5-04B1672EAD32}</a:tableStyleId>
              </a:tblPr>
              <a:tblGrid>
                <a:gridCol w="3256811">
                  <a:extLst>
                    <a:ext uri="{9D8B030D-6E8A-4147-A177-3AD203B41FA5}">
                      <a16:colId xmlns:a16="http://schemas.microsoft.com/office/drawing/2014/main" val="3859144487"/>
                    </a:ext>
                  </a:extLst>
                </a:gridCol>
                <a:gridCol w="1267396">
                  <a:extLst>
                    <a:ext uri="{9D8B030D-6E8A-4147-A177-3AD203B41FA5}">
                      <a16:colId xmlns:a16="http://schemas.microsoft.com/office/drawing/2014/main" val="3326191913"/>
                    </a:ext>
                  </a:extLst>
                </a:gridCol>
              </a:tblGrid>
              <a:tr h="0">
                <a:tc gridSpan="2">
                  <a:txBody>
                    <a:bodyPr/>
                    <a:lstStyle/>
                    <a:p>
                      <a:pPr indent="180340"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Parámetros de corte del fabricante</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935264523"/>
                  </a:ext>
                </a:extLst>
              </a:tr>
              <a:tr h="0">
                <a:tc>
                  <a:txBody>
                    <a:bodyPr/>
                    <a:lstStyle/>
                    <a:p>
                      <a:pPr marL="0" indent="0" algn="just">
                        <a:lnSpc>
                          <a:spcPct val="115000"/>
                        </a:lnSpc>
                        <a:spcAft>
                          <a:spcPts val="0"/>
                        </a:spcAft>
                      </a:pPr>
                      <a:r>
                        <a:rPr lang="es-EC" sz="1200" dirty="0">
                          <a:effectLst/>
                          <a:latin typeface="Times New Roman" panose="02020603050405020304" pitchFamily="18" charset="0"/>
                          <a:cs typeface="Times New Roman" panose="02020603050405020304" pitchFamily="18" charset="0"/>
                        </a:rPr>
                        <a:t>Revoluciones [mm</a:t>
                      </a:r>
                      <a:r>
                        <a:rPr lang="es-EC" sz="1200" baseline="30000" dirty="0">
                          <a:effectLst/>
                          <a:latin typeface="Times New Roman" panose="02020603050405020304" pitchFamily="18" charset="0"/>
                          <a:cs typeface="Times New Roman" panose="02020603050405020304" pitchFamily="18" charset="0"/>
                        </a:rPr>
                        <a:t>-1</a:t>
                      </a:r>
                      <a:r>
                        <a:rPr lang="es-EC" sz="1200" dirty="0">
                          <a:effectLst/>
                          <a:latin typeface="Times New Roman" panose="02020603050405020304" pitchFamily="18" charset="0"/>
                          <a:cs typeface="Times New Roman" panose="02020603050405020304" pitchFamily="18" charset="0"/>
                        </a:rPr>
                        <a:t>] </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15000"/>
                        </a:lnSpc>
                        <a:spcAft>
                          <a:spcPts val="0"/>
                        </a:spcAft>
                      </a:pPr>
                      <a:r>
                        <a:rPr lang="es-EC" sz="1200" dirty="0">
                          <a:effectLst/>
                          <a:latin typeface="Times New Roman" panose="02020603050405020304" pitchFamily="18" charset="0"/>
                          <a:cs typeface="Times New Roman" panose="02020603050405020304" pitchFamily="18" charset="0"/>
                        </a:rPr>
                        <a:t>6000</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2558407"/>
                  </a:ext>
                </a:extLst>
              </a:tr>
              <a:tr h="0">
                <a:tc>
                  <a:txBody>
                    <a:bodyPr/>
                    <a:lstStyle/>
                    <a:p>
                      <a:pPr marL="0" indent="0" algn="just">
                        <a:lnSpc>
                          <a:spcPct val="115000"/>
                        </a:lnSpc>
                        <a:spcAft>
                          <a:spcPts val="0"/>
                        </a:spcAft>
                      </a:pPr>
                      <a:r>
                        <a:rPr lang="es-EC" sz="1200" dirty="0">
                          <a:effectLst/>
                          <a:latin typeface="Times New Roman" panose="02020603050405020304" pitchFamily="18" charset="0"/>
                          <a:cs typeface="Times New Roman" panose="02020603050405020304" pitchFamily="18" charset="0"/>
                        </a:rPr>
                        <a:t>Profundidad de pasada </a:t>
                      </a:r>
                      <a:r>
                        <a:rPr lang="es-EC" sz="1200" dirty="0" err="1">
                          <a:effectLst/>
                          <a:latin typeface="Times New Roman" panose="02020603050405020304" pitchFamily="18" charset="0"/>
                          <a:cs typeface="Times New Roman" panose="02020603050405020304" pitchFamily="18" charset="0"/>
                        </a:rPr>
                        <a:t>ap</a:t>
                      </a:r>
                      <a:r>
                        <a:rPr lang="es-EC" sz="1200" dirty="0">
                          <a:effectLst/>
                          <a:latin typeface="Times New Roman" panose="02020603050405020304" pitchFamily="18" charset="0"/>
                          <a:cs typeface="Times New Roman" panose="02020603050405020304" pitchFamily="18" charset="0"/>
                        </a:rPr>
                        <a:t> [mm] </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15000"/>
                        </a:lnSpc>
                        <a:spcAft>
                          <a:spcPts val="0"/>
                        </a:spcAft>
                      </a:pPr>
                      <a:r>
                        <a:rPr lang="es-EC" sz="1200" dirty="0">
                          <a:effectLst/>
                          <a:latin typeface="Times New Roman" panose="02020603050405020304" pitchFamily="18" charset="0"/>
                          <a:cs typeface="Times New Roman" panose="02020603050405020304" pitchFamily="18" charset="0"/>
                        </a:rPr>
                        <a:t>0.1 – 37.5</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8613161"/>
                  </a:ext>
                </a:extLst>
              </a:tr>
              <a:tr h="0">
                <a:tc>
                  <a:txBody>
                    <a:bodyPr/>
                    <a:lstStyle/>
                    <a:p>
                      <a:pPr marL="0" indent="0" algn="just">
                        <a:lnSpc>
                          <a:spcPct val="115000"/>
                        </a:lnSpc>
                        <a:spcAft>
                          <a:spcPts val="0"/>
                        </a:spcAft>
                      </a:pPr>
                      <a:r>
                        <a:rPr lang="es-EC" sz="1200" dirty="0">
                          <a:effectLst/>
                          <a:latin typeface="Times New Roman" panose="02020603050405020304" pitchFamily="18" charset="0"/>
                          <a:cs typeface="Times New Roman" panose="02020603050405020304" pitchFamily="18" charset="0"/>
                        </a:rPr>
                        <a:t>Profundidad radial </a:t>
                      </a:r>
                      <a:r>
                        <a:rPr lang="es-EC" sz="1200" dirty="0" err="1">
                          <a:effectLst/>
                          <a:latin typeface="Times New Roman" panose="02020603050405020304" pitchFamily="18" charset="0"/>
                          <a:cs typeface="Times New Roman" panose="02020603050405020304" pitchFamily="18" charset="0"/>
                        </a:rPr>
                        <a:t>ae</a:t>
                      </a:r>
                      <a:r>
                        <a:rPr lang="es-EC" sz="1200" dirty="0">
                          <a:effectLst/>
                          <a:latin typeface="Times New Roman" panose="02020603050405020304" pitchFamily="18" charset="0"/>
                          <a:cs typeface="Times New Roman" panose="02020603050405020304" pitchFamily="18" charset="0"/>
                        </a:rPr>
                        <a:t> [mm]</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15000"/>
                        </a:lnSpc>
                        <a:spcAft>
                          <a:spcPts val="0"/>
                        </a:spcAft>
                      </a:pPr>
                      <a:r>
                        <a:rPr lang="es-EC" sz="1200" dirty="0">
                          <a:effectLst/>
                          <a:latin typeface="Times New Roman" panose="02020603050405020304" pitchFamily="18" charset="0"/>
                          <a:cs typeface="Times New Roman" panose="02020603050405020304" pitchFamily="18" charset="0"/>
                        </a:rPr>
                        <a:t>1.25</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49719"/>
                  </a:ext>
                </a:extLst>
              </a:tr>
              <a:tr h="0">
                <a:tc>
                  <a:txBody>
                    <a:bodyPr/>
                    <a:lstStyle/>
                    <a:p>
                      <a:pPr marL="0" indent="0" algn="just">
                        <a:lnSpc>
                          <a:spcPct val="115000"/>
                        </a:lnSpc>
                        <a:spcAft>
                          <a:spcPts val="0"/>
                        </a:spcAft>
                      </a:pPr>
                      <a:r>
                        <a:rPr lang="es-EC" sz="1200" dirty="0">
                          <a:effectLst/>
                          <a:latin typeface="Times New Roman" panose="02020603050405020304" pitchFamily="18" charset="0"/>
                          <a:cs typeface="Times New Roman" panose="02020603050405020304" pitchFamily="18" charset="0"/>
                        </a:rPr>
                        <a:t>Velocidad de avance [mm/min]</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15000"/>
                        </a:lnSpc>
                        <a:spcAft>
                          <a:spcPts val="0"/>
                        </a:spcAft>
                      </a:pPr>
                      <a:r>
                        <a:rPr lang="es-EC" sz="1200" dirty="0">
                          <a:effectLst/>
                          <a:latin typeface="Times New Roman" panose="02020603050405020304" pitchFamily="18" charset="0"/>
                          <a:cs typeface="Times New Roman" panose="02020603050405020304" pitchFamily="18" charset="0"/>
                        </a:rPr>
                        <a:t>4800</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910886"/>
                  </a:ext>
                </a:extLst>
              </a:tr>
            </a:tbl>
          </a:graphicData>
        </a:graphic>
      </p:graphicFrame>
      <p:sp>
        <p:nvSpPr>
          <p:cNvPr id="20" name="Rectangle 19">
            <a:extLst>
              <a:ext uri="{FF2B5EF4-FFF2-40B4-BE49-F238E27FC236}">
                <a16:creationId xmlns:a16="http://schemas.microsoft.com/office/drawing/2014/main" id="{A79F6E49-DD8B-4911-8BFA-26231C7ACFDB}"/>
              </a:ext>
            </a:extLst>
          </p:cNvPr>
          <p:cNvSpPr/>
          <p:nvPr/>
        </p:nvSpPr>
        <p:spPr>
          <a:xfrm>
            <a:off x="3453466" y="3784278"/>
            <a:ext cx="2262975" cy="461665"/>
          </a:xfrm>
          <a:prstGeom prst="rect">
            <a:avLst/>
          </a:prstGeom>
        </p:spPr>
        <p:txBody>
          <a:bodyPr wrap="square">
            <a:spAutoFit/>
          </a:bodyPr>
          <a:lstStyle/>
          <a:p>
            <a:pPr>
              <a:spcAft>
                <a:spcPts val="0"/>
              </a:spcAft>
            </a:pPr>
            <a: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t>Tabla 4</a:t>
            </a:r>
            <a:b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b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Parámetros de corte del fabricante </a:t>
            </a:r>
            <a:endParaRPr lang="es-MX" sz="1200" i="1" kern="1400" spc="-5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93DACE2F-20A3-4F6A-A56F-136B0FCA4B11}"/>
              </a:ext>
            </a:extLst>
          </p:cNvPr>
          <p:cNvSpPr/>
          <p:nvPr/>
        </p:nvSpPr>
        <p:spPr>
          <a:xfrm>
            <a:off x="3331932" y="1363386"/>
            <a:ext cx="1792288" cy="461665"/>
          </a:xfrm>
          <a:prstGeom prst="rect">
            <a:avLst/>
          </a:prstGeom>
        </p:spPr>
        <p:txBody>
          <a:bodyPr wrap="square">
            <a:spAutoFit/>
          </a:bodyPr>
          <a:lstStyle/>
          <a:p>
            <a:pPr>
              <a:spcAft>
                <a:spcPts val="0"/>
              </a:spcAft>
            </a:pPr>
            <a: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t>Tabla 3</a:t>
            </a:r>
            <a:br>
              <a:rPr lang="es-EC" sz="1200" b="1" i="1" kern="1400" spc="-50" dirty="0">
                <a:latin typeface="Times New Roman" panose="02020603050405020304" pitchFamily="18" charset="0"/>
                <a:ea typeface="Times New Roman" panose="02020603050405020304" pitchFamily="18" charset="0"/>
                <a:cs typeface="Times New Roman" panose="02020603050405020304" pitchFamily="18" charset="0"/>
              </a:rPr>
            </a:b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Características geométricas </a:t>
            </a:r>
            <a:endParaRPr lang="es-MX" sz="1200" i="1" kern="1400" spc="-5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4">
            <a:extLst>
              <a:ext uri="{FF2B5EF4-FFF2-40B4-BE49-F238E27FC236}">
                <a16:creationId xmlns:a16="http://schemas.microsoft.com/office/drawing/2014/main" id="{112A0A35-0A3B-475B-B1F2-7D1AF3B92A89}"/>
              </a:ext>
            </a:extLst>
          </p:cNvPr>
          <p:cNvSpPr/>
          <p:nvPr/>
        </p:nvSpPr>
        <p:spPr>
          <a:xfrm>
            <a:off x="0" y="5666600"/>
            <a:ext cx="5012690" cy="276999"/>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14 </a:t>
            </a:r>
            <a:r>
              <a:rPr lang="es-EC" sz="1200" dirty="0">
                <a:latin typeface="Times New Roman" panose="02020603050405020304" pitchFamily="18" charset="0"/>
                <a:ea typeface="Calibri" panose="020F0502020204030204" pitchFamily="34" charset="0"/>
                <a:cs typeface="Times New Roman" panose="02020603050405020304" pitchFamily="18" charset="0"/>
              </a:rPr>
              <a:t>Herramienta de corte </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4">
            <a:extLst>
              <a:ext uri="{FF2B5EF4-FFF2-40B4-BE49-F238E27FC236}">
                <a16:creationId xmlns:a16="http://schemas.microsoft.com/office/drawing/2014/main" id="{016C06A9-7FF7-421A-89B6-F80869CDA3B0}"/>
              </a:ext>
            </a:extLst>
          </p:cNvPr>
          <p:cNvSpPr/>
          <p:nvPr/>
        </p:nvSpPr>
        <p:spPr>
          <a:xfrm>
            <a:off x="6577254" y="3747240"/>
            <a:ext cx="5012690" cy="276999"/>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15 </a:t>
            </a:r>
            <a:r>
              <a:rPr lang="es-EC" sz="1200" dirty="0">
                <a:latin typeface="Times New Roman" panose="02020603050405020304" pitchFamily="18" charset="0"/>
                <a:ea typeface="Calibri" panose="020F0502020204030204" pitchFamily="34" charset="0"/>
                <a:cs typeface="Times New Roman" panose="02020603050405020304" pitchFamily="18" charset="0"/>
              </a:rPr>
              <a:t>Modelo CAD</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1EAFB34B-5A8E-374B-8DA9-09A872509676}"/>
              </a:ext>
            </a:extLst>
          </p:cNvPr>
          <p:cNvPicPr>
            <a:picLocks noChangeAspect="1"/>
          </p:cNvPicPr>
          <p:nvPr/>
        </p:nvPicPr>
        <p:blipFill>
          <a:blip r:embed="rId6"/>
          <a:stretch>
            <a:fillRect/>
          </a:stretch>
        </p:blipFill>
        <p:spPr>
          <a:xfrm>
            <a:off x="1342181" y="1475899"/>
            <a:ext cx="1459968" cy="3605782"/>
          </a:xfrm>
          <a:prstGeom prst="rect">
            <a:avLst/>
          </a:prstGeom>
        </p:spPr>
      </p:pic>
    </p:spTree>
    <p:extLst>
      <p:ext uri="{BB962C8B-B14F-4D97-AF65-F5344CB8AC3E}">
        <p14:creationId xmlns:p14="http://schemas.microsoft.com/office/powerpoint/2010/main" val="123703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p:txBody>
          <a:bodyPr/>
          <a:lstStyle/>
          <a:p>
            <a:r>
              <a:rPr lang="es-EC" dirty="0"/>
              <a:t>Metodología Taguchi</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
        <p:nvSpPr>
          <p:cNvPr id="6" name="Rectangle 2">
            <a:extLst>
              <a:ext uri="{FF2B5EF4-FFF2-40B4-BE49-F238E27FC236}">
                <a16:creationId xmlns:a16="http://schemas.microsoft.com/office/drawing/2014/main" id="{B76D66BC-7E4D-4C98-A2E1-2C3870AA7EA2}"/>
              </a:ext>
            </a:extLst>
          </p:cNvPr>
          <p:cNvSpPr>
            <a:spLocks noChangeArrowheads="1"/>
          </p:cNvSpPr>
          <p:nvPr/>
        </p:nvSpPr>
        <p:spPr bwMode="auto">
          <a:xfrm>
            <a:off x="3536302" y="39028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2" name="Diagrama 11">
            <a:extLst>
              <a:ext uri="{FF2B5EF4-FFF2-40B4-BE49-F238E27FC236}">
                <a16:creationId xmlns:a16="http://schemas.microsoft.com/office/drawing/2014/main" id="{12E62D91-48F7-4EC7-8235-15385032037F}"/>
              </a:ext>
            </a:extLst>
          </p:cNvPr>
          <p:cNvGraphicFramePr/>
          <p:nvPr>
            <p:extLst>
              <p:ext uri="{D42A27DB-BD31-4B8C-83A1-F6EECF244321}">
                <p14:modId xmlns:p14="http://schemas.microsoft.com/office/powerpoint/2010/main" val="2516069683"/>
              </p:ext>
            </p:extLst>
          </p:nvPr>
        </p:nvGraphicFramePr>
        <p:xfrm>
          <a:off x="1139687" y="1408949"/>
          <a:ext cx="9313773" cy="40571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4">
            <a:extLst>
              <a:ext uri="{FF2B5EF4-FFF2-40B4-BE49-F238E27FC236}">
                <a16:creationId xmlns:a16="http://schemas.microsoft.com/office/drawing/2014/main" id="{5FF17F1A-1ECF-460E-BA22-518F11EA66D7}"/>
              </a:ext>
            </a:extLst>
          </p:cNvPr>
          <p:cNvSpPr/>
          <p:nvPr/>
        </p:nvSpPr>
        <p:spPr>
          <a:xfrm>
            <a:off x="5521570" y="6215241"/>
            <a:ext cx="5012690" cy="276999"/>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16 </a:t>
            </a:r>
            <a:r>
              <a:rPr lang="es-EC" sz="1200" dirty="0">
                <a:latin typeface="Times New Roman" panose="02020603050405020304" pitchFamily="18" charset="0"/>
                <a:ea typeface="Calibri" panose="020F0502020204030204" pitchFamily="34" charset="0"/>
                <a:cs typeface="Times New Roman" panose="02020603050405020304" pitchFamily="18" charset="0"/>
              </a:rPr>
              <a:t>Pieza de trabajo</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8F952974-119D-274B-835A-B3CD0971E247}"/>
              </a:ext>
            </a:extLst>
          </p:cNvPr>
          <p:cNvPicPr>
            <a:picLocks noChangeAspect="1"/>
          </p:cNvPicPr>
          <p:nvPr/>
        </p:nvPicPr>
        <p:blipFill>
          <a:blip r:embed="rId9"/>
          <a:stretch>
            <a:fillRect/>
          </a:stretch>
        </p:blipFill>
        <p:spPr>
          <a:xfrm>
            <a:off x="9245928" y="4850606"/>
            <a:ext cx="2107872" cy="1641529"/>
          </a:xfrm>
          <a:prstGeom prst="rect">
            <a:avLst/>
          </a:prstGeom>
        </p:spPr>
      </p:pic>
    </p:spTree>
    <p:extLst>
      <p:ext uri="{BB962C8B-B14F-4D97-AF65-F5344CB8AC3E}">
        <p14:creationId xmlns:p14="http://schemas.microsoft.com/office/powerpoint/2010/main" val="418896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a:xfrm>
            <a:off x="1381125" y="41988"/>
            <a:ext cx="9601200" cy="1485900"/>
          </a:xfrm>
        </p:spPr>
        <p:txBody>
          <a:bodyPr/>
          <a:lstStyle/>
          <a:p>
            <a:r>
              <a:rPr lang="es-EC"/>
              <a:t>Metodología Taguchi</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9373" y="61789"/>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6" y="5713359"/>
            <a:ext cx="1396571" cy="1144641"/>
          </a:xfrm>
          <a:prstGeom prst="rect">
            <a:avLst/>
          </a:prstGeom>
        </p:spPr>
      </p:pic>
      <p:graphicFrame>
        <p:nvGraphicFramePr>
          <p:cNvPr id="6" name="Table 5">
            <a:extLst>
              <a:ext uri="{FF2B5EF4-FFF2-40B4-BE49-F238E27FC236}">
                <a16:creationId xmlns:a16="http://schemas.microsoft.com/office/drawing/2014/main" id="{8A6A5501-4572-464B-8EC5-955DDFE1DF4A}"/>
              </a:ext>
            </a:extLst>
          </p:cNvPr>
          <p:cNvGraphicFramePr>
            <a:graphicFrameLocks noGrp="1"/>
          </p:cNvGraphicFramePr>
          <p:nvPr>
            <p:extLst>
              <p:ext uri="{D42A27DB-BD31-4B8C-83A1-F6EECF244321}">
                <p14:modId xmlns:p14="http://schemas.microsoft.com/office/powerpoint/2010/main" val="2692446261"/>
              </p:ext>
            </p:extLst>
          </p:nvPr>
        </p:nvGraphicFramePr>
        <p:xfrm>
          <a:off x="1480547" y="1764968"/>
          <a:ext cx="4058920" cy="979996"/>
        </p:xfrm>
        <a:graphic>
          <a:graphicData uri="http://schemas.openxmlformats.org/drawingml/2006/table">
            <a:tbl>
              <a:tblPr firstRow="1" firstCol="1" bandRow="1">
                <a:tableStyleId>{68D230F3-CF80-4859-8CE7-A43EE81993B5}</a:tableStyleId>
              </a:tblPr>
              <a:tblGrid>
                <a:gridCol w="1747138">
                  <a:extLst>
                    <a:ext uri="{9D8B030D-6E8A-4147-A177-3AD203B41FA5}">
                      <a16:colId xmlns:a16="http://schemas.microsoft.com/office/drawing/2014/main" val="3698786969"/>
                    </a:ext>
                  </a:extLst>
                </a:gridCol>
                <a:gridCol w="2311782">
                  <a:extLst>
                    <a:ext uri="{9D8B030D-6E8A-4147-A177-3AD203B41FA5}">
                      <a16:colId xmlns:a16="http://schemas.microsoft.com/office/drawing/2014/main" val="3688592962"/>
                    </a:ext>
                  </a:extLst>
                </a:gridCol>
              </a:tblGrid>
              <a:tr h="0">
                <a:tc>
                  <a:txBody>
                    <a:bodyPr/>
                    <a:lstStyle/>
                    <a:p>
                      <a:pPr marL="0" indent="0" algn="l" defTabSz="914400" rtl="0" eaLnBrk="1" latinLnBrk="0" hangingPunct="1">
                        <a:lnSpc>
                          <a:spcPct val="115000"/>
                        </a:lnSpc>
                        <a:spcAft>
                          <a:spcPts val="0"/>
                        </a:spcAft>
                      </a:pPr>
                      <a:r>
                        <a:rPr lang="es-EC" sz="1200" kern="1200" dirty="0">
                          <a:effectLst/>
                        </a:rPr>
                        <a:t>Material</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dirty="0">
                          <a:effectLst/>
                        </a:rPr>
                        <a:t>Aluminio 7075- T6 </a:t>
                      </a:r>
                      <a:endParaRPr lang="es-MX"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6776461"/>
                  </a:ext>
                </a:extLst>
              </a:tr>
              <a:tr h="0">
                <a:tc>
                  <a:txBody>
                    <a:bodyPr/>
                    <a:lstStyle/>
                    <a:p>
                      <a:pPr marL="0" indent="0" algn="l" defTabSz="914400" rtl="0" eaLnBrk="1" latinLnBrk="0" hangingPunct="1">
                        <a:lnSpc>
                          <a:spcPct val="115000"/>
                        </a:lnSpc>
                        <a:spcAft>
                          <a:spcPts val="0"/>
                        </a:spcAft>
                      </a:pPr>
                      <a:r>
                        <a:rPr lang="es-EC" sz="1200" kern="1200" dirty="0">
                          <a:effectLst/>
                        </a:rPr>
                        <a:t>Herramienta</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dirty="0">
                          <a:effectLst/>
                        </a:rPr>
                        <a:t>Fresa 25 mm de diámetro</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3987505"/>
                  </a:ext>
                </a:extLst>
              </a:tr>
              <a:tr h="0">
                <a:tc>
                  <a:txBody>
                    <a:bodyPr/>
                    <a:lstStyle/>
                    <a:p>
                      <a:pPr marL="0" indent="0" algn="l" defTabSz="914400" rtl="0" eaLnBrk="1" latinLnBrk="0" hangingPunct="1">
                        <a:lnSpc>
                          <a:spcPct val="115000"/>
                        </a:lnSpc>
                        <a:spcAft>
                          <a:spcPts val="0"/>
                        </a:spcAft>
                      </a:pPr>
                      <a:r>
                        <a:rPr lang="es-EC" sz="1200" kern="1200" dirty="0">
                          <a:effectLst/>
                        </a:rPr>
                        <a:t>Material de herramienta</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dirty="0">
                          <a:effectLst/>
                        </a:rPr>
                        <a:t>HSS</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1167107"/>
                  </a:ext>
                </a:extLst>
              </a:tr>
              <a:tr h="0">
                <a:tc>
                  <a:txBody>
                    <a:bodyPr/>
                    <a:lstStyle/>
                    <a:p>
                      <a:pPr marL="0" indent="0" algn="l" defTabSz="914400" rtl="0" eaLnBrk="1" latinLnBrk="0" hangingPunct="1">
                        <a:lnSpc>
                          <a:spcPct val="115000"/>
                        </a:lnSpc>
                        <a:spcAft>
                          <a:spcPts val="0"/>
                        </a:spcAft>
                      </a:pPr>
                      <a:r>
                        <a:rPr lang="es-EC" sz="1200" kern="1200" dirty="0">
                          <a:effectLst/>
                        </a:rPr>
                        <a:t>Máquina</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dirty="0">
                          <a:effectLst/>
                        </a:rPr>
                        <a:t>HISION CFV 1100</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5601480"/>
                  </a:ext>
                </a:extLst>
              </a:tr>
            </a:tbl>
          </a:graphicData>
        </a:graphic>
      </p:graphicFrame>
      <p:graphicFrame>
        <p:nvGraphicFramePr>
          <p:cNvPr id="8" name="Table 7">
            <a:extLst>
              <a:ext uri="{FF2B5EF4-FFF2-40B4-BE49-F238E27FC236}">
                <a16:creationId xmlns:a16="http://schemas.microsoft.com/office/drawing/2014/main" id="{97926C40-E297-4FFF-BDF0-2C75525AD596}"/>
              </a:ext>
            </a:extLst>
          </p:cNvPr>
          <p:cNvGraphicFramePr>
            <a:graphicFrameLocks noGrp="1"/>
          </p:cNvGraphicFramePr>
          <p:nvPr>
            <p:extLst>
              <p:ext uri="{D42A27DB-BD31-4B8C-83A1-F6EECF244321}">
                <p14:modId xmlns:p14="http://schemas.microsoft.com/office/powerpoint/2010/main" val="196808209"/>
              </p:ext>
            </p:extLst>
          </p:nvPr>
        </p:nvGraphicFramePr>
        <p:xfrm>
          <a:off x="1418439" y="3843020"/>
          <a:ext cx="4141785" cy="1942783"/>
        </p:xfrm>
        <a:graphic>
          <a:graphicData uri="http://schemas.openxmlformats.org/drawingml/2006/table">
            <a:tbl>
              <a:tblPr firstRow="1" firstCol="1" bandRow="1">
                <a:tableStyleId>{912C8C85-51F0-491E-9774-3900AFEF0FD7}</a:tableStyleId>
              </a:tblPr>
              <a:tblGrid>
                <a:gridCol w="697548">
                  <a:extLst>
                    <a:ext uri="{9D8B030D-6E8A-4147-A177-3AD203B41FA5}">
                      <a16:colId xmlns:a16="http://schemas.microsoft.com/office/drawing/2014/main" val="2624363576"/>
                    </a:ext>
                  </a:extLst>
                </a:gridCol>
                <a:gridCol w="1510845">
                  <a:extLst>
                    <a:ext uri="{9D8B030D-6E8A-4147-A177-3AD203B41FA5}">
                      <a16:colId xmlns:a16="http://schemas.microsoft.com/office/drawing/2014/main" val="2113062990"/>
                    </a:ext>
                  </a:extLst>
                </a:gridCol>
                <a:gridCol w="644464">
                  <a:extLst>
                    <a:ext uri="{9D8B030D-6E8A-4147-A177-3AD203B41FA5}">
                      <a16:colId xmlns:a16="http://schemas.microsoft.com/office/drawing/2014/main" val="2538375585"/>
                    </a:ext>
                  </a:extLst>
                </a:gridCol>
                <a:gridCol w="644464">
                  <a:extLst>
                    <a:ext uri="{9D8B030D-6E8A-4147-A177-3AD203B41FA5}">
                      <a16:colId xmlns:a16="http://schemas.microsoft.com/office/drawing/2014/main" val="967801019"/>
                    </a:ext>
                  </a:extLst>
                </a:gridCol>
                <a:gridCol w="644464">
                  <a:extLst>
                    <a:ext uri="{9D8B030D-6E8A-4147-A177-3AD203B41FA5}">
                      <a16:colId xmlns:a16="http://schemas.microsoft.com/office/drawing/2014/main" val="2750498122"/>
                    </a:ext>
                  </a:extLst>
                </a:gridCol>
              </a:tblGrid>
              <a:tr h="0">
                <a:tc rowSpan="2">
                  <a:txBody>
                    <a:bodyPr/>
                    <a:lstStyle/>
                    <a:p>
                      <a:pPr marL="0" indent="0" algn="ctr">
                        <a:lnSpc>
                          <a:spcPct val="200000"/>
                        </a:lnSpc>
                        <a:spcAft>
                          <a:spcPts val="0"/>
                        </a:spcAft>
                      </a:pPr>
                      <a:r>
                        <a:rPr lang="es-EC" sz="1200" dirty="0">
                          <a:effectLst/>
                        </a:rPr>
                        <a:t>Símbolo</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indent="0" algn="ctr" defTabSz="914400" rtl="0" eaLnBrk="1" latinLnBrk="0" hangingPunct="1">
                        <a:lnSpc>
                          <a:spcPct val="200000"/>
                        </a:lnSpc>
                        <a:spcAft>
                          <a:spcPts val="0"/>
                        </a:spcAft>
                      </a:pPr>
                      <a:r>
                        <a:rPr lang="es-EC" sz="1200" kern="1200" dirty="0">
                          <a:effectLst/>
                        </a:rPr>
                        <a:t>Factores</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tc>
                <a:tc gridSpan="3">
                  <a:txBody>
                    <a:bodyPr/>
                    <a:lstStyle/>
                    <a:p>
                      <a:pPr marL="0" indent="0" algn="ctr" defTabSz="914400" rtl="0" eaLnBrk="1" latinLnBrk="0" hangingPunct="1">
                        <a:lnSpc>
                          <a:spcPct val="200000"/>
                        </a:lnSpc>
                        <a:spcAft>
                          <a:spcPts val="0"/>
                        </a:spcAft>
                      </a:pPr>
                      <a:r>
                        <a:rPr lang="es-EC" sz="1200" kern="1200" dirty="0">
                          <a:effectLst/>
                        </a:rPr>
                        <a:t>Niveles</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325283589"/>
                  </a:ext>
                </a:extLst>
              </a:tr>
              <a:tr h="0">
                <a:tc vMerge="1">
                  <a:txBody>
                    <a:bodyPr/>
                    <a:lstStyle/>
                    <a:p>
                      <a:endParaRPr lang="es-MX"/>
                    </a:p>
                  </a:txBody>
                  <a:tcPr/>
                </a:tc>
                <a:tc vMerge="1">
                  <a:txBody>
                    <a:bodyPr/>
                    <a:lstStyle/>
                    <a:p>
                      <a:endParaRPr lang="es-MX"/>
                    </a:p>
                  </a:txBody>
                  <a:tcPr/>
                </a:tc>
                <a:tc>
                  <a:txBody>
                    <a:bodyPr/>
                    <a:lstStyle/>
                    <a:p>
                      <a:pPr marL="0" indent="0" algn="ctr" defTabSz="914400" rtl="0" eaLnBrk="1" latinLnBrk="0" hangingPunct="1">
                        <a:lnSpc>
                          <a:spcPct val="115000"/>
                        </a:lnSpc>
                        <a:spcAft>
                          <a:spcPts val="0"/>
                        </a:spcAft>
                      </a:pPr>
                      <a:r>
                        <a:rPr lang="es-EC" sz="1200" kern="1200" dirty="0">
                          <a:effectLst/>
                        </a:rPr>
                        <a:t>Nivel 1</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indent="0" algn="ctr" defTabSz="914400" rtl="0" eaLnBrk="1" latinLnBrk="0" hangingPunct="1">
                        <a:lnSpc>
                          <a:spcPct val="115000"/>
                        </a:lnSpc>
                        <a:spcAft>
                          <a:spcPts val="0"/>
                        </a:spcAft>
                      </a:pPr>
                      <a:r>
                        <a:rPr lang="es-EC" sz="1200" kern="1200">
                          <a:effectLst/>
                        </a:rPr>
                        <a:t>Nivel 2</a:t>
                      </a:r>
                      <a:endParaRPr lang="es-MX" sz="1200"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indent="0" algn="ctr" defTabSz="914400" rtl="0" eaLnBrk="1" latinLnBrk="0" hangingPunct="1">
                        <a:lnSpc>
                          <a:spcPct val="115000"/>
                        </a:lnSpc>
                        <a:spcAft>
                          <a:spcPts val="0"/>
                        </a:spcAft>
                      </a:pPr>
                      <a:r>
                        <a:rPr lang="es-EC" sz="1200" kern="1200" dirty="0">
                          <a:effectLst/>
                        </a:rPr>
                        <a:t>Nivel 3</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841391365"/>
                  </a:ext>
                </a:extLst>
              </a:tr>
              <a:tr h="0">
                <a:tc>
                  <a:txBody>
                    <a:bodyPr/>
                    <a:lstStyle/>
                    <a:p>
                      <a:pPr marL="0" indent="0" algn="ctr">
                        <a:lnSpc>
                          <a:spcPct val="115000"/>
                        </a:lnSpc>
                        <a:spcAft>
                          <a:spcPts val="0"/>
                        </a:spcAft>
                      </a:pPr>
                      <a:r>
                        <a:rPr lang="es-EC" sz="1200" dirty="0">
                          <a:effectLst/>
                        </a:rPr>
                        <a:t>A</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l">
                        <a:lnSpc>
                          <a:spcPct val="115000"/>
                        </a:lnSpc>
                        <a:spcAft>
                          <a:spcPts val="0"/>
                        </a:spcAft>
                      </a:pPr>
                      <a:r>
                        <a:rPr lang="es-EC" sz="1200" dirty="0">
                          <a:effectLst/>
                        </a:rPr>
                        <a:t>Estrategia</a:t>
                      </a:r>
                      <a:endParaRPr lang="es-MX" sz="1200" dirty="0">
                        <a:effectLst/>
                      </a:endParaRPr>
                    </a:p>
                    <a:p>
                      <a:pPr marL="0" indent="0" algn="l">
                        <a:lnSpc>
                          <a:spcPct val="115000"/>
                        </a:lnSpc>
                        <a:spcAft>
                          <a:spcPts val="0"/>
                        </a:spcAft>
                      </a:pPr>
                      <a:r>
                        <a:rPr lang="es-EC" sz="1200" dirty="0">
                          <a:effectLst/>
                        </a:rPr>
                        <a:t>1)Convencional</a:t>
                      </a:r>
                      <a:br>
                        <a:rPr lang="es-EC" sz="1200" dirty="0">
                          <a:effectLst/>
                        </a:rPr>
                      </a:br>
                      <a:r>
                        <a:rPr lang="es-EC" sz="1200" dirty="0">
                          <a:effectLst/>
                        </a:rPr>
                        <a:t>2) Trocoidal</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15000"/>
                        </a:lnSpc>
                        <a:spcAft>
                          <a:spcPts val="0"/>
                        </a:spcAft>
                      </a:pPr>
                      <a:r>
                        <a:rPr lang="es-EC" sz="1200" dirty="0">
                          <a:effectLst/>
                        </a:rPr>
                        <a:t>1</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914400" rtl="0" eaLnBrk="1" latinLnBrk="0" hangingPunct="1">
                        <a:lnSpc>
                          <a:spcPct val="115000"/>
                        </a:lnSpc>
                        <a:spcAft>
                          <a:spcPts val="0"/>
                        </a:spcAft>
                      </a:pPr>
                      <a:r>
                        <a:rPr lang="es-EC" sz="1200" kern="1200" dirty="0">
                          <a:effectLst/>
                        </a:rPr>
                        <a:t>2</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indent="0" algn="ctr" defTabSz="914400" rtl="0" eaLnBrk="1" latinLnBrk="0" hangingPunct="1">
                        <a:lnSpc>
                          <a:spcPct val="115000"/>
                        </a:lnSpc>
                        <a:spcAft>
                          <a:spcPts val="0"/>
                        </a:spcAft>
                      </a:pPr>
                      <a:r>
                        <a:rPr lang="es-EC" sz="1200" kern="1200" dirty="0">
                          <a:effectLst/>
                        </a:rPr>
                        <a:t>-</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500036613"/>
                  </a:ext>
                </a:extLst>
              </a:tr>
              <a:tr h="0">
                <a:tc>
                  <a:txBody>
                    <a:bodyPr/>
                    <a:lstStyle/>
                    <a:p>
                      <a:pPr marL="0" indent="0" algn="ctr" defTabSz="914400" rtl="0" eaLnBrk="1" latinLnBrk="0" hangingPunct="1">
                        <a:lnSpc>
                          <a:spcPct val="115000"/>
                        </a:lnSpc>
                        <a:spcAft>
                          <a:spcPts val="0"/>
                        </a:spcAft>
                      </a:pPr>
                      <a:r>
                        <a:rPr lang="es-EC" sz="1200" kern="1200">
                          <a:effectLst/>
                        </a:rPr>
                        <a:t>B</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indent="0" algn="l">
                        <a:lnSpc>
                          <a:spcPct val="115000"/>
                        </a:lnSpc>
                        <a:spcAft>
                          <a:spcPts val="0"/>
                        </a:spcAft>
                      </a:pPr>
                      <a:r>
                        <a:rPr lang="es-EC" sz="1200" dirty="0">
                          <a:effectLst/>
                        </a:rPr>
                        <a:t>Velocidad de corte [m/min]</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5715" indent="-5715" algn="ctr">
                        <a:lnSpc>
                          <a:spcPct val="115000"/>
                        </a:lnSpc>
                        <a:spcAft>
                          <a:spcPts val="0"/>
                        </a:spcAft>
                      </a:pPr>
                      <a:r>
                        <a:rPr lang="es-EC" sz="1200" dirty="0">
                          <a:effectLst/>
                        </a:rPr>
                        <a:t>800</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914400" rtl="0" eaLnBrk="1" latinLnBrk="0" hangingPunct="1">
                        <a:lnSpc>
                          <a:spcPct val="115000"/>
                        </a:lnSpc>
                        <a:spcAft>
                          <a:spcPts val="0"/>
                        </a:spcAft>
                      </a:pPr>
                      <a:r>
                        <a:rPr lang="es-EC" sz="1200" kern="1200" dirty="0">
                          <a:effectLst/>
                        </a:rPr>
                        <a:t>900</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indent="0" algn="ctr" defTabSz="914400" rtl="0" eaLnBrk="1" latinLnBrk="0" hangingPunct="1">
                        <a:lnSpc>
                          <a:spcPct val="115000"/>
                        </a:lnSpc>
                        <a:spcAft>
                          <a:spcPts val="0"/>
                        </a:spcAft>
                      </a:pPr>
                      <a:r>
                        <a:rPr lang="es-EC" sz="1200" kern="1200" dirty="0">
                          <a:effectLst/>
                        </a:rPr>
                        <a:t>1000</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95335080"/>
                  </a:ext>
                </a:extLst>
              </a:tr>
              <a:tr h="0">
                <a:tc>
                  <a:txBody>
                    <a:bodyPr/>
                    <a:lstStyle/>
                    <a:p>
                      <a:pPr marL="0" indent="0" algn="ctr" defTabSz="914400" rtl="0" eaLnBrk="1" latinLnBrk="0" hangingPunct="1">
                        <a:lnSpc>
                          <a:spcPct val="115000"/>
                        </a:lnSpc>
                        <a:spcAft>
                          <a:spcPts val="0"/>
                        </a:spcAft>
                      </a:pPr>
                      <a:r>
                        <a:rPr lang="es-EC" sz="1200" kern="1200" dirty="0">
                          <a:effectLst/>
                        </a:rPr>
                        <a:t>C</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indent="0" algn="l">
                        <a:lnSpc>
                          <a:spcPct val="115000"/>
                        </a:lnSpc>
                        <a:spcAft>
                          <a:spcPts val="0"/>
                        </a:spcAft>
                      </a:pPr>
                      <a:r>
                        <a:rPr lang="es-EC" sz="1200" dirty="0">
                          <a:effectLst/>
                        </a:rPr>
                        <a:t>Avance por diente [mm/diente]</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5715" indent="-5715" algn="ctr">
                        <a:lnSpc>
                          <a:spcPct val="115000"/>
                        </a:lnSpc>
                        <a:spcAft>
                          <a:spcPts val="0"/>
                        </a:spcAft>
                      </a:pPr>
                      <a:r>
                        <a:rPr lang="es-EC" sz="1200" dirty="0">
                          <a:effectLst/>
                        </a:rPr>
                        <a:t>0.25</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914400" rtl="0" eaLnBrk="1" latinLnBrk="0" hangingPunct="1">
                        <a:lnSpc>
                          <a:spcPct val="115000"/>
                        </a:lnSpc>
                        <a:spcAft>
                          <a:spcPts val="0"/>
                        </a:spcAft>
                      </a:pPr>
                      <a:r>
                        <a:rPr lang="es-EC" sz="1200" kern="1200" dirty="0">
                          <a:effectLst/>
                        </a:rPr>
                        <a:t>0.30</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indent="0" algn="ctr" defTabSz="914400" rtl="0" eaLnBrk="1" latinLnBrk="0" hangingPunct="1">
                        <a:lnSpc>
                          <a:spcPct val="115000"/>
                        </a:lnSpc>
                        <a:spcAft>
                          <a:spcPts val="0"/>
                        </a:spcAft>
                      </a:pPr>
                      <a:r>
                        <a:rPr lang="es-EC" sz="1200" kern="1200" dirty="0">
                          <a:effectLst/>
                        </a:rPr>
                        <a:t>0.35</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86827103"/>
                  </a:ext>
                </a:extLst>
              </a:tr>
            </a:tbl>
          </a:graphicData>
        </a:graphic>
      </p:graphicFrame>
      <p:sp>
        <p:nvSpPr>
          <p:cNvPr id="9" name="Rectangle 8">
            <a:extLst>
              <a:ext uri="{FF2B5EF4-FFF2-40B4-BE49-F238E27FC236}">
                <a16:creationId xmlns:a16="http://schemas.microsoft.com/office/drawing/2014/main" id="{D3FC85D6-C8B2-476E-BB7A-B1DF1F7292BA}"/>
              </a:ext>
            </a:extLst>
          </p:cNvPr>
          <p:cNvSpPr/>
          <p:nvPr/>
        </p:nvSpPr>
        <p:spPr>
          <a:xfrm>
            <a:off x="1334428" y="3310513"/>
            <a:ext cx="2517758" cy="461665"/>
          </a:xfrm>
          <a:prstGeom prst="rect">
            <a:avLst/>
          </a:prstGeom>
        </p:spPr>
        <p:txBody>
          <a:bodyPr wrap="square">
            <a:spAutoFit/>
          </a:bodyPr>
          <a:lstStyle/>
          <a:p>
            <a:r>
              <a:rPr lang="es-EC"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Tabla 6</a:t>
            </a:r>
            <a:b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Factores y niveles del experimento</a:t>
            </a:r>
            <a:endParaRPr lang="es-MX" sz="12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DE797E25-8D91-4BB5-A768-23DA279AB2CD}"/>
              </a:ext>
            </a:extLst>
          </p:cNvPr>
          <p:cNvSpPr/>
          <p:nvPr/>
        </p:nvSpPr>
        <p:spPr>
          <a:xfrm>
            <a:off x="1480547" y="1270690"/>
            <a:ext cx="3603647" cy="461665"/>
          </a:xfrm>
          <a:prstGeom prst="rect">
            <a:avLst/>
          </a:prstGeom>
        </p:spPr>
        <p:txBody>
          <a:bodyPr wrap="square">
            <a:spAutoFit/>
          </a:bodyPr>
          <a:lstStyle/>
          <a:p>
            <a:r>
              <a:rPr lang="es-EC"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Tabla 5</a:t>
            </a:r>
            <a:b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s-EC" sz="1200" i="1" dirty="0">
                <a:latin typeface="Times New Roman" panose="02020603050405020304" pitchFamily="18" charset="0"/>
                <a:cs typeface="Times New Roman" panose="02020603050405020304" pitchFamily="18" charset="0"/>
              </a:rPr>
              <a:t>Materiales y herramientas</a:t>
            </a:r>
            <a:endParaRPr lang="es-MX" sz="12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F8BC62F1-EE4F-403F-AC85-7EB64A51F02A}"/>
              </a:ext>
            </a:extLst>
          </p:cNvPr>
          <p:cNvGraphicFramePr>
            <a:graphicFrameLocks noGrp="1"/>
          </p:cNvGraphicFramePr>
          <p:nvPr>
            <p:extLst>
              <p:ext uri="{D42A27DB-BD31-4B8C-83A1-F6EECF244321}">
                <p14:modId xmlns:p14="http://schemas.microsoft.com/office/powerpoint/2010/main" val="101640524"/>
              </p:ext>
            </p:extLst>
          </p:nvPr>
        </p:nvGraphicFramePr>
        <p:xfrm>
          <a:off x="7229243" y="1914228"/>
          <a:ext cx="4442199" cy="2539540"/>
        </p:xfrm>
        <a:graphic>
          <a:graphicData uri="http://schemas.openxmlformats.org/drawingml/2006/table">
            <a:tbl>
              <a:tblPr firstRow="1" firstCol="1" bandRow="1">
                <a:tableStyleId>{912C8C85-51F0-491E-9774-3900AFEF0FD7}</a:tableStyleId>
              </a:tblPr>
              <a:tblGrid>
                <a:gridCol w="910275">
                  <a:extLst>
                    <a:ext uri="{9D8B030D-6E8A-4147-A177-3AD203B41FA5}">
                      <a16:colId xmlns:a16="http://schemas.microsoft.com/office/drawing/2014/main" val="2505285877"/>
                    </a:ext>
                  </a:extLst>
                </a:gridCol>
                <a:gridCol w="418855">
                  <a:extLst>
                    <a:ext uri="{9D8B030D-6E8A-4147-A177-3AD203B41FA5}">
                      <a16:colId xmlns:a16="http://schemas.microsoft.com/office/drawing/2014/main" val="2869249589"/>
                    </a:ext>
                  </a:extLst>
                </a:gridCol>
                <a:gridCol w="575353">
                  <a:extLst>
                    <a:ext uri="{9D8B030D-6E8A-4147-A177-3AD203B41FA5}">
                      <a16:colId xmlns:a16="http://schemas.microsoft.com/office/drawing/2014/main" val="3248095091"/>
                    </a:ext>
                  </a:extLst>
                </a:gridCol>
                <a:gridCol w="616449">
                  <a:extLst>
                    <a:ext uri="{9D8B030D-6E8A-4147-A177-3AD203B41FA5}">
                      <a16:colId xmlns:a16="http://schemas.microsoft.com/office/drawing/2014/main" val="3836082616"/>
                    </a:ext>
                  </a:extLst>
                </a:gridCol>
                <a:gridCol w="708917">
                  <a:extLst>
                    <a:ext uri="{9D8B030D-6E8A-4147-A177-3AD203B41FA5}">
                      <a16:colId xmlns:a16="http://schemas.microsoft.com/office/drawing/2014/main" val="2344029325"/>
                    </a:ext>
                  </a:extLst>
                </a:gridCol>
                <a:gridCol w="339047">
                  <a:extLst>
                    <a:ext uri="{9D8B030D-6E8A-4147-A177-3AD203B41FA5}">
                      <a16:colId xmlns:a16="http://schemas.microsoft.com/office/drawing/2014/main" val="948212838"/>
                    </a:ext>
                  </a:extLst>
                </a:gridCol>
                <a:gridCol w="328773">
                  <a:extLst>
                    <a:ext uri="{9D8B030D-6E8A-4147-A177-3AD203B41FA5}">
                      <a16:colId xmlns:a16="http://schemas.microsoft.com/office/drawing/2014/main" val="2301236833"/>
                    </a:ext>
                  </a:extLst>
                </a:gridCol>
                <a:gridCol w="544530">
                  <a:extLst>
                    <a:ext uri="{9D8B030D-6E8A-4147-A177-3AD203B41FA5}">
                      <a16:colId xmlns:a16="http://schemas.microsoft.com/office/drawing/2014/main" val="329223495"/>
                    </a:ext>
                  </a:extLst>
                </a:gridCol>
              </a:tblGrid>
              <a:tr h="178291">
                <a:tc gridSpan="8">
                  <a:txBody>
                    <a:bodyPr/>
                    <a:lstStyle/>
                    <a:p>
                      <a:pPr marL="0" indent="0" algn="ctr" defTabSz="914400" rtl="0" eaLnBrk="1" latinLnBrk="0" hangingPunct="1">
                        <a:lnSpc>
                          <a:spcPct val="115000"/>
                        </a:lnSpc>
                        <a:spcAft>
                          <a:spcPts val="0"/>
                        </a:spcAft>
                      </a:pPr>
                      <a:r>
                        <a:rPr lang="es-EC" sz="1200" kern="1200" dirty="0">
                          <a:effectLst/>
                        </a:rPr>
                        <a:t>Arreglo ortogonal</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357262166"/>
                  </a:ext>
                </a:extLst>
              </a:tr>
              <a:tr h="372153">
                <a:tc rowSpan="2">
                  <a:txBody>
                    <a:bodyPr/>
                    <a:lstStyle/>
                    <a:p>
                      <a:pPr marL="0" indent="0" algn="ctr" defTabSz="914400" rtl="0" eaLnBrk="1" latinLnBrk="0" hangingPunct="1">
                        <a:lnSpc>
                          <a:spcPct val="115000"/>
                        </a:lnSpc>
                        <a:spcAft>
                          <a:spcPts val="0"/>
                        </a:spcAft>
                      </a:pPr>
                      <a:r>
                        <a:rPr lang="es-EC" sz="1200" kern="1200" dirty="0">
                          <a:effectLst/>
                        </a:rPr>
                        <a:t>Ensayo No</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nchor="ctr"/>
                </a:tc>
                <a:tc gridSpan="3">
                  <a:txBody>
                    <a:bodyPr/>
                    <a:lstStyle/>
                    <a:p>
                      <a:pPr marL="0" indent="0" algn="ctr" defTabSz="914400" rtl="0" eaLnBrk="1" latinLnBrk="0" hangingPunct="1">
                        <a:lnSpc>
                          <a:spcPct val="115000"/>
                        </a:lnSpc>
                        <a:spcAft>
                          <a:spcPts val="0"/>
                        </a:spcAft>
                      </a:pPr>
                      <a:r>
                        <a:rPr lang="es-EC" sz="1200" kern="1200" dirty="0">
                          <a:effectLst/>
                        </a:rPr>
                        <a:t>Experimento</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nchor="ctr"/>
                </a:tc>
                <a:tc hMerge="1">
                  <a:txBody>
                    <a:bodyPr/>
                    <a:lstStyle/>
                    <a:p>
                      <a:endParaRPr lang="es-MX"/>
                    </a:p>
                  </a:txBody>
                  <a:tcPr/>
                </a:tc>
                <a:tc hMerge="1">
                  <a:txBody>
                    <a:bodyPr/>
                    <a:lstStyle/>
                    <a:p>
                      <a:endParaRPr lang="es-MX"/>
                    </a:p>
                  </a:txBody>
                  <a:tcPr/>
                </a:tc>
                <a:tc rowSpan="2">
                  <a:txBody>
                    <a:bodyPr/>
                    <a:lstStyle/>
                    <a:p>
                      <a:pPr marL="0" indent="0" algn="ctr" defTabSz="914400" rtl="0" eaLnBrk="1" latinLnBrk="0" hangingPunct="1">
                        <a:lnSpc>
                          <a:spcPct val="115000"/>
                        </a:lnSpc>
                        <a:spcAft>
                          <a:spcPts val="0"/>
                        </a:spcAft>
                      </a:pPr>
                      <a:r>
                        <a:rPr lang="es-EC" sz="1200" kern="1200" dirty="0">
                          <a:effectLst/>
                        </a:rPr>
                        <a:t>Ensayo No</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nchor="ctr"/>
                </a:tc>
                <a:tc gridSpan="3">
                  <a:txBody>
                    <a:bodyPr/>
                    <a:lstStyle/>
                    <a:p>
                      <a:pPr marL="0" indent="0" algn="ctr" defTabSz="914400" rtl="0" eaLnBrk="1" latinLnBrk="0" hangingPunct="1">
                        <a:lnSpc>
                          <a:spcPct val="115000"/>
                        </a:lnSpc>
                        <a:spcAft>
                          <a:spcPts val="0"/>
                        </a:spcAft>
                      </a:pPr>
                      <a:r>
                        <a:rPr lang="es-EC" sz="1200" kern="1200" dirty="0">
                          <a:effectLst/>
                        </a:rPr>
                        <a:t>Experimento</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060956024"/>
                  </a:ext>
                </a:extLst>
              </a:tr>
              <a:tr h="178291">
                <a:tc vMerge="1">
                  <a:txBody>
                    <a:bodyPr/>
                    <a:lstStyle/>
                    <a:p>
                      <a:endParaRPr lang="es-MX"/>
                    </a:p>
                  </a:txBody>
                  <a:tcPr/>
                </a:tc>
                <a:tc>
                  <a:txBody>
                    <a:bodyPr/>
                    <a:lstStyle/>
                    <a:p>
                      <a:pPr marL="0" indent="0" algn="ctr" defTabSz="914400" rtl="0" eaLnBrk="1" latinLnBrk="0" hangingPunct="1">
                        <a:lnSpc>
                          <a:spcPct val="115000"/>
                        </a:lnSpc>
                        <a:spcAft>
                          <a:spcPts val="0"/>
                        </a:spcAft>
                      </a:pPr>
                      <a:r>
                        <a:rPr lang="es-EC" sz="1200" kern="1200">
                          <a:effectLst/>
                        </a:rPr>
                        <a:t>A</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nchor="ctr"/>
                </a:tc>
                <a:tc>
                  <a:txBody>
                    <a:bodyPr/>
                    <a:lstStyle/>
                    <a:p>
                      <a:pPr marL="0" indent="0" algn="ctr" defTabSz="914400" rtl="0" eaLnBrk="1" latinLnBrk="0" hangingPunct="1">
                        <a:lnSpc>
                          <a:spcPct val="115000"/>
                        </a:lnSpc>
                        <a:spcAft>
                          <a:spcPts val="0"/>
                        </a:spcAft>
                      </a:pPr>
                      <a:r>
                        <a:rPr lang="es-EC" sz="1200" kern="1200" dirty="0">
                          <a:effectLst/>
                        </a:rPr>
                        <a:t>B</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nchor="ctr"/>
                </a:tc>
                <a:tc>
                  <a:txBody>
                    <a:bodyPr/>
                    <a:lstStyle/>
                    <a:p>
                      <a:pPr marL="0" indent="0" algn="ctr" defTabSz="914400" rtl="0" eaLnBrk="1" latinLnBrk="0" hangingPunct="1">
                        <a:lnSpc>
                          <a:spcPct val="115000"/>
                        </a:lnSpc>
                        <a:spcAft>
                          <a:spcPts val="0"/>
                        </a:spcAft>
                      </a:pPr>
                      <a:r>
                        <a:rPr lang="es-EC" sz="1200" kern="1200">
                          <a:effectLst/>
                        </a:rPr>
                        <a:t>C</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nchor="ctr"/>
                </a:tc>
                <a:tc vMerge="1">
                  <a:txBody>
                    <a:bodyPr/>
                    <a:lstStyle/>
                    <a:p>
                      <a:endParaRPr lang="es-MX"/>
                    </a:p>
                  </a:txBody>
                  <a:tcPr/>
                </a:tc>
                <a:tc>
                  <a:txBody>
                    <a:bodyPr/>
                    <a:lstStyle/>
                    <a:p>
                      <a:pPr marL="0" indent="0" algn="ctr" defTabSz="914400" rtl="0" eaLnBrk="1" latinLnBrk="0" hangingPunct="1">
                        <a:lnSpc>
                          <a:spcPct val="115000"/>
                        </a:lnSpc>
                        <a:spcAft>
                          <a:spcPts val="0"/>
                        </a:spcAft>
                      </a:pPr>
                      <a:r>
                        <a:rPr lang="es-EC" sz="1200" kern="1200">
                          <a:effectLst/>
                        </a:rPr>
                        <a:t>A</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nchor="ctr"/>
                </a:tc>
                <a:tc>
                  <a:txBody>
                    <a:bodyPr/>
                    <a:lstStyle/>
                    <a:p>
                      <a:pPr marL="0" indent="0" algn="ctr" defTabSz="914400" rtl="0" eaLnBrk="1" latinLnBrk="0" hangingPunct="1">
                        <a:lnSpc>
                          <a:spcPct val="115000"/>
                        </a:lnSpc>
                        <a:spcAft>
                          <a:spcPts val="0"/>
                        </a:spcAft>
                      </a:pPr>
                      <a:r>
                        <a:rPr lang="es-EC" sz="1200" kern="1200">
                          <a:effectLst/>
                        </a:rPr>
                        <a:t>B</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nchor="ctr"/>
                </a:tc>
                <a:tc>
                  <a:txBody>
                    <a:bodyPr/>
                    <a:lstStyle/>
                    <a:p>
                      <a:pPr marL="0" indent="0" algn="ctr" defTabSz="914400" rtl="0" eaLnBrk="1" latinLnBrk="0" hangingPunct="1">
                        <a:lnSpc>
                          <a:spcPct val="115000"/>
                        </a:lnSpc>
                        <a:spcAft>
                          <a:spcPts val="0"/>
                        </a:spcAft>
                      </a:pPr>
                      <a:r>
                        <a:rPr lang="es-EC" sz="1200" kern="1200">
                          <a:effectLst/>
                        </a:rPr>
                        <a:t>C</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nchor="ctr"/>
                </a:tc>
                <a:extLst>
                  <a:ext uri="{0D108BD9-81ED-4DB2-BD59-A6C34878D82A}">
                    <a16:rowId xmlns:a16="http://schemas.microsoft.com/office/drawing/2014/main" val="3974730769"/>
                  </a:ext>
                </a:extLst>
              </a:tr>
              <a:tr h="178291">
                <a:tc>
                  <a:txBody>
                    <a:bodyPr/>
                    <a:lstStyle/>
                    <a:p>
                      <a:pPr marL="0" indent="0" algn="ctr" defTabSz="914400" rtl="0" eaLnBrk="1" latinLnBrk="0" hangingPunct="1">
                        <a:lnSpc>
                          <a:spcPct val="115000"/>
                        </a:lnSpc>
                        <a:spcAft>
                          <a:spcPts val="0"/>
                        </a:spcAft>
                      </a:pPr>
                      <a:r>
                        <a:rPr lang="es-EC" sz="1200" kern="1200" dirty="0">
                          <a:effectLst/>
                        </a:rPr>
                        <a:t>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10</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extLst>
                  <a:ext uri="{0D108BD9-81ED-4DB2-BD59-A6C34878D82A}">
                    <a16:rowId xmlns:a16="http://schemas.microsoft.com/office/drawing/2014/main" val="1273905403"/>
                  </a:ext>
                </a:extLst>
              </a:tr>
              <a:tr h="178291">
                <a:tc>
                  <a:txBody>
                    <a:bodyPr/>
                    <a:lstStyle/>
                    <a:p>
                      <a:pPr marL="0" indent="0" algn="ctr" defTabSz="914400" rtl="0" eaLnBrk="1" latinLnBrk="0" hangingPunct="1">
                        <a:lnSpc>
                          <a:spcPct val="115000"/>
                        </a:lnSpc>
                        <a:spcAft>
                          <a:spcPts val="0"/>
                        </a:spcAft>
                      </a:pPr>
                      <a:r>
                        <a:rPr lang="es-EC" sz="1200" kern="1200">
                          <a:effectLst/>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11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extLst>
                  <a:ext uri="{0D108BD9-81ED-4DB2-BD59-A6C34878D82A}">
                    <a16:rowId xmlns:a16="http://schemas.microsoft.com/office/drawing/2014/main" val="3249738993"/>
                  </a:ext>
                </a:extLst>
              </a:tr>
              <a:tr h="178291">
                <a:tc>
                  <a:txBody>
                    <a:bodyPr/>
                    <a:lstStyle/>
                    <a:p>
                      <a:pPr marL="0" indent="0" algn="ctr" defTabSz="914400" rtl="0" eaLnBrk="1" latinLnBrk="0" hangingPunct="1">
                        <a:lnSpc>
                          <a:spcPct val="115000"/>
                        </a:lnSpc>
                        <a:spcAft>
                          <a:spcPts val="0"/>
                        </a:spcAft>
                      </a:pPr>
                      <a:r>
                        <a:rPr lang="es-EC" sz="1200" kern="1200" dirty="0">
                          <a:effectLst/>
                        </a:rPr>
                        <a:t>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rPr>
                        <a:t>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12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rPr>
                        <a:t>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extLst>
                  <a:ext uri="{0D108BD9-81ED-4DB2-BD59-A6C34878D82A}">
                    <a16:rowId xmlns:a16="http://schemas.microsoft.com/office/drawing/2014/main" val="2600234626"/>
                  </a:ext>
                </a:extLst>
              </a:tr>
              <a:tr h="178291">
                <a:tc>
                  <a:txBody>
                    <a:bodyPr/>
                    <a:lstStyle/>
                    <a:p>
                      <a:pPr marL="0" indent="0" algn="ctr" defTabSz="914400" rtl="0" eaLnBrk="1" latinLnBrk="0" hangingPunct="1">
                        <a:lnSpc>
                          <a:spcPct val="115000"/>
                        </a:lnSpc>
                        <a:spcAft>
                          <a:spcPts val="0"/>
                        </a:spcAft>
                      </a:pPr>
                      <a:r>
                        <a:rPr lang="es-EC" sz="1200" kern="1200">
                          <a:effectLst/>
                        </a:rPr>
                        <a:t>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13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extLst>
                  <a:ext uri="{0D108BD9-81ED-4DB2-BD59-A6C34878D82A}">
                    <a16:rowId xmlns:a16="http://schemas.microsoft.com/office/drawing/2014/main" val="523703607"/>
                  </a:ext>
                </a:extLst>
              </a:tr>
              <a:tr h="178291">
                <a:tc>
                  <a:txBody>
                    <a:bodyPr/>
                    <a:lstStyle/>
                    <a:p>
                      <a:pPr marL="0" indent="0" algn="ctr" defTabSz="914400" rtl="0" eaLnBrk="1" latinLnBrk="0" hangingPunct="1">
                        <a:lnSpc>
                          <a:spcPct val="115000"/>
                        </a:lnSpc>
                        <a:spcAft>
                          <a:spcPts val="0"/>
                        </a:spcAft>
                      </a:pPr>
                      <a:r>
                        <a:rPr lang="es-EC" sz="1200" kern="1200">
                          <a:effectLst/>
                        </a:rPr>
                        <a:t>5</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14</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extLst>
                  <a:ext uri="{0D108BD9-81ED-4DB2-BD59-A6C34878D82A}">
                    <a16:rowId xmlns:a16="http://schemas.microsoft.com/office/drawing/2014/main" val="136433155"/>
                  </a:ext>
                </a:extLst>
              </a:tr>
              <a:tr h="178291">
                <a:tc>
                  <a:txBody>
                    <a:bodyPr/>
                    <a:lstStyle/>
                    <a:p>
                      <a:pPr marL="0" indent="0" algn="ctr" defTabSz="914400" rtl="0" eaLnBrk="1" latinLnBrk="0" hangingPunct="1">
                        <a:lnSpc>
                          <a:spcPct val="115000"/>
                        </a:lnSpc>
                        <a:spcAft>
                          <a:spcPts val="0"/>
                        </a:spcAft>
                      </a:pPr>
                      <a:r>
                        <a:rPr lang="es-EC" sz="1200" kern="1200">
                          <a:effectLst/>
                        </a:rPr>
                        <a:t>6</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15</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extLst>
                  <a:ext uri="{0D108BD9-81ED-4DB2-BD59-A6C34878D82A}">
                    <a16:rowId xmlns:a16="http://schemas.microsoft.com/office/drawing/2014/main" val="1593067766"/>
                  </a:ext>
                </a:extLst>
              </a:tr>
              <a:tr h="178291">
                <a:tc>
                  <a:txBody>
                    <a:bodyPr/>
                    <a:lstStyle/>
                    <a:p>
                      <a:pPr marL="0" indent="0" algn="ctr" defTabSz="914400" rtl="0" eaLnBrk="1" latinLnBrk="0" hangingPunct="1">
                        <a:lnSpc>
                          <a:spcPct val="115000"/>
                        </a:lnSpc>
                        <a:spcAft>
                          <a:spcPts val="0"/>
                        </a:spcAft>
                      </a:pPr>
                      <a:r>
                        <a:rPr lang="es-EC" sz="1200" kern="1200">
                          <a:effectLst/>
                        </a:rPr>
                        <a:t>7</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16</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extLst>
                  <a:ext uri="{0D108BD9-81ED-4DB2-BD59-A6C34878D82A}">
                    <a16:rowId xmlns:a16="http://schemas.microsoft.com/office/drawing/2014/main" val="3679363170"/>
                  </a:ext>
                </a:extLst>
              </a:tr>
              <a:tr h="178291">
                <a:tc>
                  <a:txBody>
                    <a:bodyPr/>
                    <a:lstStyle/>
                    <a:p>
                      <a:pPr marL="0" indent="0" algn="ctr" defTabSz="914400" rtl="0" eaLnBrk="1" latinLnBrk="0" hangingPunct="1">
                        <a:lnSpc>
                          <a:spcPct val="115000"/>
                        </a:lnSpc>
                        <a:spcAft>
                          <a:spcPts val="0"/>
                        </a:spcAft>
                      </a:pPr>
                      <a:r>
                        <a:rPr lang="es-EC" sz="1200" kern="1200" dirty="0">
                          <a:effectLst/>
                        </a:rPr>
                        <a:t>8</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17</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extLst>
                  <a:ext uri="{0D108BD9-81ED-4DB2-BD59-A6C34878D82A}">
                    <a16:rowId xmlns:a16="http://schemas.microsoft.com/office/drawing/2014/main" val="3939512914"/>
                  </a:ext>
                </a:extLst>
              </a:tr>
              <a:tr h="178291">
                <a:tc>
                  <a:txBody>
                    <a:bodyPr/>
                    <a:lstStyle/>
                    <a:p>
                      <a:pPr marL="0" indent="0" algn="ctr" defTabSz="914400" rtl="0" eaLnBrk="1" latinLnBrk="0" hangingPunct="1">
                        <a:lnSpc>
                          <a:spcPct val="115000"/>
                        </a:lnSpc>
                        <a:spcAft>
                          <a:spcPts val="0"/>
                        </a:spcAft>
                      </a:pPr>
                      <a:r>
                        <a:rPr lang="es-EC" sz="1200" kern="1200" dirty="0">
                          <a:effectLst/>
                        </a:rPr>
                        <a:t>9</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18</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rPr>
                        <a:t>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extLst>
                  <a:ext uri="{0D108BD9-81ED-4DB2-BD59-A6C34878D82A}">
                    <a16:rowId xmlns:a16="http://schemas.microsoft.com/office/drawing/2014/main" val="2545798413"/>
                  </a:ext>
                </a:extLst>
              </a:tr>
            </a:tbl>
          </a:graphicData>
        </a:graphic>
      </p:graphicFrame>
      <p:sp>
        <p:nvSpPr>
          <p:cNvPr id="13" name="Rectangle 12">
            <a:extLst>
              <a:ext uri="{FF2B5EF4-FFF2-40B4-BE49-F238E27FC236}">
                <a16:creationId xmlns:a16="http://schemas.microsoft.com/office/drawing/2014/main" id="{79F9FE3F-96EB-4B9B-AB96-B735D520D3B3}"/>
              </a:ext>
            </a:extLst>
          </p:cNvPr>
          <p:cNvSpPr/>
          <p:nvPr/>
        </p:nvSpPr>
        <p:spPr>
          <a:xfrm>
            <a:off x="7229243" y="1270690"/>
            <a:ext cx="2362200" cy="553998"/>
          </a:xfrm>
          <a:prstGeom prst="rect">
            <a:avLst/>
          </a:prstGeom>
        </p:spPr>
        <p:txBody>
          <a:bodyPr wrap="square">
            <a:spAutoFit/>
          </a:bodyPr>
          <a:lstStyle/>
          <a:p>
            <a:r>
              <a:rPr lang="es-EC"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Tabla 7</a:t>
            </a:r>
            <a:b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Arreglo ortogonal L18(2^1, 3^2</a:t>
            </a:r>
            <a:r>
              <a:rPr lang="es-EC"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s-MX" sz="11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487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a:xfrm>
            <a:off x="1371600" y="440858"/>
            <a:ext cx="9601200" cy="1485900"/>
          </a:xfrm>
        </p:spPr>
        <p:txBody>
          <a:bodyPr/>
          <a:lstStyle/>
          <a:p>
            <a:r>
              <a:rPr lang="es-EC" dirty="0"/>
              <a:t>Trayectoria Convencional y Trocoidal</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pic>
        <p:nvPicPr>
          <p:cNvPr id="21" name="Imagen 86">
            <a:extLst>
              <a:ext uri="{FF2B5EF4-FFF2-40B4-BE49-F238E27FC236}">
                <a16:creationId xmlns:a16="http://schemas.microsoft.com/office/drawing/2014/main" id="{FBA3C8BD-E866-4AD7-95DE-3C811C80E7FB}"/>
              </a:ext>
            </a:extLst>
          </p:cNvPr>
          <p:cNvPicPr/>
          <p:nvPr/>
        </p:nvPicPr>
        <p:blipFill>
          <a:blip r:embed="rId4"/>
          <a:stretch>
            <a:fillRect/>
          </a:stretch>
        </p:blipFill>
        <p:spPr>
          <a:xfrm>
            <a:off x="6536827" y="1520825"/>
            <a:ext cx="2858805" cy="1910606"/>
          </a:xfrm>
          <a:prstGeom prst="rect">
            <a:avLst/>
          </a:prstGeom>
        </p:spPr>
      </p:pic>
      <p:pic>
        <p:nvPicPr>
          <p:cNvPr id="22" name="Picture 21">
            <a:extLst>
              <a:ext uri="{FF2B5EF4-FFF2-40B4-BE49-F238E27FC236}">
                <a16:creationId xmlns:a16="http://schemas.microsoft.com/office/drawing/2014/main" id="{25DC1A5F-29B4-4541-8D95-FAAC948E5008}"/>
              </a:ext>
            </a:extLst>
          </p:cNvPr>
          <p:cNvPicPr/>
          <p:nvPr/>
        </p:nvPicPr>
        <p:blipFill>
          <a:blip r:embed="rId5"/>
          <a:stretch>
            <a:fillRect/>
          </a:stretch>
        </p:blipFill>
        <p:spPr>
          <a:xfrm>
            <a:off x="9575488" y="1511246"/>
            <a:ext cx="2190110" cy="1929765"/>
          </a:xfrm>
          <a:prstGeom prst="rect">
            <a:avLst/>
          </a:prstGeom>
        </p:spPr>
      </p:pic>
      <p:sp>
        <p:nvSpPr>
          <p:cNvPr id="15" name="Rectangle 14">
            <a:extLst>
              <a:ext uri="{FF2B5EF4-FFF2-40B4-BE49-F238E27FC236}">
                <a16:creationId xmlns:a16="http://schemas.microsoft.com/office/drawing/2014/main" id="{2E80886D-4CC0-4BE2-A3B4-F528D7CD22A6}"/>
              </a:ext>
            </a:extLst>
          </p:cNvPr>
          <p:cNvSpPr/>
          <p:nvPr/>
        </p:nvSpPr>
        <p:spPr>
          <a:xfrm>
            <a:off x="7752702" y="3563583"/>
            <a:ext cx="2198935" cy="276999"/>
          </a:xfrm>
          <a:prstGeom prst="rect">
            <a:avLst/>
          </a:prstGeom>
        </p:spPr>
        <p:txBody>
          <a:bodyPr wrap="none">
            <a:spAutoFit/>
          </a:bodyPr>
          <a:lstStyle/>
          <a:p>
            <a:r>
              <a:rPr lang="es-EC" sz="1200" b="1" i="1" dirty="0">
                <a:latin typeface="Times New Roman" panose="02020603050405020304" pitchFamily="18" charset="0"/>
                <a:ea typeface="Calibri" panose="020F0502020204030204" pitchFamily="34" charset="0"/>
              </a:rPr>
              <a:t>Figura 19 </a:t>
            </a:r>
            <a:r>
              <a:rPr lang="es-EC" sz="1200" dirty="0">
                <a:latin typeface="Times New Roman" panose="02020603050405020304" pitchFamily="18" charset="0"/>
                <a:ea typeface="Calibri" panose="020F0502020204030204" pitchFamily="34" charset="0"/>
              </a:rPr>
              <a:t>Trayectoria Trocoidal</a:t>
            </a:r>
            <a:endParaRPr lang="es-MX" sz="1200" dirty="0"/>
          </a:p>
        </p:txBody>
      </p:sp>
      <p:pic>
        <p:nvPicPr>
          <p:cNvPr id="26" name="Imagen 79">
            <a:extLst>
              <a:ext uri="{FF2B5EF4-FFF2-40B4-BE49-F238E27FC236}">
                <a16:creationId xmlns:a16="http://schemas.microsoft.com/office/drawing/2014/main" id="{533C7EF5-4ED8-42AA-B5CE-639E5766C873}"/>
              </a:ext>
            </a:extLst>
          </p:cNvPr>
          <p:cNvPicPr/>
          <p:nvPr/>
        </p:nvPicPr>
        <p:blipFill>
          <a:blip r:embed="rId6"/>
          <a:stretch>
            <a:fillRect/>
          </a:stretch>
        </p:blipFill>
        <p:spPr>
          <a:xfrm>
            <a:off x="6732741" y="4000333"/>
            <a:ext cx="2466975" cy="1861820"/>
          </a:xfrm>
          <a:prstGeom prst="rect">
            <a:avLst/>
          </a:prstGeom>
        </p:spPr>
      </p:pic>
      <p:pic>
        <p:nvPicPr>
          <p:cNvPr id="29" name="Picture 28">
            <a:extLst>
              <a:ext uri="{FF2B5EF4-FFF2-40B4-BE49-F238E27FC236}">
                <a16:creationId xmlns:a16="http://schemas.microsoft.com/office/drawing/2014/main" id="{3B88A1AC-E69A-4883-81DD-54F725410D6D}"/>
              </a:ext>
            </a:extLst>
          </p:cNvPr>
          <p:cNvPicPr/>
          <p:nvPr/>
        </p:nvPicPr>
        <p:blipFill>
          <a:blip r:embed="rId7"/>
          <a:stretch>
            <a:fillRect/>
          </a:stretch>
        </p:blipFill>
        <p:spPr>
          <a:xfrm>
            <a:off x="3732474" y="1474662"/>
            <a:ext cx="2011555" cy="1910606"/>
          </a:xfrm>
          <a:prstGeom prst="rect">
            <a:avLst/>
          </a:prstGeom>
        </p:spPr>
      </p:pic>
      <p:pic>
        <p:nvPicPr>
          <p:cNvPr id="30" name="Imagen 65">
            <a:extLst>
              <a:ext uri="{FF2B5EF4-FFF2-40B4-BE49-F238E27FC236}">
                <a16:creationId xmlns:a16="http://schemas.microsoft.com/office/drawing/2014/main" id="{CF70364A-B759-48D4-B9D7-1603B3038CA0}"/>
              </a:ext>
            </a:extLst>
          </p:cNvPr>
          <p:cNvPicPr/>
          <p:nvPr/>
        </p:nvPicPr>
        <p:blipFill>
          <a:blip r:embed="rId8"/>
          <a:stretch>
            <a:fillRect/>
          </a:stretch>
        </p:blipFill>
        <p:spPr>
          <a:xfrm>
            <a:off x="2244673" y="3834509"/>
            <a:ext cx="2466975" cy="2010254"/>
          </a:xfrm>
          <a:prstGeom prst="rect">
            <a:avLst/>
          </a:prstGeom>
        </p:spPr>
      </p:pic>
      <p:pic>
        <p:nvPicPr>
          <p:cNvPr id="31" name="Imagen 76">
            <a:extLst>
              <a:ext uri="{FF2B5EF4-FFF2-40B4-BE49-F238E27FC236}">
                <a16:creationId xmlns:a16="http://schemas.microsoft.com/office/drawing/2014/main" id="{2D9878EC-EA17-4249-9942-09DF6390462F}"/>
              </a:ext>
            </a:extLst>
          </p:cNvPr>
          <p:cNvPicPr/>
          <p:nvPr/>
        </p:nvPicPr>
        <p:blipFill>
          <a:blip r:embed="rId9"/>
          <a:stretch>
            <a:fillRect/>
          </a:stretch>
        </p:blipFill>
        <p:spPr>
          <a:xfrm>
            <a:off x="890340" y="1499235"/>
            <a:ext cx="2708667" cy="1929765"/>
          </a:xfrm>
          <a:prstGeom prst="rect">
            <a:avLst/>
          </a:prstGeom>
        </p:spPr>
      </p:pic>
      <p:sp>
        <p:nvSpPr>
          <p:cNvPr id="32" name="Rectangle 31">
            <a:extLst>
              <a:ext uri="{FF2B5EF4-FFF2-40B4-BE49-F238E27FC236}">
                <a16:creationId xmlns:a16="http://schemas.microsoft.com/office/drawing/2014/main" id="{AD43E800-A2F0-4794-A225-BC5F48EF4B83}"/>
              </a:ext>
            </a:extLst>
          </p:cNvPr>
          <p:cNvSpPr/>
          <p:nvPr/>
        </p:nvSpPr>
        <p:spPr>
          <a:xfrm>
            <a:off x="7618294" y="6021904"/>
            <a:ext cx="2929007" cy="276999"/>
          </a:xfrm>
          <a:prstGeom prst="rect">
            <a:avLst/>
          </a:prstGeom>
        </p:spPr>
        <p:txBody>
          <a:bodyPr wrap="none">
            <a:spAutoFit/>
          </a:bodyPr>
          <a:lstStyle/>
          <a:p>
            <a:r>
              <a:rPr lang="es-EC" sz="1200" b="1" i="1" dirty="0">
                <a:latin typeface="Times New Roman" panose="02020603050405020304" pitchFamily="18" charset="0"/>
                <a:ea typeface="Calibri" panose="020F0502020204030204" pitchFamily="34" charset="0"/>
              </a:rPr>
              <a:t>Figura 20 </a:t>
            </a:r>
            <a:r>
              <a:rPr lang="es-EC" sz="1200" dirty="0">
                <a:latin typeface="Times New Roman" panose="02020603050405020304" pitchFamily="18" charset="0"/>
                <a:ea typeface="Calibri" panose="020F0502020204030204" pitchFamily="34" charset="0"/>
              </a:rPr>
              <a:t>Simulación mecanizado trocoidal</a:t>
            </a:r>
            <a:endParaRPr lang="es-MX" sz="1200" dirty="0"/>
          </a:p>
        </p:txBody>
      </p:sp>
      <p:sp>
        <p:nvSpPr>
          <p:cNvPr id="33" name="Rectangle 32">
            <a:extLst>
              <a:ext uri="{FF2B5EF4-FFF2-40B4-BE49-F238E27FC236}">
                <a16:creationId xmlns:a16="http://schemas.microsoft.com/office/drawing/2014/main" id="{17BC5D01-0CC2-49F8-A424-DEBDB1766336}"/>
              </a:ext>
            </a:extLst>
          </p:cNvPr>
          <p:cNvSpPr/>
          <p:nvPr/>
        </p:nvSpPr>
        <p:spPr>
          <a:xfrm>
            <a:off x="2119684" y="5973273"/>
            <a:ext cx="3219151" cy="276999"/>
          </a:xfrm>
          <a:prstGeom prst="rect">
            <a:avLst/>
          </a:prstGeom>
        </p:spPr>
        <p:txBody>
          <a:bodyPr wrap="none">
            <a:spAutoFit/>
          </a:bodyPr>
          <a:lstStyle/>
          <a:p>
            <a:r>
              <a:rPr lang="es-EC" sz="1200" b="1" i="1" dirty="0">
                <a:latin typeface="Times New Roman" panose="02020603050405020304" pitchFamily="18" charset="0"/>
                <a:ea typeface="Calibri" panose="020F0502020204030204" pitchFamily="34" charset="0"/>
              </a:rPr>
              <a:t>Figura 18 </a:t>
            </a:r>
            <a:r>
              <a:rPr lang="es-EC" sz="1200" dirty="0">
                <a:latin typeface="Times New Roman" panose="02020603050405020304" pitchFamily="18" charset="0"/>
                <a:ea typeface="Calibri" panose="020F0502020204030204" pitchFamily="34" charset="0"/>
              </a:rPr>
              <a:t>Simulación Mecanizado convencional</a:t>
            </a:r>
            <a:endParaRPr lang="es-MX" sz="1200" dirty="0"/>
          </a:p>
        </p:txBody>
      </p:sp>
      <p:sp>
        <p:nvSpPr>
          <p:cNvPr id="34" name="Rectangle 33">
            <a:extLst>
              <a:ext uri="{FF2B5EF4-FFF2-40B4-BE49-F238E27FC236}">
                <a16:creationId xmlns:a16="http://schemas.microsoft.com/office/drawing/2014/main" id="{F44C33B7-C140-42CC-AC55-97A48B5A97E7}"/>
              </a:ext>
            </a:extLst>
          </p:cNvPr>
          <p:cNvSpPr/>
          <p:nvPr/>
        </p:nvSpPr>
        <p:spPr>
          <a:xfrm>
            <a:off x="2352184" y="3471389"/>
            <a:ext cx="2754152" cy="461665"/>
          </a:xfrm>
          <a:prstGeom prst="rect">
            <a:avLst/>
          </a:prstGeom>
        </p:spPr>
        <p:txBody>
          <a:bodyPr wrap="none">
            <a:spAutoFit/>
          </a:bodyPr>
          <a:lstStyle/>
          <a:p>
            <a:r>
              <a:rPr lang="es-EC" sz="1200" b="1" i="1" dirty="0">
                <a:latin typeface="Times New Roman" panose="02020603050405020304" pitchFamily="18" charset="0"/>
                <a:ea typeface="Calibri" panose="020F0502020204030204" pitchFamily="34" charset="0"/>
              </a:rPr>
              <a:t>Figura 17  </a:t>
            </a:r>
            <a:r>
              <a:rPr lang="es-EC" sz="1200" dirty="0">
                <a:latin typeface="Times New Roman" panose="02020603050405020304" pitchFamily="18" charset="0"/>
                <a:ea typeface="Calibri" panose="020F0502020204030204" pitchFamily="34" charset="0"/>
              </a:rPr>
              <a:t> Trayectoria </a:t>
            </a:r>
            <a:r>
              <a:rPr lang="es-EC" sz="1200" dirty="0">
                <a:latin typeface="Times New Roman" panose="02020603050405020304" pitchFamily="18" charset="0"/>
                <a:cs typeface="Times New Roman" panose="02020603050405020304" pitchFamily="18" charset="0"/>
              </a:rPr>
              <a:t>Follow Periphery</a:t>
            </a:r>
            <a:endParaRPr lang="es-MX" sz="1200" dirty="0">
              <a:solidFill>
                <a:schemeClr val="dk1"/>
              </a:solidFill>
              <a:latin typeface="Times New Roman" panose="02020603050405020304" pitchFamily="18" charset="0"/>
              <a:cs typeface="Times New Roman" panose="02020603050405020304" pitchFamily="18" charset="0"/>
            </a:endParaRPr>
          </a:p>
          <a:p>
            <a:endParaRPr lang="es-MX" sz="1200" dirty="0"/>
          </a:p>
        </p:txBody>
      </p:sp>
      <p:pic>
        <p:nvPicPr>
          <p:cNvPr id="16" name="Imagen 15">
            <a:extLst>
              <a:ext uri="{FF2B5EF4-FFF2-40B4-BE49-F238E27FC236}">
                <a16:creationId xmlns:a16="http://schemas.microsoft.com/office/drawing/2014/main" id="{4C9BAEFB-F90D-4BA0-9ABC-8C4D0E8A94D6}"/>
              </a:ext>
            </a:extLst>
          </p:cNvPr>
          <p:cNvPicPr/>
          <p:nvPr/>
        </p:nvPicPr>
        <p:blipFill>
          <a:blip r:embed="rId10"/>
          <a:stretch>
            <a:fillRect/>
          </a:stretch>
        </p:blipFill>
        <p:spPr>
          <a:xfrm>
            <a:off x="9452246" y="4000333"/>
            <a:ext cx="2190110" cy="1844430"/>
          </a:xfrm>
          <a:prstGeom prst="rect">
            <a:avLst/>
          </a:prstGeom>
        </p:spPr>
      </p:pic>
    </p:spTree>
    <p:extLst>
      <p:ext uri="{BB962C8B-B14F-4D97-AF65-F5344CB8AC3E}">
        <p14:creationId xmlns:p14="http://schemas.microsoft.com/office/powerpoint/2010/main" val="106374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a:xfrm>
            <a:off x="933060" y="0"/>
            <a:ext cx="9601200" cy="1066800"/>
          </a:xfrm>
        </p:spPr>
        <p:txBody>
          <a:bodyPr/>
          <a:lstStyle/>
          <a:p>
            <a:r>
              <a:rPr lang="es-EC" dirty="0"/>
              <a:t>Combinación de parámetros</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9" y="79285"/>
            <a:ext cx="3053392" cy="601436"/>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
        <p:nvSpPr>
          <p:cNvPr id="8" name="Rectangle 7">
            <a:extLst>
              <a:ext uri="{FF2B5EF4-FFF2-40B4-BE49-F238E27FC236}">
                <a16:creationId xmlns:a16="http://schemas.microsoft.com/office/drawing/2014/main" id="{17C7A31F-5B1C-4083-978B-D630DBD3280E}"/>
              </a:ext>
            </a:extLst>
          </p:cNvPr>
          <p:cNvSpPr/>
          <p:nvPr/>
        </p:nvSpPr>
        <p:spPr>
          <a:xfrm>
            <a:off x="2452519" y="5440538"/>
            <a:ext cx="2696455" cy="461665"/>
          </a:xfrm>
          <a:prstGeom prst="rect">
            <a:avLst/>
          </a:prstGeom>
        </p:spPr>
        <p:txBody>
          <a:bodyPr wrap="square">
            <a:spAutoFit/>
          </a:bodyPr>
          <a:lstStyle/>
          <a:p>
            <a:r>
              <a:rPr lang="es-EC"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Tabla 9</a:t>
            </a:r>
            <a:b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Combinación de parámetros</a:t>
            </a:r>
            <a:endParaRPr lang="es-MX" sz="12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F0DE9B08-B2D6-451B-85E2-056B8E958414}"/>
              </a:ext>
            </a:extLst>
          </p:cNvPr>
          <p:cNvSpPr/>
          <p:nvPr/>
        </p:nvSpPr>
        <p:spPr>
          <a:xfrm>
            <a:off x="523496" y="4251957"/>
            <a:ext cx="3864519" cy="336182"/>
          </a:xfrm>
          <a:prstGeom prst="rect">
            <a:avLst/>
          </a:prstGeom>
        </p:spPr>
        <p:txBody>
          <a:bodyPr wrap="none">
            <a:spAutoFit/>
          </a:bodyPr>
          <a:lstStyle/>
          <a:p>
            <a:pPr indent="180340" algn="ctr">
              <a:lnSpc>
                <a:spcPct val="150000"/>
              </a:lnSpc>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21 </a:t>
            </a:r>
            <a:r>
              <a:rPr lang="es-EC" sz="1200" dirty="0">
                <a:latin typeface="Times New Roman" panose="02020603050405020304" pitchFamily="18" charset="0"/>
                <a:ea typeface="Calibri" panose="020F0502020204030204" pitchFamily="34" charset="0"/>
                <a:cs typeface="Times New Roman" panose="02020603050405020304" pitchFamily="18" charset="0"/>
              </a:rPr>
              <a:t>Cero pieza y Configuración en el mecanizado</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1" name="Tabla 10">
            <a:extLst>
              <a:ext uri="{FF2B5EF4-FFF2-40B4-BE49-F238E27FC236}">
                <a16:creationId xmlns:a16="http://schemas.microsoft.com/office/drawing/2014/main" id="{2ABC0AB9-B52D-454A-B827-C01587F1B418}"/>
              </a:ext>
            </a:extLst>
          </p:cNvPr>
          <p:cNvGraphicFramePr>
            <a:graphicFrameLocks noGrp="1"/>
          </p:cNvGraphicFramePr>
          <p:nvPr>
            <p:extLst>
              <p:ext uri="{D42A27DB-BD31-4B8C-83A1-F6EECF244321}">
                <p14:modId xmlns:p14="http://schemas.microsoft.com/office/powerpoint/2010/main" val="685106789"/>
              </p:ext>
            </p:extLst>
          </p:nvPr>
        </p:nvGraphicFramePr>
        <p:xfrm>
          <a:off x="5392004" y="1146085"/>
          <a:ext cx="5981629" cy="5097609"/>
        </p:xfrm>
        <a:graphic>
          <a:graphicData uri="http://schemas.openxmlformats.org/drawingml/2006/table">
            <a:tbl>
              <a:tblPr firstRow="1" firstCol="1" bandRow="1">
                <a:tableStyleId>{912C8C85-51F0-491E-9774-3900AFEF0FD7}</a:tableStyleId>
              </a:tblPr>
              <a:tblGrid>
                <a:gridCol w="733130">
                  <a:extLst>
                    <a:ext uri="{9D8B030D-6E8A-4147-A177-3AD203B41FA5}">
                      <a16:colId xmlns:a16="http://schemas.microsoft.com/office/drawing/2014/main" val="1749192396"/>
                    </a:ext>
                  </a:extLst>
                </a:gridCol>
                <a:gridCol w="765316">
                  <a:extLst>
                    <a:ext uri="{9D8B030D-6E8A-4147-A177-3AD203B41FA5}">
                      <a16:colId xmlns:a16="http://schemas.microsoft.com/office/drawing/2014/main" val="1205059552"/>
                    </a:ext>
                  </a:extLst>
                </a:gridCol>
                <a:gridCol w="841133">
                  <a:extLst>
                    <a:ext uri="{9D8B030D-6E8A-4147-A177-3AD203B41FA5}">
                      <a16:colId xmlns:a16="http://schemas.microsoft.com/office/drawing/2014/main" val="2635983876"/>
                    </a:ext>
                  </a:extLst>
                </a:gridCol>
                <a:gridCol w="917665">
                  <a:extLst>
                    <a:ext uri="{9D8B030D-6E8A-4147-A177-3AD203B41FA5}">
                      <a16:colId xmlns:a16="http://schemas.microsoft.com/office/drawing/2014/main" val="4096908437"/>
                    </a:ext>
                  </a:extLst>
                </a:gridCol>
                <a:gridCol w="1003495">
                  <a:extLst>
                    <a:ext uri="{9D8B030D-6E8A-4147-A177-3AD203B41FA5}">
                      <a16:colId xmlns:a16="http://schemas.microsoft.com/office/drawing/2014/main" val="3774212228"/>
                    </a:ext>
                  </a:extLst>
                </a:gridCol>
                <a:gridCol w="860445">
                  <a:extLst>
                    <a:ext uri="{9D8B030D-6E8A-4147-A177-3AD203B41FA5}">
                      <a16:colId xmlns:a16="http://schemas.microsoft.com/office/drawing/2014/main" val="433755626"/>
                    </a:ext>
                  </a:extLst>
                </a:gridCol>
                <a:gridCol w="860445">
                  <a:extLst>
                    <a:ext uri="{9D8B030D-6E8A-4147-A177-3AD203B41FA5}">
                      <a16:colId xmlns:a16="http://schemas.microsoft.com/office/drawing/2014/main" val="2884119933"/>
                    </a:ext>
                  </a:extLst>
                </a:gridCol>
              </a:tblGrid>
              <a:tr h="884738">
                <a:tc>
                  <a:txBody>
                    <a:bodyPr/>
                    <a:lstStyle/>
                    <a:p>
                      <a:pPr algn="ctr">
                        <a:lnSpc>
                          <a:spcPct val="150000"/>
                        </a:lnSpc>
                        <a:spcBef>
                          <a:spcPts val="200"/>
                        </a:spcBef>
                        <a:spcAft>
                          <a:spcPts val="0"/>
                        </a:spcAft>
                      </a:pPr>
                      <a:r>
                        <a:rPr lang="es-EC" sz="800" dirty="0">
                          <a:effectLst/>
                        </a:rPr>
                        <a:t>Código</a:t>
                      </a:r>
                      <a:endParaRPr lang="es-EC"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nchor="ctr"/>
                </a:tc>
                <a:tc>
                  <a:txBody>
                    <a:bodyPr/>
                    <a:lstStyle/>
                    <a:p>
                      <a:pPr algn="ctr">
                        <a:lnSpc>
                          <a:spcPct val="150000"/>
                        </a:lnSpc>
                        <a:spcBef>
                          <a:spcPts val="200"/>
                        </a:spcBef>
                        <a:spcAft>
                          <a:spcPts val="0"/>
                        </a:spcAft>
                      </a:pPr>
                      <a:r>
                        <a:rPr lang="es-EC" sz="800" dirty="0">
                          <a:effectLst/>
                        </a:rPr>
                        <a:t>Ensayo</a:t>
                      </a:r>
                      <a:endParaRPr lang="es-EC"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nchor="ctr"/>
                </a:tc>
                <a:tc>
                  <a:txBody>
                    <a:bodyPr/>
                    <a:lstStyle/>
                    <a:p>
                      <a:pPr algn="ctr">
                        <a:lnSpc>
                          <a:spcPct val="150000"/>
                        </a:lnSpc>
                        <a:spcBef>
                          <a:spcPts val="200"/>
                        </a:spcBef>
                        <a:spcAft>
                          <a:spcPts val="0"/>
                        </a:spcAft>
                      </a:pPr>
                      <a:r>
                        <a:rPr lang="es-EC" sz="800">
                          <a:effectLst/>
                        </a:rPr>
                        <a:t>Estrategia</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nchor="ctr"/>
                </a:tc>
                <a:tc>
                  <a:txBody>
                    <a:bodyPr/>
                    <a:lstStyle/>
                    <a:p>
                      <a:pPr algn="ctr">
                        <a:lnSpc>
                          <a:spcPct val="150000"/>
                        </a:lnSpc>
                        <a:spcBef>
                          <a:spcPts val="200"/>
                        </a:spcBef>
                        <a:spcAft>
                          <a:spcPts val="0"/>
                        </a:spcAft>
                      </a:pPr>
                      <a:r>
                        <a:rPr lang="es-EC" sz="800">
                          <a:effectLst/>
                        </a:rPr>
                        <a:t>Velocidad de corte Vc[m/min]</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nchor="ctr"/>
                </a:tc>
                <a:tc>
                  <a:txBody>
                    <a:bodyPr/>
                    <a:lstStyle/>
                    <a:p>
                      <a:pPr algn="ctr">
                        <a:lnSpc>
                          <a:spcPct val="150000"/>
                        </a:lnSpc>
                        <a:spcBef>
                          <a:spcPts val="200"/>
                        </a:spcBef>
                        <a:spcAft>
                          <a:spcPts val="0"/>
                        </a:spcAft>
                      </a:pPr>
                      <a:r>
                        <a:rPr lang="es-EC" sz="800">
                          <a:effectLst/>
                        </a:rPr>
                        <a:t>Avance por diente Fz [mm/diente]</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nchor="ctr"/>
                </a:tc>
                <a:tc>
                  <a:txBody>
                    <a:bodyPr/>
                    <a:lstStyle/>
                    <a:p>
                      <a:pPr algn="ctr">
                        <a:lnSpc>
                          <a:spcPct val="150000"/>
                        </a:lnSpc>
                        <a:spcBef>
                          <a:spcPts val="200"/>
                        </a:spcBef>
                        <a:spcAft>
                          <a:spcPts val="0"/>
                        </a:spcAft>
                      </a:pPr>
                      <a:r>
                        <a:rPr lang="es-EC" sz="800">
                          <a:effectLst/>
                        </a:rPr>
                        <a:t>Velocidad de husillo N [rev/min]</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nchor="ctr"/>
                </a:tc>
                <a:tc>
                  <a:txBody>
                    <a:bodyPr/>
                    <a:lstStyle/>
                    <a:p>
                      <a:pPr algn="ctr">
                        <a:lnSpc>
                          <a:spcPct val="150000"/>
                        </a:lnSpc>
                        <a:spcBef>
                          <a:spcPts val="200"/>
                        </a:spcBef>
                        <a:spcAft>
                          <a:spcPts val="0"/>
                        </a:spcAft>
                      </a:pPr>
                      <a:r>
                        <a:rPr lang="es-EC" sz="800">
                          <a:effectLst/>
                        </a:rPr>
                        <a:t>Velocidad de avance Vf [mm/min]</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nchor="ctr"/>
                </a:tc>
                <a:extLst>
                  <a:ext uri="{0D108BD9-81ED-4DB2-BD59-A6C34878D82A}">
                    <a16:rowId xmlns:a16="http://schemas.microsoft.com/office/drawing/2014/main" val="3334592761"/>
                  </a:ext>
                </a:extLst>
              </a:tr>
              <a:tr h="242635">
                <a:tc>
                  <a:txBody>
                    <a:bodyPr/>
                    <a:lstStyle/>
                    <a:p>
                      <a:pPr algn="ctr">
                        <a:lnSpc>
                          <a:spcPct val="150000"/>
                        </a:lnSpc>
                        <a:spcBef>
                          <a:spcPts val="200"/>
                        </a:spcBef>
                        <a:spcAft>
                          <a:spcPts val="0"/>
                        </a:spcAft>
                        <a:tabLst>
                          <a:tab pos="315595" algn="l"/>
                        </a:tabLst>
                      </a:pPr>
                      <a:r>
                        <a:rPr lang="es-EC" sz="800" dirty="0">
                          <a:effectLst/>
                        </a:rPr>
                        <a:t>C1</a:t>
                      </a:r>
                      <a:endParaRPr lang="es-EC"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A1B1C1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800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0.25</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dirty="0">
                          <a:solidFill>
                            <a:srgbClr val="FF0000"/>
                          </a:solidFill>
                          <a:effectLst/>
                        </a:rPr>
                        <a:t>10185.9</a:t>
                      </a:r>
                      <a:endParaRPr lang="es-EC" sz="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dirty="0">
                          <a:solidFill>
                            <a:srgbClr val="FF0000"/>
                          </a:solidFill>
                          <a:effectLst/>
                        </a:rPr>
                        <a:t>10185.9</a:t>
                      </a:r>
                      <a:endParaRPr lang="es-EC" sz="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extLst>
                  <a:ext uri="{0D108BD9-81ED-4DB2-BD59-A6C34878D82A}">
                    <a16:rowId xmlns:a16="http://schemas.microsoft.com/office/drawing/2014/main" val="2030398404"/>
                  </a:ext>
                </a:extLst>
              </a:tr>
              <a:tr h="232975">
                <a:tc>
                  <a:txBody>
                    <a:bodyPr/>
                    <a:lstStyle/>
                    <a:p>
                      <a:pPr algn="ctr">
                        <a:lnSpc>
                          <a:spcPct val="150000"/>
                        </a:lnSpc>
                        <a:spcBef>
                          <a:spcPts val="200"/>
                        </a:spcBef>
                        <a:spcAft>
                          <a:spcPts val="0"/>
                        </a:spcAft>
                      </a:pPr>
                      <a:r>
                        <a:rPr lang="es-EC" sz="800">
                          <a:effectLst/>
                        </a:rPr>
                        <a:t>C2</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A1B1C2</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800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0.30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dirty="0">
                          <a:effectLst/>
                        </a:rPr>
                        <a:t>10185.9</a:t>
                      </a:r>
                      <a:endParaRPr lang="es-EC"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dirty="0">
                          <a:effectLst/>
                        </a:rPr>
                        <a:t>12223.1</a:t>
                      </a:r>
                      <a:endParaRPr lang="es-EC"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extLst>
                  <a:ext uri="{0D108BD9-81ED-4DB2-BD59-A6C34878D82A}">
                    <a16:rowId xmlns:a16="http://schemas.microsoft.com/office/drawing/2014/main" val="417183702"/>
                  </a:ext>
                </a:extLst>
              </a:tr>
              <a:tr h="232975">
                <a:tc>
                  <a:txBody>
                    <a:bodyPr/>
                    <a:lstStyle/>
                    <a:p>
                      <a:pPr algn="ctr">
                        <a:lnSpc>
                          <a:spcPct val="150000"/>
                        </a:lnSpc>
                        <a:spcBef>
                          <a:spcPts val="200"/>
                        </a:spcBef>
                        <a:spcAft>
                          <a:spcPts val="0"/>
                        </a:spcAft>
                      </a:pPr>
                      <a:r>
                        <a:rPr lang="es-EC" sz="800">
                          <a:effectLst/>
                        </a:rPr>
                        <a:t>C3</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A1B1C3</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800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0.35</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10185.9</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14260.3</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extLst>
                  <a:ext uri="{0D108BD9-81ED-4DB2-BD59-A6C34878D82A}">
                    <a16:rowId xmlns:a16="http://schemas.microsoft.com/office/drawing/2014/main" val="633772016"/>
                  </a:ext>
                </a:extLst>
              </a:tr>
              <a:tr h="232975">
                <a:tc>
                  <a:txBody>
                    <a:bodyPr/>
                    <a:lstStyle/>
                    <a:p>
                      <a:pPr algn="ctr">
                        <a:lnSpc>
                          <a:spcPct val="150000"/>
                        </a:lnSpc>
                        <a:spcBef>
                          <a:spcPts val="200"/>
                        </a:spcBef>
                        <a:spcAft>
                          <a:spcPts val="0"/>
                        </a:spcAft>
                      </a:pPr>
                      <a:r>
                        <a:rPr lang="es-EC" sz="800">
                          <a:effectLst/>
                        </a:rPr>
                        <a:t>C4</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A1B2C1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900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0.25</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11459.2</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11459.2</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extLst>
                  <a:ext uri="{0D108BD9-81ED-4DB2-BD59-A6C34878D82A}">
                    <a16:rowId xmlns:a16="http://schemas.microsoft.com/office/drawing/2014/main" val="4187784852"/>
                  </a:ext>
                </a:extLst>
              </a:tr>
              <a:tr h="232975">
                <a:tc>
                  <a:txBody>
                    <a:bodyPr/>
                    <a:lstStyle/>
                    <a:p>
                      <a:pPr algn="ctr">
                        <a:lnSpc>
                          <a:spcPct val="150000"/>
                        </a:lnSpc>
                        <a:spcBef>
                          <a:spcPts val="200"/>
                        </a:spcBef>
                        <a:spcAft>
                          <a:spcPts val="0"/>
                        </a:spcAft>
                      </a:pPr>
                      <a:r>
                        <a:rPr lang="es-EC" sz="800">
                          <a:effectLst/>
                        </a:rPr>
                        <a:t>C5</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A1B2C2</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900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0.30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11459.2</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13751.0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extLst>
                  <a:ext uri="{0D108BD9-81ED-4DB2-BD59-A6C34878D82A}">
                    <a16:rowId xmlns:a16="http://schemas.microsoft.com/office/drawing/2014/main" val="1231694507"/>
                  </a:ext>
                </a:extLst>
              </a:tr>
              <a:tr h="232975">
                <a:tc>
                  <a:txBody>
                    <a:bodyPr/>
                    <a:lstStyle/>
                    <a:p>
                      <a:pPr algn="ctr">
                        <a:lnSpc>
                          <a:spcPct val="150000"/>
                        </a:lnSpc>
                        <a:spcBef>
                          <a:spcPts val="200"/>
                        </a:spcBef>
                        <a:spcAft>
                          <a:spcPts val="0"/>
                        </a:spcAft>
                      </a:pPr>
                      <a:r>
                        <a:rPr lang="es-EC" sz="800">
                          <a:effectLst/>
                        </a:rPr>
                        <a:t>C6</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A1B2C3</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900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0.35</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11459.2</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16042.9</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extLst>
                  <a:ext uri="{0D108BD9-81ED-4DB2-BD59-A6C34878D82A}">
                    <a16:rowId xmlns:a16="http://schemas.microsoft.com/office/drawing/2014/main" val="1140517980"/>
                  </a:ext>
                </a:extLst>
              </a:tr>
              <a:tr h="232975">
                <a:tc>
                  <a:txBody>
                    <a:bodyPr/>
                    <a:lstStyle/>
                    <a:p>
                      <a:pPr algn="ctr">
                        <a:lnSpc>
                          <a:spcPct val="150000"/>
                        </a:lnSpc>
                        <a:spcBef>
                          <a:spcPts val="200"/>
                        </a:spcBef>
                        <a:spcAft>
                          <a:spcPts val="0"/>
                        </a:spcAft>
                      </a:pPr>
                      <a:r>
                        <a:rPr lang="es-EC" sz="800">
                          <a:effectLst/>
                        </a:rPr>
                        <a:t>C7</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A1B3C1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1000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0.25</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12732.4</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dirty="0">
                          <a:effectLst/>
                        </a:rPr>
                        <a:t>12732.4</a:t>
                      </a:r>
                      <a:endParaRPr lang="es-EC" sz="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extLst>
                  <a:ext uri="{0D108BD9-81ED-4DB2-BD59-A6C34878D82A}">
                    <a16:rowId xmlns:a16="http://schemas.microsoft.com/office/drawing/2014/main" val="446499397"/>
                  </a:ext>
                </a:extLst>
              </a:tr>
              <a:tr h="232975">
                <a:tc>
                  <a:txBody>
                    <a:bodyPr/>
                    <a:lstStyle/>
                    <a:p>
                      <a:pPr algn="ctr">
                        <a:lnSpc>
                          <a:spcPct val="150000"/>
                        </a:lnSpc>
                        <a:spcBef>
                          <a:spcPts val="200"/>
                        </a:spcBef>
                        <a:spcAft>
                          <a:spcPts val="0"/>
                        </a:spcAft>
                      </a:pPr>
                      <a:r>
                        <a:rPr lang="es-EC" sz="800">
                          <a:effectLst/>
                        </a:rPr>
                        <a:t>C8</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A1B3C1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1000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0.30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12732.4</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15278.9</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extLst>
                  <a:ext uri="{0D108BD9-81ED-4DB2-BD59-A6C34878D82A}">
                    <a16:rowId xmlns:a16="http://schemas.microsoft.com/office/drawing/2014/main" val="2052127006"/>
                  </a:ext>
                </a:extLst>
              </a:tr>
              <a:tr h="242635">
                <a:tc>
                  <a:txBody>
                    <a:bodyPr/>
                    <a:lstStyle/>
                    <a:p>
                      <a:pPr algn="ctr">
                        <a:lnSpc>
                          <a:spcPct val="150000"/>
                        </a:lnSpc>
                        <a:spcBef>
                          <a:spcPts val="200"/>
                        </a:spcBef>
                        <a:spcAft>
                          <a:spcPts val="0"/>
                        </a:spcAft>
                      </a:pPr>
                      <a:r>
                        <a:rPr lang="es-EC" sz="800">
                          <a:effectLst/>
                        </a:rPr>
                        <a:t>C9</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A1B3C1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1000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0.35</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dirty="0">
                          <a:solidFill>
                            <a:srgbClr val="FF0000"/>
                          </a:solidFill>
                          <a:effectLst/>
                        </a:rPr>
                        <a:t>12732.4</a:t>
                      </a:r>
                      <a:endParaRPr lang="es-EC" sz="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dirty="0">
                          <a:solidFill>
                            <a:srgbClr val="FF0000"/>
                          </a:solidFill>
                          <a:effectLst/>
                        </a:rPr>
                        <a:t>17825.4</a:t>
                      </a:r>
                      <a:endParaRPr lang="es-EC" sz="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extLst>
                  <a:ext uri="{0D108BD9-81ED-4DB2-BD59-A6C34878D82A}">
                    <a16:rowId xmlns:a16="http://schemas.microsoft.com/office/drawing/2014/main" val="3646239349"/>
                  </a:ext>
                </a:extLst>
              </a:tr>
              <a:tr h="232975">
                <a:tc>
                  <a:txBody>
                    <a:bodyPr/>
                    <a:lstStyle/>
                    <a:p>
                      <a:pPr algn="ctr">
                        <a:lnSpc>
                          <a:spcPct val="150000"/>
                        </a:lnSpc>
                        <a:spcBef>
                          <a:spcPts val="200"/>
                        </a:spcBef>
                        <a:spcAft>
                          <a:spcPts val="0"/>
                        </a:spcAft>
                      </a:pPr>
                      <a:r>
                        <a:rPr lang="es-EC" sz="800">
                          <a:effectLst/>
                        </a:rPr>
                        <a:t>T1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A2B1C1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800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0.25</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dirty="0">
                          <a:solidFill>
                            <a:srgbClr val="FF0000"/>
                          </a:solidFill>
                          <a:effectLst/>
                        </a:rPr>
                        <a:t>10185.9</a:t>
                      </a:r>
                      <a:endParaRPr lang="es-EC" sz="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dirty="0">
                          <a:solidFill>
                            <a:srgbClr val="FF0000"/>
                          </a:solidFill>
                          <a:effectLst/>
                        </a:rPr>
                        <a:t>10185.9</a:t>
                      </a:r>
                      <a:endParaRPr lang="es-EC" sz="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extLst>
                  <a:ext uri="{0D108BD9-81ED-4DB2-BD59-A6C34878D82A}">
                    <a16:rowId xmlns:a16="http://schemas.microsoft.com/office/drawing/2014/main" val="1863339199"/>
                  </a:ext>
                </a:extLst>
              </a:tr>
              <a:tr h="232975">
                <a:tc>
                  <a:txBody>
                    <a:bodyPr/>
                    <a:lstStyle/>
                    <a:p>
                      <a:pPr algn="ctr">
                        <a:lnSpc>
                          <a:spcPct val="150000"/>
                        </a:lnSpc>
                        <a:spcBef>
                          <a:spcPts val="200"/>
                        </a:spcBef>
                        <a:spcAft>
                          <a:spcPts val="0"/>
                        </a:spcAft>
                      </a:pPr>
                      <a:r>
                        <a:rPr lang="es-EC" sz="800">
                          <a:effectLst/>
                        </a:rPr>
                        <a:t>T2</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A2B1C2</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800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0.30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10185.9</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12223.1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extLst>
                  <a:ext uri="{0D108BD9-81ED-4DB2-BD59-A6C34878D82A}">
                    <a16:rowId xmlns:a16="http://schemas.microsoft.com/office/drawing/2014/main" val="1775011025"/>
                  </a:ext>
                </a:extLst>
              </a:tr>
              <a:tr h="232975">
                <a:tc>
                  <a:txBody>
                    <a:bodyPr/>
                    <a:lstStyle/>
                    <a:p>
                      <a:pPr algn="ctr">
                        <a:lnSpc>
                          <a:spcPct val="150000"/>
                        </a:lnSpc>
                        <a:spcBef>
                          <a:spcPts val="200"/>
                        </a:spcBef>
                        <a:spcAft>
                          <a:spcPts val="0"/>
                        </a:spcAft>
                      </a:pPr>
                      <a:r>
                        <a:rPr lang="es-EC" sz="800">
                          <a:effectLst/>
                        </a:rPr>
                        <a:t>T3</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A2B1C3</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800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0.35</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10185.9</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14260.3</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extLst>
                  <a:ext uri="{0D108BD9-81ED-4DB2-BD59-A6C34878D82A}">
                    <a16:rowId xmlns:a16="http://schemas.microsoft.com/office/drawing/2014/main" val="925289361"/>
                  </a:ext>
                </a:extLst>
              </a:tr>
              <a:tr h="232975">
                <a:tc>
                  <a:txBody>
                    <a:bodyPr/>
                    <a:lstStyle/>
                    <a:p>
                      <a:pPr algn="ctr">
                        <a:lnSpc>
                          <a:spcPct val="150000"/>
                        </a:lnSpc>
                        <a:spcBef>
                          <a:spcPts val="200"/>
                        </a:spcBef>
                        <a:spcAft>
                          <a:spcPts val="0"/>
                        </a:spcAft>
                      </a:pPr>
                      <a:r>
                        <a:rPr lang="es-EC" sz="800">
                          <a:effectLst/>
                        </a:rPr>
                        <a:t>T4</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A2B2C1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900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0.25</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11459.2</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11459.2</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extLst>
                  <a:ext uri="{0D108BD9-81ED-4DB2-BD59-A6C34878D82A}">
                    <a16:rowId xmlns:a16="http://schemas.microsoft.com/office/drawing/2014/main" val="1524294240"/>
                  </a:ext>
                </a:extLst>
              </a:tr>
              <a:tr h="232975">
                <a:tc>
                  <a:txBody>
                    <a:bodyPr/>
                    <a:lstStyle/>
                    <a:p>
                      <a:pPr algn="ctr">
                        <a:lnSpc>
                          <a:spcPct val="150000"/>
                        </a:lnSpc>
                        <a:spcBef>
                          <a:spcPts val="200"/>
                        </a:spcBef>
                        <a:spcAft>
                          <a:spcPts val="0"/>
                        </a:spcAft>
                      </a:pPr>
                      <a:r>
                        <a:rPr lang="es-EC" sz="800">
                          <a:effectLst/>
                        </a:rPr>
                        <a:t>T5</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A2B2C2</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900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0.30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11459.2</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13751.0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extLst>
                  <a:ext uri="{0D108BD9-81ED-4DB2-BD59-A6C34878D82A}">
                    <a16:rowId xmlns:a16="http://schemas.microsoft.com/office/drawing/2014/main" val="4079605511"/>
                  </a:ext>
                </a:extLst>
              </a:tr>
              <a:tr h="232975">
                <a:tc>
                  <a:txBody>
                    <a:bodyPr/>
                    <a:lstStyle/>
                    <a:p>
                      <a:pPr algn="ctr">
                        <a:lnSpc>
                          <a:spcPct val="150000"/>
                        </a:lnSpc>
                        <a:spcBef>
                          <a:spcPts val="200"/>
                        </a:spcBef>
                        <a:spcAft>
                          <a:spcPts val="0"/>
                        </a:spcAft>
                      </a:pPr>
                      <a:r>
                        <a:rPr lang="es-EC" sz="800">
                          <a:effectLst/>
                        </a:rPr>
                        <a:t>T6</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A2B2C3</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900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0.35</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11459.2</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16042.9</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extLst>
                  <a:ext uri="{0D108BD9-81ED-4DB2-BD59-A6C34878D82A}">
                    <a16:rowId xmlns:a16="http://schemas.microsoft.com/office/drawing/2014/main" val="3154409136"/>
                  </a:ext>
                </a:extLst>
              </a:tr>
              <a:tr h="242635">
                <a:tc>
                  <a:txBody>
                    <a:bodyPr/>
                    <a:lstStyle/>
                    <a:p>
                      <a:pPr algn="ctr">
                        <a:lnSpc>
                          <a:spcPct val="150000"/>
                        </a:lnSpc>
                        <a:spcBef>
                          <a:spcPts val="200"/>
                        </a:spcBef>
                        <a:spcAft>
                          <a:spcPts val="0"/>
                        </a:spcAft>
                      </a:pPr>
                      <a:r>
                        <a:rPr lang="es-EC" sz="800">
                          <a:effectLst/>
                        </a:rPr>
                        <a:t>T7</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A2B3C1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1000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0.25</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12732.4</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12732.4</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extLst>
                  <a:ext uri="{0D108BD9-81ED-4DB2-BD59-A6C34878D82A}">
                    <a16:rowId xmlns:a16="http://schemas.microsoft.com/office/drawing/2014/main" val="2341538649"/>
                  </a:ext>
                </a:extLst>
              </a:tr>
              <a:tr h="232975">
                <a:tc>
                  <a:txBody>
                    <a:bodyPr/>
                    <a:lstStyle/>
                    <a:p>
                      <a:pPr algn="ctr">
                        <a:lnSpc>
                          <a:spcPct val="150000"/>
                        </a:lnSpc>
                        <a:spcBef>
                          <a:spcPts val="200"/>
                        </a:spcBef>
                        <a:spcAft>
                          <a:spcPts val="0"/>
                        </a:spcAft>
                      </a:pPr>
                      <a:r>
                        <a:rPr lang="es-EC" sz="800">
                          <a:effectLst/>
                        </a:rPr>
                        <a:t>T8</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A2B3C1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1000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0.30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12732.4</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15278.9</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extLst>
                  <a:ext uri="{0D108BD9-81ED-4DB2-BD59-A6C34878D82A}">
                    <a16:rowId xmlns:a16="http://schemas.microsoft.com/office/drawing/2014/main" val="3612339749"/>
                  </a:ext>
                </a:extLst>
              </a:tr>
              <a:tr h="223316">
                <a:tc>
                  <a:txBody>
                    <a:bodyPr/>
                    <a:lstStyle/>
                    <a:p>
                      <a:pPr algn="ctr">
                        <a:lnSpc>
                          <a:spcPct val="150000"/>
                        </a:lnSpc>
                        <a:spcBef>
                          <a:spcPts val="200"/>
                        </a:spcBef>
                        <a:spcAft>
                          <a:spcPts val="0"/>
                        </a:spcAft>
                      </a:pPr>
                      <a:r>
                        <a:rPr lang="es-EC" sz="800">
                          <a:effectLst/>
                        </a:rPr>
                        <a:t>T9</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A2B3C1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1000</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a:effectLst/>
                        </a:rPr>
                        <a:t>0.35</a:t>
                      </a:r>
                      <a:endParaRPr lang="es-EC" sz="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dirty="0">
                          <a:solidFill>
                            <a:srgbClr val="FF0000"/>
                          </a:solidFill>
                          <a:effectLst/>
                        </a:rPr>
                        <a:t>12732.4</a:t>
                      </a:r>
                      <a:endParaRPr lang="es-EC" sz="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tc>
                  <a:txBody>
                    <a:bodyPr/>
                    <a:lstStyle/>
                    <a:p>
                      <a:pPr algn="ctr">
                        <a:lnSpc>
                          <a:spcPct val="150000"/>
                        </a:lnSpc>
                        <a:spcBef>
                          <a:spcPts val="200"/>
                        </a:spcBef>
                        <a:spcAft>
                          <a:spcPts val="0"/>
                        </a:spcAft>
                      </a:pPr>
                      <a:r>
                        <a:rPr lang="es-EC" sz="800" dirty="0">
                          <a:solidFill>
                            <a:srgbClr val="FF0000"/>
                          </a:solidFill>
                          <a:effectLst/>
                        </a:rPr>
                        <a:t>17825.4</a:t>
                      </a:r>
                      <a:endParaRPr lang="es-EC" sz="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385" marR="52385" marT="0" marB="0"/>
                </a:tc>
                <a:extLst>
                  <a:ext uri="{0D108BD9-81ED-4DB2-BD59-A6C34878D82A}">
                    <a16:rowId xmlns:a16="http://schemas.microsoft.com/office/drawing/2014/main" val="4128794228"/>
                  </a:ext>
                </a:extLst>
              </a:tr>
            </a:tbl>
          </a:graphicData>
        </a:graphic>
      </p:graphicFrame>
      <p:pic>
        <p:nvPicPr>
          <p:cNvPr id="12" name="Imagen 11">
            <a:extLst>
              <a:ext uri="{FF2B5EF4-FFF2-40B4-BE49-F238E27FC236}">
                <a16:creationId xmlns:a16="http://schemas.microsoft.com/office/drawing/2014/main" id="{EAA5422B-0DE5-BB46-9A36-BF7B8D28CD73}"/>
              </a:ext>
            </a:extLst>
          </p:cNvPr>
          <p:cNvPicPr/>
          <p:nvPr/>
        </p:nvPicPr>
        <p:blipFill>
          <a:blip r:embed="rId4">
            <a:extLst>
              <a:ext uri="{28A0092B-C50C-407E-A947-70E740481C1C}">
                <a14:useLocalDpi xmlns:a14="http://schemas.microsoft.com/office/drawing/2010/main" val="0"/>
              </a:ext>
            </a:extLst>
          </a:blip>
          <a:stretch>
            <a:fillRect/>
          </a:stretch>
        </p:blipFill>
        <p:spPr>
          <a:xfrm>
            <a:off x="538414" y="1576278"/>
            <a:ext cx="4367530" cy="2334260"/>
          </a:xfrm>
          <a:prstGeom prst="rect">
            <a:avLst/>
          </a:prstGeom>
        </p:spPr>
      </p:pic>
    </p:spTree>
    <p:extLst>
      <p:ext uri="{BB962C8B-B14F-4D97-AF65-F5344CB8AC3E}">
        <p14:creationId xmlns:p14="http://schemas.microsoft.com/office/powerpoint/2010/main" val="283191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AB38CBD-CA88-42B4-96FF-5A59A0C6F184}"/>
              </a:ext>
            </a:extLst>
          </p:cNvPr>
          <p:cNvGraphicFramePr>
            <a:graphicFrameLocks noGrp="1"/>
          </p:cNvGraphicFramePr>
          <p:nvPr>
            <p:ph idx="1"/>
            <p:extLst>
              <p:ext uri="{D42A27DB-BD31-4B8C-83A1-F6EECF244321}">
                <p14:modId xmlns:p14="http://schemas.microsoft.com/office/powerpoint/2010/main" val="3755522007"/>
              </p:ext>
            </p:extLst>
          </p:nvPr>
        </p:nvGraphicFramePr>
        <p:xfrm>
          <a:off x="0" y="440858"/>
          <a:ext cx="12027159"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94" y="5567444"/>
            <a:ext cx="1396571" cy="1144641"/>
          </a:xfrm>
          <a:prstGeom prst="rect">
            <a:avLst/>
          </a:prstGeom>
        </p:spPr>
      </p:pic>
    </p:spTree>
    <p:extLst>
      <p:ext uri="{BB962C8B-B14F-4D97-AF65-F5344CB8AC3E}">
        <p14:creationId xmlns:p14="http://schemas.microsoft.com/office/powerpoint/2010/main" val="212549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a:xfrm>
            <a:off x="1371600" y="685800"/>
            <a:ext cx="9601200" cy="847725"/>
          </a:xfrm>
        </p:spPr>
        <p:txBody>
          <a:bodyPr/>
          <a:lstStyle/>
          <a:p>
            <a:r>
              <a:rPr lang="es-EC" dirty="0"/>
              <a:t>Mecanizado de las probetas</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
        <p:nvSpPr>
          <p:cNvPr id="10" name="Rectangle 9">
            <a:extLst>
              <a:ext uri="{FF2B5EF4-FFF2-40B4-BE49-F238E27FC236}">
                <a16:creationId xmlns:a16="http://schemas.microsoft.com/office/drawing/2014/main" id="{5360DE92-8F21-40DF-861D-5C579232F2E7}"/>
              </a:ext>
            </a:extLst>
          </p:cNvPr>
          <p:cNvSpPr/>
          <p:nvPr/>
        </p:nvSpPr>
        <p:spPr>
          <a:xfrm>
            <a:off x="4559386" y="3807905"/>
            <a:ext cx="3225628" cy="276999"/>
          </a:xfrm>
          <a:prstGeom prst="rect">
            <a:avLst/>
          </a:prstGeom>
        </p:spPr>
        <p:txBody>
          <a:bodyPr wrap="non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22</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Ensayo C1) A1B1C1, C2) A1B1C2</a:t>
            </a:r>
            <a:endParaRPr lang="es-MX"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DFFB2552-D2E0-4C17-900E-DD451798FD36}"/>
              </a:ext>
            </a:extLst>
          </p:cNvPr>
          <p:cNvSpPr/>
          <p:nvPr/>
        </p:nvSpPr>
        <p:spPr>
          <a:xfrm>
            <a:off x="4817261" y="6495384"/>
            <a:ext cx="3204082" cy="276999"/>
          </a:xfrm>
          <a:prstGeom prst="rect">
            <a:avLst/>
          </a:prstGeom>
        </p:spPr>
        <p:txBody>
          <a:bodyPr wrap="none">
            <a:spAutoFit/>
          </a:bodyPr>
          <a:lstStyle/>
          <a:p>
            <a:pPr indent="180340" algn="ctr">
              <a:spcAft>
                <a:spcPts val="0"/>
              </a:spcAft>
            </a:pPr>
            <a:r>
              <a:rPr lang="en-US" sz="1200" b="1" i="1" dirty="0" err="1">
                <a:latin typeface="Times New Roman" panose="02020603050405020304" pitchFamily="18" charset="0"/>
                <a:ea typeface="Calibri" panose="020F0502020204030204" pitchFamily="34" charset="0"/>
                <a:cs typeface="Times New Roman" panose="02020603050405020304" pitchFamily="18" charset="0"/>
              </a:rPr>
              <a:t>Figura</a:t>
            </a:r>
            <a:r>
              <a:rPr lang="en-US" sz="1200" b="1" i="1" dirty="0">
                <a:latin typeface="Times New Roman" panose="02020603050405020304" pitchFamily="18" charset="0"/>
                <a:ea typeface="Calibri" panose="020F0502020204030204" pitchFamily="34" charset="0"/>
                <a:cs typeface="Times New Roman" panose="02020603050405020304" pitchFamily="18" charset="0"/>
              </a:rPr>
              <a:t> 23</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Ensayo</a:t>
            </a:r>
            <a:r>
              <a:rPr lang="en-US" sz="1200" dirty="0">
                <a:latin typeface="Times New Roman" panose="02020603050405020304" pitchFamily="18" charset="0"/>
                <a:ea typeface="Calibri" panose="020F0502020204030204" pitchFamily="34" charset="0"/>
                <a:cs typeface="Times New Roman" panose="02020603050405020304" pitchFamily="18" charset="0"/>
              </a:rPr>
              <a:t> T1) A2B1C1, T2) A2B1C2</a:t>
            </a:r>
            <a:endParaRPr lang="es-MX"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16A16B5A-9FE0-8B4F-B647-3A1C47F27E26}"/>
              </a:ext>
            </a:extLst>
          </p:cNvPr>
          <p:cNvPicPr>
            <a:picLocks noChangeAspect="1"/>
          </p:cNvPicPr>
          <p:nvPr/>
        </p:nvPicPr>
        <p:blipFill rotWithShape="1">
          <a:blip r:embed="rId4"/>
          <a:srcRect l="13148" t="8005" r="32144" b="11170"/>
          <a:stretch/>
        </p:blipFill>
        <p:spPr>
          <a:xfrm rot="5400000">
            <a:off x="5122342" y="246929"/>
            <a:ext cx="2166216" cy="4267200"/>
          </a:xfrm>
          <a:prstGeom prst="rect">
            <a:avLst/>
          </a:prstGeom>
        </p:spPr>
      </p:pic>
      <p:pic>
        <p:nvPicPr>
          <p:cNvPr id="8" name="Imagen 7">
            <a:extLst>
              <a:ext uri="{FF2B5EF4-FFF2-40B4-BE49-F238E27FC236}">
                <a16:creationId xmlns:a16="http://schemas.microsoft.com/office/drawing/2014/main" id="{190E837E-E043-124F-851D-E2339E53751D}"/>
              </a:ext>
            </a:extLst>
          </p:cNvPr>
          <p:cNvPicPr>
            <a:picLocks noChangeAspect="1"/>
          </p:cNvPicPr>
          <p:nvPr/>
        </p:nvPicPr>
        <p:blipFill rotWithShape="1">
          <a:blip r:embed="rId5"/>
          <a:srcRect l="20896" t="14588" r="26344" b="11003"/>
          <a:stretch/>
        </p:blipFill>
        <p:spPr>
          <a:xfrm rot="5400000">
            <a:off x="5082760" y="3188082"/>
            <a:ext cx="2296394" cy="4318214"/>
          </a:xfrm>
          <a:prstGeom prst="rect">
            <a:avLst/>
          </a:prstGeom>
        </p:spPr>
      </p:pic>
    </p:spTree>
    <p:extLst>
      <p:ext uri="{BB962C8B-B14F-4D97-AF65-F5344CB8AC3E}">
        <p14:creationId xmlns:p14="http://schemas.microsoft.com/office/powerpoint/2010/main" val="377336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a:xfrm>
            <a:off x="662247" y="0"/>
            <a:ext cx="10515600" cy="1325562"/>
          </a:xfrm>
        </p:spPr>
        <p:txBody>
          <a:bodyPr/>
          <a:lstStyle/>
          <a:p>
            <a:r>
              <a:rPr lang="es-EC" dirty="0"/>
              <a:t>Resultados</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
        <p:nvSpPr>
          <p:cNvPr id="8" name="Rectangle 7">
            <a:extLst>
              <a:ext uri="{FF2B5EF4-FFF2-40B4-BE49-F238E27FC236}">
                <a16:creationId xmlns:a16="http://schemas.microsoft.com/office/drawing/2014/main" id="{AC2094BF-82DD-4E23-BE86-57D76F472A79}"/>
              </a:ext>
            </a:extLst>
          </p:cNvPr>
          <p:cNvSpPr/>
          <p:nvPr/>
        </p:nvSpPr>
        <p:spPr>
          <a:xfrm>
            <a:off x="1480547" y="967085"/>
            <a:ext cx="2696455" cy="461665"/>
          </a:xfrm>
          <a:prstGeom prst="rect">
            <a:avLst/>
          </a:prstGeom>
        </p:spPr>
        <p:txBody>
          <a:bodyPr wrap="square">
            <a:spAutoFit/>
          </a:bodyPr>
          <a:lstStyle/>
          <a:p>
            <a:r>
              <a:rPr lang="es-EC"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Tabla 10</a:t>
            </a:r>
            <a:b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Datos experimentales</a:t>
            </a:r>
            <a:endParaRPr lang="es-MX" sz="12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AD16DCE1-4B27-994C-81E7-B0687932CC29}"/>
              </a:ext>
            </a:extLst>
          </p:cNvPr>
          <p:cNvGraphicFramePr>
            <a:graphicFrameLocks noGrp="1"/>
          </p:cNvGraphicFramePr>
          <p:nvPr>
            <p:extLst>
              <p:ext uri="{D42A27DB-BD31-4B8C-83A1-F6EECF244321}">
                <p14:modId xmlns:p14="http://schemas.microsoft.com/office/powerpoint/2010/main" val="372709154"/>
              </p:ext>
            </p:extLst>
          </p:nvPr>
        </p:nvGraphicFramePr>
        <p:xfrm>
          <a:off x="1480547" y="1428750"/>
          <a:ext cx="4479964" cy="2578438"/>
        </p:xfrm>
        <a:graphic>
          <a:graphicData uri="http://schemas.openxmlformats.org/drawingml/2006/table">
            <a:tbl>
              <a:tblPr firstRow="1" firstCol="1" bandRow="1">
                <a:tableStyleId>{5C22544A-7EE6-4342-B048-85BDC9FD1C3A}</a:tableStyleId>
              </a:tblPr>
              <a:tblGrid>
                <a:gridCol w="598079">
                  <a:extLst>
                    <a:ext uri="{9D8B030D-6E8A-4147-A177-3AD203B41FA5}">
                      <a16:colId xmlns:a16="http://schemas.microsoft.com/office/drawing/2014/main" val="2870414468"/>
                    </a:ext>
                  </a:extLst>
                </a:gridCol>
                <a:gridCol w="864222">
                  <a:extLst>
                    <a:ext uri="{9D8B030D-6E8A-4147-A177-3AD203B41FA5}">
                      <a16:colId xmlns:a16="http://schemas.microsoft.com/office/drawing/2014/main" val="3146386527"/>
                    </a:ext>
                  </a:extLst>
                </a:gridCol>
                <a:gridCol w="807318">
                  <a:extLst>
                    <a:ext uri="{9D8B030D-6E8A-4147-A177-3AD203B41FA5}">
                      <a16:colId xmlns:a16="http://schemas.microsoft.com/office/drawing/2014/main" val="884360287"/>
                    </a:ext>
                  </a:extLst>
                </a:gridCol>
                <a:gridCol w="620604">
                  <a:extLst>
                    <a:ext uri="{9D8B030D-6E8A-4147-A177-3AD203B41FA5}">
                      <a16:colId xmlns:a16="http://schemas.microsoft.com/office/drawing/2014/main" val="1654878635"/>
                    </a:ext>
                  </a:extLst>
                </a:gridCol>
                <a:gridCol w="970323">
                  <a:extLst>
                    <a:ext uri="{9D8B030D-6E8A-4147-A177-3AD203B41FA5}">
                      <a16:colId xmlns:a16="http://schemas.microsoft.com/office/drawing/2014/main" val="321453711"/>
                    </a:ext>
                  </a:extLst>
                </a:gridCol>
                <a:gridCol w="619418">
                  <a:extLst>
                    <a:ext uri="{9D8B030D-6E8A-4147-A177-3AD203B41FA5}">
                      <a16:colId xmlns:a16="http://schemas.microsoft.com/office/drawing/2014/main" val="2508440683"/>
                    </a:ext>
                  </a:extLst>
                </a:gridCol>
              </a:tblGrid>
              <a:tr h="805540">
                <a:tc>
                  <a:txBody>
                    <a:bodyPr/>
                    <a:lstStyle/>
                    <a:p>
                      <a:pPr algn="ctr">
                        <a:spcAft>
                          <a:spcPts val="0"/>
                        </a:spcAft>
                      </a:pPr>
                      <a:r>
                        <a:rPr lang="es-EC" sz="1000" dirty="0">
                          <a:effectLst/>
                        </a:rPr>
                        <a:t>Ensayo</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Parámetros</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Tiempo de simulación [s]</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Tiempo real [s]</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Temperatura de la herramienta [ºC]</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Rebaba</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extLst>
                  <a:ext uri="{0D108BD9-81ED-4DB2-BD59-A6C34878D82A}">
                    <a16:rowId xmlns:a16="http://schemas.microsoft.com/office/drawing/2014/main" val="2892844592"/>
                  </a:ext>
                </a:extLst>
              </a:tr>
              <a:tr h="200940">
                <a:tc>
                  <a:txBody>
                    <a:bodyPr/>
                    <a:lstStyle/>
                    <a:p>
                      <a:pPr algn="ctr">
                        <a:spcAft>
                          <a:spcPts val="0"/>
                        </a:spcAft>
                      </a:pPr>
                      <a:r>
                        <a:rPr lang="es-EC" sz="1000">
                          <a:effectLst/>
                        </a:rPr>
                        <a:t>C1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A1B1C1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215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217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32.7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No</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extLst>
                  <a:ext uri="{0D108BD9-81ED-4DB2-BD59-A6C34878D82A}">
                    <a16:rowId xmlns:a16="http://schemas.microsoft.com/office/drawing/2014/main" val="3840169465"/>
                  </a:ext>
                </a:extLst>
              </a:tr>
              <a:tr h="189086">
                <a:tc>
                  <a:txBody>
                    <a:bodyPr/>
                    <a:lstStyle/>
                    <a:p>
                      <a:pPr algn="ctr">
                        <a:spcAft>
                          <a:spcPts val="0"/>
                        </a:spcAft>
                      </a:pPr>
                      <a:r>
                        <a:rPr lang="es-EC" sz="1000">
                          <a:effectLst/>
                        </a:rPr>
                        <a:t>C2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A1B1C2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211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213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30.5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No</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extLst>
                  <a:ext uri="{0D108BD9-81ED-4DB2-BD59-A6C34878D82A}">
                    <a16:rowId xmlns:a16="http://schemas.microsoft.com/office/drawing/2014/main" val="2591434956"/>
                  </a:ext>
                </a:extLst>
              </a:tr>
              <a:tr h="200940">
                <a:tc>
                  <a:txBody>
                    <a:bodyPr/>
                    <a:lstStyle/>
                    <a:p>
                      <a:pPr algn="ctr">
                        <a:spcAft>
                          <a:spcPts val="0"/>
                        </a:spcAft>
                      </a:pPr>
                      <a:r>
                        <a:rPr lang="es-EC" sz="1000">
                          <a:effectLst/>
                        </a:rPr>
                        <a:t>C3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A1B1C3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209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212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30.2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No</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extLst>
                  <a:ext uri="{0D108BD9-81ED-4DB2-BD59-A6C34878D82A}">
                    <a16:rowId xmlns:a16="http://schemas.microsoft.com/office/drawing/2014/main" val="2983885798"/>
                  </a:ext>
                </a:extLst>
              </a:tr>
              <a:tr h="200940">
                <a:tc>
                  <a:txBody>
                    <a:bodyPr/>
                    <a:lstStyle/>
                    <a:p>
                      <a:pPr algn="ctr">
                        <a:spcAft>
                          <a:spcPts val="0"/>
                        </a:spcAft>
                      </a:pPr>
                      <a:r>
                        <a:rPr lang="es-EC" sz="1000">
                          <a:effectLst/>
                        </a:rPr>
                        <a:t>C4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A1B2C1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212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213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31.6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No</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extLst>
                  <a:ext uri="{0D108BD9-81ED-4DB2-BD59-A6C34878D82A}">
                    <a16:rowId xmlns:a16="http://schemas.microsoft.com/office/drawing/2014/main" val="1493008808"/>
                  </a:ext>
                </a:extLst>
              </a:tr>
              <a:tr h="189086">
                <a:tc>
                  <a:txBody>
                    <a:bodyPr/>
                    <a:lstStyle/>
                    <a:p>
                      <a:pPr algn="ctr">
                        <a:spcAft>
                          <a:spcPts val="0"/>
                        </a:spcAft>
                      </a:pPr>
                      <a:r>
                        <a:rPr lang="es-EC" sz="1000">
                          <a:effectLst/>
                        </a:rPr>
                        <a:t>C5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A1B2C2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209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210</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30.4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No</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extLst>
                  <a:ext uri="{0D108BD9-81ED-4DB2-BD59-A6C34878D82A}">
                    <a16:rowId xmlns:a16="http://schemas.microsoft.com/office/drawing/2014/main" val="2627457058"/>
                  </a:ext>
                </a:extLst>
              </a:tr>
              <a:tr h="200940">
                <a:tc>
                  <a:txBody>
                    <a:bodyPr/>
                    <a:lstStyle/>
                    <a:p>
                      <a:pPr algn="ctr">
                        <a:spcAft>
                          <a:spcPts val="0"/>
                        </a:spcAft>
                      </a:pPr>
                      <a:r>
                        <a:rPr lang="es-EC" sz="1000">
                          <a:effectLst/>
                        </a:rPr>
                        <a:t>C6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A1B2C3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206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208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30.1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No</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extLst>
                  <a:ext uri="{0D108BD9-81ED-4DB2-BD59-A6C34878D82A}">
                    <a16:rowId xmlns:a16="http://schemas.microsoft.com/office/drawing/2014/main" val="108187754"/>
                  </a:ext>
                </a:extLst>
              </a:tr>
              <a:tr h="200940">
                <a:tc>
                  <a:txBody>
                    <a:bodyPr/>
                    <a:lstStyle/>
                    <a:p>
                      <a:pPr algn="ctr">
                        <a:spcAft>
                          <a:spcPts val="0"/>
                        </a:spcAft>
                      </a:pPr>
                      <a:r>
                        <a:rPr lang="es-EC" sz="1000">
                          <a:effectLst/>
                        </a:rPr>
                        <a:t>C7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A1B3C1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210</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212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29.4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No</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extLst>
                  <a:ext uri="{0D108BD9-81ED-4DB2-BD59-A6C34878D82A}">
                    <a16:rowId xmlns:a16="http://schemas.microsoft.com/office/drawing/2014/main" val="3161308825"/>
                  </a:ext>
                </a:extLst>
              </a:tr>
              <a:tr h="189086">
                <a:tc>
                  <a:txBody>
                    <a:bodyPr/>
                    <a:lstStyle/>
                    <a:p>
                      <a:pPr algn="ctr">
                        <a:spcAft>
                          <a:spcPts val="0"/>
                        </a:spcAft>
                      </a:pPr>
                      <a:r>
                        <a:rPr lang="es-EC" sz="1000">
                          <a:effectLst/>
                        </a:rPr>
                        <a:t>C8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A1B3C2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207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209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29.2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No</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extLst>
                  <a:ext uri="{0D108BD9-81ED-4DB2-BD59-A6C34878D82A}">
                    <a16:rowId xmlns:a16="http://schemas.microsoft.com/office/drawing/2014/main" val="634880334"/>
                  </a:ext>
                </a:extLst>
              </a:tr>
              <a:tr h="200940">
                <a:tc>
                  <a:txBody>
                    <a:bodyPr/>
                    <a:lstStyle/>
                    <a:p>
                      <a:pPr algn="ctr">
                        <a:spcAft>
                          <a:spcPts val="0"/>
                        </a:spcAft>
                      </a:pPr>
                      <a:r>
                        <a:rPr lang="es-EC" sz="1000">
                          <a:effectLst/>
                        </a:rPr>
                        <a:t>C9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A1B3C3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205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dirty="0">
                          <a:solidFill>
                            <a:srgbClr val="FF0000"/>
                          </a:solidFill>
                          <a:effectLst/>
                        </a:rPr>
                        <a:t>208</a:t>
                      </a:r>
                      <a:endParaRPr lang="es-EC"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dirty="0">
                          <a:solidFill>
                            <a:srgbClr val="FF0000"/>
                          </a:solidFill>
                          <a:effectLst/>
                        </a:rPr>
                        <a:t>28.9</a:t>
                      </a:r>
                      <a:endParaRPr lang="es-EC"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dirty="0">
                          <a:effectLst/>
                        </a:rPr>
                        <a:t>No</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extLst>
                  <a:ext uri="{0D108BD9-81ED-4DB2-BD59-A6C34878D82A}">
                    <a16:rowId xmlns:a16="http://schemas.microsoft.com/office/drawing/2014/main" val="2771833188"/>
                  </a:ext>
                </a:extLst>
              </a:tr>
            </a:tbl>
          </a:graphicData>
        </a:graphic>
      </p:graphicFrame>
      <p:graphicFrame>
        <p:nvGraphicFramePr>
          <p:cNvPr id="6" name="Tabla 5">
            <a:extLst>
              <a:ext uri="{FF2B5EF4-FFF2-40B4-BE49-F238E27FC236}">
                <a16:creationId xmlns:a16="http://schemas.microsoft.com/office/drawing/2014/main" id="{021CB4D0-9211-484E-837F-61C8D265D05E}"/>
              </a:ext>
            </a:extLst>
          </p:cNvPr>
          <p:cNvGraphicFramePr>
            <a:graphicFrameLocks noGrp="1"/>
          </p:cNvGraphicFramePr>
          <p:nvPr>
            <p:extLst>
              <p:ext uri="{D42A27DB-BD31-4B8C-83A1-F6EECF244321}">
                <p14:modId xmlns:p14="http://schemas.microsoft.com/office/powerpoint/2010/main" val="3969588643"/>
              </p:ext>
            </p:extLst>
          </p:nvPr>
        </p:nvGraphicFramePr>
        <p:xfrm>
          <a:off x="6730676" y="1428750"/>
          <a:ext cx="4479964" cy="2578438"/>
        </p:xfrm>
        <a:graphic>
          <a:graphicData uri="http://schemas.openxmlformats.org/drawingml/2006/table">
            <a:tbl>
              <a:tblPr firstRow="1" firstCol="1" bandRow="1">
                <a:tableStyleId>{5C22544A-7EE6-4342-B048-85BDC9FD1C3A}</a:tableStyleId>
              </a:tblPr>
              <a:tblGrid>
                <a:gridCol w="598079">
                  <a:extLst>
                    <a:ext uri="{9D8B030D-6E8A-4147-A177-3AD203B41FA5}">
                      <a16:colId xmlns:a16="http://schemas.microsoft.com/office/drawing/2014/main" val="694641620"/>
                    </a:ext>
                  </a:extLst>
                </a:gridCol>
                <a:gridCol w="864222">
                  <a:extLst>
                    <a:ext uri="{9D8B030D-6E8A-4147-A177-3AD203B41FA5}">
                      <a16:colId xmlns:a16="http://schemas.microsoft.com/office/drawing/2014/main" val="4274097718"/>
                    </a:ext>
                  </a:extLst>
                </a:gridCol>
                <a:gridCol w="807318">
                  <a:extLst>
                    <a:ext uri="{9D8B030D-6E8A-4147-A177-3AD203B41FA5}">
                      <a16:colId xmlns:a16="http://schemas.microsoft.com/office/drawing/2014/main" val="868903719"/>
                    </a:ext>
                  </a:extLst>
                </a:gridCol>
                <a:gridCol w="620604">
                  <a:extLst>
                    <a:ext uri="{9D8B030D-6E8A-4147-A177-3AD203B41FA5}">
                      <a16:colId xmlns:a16="http://schemas.microsoft.com/office/drawing/2014/main" val="1954594090"/>
                    </a:ext>
                  </a:extLst>
                </a:gridCol>
                <a:gridCol w="970323">
                  <a:extLst>
                    <a:ext uri="{9D8B030D-6E8A-4147-A177-3AD203B41FA5}">
                      <a16:colId xmlns:a16="http://schemas.microsoft.com/office/drawing/2014/main" val="1129744992"/>
                    </a:ext>
                  </a:extLst>
                </a:gridCol>
                <a:gridCol w="619418">
                  <a:extLst>
                    <a:ext uri="{9D8B030D-6E8A-4147-A177-3AD203B41FA5}">
                      <a16:colId xmlns:a16="http://schemas.microsoft.com/office/drawing/2014/main" val="3702628732"/>
                    </a:ext>
                  </a:extLst>
                </a:gridCol>
              </a:tblGrid>
              <a:tr h="805540">
                <a:tc>
                  <a:txBody>
                    <a:bodyPr/>
                    <a:lstStyle/>
                    <a:p>
                      <a:pPr algn="ctr">
                        <a:spcAft>
                          <a:spcPts val="0"/>
                        </a:spcAft>
                      </a:pPr>
                      <a:r>
                        <a:rPr lang="es-EC" sz="1000" dirty="0">
                          <a:effectLst/>
                        </a:rPr>
                        <a:t>Ensayo</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Parámetros</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Tiempo de simulación [s]</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Tiempo real [s]</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Temperatura de la herramienta [ºC]</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Rebaba</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extLst>
                  <a:ext uri="{0D108BD9-81ED-4DB2-BD59-A6C34878D82A}">
                    <a16:rowId xmlns:a16="http://schemas.microsoft.com/office/drawing/2014/main" val="2854401690"/>
                  </a:ext>
                </a:extLst>
              </a:tr>
              <a:tr h="200940">
                <a:tc>
                  <a:txBody>
                    <a:bodyPr/>
                    <a:lstStyle/>
                    <a:p>
                      <a:pPr algn="ctr">
                        <a:spcAft>
                          <a:spcPts val="0"/>
                        </a:spcAft>
                      </a:pPr>
                      <a:r>
                        <a:rPr lang="es-EC" sz="1000">
                          <a:effectLst/>
                        </a:rPr>
                        <a:t>T1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A2B1C1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19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28.0</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No</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extLst>
                  <a:ext uri="{0D108BD9-81ED-4DB2-BD59-A6C34878D82A}">
                    <a16:rowId xmlns:a16="http://schemas.microsoft.com/office/drawing/2014/main" val="213245084"/>
                  </a:ext>
                </a:extLst>
              </a:tr>
              <a:tr h="189086">
                <a:tc>
                  <a:txBody>
                    <a:bodyPr/>
                    <a:lstStyle/>
                    <a:p>
                      <a:pPr algn="ctr">
                        <a:spcAft>
                          <a:spcPts val="0"/>
                        </a:spcAft>
                      </a:pPr>
                      <a:r>
                        <a:rPr lang="es-EC" sz="1000">
                          <a:effectLst/>
                        </a:rPr>
                        <a:t>T2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A2B1C2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16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27.8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No</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extLst>
                  <a:ext uri="{0D108BD9-81ED-4DB2-BD59-A6C34878D82A}">
                    <a16:rowId xmlns:a16="http://schemas.microsoft.com/office/drawing/2014/main" val="3649969818"/>
                  </a:ext>
                </a:extLst>
              </a:tr>
              <a:tr h="200940">
                <a:tc>
                  <a:txBody>
                    <a:bodyPr/>
                    <a:lstStyle/>
                    <a:p>
                      <a:pPr algn="ctr">
                        <a:spcAft>
                          <a:spcPts val="0"/>
                        </a:spcAft>
                      </a:pPr>
                      <a:r>
                        <a:rPr lang="es-EC" sz="1000">
                          <a:effectLst/>
                        </a:rPr>
                        <a:t>T3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A2B1C3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13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19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27.7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No</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extLst>
                  <a:ext uri="{0D108BD9-81ED-4DB2-BD59-A6C34878D82A}">
                    <a16:rowId xmlns:a16="http://schemas.microsoft.com/office/drawing/2014/main" val="51394665"/>
                  </a:ext>
                </a:extLst>
              </a:tr>
              <a:tr h="200940">
                <a:tc>
                  <a:txBody>
                    <a:bodyPr/>
                    <a:lstStyle/>
                    <a:p>
                      <a:pPr algn="ctr">
                        <a:spcAft>
                          <a:spcPts val="0"/>
                        </a:spcAft>
                      </a:pPr>
                      <a:r>
                        <a:rPr lang="es-EC" sz="1000">
                          <a:effectLst/>
                        </a:rPr>
                        <a:t>T4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A2B2C1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17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27.5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No</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extLst>
                  <a:ext uri="{0D108BD9-81ED-4DB2-BD59-A6C34878D82A}">
                    <a16:rowId xmlns:a16="http://schemas.microsoft.com/office/drawing/2014/main" val="613301401"/>
                  </a:ext>
                </a:extLst>
              </a:tr>
              <a:tr h="189086">
                <a:tc>
                  <a:txBody>
                    <a:bodyPr/>
                    <a:lstStyle/>
                    <a:p>
                      <a:pPr algn="ctr">
                        <a:spcAft>
                          <a:spcPts val="0"/>
                        </a:spcAft>
                      </a:pPr>
                      <a:r>
                        <a:rPr lang="es-EC" sz="1000">
                          <a:effectLst/>
                        </a:rPr>
                        <a:t>T5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A2B2C2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14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18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27.2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No</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extLst>
                  <a:ext uri="{0D108BD9-81ED-4DB2-BD59-A6C34878D82A}">
                    <a16:rowId xmlns:a16="http://schemas.microsoft.com/office/drawing/2014/main" val="408115396"/>
                  </a:ext>
                </a:extLst>
              </a:tr>
              <a:tr h="200940">
                <a:tc>
                  <a:txBody>
                    <a:bodyPr/>
                    <a:lstStyle/>
                    <a:p>
                      <a:pPr algn="ctr">
                        <a:spcAft>
                          <a:spcPts val="0"/>
                        </a:spcAft>
                      </a:pPr>
                      <a:r>
                        <a:rPr lang="es-EC" sz="1000">
                          <a:effectLst/>
                        </a:rPr>
                        <a:t>T6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A2B2C3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12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17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26.4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No</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extLst>
                  <a:ext uri="{0D108BD9-81ED-4DB2-BD59-A6C34878D82A}">
                    <a16:rowId xmlns:a16="http://schemas.microsoft.com/office/drawing/2014/main" val="1894221006"/>
                  </a:ext>
                </a:extLst>
              </a:tr>
              <a:tr h="200940">
                <a:tc>
                  <a:txBody>
                    <a:bodyPr/>
                    <a:lstStyle/>
                    <a:p>
                      <a:pPr algn="ctr">
                        <a:spcAft>
                          <a:spcPts val="0"/>
                        </a:spcAft>
                      </a:pPr>
                      <a:r>
                        <a:rPr lang="es-EC" sz="1000">
                          <a:effectLst/>
                        </a:rPr>
                        <a:t>T7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A2B3C1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15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17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25.7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No</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extLst>
                  <a:ext uri="{0D108BD9-81ED-4DB2-BD59-A6C34878D82A}">
                    <a16:rowId xmlns:a16="http://schemas.microsoft.com/office/drawing/2014/main" val="2272561899"/>
                  </a:ext>
                </a:extLst>
              </a:tr>
              <a:tr h="189086">
                <a:tc>
                  <a:txBody>
                    <a:bodyPr/>
                    <a:lstStyle/>
                    <a:p>
                      <a:pPr algn="ctr">
                        <a:spcAft>
                          <a:spcPts val="0"/>
                        </a:spcAft>
                      </a:pPr>
                      <a:r>
                        <a:rPr lang="es-EC" sz="1000">
                          <a:effectLst/>
                        </a:rPr>
                        <a:t>T8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A2B3C2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12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15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25.7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No</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extLst>
                  <a:ext uri="{0D108BD9-81ED-4DB2-BD59-A6C34878D82A}">
                    <a16:rowId xmlns:a16="http://schemas.microsoft.com/office/drawing/2014/main" val="1597178032"/>
                  </a:ext>
                </a:extLst>
              </a:tr>
              <a:tr h="200940">
                <a:tc>
                  <a:txBody>
                    <a:bodyPr/>
                    <a:lstStyle/>
                    <a:p>
                      <a:pPr algn="ctr">
                        <a:spcAft>
                          <a:spcPts val="0"/>
                        </a:spcAft>
                      </a:pPr>
                      <a:r>
                        <a:rPr lang="es-EC" sz="1000">
                          <a:effectLst/>
                        </a:rPr>
                        <a:t>T9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A2B3C3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a:effectLst/>
                        </a:rPr>
                        <a:t>11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dirty="0">
                          <a:solidFill>
                            <a:srgbClr val="FF0000"/>
                          </a:solidFill>
                          <a:effectLst/>
                        </a:rPr>
                        <a:t>14</a:t>
                      </a:r>
                      <a:endParaRPr lang="es-EC"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dirty="0">
                          <a:solidFill>
                            <a:srgbClr val="FF0000"/>
                          </a:solidFill>
                          <a:effectLst/>
                        </a:rPr>
                        <a:t>25.3</a:t>
                      </a:r>
                      <a:endParaRPr lang="es-EC"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tc>
                  <a:txBody>
                    <a:bodyPr/>
                    <a:lstStyle/>
                    <a:p>
                      <a:pPr algn="ctr">
                        <a:spcAft>
                          <a:spcPts val="0"/>
                        </a:spcAft>
                      </a:pPr>
                      <a:r>
                        <a:rPr lang="es-EC" sz="1000" dirty="0">
                          <a:effectLst/>
                        </a:rPr>
                        <a:t>No</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016" marR="64016" marT="0" marB="0"/>
                </a:tc>
                <a:extLst>
                  <a:ext uri="{0D108BD9-81ED-4DB2-BD59-A6C34878D82A}">
                    <a16:rowId xmlns:a16="http://schemas.microsoft.com/office/drawing/2014/main" val="1914378645"/>
                  </a:ext>
                </a:extLst>
              </a:tr>
            </a:tbl>
          </a:graphicData>
        </a:graphic>
      </p:graphicFrame>
    </p:spTree>
    <p:extLst>
      <p:ext uri="{BB962C8B-B14F-4D97-AF65-F5344CB8AC3E}">
        <p14:creationId xmlns:p14="http://schemas.microsoft.com/office/powerpoint/2010/main" val="125923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a:xfrm>
            <a:off x="0" y="237697"/>
            <a:ext cx="9601200" cy="838200"/>
          </a:xfrm>
        </p:spPr>
        <p:txBody>
          <a:bodyPr>
            <a:normAutofit fontScale="90000"/>
          </a:bodyPr>
          <a:lstStyle/>
          <a:p>
            <a:r>
              <a:rPr lang="es-EC" dirty="0"/>
              <a:t>Resultados por tiempo de mecanizado Covencional</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
        <p:nvSpPr>
          <p:cNvPr id="9" name="Rectangle 7">
            <a:extLst>
              <a:ext uri="{FF2B5EF4-FFF2-40B4-BE49-F238E27FC236}">
                <a16:creationId xmlns:a16="http://schemas.microsoft.com/office/drawing/2014/main" id="{3B230423-568A-4E47-94B0-29903204B129}"/>
              </a:ext>
            </a:extLst>
          </p:cNvPr>
          <p:cNvSpPr/>
          <p:nvPr/>
        </p:nvSpPr>
        <p:spPr>
          <a:xfrm>
            <a:off x="905667" y="1339861"/>
            <a:ext cx="4037737" cy="461665"/>
          </a:xfrm>
          <a:prstGeom prst="rect">
            <a:avLst/>
          </a:prstGeom>
        </p:spPr>
        <p:txBody>
          <a:bodyPr wrap="square">
            <a:spAutoFit/>
          </a:bodyPr>
          <a:lstStyle/>
          <a:p>
            <a:r>
              <a:rPr lang="es-EC"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Tabla 11</a:t>
            </a:r>
            <a:b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Comparación Tiempo de mecanizado real y de simulación</a:t>
            </a:r>
            <a:endParaRPr lang="es-MX" sz="12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0" name="Tabla 9">
            <a:extLst>
              <a:ext uri="{FF2B5EF4-FFF2-40B4-BE49-F238E27FC236}">
                <a16:creationId xmlns:a16="http://schemas.microsoft.com/office/drawing/2014/main" id="{4ED6CB1F-138A-9B45-AC8A-C5ACAB0B271D}"/>
              </a:ext>
            </a:extLst>
          </p:cNvPr>
          <p:cNvGraphicFramePr>
            <a:graphicFrameLocks noGrp="1"/>
          </p:cNvGraphicFramePr>
          <p:nvPr>
            <p:extLst>
              <p:ext uri="{D42A27DB-BD31-4B8C-83A1-F6EECF244321}">
                <p14:modId xmlns:p14="http://schemas.microsoft.com/office/powerpoint/2010/main" val="2844882800"/>
              </p:ext>
            </p:extLst>
          </p:nvPr>
        </p:nvGraphicFramePr>
        <p:xfrm>
          <a:off x="229596" y="1900651"/>
          <a:ext cx="5389880" cy="3209930"/>
        </p:xfrm>
        <a:graphic>
          <a:graphicData uri="http://schemas.openxmlformats.org/drawingml/2006/table">
            <a:tbl>
              <a:tblPr firstRow="1" firstCol="1" bandRow="1">
                <a:tableStyleId>{5C22544A-7EE6-4342-B048-85BDC9FD1C3A}</a:tableStyleId>
              </a:tblPr>
              <a:tblGrid>
                <a:gridCol w="900430">
                  <a:extLst>
                    <a:ext uri="{9D8B030D-6E8A-4147-A177-3AD203B41FA5}">
                      <a16:colId xmlns:a16="http://schemas.microsoft.com/office/drawing/2014/main" val="3362142116"/>
                    </a:ext>
                  </a:extLst>
                </a:gridCol>
                <a:gridCol w="1256665">
                  <a:extLst>
                    <a:ext uri="{9D8B030D-6E8A-4147-A177-3AD203B41FA5}">
                      <a16:colId xmlns:a16="http://schemas.microsoft.com/office/drawing/2014/main" val="3059131664"/>
                    </a:ext>
                  </a:extLst>
                </a:gridCol>
                <a:gridCol w="1173480">
                  <a:extLst>
                    <a:ext uri="{9D8B030D-6E8A-4147-A177-3AD203B41FA5}">
                      <a16:colId xmlns:a16="http://schemas.microsoft.com/office/drawing/2014/main" val="3183110791"/>
                    </a:ext>
                  </a:extLst>
                </a:gridCol>
                <a:gridCol w="1076325">
                  <a:extLst>
                    <a:ext uri="{9D8B030D-6E8A-4147-A177-3AD203B41FA5}">
                      <a16:colId xmlns:a16="http://schemas.microsoft.com/office/drawing/2014/main" val="55200464"/>
                    </a:ext>
                  </a:extLst>
                </a:gridCol>
                <a:gridCol w="982980">
                  <a:extLst>
                    <a:ext uri="{9D8B030D-6E8A-4147-A177-3AD203B41FA5}">
                      <a16:colId xmlns:a16="http://schemas.microsoft.com/office/drawing/2014/main" val="3296742906"/>
                    </a:ext>
                  </a:extLst>
                </a:gridCol>
              </a:tblGrid>
              <a:tr h="0">
                <a:tc>
                  <a:txBody>
                    <a:bodyPr/>
                    <a:lstStyle/>
                    <a:p>
                      <a:pPr algn="ctr">
                        <a:lnSpc>
                          <a:spcPct val="200000"/>
                        </a:lnSpc>
                        <a:spcAft>
                          <a:spcPts val="0"/>
                        </a:spcAft>
                      </a:pPr>
                      <a:r>
                        <a:rPr lang="es-ES_tradnl" sz="1100" dirty="0">
                          <a:effectLst/>
                        </a:rPr>
                        <a:t>Ensayo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S_tradnl" sz="1100">
                          <a:effectLst/>
                        </a:rPr>
                        <a:t>Parámetros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S_tradnl" sz="1100">
                          <a:effectLst/>
                        </a:rPr>
                        <a:t>Tiempo de mecanizado [s]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S_tradnl" sz="1100" dirty="0">
                          <a:effectLst/>
                        </a:rPr>
                        <a:t>Tiempo de simulación [s]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S_tradnl" sz="1100">
                          <a:effectLst/>
                        </a:rPr>
                        <a:t>% Error</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2818548"/>
                  </a:ext>
                </a:extLst>
              </a:tr>
              <a:tr h="0">
                <a:tc>
                  <a:txBody>
                    <a:bodyPr/>
                    <a:lstStyle/>
                    <a:p>
                      <a:pPr algn="ctr">
                        <a:lnSpc>
                          <a:spcPct val="200000"/>
                        </a:lnSpc>
                        <a:spcAft>
                          <a:spcPts val="0"/>
                        </a:spcAft>
                      </a:pPr>
                      <a:r>
                        <a:rPr lang="es-ES_tradnl" sz="1100">
                          <a:effectLst/>
                        </a:rPr>
                        <a:t>C1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A1B1C1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217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215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0.93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4675841"/>
                  </a:ext>
                </a:extLst>
              </a:tr>
              <a:tr h="0">
                <a:tc>
                  <a:txBody>
                    <a:bodyPr/>
                    <a:lstStyle/>
                    <a:p>
                      <a:pPr algn="ctr">
                        <a:lnSpc>
                          <a:spcPct val="200000"/>
                        </a:lnSpc>
                        <a:spcAft>
                          <a:spcPts val="0"/>
                        </a:spcAft>
                      </a:pPr>
                      <a:r>
                        <a:rPr lang="es-ES_tradnl" sz="1100">
                          <a:effectLst/>
                        </a:rPr>
                        <a:t>C2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A1B1C2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213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211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0.95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68671492"/>
                  </a:ext>
                </a:extLst>
              </a:tr>
              <a:tr h="0">
                <a:tc>
                  <a:txBody>
                    <a:bodyPr/>
                    <a:lstStyle/>
                    <a:p>
                      <a:pPr algn="ctr">
                        <a:lnSpc>
                          <a:spcPct val="200000"/>
                        </a:lnSpc>
                        <a:spcAft>
                          <a:spcPts val="0"/>
                        </a:spcAft>
                      </a:pPr>
                      <a:r>
                        <a:rPr lang="es-ES_tradnl" sz="1100">
                          <a:effectLst/>
                        </a:rPr>
                        <a:t>C3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A1B1C3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212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209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1.44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328940"/>
                  </a:ext>
                </a:extLst>
              </a:tr>
              <a:tr h="0">
                <a:tc>
                  <a:txBody>
                    <a:bodyPr/>
                    <a:lstStyle/>
                    <a:p>
                      <a:pPr algn="ctr">
                        <a:lnSpc>
                          <a:spcPct val="200000"/>
                        </a:lnSpc>
                        <a:spcAft>
                          <a:spcPts val="0"/>
                        </a:spcAft>
                      </a:pPr>
                      <a:r>
                        <a:rPr lang="es-ES_tradnl" sz="1100">
                          <a:effectLst/>
                        </a:rPr>
                        <a:t>C4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A1B2C1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213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212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0.47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36511921"/>
                  </a:ext>
                </a:extLst>
              </a:tr>
              <a:tr h="0">
                <a:tc>
                  <a:txBody>
                    <a:bodyPr/>
                    <a:lstStyle/>
                    <a:p>
                      <a:pPr algn="ctr">
                        <a:lnSpc>
                          <a:spcPct val="200000"/>
                        </a:lnSpc>
                        <a:spcAft>
                          <a:spcPts val="0"/>
                        </a:spcAft>
                      </a:pPr>
                      <a:r>
                        <a:rPr lang="es-ES_tradnl" sz="1100">
                          <a:effectLst/>
                        </a:rPr>
                        <a:t>C5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A1B2C2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210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209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0.48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74264014"/>
                  </a:ext>
                </a:extLst>
              </a:tr>
              <a:tr h="0">
                <a:tc>
                  <a:txBody>
                    <a:bodyPr/>
                    <a:lstStyle/>
                    <a:p>
                      <a:pPr algn="ctr">
                        <a:lnSpc>
                          <a:spcPct val="200000"/>
                        </a:lnSpc>
                        <a:spcAft>
                          <a:spcPts val="0"/>
                        </a:spcAft>
                      </a:pPr>
                      <a:r>
                        <a:rPr lang="es-ES_tradnl" sz="1100">
                          <a:effectLst/>
                        </a:rPr>
                        <a:t>C6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A1B2C3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208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206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0.97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2641803"/>
                  </a:ext>
                </a:extLst>
              </a:tr>
              <a:tr h="0">
                <a:tc>
                  <a:txBody>
                    <a:bodyPr/>
                    <a:lstStyle/>
                    <a:p>
                      <a:pPr algn="ctr">
                        <a:lnSpc>
                          <a:spcPct val="200000"/>
                        </a:lnSpc>
                        <a:spcAft>
                          <a:spcPts val="0"/>
                        </a:spcAft>
                      </a:pPr>
                      <a:r>
                        <a:rPr lang="es-ES_tradnl" sz="1100">
                          <a:effectLst/>
                        </a:rPr>
                        <a:t>C7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A1B3C1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212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210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0.95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46701751"/>
                  </a:ext>
                </a:extLst>
              </a:tr>
              <a:tr h="0">
                <a:tc>
                  <a:txBody>
                    <a:bodyPr/>
                    <a:lstStyle/>
                    <a:p>
                      <a:pPr algn="ctr">
                        <a:lnSpc>
                          <a:spcPct val="200000"/>
                        </a:lnSpc>
                        <a:spcAft>
                          <a:spcPts val="0"/>
                        </a:spcAft>
                      </a:pPr>
                      <a:r>
                        <a:rPr lang="es-ES_tradnl" sz="1100">
                          <a:effectLst/>
                        </a:rPr>
                        <a:t>C8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A1B3C2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209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207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0.97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19089760"/>
                  </a:ext>
                </a:extLst>
              </a:tr>
              <a:tr h="0">
                <a:tc>
                  <a:txBody>
                    <a:bodyPr/>
                    <a:lstStyle/>
                    <a:p>
                      <a:pPr algn="ctr">
                        <a:lnSpc>
                          <a:spcPct val="200000"/>
                        </a:lnSpc>
                        <a:spcAft>
                          <a:spcPts val="0"/>
                        </a:spcAft>
                      </a:pPr>
                      <a:r>
                        <a:rPr lang="es-ES_tradnl" sz="1100">
                          <a:effectLst/>
                        </a:rPr>
                        <a:t>C9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A1B3C3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dirty="0">
                          <a:effectLst/>
                        </a:rPr>
                        <a:t>208</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205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dirty="0">
                          <a:effectLst/>
                        </a:rPr>
                        <a:t>1.46</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8829644"/>
                  </a:ext>
                </a:extLst>
              </a:tr>
            </a:tbl>
          </a:graphicData>
        </a:graphic>
      </p:graphicFrame>
      <p:graphicFrame>
        <p:nvGraphicFramePr>
          <p:cNvPr id="13" name="Gráfico 12">
            <a:extLst>
              <a:ext uri="{FF2B5EF4-FFF2-40B4-BE49-F238E27FC236}">
                <a16:creationId xmlns:a16="http://schemas.microsoft.com/office/drawing/2014/main" id="{79B5A6B6-A0B4-BD49-AD03-69BB77FA86EC}"/>
              </a:ext>
            </a:extLst>
          </p:cNvPr>
          <p:cNvGraphicFramePr/>
          <p:nvPr>
            <p:extLst>
              <p:ext uri="{D42A27DB-BD31-4B8C-83A1-F6EECF244321}">
                <p14:modId xmlns:p14="http://schemas.microsoft.com/office/powerpoint/2010/main" val="555593317"/>
              </p:ext>
            </p:extLst>
          </p:nvPr>
        </p:nvGraphicFramePr>
        <p:xfrm>
          <a:off x="6097486" y="1719115"/>
          <a:ext cx="5824437" cy="3080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464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
        <p:nvSpPr>
          <p:cNvPr id="6" name="Title 1">
            <a:extLst>
              <a:ext uri="{FF2B5EF4-FFF2-40B4-BE49-F238E27FC236}">
                <a16:creationId xmlns:a16="http://schemas.microsoft.com/office/drawing/2014/main" id="{7F57C708-EA85-4A3D-A284-AFF646668672}"/>
              </a:ext>
            </a:extLst>
          </p:cNvPr>
          <p:cNvSpPr txBox="1">
            <a:spLocks/>
          </p:cNvSpPr>
          <p:nvPr/>
        </p:nvSpPr>
        <p:spPr>
          <a:xfrm>
            <a:off x="83976" y="309689"/>
            <a:ext cx="9601200" cy="1124309"/>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dirty="0">
                <a:solidFill>
                  <a:schemeClr val="tx1"/>
                </a:solidFill>
              </a:rPr>
              <a:t>Resultados por tiempo de mecanizado trocoidal</a:t>
            </a:r>
            <a:endParaRPr lang="es-MX" dirty="0">
              <a:solidFill>
                <a:schemeClr val="tx1"/>
              </a:solidFill>
            </a:endParaRPr>
          </a:p>
        </p:txBody>
      </p:sp>
      <p:sp>
        <p:nvSpPr>
          <p:cNvPr id="9" name="Rectangle 7">
            <a:extLst>
              <a:ext uri="{FF2B5EF4-FFF2-40B4-BE49-F238E27FC236}">
                <a16:creationId xmlns:a16="http://schemas.microsoft.com/office/drawing/2014/main" id="{63CF089F-8C66-40C3-96A9-F9BA68E0B147}"/>
              </a:ext>
            </a:extLst>
          </p:cNvPr>
          <p:cNvSpPr/>
          <p:nvPr/>
        </p:nvSpPr>
        <p:spPr>
          <a:xfrm>
            <a:off x="782260" y="1369040"/>
            <a:ext cx="3755015" cy="461665"/>
          </a:xfrm>
          <a:prstGeom prst="rect">
            <a:avLst/>
          </a:prstGeom>
        </p:spPr>
        <p:txBody>
          <a:bodyPr wrap="square">
            <a:spAutoFit/>
          </a:bodyPr>
          <a:lstStyle/>
          <a:p>
            <a:r>
              <a:rPr lang="es-EC"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Tabla 12</a:t>
            </a:r>
            <a:b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Comparación Tiempo de mecanizado real y de simulación</a:t>
            </a:r>
            <a:endParaRPr lang="es-MX" sz="12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Tabla 1">
            <a:extLst>
              <a:ext uri="{FF2B5EF4-FFF2-40B4-BE49-F238E27FC236}">
                <a16:creationId xmlns:a16="http://schemas.microsoft.com/office/drawing/2014/main" id="{35EE7298-5870-3D41-8138-9B881C7334ED}"/>
              </a:ext>
            </a:extLst>
          </p:cNvPr>
          <p:cNvGraphicFramePr>
            <a:graphicFrameLocks noGrp="1"/>
          </p:cNvGraphicFramePr>
          <p:nvPr>
            <p:extLst>
              <p:ext uri="{D42A27DB-BD31-4B8C-83A1-F6EECF244321}">
                <p14:modId xmlns:p14="http://schemas.microsoft.com/office/powerpoint/2010/main" val="500553852"/>
              </p:ext>
            </p:extLst>
          </p:nvPr>
        </p:nvGraphicFramePr>
        <p:xfrm>
          <a:off x="252746" y="1950715"/>
          <a:ext cx="5389880" cy="3209930"/>
        </p:xfrm>
        <a:graphic>
          <a:graphicData uri="http://schemas.openxmlformats.org/drawingml/2006/table">
            <a:tbl>
              <a:tblPr firstRow="1" firstCol="1" bandRow="1">
                <a:tableStyleId>{5C22544A-7EE6-4342-B048-85BDC9FD1C3A}</a:tableStyleId>
              </a:tblPr>
              <a:tblGrid>
                <a:gridCol w="900430">
                  <a:extLst>
                    <a:ext uri="{9D8B030D-6E8A-4147-A177-3AD203B41FA5}">
                      <a16:colId xmlns:a16="http://schemas.microsoft.com/office/drawing/2014/main" val="4187315426"/>
                    </a:ext>
                  </a:extLst>
                </a:gridCol>
                <a:gridCol w="1076325">
                  <a:extLst>
                    <a:ext uri="{9D8B030D-6E8A-4147-A177-3AD203B41FA5}">
                      <a16:colId xmlns:a16="http://schemas.microsoft.com/office/drawing/2014/main" val="2393655401"/>
                    </a:ext>
                  </a:extLst>
                </a:gridCol>
                <a:gridCol w="1255395">
                  <a:extLst>
                    <a:ext uri="{9D8B030D-6E8A-4147-A177-3AD203B41FA5}">
                      <a16:colId xmlns:a16="http://schemas.microsoft.com/office/drawing/2014/main" val="344979042"/>
                    </a:ext>
                  </a:extLst>
                </a:gridCol>
                <a:gridCol w="1078865">
                  <a:extLst>
                    <a:ext uri="{9D8B030D-6E8A-4147-A177-3AD203B41FA5}">
                      <a16:colId xmlns:a16="http://schemas.microsoft.com/office/drawing/2014/main" val="3127854629"/>
                    </a:ext>
                  </a:extLst>
                </a:gridCol>
                <a:gridCol w="1078865">
                  <a:extLst>
                    <a:ext uri="{9D8B030D-6E8A-4147-A177-3AD203B41FA5}">
                      <a16:colId xmlns:a16="http://schemas.microsoft.com/office/drawing/2014/main" val="2810121627"/>
                    </a:ext>
                  </a:extLst>
                </a:gridCol>
              </a:tblGrid>
              <a:tr h="0">
                <a:tc>
                  <a:txBody>
                    <a:bodyPr/>
                    <a:lstStyle/>
                    <a:p>
                      <a:pPr algn="ctr">
                        <a:lnSpc>
                          <a:spcPct val="200000"/>
                        </a:lnSpc>
                        <a:spcAft>
                          <a:spcPts val="0"/>
                        </a:spcAft>
                      </a:pPr>
                      <a:r>
                        <a:rPr lang="es-ES_tradnl" sz="1100" dirty="0">
                          <a:effectLst/>
                        </a:rPr>
                        <a:t>Ensayo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Parámetros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Tiempo de mecanizado [s]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Tiempo de simulación [s]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 Error</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7816962"/>
                  </a:ext>
                </a:extLst>
              </a:tr>
              <a:tr h="0">
                <a:tc>
                  <a:txBody>
                    <a:bodyPr/>
                    <a:lstStyle/>
                    <a:p>
                      <a:pPr algn="ctr">
                        <a:lnSpc>
                          <a:spcPct val="200000"/>
                        </a:lnSpc>
                        <a:spcAft>
                          <a:spcPts val="0"/>
                        </a:spcAft>
                      </a:pPr>
                      <a:r>
                        <a:rPr lang="es-ES_tradnl" sz="1100">
                          <a:effectLst/>
                        </a:rPr>
                        <a:t>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A2B1C1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19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31.58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58384505"/>
                  </a:ext>
                </a:extLst>
              </a:tr>
              <a:tr h="0">
                <a:tc>
                  <a:txBody>
                    <a:bodyPr/>
                    <a:lstStyle/>
                    <a:p>
                      <a:pPr algn="ctr">
                        <a:lnSpc>
                          <a:spcPct val="200000"/>
                        </a:lnSpc>
                        <a:spcAft>
                          <a:spcPts val="0"/>
                        </a:spcAft>
                      </a:pPr>
                      <a:r>
                        <a:rPr lang="es-ES_tradnl" sz="1100">
                          <a:effectLst/>
                        </a:rPr>
                        <a:t>T2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A2B1C2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22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16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37.50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69497336"/>
                  </a:ext>
                </a:extLst>
              </a:tr>
              <a:tr h="0">
                <a:tc>
                  <a:txBody>
                    <a:bodyPr/>
                    <a:lstStyle/>
                    <a:p>
                      <a:pPr algn="ctr">
                        <a:lnSpc>
                          <a:spcPct val="200000"/>
                        </a:lnSpc>
                        <a:spcAft>
                          <a:spcPts val="0"/>
                        </a:spcAft>
                      </a:pPr>
                      <a:r>
                        <a:rPr lang="es-ES_tradnl" sz="1100">
                          <a:effectLst/>
                        </a:rPr>
                        <a:t>T3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A2B1C3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19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13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46.15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42587567"/>
                  </a:ext>
                </a:extLst>
              </a:tr>
              <a:tr h="0">
                <a:tc>
                  <a:txBody>
                    <a:bodyPr/>
                    <a:lstStyle/>
                    <a:p>
                      <a:pPr algn="ctr">
                        <a:lnSpc>
                          <a:spcPct val="200000"/>
                        </a:lnSpc>
                        <a:spcAft>
                          <a:spcPts val="0"/>
                        </a:spcAft>
                      </a:pPr>
                      <a:r>
                        <a:rPr lang="es-ES_tradnl" sz="1100">
                          <a:effectLst/>
                        </a:rPr>
                        <a:t>T4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A2B2C1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23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17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35.29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27925899"/>
                  </a:ext>
                </a:extLst>
              </a:tr>
              <a:tr h="0">
                <a:tc>
                  <a:txBody>
                    <a:bodyPr/>
                    <a:lstStyle/>
                    <a:p>
                      <a:pPr algn="ctr">
                        <a:lnSpc>
                          <a:spcPct val="200000"/>
                        </a:lnSpc>
                        <a:spcAft>
                          <a:spcPts val="0"/>
                        </a:spcAft>
                      </a:pPr>
                      <a:r>
                        <a:rPr lang="es-ES_tradnl" sz="1100">
                          <a:effectLst/>
                        </a:rPr>
                        <a:t>T5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A2B2C2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18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14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28.57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1688867"/>
                  </a:ext>
                </a:extLst>
              </a:tr>
              <a:tr h="0">
                <a:tc>
                  <a:txBody>
                    <a:bodyPr/>
                    <a:lstStyle/>
                    <a:p>
                      <a:pPr algn="ctr">
                        <a:lnSpc>
                          <a:spcPct val="200000"/>
                        </a:lnSpc>
                        <a:spcAft>
                          <a:spcPts val="0"/>
                        </a:spcAft>
                      </a:pPr>
                      <a:r>
                        <a:rPr lang="es-ES_tradnl" sz="1100">
                          <a:effectLst/>
                        </a:rPr>
                        <a:t>T6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A2B2C3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17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12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41.67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92008448"/>
                  </a:ext>
                </a:extLst>
              </a:tr>
              <a:tr h="0">
                <a:tc>
                  <a:txBody>
                    <a:bodyPr/>
                    <a:lstStyle/>
                    <a:p>
                      <a:pPr algn="ctr">
                        <a:lnSpc>
                          <a:spcPct val="200000"/>
                        </a:lnSpc>
                        <a:spcAft>
                          <a:spcPts val="0"/>
                        </a:spcAft>
                      </a:pPr>
                      <a:r>
                        <a:rPr lang="es-ES_tradnl" sz="1100">
                          <a:effectLst/>
                        </a:rPr>
                        <a:t>T7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A2B3C1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17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15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13.33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7583524"/>
                  </a:ext>
                </a:extLst>
              </a:tr>
              <a:tr h="0">
                <a:tc>
                  <a:txBody>
                    <a:bodyPr/>
                    <a:lstStyle/>
                    <a:p>
                      <a:pPr algn="ctr">
                        <a:lnSpc>
                          <a:spcPct val="200000"/>
                        </a:lnSpc>
                        <a:spcAft>
                          <a:spcPts val="0"/>
                        </a:spcAft>
                      </a:pPr>
                      <a:r>
                        <a:rPr lang="es-ES_tradnl" sz="1100">
                          <a:effectLst/>
                        </a:rPr>
                        <a:t>T8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A2B3C2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15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12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25.00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98000952"/>
                  </a:ext>
                </a:extLst>
              </a:tr>
              <a:tr h="0">
                <a:tc>
                  <a:txBody>
                    <a:bodyPr/>
                    <a:lstStyle/>
                    <a:p>
                      <a:pPr algn="ctr">
                        <a:lnSpc>
                          <a:spcPct val="200000"/>
                        </a:lnSpc>
                        <a:spcAft>
                          <a:spcPts val="0"/>
                        </a:spcAft>
                      </a:pPr>
                      <a:r>
                        <a:rPr lang="es-ES_tradnl" sz="1100">
                          <a:effectLst/>
                        </a:rPr>
                        <a:t>T9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100">
                          <a:effectLst/>
                        </a:rPr>
                        <a:t>A2B3C3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14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11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dirty="0">
                          <a:effectLst/>
                        </a:rPr>
                        <a:t>27.27</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2849895"/>
                  </a:ext>
                </a:extLst>
              </a:tr>
            </a:tbl>
          </a:graphicData>
        </a:graphic>
      </p:graphicFrame>
      <p:graphicFrame>
        <p:nvGraphicFramePr>
          <p:cNvPr id="10" name="Gráfico 9">
            <a:extLst>
              <a:ext uri="{FF2B5EF4-FFF2-40B4-BE49-F238E27FC236}">
                <a16:creationId xmlns:a16="http://schemas.microsoft.com/office/drawing/2014/main" id="{63294016-2F45-8349-BB16-7AA2889FF98A}"/>
              </a:ext>
            </a:extLst>
          </p:cNvPr>
          <p:cNvGraphicFramePr/>
          <p:nvPr>
            <p:extLst>
              <p:ext uri="{D42A27DB-BD31-4B8C-83A1-F6EECF244321}">
                <p14:modId xmlns:p14="http://schemas.microsoft.com/office/powerpoint/2010/main" val="3438324922"/>
              </p:ext>
            </p:extLst>
          </p:nvPr>
        </p:nvGraphicFramePr>
        <p:xfrm>
          <a:off x="6356431" y="1950715"/>
          <a:ext cx="5310850" cy="32099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8126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a:xfrm>
            <a:off x="1371600" y="685800"/>
            <a:ext cx="9601200" cy="723149"/>
          </a:xfrm>
        </p:spPr>
        <p:txBody>
          <a:bodyPr/>
          <a:lstStyle/>
          <a:p>
            <a:r>
              <a:rPr lang="es-EC" dirty="0"/>
              <a:t>Comparación de tiempos EMC - EMT</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
        <p:nvSpPr>
          <p:cNvPr id="8" name="Rectangle 7">
            <a:extLst>
              <a:ext uri="{FF2B5EF4-FFF2-40B4-BE49-F238E27FC236}">
                <a16:creationId xmlns:a16="http://schemas.microsoft.com/office/drawing/2014/main" id="{B0ED1617-87DB-4198-AA24-C56E33734DE2}"/>
              </a:ext>
            </a:extLst>
          </p:cNvPr>
          <p:cNvSpPr/>
          <p:nvPr/>
        </p:nvSpPr>
        <p:spPr>
          <a:xfrm>
            <a:off x="7739233" y="1496203"/>
            <a:ext cx="3300430" cy="461665"/>
          </a:xfrm>
          <a:prstGeom prst="rect">
            <a:avLst/>
          </a:prstGeom>
        </p:spPr>
        <p:txBody>
          <a:bodyPr wrap="square">
            <a:spAutoFit/>
          </a:bodyPr>
          <a:lstStyle/>
          <a:p>
            <a:r>
              <a:rPr lang="es-EC"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Tabla 13</a:t>
            </a:r>
            <a:b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Comparación Tiempo Real EMC- EM</a:t>
            </a:r>
            <a:r>
              <a:rPr lang="es-MX" sz="1200" i="1"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T</a:t>
            </a:r>
            <a:endPar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Gráfico 8">
            <a:extLst>
              <a:ext uri="{FF2B5EF4-FFF2-40B4-BE49-F238E27FC236}">
                <a16:creationId xmlns:a16="http://schemas.microsoft.com/office/drawing/2014/main" id="{7E00F348-3B36-5C4F-B95D-FE3F1F476387}"/>
              </a:ext>
            </a:extLst>
          </p:cNvPr>
          <p:cNvGraphicFramePr/>
          <p:nvPr>
            <p:extLst>
              <p:ext uri="{D42A27DB-BD31-4B8C-83A1-F6EECF244321}">
                <p14:modId xmlns:p14="http://schemas.microsoft.com/office/powerpoint/2010/main" val="4006191028"/>
              </p:ext>
            </p:extLst>
          </p:nvPr>
        </p:nvGraphicFramePr>
        <p:xfrm>
          <a:off x="1836219" y="1387546"/>
          <a:ext cx="4783341" cy="26867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a:extLst>
              <a:ext uri="{FF2B5EF4-FFF2-40B4-BE49-F238E27FC236}">
                <a16:creationId xmlns:a16="http://schemas.microsoft.com/office/drawing/2014/main" id="{67A2070F-E2A5-9149-984F-BAD1BE632454}"/>
              </a:ext>
            </a:extLst>
          </p:cNvPr>
          <p:cNvGraphicFramePr/>
          <p:nvPr>
            <p:extLst>
              <p:ext uri="{D42A27DB-BD31-4B8C-83A1-F6EECF244321}">
                <p14:modId xmlns:p14="http://schemas.microsoft.com/office/powerpoint/2010/main" val="2638739440"/>
              </p:ext>
            </p:extLst>
          </p:nvPr>
        </p:nvGraphicFramePr>
        <p:xfrm>
          <a:off x="2149939" y="4050665"/>
          <a:ext cx="4851400" cy="28073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Tabla 6">
            <a:extLst>
              <a:ext uri="{FF2B5EF4-FFF2-40B4-BE49-F238E27FC236}">
                <a16:creationId xmlns:a16="http://schemas.microsoft.com/office/drawing/2014/main" id="{45170E91-EFB7-5046-804F-34C248EE427D}"/>
              </a:ext>
            </a:extLst>
          </p:cNvPr>
          <p:cNvGraphicFramePr>
            <a:graphicFrameLocks noGrp="1"/>
          </p:cNvGraphicFramePr>
          <p:nvPr>
            <p:extLst>
              <p:ext uri="{D42A27DB-BD31-4B8C-83A1-F6EECF244321}">
                <p14:modId xmlns:p14="http://schemas.microsoft.com/office/powerpoint/2010/main" val="749263751"/>
              </p:ext>
            </p:extLst>
          </p:nvPr>
        </p:nvGraphicFramePr>
        <p:xfrm>
          <a:off x="6750852" y="2011826"/>
          <a:ext cx="5393690" cy="2179320"/>
        </p:xfrm>
        <a:graphic>
          <a:graphicData uri="http://schemas.openxmlformats.org/drawingml/2006/table">
            <a:tbl>
              <a:tblPr firstRow="1" firstCol="1" bandRow="1">
                <a:tableStyleId>{5C22544A-7EE6-4342-B048-85BDC9FD1C3A}</a:tableStyleId>
              </a:tblPr>
              <a:tblGrid>
                <a:gridCol w="1572895">
                  <a:extLst>
                    <a:ext uri="{9D8B030D-6E8A-4147-A177-3AD203B41FA5}">
                      <a16:colId xmlns:a16="http://schemas.microsoft.com/office/drawing/2014/main" val="3461843330"/>
                    </a:ext>
                  </a:extLst>
                </a:gridCol>
                <a:gridCol w="1202690">
                  <a:extLst>
                    <a:ext uri="{9D8B030D-6E8A-4147-A177-3AD203B41FA5}">
                      <a16:colId xmlns:a16="http://schemas.microsoft.com/office/drawing/2014/main" val="483087992"/>
                    </a:ext>
                  </a:extLst>
                </a:gridCol>
                <a:gridCol w="911860">
                  <a:extLst>
                    <a:ext uri="{9D8B030D-6E8A-4147-A177-3AD203B41FA5}">
                      <a16:colId xmlns:a16="http://schemas.microsoft.com/office/drawing/2014/main" val="2234027095"/>
                    </a:ext>
                  </a:extLst>
                </a:gridCol>
                <a:gridCol w="689610">
                  <a:extLst>
                    <a:ext uri="{9D8B030D-6E8A-4147-A177-3AD203B41FA5}">
                      <a16:colId xmlns:a16="http://schemas.microsoft.com/office/drawing/2014/main" val="3504532863"/>
                    </a:ext>
                  </a:extLst>
                </a:gridCol>
                <a:gridCol w="1016635">
                  <a:extLst>
                    <a:ext uri="{9D8B030D-6E8A-4147-A177-3AD203B41FA5}">
                      <a16:colId xmlns:a16="http://schemas.microsoft.com/office/drawing/2014/main" val="4053357707"/>
                    </a:ext>
                  </a:extLst>
                </a:gridCol>
              </a:tblGrid>
              <a:tr h="0">
                <a:tc>
                  <a:txBody>
                    <a:bodyPr/>
                    <a:lstStyle/>
                    <a:p>
                      <a:pPr algn="ctr">
                        <a:spcAft>
                          <a:spcPts val="0"/>
                        </a:spcAft>
                      </a:pPr>
                      <a:r>
                        <a:rPr lang="es-EC" sz="1100" dirty="0">
                          <a:effectLst/>
                        </a:rPr>
                        <a:t>Comparación de ensayo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E. Convencional [s]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E. Trocoidal [s]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Reducción de tiempo [s]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 de reducción</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27985224"/>
                  </a:ext>
                </a:extLst>
              </a:tr>
              <a:tr h="0">
                <a:tc>
                  <a:txBody>
                    <a:bodyPr/>
                    <a:lstStyle/>
                    <a:p>
                      <a:pPr algn="ctr">
                        <a:spcAft>
                          <a:spcPts val="0"/>
                        </a:spcAft>
                      </a:pPr>
                      <a:r>
                        <a:rPr lang="es-EC" sz="1100">
                          <a:effectLst/>
                        </a:rPr>
                        <a:t>A1B1C1- A2B1C1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217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192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88,48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9136312"/>
                  </a:ext>
                </a:extLst>
              </a:tr>
              <a:tr h="0">
                <a:tc>
                  <a:txBody>
                    <a:bodyPr/>
                    <a:lstStyle/>
                    <a:p>
                      <a:pPr algn="ctr">
                        <a:spcAft>
                          <a:spcPts val="0"/>
                        </a:spcAft>
                      </a:pPr>
                      <a:r>
                        <a:rPr lang="es-EC" sz="1100">
                          <a:effectLst/>
                        </a:rPr>
                        <a:t>A1B1C2- A2B1C2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213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22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191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89,67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25104875"/>
                  </a:ext>
                </a:extLst>
              </a:tr>
              <a:tr h="0">
                <a:tc>
                  <a:txBody>
                    <a:bodyPr/>
                    <a:lstStyle/>
                    <a:p>
                      <a:pPr algn="ctr">
                        <a:spcAft>
                          <a:spcPts val="0"/>
                        </a:spcAft>
                      </a:pPr>
                      <a:r>
                        <a:rPr lang="es-EC" sz="1100">
                          <a:effectLst/>
                        </a:rPr>
                        <a:t>A1B1C3- A2B1C3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212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19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193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91,04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6160122"/>
                  </a:ext>
                </a:extLst>
              </a:tr>
              <a:tr h="0">
                <a:tc>
                  <a:txBody>
                    <a:bodyPr/>
                    <a:lstStyle/>
                    <a:p>
                      <a:pPr algn="ctr">
                        <a:spcAft>
                          <a:spcPts val="0"/>
                        </a:spcAft>
                      </a:pPr>
                      <a:r>
                        <a:rPr lang="es-EC" sz="1100">
                          <a:effectLst/>
                        </a:rPr>
                        <a:t>A1B2C1- A2B2C1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213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23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190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89,20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39725235"/>
                  </a:ext>
                </a:extLst>
              </a:tr>
              <a:tr h="0">
                <a:tc>
                  <a:txBody>
                    <a:bodyPr/>
                    <a:lstStyle/>
                    <a:p>
                      <a:pPr algn="ctr">
                        <a:spcAft>
                          <a:spcPts val="0"/>
                        </a:spcAft>
                      </a:pPr>
                      <a:r>
                        <a:rPr lang="es-EC" sz="1100">
                          <a:effectLst/>
                        </a:rPr>
                        <a:t>A1B2C2- A2B2C2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210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18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192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91,43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38775850"/>
                  </a:ext>
                </a:extLst>
              </a:tr>
              <a:tr h="0">
                <a:tc>
                  <a:txBody>
                    <a:bodyPr/>
                    <a:lstStyle/>
                    <a:p>
                      <a:pPr algn="ctr">
                        <a:spcAft>
                          <a:spcPts val="0"/>
                        </a:spcAft>
                      </a:pPr>
                      <a:r>
                        <a:rPr lang="es-EC" sz="1100">
                          <a:effectLst/>
                        </a:rPr>
                        <a:t>A1B2C3- A2B2C3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208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17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191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91,83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1831945"/>
                  </a:ext>
                </a:extLst>
              </a:tr>
              <a:tr h="0">
                <a:tc>
                  <a:txBody>
                    <a:bodyPr/>
                    <a:lstStyle/>
                    <a:p>
                      <a:pPr algn="ctr">
                        <a:spcAft>
                          <a:spcPts val="0"/>
                        </a:spcAft>
                      </a:pPr>
                      <a:r>
                        <a:rPr lang="es-EC" sz="1100">
                          <a:effectLst/>
                        </a:rPr>
                        <a:t>A1B3C1- A2B3C1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212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17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195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91,98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89470562"/>
                  </a:ext>
                </a:extLst>
              </a:tr>
              <a:tr h="0">
                <a:tc>
                  <a:txBody>
                    <a:bodyPr/>
                    <a:lstStyle/>
                    <a:p>
                      <a:pPr algn="ctr">
                        <a:spcAft>
                          <a:spcPts val="0"/>
                        </a:spcAft>
                      </a:pPr>
                      <a:r>
                        <a:rPr lang="es-EC" sz="1100">
                          <a:effectLst/>
                        </a:rPr>
                        <a:t>A1B3C2- A2B3C1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209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15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194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92,82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77607314"/>
                  </a:ext>
                </a:extLst>
              </a:tr>
              <a:tr h="0">
                <a:tc>
                  <a:txBody>
                    <a:bodyPr/>
                    <a:lstStyle/>
                    <a:p>
                      <a:pPr algn="ctr">
                        <a:spcAft>
                          <a:spcPts val="0"/>
                        </a:spcAft>
                      </a:pPr>
                      <a:r>
                        <a:rPr lang="es-EC" sz="1100">
                          <a:effectLst/>
                        </a:rPr>
                        <a:t>A1B3C3- A2B3C1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208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14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a:effectLst/>
                        </a:rPr>
                        <a:t>194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100" dirty="0">
                          <a:effectLst/>
                        </a:rPr>
                        <a:t>93,27</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10983267"/>
                  </a:ext>
                </a:extLst>
              </a:tr>
            </a:tbl>
          </a:graphicData>
        </a:graphic>
      </p:graphicFrame>
    </p:spTree>
    <p:extLst>
      <p:ext uri="{BB962C8B-B14F-4D97-AF65-F5344CB8AC3E}">
        <p14:creationId xmlns:p14="http://schemas.microsoft.com/office/powerpoint/2010/main" val="305791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a:xfrm>
            <a:off x="922899" y="316137"/>
            <a:ext cx="9601200" cy="838200"/>
          </a:xfrm>
        </p:spPr>
        <p:txBody>
          <a:bodyPr>
            <a:normAutofit/>
          </a:bodyPr>
          <a:lstStyle/>
          <a:p>
            <a:r>
              <a:rPr lang="es-EC" dirty="0"/>
              <a:t>Resultados por temperatura </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graphicFrame>
        <p:nvGraphicFramePr>
          <p:cNvPr id="12" name="Table 11">
            <a:extLst>
              <a:ext uri="{FF2B5EF4-FFF2-40B4-BE49-F238E27FC236}">
                <a16:creationId xmlns:a16="http://schemas.microsoft.com/office/drawing/2014/main" id="{A17BF40E-93C4-46B5-A561-8942BC11F4C4}"/>
              </a:ext>
            </a:extLst>
          </p:cNvPr>
          <p:cNvGraphicFramePr>
            <a:graphicFrameLocks noGrp="1"/>
          </p:cNvGraphicFramePr>
          <p:nvPr>
            <p:extLst>
              <p:ext uri="{D42A27DB-BD31-4B8C-83A1-F6EECF244321}">
                <p14:modId xmlns:p14="http://schemas.microsoft.com/office/powerpoint/2010/main" val="2446516804"/>
              </p:ext>
            </p:extLst>
          </p:nvPr>
        </p:nvGraphicFramePr>
        <p:xfrm>
          <a:off x="477520" y="1782581"/>
          <a:ext cx="2246547" cy="2813132"/>
        </p:xfrm>
        <a:graphic>
          <a:graphicData uri="http://schemas.openxmlformats.org/drawingml/2006/table">
            <a:tbl>
              <a:tblPr firstRow="1" firstCol="1" bandRow="1">
                <a:tableStyleId>{5A111915-BE36-4E01-A7E5-04B1672EAD32}</a:tableStyleId>
              </a:tblPr>
              <a:tblGrid>
                <a:gridCol w="548640">
                  <a:extLst>
                    <a:ext uri="{9D8B030D-6E8A-4147-A177-3AD203B41FA5}">
                      <a16:colId xmlns:a16="http://schemas.microsoft.com/office/drawing/2014/main" val="1115341983"/>
                    </a:ext>
                  </a:extLst>
                </a:gridCol>
                <a:gridCol w="842181">
                  <a:extLst>
                    <a:ext uri="{9D8B030D-6E8A-4147-A177-3AD203B41FA5}">
                      <a16:colId xmlns:a16="http://schemas.microsoft.com/office/drawing/2014/main" val="1035643789"/>
                    </a:ext>
                  </a:extLst>
                </a:gridCol>
                <a:gridCol w="855726">
                  <a:extLst>
                    <a:ext uri="{9D8B030D-6E8A-4147-A177-3AD203B41FA5}">
                      <a16:colId xmlns:a16="http://schemas.microsoft.com/office/drawing/2014/main" val="391007112"/>
                    </a:ext>
                  </a:extLst>
                </a:gridCol>
              </a:tblGrid>
              <a:tr h="577136">
                <a:tc>
                  <a:txBody>
                    <a:bodyPr/>
                    <a:lstStyle/>
                    <a:p>
                      <a:pPr marL="0" indent="0" algn="ctr" defTabSz="914400" rtl="0" eaLnBrk="1" latinLnBrk="0" hangingPunct="1">
                        <a:lnSpc>
                          <a:spcPct val="100000"/>
                        </a:lnSpc>
                        <a:spcAft>
                          <a:spcPts val="0"/>
                        </a:spcAft>
                      </a:pPr>
                      <a:r>
                        <a:rPr lang="es-MX" sz="1200" kern="1200" dirty="0">
                          <a:effectLst/>
                        </a:rPr>
                        <a:t>Ensayo</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rPr>
                        <a:t>Parámetros</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err="1">
                          <a:effectLst/>
                        </a:rPr>
                        <a:t>Temp</a:t>
                      </a:r>
                      <a:r>
                        <a:rPr lang="es-MX" sz="1200" kern="1200" dirty="0">
                          <a:effectLst/>
                        </a:rPr>
                        <a:t> Herramienta [</a:t>
                      </a:r>
                      <a:r>
                        <a:rPr lang="es-MX" sz="1200" kern="1200" dirty="0" err="1">
                          <a:effectLst/>
                        </a:rPr>
                        <a:t>ºC</a:t>
                      </a:r>
                      <a:r>
                        <a:rPr lang="es-MX" sz="1200" kern="1200" dirty="0">
                          <a:effectLst/>
                        </a:rPr>
                        <a:t>]</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2780432292"/>
                  </a:ext>
                </a:extLst>
              </a:tr>
              <a:tr h="248444">
                <a:tc>
                  <a:txBody>
                    <a:bodyPr/>
                    <a:lstStyle/>
                    <a:p>
                      <a:pPr marL="0" indent="0" algn="ctr" defTabSz="914400" rtl="0" eaLnBrk="1" latinLnBrk="0" hangingPunct="1">
                        <a:lnSpc>
                          <a:spcPct val="100000"/>
                        </a:lnSpc>
                        <a:spcAft>
                          <a:spcPts val="0"/>
                        </a:spcAft>
                      </a:pPr>
                      <a:r>
                        <a:rPr lang="es-MX" sz="1200" kern="1200" dirty="0">
                          <a:effectLst/>
                        </a:rPr>
                        <a:t>C1</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rPr>
                        <a:t>A1B1C1</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rPr>
                        <a:t>32,7</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1100152722"/>
                  </a:ext>
                </a:extLst>
              </a:tr>
              <a:tr h="248444">
                <a:tc>
                  <a:txBody>
                    <a:bodyPr/>
                    <a:lstStyle/>
                    <a:p>
                      <a:pPr marL="0" indent="0" algn="ctr" defTabSz="914400" rtl="0" eaLnBrk="1" latinLnBrk="0" hangingPunct="1">
                        <a:lnSpc>
                          <a:spcPct val="100000"/>
                        </a:lnSpc>
                        <a:spcAft>
                          <a:spcPts val="0"/>
                        </a:spcAft>
                      </a:pPr>
                      <a:r>
                        <a:rPr lang="es-MX" sz="1200" kern="1200" dirty="0">
                          <a:effectLst/>
                        </a:rPr>
                        <a:t>C2</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rPr>
                        <a:t>A1B1C2</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rPr>
                        <a:t>30,5</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713810557"/>
                  </a:ext>
                </a:extLst>
              </a:tr>
              <a:tr h="248444">
                <a:tc>
                  <a:txBody>
                    <a:bodyPr/>
                    <a:lstStyle/>
                    <a:p>
                      <a:pPr marL="0" indent="0" algn="ctr" defTabSz="914400" rtl="0" eaLnBrk="1" latinLnBrk="0" hangingPunct="1">
                        <a:lnSpc>
                          <a:spcPct val="100000"/>
                        </a:lnSpc>
                        <a:spcAft>
                          <a:spcPts val="0"/>
                        </a:spcAft>
                      </a:pPr>
                      <a:r>
                        <a:rPr lang="es-MX" sz="1200" kern="1200">
                          <a:effectLst/>
                        </a:rPr>
                        <a:t>C3</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rPr>
                        <a:t>A1B1C3</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rPr>
                        <a:t>30,2</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3717131509"/>
                  </a:ext>
                </a:extLst>
              </a:tr>
              <a:tr h="248444">
                <a:tc>
                  <a:txBody>
                    <a:bodyPr/>
                    <a:lstStyle/>
                    <a:p>
                      <a:pPr marL="0" indent="0" algn="ctr" defTabSz="914400" rtl="0" eaLnBrk="1" latinLnBrk="0" hangingPunct="1">
                        <a:lnSpc>
                          <a:spcPct val="100000"/>
                        </a:lnSpc>
                        <a:spcAft>
                          <a:spcPts val="0"/>
                        </a:spcAft>
                      </a:pPr>
                      <a:r>
                        <a:rPr lang="es-MX" sz="1200" kern="1200">
                          <a:effectLst/>
                        </a:rPr>
                        <a:t>C4</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rPr>
                        <a:t>A1B2C1</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rPr>
                        <a:t>31,6</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1780095653"/>
                  </a:ext>
                </a:extLst>
              </a:tr>
              <a:tr h="248444">
                <a:tc>
                  <a:txBody>
                    <a:bodyPr/>
                    <a:lstStyle/>
                    <a:p>
                      <a:pPr marL="0" indent="0" algn="ctr" defTabSz="914400" rtl="0" eaLnBrk="1" latinLnBrk="0" hangingPunct="1">
                        <a:lnSpc>
                          <a:spcPct val="100000"/>
                        </a:lnSpc>
                        <a:spcAft>
                          <a:spcPts val="0"/>
                        </a:spcAft>
                      </a:pPr>
                      <a:r>
                        <a:rPr lang="es-MX" sz="1200" kern="1200">
                          <a:effectLst/>
                        </a:rPr>
                        <a:t>C5</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rPr>
                        <a:t>A1B2C2</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rPr>
                        <a:t>30,4</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3862691820"/>
                  </a:ext>
                </a:extLst>
              </a:tr>
              <a:tr h="248444">
                <a:tc>
                  <a:txBody>
                    <a:bodyPr/>
                    <a:lstStyle/>
                    <a:p>
                      <a:pPr marL="0" indent="0" algn="ctr" defTabSz="914400" rtl="0" eaLnBrk="1" latinLnBrk="0" hangingPunct="1">
                        <a:lnSpc>
                          <a:spcPct val="100000"/>
                        </a:lnSpc>
                        <a:spcAft>
                          <a:spcPts val="0"/>
                        </a:spcAft>
                      </a:pPr>
                      <a:r>
                        <a:rPr lang="es-MX" sz="1200" kern="1200">
                          <a:effectLst/>
                        </a:rPr>
                        <a:t>C6</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rPr>
                        <a:t>A1B2C3</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rPr>
                        <a:t>30,1</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1168601578"/>
                  </a:ext>
                </a:extLst>
              </a:tr>
              <a:tr h="248444">
                <a:tc>
                  <a:txBody>
                    <a:bodyPr/>
                    <a:lstStyle/>
                    <a:p>
                      <a:pPr marL="0" indent="0" algn="ctr" defTabSz="914400" rtl="0" eaLnBrk="1" latinLnBrk="0" hangingPunct="1">
                        <a:lnSpc>
                          <a:spcPct val="100000"/>
                        </a:lnSpc>
                        <a:spcAft>
                          <a:spcPts val="0"/>
                        </a:spcAft>
                      </a:pPr>
                      <a:r>
                        <a:rPr lang="es-MX" sz="1200" kern="1200">
                          <a:effectLst/>
                        </a:rPr>
                        <a:t>C7</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rPr>
                        <a:t>A1B3C1</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rPr>
                        <a:t>29,4</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3931004536"/>
                  </a:ext>
                </a:extLst>
              </a:tr>
              <a:tr h="248444">
                <a:tc>
                  <a:txBody>
                    <a:bodyPr/>
                    <a:lstStyle/>
                    <a:p>
                      <a:pPr marL="0" indent="0" algn="ctr" defTabSz="914400" rtl="0" eaLnBrk="1" latinLnBrk="0" hangingPunct="1">
                        <a:lnSpc>
                          <a:spcPct val="100000"/>
                        </a:lnSpc>
                        <a:spcAft>
                          <a:spcPts val="0"/>
                        </a:spcAft>
                      </a:pPr>
                      <a:r>
                        <a:rPr lang="es-MX" sz="1200" kern="1200">
                          <a:effectLst/>
                        </a:rPr>
                        <a:t>C8</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rPr>
                        <a:t>A1B3C2</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rPr>
                        <a:t>29,2</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981700581"/>
                  </a:ext>
                </a:extLst>
              </a:tr>
              <a:tr h="248444">
                <a:tc>
                  <a:txBody>
                    <a:bodyPr/>
                    <a:lstStyle/>
                    <a:p>
                      <a:pPr marL="0" indent="0" algn="ctr" defTabSz="914400" rtl="0" eaLnBrk="1" latinLnBrk="0" hangingPunct="1">
                        <a:lnSpc>
                          <a:spcPct val="100000"/>
                        </a:lnSpc>
                        <a:spcAft>
                          <a:spcPts val="0"/>
                        </a:spcAft>
                      </a:pPr>
                      <a:r>
                        <a:rPr lang="es-MX" sz="1200" kern="1200">
                          <a:effectLst/>
                        </a:rPr>
                        <a:t>C9</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rPr>
                        <a:t>A1B3C3</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rPr>
                        <a:t>28,9</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1272096378"/>
                  </a:ext>
                </a:extLst>
              </a:tr>
            </a:tbl>
          </a:graphicData>
        </a:graphic>
      </p:graphicFrame>
      <p:graphicFrame>
        <p:nvGraphicFramePr>
          <p:cNvPr id="13" name="Table 12">
            <a:extLst>
              <a:ext uri="{FF2B5EF4-FFF2-40B4-BE49-F238E27FC236}">
                <a16:creationId xmlns:a16="http://schemas.microsoft.com/office/drawing/2014/main" id="{7121D3D7-3FDF-45A1-AE9D-D70FF2BE32E2}"/>
              </a:ext>
            </a:extLst>
          </p:cNvPr>
          <p:cNvGraphicFramePr>
            <a:graphicFrameLocks noGrp="1"/>
          </p:cNvGraphicFramePr>
          <p:nvPr>
            <p:extLst>
              <p:ext uri="{D42A27DB-BD31-4B8C-83A1-F6EECF244321}">
                <p14:modId xmlns:p14="http://schemas.microsoft.com/office/powerpoint/2010/main" val="1665003720"/>
              </p:ext>
            </p:extLst>
          </p:nvPr>
        </p:nvGraphicFramePr>
        <p:xfrm>
          <a:off x="2724067" y="1782584"/>
          <a:ext cx="2579453" cy="2813129"/>
        </p:xfrm>
        <a:graphic>
          <a:graphicData uri="http://schemas.openxmlformats.org/drawingml/2006/table">
            <a:tbl>
              <a:tblPr firstRow="1" firstCol="1" bandRow="1">
                <a:tableStyleId>{5A111915-BE36-4E01-A7E5-04B1672EAD32}</a:tableStyleId>
              </a:tblPr>
              <a:tblGrid>
                <a:gridCol w="731517">
                  <a:extLst>
                    <a:ext uri="{9D8B030D-6E8A-4147-A177-3AD203B41FA5}">
                      <a16:colId xmlns:a16="http://schemas.microsoft.com/office/drawing/2014/main" val="3172258260"/>
                    </a:ext>
                  </a:extLst>
                </a:gridCol>
                <a:gridCol w="997222">
                  <a:extLst>
                    <a:ext uri="{9D8B030D-6E8A-4147-A177-3AD203B41FA5}">
                      <a16:colId xmlns:a16="http://schemas.microsoft.com/office/drawing/2014/main" val="3133932541"/>
                    </a:ext>
                  </a:extLst>
                </a:gridCol>
                <a:gridCol w="850714">
                  <a:extLst>
                    <a:ext uri="{9D8B030D-6E8A-4147-A177-3AD203B41FA5}">
                      <a16:colId xmlns:a16="http://schemas.microsoft.com/office/drawing/2014/main" val="147160933"/>
                    </a:ext>
                  </a:extLst>
                </a:gridCol>
              </a:tblGrid>
              <a:tr h="535662">
                <a:tc>
                  <a:txBody>
                    <a:bodyPr/>
                    <a:lstStyle/>
                    <a:p>
                      <a:pPr marL="0" indent="0" algn="ctr" defTabSz="914400" rtl="0" eaLnBrk="1" latinLnBrk="0" hangingPunct="1">
                        <a:lnSpc>
                          <a:spcPct val="100000"/>
                        </a:lnSpc>
                        <a:spcAft>
                          <a:spcPts val="0"/>
                        </a:spcAft>
                      </a:pPr>
                      <a:r>
                        <a:rPr lang="es-MX" sz="1200" kern="1200" dirty="0">
                          <a:effectLst/>
                        </a:rPr>
                        <a:t>Ensayo</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rPr>
                        <a:t>Parámetros</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err="1">
                          <a:effectLst/>
                        </a:rPr>
                        <a:t>Temp</a:t>
                      </a:r>
                      <a:r>
                        <a:rPr lang="es-MX" sz="1200" kern="1200" dirty="0">
                          <a:effectLst/>
                        </a:rPr>
                        <a:t> Herramienta [</a:t>
                      </a:r>
                      <a:r>
                        <a:rPr lang="es-MX" sz="1200" kern="1200" dirty="0" err="1">
                          <a:effectLst/>
                        </a:rPr>
                        <a:t>ºC</a:t>
                      </a:r>
                      <a:r>
                        <a:rPr lang="es-MX" sz="1200" kern="1200" dirty="0">
                          <a:effectLst/>
                        </a:rPr>
                        <a:t>]</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2127353955"/>
                  </a:ext>
                </a:extLst>
              </a:tr>
              <a:tr h="249031">
                <a:tc>
                  <a:txBody>
                    <a:bodyPr/>
                    <a:lstStyle/>
                    <a:p>
                      <a:pPr marL="0" indent="0" algn="ctr" defTabSz="914400" rtl="0" eaLnBrk="1" latinLnBrk="0" hangingPunct="1">
                        <a:lnSpc>
                          <a:spcPct val="100000"/>
                        </a:lnSpc>
                        <a:spcAft>
                          <a:spcPts val="0"/>
                        </a:spcAft>
                      </a:pPr>
                      <a:r>
                        <a:rPr lang="es-MX" sz="1200" kern="1200" dirty="0">
                          <a:effectLst/>
                        </a:rPr>
                        <a:t>T1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dirty="0">
                          <a:effectLst/>
                        </a:rPr>
                        <a:t>A2B1C1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dirty="0">
                          <a:effectLst/>
                        </a:rPr>
                        <a:t>28,0</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1926463218"/>
                  </a:ext>
                </a:extLst>
              </a:tr>
              <a:tr h="249031">
                <a:tc>
                  <a:txBody>
                    <a:bodyPr/>
                    <a:lstStyle/>
                    <a:p>
                      <a:pPr marL="0" indent="0" algn="ctr" defTabSz="914400" rtl="0" eaLnBrk="1" latinLnBrk="0" hangingPunct="1">
                        <a:lnSpc>
                          <a:spcPct val="100000"/>
                        </a:lnSpc>
                        <a:spcAft>
                          <a:spcPts val="0"/>
                        </a:spcAft>
                      </a:pPr>
                      <a:r>
                        <a:rPr lang="es-MX" sz="1200" kern="1200" dirty="0">
                          <a:effectLst/>
                        </a:rPr>
                        <a:t>T2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dirty="0">
                          <a:effectLst/>
                        </a:rPr>
                        <a:t>A2B1C2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dirty="0">
                          <a:effectLst/>
                        </a:rPr>
                        <a:t>27,8</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1984262778"/>
                  </a:ext>
                </a:extLst>
              </a:tr>
              <a:tr h="272241">
                <a:tc>
                  <a:txBody>
                    <a:bodyPr/>
                    <a:lstStyle/>
                    <a:p>
                      <a:pPr marL="0" indent="0" algn="ctr" defTabSz="914400" rtl="0" eaLnBrk="1" latinLnBrk="0" hangingPunct="1">
                        <a:lnSpc>
                          <a:spcPct val="100000"/>
                        </a:lnSpc>
                        <a:spcAft>
                          <a:spcPts val="0"/>
                        </a:spcAft>
                      </a:pPr>
                      <a:r>
                        <a:rPr lang="es-MX" sz="1200" kern="1200" dirty="0">
                          <a:effectLst/>
                        </a:rPr>
                        <a:t>T3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dirty="0">
                          <a:effectLst/>
                        </a:rPr>
                        <a:t>A2B1C3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200" kern="1200" dirty="0">
                          <a:effectLst/>
                        </a:rPr>
                        <a:t>27,7</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2871678354"/>
                  </a:ext>
                </a:extLst>
              </a:tr>
              <a:tr h="249031">
                <a:tc>
                  <a:txBody>
                    <a:bodyPr/>
                    <a:lstStyle/>
                    <a:p>
                      <a:pPr marL="0" indent="0" algn="ctr" defTabSz="914400" rtl="0" eaLnBrk="1" latinLnBrk="0" hangingPunct="1">
                        <a:lnSpc>
                          <a:spcPct val="100000"/>
                        </a:lnSpc>
                        <a:spcAft>
                          <a:spcPts val="0"/>
                        </a:spcAft>
                      </a:pPr>
                      <a:r>
                        <a:rPr lang="es-MX" sz="1200" kern="1200" dirty="0">
                          <a:effectLst/>
                        </a:rPr>
                        <a:t>T4</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dirty="0">
                          <a:effectLst/>
                        </a:rPr>
                        <a:t>A2B2C1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200" kern="1200" dirty="0">
                          <a:effectLst/>
                        </a:rPr>
                        <a:t>27,5</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1928276559"/>
                  </a:ext>
                </a:extLst>
              </a:tr>
              <a:tr h="249031">
                <a:tc>
                  <a:txBody>
                    <a:bodyPr/>
                    <a:lstStyle/>
                    <a:p>
                      <a:pPr marL="0" indent="0" algn="ctr" defTabSz="914400" rtl="0" eaLnBrk="1" latinLnBrk="0" hangingPunct="1">
                        <a:lnSpc>
                          <a:spcPct val="100000"/>
                        </a:lnSpc>
                        <a:spcAft>
                          <a:spcPts val="0"/>
                        </a:spcAft>
                      </a:pPr>
                      <a:r>
                        <a:rPr lang="es-MX" sz="1200" kern="1200" dirty="0">
                          <a:effectLst/>
                        </a:rPr>
                        <a:t>T5</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dirty="0">
                          <a:effectLst/>
                        </a:rPr>
                        <a:t>A2B2C2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200" kern="1200" dirty="0">
                          <a:effectLst/>
                        </a:rPr>
                        <a:t>27,2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1640349387"/>
                  </a:ext>
                </a:extLst>
              </a:tr>
              <a:tr h="249031">
                <a:tc>
                  <a:txBody>
                    <a:bodyPr/>
                    <a:lstStyle/>
                    <a:p>
                      <a:pPr marL="0" indent="0" algn="ctr" defTabSz="914400" rtl="0" eaLnBrk="1" latinLnBrk="0" hangingPunct="1">
                        <a:lnSpc>
                          <a:spcPct val="100000"/>
                        </a:lnSpc>
                        <a:spcAft>
                          <a:spcPts val="0"/>
                        </a:spcAft>
                      </a:pPr>
                      <a:r>
                        <a:rPr lang="es-MX" sz="1200" kern="1200" dirty="0">
                          <a:effectLst/>
                        </a:rPr>
                        <a:t>T6</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dirty="0">
                          <a:effectLst/>
                        </a:rPr>
                        <a:t>A2B2C3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200" kern="1200" dirty="0">
                          <a:effectLst/>
                        </a:rPr>
                        <a:t>26,4</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3507875059"/>
                  </a:ext>
                </a:extLst>
              </a:tr>
              <a:tr h="249031">
                <a:tc>
                  <a:txBody>
                    <a:bodyPr/>
                    <a:lstStyle/>
                    <a:p>
                      <a:pPr marL="0" indent="0" algn="ctr" defTabSz="914400" rtl="0" eaLnBrk="1" latinLnBrk="0" hangingPunct="1">
                        <a:lnSpc>
                          <a:spcPct val="100000"/>
                        </a:lnSpc>
                        <a:spcAft>
                          <a:spcPts val="0"/>
                        </a:spcAft>
                      </a:pPr>
                      <a:r>
                        <a:rPr lang="es-MX" sz="1200" kern="1200" dirty="0">
                          <a:effectLst/>
                        </a:rPr>
                        <a:t>T7</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dirty="0">
                          <a:effectLst/>
                        </a:rPr>
                        <a:t>A2B3C1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200" kern="1200" dirty="0">
                          <a:effectLst/>
                        </a:rPr>
                        <a:t>25,7</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149957541"/>
                  </a:ext>
                </a:extLst>
              </a:tr>
              <a:tr h="249031">
                <a:tc>
                  <a:txBody>
                    <a:bodyPr/>
                    <a:lstStyle/>
                    <a:p>
                      <a:pPr marL="0" indent="0" algn="ctr" defTabSz="914400" rtl="0" eaLnBrk="1" latinLnBrk="0" hangingPunct="1">
                        <a:lnSpc>
                          <a:spcPct val="100000"/>
                        </a:lnSpc>
                        <a:spcAft>
                          <a:spcPts val="0"/>
                        </a:spcAft>
                      </a:pPr>
                      <a:r>
                        <a:rPr lang="es-MX" sz="1200" kern="1200" dirty="0">
                          <a:effectLst/>
                        </a:rPr>
                        <a:t>T8</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dirty="0">
                          <a:effectLst/>
                        </a:rPr>
                        <a:t>A2B3C2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200" kern="1200" dirty="0">
                          <a:effectLst/>
                        </a:rPr>
                        <a:t>25,7</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1079528897"/>
                  </a:ext>
                </a:extLst>
              </a:tr>
              <a:tr h="249031">
                <a:tc>
                  <a:txBody>
                    <a:bodyPr/>
                    <a:lstStyle/>
                    <a:p>
                      <a:pPr marL="0" indent="0" algn="ctr" defTabSz="914400" rtl="0" eaLnBrk="1" latinLnBrk="0" hangingPunct="1">
                        <a:lnSpc>
                          <a:spcPct val="100000"/>
                        </a:lnSpc>
                        <a:spcAft>
                          <a:spcPts val="0"/>
                        </a:spcAft>
                      </a:pPr>
                      <a:r>
                        <a:rPr lang="es-MX" sz="1200" kern="1200" dirty="0">
                          <a:effectLst/>
                        </a:rPr>
                        <a:t>T9</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dirty="0">
                          <a:effectLst/>
                        </a:rPr>
                        <a:t>A2B3C3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200" kern="1200" dirty="0">
                          <a:effectLst/>
                        </a:rPr>
                        <a:t>25,3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4220184439"/>
                  </a:ext>
                </a:extLst>
              </a:tr>
            </a:tbl>
          </a:graphicData>
        </a:graphic>
      </p:graphicFrame>
      <p:sp>
        <p:nvSpPr>
          <p:cNvPr id="8" name="Rectangle 7">
            <a:extLst>
              <a:ext uri="{FF2B5EF4-FFF2-40B4-BE49-F238E27FC236}">
                <a16:creationId xmlns:a16="http://schemas.microsoft.com/office/drawing/2014/main" id="{E73426A8-AA68-4AF9-BAAF-DAB1BF0ADFEE}"/>
              </a:ext>
            </a:extLst>
          </p:cNvPr>
          <p:cNvSpPr/>
          <p:nvPr/>
        </p:nvSpPr>
        <p:spPr>
          <a:xfrm>
            <a:off x="477520" y="1237625"/>
            <a:ext cx="3300430" cy="461665"/>
          </a:xfrm>
          <a:prstGeom prst="rect">
            <a:avLst/>
          </a:prstGeom>
        </p:spPr>
        <p:txBody>
          <a:bodyPr wrap="square">
            <a:spAutoFit/>
          </a:bodyPr>
          <a:lstStyle/>
          <a:p>
            <a:r>
              <a:rPr lang="es-EC"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Tabla 14</a:t>
            </a:r>
            <a:b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Comparación Temperatura Real EMC- EMT</a:t>
            </a:r>
            <a:endParaRPr lang="es-MX" sz="12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Gráfico 8">
            <a:extLst>
              <a:ext uri="{FF2B5EF4-FFF2-40B4-BE49-F238E27FC236}">
                <a16:creationId xmlns:a16="http://schemas.microsoft.com/office/drawing/2014/main" id="{22F78B68-2483-8A45-AE08-80D8C8662A47}"/>
              </a:ext>
            </a:extLst>
          </p:cNvPr>
          <p:cNvGraphicFramePr/>
          <p:nvPr>
            <p:extLst>
              <p:ext uri="{D42A27DB-BD31-4B8C-83A1-F6EECF244321}">
                <p14:modId xmlns:p14="http://schemas.microsoft.com/office/powerpoint/2010/main" val="2781979619"/>
              </p:ext>
            </p:extLst>
          </p:nvPr>
        </p:nvGraphicFramePr>
        <p:xfrm>
          <a:off x="5825872" y="1477736"/>
          <a:ext cx="5366847" cy="34228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5677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1508650F-4DAB-4FBB-9A52-BAAD99ABAF2E}"/>
              </a:ext>
            </a:extLst>
          </p:cNvPr>
          <p:cNvSpPr/>
          <p:nvPr/>
        </p:nvSpPr>
        <p:spPr>
          <a:xfrm>
            <a:off x="2252261" y="4017147"/>
            <a:ext cx="2865120" cy="461665"/>
          </a:xfrm>
          <a:prstGeom prst="rect">
            <a:avLst/>
          </a:prstGeom>
        </p:spPr>
        <p:txBody>
          <a:bodyPr wrap="square">
            <a:spAutoFit/>
          </a:bodyPr>
          <a:lstStyle/>
          <a:p>
            <a:pPr>
              <a:spcAft>
                <a:spcPts val="0"/>
              </a:spcAft>
            </a:pPr>
            <a: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t>Tabla 15</a:t>
            </a:r>
            <a:b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b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Parámetros influyentes</a:t>
            </a:r>
            <a:endParaRPr lang="es-MX" sz="1200" i="1" kern="1400" spc="-5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0">
            <a:extLst>
              <a:ext uri="{FF2B5EF4-FFF2-40B4-BE49-F238E27FC236}">
                <a16:creationId xmlns:a16="http://schemas.microsoft.com/office/drawing/2014/main" id="{F4FED30B-50E6-415E-9480-43B9F5D14BA2}"/>
              </a:ext>
            </a:extLst>
          </p:cNvPr>
          <p:cNvSpPr/>
          <p:nvPr/>
        </p:nvSpPr>
        <p:spPr>
          <a:xfrm>
            <a:off x="5512507" y="3673455"/>
            <a:ext cx="2355047" cy="461665"/>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24</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Superficie respecto al tiempo</a:t>
            </a:r>
            <a:endParaRPr lang="es-MX"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itle 1">
            <a:extLst>
              <a:ext uri="{FF2B5EF4-FFF2-40B4-BE49-F238E27FC236}">
                <a16:creationId xmlns:a16="http://schemas.microsoft.com/office/drawing/2014/main" id="{DCB8DCD3-1865-4D4D-A482-9FA1E41833EB}"/>
              </a:ext>
            </a:extLst>
          </p:cNvPr>
          <p:cNvSpPr txBox="1">
            <a:spLocks/>
          </p:cNvSpPr>
          <p:nvPr/>
        </p:nvSpPr>
        <p:spPr>
          <a:xfrm>
            <a:off x="782261" y="311134"/>
            <a:ext cx="9601200" cy="64633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dirty="0"/>
              <a:t>Análisis de medias para el tiempo</a:t>
            </a:r>
            <a:endParaRPr lang="es-MX" dirty="0"/>
          </a:p>
        </p:txBody>
      </p:sp>
      <p:pic>
        <p:nvPicPr>
          <p:cNvPr id="14" name="Imagen 92" descr="Resultado de imagen para espe">
            <a:extLst>
              <a:ext uri="{FF2B5EF4-FFF2-40B4-BE49-F238E27FC236}">
                <a16:creationId xmlns:a16="http://schemas.microsoft.com/office/drawing/2014/main" id="{1EFCE353-05A6-47AD-9DE6-ACEB4E308EF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15" name="Imagen 14">
            <a:extLst>
              <a:ext uri="{FF2B5EF4-FFF2-40B4-BE49-F238E27FC236}">
                <a16:creationId xmlns:a16="http://schemas.microsoft.com/office/drawing/2014/main" id="{096EDB26-5CC7-442E-B9BC-6DE94D6F5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graphicFrame>
        <p:nvGraphicFramePr>
          <p:cNvPr id="16" name="Content Placeholder 6">
            <a:extLst>
              <a:ext uri="{FF2B5EF4-FFF2-40B4-BE49-F238E27FC236}">
                <a16:creationId xmlns:a16="http://schemas.microsoft.com/office/drawing/2014/main" id="{F4E97CB1-7B41-40E7-A0CA-23EA19E8A7E6}"/>
              </a:ext>
            </a:extLst>
          </p:cNvPr>
          <p:cNvGraphicFramePr>
            <a:graphicFrameLocks noGrp="1"/>
          </p:cNvGraphicFramePr>
          <p:nvPr>
            <p:ph idx="1"/>
            <p:extLst>
              <p:ext uri="{D42A27DB-BD31-4B8C-83A1-F6EECF244321}">
                <p14:modId xmlns:p14="http://schemas.microsoft.com/office/powerpoint/2010/main" val="2779880096"/>
              </p:ext>
            </p:extLst>
          </p:nvPr>
        </p:nvGraphicFramePr>
        <p:xfrm>
          <a:off x="8293742" y="4741350"/>
          <a:ext cx="3193053" cy="1860362"/>
        </p:xfrm>
        <a:graphic>
          <a:graphicData uri="http://schemas.openxmlformats.org/drawingml/2006/table">
            <a:tbl>
              <a:tblPr firstRow="1" firstCol="1" bandRow="1">
                <a:tableStyleId>{5A111915-BE36-4E01-A7E5-04B1672EAD32}</a:tableStyleId>
              </a:tblPr>
              <a:tblGrid>
                <a:gridCol w="2254403">
                  <a:extLst>
                    <a:ext uri="{9D8B030D-6E8A-4147-A177-3AD203B41FA5}">
                      <a16:colId xmlns:a16="http://schemas.microsoft.com/office/drawing/2014/main" val="234897120"/>
                    </a:ext>
                  </a:extLst>
                </a:gridCol>
                <a:gridCol w="938650">
                  <a:extLst>
                    <a:ext uri="{9D8B030D-6E8A-4147-A177-3AD203B41FA5}">
                      <a16:colId xmlns:a16="http://schemas.microsoft.com/office/drawing/2014/main" val="167756627"/>
                    </a:ext>
                  </a:extLst>
                </a:gridCol>
              </a:tblGrid>
              <a:tr h="247650">
                <a:tc gridSpan="2">
                  <a:txBody>
                    <a:bodyPr/>
                    <a:lstStyle/>
                    <a:p>
                      <a:pPr marL="0" indent="0" algn="ctr" defTabSz="914400" rtl="0" eaLnBrk="1" latinLnBrk="0" hangingPunct="1">
                        <a:lnSpc>
                          <a:spcPct val="200000"/>
                        </a:lnSpc>
                        <a:spcAft>
                          <a:spcPts val="0"/>
                        </a:spcAft>
                      </a:pPr>
                      <a:r>
                        <a:rPr lang="es-EC" sz="1200" kern="1200" dirty="0">
                          <a:effectLst/>
                          <a:latin typeface="Times New Roman" panose="02020603050405020304" pitchFamily="18" charset="0"/>
                          <a:cs typeface="Times New Roman" panose="02020603050405020304" pitchFamily="18" charset="0"/>
                        </a:rPr>
                        <a:t>Parámetros óptimos</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887201529"/>
                  </a:ext>
                </a:extLst>
              </a:tr>
              <a:tr h="247650">
                <a:tc>
                  <a:txBody>
                    <a:bodyPr/>
                    <a:lstStyle/>
                    <a:p>
                      <a:pPr marL="0" indent="0" algn="l" defTabSz="914400" rtl="0" eaLnBrk="1" latinLnBrk="0" hangingPunct="1">
                        <a:lnSpc>
                          <a:spcPct val="200000"/>
                        </a:lnSpc>
                        <a:spcAft>
                          <a:spcPts val="0"/>
                        </a:spcAft>
                      </a:pPr>
                      <a:r>
                        <a:rPr lang="es-EC" sz="1200" b="0" kern="1200" dirty="0">
                          <a:effectLst/>
                          <a:latin typeface="Times New Roman" panose="02020603050405020304" pitchFamily="18" charset="0"/>
                          <a:cs typeface="Times New Roman" panose="02020603050405020304" pitchFamily="18" charset="0"/>
                        </a:rPr>
                        <a:t>Estrategia</a:t>
                      </a:r>
                      <a:endParaRPr lang="es-MX" sz="1200" b="0"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ctr" defTabSz="914400" rtl="0" eaLnBrk="1" latinLnBrk="0" hangingPunct="1">
                        <a:lnSpc>
                          <a:spcPct val="200000"/>
                        </a:lnSpc>
                        <a:spcAft>
                          <a:spcPts val="0"/>
                        </a:spcAft>
                      </a:pPr>
                      <a:r>
                        <a:rPr lang="es-EC" sz="1200" kern="1200">
                          <a:effectLst/>
                          <a:latin typeface="Times New Roman" panose="02020603050405020304" pitchFamily="18" charset="0"/>
                          <a:cs typeface="Times New Roman" panose="02020603050405020304" pitchFamily="18" charset="0"/>
                        </a:rPr>
                        <a:t>Adaptativa</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759347097"/>
                  </a:ext>
                </a:extLst>
              </a:tr>
              <a:tr h="247650">
                <a:tc>
                  <a:txBody>
                    <a:bodyPr/>
                    <a:lstStyle/>
                    <a:p>
                      <a:pPr marL="0" indent="0" algn="l" defTabSz="914400" rtl="0" eaLnBrk="1" latinLnBrk="0" hangingPunct="1">
                        <a:lnSpc>
                          <a:spcPct val="200000"/>
                        </a:lnSpc>
                        <a:spcAft>
                          <a:spcPts val="0"/>
                        </a:spcAft>
                      </a:pPr>
                      <a:r>
                        <a:rPr lang="es-EC" sz="1200" b="0" kern="1200" dirty="0">
                          <a:effectLst/>
                          <a:latin typeface="Times New Roman" panose="02020603050405020304" pitchFamily="18" charset="0"/>
                          <a:cs typeface="Times New Roman" panose="02020603050405020304" pitchFamily="18" charset="0"/>
                        </a:rPr>
                        <a:t>Velocidad de corte [m/min]</a:t>
                      </a:r>
                      <a:endParaRPr lang="es-MX" sz="1200" b="0"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ctr" defTabSz="914400" rtl="0" eaLnBrk="1" latinLnBrk="0" hangingPunct="1">
                        <a:lnSpc>
                          <a:spcPct val="200000"/>
                        </a:lnSpc>
                        <a:spcAft>
                          <a:spcPts val="0"/>
                        </a:spcAft>
                      </a:pPr>
                      <a:r>
                        <a:rPr lang="es-EC" sz="1200" kern="1200" dirty="0">
                          <a:effectLst/>
                          <a:latin typeface="Times New Roman" panose="02020603050405020304" pitchFamily="18" charset="0"/>
                          <a:cs typeface="Times New Roman" panose="02020603050405020304" pitchFamily="18" charset="0"/>
                        </a:rPr>
                        <a:t>1000</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374866397"/>
                  </a:ext>
                </a:extLst>
              </a:tr>
              <a:tr h="247650">
                <a:tc>
                  <a:txBody>
                    <a:bodyPr/>
                    <a:lstStyle/>
                    <a:p>
                      <a:pPr marL="0" indent="0" algn="l" defTabSz="914400" rtl="0" eaLnBrk="1" latinLnBrk="0" hangingPunct="1">
                        <a:lnSpc>
                          <a:spcPct val="200000"/>
                        </a:lnSpc>
                        <a:spcAft>
                          <a:spcPts val="0"/>
                        </a:spcAft>
                      </a:pPr>
                      <a:r>
                        <a:rPr lang="es-EC" sz="1200" b="0" kern="1200" dirty="0">
                          <a:effectLst/>
                          <a:latin typeface="Times New Roman" panose="02020603050405020304" pitchFamily="18" charset="0"/>
                          <a:cs typeface="Times New Roman" panose="02020603050405020304" pitchFamily="18" charset="0"/>
                        </a:rPr>
                        <a:t>Avance por diente [mm/diente]</a:t>
                      </a:r>
                      <a:endParaRPr lang="es-MX" sz="1200" b="0"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ctr" defTabSz="914400" rtl="0" eaLnBrk="1" latinLnBrk="0" hangingPunct="1">
                        <a:lnSpc>
                          <a:spcPct val="200000"/>
                        </a:lnSpc>
                        <a:spcAft>
                          <a:spcPts val="0"/>
                        </a:spcAft>
                      </a:pPr>
                      <a:r>
                        <a:rPr lang="es-EC" sz="1200" kern="1200" dirty="0">
                          <a:effectLst/>
                          <a:latin typeface="Times New Roman" panose="02020603050405020304" pitchFamily="18" charset="0"/>
                          <a:cs typeface="Times New Roman" panose="02020603050405020304" pitchFamily="18" charset="0"/>
                        </a:rPr>
                        <a:t>0.35</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714535460"/>
                  </a:ext>
                </a:extLst>
              </a:tr>
              <a:tr h="247650">
                <a:tc>
                  <a:txBody>
                    <a:bodyPr/>
                    <a:lstStyle/>
                    <a:p>
                      <a:pPr marL="0" indent="0" algn="l" defTabSz="914400" rtl="0" eaLnBrk="1" latinLnBrk="0" hangingPunct="1">
                        <a:lnSpc>
                          <a:spcPct val="200000"/>
                        </a:lnSpc>
                        <a:spcAft>
                          <a:spcPts val="0"/>
                        </a:spcAft>
                      </a:pPr>
                      <a:r>
                        <a:rPr lang="es-EC" sz="1200" b="0" kern="1200" dirty="0">
                          <a:effectLst/>
                          <a:latin typeface="Times New Roman" panose="02020603050405020304" pitchFamily="18" charset="0"/>
                          <a:cs typeface="Times New Roman" panose="02020603050405020304" pitchFamily="18" charset="0"/>
                        </a:rPr>
                        <a:t>Ancho de corte (10%) [mm]</a:t>
                      </a:r>
                      <a:endParaRPr lang="es-MX" sz="1200" b="0"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ctr" defTabSz="914400" rtl="0" eaLnBrk="1" latinLnBrk="0" hangingPunct="1">
                        <a:lnSpc>
                          <a:spcPct val="200000"/>
                        </a:lnSpc>
                        <a:spcAft>
                          <a:spcPts val="0"/>
                        </a:spcAft>
                      </a:pPr>
                      <a:r>
                        <a:rPr lang="es-EC" sz="1200" kern="1200" dirty="0">
                          <a:effectLst/>
                          <a:latin typeface="Times New Roman" panose="02020603050405020304" pitchFamily="18" charset="0"/>
                          <a:cs typeface="Times New Roman" panose="02020603050405020304" pitchFamily="18" charset="0"/>
                        </a:rPr>
                        <a:t>2.5</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40664389"/>
                  </a:ext>
                </a:extLst>
              </a:tr>
              <a:tr h="247650">
                <a:tc>
                  <a:txBody>
                    <a:bodyPr/>
                    <a:lstStyle/>
                    <a:p>
                      <a:pPr marL="0" indent="0" algn="l" defTabSz="914400" rtl="0" eaLnBrk="1" latinLnBrk="0" hangingPunct="1">
                        <a:lnSpc>
                          <a:spcPct val="200000"/>
                        </a:lnSpc>
                        <a:spcAft>
                          <a:spcPts val="0"/>
                        </a:spcAft>
                      </a:pPr>
                      <a:r>
                        <a:rPr lang="es-EC" sz="1200" b="0" kern="1200" dirty="0">
                          <a:effectLst/>
                          <a:latin typeface="Times New Roman" panose="02020603050405020304" pitchFamily="18" charset="0"/>
                          <a:cs typeface="Times New Roman" panose="02020603050405020304" pitchFamily="18" charset="0"/>
                        </a:rPr>
                        <a:t>Profundidad de corte [mm]</a:t>
                      </a:r>
                      <a:endParaRPr lang="es-MX" sz="1200" b="0"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ctr" defTabSz="914400" rtl="0" eaLnBrk="1" latinLnBrk="0" hangingPunct="1">
                        <a:lnSpc>
                          <a:spcPct val="200000"/>
                        </a:lnSpc>
                        <a:spcAft>
                          <a:spcPts val="0"/>
                        </a:spcAft>
                      </a:pPr>
                      <a:r>
                        <a:rPr lang="es-EC" sz="1200" kern="1200" dirty="0">
                          <a:effectLst/>
                          <a:latin typeface="Times New Roman" panose="02020603050405020304" pitchFamily="18" charset="0"/>
                          <a:cs typeface="Times New Roman" panose="02020603050405020304" pitchFamily="18" charset="0"/>
                        </a:rPr>
                        <a:t>15</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74103568"/>
                  </a:ext>
                </a:extLst>
              </a:tr>
            </a:tbl>
          </a:graphicData>
        </a:graphic>
      </p:graphicFrame>
      <p:sp>
        <p:nvSpPr>
          <p:cNvPr id="17" name="Rectangle 11">
            <a:extLst>
              <a:ext uri="{FF2B5EF4-FFF2-40B4-BE49-F238E27FC236}">
                <a16:creationId xmlns:a16="http://schemas.microsoft.com/office/drawing/2014/main" id="{514CAF42-2A8E-4799-B9DD-67D48815D22C}"/>
              </a:ext>
            </a:extLst>
          </p:cNvPr>
          <p:cNvSpPr/>
          <p:nvPr/>
        </p:nvSpPr>
        <p:spPr>
          <a:xfrm>
            <a:off x="8262681" y="4237031"/>
            <a:ext cx="2834640" cy="461665"/>
          </a:xfrm>
          <a:prstGeom prst="rect">
            <a:avLst/>
          </a:prstGeom>
        </p:spPr>
        <p:txBody>
          <a:bodyPr wrap="square">
            <a:spAutoFit/>
          </a:bodyPr>
          <a:lstStyle/>
          <a:p>
            <a:pPr>
              <a:spcAft>
                <a:spcPts val="0"/>
              </a:spcAft>
            </a:pPr>
            <a: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t>Tabla 16</a:t>
            </a:r>
            <a:b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b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Parámetros óptimos influyentes en el tiempo</a:t>
            </a:r>
            <a:endParaRPr lang="es-MX" sz="1200" i="1" kern="1400" spc="-50" dirty="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 name="Tabla 1">
            <a:extLst>
              <a:ext uri="{FF2B5EF4-FFF2-40B4-BE49-F238E27FC236}">
                <a16:creationId xmlns:a16="http://schemas.microsoft.com/office/drawing/2014/main" id="{110CDDDC-CE27-7C4B-B6DD-3EBB031DB65F}"/>
              </a:ext>
            </a:extLst>
          </p:cNvPr>
          <p:cNvGraphicFramePr>
            <a:graphicFrameLocks noGrp="1"/>
          </p:cNvGraphicFramePr>
          <p:nvPr>
            <p:extLst>
              <p:ext uri="{D42A27DB-BD31-4B8C-83A1-F6EECF244321}">
                <p14:modId xmlns:p14="http://schemas.microsoft.com/office/powerpoint/2010/main" val="1343394058"/>
              </p:ext>
            </p:extLst>
          </p:nvPr>
        </p:nvGraphicFramePr>
        <p:xfrm>
          <a:off x="2061833" y="4478812"/>
          <a:ext cx="5393690" cy="1922655"/>
        </p:xfrm>
        <a:graphic>
          <a:graphicData uri="http://schemas.openxmlformats.org/drawingml/2006/table">
            <a:tbl>
              <a:tblPr firstRow="1" firstCol="1" bandRow="1">
                <a:tableStyleId>{5C22544A-7EE6-4342-B048-85BDC9FD1C3A}</a:tableStyleId>
              </a:tblPr>
              <a:tblGrid>
                <a:gridCol w="1348105">
                  <a:extLst>
                    <a:ext uri="{9D8B030D-6E8A-4147-A177-3AD203B41FA5}">
                      <a16:colId xmlns:a16="http://schemas.microsoft.com/office/drawing/2014/main" val="596066928"/>
                    </a:ext>
                  </a:extLst>
                </a:gridCol>
                <a:gridCol w="1348105">
                  <a:extLst>
                    <a:ext uri="{9D8B030D-6E8A-4147-A177-3AD203B41FA5}">
                      <a16:colId xmlns:a16="http://schemas.microsoft.com/office/drawing/2014/main" val="344939045"/>
                    </a:ext>
                  </a:extLst>
                </a:gridCol>
                <a:gridCol w="1348740">
                  <a:extLst>
                    <a:ext uri="{9D8B030D-6E8A-4147-A177-3AD203B41FA5}">
                      <a16:colId xmlns:a16="http://schemas.microsoft.com/office/drawing/2014/main" val="2927168284"/>
                    </a:ext>
                  </a:extLst>
                </a:gridCol>
                <a:gridCol w="1348740">
                  <a:extLst>
                    <a:ext uri="{9D8B030D-6E8A-4147-A177-3AD203B41FA5}">
                      <a16:colId xmlns:a16="http://schemas.microsoft.com/office/drawing/2014/main" val="2693435040"/>
                    </a:ext>
                  </a:extLst>
                </a:gridCol>
              </a:tblGrid>
              <a:tr h="0">
                <a:tc>
                  <a:txBody>
                    <a:bodyPr/>
                    <a:lstStyle/>
                    <a:p>
                      <a:pPr algn="ctr">
                        <a:lnSpc>
                          <a:spcPct val="200000"/>
                        </a:lnSpc>
                        <a:spcAft>
                          <a:spcPts val="0"/>
                        </a:spcAft>
                      </a:pPr>
                      <a:r>
                        <a:rPr lang="es-ES_tradnl" sz="1100" dirty="0">
                          <a:effectLst/>
                        </a:rPr>
                        <a:t>Nivel</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dirty="0">
                          <a:effectLst/>
                        </a:rPr>
                        <a:t>Estrategia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Vc[m/min]</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Fz[mm/diente]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08980288"/>
                  </a:ext>
                </a:extLst>
              </a:tr>
              <a:tr h="0">
                <a:tc>
                  <a:txBody>
                    <a:bodyPr/>
                    <a:lstStyle/>
                    <a:p>
                      <a:pPr algn="ctr">
                        <a:lnSpc>
                          <a:spcPct val="200000"/>
                        </a:lnSpc>
                        <a:spcAft>
                          <a:spcPts val="0"/>
                        </a:spcAft>
                      </a:pPr>
                      <a:r>
                        <a:rPr lang="es-ES_tradnl" sz="1100">
                          <a:effectLst/>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211.33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118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117,83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72726985"/>
                  </a:ext>
                </a:extLst>
              </a:tr>
              <a:tr h="0">
                <a:tc>
                  <a:txBody>
                    <a:bodyPr/>
                    <a:lstStyle/>
                    <a:p>
                      <a:pPr algn="ctr">
                        <a:lnSpc>
                          <a:spcPct val="200000"/>
                        </a:lnSpc>
                        <a:spcAft>
                          <a:spcPts val="0"/>
                        </a:spcAft>
                      </a:pPr>
                      <a:r>
                        <a:rPr lang="es-ES_tradnl" sz="1100">
                          <a:effectLst/>
                        </a:rPr>
                        <a:t>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18.89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114.83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114,5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0132376"/>
                  </a:ext>
                </a:extLst>
              </a:tr>
              <a:tr h="0">
                <a:tc>
                  <a:txBody>
                    <a:bodyPr/>
                    <a:lstStyle/>
                    <a:p>
                      <a:pPr algn="ctr">
                        <a:lnSpc>
                          <a:spcPct val="200000"/>
                        </a:lnSpc>
                        <a:spcAft>
                          <a:spcPts val="0"/>
                        </a:spcAft>
                      </a:pPr>
                      <a:r>
                        <a:rPr lang="es-ES_tradnl" sz="1100">
                          <a:effectLst/>
                        </a:rPr>
                        <a:t>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112.5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113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53319577"/>
                  </a:ext>
                </a:extLst>
              </a:tr>
              <a:tr h="399415">
                <a:tc>
                  <a:txBody>
                    <a:bodyPr/>
                    <a:lstStyle/>
                    <a:p>
                      <a:pPr algn="ctr">
                        <a:lnSpc>
                          <a:spcPct val="200000"/>
                        </a:lnSpc>
                        <a:spcAft>
                          <a:spcPts val="0"/>
                        </a:spcAft>
                      </a:pPr>
                      <a:r>
                        <a:rPr lang="es-ES_tradnl" sz="1100">
                          <a:effectLst/>
                        </a:rPr>
                        <a:t>Delta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192.44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5.5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4.83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23858088"/>
                  </a:ext>
                </a:extLst>
              </a:tr>
              <a:tr h="0">
                <a:tc>
                  <a:txBody>
                    <a:bodyPr/>
                    <a:lstStyle/>
                    <a:p>
                      <a:pPr algn="ctr">
                        <a:lnSpc>
                          <a:spcPct val="115000"/>
                        </a:lnSpc>
                        <a:spcAft>
                          <a:spcPts val="0"/>
                        </a:spcAft>
                      </a:pPr>
                      <a:r>
                        <a:rPr lang="es-ES_tradnl" sz="1100">
                          <a:effectLst/>
                        </a:rPr>
                        <a:t>Clasificación de influencia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a:effectLst/>
                        </a:rPr>
                        <a:t>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_tradnl" sz="1100" dirty="0">
                          <a:effectLst/>
                        </a:rPr>
                        <a:t>3</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67496072"/>
                  </a:ext>
                </a:extLst>
              </a:tr>
            </a:tbl>
          </a:graphicData>
        </a:graphic>
      </p:graphicFrame>
      <p:pic>
        <p:nvPicPr>
          <p:cNvPr id="18" name="Imagen 17">
            <a:extLst>
              <a:ext uri="{FF2B5EF4-FFF2-40B4-BE49-F238E27FC236}">
                <a16:creationId xmlns:a16="http://schemas.microsoft.com/office/drawing/2014/main" id="{934BC50C-C885-C14F-811E-C2D0EC52BD3F}"/>
              </a:ext>
            </a:extLst>
          </p:cNvPr>
          <p:cNvPicPr/>
          <p:nvPr/>
        </p:nvPicPr>
        <p:blipFill>
          <a:blip r:embed="rId4">
            <a:extLst>
              <a:ext uri="{28A0092B-C50C-407E-A947-70E740481C1C}">
                <a14:useLocalDpi xmlns:a14="http://schemas.microsoft.com/office/drawing/2010/main" val="0"/>
              </a:ext>
            </a:extLst>
          </a:blip>
          <a:stretch>
            <a:fillRect/>
          </a:stretch>
        </p:blipFill>
        <p:spPr>
          <a:xfrm>
            <a:off x="4986027" y="963600"/>
            <a:ext cx="3307715" cy="2607945"/>
          </a:xfrm>
          <a:prstGeom prst="rect">
            <a:avLst/>
          </a:prstGeom>
        </p:spPr>
      </p:pic>
    </p:spTree>
    <p:extLst>
      <p:ext uri="{BB962C8B-B14F-4D97-AF65-F5344CB8AC3E}">
        <p14:creationId xmlns:p14="http://schemas.microsoft.com/office/powerpoint/2010/main" val="1056387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351B5A3F-E727-45AA-ADD3-1A8D3CC79AD4}"/>
              </a:ext>
            </a:extLst>
          </p:cNvPr>
          <p:cNvGraphicFramePr>
            <a:graphicFrameLocks noGrp="1"/>
          </p:cNvGraphicFramePr>
          <p:nvPr>
            <p:ph idx="1"/>
            <p:extLst>
              <p:ext uri="{D42A27DB-BD31-4B8C-83A1-F6EECF244321}">
                <p14:modId xmlns:p14="http://schemas.microsoft.com/office/powerpoint/2010/main" val="1442979463"/>
              </p:ext>
            </p:extLst>
          </p:nvPr>
        </p:nvGraphicFramePr>
        <p:xfrm>
          <a:off x="7629478" y="4847673"/>
          <a:ext cx="3193053" cy="1887474"/>
        </p:xfrm>
        <a:graphic>
          <a:graphicData uri="http://schemas.openxmlformats.org/drawingml/2006/table">
            <a:tbl>
              <a:tblPr firstRow="1" firstCol="1" bandRow="1">
                <a:tableStyleId>{5A111915-BE36-4E01-A7E5-04B1672EAD32}</a:tableStyleId>
              </a:tblPr>
              <a:tblGrid>
                <a:gridCol w="2254403">
                  <a:extLst>
                    <a:ext uri="{9D8B030D-6E8A-4147-A177-3AD203B41FA5}">
                      <a16:colId xmlns:a16="http://schemas.microsoft.com/office/drawing/2014/main" val="234897120"/>
                    </a:ext>
                  </a:extLst>
                </a:gridCol>
                <a:gridCol w="938650">
                  <a:extLst>
                    <a:ext uri="{9D8B030D-6E8A-4147-A177-3AD203B41FA5}">
                      <a16:colId xmlns:a16="http://schemas.microsoft.com/office/drawing/2014/main" val="167756627"/>
                    </a:ext>
                  </a:extLst>
                </a:gridCol>
              </a:tblGrid>
              <a:tr h="247650">
                <a:tc gridSpan="2">
                  <a:txBody>
                    <a:bodyPr/>
                    <a:lstStyle/>
                    <a:p>
                      <a:pPr marL="0" indent="0" algn="ctr" defTabSz="914400" rtl="0" eaLnBrk="1" latinLnBrk="0" hangingPunct="1">
                        <a:lnSpc>
                          <a:spcPct val="200000"/>
                        </a:lnSpc>
                        <a:spcAft>
                          <a:spcPts val="0"/>
                        </a:spcAft>
                      </a:pPr>
                      <a:r>
                        <a:rPr lang="es-EC" sz="1200" kern="1200" dirty="0">
                          <a:effectLst/>
                        </a:rPr>
                        <a:t>Parámetros óptimos</a:t>
                      </a:r>
                      <a:endParaRPr lang="es-MX" sz="1200" b="1" kern="1200" dirty="0">
                        <a:solidFill>
                          <a:schemeClr val="lt1"/>
                        </a:solidFill>
                        <a:effectLst/>
                        <a:latin typeface="+mn-lt"/>
                        <a:ea typeface="+mn-ea"/>
                        <a:cs typeface="+mn-cs"/>
                      </a:endParaRPr>
                    </a:p>
                  </a:txBody>
                  <a:tcPr marL="68580" marR="68580" marT="0" marB="0"/>
                </a:tc>
                <a:tc hMerge="1">
                  <a:txBody>
                    <a:bodyPr/>
                    <a:lstStyle/>
                    <a:p>
                      <a:endParaRPr lang="es-MX"/>
                    </a:p>
                  </a:txBody>
                  <a:tcPr/>
                </a:tc>
                <a:extLst>
                  <a:ext uri="{0D108BD9-81ED-4DB2-BD59-A6C34878D82A}">
                    <a16:rowId xmlns:a16="http://schemas.microsoft.com/office/drawing/2014/main" val="887201529"/>
                  </a:ext>
                </a:extLst>
              </a:tr>
              <a:tr h="247650">
                <a:tc>
                  <a:txBody>
                    <a:bodyPr/>
                    <a:lstStyle/>
                    <a:p>
                      <a:pPr marL="0" indent="0" algn="l" defTabSz="914400" rtl="0" eaLnBrk="1" latinLnBrk="0" hangingPunct="1">
                        <a:lnSpc>
                          <a:spcPct val="200000"/>
                        </a:lnSpc>
                        <a:spcAft>
                          <a:spcPts val="0"/>
                        </a:spcAft>
                      </a:pPr>
                      <a:r>
                        <a:rPr lang="es-EC" sz="1200" b="0" kern="1200" dirty="0">
                          <a:effectLst/>
                        </a:rPr>
                        <a:t>Estrategia</a:t>
                      </a:r>
                      <a:endParaRPr lang="es-MX" sz="1200" b="0" kern="120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200000"/>
                        </a:lnSpc>
                        <a:spcAft>
                          <a:spcPts val="0"/>
                        </a:spcAft>
                      </a:pPr>
                      <a:r>
                        <a:rPr lang="es-EC" sz="1200" kern="1200" dirty="0">
                          <a:effectLst/>
                        </a:rPr>
                        <a:t>Trocoidal</a:t>
                      </a:r>
                      <a:endParaRPr lang="es-MX" sz="1200" b="1" kern="1200" dirty="0">
                        <a:solidFill>
                          <a:schemeClr val="lt1"/>
                        </a:solidFill>
                        <a:effectLst/>
                        <a:latin typeface="+mn-lt"/>
                        <a:ea typeface="+mn-ea"/>
                        <a:cs typeface="+mn-cs"/>
                      </a:endParaRPr>
                    </a:p>
                  </a:txBody>
                  <a:tcPr marL="68580" marR="68580" marT="0" marB="0" anchor="ctr"/>
                </a:tc>
                <a:extLst>
                  <a:ext uri="{0D108BD9-81ED-4DB2-BD59-A6C34878D82A}">
                    <a16:rowId xmlns:a16="http://schemas.microsoft.com/office/drawing/2014/main" val="2759347097"/>
                  </a:ext>
                </a:extLst>
              </a:tr>
              <a:tr h="247650">
                <a:tc>
                  <a:txBody>
                    <a:bodyPr/>
                    <a:lstStyle/>
                    <a:p>
                      <a:pPr marL="0" indent="0" algn="l" defTabSz="914400" rtl="0" eaLnBrk="1" latinLnBrk="0" hangingPunct="1">
                        <a:lnSpc>
                          <a:spcPct val="200000"/>
                        </a:lnSpc>
                        <a:spcAft>
                          <a:spcPts val="0"/>
                        </a:spcAft>
                      </a:pPr>
                      <a:r>
                        <a:rPr lang="es-EC" sz="1200" b="0" kern="1200" dirty="0">
                          <a:effectLst/>
                        </a:rPr>
                        <a:t>Velocidad de corte [m/min]</a:t>
                      </a:r>
                      <a:endParaRPr lang="es-MX" sz="1200" b="0" kern="120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200000"/>
                        </a:lnSpc>
                        <a:spcAft>
                          <a:spcPts val="0"/>
                        </a:spcAft>
                      </a:pPr>
                      <a:r>
                        <a:rPr lang="es-EC" sz="1200" kern="1200" dirty="0">
                          <a:effectLst/>
                        </a:rPr>
                        <a:t>1000</a:t>
                      </a:r>
                      <a:endParaRPr lang="es-MX" sz="1200" b="1" kern="1200" dirty="0">
                        <a:solidFill>
                          <a:schemeClr val="lt1"/>
                        </a:solidFill>
                        <a:effectLst/>
                        <a:latin typeface="+mn-lt"/>
                        <a:ea typeface="+mn-ea"/>
                        <a:cs typeface="+mn-cs"/>
                      </a:endParaRPr>
                    </a:p>
                  </a:txBody>
                  <a:tcPr marL="68580" marR="68580" marT="0" marB="0" anchor="ctr"/>
                </a:tc>
                <a:extLst>
                  <a:ext uri="{0D108BD9-81ED-4DB2-BD59-A6C34878D82A}">
                    <a16:rowId xmlns:a16="http://schemas.microsoft.com/office/drawing/2014/main" val="1374866397"/>
                  </a:ext>
                </a:extLst>
              </a:tr>
              <a:tr h="247650">
                <a:tc>
                  <a:txBody>
                    <a:bodyPr/>
                    <a:lstStyle/>
                    <a:p>
                      <a:pPr marL="0" indent="0" algn="l" defTabSz="914400" rtl="0" eaLnBrk="1" latinLnBrk="0" hangingPunct="1">
                        <a:lnSpc>
                          <a:spcPct val="200000"/>
                        </a:lnSpc>
                        <a:spcAft>
                          <a:spcPts val="0"/>
                        </a:spcAft>
                      </a:pPr>
                      <a:r>
                        <a:rPr lang="es-EC" sz="1200" b="0" kern="1200" dirty="0">
                          <a:effectLst/>
                        </a:rPr>
                        <a:t>Avance por diente [mm/diente]</a:t>
                      </a:r>
                      <a:endParaRPr lang="es-MX" sz="1200" b="0" kern="120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200000"/>
                        </a:lnSpc>
                        <a:spcAft>
                          <a:spcPts val="0"/>
                        </a:spcAft>
                      </a:pPr>
                      <a:r>
                        <a:rPr lang="es-EC" sz="1200" kern="1200" dirty="0">
                          <a:effectLst/>
                        </a:rPr>
                        <a:t>0.35</a:t>
                      </a:r>
                      <a:endParaRPr lang="es-MX" sz="1200" b="1" kern="1200" dirty="0">
                        <a:solidFill>
                          <a:schemeClr val="lt1"/>
                        </a:solidFill>
                        <a:effectLst/>
                        <a:latin typeface="+mn-lt"/>
                        <a:ea typeface="+mn-ea"/>
                        <a:cs typeface="+mn-cs"/>
                      </a:endParaRPr>
                    </a:p>
                  </a:txBody>
                  <a:tcPr marL="68580" marR="68580" marT="0" marB="0" anchor="ctr"/>
                </a:tc>
                <a:extLst>
                  <a:ext uri="{0D108BD9-81ED-4DB2-BD59-A6C34878D82A}">
                    <a16:rowId xmlns:a16="http://schemas.microsoft.com/office/drawing/2014/main" val="2714535460"/>
                  </a:ext>
                </a:extLst>
              </a:tr>
              <a:tr h="247650">
                <a:tc>
                  <a:txBody>
                    <a:bodyPr/>
                    <a:lstStyle/>
                    <a:p>
                      <a:pPr marL="0" indent="0" algn="l" defTabSz="914400" rtl="0" eaLnBrk="1" latinLnBrk="0" hangingPunct="1">
                        <a:lnSpc>
                          <a:spcPct val="200000"/>
                        </a:lnSpc>
                        <a:spcAft>
                          <a:spcPts val="0"/>
                        </a:spcAft>
                      </a:pPr>
                      <a:r>
                        <a:rPr lang="es-EC" sz="1200" b="0" kern="1200" dirty="0">
                          <a:effectLst/>
                        </a:rPr>
                        <a:t>Ancho de corte (10%) [mm]</a:t>
                      </a:r>
                      <a:endParaRPr lang="es-MX" sz="1200" b="0" kern="120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200000"/>
                        </a:lnSpc>
                        <a:spcAft>
                          <a:spcPts val="0"/>
                        </a:spcAft>
                      </a:pPr>
                      <a:r>
                        <a:rPr lang="es-EC" sz="1200" kern="1200" dirty="0">
                          <a:effectLst/>
                        </a:rPr>
                        <a:t>2.5</a:t>
                      </a:r>
                      <a:endParaRPr lang="es-MX" sz="1200" b="1" kern="1200" dirty="0">
                        <a:solidFill>
                          <a:schemeClr val="lt1"/>
                        </a:solidFill>
                        <a:effectLst/>
                        <a:latin typeface="+mn-lt"/>
                        <a:ea typeface="+mn-ea"/>
                        <a:cs typeface="+mn-cs"/>
                      </a:endParaRPr>
                    </a:p>
                  </a:txBody>
                  <a:tcPr marL="68580" marR="68580" marT="0" marB="0" anchor="ctr"/>
                </a:tc>
                <a:extLst>
                  <a:ext uri="{0D108BD9-81ED-4DB2-BD59-A6C34878D82A}">
                    <a16:rowId xmlns:a16="http://schemas.microsoft.com/office/drawing/2014/main" val="1140664389"/>
                  </a:ext>
                </a:extLst>
              </a:tr>
              <a:tr h="247650">
                <a:tc>
                  <a:txBody>
                    <a:bodyPr/>
                    <a:lstStyle/>
                    <a:p>
                      <a:pPr marL="0" indent="0" algn="l" defTabSz="914400" rtl="0" eaLnBrk="1" latinLnBrk="0" hangingPunct="1">
                        <a:lnSpc>
                          <a:spcPct val="200000"/>
                        </a:lnSpc>
                        <a:spcAft>
                          <a:spcPts val="0"/>
                        </a:spcAft>
                      </a:pPr>
                      <a:r>
                        <a:rPr lang="es-EC" sz="1200" b="0" kern="1200" dirty="0">
                          <a:effectLst/>
                        </a:rPr>
                        <a:t>Profundidad de corte [mm]</a:t>
                      </a:r>
                      <a:endParaRPr lang="es-MX" sz="1200" b="0" kern="120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200000"/>
                        </a:lnSpc>
                        <a:spcAft>
                          <a:spcPts val="0"/>
                        </a:spcAft>
                      </a:pPr>
                      <a:r>
                        <a:rPr lang="es-EC" sz="1200" kern="1200" dirty="0">
                          <a:effectLst/>
                        </a:rPr>
                        <a:t>15</a:t>
                      </a:r>
                      <a:endParaRPr lang="es-MX" sz="1200" b="1" kern="1200" dirty="0">
                        <a:solidFill>
                          <a:schemeClr val="lt1"/>
                        </a:solidFill>
                        <a:effectLst/>
                        <a:latin typeface="+mn-lt"/>
                        <a:ea typeface="+mn-ea"/>
                        <a:cs typeface="+mn-cs"/>
                      </a:endParaRPr>
                    </a:p>
                  </a:txBody>
                  <a:tcPr marL="68580" marR="68580" marT="0" marB="0" anchor="ctr"/>
                </a:tc>
                <a:extLst>
                  <a:ext uri="{0D108BD9-81ED-4DB2-BD59-A6C34878D82A}">
                    <a16:rowId xmlns:a16="http://schemas.microsoft.com/office/drawing/2014/main" val="1574103568"/>
                  </a:ext>
                </a:extLst>
              </a:tr>
            </a:tbl>
          </a:graphicData>
        </a:graphic>
      </p:graphicFrame>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
        <p:nvSpPr>
          <p:cNvPr id="12" name="Rectangle 11">
            <a:extLst>
              <a:ext uri="{FF2B5EF4-FFF2-40B4-BE49-F238E27FC236}">
                <a16:creationId xmlns:a16="http://schemas.microsoft.com/office/drawing/2014/main" id="{90FD4B6A-9696-4A5C-84EC-CBCFF4E3697E}"/>
              </a:ext>
            </a:extLst>
          </p:cNvPr>
          <p:cNvSpPr/>
          <p:nvPr/>
        </p:nvSpPr>
        <p:spPr>
          <a:xfrm>
            <a:off x="7598416" y="4322740"/>
            <a:ext cx="3385457" cy="461665"/>
          </a:xfrm>
          <a:prstGeom prst="rect">
            <a:avLst/>
          </a:prstGeom>
        </p:spPr>
        <p:txBody>
          <a:bodyPr wrap="square">
            <a:spAutoFit/>
          </a:bodyPr>
          <a:lstStyle/>
          <a:p>
            <a:pPr>
              <a:spcAft>
                <a:spcPts val="0"/>
              </a:spcAft>
            </a:pPr>
            <a: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t>Tabla 18</a:t>
            </a:r>
            <a:b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b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Parámetros óptimos influyentes en la temperatura</a:t>
            </a:r>
            <a:endParaRPr lang="es-MX" sz="1200" i="1" kern="1400" spc="-5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Rectangle 10">
            <a:extLst>
              <a:ext uri="{FF2B5EF4-FFF2-40B4-BE49-F238E27FC236}">
                <a16:creationId xmlns:a16="http://schemas.microsoft.com/office/drawing/2014/main" id="{4A9B2EF4-6128-4B85-9101-0C610F6F4E6B}"/>
              </a:ext>
            </a:extLst>
          </p:cNvPr>
          <p:cNvSpPr/>
          <p:nvPr/>
        </p:nvSpPr>
        <p:spPr>
          <a:xfrm>
            <a:off x="3885417" y="3696998"/>
            <a:ext cx="3264997" cy="276999"/>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25</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Superficie respecto a la temperatura</a:t>
            </a:r>
            <a:endParaRPr lang="es-MX"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Rectangle 8">
            <a:extLst>
              <a:ext uri="{FF2B5EF4-FFF2-40B4-BE49-F238E27FC236}">
                <a16:creationId xmlns:a16="http://schemas.microsoft.com/office/drawing/2014/main" id="{860967A4-4D6F-4041-8BD3-119328F05D5E}"/>
              </a:ext>
            </a:extLst>
          </p:cNvPr>
          <p:cNvSpPr/>
          <p:nvPr/>
        </p:nvSpPr>
        <p:spPr>
          <a:xfrm>
            <a:off x="1958637" y="4768174"/>
            <a:ext cx="3995692" cy="461665"/>
          </a:xfrm>
          <a:prstGeom prst="rect">
            <a:avLst/>
          </a:prstGeom>
        </p:spPr>
        <p:txBody>
          <a:bodyPr wrap="square">
            <a:spAutoFit/>
          </a:bodyPr>
          <a:lstStyle/>
          <a:p>
            <a:pPr>
              <a:spcAft>
                <a:spcPts val="0"/>
              </a:spcAft>
            </a:pPr>
            <a: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t>Tabla 17</a:t>
            </a:r>
            <a:b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b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Parámetros influyentes</a:t>
            </a:r>
            <a:endParaRPr lang="es-MX" sz="1200" i="1" kern="1400" spc="-5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Title 1">
            <a:extLst>
              <a:ext uri="{FF2B5EF4-FFF2-40B4-BE49-F238E27FC236}">
                <a16:creationId xmlns:a16="http://schemas.microsoft.com/office/drawing/2014/main" id="{F87A45EB-5FA8-43DF-97F4-8B7A32CE2CE8}"/>
              </a:ext>
            </a:extLst>
          </p:cNvPr>
          <p:cNvSpPr txBox="1">
            <a:spLocks/>
          </p:cNvSpPr>
          <p:nvPr/>
        </p:nvSpPr>
        <p:spPr>
          <a:xfrm>
            <a:off x="193270" y="334546"/>
            <a:ext cx="9601200" cy="64633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dirty="0"/>
              <a:t>Análisis de medias para la temperatura</a:t>
            </a:r>
            <a:endParaRPr lang="es-MX" dirty="0"/>
          </a:p>
        </p:txBody>
      </p:sp>
      <p:graphicFrame>
        <p:nvGraphicFramePr>
          <p:cNvPr id="2" name="Tabla 1">
            <a:extLst>
              <a:ext uri="{FF2B5EF4-FFF2-40B4-BE49-F238E27FC236}">
                <a16:creationId xmlns:a16="http://schemas.microsoft.com/office/drawing/2014/main" id="{0E4E1D29-8E82-5C4D-8377-4C002D5A48E3}"/>
              </a:ext>
            </a:extLst>
          </p:cNvPr>
          <p:cNvGraphicFramePr>
            <a:graphicFrameLocks noGrp="1"/>
          </p:cNvGraphicFramePr>
          <p:nvPr>
            <p:extLst>
              <p:ext uri="{D42A27DB-BD31-4B8C-83A1-F6EECF244321}">
                <p14:modId xmlns:p14="http://schemas.microsoft.com/office/powerpoint/2010/main" val="959257421"/>
              </p:ext>
            </p:extLst>
          </p:nvPr>
        </p:nvGraphicFramePr>
        <p:xfrm>
          <a:off x="1704750" y="5229839"/>
          <a:ext cx="5495290" cy="1460500"/>
        </p:xfrm>
        <a:graphic>
          <a:graphicData uri="http://schemas.openxmlformats.org/drawingml/2006/table">
            <a:tbl>
              <a:tblPr firstRow="1" firstCol="1" bandRow="1">
                <a:tableStyleId>{5C22544A-7EE6-4342-B048-85BDC9FD1C3A}</a:tableStyleId>
              </a:tblPr>
              <a:tblGrid>
                <a:gridCol w="1373505">
                  <a:extLst>
                    <a:ext uri="{9D8B030D-6E8A-4147-A177-3AD203B41FA5}">
                      <a16:colId xmlns:a16="http://schemas.microsoft.com/office/drawing/2014/main" val="909026136"/>
                    </a:ext>
                  </a:extLst>
                </a:gridCol>
                <a:gridCol w="1373505">
                  <a:extLst>
                    <a:ext uri="{9D8B030D-6E8A-4147-A177-3AD203B41FA5}">
                      <a16:colId xmlns:a16="http://schemas.microsoft.com/office/drawing/2014/main" val="462044171"/>
                    </a:ext>
                  </a:extLst>
                </a:gridCol>
                <a:gridCol w="1374140">
                  <a:extLst>
                    <a:ext uri="{9D8B030D-6E8A-4147-A177-3AD203B41FA5}">
                      <a16:colId xmlns:a16="http://schemas.microsoft.com/office/drawing/2014/main" val="1022501252"/>
                    </a:ext>
                  </a:extLst>
                </a:gridCol>
                <a:gridCol w="1374140">
                  <a:extLst>
                    <a:ext uri="{9D8B030D-6E8A-4147-A177-3AD203B41FA5}">
                      <a16:colId xmlns:a16="http://schemas.microsoft.com/office/drawing/2014/main" val="3268620587"/>
                    </a:ext>
                  </a:extLst>
                </a:gridCol>
              </a:tblGrid>
              <a:tr h="248285">
                <a:tc>
                  <a:txBody>
                    <a:bodyPr/>
                    <a:lstStyle/>
                    <a:p>
                      <a:pPr>
                        <a:spcAft>
                          <a:spcPts val="0"/>
                        </a:spcAft>
                      </a:pPr>
                      <a:r>
                        <a:rPr lang="es-EC" sz="1100">
                          <a:effectLst/>
                        </a:rPr>
                        <a:t>Nivel</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Estrategia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Vc[m/min]</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Fz[mm/diente]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4352912"/>
                  </a:ext>
                </a:extLst>
              </a:tr>
              <a:tr h="233680">
                <a:tc>
                  <a:txBody>
                    <a:bodyPr/>
                    <a:lstStyle/>
                    <a:p>
                      <a:pPr>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30.33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29.48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29.15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40069271"/>
                  </a:ext>
                </a:extLst>
              </a:tr>
              <a:tr h="248285">
                <a:tc>
                  <a:txBody>
                    <a:bodyPr/>
                    <a:lstStyle/>
                    <a:p>
                      <a:pPr>
                        <a:spcAft>
                          <a:spcPts val="0"/>
                        </a:spcAft>
                      </a:pPr>
                      <a:r>
                        <a:rPr lang="es-EC" sz="1100">
                          <a:effectLst/>
                        </a:rPr>
                        <a:t>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26.81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28.86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28.46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3186160"/>
                  </a:ext>
                </a:extLst>
              </a:tr>
              <a:tr h="248285">
                <a:tc>
                  <a:txBody>
                    <a:bodyPr/>
                    <a:lstStyle/>
                    <a:p>
                      <a:pPr>
                        <a:spcAft>
                          <a:spcPts val="0"/>
                        </a:spcAft>
                      </a:pPr>
                      <a:r>
                        <a:rPr lang="es-EC" sz="1100">
                          <a:effectLst/>
                        </a:rPr>
                        <a:t>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27.36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28.1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664168"/>
                  </a:ext>
                </a:extLst>
              </a:tr>
              <a:tr h="233680">
                <a:tc>
                  <a:txBody>
                    <a:bodyPr/>
                    <a:lstStyle/>
                    <a:p>
                      <a:pPr>
                        <a:spcAft>
                          <a:spcPts val="0"/>
                        </a:spcAft>
                      </a:pPr>
                      <a:r>
                        <a:rPr lang="es-EC" sz="1100">
                          <a:effectLst/>
                        </a:rPr>
                        <a:t>Delta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3.52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2.12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1.05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3198646"/>
                  </a:ext>
                </a:extLst>
              </a:tr>
              <a:tr h="248285">
                <a:tc>
                  <a:txBody>
                    <a:bodyPr/>
                    <a:lstStyle/>
                    <a:p>
                      <a:pPr>
                        <a:spcAft>
                          <a:spcPts val="0"/>
                        </a:spcAft>
                      </a:pPr>
                      <a:r>
                        <a:rPr lang="es-EC" sz="1100">
                          <a:effectLst/>
                        </a:rPr>
                        <a:t>Clasificación</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a:effectLst/>
                        </a:rPr>
                        <a:t>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100" dirty="0">
                          <a:effectLst/>
                        </a:rPr>
                        <a:t>3</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8326475"/>
                  </a:ext>
                </a:extLst>
              </a:tr>
            </a:tbl>
          </a:graphicData>
        </a:graphic>
      </p:graphicFrame>
      <p:pic>
        <p:nvPicPr>
          <p:cNvPr id="17" name="Imagen 16">
            <a:extLst>
              <a:ext uri="{FF2B5EF4-FFF2-40B4-BE49-F238E27FC236}">
                <a16:creationId xmlns:a16="http://schemas.microsoft.com/office/drawing/2014/main" id="{3A127E41-4D6F-CA41-903B-ACFB7E6E1173}"/>
              </a:ext>
            </a:extLst>
          </p:cNvPr>
          <p:cNvPicPr/>
          <p:nvPr/>
        </p:nvPicPr>
        <p:blipFill>
          <a:blip r:embed="rId4">
            <a:extLst>
              <a:ext uri="{28A0092B-C50C-407E-A947-70E740481C1C}">
                <a14:useLocalDpi xmlns:a14="http://schemas.microsoft.com/office/drawing/2010/main" val="0"/>
              </a:ext>
            </a:extLst>
          </a:blip>
          <a:stretch>
            <a:fillRect/>
          </a:stretch>
        </p:blipFill>
        <p:spPr>
          <a:xfrm>
            <a:off x="4114085" y="1134346"/>
            <a:ext cx="3515393" cy="2490909"/>
          </a:xfrm>
          <a:prstGeom prst="rect">
            <a:avLst/>
          </a:prstGeom>
        </p:spPr>
      </p:pic>
    </p:spTree>
    <p:extLst>
      <p:ext uri="{BB962C8B-B14F-4D97-AF65-F5344CB8AC3E}">
        <p14:creationId xmlns:p14="http://schemas.microsoft.com/office/powerpoint/2010/main" val="371276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a:xfrm>
            <a:off x="445380" y="252922"/>
            <a:ext cx="7566506" cy="604520"/>
          </a:xfrm>
        </p:spPr>
        <p:txBody>
          <a:bodyPr>
            <a:normAutofit fontScale="90000"/>
          </a:bodyPr>
          <a:lstStyle/>
          <a:p>
            <a:r>
              <a:rPr lang="es-EC" dirty="0"/>
              <a:t>Análisis de Varianza para el tiempo</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
        <p:nvSpPr>
          <p:cNvPr id="18" name="Rectangle 6">
            <a:extLst>
              <a:ext uri="{FF2B5EF4-FFF2-40B4-BE49-F238E27FC236}">
                <a16:creationId xmlns:a16="http://schemas.microsoft.com/office/drawing/2014/main" id="{DE829E08-853C-476C-8F41-C9591026970C}"/>
              </a:ext>
            </a:extLst>
          </p:cNvPr>
          <p:cNvSpPr/>
          <p:nvPr/>
        </p:nvSpPr>
        <p:spPr>
          <a:xfrm>
            <a:off x="445380" y="930941"/>
            <a:ext cx="6096000" cy="461665"/>
          </a:xfrm>
          <a:prstGeom prst="rect">
            <a:avLst/>
          </a:prstGeom>
        </p:spPr>
        <p:txBody>
          <a:bodyPr>
            <a:spAutoFit/>
          </a:bodyPr>
          <a:lstStyle/>
          <a:p>
            <a:pPr>
              <a:spcAft>
                <a:spcPts val="0"/>
              </a:spcAft>
            </a:pPr>
            <a: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t>Tabla 17</a:t>
            </a:r>
            <a:b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b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Resumen del análisis de varianza para el tiempo</a:t>
            </a:r>
            <a:endParaRPr lang="es-MX" sz="1200" i="1" kern="1400" spc="-5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5 Rectángulo">
            <a:extLst>
              <a:ext uri="{FF2B5EF4-FFF2-40B4-BE49-F238E27FC236}">
                <a16:creationId xmlns:a16="http://schemas.microsoft.com/office/drawing/2014/main" id="{16AC035E-DD2A-4095-B022-462C423D775D}"/>
              </a:ext>
            </a:extLst>
          </p:cNvPr>
          <p:cNvSpPr/>
          <p:nvPr/>
        </p:nvSpPr>
        <p:spPr>
          <a:xfrm>
            <a:off x="2354794" y="3703940"/>
            <a:ext cx="2417008"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FA (0,05:2:24)=4</a:t>
            </a:r>
          </a:p>
        </p:txBody>
      </p:sp>
      <p:sp>
        <p:nvSpPr>
          <p:cNvPr id="23" name="11 Rectángulo">
            <a:extLst>
              <a:ext uri="{FF2B5EF4-FFF2-40B4-BE49-F238E27FC236}">
                <a16:creationId xmlns:a16="http://schemas.microsoft.com/office/drawing/2014/main" id="{CC8AAA07-6ABC-40A6-9875-B39A0C678209}"/>
              </a:ext>
            </a:extLst>
          </p:cNvPr>
          <p:cNvSpPr/>
          <p:nvPr/>
        </p:nvSpPr>
        <p:spPr>
          <a:xfrm>
            <a:off x="16476464" y="1023274"/>
            <a:ext cx="2614176"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F B,C(0,05:3:24)=3,009</a:t>
            </a:r>
          </a:p>
        </p:txBody>
      </p:sp>
      <p:pic>
        <p:nvPicPr>
          <p:cNvPr id="24" name="Imagen 23">
            <a:extLst>
              <a:ext uri="{FF2B5EF4-FFF2-40B4-BE49-F238E27FC236}">
                <a16:creationId xmlns:a16="http://schemas.microsoft.com/office/drawing/2014/main" id="{BDD78D91-7397-46EF-9F87-27FB58B9DEFB}"/>
              </a:ext>
            </a:extLst>
          </p:cNvPr>
          <p:cNvPicPr/>
          <p:nvPr/>
        </p:nvPicPr>
        <p:blipFill>
          <a:blip r:embed="rId4"/>
          <a:stretch>
            <a:fillRect/>
          </a:stretch>
        </p:blipFill>
        <p:spPr>
          <a:xfrm>
            <a:off x="1947334" y="4223871"/>
            <a:ext cx="3116426" cy="2545706"/>
          </a:xfrm>
          <a:prstGeom prst="rect">
            <a:avLst/>
          </a:prstGeom>
        </p:spPr>
      </p:pic>
      <p:pic>
        <p:nvPicPr>
          <p:cNvPr id="25" name="Imagen 24">
            <a:extLst>
              <a:ext uri="{FF2B5EF4-FFF2-40B4-BE49-F238E27FC236}">
                <a16:creationId xmlns:a16="http://schemas.microsoft.com/office/drawing/2014/main" id="{6AB3E1CA-B44F-4328-A878-F78F9D14418A}"/>
              </a:ext>
            </a:extLst>
          </p:cNvPr>
          <p:cNvPicPr/>
          <p:nvPr/>
        </p:nvPicPr>
        <p:blipFill>
          <a:blip r:embed="rId5"/>
          <a:stretch>
            <a:fillRect/>
          </a:stretch>
        </p:blipFill>
        <p:spPr>
          <a:xfrm>
            <a:off x="5918698" y="4145003"/>
            <a:ext cx="3323281" cy="2638577"/>
          </a:xfrm>
          <a:prstGeom prst="rect">
            <a:avLst/>
          </a:prstGeom>
        </p:spPr>
      </p:pic>
      <mc:AlternateContent xmlns:mc="http://schemas.openxmlformats.org/markup-compatibility/2006" xmlns:a14="http://schemas.microsoft.com/office/drawing/2010/main">
        <mc:Choice Requires="a14">
          <p:sp>
            <p:nvSpPr>
              <p:cNvPr id="26" name="Rectángulo 25">
                <a:extLst>
                  <a:ext uri="{FF2B5EF4-FFF2-40B4-BE49-F238E27FC236}">
                    <a16:creationId xmlns:a16="http://schemas.microsoft.com/office/drawing/2014/main" id="{5EF87DEA-1B30-4520-BC70-4AD07C38EBB8}"/>
                  </a:ext>
                </a:extLst>
              </p:cNvPr>
              <p:cNvSpPr/>
              <p:nvPr/>
            </p:nvSpPr>
            <p:spPr>
              <a:xfrm>
                <a:off x="16445412" y="5464292"/>
                <a:ext cx="2359107" cy="923330"/>
              </a:xfrm>
              <a:prstGeom prst="rect">
                <a:avLst/>
              </a:prstGeom>
            </p:spPr>
            <p:txBody>
              <a:bodyPr wrap="none">
                <a:spAutoFit/>
              </a:bodyPr>
              <a:lstStyle/>
              <a:p>
                <a:r>
                  <a:rPr lang="es-EC" dirty="0"/>
                  <a:t>F calculado </a:t>
                </a:r>
                <a:r>
                  <a:rPr lang="en-US" dirty="0"/>
                  <a:t>&gt; F </a:t>
                </a:r>
                <a:r>
                  <a:rPr lang="en-US" dirty="0" err="1"/>
                  <a:t>cr</a:t>
                </a:r>
                <a:r>
                  <a:rPr lang="es-EC" dirty="0" err="1"/>
                  <a:t>ítico</a:t>
                </a:r>
                <a:endParaRPr lang="es-EC"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MX" i="1" smtClean="0">
                          <a:latin typeface="Cambria Math" panose="02040503050406030204" pitchFamily="18" charset="0"/>
                        </a:rPr>
                        <m:t>𝑃</m:t>
                      </m:r>
                      <m:r>
                        <a:rPr lang="es-MX" i="0">
                          <a:latin typeface="Cambria Math" panose="02040503050406030204" pitchFamily="18" charset="0"/>
                        </a:rPr>
                        <m:t>&lt;0.05</m:t>
                      </m:r>
                    </m:oMath>
                    <m:oMath xmlns:m="http://schemas.openxmlformats.org/officeDocument/2006/math">
                      <m:r>
                        <m:rPr>
                          <m:nor/>
                        </m:rPr>
                        <a:rPr lang="es-EC"/>
                        <m:t>resultados</m:t>
                      </m:r>
                      <m:r>
                        <m:rPr>
                          <m:nor/>
                        </m:rPr>
                        <a:rPr lang="es-EC"/>
                        <m:t> </m:t>
                      </m:r>
                      <m:r>
                        <m:rPr>
                          <m:nor/>
                        </m:rPr>
                        <a:rPr lang="es-EC"/>
                        <m:t>son</m:t>
                      </m:r>
                      <m:r>
                        <m:rPr>
                          <m:nor/>
                        </m:rPr>
                        <a:rPr lang="es-EC"/>
                        <m:t> </m:t>
                      </m:r>
                      <m:r>
                        <m:rPr>
                          <m:nor/>
                        </m:rPr>
                        <a:rPr lang="es-EC"/>
                        <m:t>fiables</m:t>
                      </m:r>
                    </m:oMath>
                  </m:oMathPara>
                </a14:m>
                <a:endParaRPr lang="es-MX" dirty="0"/>
              </a:p>
            </p:txBody>
          </p:sp>
        </mc:Choice>
        <mc:Fallback xmlns="">
          <p:sp>
            <p:nvSpPr>
              <p:cNvPr id="26" name="Rectángulo 25">
                <a:extLst>
                  <a:ext uri="{FF2B5EF4-FFF2-40B4-BE49-F238E27FC236}">
                    <a16:creationId xmlns:a16="http://schemas.microsoft.com/office/drawing/2014/main" id="{5EF87DEA-1B30-4520-BC70-4AD07C38EBB8}"/>
                  </a:ext>
                </a:extLst>
              </p:cNvPr>
              <p:cNvSpPr>
                <a:spLocks noRot="1" noChangeAspect="1" noMove="1" noResize="1" noEditPoints="1" noAdjustHandles="1" noChangeArrowheads="1" noChangeShapeType="1" noTextEdit="1"/>
              </p:cNvSpPr>
              <p:nvPr/>
            </p:nvSpPr>
            <p:spPr>
              <a:xfrm>
                <a:off x="16445412" y="5464292"/>
                <a:ext cx="2359107" cy="923330"/>
              </a:xfrm>
              <a:prstGeom prst="rect">
                <a:avLst/>
              </a:prstGeom>
              <a:blipFill>
                <a:blip r:embed="rId6"/>
                <a:stretch>
                  <a:fillRect l="-2326" t="-3289"/>
                </a:stretch>
              </a:blipFill>
            </p:spPr>
            <p:txBody>
              <a:bodyPr/>
              <a:lstStyle/>
              <a:p>
                <a:r>
                  <a:rPr lang="es-MX">
                    <a:noFill/>
                  </a:rPr>
                  <a:t> </a:t>
                </a:r>
              </a:p>
            </p:txBody>
          </p:sp>
        </mc:Fallback>
      </mc:AlternateContent>
      <p:sp>
        <p:nvSpPr>
          <p:cNvPr id="28" name="11 Rectángulo">
            <a:extLst>
              <a:ext uri="{FF2B5EF4-FFF2-40B4-BE49-F238E27FC236}">
                <a16:creationId xmlns:a16="http://schemas.microsoft.com/office/drawing/2014/main" id="{16509AEE-1308-483E-B0F6-2EEE8EE7A090}"/>
              </a:ext>
            </a:extLst>
          </p:cNvPr>
          <p:cNvSpPr/>
          <p:nvPr/>
        </p:nvSpPr>
        <p:spPr>
          <a:xfrm>
            <a:off x="6033685" y="3662222"/>
            <a:ext cx="2614176"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F B,C(0,05:3:24)=4</a:t>
            </a:r>
          </a:p>
        </p:txBody>
      </p:sp>
      <p:sp>
        <p:nvSpPr>
          <p:cNvPr id="29" name="8 Rectángulo redondeado">
            <a:extLst>
              <a:ext uri="{FF2B5EF4-FFF2-40B4-BE49-F238E27FC236}">
                <a16:creationId xmlns:a16="http://schemas.microsoft.com/office/drawing/2014/main" id="{F52AA93A-62DA-4862-981C-182C6193B844}"/>
              </a:ext>
            </a:extLst>
          </p:cNvPr>
          <p:cNvSpPr/>
          <p:nvPr/>
        </p:nvSpPr>
        <p:spPr>
          <a:xfrm>
            <a:off x="7526751" y="1588315"/>
            <a:ext cx="4032448" cy="87389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400" dirty="0">
                <a:latin typeface="Times New Roman" panose="02020603050405020304" pitchFamily="18" charset="0"/>
                <a:cs typeface="Times New Roman" panose="02020603050405020304" pitchFamily="18" charset="0"/>
              </a:rPr>
              <a:t>Se rechaza la hipótesis nula y se acepta la hipótesis alternativa.</a:t>
            </a:r>
            <a:br>
              <a:rPr lang="es-EC" sz="1400" dirty="0">
                <a:latin typeface="Times New Roman" panose="02020603050405020304" pitchFamily="18" charset="0"/>
                <a:cs typeface="Times New Roman" panose="02020603050405020304" pitchFamily="18" charset="0"/>
              </a:rPr>
            </a:br>
            <a:r>
              <a:rPr lang="es-EC" sz="1400" dirty="0">
                <a:latin typeface="Times New Roman" panose="02020603050405020304" pitchFamily="18" charset="0"/>
                <a:cs typeface="Times New Roman" panose="02020603050405020304" pitchFamily="18" charset="0"/>
              </a:rPr>
              <a:t>F calculado </a:t>
            </a:r>
            <a:r>
              <a:rPr lang="en-US" sz="1400" dirty="0">
                <a:latin typeface="Times New Roman" panose="02020603050405020304" pitchFamily="18" charset="0"/>
                <a:cs typeface="Times New Roman" panose="02020603050405020304" pitchFamily="18" charset="0"/>
              </a:rPr>
              <a:t>&gt; F </a:t>
            </a:r>
            <a:r>
              <a:rPr lang="en-US" sz="1400" dirty="0" err="1">
                <a:latin typeface="Times New Roman" panose="02020603050405020304" pitchFamily="18" charset="0"/>
                <a:cs typeface="Times New Roman" panose="02020603050405020304" pitchFamily="18" charset="0"/>
              </a:rPr>
              <a:t>cr</a:t>
            </a:r>
            <a:r>
              <a:rPr lang="es-EC" sz="1400" dirty="0" err="1">
                <a:latin typeface="Times New Roman" panose="02020603050405020304" pitchFamily="18" charset="0"/>
                <a:cs typeface="Times New Roman" panose="02020603050405020304" pitchFamily="18" charset="0"/>
              </a:rPr>
              <a:t>ítico</a:t>
            </a:r>
            <a:endParaRPr lang="es-EC"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Rectángulo 29">
                <a:extLst>
                  <a:ext uri="{FF2B5EF4-FFF2-40B4-BE49-F238E27FC236}">
                    <a16:creationId xmlns:a16="http://schemas.microsoft.com/office/drawing/2014/main" id="{EADD61CF-25C6-4332-BE86-2798F7CA09C2}"/>
                  </a:ext>
                </a:extLst>
              </p:cNvPr>
              <p:cNvSpPr/>
              <p:nvPr/>
            </p:nvSpPr>
            <p:spPr>
              <a:xfrm>
                <a:off x="8052527" y="2607694"/>
                <a:ext cx="177805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sz="1400" i="1" smtClean="0">
                          <a:latin typeface="Cambria Math" panose="02040503050406030204" pitchFamily="18" charset="0"/>
                        </a:rPr>
                        <m:t>𝑃</m:t>
                      </m:r>
                      <m:r>
                        <a:rPr lang="es-MX" sz="1400" i="0">
                          <a:latin typeface="Cambria Math" panose="02040503050406030204" pitchFamily="18" charset="0"/>
                        </a:rPr>
                        <m:t>&lt;0.05</m:t>
                      </m:r>
                    </m:oMath>
                    <m:oMath xmlns:m="http://schemas.openxmlformats.org/officeDocument/2006/math">
                      <m:r>
                        <m:rPr>
                          <m:nor/>
                        </m:rPr>
                        <a:rPr lang="es-EC" sz="1400">
                          <a:latin typeface="Times New Roman" panose="02020603050405020304" pitchFamily="18" charset="0"/>
                          <a:cs typeface="Times New Roman" panose="02020603050405020304" pitchFamily="18" charset="0"/>
                        </a:rPr>
                        <m:t>resultados</m:t>
                      </m:r>
                      <m:r>
                        <m:rPr>
                          <m:nor/>
                        </m:rPr>
                        <a:rPr lang="es-EC" sz="1400">
                          <a:latin typeface="Times New Roman" panose="02020603050405020304" pitchFamily="18" charset="0"/>
                          <a:cs typeface="Times New Roman" panose="02020603050405020304" pitchFamily="18" charset="0"/>
                        </a:rPr>
                        <m:t> </m:t>
                      </m:r>
                      <m:r>
                        <m:rPr>
                          <m:nor/>
                        </m:rPr>
                        <a:rPr lang="es-EC" sz="1400">
                          <a:latin typeface="Times New Roman" panose="02020603050405020304" pitchFamily="18" charset="0"/>
                          <a:cs typeface="Times New Roman" panose="02020603050405020304" pitchFamily="18" charset="0"/>
                        </a:rPr>
                        <m:t>son</m:t>
                      </m:r>
                      <m:r>
                        <m:rPr>
                          <m:nor/>
                        </m:rPr>
                        <a:rPr lang="es-EC" sz="1400">
                          <a:latin typeface="Times New Roman" panose="02020603050405020304" pitchFamily="18" charset="0"/>
                          <a:cs typeface="Times New Roman" panose="02020603050405020304" pitchFamily="18" charset="0"/>
                        </a:rPr>
                        <m:t> </m:t>
                      </m:r>
                      <m:r>
                        <m:rPr>
                          <m:nor/>
                        </m:rPr>
                        <a:rPr lang="es-EC" sz="1400">
                          <a:latin typeface="Times New Roman" panose="02020603050405020304" pitchFamily="18" charset="0"/>
                          <a:cs typeface="Times New Roman" panose="02020603050405020304" pitchFamily="18" charset="0"/>
                        </a:rPr>
                        <m:t>fiables</m:t>
                      </m:r>
                    </m:oMath>
                  </m:oMathPara>
                </a14:m>
                <a:endParaRPr lang="es-MX" sz="1400" dirty="0">
                  <a:latin typeface="Times New Roman" panose="02020603050405020304" pitchFamily="18" charset="0"/>
                  <a:cs typeface="Times New Roman" panose="02020603050405020304" pitchFamily="18" charset="0"/>
                </a:endParaRPr>
              </a:p>
            </p:txBody>
          </p:sp>
        </mc:Choice>
        <mc:Fallback xmlns="">
          <p:sp>
            <p:nvSpPr>
              <p:cNvPr id="30" name="Rectángulo 29">
                <a:extLst>
                  <a:ext uri="{FF2B5EF4-FFF2-40B4-BE49-F238E27FC236}">
                    <a16:creationId xmlns:a16="http://schemas.microsoft.com/office/drawing/2014/main" id="{EADD61CF-25C6-4332-BE86-2798F7CA09C2}"/>
                  </a:ext>
                </a:extLst>
              </p:cNvPr>
              <p:cNvSpPr>
                <a:spLocks noRot="1" noChangeAspect="1" noMove="1" noResize="1" noEditPoints="1" noAdjustHandles="1" noChangeArrowheads="1" noChangeShapeType="1" noTextEdit="1"/>
              </p:cNvSpPr>
              <p:nvPr/>
            </p:nvSpPr>
            <p:spPr>
              <a:xfrm>
                <a:off x="8052527" y="2607694"/>
                <a:ext cx="1778051" cy="523220"/>
              </a:xfrm>
              <a:prstGeom prst="rect">
                <a:avLst/>
              </a:prstGeom>
              <a:blipFill>
                <a:blip r:embed="rId7"/>
                <a:stretch>
                  <a:fillRect/>
                </a:stretch>
              </a:blipFill>
            </p:spPr>
            <p:txBody>
              <a:bodyPr/>
              <a:lstStyle/>
              <a:p>
                <a:r>
                  <a:rPr lang="es-MX">
                    <a:noFill/>
                  </a:rPr>
                  <a:t> </a:t>
                </a:r>
              </a:p>
            </p:txBody>
          </p:sp>
        </mc:Fallback>
      </mc:AlternateContent>
      <p:sp>
        <p:nvSpPr>
          <p:cNvPr id="31" name="Rectángulo 30">
            <a:extLst>
              <a:ext uri="{FF2B5EF4-FFF2-40B4-BE49-F238E27FC236}">
                <a16:creationId xmlns:a16="http://schemas.microsoft.com/office/drawing/2014/main" id="{F03CE6CB-CC8C-4130-8203-9C74C598B2BD}"/>
              </a:ext>
            </a:extLst>
          </p:cNvPr>
          <p:cNvSpPr/>
          <p:nvPr/>
        </p:nvSpPr>
        <p:spPr>
          <a:xfrm>
            <a:off x="9394371" y="5094959"/>
            <a:ext cx="2713653" cy="461665"/>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26</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Gráfica de distribución de probabilidad F crítico</a:t>
            </a:r>
            <a:endParaRPr lang="es-MX"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32A0E304-549F-B443-B0EE-BFC5ECA513B7}"/>
              </a:ext>
            </a:extLst>
          </p:cNvPr>
          <p:cNvGraphicFramePr>
            <a:graphicFrameLocks noGrp="1"/>
          </p:cNvGraphicFramePr>
          <p:nvPr>
            <p:extLst>
              <p:ext uri="{D42A27DB-BD31-4B8C-83A1-F6EECF244321}">
                <p14:modId xmlns:p14="http://schemas.microsoft.com/office/powerpoint/2010/main" val="1548704536"/>
              </p:ext>
            </p:extLst>
          </p:nvPr>
        </p:nvGraphicFramePr>
        <p:xfrm>
          <a:off x="525008" y="1466105"/>
          <a:ext cx="5393690" cy="2012255"/>
        </p:xfrm>
        <a:graphic>
          <a:graphicData uri="http://schemas.openxmlformats.org/drawingml/2006/table">
            <a:tbl>
              <a:tblPr firstRow="1" firstCol="1" bandRow="1">
                <a:tableStyleId>{5C22544A-7EE6-4342-B048-85BDC9FD1C3A}</a:tableStyleId>
              </a:tblPr>
              <a:tblGrid>
                <a:gridCol w="758825">
                  <a:extLst>
                    <a:ext uri="{9D8B030D-6E8A-4147-A177-3AD203B41FA5}">
                      <a16:colId xmlns:a16="http://schemas.microsoft.com/office/drawing/2014/main" val="1775453567"/>
                    </a:ext>
                  </a:extLst>
                </a:gridCol>
                <a:gridCol w="769620">
                  <a:extLst>
                    <a:ext uri="{9D8B030D-6E8A-4147-A177-3AD203B41FA5}">
                      <a16:colId xmlns:a16="http://schemas.microsoft.com/office/drawing/2014/main" val="3594344156"/>
                    </a:ext>
                  </a:extLst>
                </a:gridCol>
                <a:gridCol w="763270">
                  <a:extLst>
                    <a:ext uri="{9D8B030D-6E8A-4147-A177-3AD203B41FA5}">
                      <a16:colId xmlns:a16="http://schemas.microsoft.com/office/drawing/2014/main" val="1925252628"/>
                    </a:ext>
                  </a:extLst>
                </a:gridCol>
                <a:gridCol w="784860">
                  <a:extLst>
                    <a:ext uri="{9D8B030D-6E8A-4147-A177-3AD203B41FA5}">
                      <a16:colId xmlns:a16="http://schemas.microsoft.com/office/drawing/2014/main" val="628826120"/>
                    </a:ext>
                  </a:extLst>
                </a:gridCol>
                <a:gridCol w="784860">
                  <a:extLst>
                    <a:ext uri="{9D8B030D-6E8A-4147-A177-3AD203B41FA5}">
                      <a16:colId xmlns:a16="http://schemas.microsoft.com/office/drawing/2014/main" val="183276254"/>
                    </a:ext>
                  </a:extLst>
                </a:gridCol>
                <a:gridCol w="769620">
                  <a:extLst>
                    <a:ext uri="{9D8B030D-6E8A-4147-A177-3AD203B41FA5}">
                      <a16:colId xmlns:a16="http://schemas.microsoft.com/office/drawing/2014/main" val="3514683267"/>
                    </a:ext>
                  </a:extLst>
                </a:gridCol>
                <a:gridCol w="762635">
                  <a:extLst>
                    <a:ext uri="{9D8B030D-6E8A-4147-A177-3AD203B41FA5}">
                      <a16:colId xmlns:a16="http://schemas.microsoft.com/office/drawing/2014/main" val="3635705095"/>
                    </a:ext>
                  </a:extLst>
                </a:gridCol>
              </a:tblGrid>
              <a:tr h="0">
                <a:tc gridSpan="7">
                  <a:txBody>
                    <a:bodyPr/>
                    <a:lstStyle/>
                    <a:p>
                      <a:pPr algn="ctr">
                        <a:lnSpc>
                          <a:spcPct val="200000"/>
                        </a:lnSpc>
                        <a:spcAft>
                          <a:spcPts val="0"/>
                        </a:spcAft>
                      </a:pPr>
                      <a:r>
                        <a:rPr lang="es-ES_tradnl" sz="1100">
                          <a:effectLst/>
                        </a:rPr>
                        <a:t>Análisis de varianza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660174659"/>
                  </a:ext>
                </a:extLst>
              </a:tr>
              <a:tr h="0">
                <a:tc>
                  <a:txBody>
                    <a:bodyPr/>
                    <a:lstStyle/>
                    <a:p>
                      <a:pPr>
                        <a:lnSpc>
                          <a:spcPct val="200000"/>
                        </a:lnSpc>
                        <a:spcAft>
                          <a:spcPts val="0"/>
                        </a:spcAft>
                      </a:pPr>
                      <a:r>
                        <a:rPr lang="es-ES_tradnl"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DOF</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V</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F</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P</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53831680"/>
                  </a:ext>
                </a:extLst>
              </a:tr>
              <a:tr h="0">
                <a:tc>
                  <a:txBody>
                    <a:bodyPr/>
                    <a:lstStyle/>
                    <a:p>
                      <a:pPr>
                        <a:lnSpc>
                          <a:spcPct val="200000"/>
                        </a:lnSpc>
                        <a:spcAft>
                          <a:spcPts val="0"/>
                        </a:spcAft>
                      </a:pPr>
                      <a:r>
                        <a:rPr lang="es-ES_tradnl" sz="1100">
                          <a:effectLst/>
                        </a:rPr>
                        <a:t>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Estrategia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1666657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1666657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14905.96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0.00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05356048"/>
                  </a:ext>
                </a:extLst>
              </a:tr>
              <a:tr h="0">
                <a:tc>
                  <a:txBody>
                    <a:bodyPr/>
                    <a:lstStyle/>
                    <a:p>
                      <a:pPr>
                        <a:lnSpc>
                          <a:spcPct val="200000"/>
                        </a:lnSpc>
                        <a:spcAft>
                          <a:spcPts val="0"/>
                        </a:spcAft>
                      </a:pPr>
                      <a:r>
                        <a:rPr lang="es-ES_tradnl" sz="1100">
                          <a:effectLst/>
                        </a:rPr>
                        <a:t>B</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Vc</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477203.33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119346.55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4,00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0.00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73763831"/>
                  </a:ext>
                </a:extLst>
              </a:tr>
              <a:tr h="0">
                <a:tc>
                  <a:txBody>
                    <a:bodyPr/>
                    <a:lstStyle/>
                    <a:p>
                      <a:pPr>
                        <a:lnSpc>
                          <a:spcPct val="200000"/>
                        </a:lnSpc>
                        <a:spcAft>
                          <a:spcPts val="0"/>
                        </a:spcAft>
                      </a:pPr>
                      <a:r>
                        <a:rPr lang="es-ES_tradnl" sz="1100">
                          <a:effectLst/>
                        </a:rPr>
                        <a:t>C</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Fz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238657.11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119328.56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4.00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0.00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4040823"/>
                  </a:ext>
                </a:extLst>
              </a:tr>
              <a:tr h="0">
                <a:tc>
                  <a:txBody>
                    <a:bodyPr/>
                    <a:lstStyle/>
                    <a:p>
                      <a:pPr>
                        <a:lnSpc>
                          <a:spcPct val="200000"/>
                        </a:lnSpc>
                        <a:spcAft>
                          <a:spcPts val="0"/>
                        </a:spcAft>
                      </a:pPr>
                      <a:r>
                        <a:rPr lang="es-ES_tradnl"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Error</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16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179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8400467"/>
                  </a:ext>
                </a:extLst>
              </a:tr>
              <a:tr h="0">
                <a:tc>
                  <a:txBody>
                    <a:bodyPr/>
                    <a:lstStyle/>
                    <a:p>
                      <a:pPr>
                        <a:lnSpc>
                          <a:spcPct val="200000"/>
                        </a:lnSpc>
                        <a:spcAft>
                          <a:spcPts val="0"/>
                        </a:spcAft>
                      </a:pPr>
                      <a:r>
                        <a:rPr lang="es-ES_tradnl"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Total</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17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166836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1384431"/>
                  </a:ext>
                </a:extLst>
              </a:tr>
            </a:tbl>
          </a:graphicData>
        </a:graphic>
      </p:graphicFrame>
    </p:spTree>
    <p:extLst>
      <p:ext uri="{BB962C8B-B14F-4D97-AF65-F5344CB8AC3E}">
        <p14:creationId xmlns:p14="http://schemas.microsoft.com/office/powerpoint/2010/main" val="279539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
        <p:nvSpPr>
          <p:cNvPr id="7" name="Rectangle 6">
            <a:extLst>
              <a:ext uri="{FF2B5EF4-FFF2-40B4-BE49-F238E27FC236}">
                <a16:creationId xmlns:a16="http://schemas.microsoft.com/office/drawing/2014/main" id="{E6F42567-0103-4A15-9E05-54B860269607}"/>
              </a:ext>
            </a:extLst>
          </p:cNvPr>
          <p:cNvSpPr/>
          <p:nvPr/>
        </p:nvSpPr>
        <p:spPr>
          <a:xfrm>
            <a:off x="947683" y="1126650"/>
            <a:ext cx="6096000" cy="461665"/>
          </a:xfrm>
          <a:prstGeom prst="rect">
            <a:avLst/>
          </a:prstGeom>
        </p:spPr>
        <p:txBody>
          <a:bodyPr>
            <a:spAutoFit/>
          </a:bodyPr>
          <a:lstStyle/>
          <a:p>
            <a:pPr>
              <a:spcAft>
                <a:spcPts val="0"/>
              </a:spcAft>
            </a:pPr>
            <a: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t>Tabla 20</a:t>
            </a:r>
            <a:b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b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Resumen del análisis de varianza para la temperatura</a:t>
            </a:r>
            <a:endParaRPr lang="es-MX" sz="1200" i="1" kern="1400" spc="-5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5 Rectángulo">
            <a:extLst>
              <a:ext uri="{FF2B5EF4-FFF2-40B4-BE49-F238E27FC236}">
                <a16:creationId xmlns:a16="http://schemas.microsoft.com/office/drawing/2014/main" id="{67E0C5F9-0F99-4E5D-B25B-D5054C053FF0}"/>
              </a:ext>
            </a:extLst>
          </p:cNvPr>
          <p:cNvSpPr/>
          <p:nvPr/>
        </p:nvSpPr>
        <p:spPr>
          <a:xfrm>
            <a:off x="2536904" y="3820429"/>
            <a:ext cx="2320870"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1600" dirty="0">
                <a:latin typeface="Times New Roman" panose="02020603050405020304" pitchFamily="18" charset="0"/>
                <a:cs typeface="Times New Roman" panose="02020603050405020304" pitchFamily="18" charset="0"/>
              </a:rPr>
              <a:t>FA (0,05:1:16)=45.40</a:t>
            </a:r>
          </a:p>
        </p:txBody>
      </p:sp>
      <p:sp>
        <p:nvSpPr>
          <p:cNvPr id="16" name="8 Rectángulo redondeado">
            <a:extLst>
              <a:ext uri="{FF2B5EF4-FFF2-40B4-BE49-F238E27FC236}">
                <a16:creationId xmlns:a16="http://schemas.microsoft.com/office/drawing/2014/main" id="{EAD06CEB-FB21-439F-BD2A-F91EB7C247EB}"/>
              </a:ext>
            </a:extLst>
          </p:cNvPr>
          <p:cNvSpPr/>
          <p:nvPr/>
        </p:nvSpPr>
        <p:spPr>
          <a:xfrm>
            <a:off x="7526751" y="1588315"/>
            <a:ext cx="4032448" cy="87389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400" dirty="0">
                <a:latin typeface="Times New Roman" panose="02020603050405020304" pitchFamily="18" charset="0"/>
                <a:cs typeface="Times New Roman" panose="02020603050405020304" pitchFamily="18" charset="0"/>
              </a:rPr>
              <a:t>Se rechaza la hipótesis nula y se acepta la hipótesis alternativa.</a:t>
            </a:r>
            <a:br>
              <a:rPr lang="es-EC" sz="1400" dirty="0">
                <a:latin typeface="Times New Roman" panose="02020603050405020304" pitchFamily="18" charset="0"/>
                <a:cs typeface="Times New Roman" panose="02020603050405020304" pitchFamily="18" charset="0"/>
              </a:rPr>
            </a:br>
            <a:r>
              <a:rPr lang="es-EC" sz="1400" dirty="0">
                <a:latin typeface="Times New Roman" panose="02020603050405020304" pitchFamily="18" charset="0"/>
                <a:cs typeface="Times New Roman" panose="02020603050405020304" pitchFamily="18" charset="0"/>
              </a:rPr>
              <a:t>F calculado </a:t>
            </a:r>
            <a:r>
              <a:rPr lang="en-US" sz="1400" dirty="0">
                <a:latin typeface="Times New Roman" panose="02020603050405020304" pitchFamily="18" charset="0"/>
                <a:cs typeface="Times New Roman" panose="02020603050405020304" pitchFamily="18" charset="0"/>
              </a:rPr>
              <a:t>&gt; F </a:t>
            </a:r>
            <a:r>
              <a:rPr lang="en-US" sz="1400" dirty="0" err="1">
                <a:latin typeface="Times New Roman" panose="02020603050405020304" pitchFamily="18" charset="0"/>
                <a:cs typeface="Times New Roman" panose="02020603050405020304" pitchFamily="18" charset="0"/>
              </a:rPr>
              <a:t>cr</a:t>
            </a:r>
            <a:r>
              <a:rPr lang="es-EC" sz="1400" dirty="0" err="1">
                <a:latin typeface="Times New Roman" panose="02020603050405020304" pitchFamily="18" charset="0"/>
                <a:cs typeface="Times New Roman" panose="02020603050405020304" pitchFamily="18" charset="0"/>
              </a:rPr>
              <a:t>ítico</a:t>
            </a:r>
            <a:endParaRPr lang="es-EC" sz="1400" dirty="0">
              <a:latin typeface="Times New Roman" panose="02020603050405020304" pitchFamily="18" charset="0"/>
              <a:cs typeface="Times New Roman" panose="02020603050405020304" pitchFamily="18" charset="0"/>
            </a:endParaRPr>
          </a:p>
        </p:txBody>
      </p:sp>
      <p:sp>
        <p:nvSpPr>
          <p:cNvPr id="17" name="11 Rectángulo">
            <a:extLst>
              <a:ext uri="{FF2B5EF4-FFF2-40B4-BE49-F238E27FC236}">
                <a16:creationId xmlns:a16="http://schemas.microsoft.com/office/drawing/2014/main" id="{C595F67F-13BD-4377-8559-80B1D63A220F}"/>
              </a:ext>
            </a:extLst>
          </p:cNvPr>
          <p:cNvSpPr/>
          <p:nvPr/>
        </p:nvSpPr>
        <p:spPr>
          <a:xfrm>
            <a:off x="6212294" y="3751321"/>
            <a:ext cx="2614176"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1400" dirty="0">
                <a:latin typeface="Times New Roman" panose="02020603050405020304" pitchFamily="18" charset="0"/>
                <a:cs typeface="Times New Roman" panose="02020603050405020304" pitchFamily="18" charset="0"/>
              </a:rPr>
              <a:t>F B,C(0,05:3:24)=3,99</a:t>
            </a:r>
          </a:p>
        </p:txBody>
      </p:sp>
      <p:pic>
        <p:nvPicPr>
          <p:cNvPr id="18" name="Imagen 17">
            <a:extLst>
              <a:ext uri="{FF2B5EF4-FFF2-40B4-BE49-F238E27FC236}">
                <a16:creationId xmlns:a16="http://schemas.microsoft.com/office/drawing/2014/main" id="{21BEDE12-41FE-486D-9C5A-211DE30307DF}"/>
              </a:ext>
            </a:extLst>
          </p:cNvPr>
          <p:cNvPicPr/>
          <p:nvPr/>
        </p:nvPicPr>
        <p:blipFill>
          <a:blip r:embed="rId4"/>
          <a:stretch>
            <a:fillRect/>
          </a:stretch>
        </p:blipFill>
        <p:spPr>
          <a:xfrm>
            <a:off x="1918440" y="4321629"/>
            <a:ext cx="3557799" cy="2488770"/>
          </a:xfrm>
          <a:prstGeom prst="rect">
            <a:avLst/>
          </a:prstGeom>
        </p:spPr>
      </p:pic>
      <p:pic>
        <p:nvPicPr>
          <p:cNvPr id="19" name="Imagen 18">
            <a:extLst>
              <a:ext uri="{FF2B5EF4-FFF2-40B4-BE49-F238E27FC236}">
                <a16:creationId xmlns:a16="http://schemas.microsoft.com/office/drawing/2014/main" id="{A8F074C9-9EDA-4CE4-A949-79AC18DBA257}"/>
              </a:ext>
            </a:extLst>
          </p:cNvPr>
          <p:cNvPicPr/>
          <p:nvPr/>
        </p:nvPicPr>
        <p:blipFill>
          <a:blip r:embed="rId5"/>
          <a:stretch>
            <a:fillRect/>
          </a:stretch>
        </p:blipFill>
        <p:spPr>
          <a:xfrm>
            <a:off x="5737830" y="4233341"/>
            <a:ext cx="4032448" cy="2624659"/>
          </a:xfrm>
          <a:prstGeom prst="rect">
            <a:avLst/>
          </a:prstGeom>
        </p:spPr>
      </p:pic>
      <mc:AlternateContent xmlns:mc="http://schemas.openxmlformats.org/markup-compatibility/2006" xmlns:a14="http://schemas.microsoft.com/office/drawing/2010/main">
        <mc:Choice Requires="a14">
          <p:sp>
            <p:nvSpPr>
              <p:cNvPr id="20" name="Rectángulo 19">
                <a:extLst>
                  <a:ext uri="{FF2B5EF4-FFF2-40B4-BE49-F238E27FC236}">
                    <a16:creationId xmlns:a16="http://schemas.microsoft.com/office/drawing/2014/main" id="{96CAA0AE-B0B1-4F48-8F13-71979502B106}"/>
                  </a:ext>
                </a:extLst>
              </p:cNvPr>
              <p:cNvSpPr/>
              <p:nvPr/>
            </p:nvSpPr>
            <p:spPr>
              <a:xfrm>
                <a:off x="8052527" y="2607694"/>
                <a:ext cx="177805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sz="1400" i="1" smtClean="0">
                          <a:latin typeface="Cambria Math" panose="02040503050406030204" pitchFamily="18" charset="0"/>
                        </a:rPr>
                        <m:t>𝑃</m:t>
                      </m:r>
                      <m:r>
                        <a:rPr lang="es-MX" sz="1400" i="0">
                          <a:latin typeface="Cambria Math" panose="02040503050406030204" pitchFamily="18" charset="0"/>
                        </a:rPr>
                        <m:t>&lt;0.05</m:t>
                      </m:r>
                    </m:oMath>
                    <m:oMath xmlns:m="http://schemas.openxmlformats.org/officeDocument/2006/math">
                      <m:r>
                        <m:rPr>
                          <m:nor/>
                        </m:rPr>
                        <a:rPr lang="es-EC" sz="1400">
                          <a:latin typeface="Times New Roman" panose="02020603050405020304" pitchFamily="18" charset="0"/>
                          <a:cs typeface="Times New Roman" panose="02020603050405020304" pitchFamily="18" charset="0"/>
                        </a:rPr>
                        <m:t>resultados</m:t>
                      </m:r>
                      <m:r>
                        <m:rPr>
                          <m:nor/>
                        </m:rPr>
                        <a:rPr lang="es-EC" sz="1400">
                          <a:latin typeface="Times New Roman" panose="02020603050405020304" pitchFamily="18" charset="0"/>
                          <a:cs typeface="Times New Roman" panose="02020603050405020304" pitchFamily="18" charset="0"/>
                        </a:rPr>
                        <m:t> </m:t>
                      </m:r>
                      <m:r>
                        <m:rPr>
                          <m:nor/>
                        </m:rPr>
                        <a:rPr lang="es-EC" sz="1400">
                          <a:latin typeface="Times New Roman" panose="02020603050405020304" pitchFamily="18" charset="0"/>
                          <a:cs typeface="Times New Roman" panose="02020603050405020304" pitchFamily="18" charset="0"/>
                        </a:rPr>
                        <m:t>son</m:t>
                      </m:r>
                      <m:r>
                        <m:rPr>
                          <m:nor/>
                        </m:rPr>
                        <a:rPr lang="es-EC" sz="1400">
                          <a:latin typeface="Times New Roman" panose="02020603050405020304" pitchFamily="18" charset="0"/>
                          <a:cs typeface="Times New Roman" panose="02020603050405020304" pitchFamily="18" charset="0"/>
                        </a:rPr>
                        <m:t> </m:t>
                      </m:r>
                      <m:r>
                        <m:rPr>
                          <m:nor/>
                        </m:rPr>
                        <a:rPr lang="es-EC" sz="1400">
                          <a:latin typeface="Times New Roman" panose="02020603050405020304" pitchFamily="18" charset="0"/>
                          <a:cs typeface="Times New Roman" panose="02020603050405020304" pitchFamily="18" charset="0"/>
                        </a:rPr>
                        <m:t>fiables</m:t>
                      </m:r>
                    </m:oMath>
                  </m:oMathPara>
                </a14:m>
                <a:endParaRPr lang="es-MX" sz="1400" dirty="0">
                  <a:latin typeface="Times New Roman" panose="02020603050405020304" pitchFamily="18" charset="0"/>
                  <a:cs typeface="Times New Roman" panose="02020603050405020304" pitchFamily="18" charset="0"/>
                </a:endParaRPr>
              </a:p>
            </p:txBody>
          </p:sp>
        </mc:Choice>
        <mc:Fallback xmlns="">
          <p:sp>
            <p:nvSpPr>
              <p:cNvPr id="20" name="Rectángulo 19">
                <a:extLst>
                  <a:ext uri="{FF2B5EF4-FFF2-40B4-BE49-F238E27FC236}">
                    <a16:creationId xmlns:a16="http://schemas.microsoft.com/office/drawing/2014/main" id="{96CAA0AE-B0B1-4F48-8F13-71979502B106}"/>
                  </a:ext>
                </a:extLst>
              </p:cNvPr>
              <p:cNvSpPr>
                <a:spLocks noRot="1" noChangeAspect="1" noMove="1" noResize="1" noEditPoints="1" noAdjustHandles="1" noChangeArrowheads="1" noChangeShapeType="1" noTextEdit="1"/>
              </p:cNvSpPr>
              <p:nvPr/>
            </p:nvSpPr>
            <p:spPr>
              <a:xfrm>
                <a:off x="8052527" y="2607694"/>
                <a:ext cx="1778051" cy="523220"/>
              </a:xfrm>
              <a:prstGeom prst="rect">
                <a:avLst/>
              </a:prstGeom>
              <a:blipFill>
                <a:blip r:embed="rId6"/>
                <a:stretch>
                  <a:fillRect/>
                </a:stretch>
              </a:blipFill>
            </p:spPr>
            <p:txBody>
              <a:bodyPr/>
              <a:lstStyle/>
              <a:p>
                <a:r>
                  <a:rPr lang="es-MX">
                    <a:noFill/>
                  </a:rPr>
                  <a:t> </a:t>
                </a:r>
              </a:p>
            </p:txBody>
          </p:sp>
        </mc:Fallback>
      </mc:AlternateContent>
      <p:sp>
        <p:nvSpPr>
          <p:cNvPr id="21" name="Title 1">
            <a:extLst>
              <a:ext uri="{FF2B5EF4-FFF2-40B4-BE49-F238E27FC236}">
                <a16:creationId xmlns:a16="http://schemas.microsoft.com/office/drawing/2014/main" id="{C148CC4F-36E7-409E-A341-D3ABC241B8EB}"/>
              </a:ext>
            </a:extLst>
          </p:cNvPr>
          <p:cNvSpPr txBox="1">
            <a:spLocks/>
          </p:cNvSpPr>
          <p:nvPr/>
        </p:nvSpPr>
        <p:spPr>
          <a:xfrm>
            <a:off x="430144" y="413915"/>
            <a:ext cx="7566506" cy="604520"/>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dirty="0"/>
              <a:t>Análisis de Varianza para la temperatura</a:t>
            </a:r>
            <a:endParaRPr lang="es-MX" dirty="0"/>
          </a:p>
        </p:txBody>
      </p:sp>
      <p:sp>
        <p:nvSpPr>
          <p:cNvPr id="22" name="Rectángulo 21">
            <a:extLst>
              <a:ext uri="{FF2B5EF4-FFF2-40B4-BE49-F238E27FC236}">
                <a16:creationId xmlns:a16="http://schemas.microsoft.com/office/drawing/2014/main" id="{E97E5630-E367-494D-9B55-F731963E4105}"/>
              </a:ext>
            </a:extLst>
          </p:cNvPr>
          <p:cNvSpPr/>
          <p:nvPr/>
        </p:nvSpPr>
        <p:spPr>
          <a:xfrm>
            <a:off x="9478347" y="5068462"/>
            <a:ext cx="2713653" cy="461665"/>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27</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Gráfica de distribución de probabilidad F crítico</a:t>
            </a:r>
            <a:endParaRPr lang="es-MX"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Tabla 1">
            <a:extLst>
              <a:ext uri="{FF2B5EF4-FFF2-40B4-BE49-F238E27FC236}">
                <a16:creationId xmlns:a16="http://schemas.microsoft.com/office/drawing/2014/main" id="{E77582A0-C875-D34C-B84C-67314937547A}"/>
              </a:ext>
            </a:extLst>
          </p:cNvPr>
          <p:cNvGraphicFramePr>
            <a:graphicFrameLocks noGrp="1"/>
          </p:cNvGraphicFramePr>
          <p:nvPr>
            <p:extLst>
              <p:ext uri="{D42A27DB-BD31-4B8C-83A1-F6EECF244321}">
                <p14:modId xmlns:p14="http://schemas.microsoft.com/office/powerpoint/2010/main" val="1132511261"/>
              </p:ext>
            </p:extLst>
          </p:nvPr>
        </p:nvGraphicFramePr>
        <p:xfrm>
          <a:off x="821811" y="1663690"/>
          <a:ext cx="5393690" cy="2012255"/>
        </p:xfrm>
        <a:graphic>
          <a:graphicData uri="http://schemas.openxmlformats.org/drawingml/2006/table">
            <a:tbl>
              <a:tblPr firstRow="1" firstCol="1" bandRow="1">
                <a:tableStyleId>{5C22544A-7EE6-4342-B048-85BDC9FD1C3A}</a:tableStyleId>
              </a:tblPr>
              <a:tblGrid>
                <a:gridCol w="767080">
                  <a:extLst>
                    <a:ext uri="{9D8B030D-6E8A-4147-A177-3AD203B41FA5}">
                      <a16:colId xmlns:a16="http://schemas.microsoft.com/office/drawing/2014/main" val="841883279"/>
                    </a:ext>
                  </a:extLst>
                </a:gridCol>
                <a:gridCol w="1120140">
                  <a:extLst>
                    <a:ext uri="{9D8B030D-6E8A-4147-A177-3AD203B41FA5}">
                      <a16:colId xmlns:a16="http://schemas.microsoft.com/office/drawing/2014/main" val="2073287695"/>
                    </a:ext>
                  </a:extLst>
                </a:gridCol>
                <a:gridCol w="593090">
                  <a:extLst>
                    <a:ext uri="{9D8B030D-6E8A-4147-A177-3AD203B41FA5}">
                      <a16:colId xmlns:a16="http://schemas.microsoft.com/office/drawing/2014/main" val="2910826072"/>
                    </a:ext>
                  </a:extLst>
                </a:gridCol>
                <a:gridCol w="742950">
                  <a:extLst>
                    <a:ext uri="{9D8B030D-6E8A-4147-A177-3AD203B41FA5}">
                      <a16:colId xmlns:a16="http://schemas.microsoft.com/office/drawing/2014/main" val="663377891"/>
                    </a:ext>
                  </a:extLst>
                </a:gridCol>
                <a:gridCol w="747395">
                  <a:extLst>
                    <a:ext uri="{9D8B030D-6E8A-4147-A177-3AD203B41FA5}">
                      <a16:colId xmlns:a16="http://schemas.microsoft.com/office/drawing/2014/main" val="3423161909"/>
                    </a:ext>
                  </a:extLst>
                </a:gridCol>
                <a:gridCol w="737235">
                  <a:extLst>
                    <a:ext uri="{9D8B030D-6E8A-4147-A177-3AD203B41FA5}">
                      <a16:colId xmlns:a16="http://schemas.microsoft.com/office/drawing/2014/main" val="892798926"/>
                    </a:ext>
                  </a:extLst>
                </a:gridCol>
                <a:gridCol w="685800">
                  <a:extLst>
                    <a:ext uri="{9D8B030D-6E8A-4147-A177-3AD203B41FA5}">
                      <a16:colId xmlns:a16="http://schemas.microsoft.com/office/drawing/2014/main" val="286086900"/>
                    </a:ext>
                  </a:extLst>
                </a:gridCol>
              </a:tblGrid>
              <a:tr h="0">
                <a:tc gridSpan="7">
                  <a:txBody>
                    <a:bodyPr/>
                    <a:lstStyle/>
                    <a:p>
                      <a:pPr>
                        <a:lnSpc>
                          <a:spcPct val="200000"/>
                        </a:lnSpc>
                        <a:spcAft>
                          <a:spcPts val="0"/>
                        </a:spcAft>
                        <a:tabLst>
                          <a:tab pos="2320290" algn="l"/>
                        </a:tabLst>
                      </a:pPr>
                      <a:r>
                        <a:rPr lang="es-ES_tradnl" sz="1100">
                          <a:effectLst/>
                        </a:rPr>
                        <a:t>	Análisis de varianza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090667960"/>
                  </a:ext>
                </a:extLst>
              </a:tr>
              <a:tr h="0">
                <a:tc>
                  <a:txBody>
                    <a:bodyPr/>
                    <a:lstStyle/>
                    <a:p>
                      <a:pPr>
                        <a:lnSpc>
                          <a:spcPct val="200000"/>
                        </a:lnSpc>
                        <a:spcAft>
                          <a:spcPts val="0"/>
                        </a:spcAft>
                      </a:pPr>
                      <a:r>
                        <a:rPr lang="es-ES_tradnl"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DOF</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V</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F</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P</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08242234"/>
                  </a:ext>
                </a:extLst>
              </a:tr>
              <a:tr h="0">
                <a:tc>
                  <a:txBody>
                    <a:bodyPr/>
                    <a:lstStyle/>
                    <a:p>
                      <a:pPr>
                        <a:lnSpc>
                          <a:spcPct val="200000"/>
                        </a:lnSpc>
                        <a:spcAft>
                          <a:spcPts val="0"/>
                        </a:spcAft>
                      </a:pPr>
                      <a:r>
                        <a:rPr lang="es-ES_tradnl" sz="1100">
                          <a:effectLst/>
                        </a:rPr>
                        <a:t>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Estrategia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54.43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54.427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45.40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31020213"/>
                  </a:ext>
                </a:extLst>
              </a:tr>
              <a:tr h="0">
                <a:tc>
                  <a:txBody>
                    <a:bodyPr/>
                    <a:lstStyle/>
                    <a:p>
                      <a:pPr>
                        <a:lnSpc>
                          <a:spcPct val="200000"/>
                        </a:lnSpc>
                        <a:spcAft>
                          <a:spcPts val="0"/>
                        </a:spcAft>
                      </a:pPr>
                      <a:r>
                        <a:rPr lang="es-ES_tradnl" sz="1100">
                          <a:effectLst/>
                        </a:rPr>
                        <a:t>B</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Vc[m/min]</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14723.14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7361.56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4.00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49439375"/>
                  </a:ext>
                </a:extLst>
              </a:tr>
              <a:tr h="0">
                <a:tc>
                  <a:txBody>
                    <a:bodyPr/>
                    <a:lstStyle/>
                    <a:p>
                      <a:pPr>
                        <a:lnSpc>
                          <a:spcPct val="200000"/>
                        </a:lnSpc>
                        <a:spcAft>
                          <a:spcPts val="0"/>
                        </a:spcAft>
                      </a:pPr>
                      <a:r>
                        <a:rPr lang="es-ES_tradnl" sz="1100">
                          <a:effectLst/>
                        </a:rPr>
                        <a:t>C</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Fz [mm/diente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14701.51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7350.75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3.99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15910297"/>
                  </a:ext>
                </a:extLst>
              </a:tr>
              <a:tr h="0">
                <a:tc>
                  <a:txBody>
                    <a:bodyPr/>
                    <a:lstStyle/>
                    <a:p>
                      <a:pPr>
                        <a:lnSpc>
                          <a:spcPct val="200000"/>
                        </a:lnSpc>
                        <a:spcAft>
                          <a:spcPts val="0"/>
                        </a:spcAft>
                      </a:pPr>
                      <a:r>
                        <a:rPr lang="es-ES_tradnl"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Error</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16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6200655"/>
                  </a:ext>
                </a:extLst>
              </a:tr>
              <a:tr h="0">
                <a:tc>
                  <a:txBody>
                    <a:bodyPr/>
                    <a:lstStyle/>
                    <a:p>
                      <a:pPr>
                        <a:lnSpc>
                          <a:spcPct val="200000"/>
                        </a:lnSpc>
                        <a:spcAft>
                          <a:spcPts val="0"/>
                        </a:spcAft>
                      </a:pPr>
                      <a:r>
                        <a:rPr lang="es-ES_tradnl"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Total</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17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63143225"/>
                  </a:ext>
                </a:extLst>
              </a:tr>
            </a:tbl>
          </a:graphicData>
        </a:graphic>
      </p:graphicFrame>
    </p:spTree>
    <p:extLst>
      <p:ext uri="{BB962C8B-B14F-4D97-AF65-F5344CB8AC3E}">
        <p14:creationId xmlns:p14="http://schemas.microsoft.com/office/powerpoint/2010/main" val="364071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p:txBody>
          <a:bodyPr/>
          <a:lstStyle/>
          <a:p>
            <a:r>
              <a:rPr lang="es-EC" dirty="0"/>
              <a:t>Hipótesis</a:t>
            </a:r>
            <a:endParaRPr lang="es-MX" dirty="0"/>
          </a:p>
        </p:txBody>
      </p:sp>
      <p:sp>
        <p:nvSpPr>
          <p:cNvPr id="3" name="Content Placeholder 2">
            <a:extLst>
              <a:ext uri="{FF2B5EF4-FFF2-40B4-BE49-F238E27FC236}">
                <a16:creationId xmlns:a16="http://schemas.microsoft.com/office/drawing/2014/main" id="{08A5E043-09A5-4B10-83D4-5390C7268DEC}"/>
              </a:ext>
            </a:extLst>
          </p:cNvPr>
          <p:cNvSpPr>
            <a:spLocks noGrp="1"/>
          </p:cNvSpPr>
          <p:nvPr>
            <p:ph idx="1"/>
          </p:nvPr>
        </p:nvSpPr>
        <p:spPr>
          <a:xfrm>
            <a:off x="1480547" y="2099415"/>
            <a:ext cx="9983755" cy="3069744"/>
          </a:xfrm>
        </p:spPr>
        <p:txBody>
          <a:bodyPr>
            <a:normAutofit/>
          </a:bodyPr>
          <a:lstStyle/>
          <a:p>
            <a:pPr marL="0" indent="0" algn="just">
              <a:buNone/>
            </a:pPr>
            <a:r>
              <a:rPr lang="es-EC" sz="3000" dirty="0">
                <a:latin typeface="Times New Roman" panose="02020603050405020304" pitchFamily="18" charset="0"/>
                <a:cs typeface="Times New Roman" panose="02020603050405020304" pitchFamily="18" charset="0"/>
              </a:rPr>
              <a:t>El mecanizado con estrategia de fresado trocoidal reduce el tiempo de desbaste frente al mecanizado convencional, con los adecuados parámetros y disminuye la temperatura en la herramienta de corte, en el aluminio 7075-T6, mediante la obtención y análisis de datos experimentales en la máquina HISION CFV 1100 SERIES.</a:t>
            </a:r>
            <a:endParaRPr lang="es-MX"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pic>
        <p:nvPicPr>
          <p:cNvPr id="7" name="Imagen 92" descr="Resultado de imagen para espe">
            <a:extLst>
              <a:ext uri="{FF2B5EF4-FFF2-40B4-BE49-F238E27FC236}">
                <a16:creationId xmlns:a16="http://schemas.microsoft.com/office/drawing/2014/main" id="{CD2040D7-0B20-44C8-B50C-4AD7CF9F3E1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spTree>
    <p:extLst>
      <p:ext uri="{BB962C8B-B14F-4D97-AF65-F5344CB8AC3E}">
        <p14:creationId xmlns:p14="http://schemas.microsoft.com/office/powerpoint/2010/main" val="8448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a:extLst>
              <a:ext uri="{FF2B5EF4-FFF2-40B4-BE49-F238E27FC236}">
                <a16:creationId xmlns:a16="http://schemas.microsoft.com/office/drawing/2014/main" id="{BEAACFBA-DC07-4A35-9B8B-23F832D50D2B}"/>
              </a:ext>
            </a:extLst>
          </p:cNvPr>
          <p:cNvSpPr>
            <a:spLocks noGrp="1"/>
          </p:cNvSpPr>
          <p:nvPr>
            <p:ph type="title"/>
          </p:nvPr>
        </p:nvSpPr>
        <p:spPr>
          <a:xfrm>
            <a:off x="1312762" y="198588"/>
            <a:ext cx="9601200" cy="1485900"/>
          </a:xfrm>
        </p:spPr>
        <p:txBody>
          <a:bodyPr/>
          <a:lstStyle/>
          <a:p>
            <a:r>
              <a:rPr lang="es-EC" dirty="0"/>
              <a:t>Intervalo de confianza</a:t>
            </a:r>
            <a:endParaRPr lang="es-MX" dirty="0"/>
          </a:p>
        </p:txBody>
      </p:sp>
      <p:sp>
        <p:nvSpPr>
          <p:cNvPr id="14" name="Rectangle 11">
            <a:extLst>
              <a:ext uri="{FF2B5EF4-FFF2-40B4-BE49-F238E27FC236}">
                <a16:creationId xmlns:a16="http://schemas.microsoft.com/office/drawing/2014/main" id="{EDA1BC95-B8DE-479E-9074-09382391E224}"/>
              </a:ext>
            </a:extLst>
          </p:cNvPr>
          <p:cNvSpPr/>
          <p:nvPr/>
        </p:nvSpPr>
        <p:spPr>
          <a:xfrm>
            <a:off x="1976606" y="1684488"/>
            <a:ext cx="3509793" cy="461665"/>
          </a:xfrm>
          <a:prstGeom prst="rect">
            <a:avLst/>
          </a:prstGeom>
        </p:spPr>
        <p:txBody>
          <a:bodyPr wrap="square">
            <a:spAutoFit/>
          </a:bodyPr>
          <a:lstStyle/>
          <a:p>
            <a:r>
              <a:rPr lang="es-EC" sz="1200" b="1" dirty="0">
                <a:latin typeface="Times New Roman" panose="02020603050405020304" pitchFamily="18" charset="0"/>
                <a:ea typeface="Calibri" panose="020F0502020204030204" pitchFamily="34" charset="0"/>
                <a:cs typeface="Times New Roman" panose="02020603050405020304" pitchFamily="18" charset="0"/>
              </a:rPr>
              <a:t>Tabla 23</a:t>
            </a:r>
            <a:br>
              <a:rPr lang="es-EC" sz="1200" i="1" dirty="0">
                <a:latin typeface="Times New Roman" panose="02020603050405020304" pitchFamily="18" charset="0"/>
                <a:ea typeface="Calibri" panose="020F0502020204030204" pitchFamily="34" charset="0"/>
                <a:cs typeface="Times New Roman" panose="02020603050405020304" pitchFamily="18" charset="0"/>
              </a:rPr>
            </a:br>
            <a:r>
              <a:rPr lang="es-EC" sz="1200" i="1" dirty="0">
                <a:latin typeface="Times New Roman" panose="02020603050405020304" pitchFamily="18" charset="0"/>
                <a:ea typeface="Calibri" panose="020F0502020204030204" pitchFamily="34" charset="0"/>
                <a:cs typeface="Times New Roman" panose="02020603050405020304" pitchFamily="18" charset="0"/>
              </a:rPr>
              <a:t>Intervalo de confianza para tiempo </a:t>
            </a:r>
            <a:endParaRPr lang="es-MX"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Tabla 7">
            <a:extLst>
              <a:ext uri="{FF2B5EF4-FFF2-40B4-BE49-F238E27FC236}">
                <a16:creationId xmlns:a16="http://schemas.microsoft.com/office/drawing/2014/main" id="{18E1CFCE-2228-4145-B925-3F8E92B9B033}"/>
              </a:ext>
            </a:extLst>
          </p:cNvPr>
          <p:cNvGraphicFramePr>
            <a:graphicFrameLocks noGrp="1"/>
          </p:cNvGraphicFramePr>
          <p:nvPr>
            <p:extLst>
              <p:ext uri="{D42A27DB-BD31-4B8C-83A1-F6EECF244321}">
                <p14:modId xmlns:p14="http://schemas.microsoft.com/office/powerpoint/2010/main" val="3372015988"/>
              </p:ext>
            </p:extLst>
          </p:nvPr>
        </p:nvGraphicFramePr>
        <p:xfrm>
          <a:off x="1976606" y="4363527"/>
          <a:ext cx="5393690" cy="1197675"/>
        </p:xfrm>
        <a:graphic>
          <a:graphicData uri="http://schemas.openxmlformats.org/drawingml/2006/table">
            <a:tbl>
              <a:tblPr firstRow="1" firstCol="1" bandRow="1">
                <a:tableStyleId>{5C22544A-7EE6-4342-B048-85BDC9FD1C3A}</a:tableStyleId>
              </a:tblPr>
              <a:tblGrid>
                <a:gridCol w="1078230">
                  <a:extLst>
                    <a:ext uri="{9D8B030D-6E8A-4147-A177-3AD203B41FA5}">
                      <a16:colId xmlns:a16="http://schemas.microsoft.com/office/drawing/2014/main" val="1671141885"/>
                    </a:ext>
                  </a:extLst>
                </a:gridCol>
                <a:gridCol w="1078865">
                  <a:extLst>
                    <a:ext uri="{9D8B030D-6E8A-4147-A177-3AD203B41FA5}">
                      <a16:colId xmlns:a16="http://schemas.microsoft.com/office/drawing/2014/main" val="2190965480"/>
                    </a:ext>
                  </a:extLst>
                </a:gridCol>
                <a:gridCol w="723900">
                  <a:extLst>
                    <a:ext uri="{9D8B030D-6E8A-4147-A177-3AD203B41FA5}">
                      <a16:colId xmlns:a16="http://schemas.microsoft.com/office/drawing/2014/main" val="3670317256"/>
                    </a:ext>
                  </a:extLst>
                </a:gridCol>
                <a:gridCol w="1076325">
                  <a:extLst>
                    <a:ext uri="{9D8B030D-6E8A-4147-A177-3AD203B41FA5}">
                      <a16:colId xmlns:a16="http://schemas.microsoft.com/office/drawing/2014/main" val="4237463615"/>
                    </a:ext>
                  </a:extLst>
                </a:gridCol>
                <a:gridCol w="1436370">
                  <a:extLst>
                    <a:ext uri="{9D8B030D-6E8A-4147-A177-3AD203B41FA5}">
                      <a16:colId xmlns:a16="http://schemas.microsoft.com/office/drawing/2014/main" val="1242578290"/>
                    </a:ext>
                  </a:extLst>
                </a:gridCol>
              </a:tblGrid>
              <a:tr h="0">
                <a:tc>
                  <a:txBody>
                    <a:bodyPr/>
                    <a:lstStyle/>
                    <a:p>
                      <a:pPr>
                        <a:lnSpc>
                          <a:spcPct val="200000"/>
                        </a:lnSpc>
                        <a:spcAft>
                          <a:spcPts val="0"/>
                        </a:spcAft>
                      </a:pPr>
                      <a:r>
                        <a:rPr lang="es-ES_tradnl" sz="1100">
                          <a:effectLst/>
                        </a:rPr>
                        <a:t>Estrategia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No. Ensayos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Media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Desviación estándar</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Intervalo de confianza al 95%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0793225"/>
                  </a:ext>
                </a:extLst>
              </a:tr>
              <a:tr h="0">
                <a:tc>
                  <a:txBody>
                    <a:bodyPr/>
                    <a:lstStyle/>
                    <a:p>
                      <a:pPr>
                        <a:lnSpc>
                          <a:spcPct val="200000"/>
                        </a:lnSpc>
                        <a:spcAft>
                          <a:spcPts val="0"/>
                        </a:spcAft>
                      </a:pPr>
                      <a:r>
                        <a:rPr lang="es-ES_tradnl" sz="1100">
                          <a:effectLst/>
                        </a:rPr>
                        <a:t>Convencional</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30.333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1.200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29.560  a  31.107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35228636"/>
                  </a:ext>
                </a:extLst>
              </a:tr>
              <a:tr h="0">
                <a:tc>
                  <a:txBody>
                    <a:bodyPr/>
                    <a:lstStyle/>
                    <a:p>
                      <a:pPr>
                        <a:lnSpc>
                          <a:spcPct val="200000"/>
                        </a:lnSpc>
                        <a:spcAft>
                          <a:spcPts val="0"/>
                        </a:spcAft>
                      </a:pPr>
                      <a:r>
                        <a:rPr lang="es-ES_tradnl" sz="1100">
                          <a:effectLst/>
                        </a:rPr>
                        <a:t>Trocoidal</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26.856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0.979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dirty="0">
                          <a:effectLst/>
                        </a:rPr>
                        <a:t>26.082  a  27.629</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42152563"/>
                  </a:ext>
                </a:extLst>
              </a:tr>
            </a:tbl>
          </a:graphicData>
        </a:graphic>
      </p:graphicFrame>
      <p:graphicFrame>
        <p:nvGraphicFramePr>
          <p:cNvPr id="11" name="Tabla 10">
            <a:extLst>
              <a:ext uri="{FF2B5EF4-FFF2-40B4-BE49-F238E27FC236}">
                <a16:creationId xmlns:a16="http://schemas.microsoft.com/office/drawing/2014/main" id="{BBE0682E-A5FE-8F4C-8C2B-B16F6A85BB5A}"/>
              </a:ext>
            </a:extLst>
          </p:cNvPr>
          <p:cNvGraphicFramePr>
            <a:graphicFrameLocks noGrp="1"/>
          </p:cNvGraphicFramePr>
          <p:nvPr>
            <p:extLst>
              <p:ext uri="{D42A27DB-BD31-4B8C-83A1-F6EECF244321}">
                <p14:modId xmlns:p14="http://schemas.microsoft.com/office/powerpoint/2010/main" val="222092174"/>
              </p:ext>
            </p:extLst>
          </p:nvPr>
        </p:nvGraphicFramePr>
        <p:xfrm>
          <a:off x="1976606" y="2294482"/>
          <a:ext cx="5393690" cy="1197675"/>
        </p:xfrm>
        <a:graphic>
          <a:graphicData uri="http://schemas.openxmlformats.org/drawingml/2006/table">
            <a:tbl>
              <a:tblPr firstRow="1" firstCol="1" bandRow="1">
                <a:tableStyleId>{5C22544A-7EE6-4342-B048-85BDC9FD1C3A}</a:tableStyleId>
              </a:tblPr>
              <a:tblGrid>
                <a:gridCol w="1078230">
                  <a:extLst>
                    <a:ext uri="{9D8B030D-6E8A-4147-A177-3AD203B41FA5}">
                      <a16:colId xmlns:a16="http://schemas.microsoft.com/office/drawing/2014/main" val="3873370505"/>
                    </a:ext>
                  </a:extLst>
                </a:gridCol>
                <a:gridCol w="1078865">
                  <a:extLst>
                    <a:ext uri="{9D8B030D-6E8A-4147-A177-3AD203B41FA5}">
                      <a16:colId xmlns:a16="http://schemas.microsoft.com/office/drawing/2014/main" val="736884607"/>
                    </a:ext>
                  </a:extLst>
                </a:gridCol>
                <a:gridCol w="723900">
                  <a:extLst>
                    <a:ext uri="{9D8B030D-6E8A-4147-A177-3AD203B41FA5}">
                      <a16:colId xmlns:a16="http://schemas.microsoft.com/office/drawing/2014/main" val="3267696070"/>
                    </a:ext>
                  </a:extLst>
                </a:gridCol>
                <a:gridCol w="1076325">
                  <a:extLst>
                    <a:ext uri="{9D8B030D-6E8A-4147-A177-3AD203B41FA5}">
                      <a16:colId xmlns:a16="http://schemas.microsoft.com/office/drawing/2014/main" val="1779187796"/>
                    </a:ext>
                  </a:extLst>
                </a:gridCol>
                <a:gridCol w="1436370">
                  <a:extLst>
                    <a:ext uri="{9D8B030D-6E8A-4147-A177-3AD203B41FA5}">
                      <a16:colId xmlns:a16="http://schemas.microsoft.com/office/drawing/2014/main" val="1142043607"/>
                    </a:ext>
                  </a:extLst>
                </a:gridCol>
              </a:tblGrid>
              <a:tr h="0">
                <a:tc>
                  <a:txBody>
                    <a:bodyPr/>
                    <a:lstStyle/>
                    <a:p>
                      <a:pPr>
                        <a:lnSpc>
                          <a:spcPct val="200000"/>
                        </a:lnSpc>
                        <a:spcAft>
                          <a:spcPts val="0"/>
                        </a:spcAft>
                      </a:pPr>
                      <a:r>
                        <a:rPr lang="es-ES_tradnl" sz="1100">
                          <a:effectLst/>
                        </a:rPr>
                        <a:t>Estrategia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No. Ensayos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Media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Desviación estándar</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dirty="0">
                          <a:effectLst/>
                        </a:rPr>
                        <a:t>Intervalo de confianza al 95%</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05149046"/>
                  </a:ext>
                </a:extLst>
              </a:tr>
              <a:tr h="0">
                <a:tc>
                  <a:txBody>
                    <a:bodyPr/>
                    <a:lstStyle/>
                    <a:p>
                      <a:pPr>
                        <a:lnSpc>
                          <a:spcPct val="200000"/>
                        </a:lnSpc>
                        <a:spcAft>
                          <a:spcPts val="0"/>
                        </a:spcAft>
                      </a:pPr>
                      <a:r>
                        <a:rPr lang="es-ES_tradnl" sz="1100">
                          <a:effectLst/>
                        </a:rPr>
                        <a:t>Convencional</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211.33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2.915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208.971  a  213.696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52456335"/>
                  </a:ext>
                </a:extLst>
              </a:tr>
              <a:tr h="0">
                <a:tc>
                  <a:txBody>
                    <a:bodyPr/>
                    <a:lstStyle/>
                    <a:p>
                      <a:pPr>
                        <a:lnSpc>
                          <a:spcPct val="200000"/>
                        </a:lnSpc>
                        <a:spcAft>
                          <a:spcPts val="0"/>
                        </a:spcAft>
                      </a:pPr>
                      <a:r>
                        <a:rPr lang="es-ES_tradnl" sz="1100">
                          <a:effectLst/>
                        </a:rPr>
                        <a:t>Trocoidal</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18.89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3.72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dirty="0">
                          <a:effectLst/>
                        </a:rPr>
                        <a:t>16.53  a  21.25</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58589156"/>
                  </a:ext>
                </a:extLst>
              </a:tr>
            </a:tbl>
          </a:graphicData>
        </a:graphic>
      </p:graphicFrame>
      <p:sp>
        <p:nvSpPr>
          <p:cNvPr id="16" name="Rectangle 11">
            <a:extLst>
              <a:ext uri="{FF2B5EF4-FFF2-40B4-BE49-F238E27FC236}">
                <a16:creationId xmlns:a16="http://schemas.microsoft.com/office/drawing/2014/main" id="{125B1348-B1FA-9F47-8732-EE2D8DA37647}"/>
              </a:ext>
            </a:extLst>
          </p:cNvPr>
          <p:cNvSpPr/>
          <p:nvPr/>
        </p:nvSpPr>
        <p:spPr>
          <a:xfrm>
            <a:off x="1976605" y="3871318"/>
            <a:ext cx="3509793" cy="461665"/>
          </a:xfrm>
          <a:prstGeom prst="rect">
            <a:avLst/>
          </a:prstGeom>
        </p:spPr>
        <p:txBody>
          <a:bodyPr wrap="square">
            <a:spAutoFit/>
          </a:bodyPr>
          <a:lstStyle/>
          <a:p>
            <a:r>
              <a:rPr lang="es-EC" sz="1200" b="1" dirty="0">
                <a:latin typeface="Times New Roman" panose="02020603050405020304" pitchFamily="18" charset="0"/>
                <a:ea typeface="Calibri" panose="020F0502020204030204" pitchFamily="34" charset="0"/>
                <a:cs typeface="Times New Roman" panose="02020603050405020304" pitchFamily="18" charset="0"/>
              </a:rPr>
              <a:t>Tabla 23</a:t>
            </a:r>
            <a:br>
              <a:rPr lang="es-EC" sz="1200" i="1" dirty="0">
                <a:latin typeface="Times New Roman" panose="02020603050405020304" pitchFamily="18" charset="0"/>
                <a:ea typeface="Calibri" panose="020F0502020204030204" pitchFamily="34" charset="0"/>
                <a:cs typeface="Times New Roman" panose="02020603050405020304" pitchFamily="18" charset="0"/>
              </a:rPr>
            </a:br>
            <a:r>
              <a:rPr lang="es-EC" sz="1200" i="1" dirty="0">
                <a:latin typeface="Times New Roman" panose="02020603050405020304" pitchFamily="18" charset="0"/>
                <a:ea typeface="Calibri" panose="020F0502020204030204" pitchFamily="34" charset="0"/>
                <a:cs typeface="Times New Roman" panose="02020603050405020304" pitchFamily="18" charset="0"/>
              </a:rPr>
              <a:t>Intervalo de confianza para la temperatura</a:t>
            </a:r>
            <a:endParaRPr lang="es-MX"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9999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Rectangle 9">
                <a:extLst>
                  <a:ext uri="{FF2B5EF4-FFF2-40B4-BE49-F238E27FC236}">
                    <a16:creationId xmlns:a16="http://schemas.microsoft.com/office/drawing/2014/main" id="{A5DDF605-1750-43D0-B374-FCC854C367A7}"/>
                  </a:ext>
                </a:extLst>
              </p:cNvPr>
              <p:cNvSpPr/>
              <p:nvPr/>
            </p:nvSpPr>
            <p:spPr>
              <a:xfrm>
                <a:off x="608230" y="804636"/>
                <a:ext cx="288146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EC" b="0" i="0" smtClean="0">
                          <a:latin typeface="Cambria Math" panose="02040503050406030204" pitchFamily="18" charset="0"/>
                        </a:rPr>
                        <m:t>Ecuaci</m:t>
                      </m:r>
                      <m:r>
                        <a:rPr lang="es-EC" b="0" i="0" smtClean="0">
                          <a:latin typeface="Cambria Math" panose="02040503050406030204" pitchFamily="18" charset="0"/>
                        </a:rPr>
                        <m:t>ó</m:t>
                      </m:r>
                      <m:r>
                        <m:rPr>
                          <m:sty m:val="p"/>
                        </m:rPr>
                        <a:rPr lang="es-EC" b="0" i="0" smtClean="0">
                          <a:latin typeface="Cambria Math" panose="02040503050406030204" pitchFamily="18" charset="0"/>
                        </a:rPr>
                        <m:t>n</m:t>
                      </m:r>
                      <m:r>
                        <a:rPr lang="es-EC" b="0" i="0" smtClean="0">
                          <a:latin typeface="Cambria Math" panose="02040503050406030204" pitchFamily="18" charset="0"/>
                        </a:rPr>
                        <m:t> </m:t>
                      </m:r>
                      <m:r>
                        <m:rPr>
                          <m:sty m:val="p"/>
                        </m:rPr>
                        <a:rPr lang="es-EC" b="0" i="0" smtClean="0">
                          <a:latin typeface="Cambria Math" panose="02040503050406030204" pitchFamily="18" charset="0"/>
                        </a:rPr>
                        <m:t>de</m:t>
                      </m:r>
                      <m:r>
                        <a:rPr lang="es-EC" b="0" i="0" smtClean="0">
                          <a:latin typeface="Cambria Math" panose="02040503050406030204" pitchFamily="18" charset="0"/>
                        </a:rPr>
                        <m:t> </m:t>
                      </m:r>
                      <m:r>
                        <m:rPr>
                          <m:sty m:val="p"/>
                        </m:rPr>
                        <a:rPr lang="es-EC" b="0" i="0" smtClean="0">
                          <a:latin typeface="Cambria Math" panose="02040503050406030204" pitchFamily="18" charset="0"/>
                        </a:rPr>
                        <m:t>regresi</m:t>
                      </m:r>
                      <m:r>
                        <a:rPr lang="es-EC" b="0" i="0" smtClean="0">
                          <a:latin typeface="Cambria Math" panose="02040503050406030204" pitchFamily="18" charset="0"/>
                        </a:rPr>
                        <m:t>ó</m:t>
                      </m:r>
                      <m:r>
                        <m:rPr>
                          <m:sty m:val="p"/>
                        </m:rPr>
                        <a:rPr lang="es-EC" b="0" i="0" smtClean="0">
                          <a:latin typeface="Cambria Math" panose="02040503050406030204" pitchFamily="18" charset="0"/>
                        </a:rPr>
                        <m:t>n</m:t>
                      </m:r>
                      <m:r>
                        <a:rPr lang="es-EC" b="0" i="0" smtClean="0">
                          <a:latin typeface="Cambria Math" panose="02040503050406030204" pitchFamily="18" charset="0"/>
                        </a:rPr>
                        <m:t> </m:t>
                      </m:r>
                      <m:r>
                        <m:rPr>
                          <m:sty m:val="p"/>
                        </m:rPr>
                        <a:rPr lang="es-EC" b="0" i="0" smtClean="0">
                          <a:latin typeface="Cambria Math" panose="02040503050406030204" pitchFamily="18" charset="0"/>
                        </a:rPr>
                        <m:t>para</m:t>
                      </m:r>
                      <m:r>
                        <a:rPr lang="es-EC" b="0" i="0" smtClean="0">
                          <a:latin typeface="Cambria Math" panose="02040503050406030204" pitchFamily="18" charset="0"/>
                        </a:rPr>
                        <m:t> </m:t>
                      </m:r>
                      <m:r>
                        <m:rPr>
                          <m:sty m:val="p"/>
                        </m:rPr>
                        <a:rPr lang="es-EC" b="0" i="0" smtClean="0">
                          <a:latin typeface="Cambria Math" panose="02040503050406030204" pitchFamily="18" charset="0"/>
                        </a:rPr>
                        <m:t>el</m:t>
                      </m:r>
                      <m:r>
                        <a:rPr lang="es-EC" b="0" i="0" smtClean="0">
                          <a:latin typeface="Cambria Math" panose="02040503050406030204" pitchFamily="18" charset="0"/>
                        </a:rPr>
                        <m:t> </m:t>
                      </m:r>
                      <m:r>
                        <m:rPr>
                          <m:sty m:val="p"/>
                        </m:rPr>
                        <a:rPr lang="es-EC" b="0" i="0" smtClean="0">
                          <a:latin typeface="Cambria Math" panose="02040503050406030204" pitchFamily="18" charset="0"/>
                        </a:rPr>
                        <m:t>tiempo</m:t>
                      </m:r>
                    </m:oMath>
                  </m:oMathPara>
                </a14:m>
                <a:endParaRPr lang="es-MX" dirty="0">
                  <a:latin typeface="Times New Roman" panose="02020603050405020304" pitchFamily="18" charset="0"/>
                  <a:cs typeface="Times New Roman" panose="02020603050405020304" pitchFamily="18" charset="0"/>
                </a:endParaRPr>
              </a:p>
            </p:txBody>
          </p:sp>
        </mc:Choice>
        <mc:Fallback>
          <p:sp>
            <p:nvSpPr>
              <p:cNvPr id="6" name="Rectangle 9">
                <a:extLst>
                  <a:ext uri="{FF2B5EF4-FFF2-40B4-BE49-F238E27FC236}">
                    <a16:creationId xmlns:a16="http://schemas.microsoft.com/office/drawing/2014/main" id="{A5DDF605-1750-43D0-B374-FCC854C367A7}"/>
                  </a:ext>
                </a:extLst>
              </p:cNvPr>
              <p:cNvSpPr>
                <a:spLocks noRot="1" noChangeAspect="1" noMove="1" noResize="1" noEditPoints="1" noAdjustHandles="1" noChangeArrowheads="1" noChangeShapeType="1" noTextEdit="1"/>
              </p:cNvSpPr>
              <p:nvPr/>
            </p:nvSpPr>
            <p:spPr>
              <a:xfrm>
                <a:off x="608230" y="804636"/>
                <a:ext cx="2881463" cy="369332"/>
              </a:xfrm>
              <a:prstGeom prst="rect">
                <a:avLst/>
              </a:prstGeom>
              <a:blipFill>
                <a:blip r:embed="rId2"/>
                <a:stretch>
                  <a:fillRect r="-31718" b="-13333"/>
                </a:stretch>
              </a:blipFill>
            </p:spPr>
            <p:txBody>
              <a:bodyPr/>
              <a:lstStyle/>
              <a:p>
                <a:r>
                  <a:rPr lang="es-EC">
                    <a:noFill/>
                  </a:rPr>
                  <a:t> </a:t>
                </a:r>
              </a:p>
            </p:txBody>
          </p:sp>
        </mc:Fallback>
      </mc:AlternateContent>
      <p:sp>
        <p:nvSpPr>
          <p:cNvPr id="7" name="Rectangle 11">
            <a:extLst>
              <a:ext uri="{FF2B5EF4-FFF2-40B4-BE49-F238E27FC236}">
                <a16:creationId xmlns:a16="http://schemas.microsoft.com/office/drawing/2014/main" id="{D3290ECD-A94C-40F5-A1F6-F2ED3FA40128}"/>
              </a:ext>
            </a:extLst>
          </p:cNvPr>
          <p:cNvSpPr/>
          <p:nvPr/>
        </p:nvSpPr>
        <p:spPr>
          <a:xfrm>
            <a:off x="2548037" y="1532343"/>
            <a:ext cx="2834640" cy="461665"/>
          </a:xfrm>
          <a:prstGeom prst="rect">
            <a:avLst/>
          </a:prstGeom>
        </p:spPr>
        <p:txBody>
          <a:bodyPr wrap="square">
            <a:spAutoFit/>
          </a:bodyPr>
          <a:lstStyle/>
          <a:p>
            <a:pPr>
              <a:spcAft>
                <a:spcPts val="0"/>
              </a:spcAft>
            </a:pPr>
            <a: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t>Tabla 21</a:t>
            </a:r>
            <a:b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b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Predicción de la ecuación de regresión</a:t>
            </a:r>
            <a:endParaRPr lang="es-MX" sz="1200" i="1" kern="1400" spc="-50" dirty="0">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Rectangle 9">
                <a:extLst>
                  <a:ext uri="{FF2B5EF4-FFF2-40B4-BE49-F238E27FC236}">
                    <a16:creationId xmlns:a16="http://schemas.microsoft.com/office/drawing/2014/main" id="{697B6DF6-72DA-47FF-82F9-24D99D3B9C18}"/>
                  </a:ext>
                </a:extLst>
              </p:cNvPr>
              <p:cNvSpPr/>
              <p:nvPr/>
            </p:nvSpPr>
            <p:spPr>
              <a:xfrm>
                <a:off x="603359" y="3660189"/>
                <a:ext cx="288146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EC" b="0" i="0" smtClean="0">
                          <a:latin typeface="Cambria Math" panose="02040503050406030204" pitchFamily="18" charset="0"/>
                        </a:rPr>
                        <m:t>Ecuaci</m:t>
                      </m:r>
                      <m:r>
                        <a:rPr lang="es-EC" b="0" i="0" smtClean="0">
                          <a:latin typeface="Cambria Math" panose="02040503050406030204" pitchFamily="18" charset="0"/>
                        </a:rPr>
                        <m:t>ó</m:t>
                      </m:r>
                      <m:r>
                        <m:rPr>
                          <m:sty m:val="p"/>
                        </m:rPr>
                        <a:rPr lang="es-EC" b="0" i="0" smtClean="0">
                          <a:latin typeface="Cambria Math" panose="02040503050406030204" pitchFamily="18" charset="0"/>
                        </a:rPr>
                        <m:t>n</m:t>
                      </m:r>
                      <m:r>
                        <a:rPr lang="es-EC" b="0" i="0" smtClean="0">
                          <a:latin typeface="Cambria Math" panose="02040503050406030204" pitchFamily="18" charset="0"/>
                        </a:rPr>
                        <m:t> </m:t>
                      </m:r>
                      <m:r>
                        <m:rPr>
                          <m:sty m:val="p"/>
                        </m:rPr>
                        <a:rPr lang="es-EC" b="0" i="0" smtClean="0">
                          <a:latin typeface="Cambria Math" panose="02040503050406030204" pitchFamily="18" charset="0"/>
                        </a:rPr>
                        <m:t>de</m:t>
                      </m:r>
                      <m:r>
                        <a:rPr lang="es-EC" b="0" i="0" smtClean="0">
                          <a:latin typeface="Cambria Math" panose="02040503050406030204" pitchFamily="18" charset="0"/>
                        </a:rPr>
                        <m:t> </m:t>
                      </m:r>
                      <m:r>
                        <m:rPr>
                          <m:sty m:val="p"/>
                        </m:rPr>
                        <a:rPr lang="es-EC" b="0" i="0" smtClean="0">
                          <a:latin typeface="Cambria Math" panose="02040503050406030204" pitchFamily="18" charset="0"/>
                        </a:rPr>
                        <m:t>regresi</m:t>
                      </m:r>
                      <m:r>
                        <a:rPr lang="es-EC" b="0" i="0" smtClean="0">
                          <a:latin typeface="Cambria Math" panose="02040503050406030204" pitchFamily="18" charset="0"/>
                        </a:rPr>
                        <m:t>ó</m:t>
                      </m:r>
                      <m:r>
                        <m:rPr>
                          <m:sty m:val="p"/>
                        </m:rPr>
                        <a:rPr lang="es-EC" b="0" i="0" smtClean="0">
                          <a:latin typeface="Cambria Math" panose="02040503050406030204" pitchFamily="18" charset="0"/>
                        </a:rPr>
                        <m:t>n</m:t>
                      </m:r>
                      <m:r>
                        <a:rPr lang="es-EC" b="0" i="0" smtClean="0">
                          <a:latin typeface="Cambria Math" panose="02040503050406030204" pitchFamily="18" charset="0"/>
                        </a:rPr>
                        <m:t> </m:t>
                      </m:r>
                      <m:r>
                        <m:rPr>
                          <m:sty m:val="p"/>
                        </m:rPr>
                        <a:rPr lang="es-EC" b="0" i="0" smtClean="0">
                          <a:latin typeface="Cambria Math" panose="02040503050406030204" pitchFamily="18" charset="0"/>
                        </a:rPr>
                        <m:t>para</m:t>
                      </m:r>
                      <m:r>
                        <a:rPr lang="es-EC" b="0" i="0" smtClean="0">
                          <a:latin typeface="Cambria Math" panose="02040503050406030204" pitchFamily="18" charset="0"/>
                        </a:rPr>
                        <m:t> </m:t>
                      </m:r>
                      <m:r>
                        <m:rPr>
                          <m:sty m:val="p"/>
                        </m:rPr>
                        <a:rPr lang="es-EC" b="0" i="0" smtClean="0">
                          <a:latin typeface="Cambria Math" panose="02040503050406030204" pitchFamily="18" charset="0"/>
                        </a:rPr>
                        <m:t>la</m:t>
                      </m:r>
                      <m:r>
                        <a:rPr lang="es-EC" b="0" i="0" smtClean="0">
                          <a:latin typeface="Cambria Math" panose="02040503050406030204" pitchFamily="18" charset="0"/>
                        </a:rPr>
                        <m:t> </m:t>
                      </m:r>
                      <m:r>
                        <m:rPr>
                          <m:sty m:val="p"/>
                        </m:rPr>
                        <a:rPr lang="es-EC" b="0" i="0" smtClean="0">
                          <a:latin typeface="Cambria Math" panose="02040503050406030204" pitchFamily="18" charset="0"/>
                        </a:rPr>
                        <m:t>temperatura</m:t>
                      </m:r>
                    </m:oMath>
                  </m:oMathPara>
                </a14:m>
                <a:endParaRPr lang="es-MX" dirty="0">
                  <a:latin typeface="Times New Roman" panose="02020603050405020304" pitchFamily="18" charset="0"/>
                  <a:cs typeface="Times New Roman" panose="02020603050405020304" pitchFamily="18" charset="0"/>
                </a:endParaRPr>
              </a:p>
            </p:txBody>
          </p:sp>
        </mc:Choice>
        <mc:Fallback>
          <p:sp>
            <p:nvSpPr>
              <p:cNvPr id="9" name="Rectangle 9">
                <a:extLst>
                  <a:ext uri="{FF2B5EF4-FFF2-40B4-BE49-F238E27FC236}">
                    <a16:creationId xmlns:a16="http://schemas.microsoft.com/office/drawing/2014/main" id="{697B6DF6-72DA-47FF-82F9-24D99D3B9C18}"/>
                  </a:ext>
                </a:extLst>
              </p:cNvPr>
              <p:cNvSpPr>
                <a:spLocks noRot="1" noChangeAspect="1" noMove="1" noResize="1" noEditPoints="1" noAdjustHandles="1" noChangeArrowheads="1" noChangeShapeType="1" noTextEdit="1"/>
              </p:cNvSpPr>
              <p:nvPr/>
            </p:nvSpPr>
            <p:spPr>
              <a:xfrm>
                <a:off x="603359" y="3660189"/>
                <a:ext cx="2881463" cy="369332"/>
              </a:xfrm>
              <a:prstGeom prst="rect">
                <a:avLst/>
              </a:prstGeom>
              <a:blipFill>
                <a:blip r:embed="rId3"/>
                <a:stretch>
                  <a:fillRect r="-50000" b="-17241"/>
                </a:stretch>
              </a:blipFill>
            </p:spPr>
            <p:txBody>
              <a:bodyPr/>
              <a:lstStyle/>
              <a:p>
                <a:r>
                  <a:rPr lang="es-EC">
                    <a:noFill/>
                  </a:rPr>
                  <a:t> </a:t>
                </a:r>
              </a:p>
            </p:txBody>
          </p:sp>
        </mc:Fallback>
      </mc:AlternateContent>
      <p:sp>
        <p:nvSpPr>
          <p:cNvPr id="11" name="Rectangle 11">
            <a:extLst>
              <a:ext uri="{FF2B5EF4-FFF2-40B4-BE49-F238E27FC236}">
                <a16:creationId xmlns:a16="http://schemas.microsoft.com/office/drawing/2014/main" id="{DB748D5F-E54E-4C9C-B65C-819C7C5D077B}"/>
              </a:ext>
            </a:extLst>
          </p:cNvPr>
          <p:cNvSpPr/>
          <p:nvPr/>
        </p:nvSpPr>
        <p:spPr>
          <a:xfrm>
            <a:off x="2647270" y="4619613"/>
            <a:ext cx="2834640" cy="461665"/>
          </a:xfrm>
          <a:prstGeom prst="rect">
            <a:avLst/>
          </a:prstGeom>
        </p:spPr>
        <p:txBody>
          <a:bodyPr wrap="square">
            <a:spAutoFit/>
          </a:bodyPr>
          <a:lstStyle/>
          <a:p>
            <a:pPr>
              <a:spcAft>
                <a:spcPts val="0"/>
              </a:spcAft>
            </a:pPr>
            <a: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t>Tabla 22</a:t>
            </a:r>
            <a:b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b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Predicción de la ecuación de regresión</a:t>
            </a:r>
            <a:endParaRPr lang="es-MX" sz="1200" i="1" kern="1400" spc="-5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019E13A6-DA99-4CA5-886D-061D8149CA21}"/>
              </a:ext>
            </a:extLst>
          </p:cNvPr>
          <p:cNvSpPr txBox="1">
            <a:spLocks/>
          </p:cNvSpPr>
          <p:nvPr/>
        </p:nvSpPr>
        <p:spPr>
          <a:xfrm>
            <a:off x="782261" y="277015"/>
            <a:ext cx="7566506" cy="60452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dirty="0"/>
              <a:t>Análisis de regresión</a:t>
            </a:r>
            <a:endParaRPr lang="es-MX" dirty="0"/>
          </a:p>
        </p:txBody>
      </p:sp>
      <p:pic>
        <p:nvPicPr>
          <p:cNvPr id="13" name="Imagen 92" descr="Resultado de imagen para espe">
            <a:extLst>
              <a:ext uri="{FF2B5EF4-FFF2-40B4-BE49-F238E27FC236}">
                <a16:creationId xmlns:a16="http://schemas.microsoft.com/office/drawing/2014/main" id="{9DB0488B-7432-41CF-AAE1-B1A215F57D4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14" name="Imagen 13">
            <a:extLst>
              <a:ext uri="{FF2B5EF4-FFF2-40B4-BE49-F238E27FC236}">
                <a16:creationId xmlns:a16="http://schemas.microsoft.com/office/drawing/2014/main" id="{DF7C0115-B51A-4DBD-942C-5170336197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mc:AlternateContent xmlns:mc="http://schemas.openxmlformats.org/markup-compatibility/2006">
        <mc:Choice xmlns:a14="http://schemas.microsoft.com/office/drawing/2010/main" Requires="a14">
          <p:sp>
            <p:nvSpPr>
              <p:cNvPr id="2" name="Rectángulo 1">
                <a:extLst>
                  <a:ext uri="{FF2B5EF4-FFF2-40B4-BE49-F238E27FC236}">
                    <a16:creationId xmlns:a16="http://schemas.microsoft.com/office/drawing/2014/main" id="{0980B66A-5C50-BF48-B4A5-0D49D6F3BD51}"/>
                  </a:ext>
                </a:extLst>
              </p:cNvPr>
              <p:cNvSpPr/>
              <p:nvPr/>
            </p:nvSpPr>
            <p:spPr>
              <a:xfrm>
                <a:off x="782261" y="4193081"/>
                <a:ext cx="8460394" cy="369332"/>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𝑇𝑒𝑚𝑝𝑒𝑟𝑎𝑡𝑢𝑟𝑎</m:t>
                      </m:r>
                      <m:r>
                        <a:rPr lang="es-EC" i="0">
                          <a:latin typeface="Cambria Math" panose="02040503050406030204" pitchFamily="18" charset="0"/>
                        </a:rPr>
                        <m:t> </m:t>
                      </m:r>
                      <m:d>
                        <m:dPr>
                          <m:begChr m:val="["/>
                          <m:endChr m:val="]"/>
                          <m:ctrlPr>
                            <a:rPr lang="es-EC" i="1">
                              <a:latin typeface="Cambria Math" panose="02040503050406030204" pitchFamily="18" charset="0"/>
                            </a:rPr>
                          </m:ctrlPr>
                        </m:dPr>
                        <m:e>
                          <m:r>
                            <a:rPr lang="es-EC" i="0">
                              <a:latin typeface="Cambria Math" panose="02040503050406030204" pitchFamily="18" charset="0"/>
                            </a:rPr>
                            <m:t>℃</m:t>
                          </m:r>
                        </m:e>
                      </m:d>
                      <m:r>
                        <a:rPr lang="es-EC" i="0">
                          <a:latin typeface="Cambria Math" panose="02040503050406030204" pitchFamily="18" charset="0"/>
                        </a:rPr>
                        <m:t>=46.53−3.522∗</m:t>
                      </m:r>
                      <m:r>
                        <a:rPr lang="es-EC" i="1">
                          <a:latin typeface="Cambria Math" panose="02040503050406030204" pitchFamily="18" charset="0"/>
                        </a:rPr>
                        <m:t>𝑒𝑠𝑡𝑟𝑎𝑡𝑒𝑔𝑖𝑎</m:t>
                      </m:r>
                      <m:r>
                        <a:rPr lang="es-EC" i="0">
                          <a:latin typeface="Cambria Math" panose="02040503050406030204" pitchFamily="18" charset="0"/>
                        </a:rPr>
                        <m:t>−0.01085∗</m:t>
                      </m:r>
                      <m:r>
                        <a:rPr lang="es-EC" i="1">
                          <a:latin typeface="Cambria Math" panose="02040503050406030204" pitchFamily="18" charset="0"/>
                        </a:rPr>
                        <m:t>𝑉𝑐</m:t>
                      </m:r>
                      <m:r>
                        <a:rPr lang="es-EC" i="0">
                          <a:latin typeface="Cambria Math" panose="02040503050406030204" pitchFamily="18" charset="0"/>
                        </a:rPr>
                        <m:t>−10.50∗</m:t>
                      </m:r>
                      <m:r>
                        <a:rPr lang="es-EC" i="1">
                          <a:latin typeface="Cambria Math" panose="02040503050406030204" pitchFamily="18" charset="0"/>
                        </a:rPr>
                        <m:t>𝑓𝑧</m:t>
                      </m:r>
                    </m:oMath>
                  </m:oMathPara>
                </a14:m>
                <a:endParaRPr lang="es-EC" dirty="0"/>
              </a:p>
            </p:txBody>
          </p:sp>
        </mc:Choice>
        <mc:Fallback>
          <p:sp>
            <p:nvSpPr>
              <p:cNvPr id="2" name="Rectángulo 1">
                <a:extLst>
                  <a:ext uri="{FF2B5EF4-FFF2-40B4-BE49-F238E27FC236}">
                    <a16:creationId xmlns:a16="http://schemas.microsoft.com/office/drawing/2014/main" id="{0980B66A-5C50-BF48-B4A5-0D49D6F3BD51}"/>
                  </a:ext>
                </a:extLst>
              </p:cNvPr>
              <p:cNvSpPr>
                <a:spLocks noRot="1" noChangeAspect="1" noMove="1" noResize="1" noEditPoints="1" noAdjustHandles="1" noChangeArrowheads="1" noChangeShapeType="1" noTextEdit="1"/>
              </p:cNvSpPr>
              <p:nvPr/>
            </p:nvSpPr>
            <p:spPr>
              <a:xfrm>
                <a:off x="782261" y="4193081"/>
                <a:ext cx="8460394" cy="369332"/>
              </a:xfrm>
              <a:prstGeom prst="rect">
                <a:avLst/>
              </a:prstGeom>
              <a:blipFill>
                <a:blip r:embed="rId6"/>
                <a:stretch>
                  <a:fillRect b="-13333"/>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3" name="Rectángulo 2">
                <a:extLst>
                  <a:ext uri="{FF2B5EF4-FFF2-40B4-BE49-F238E27FC236}">
                    <a16:creationId xmlns:a16="http://schemas.microsoft.com/office/drawing/2014/main" id="{BDFBDA88-6CFF-AD43-8190-BDC8F38E83EB}"/>
                  </a:ext>
                </a:extLst>
              </p:cNvPr>
              <p:cNvSpPr/>
              <p:nvPr/>
            </p:nvSpPr>
            <p:spPr>
              <a:xfrm>
                <a:off x="307028" y="1164623"/>
                <a:ext cx="8669020" cy="369332"/>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𝑇𝑖𝑒𝑚𝑝𝑜</m:t>
                      </m:r>
                      <m:d>
                        <m:dPr>
                          <m:begChr m:val="["/>
                          <m:endChr m:val="]"/>
                          <m:ctrlPr>
                            <a:rPr lang="es-EC" i="1">
                              <a:latin typeface="Cambria Math" panose="02040503050406030204" pitchFamily="18" charset="0"/>
                            </a:rPr>
                          </m:ctrlPr>
                        </m:dPr>
                        <m:e>
                          <m:r>
                            <a:rPr lang="es-EC" i="1">
                              <a:latin typeface="Cambria Math" panose="02040503050406030204" pitchFamily="18" charset="0"/>
                            </a:rPr>
                            <m:t>𝑠</m:t>
                          </m:r>
                        </m:e>
                      </m:d>
                      <m:r>
                        <a:rPr lang="es-EC" i="0">
                          <a:latin typeface="Cambria Math" panose="02040503050406030204" pitchFamily="18" charset="0"/>
                        </a:rPr>
                        <m:t>=443.03−192.444∗</m:t>
                      </m:r>
                      <m:r>
                        <a:rPr lang="es-EC" i="1">
                          <a:latin typeface="Cambria Math" panose="02040503050406030204" pitchFamily="18" charset="0"/>
                        </a:rPr>
                        <m:t>𝑒𝑠𝑡𝑟𝑎𝑡𝑒𝑔𝑖𝑎</m:t>
                      </m:r>
                      <m:r>
                        <a:rPr lang="es-EC" i="0">
                          <a:latin typeface="Cambria Math" panose="02040503050406030204" pitchFamily="18" charset="0"/>
                        </a:rPr>
                        <m:t>−0.02750∗</m:t>
                      </m:r>
                      <m:r>
                        <a:rPr lang="es-EC" i="1">
                          <a:latin typeface="Cambria Math" panose="02040503050406030204" pitchFamily="18" charset="0"/>
                        </a:rPr>
                        <m:t>𝑉𝑐</m:t>
                      </m:r>
                      <m:r>
                        <a:rPr lang="es-EC" i="0">
                          <a:latin typeface="Cambria Math" panose="02040503050406030204" pitchFamily="18" charset="0"/>
                        </a:rPr>
                        <m:t>−48.33∗</m:t>
                      </m:r>
                      <m:r>
                        <a:rPr lang="es-EC" i="1">
                          <a:latin typeface="Cambria Math" panose="02040503050406030204" pitchFamily="18" charset="0"/>
                        </a:rPr>
                        <m:t>𝑓𝑧</m:t>
                      </m:r>
                    </m:oMath>
                  </m:oMathPara>
                </a14:m>
                <a:endParaRPr lang="es-EC" dirty="0"/>
              </a:p>
            </p:txBody>
          </p:sp>
        </mc:Choice>
        <mc:Fallback>
          <p:sp>
            <p:nvSpPr>
              <p:cNvPr id="3" name="Rectángulo 2">
                <a:extLst>
                  <a:ext uri="{FF2B5EF4-FFF2-40B4-BE49-F238E27FC236}">
                    <a16:creationId xmlns:a16="http://schemas.microsoft.com/office/drawing/2014/main" id="{BDFBDA88-6CFF-AD43-8190-BDC8F38E83EB}"/>
                  </a:ext>
                </a:extLst>
              </p:cNvPr>
              <p:cNvSpPr>
                <a:spLocks noRot="1" noChangeAspect="1" noMove="1" noResize="1" noEditPoints="1" noAdjustHandles="1" noChangeArrowheads="1" noChangeShapeType="1" noTextEdit="1"/>
              </p:cNvSpPr>
              <p:nvPr/>
            </p:nvSpPr>
            <p:spPr>
              <a:xfrm>
                <a:off x="307028" y="1164623"/>
                <a:ext cx="8669020" cy="369332"/>
              </a:xfrm>
              <a:prstGeom prst="rect">
                <a:avLst/>
              </a:prstGeom>
              <a:blipFill>
                <a:blip r:embed="rId7"/>
                <a:stretch>
                  <a:fillRect b="-13333"/>
                </a:stretch>
              </a:blipFill>
            </p:spPr>
            <p:txBody>
              <a:bodyPr/>
              <a:lstStyle/>
              <a:p>
                <a:r>
                  <a:rPr lang="es-EC">
                    <a:noFill/>
                  </a:rPr>
                  <a:t> </a:t>
                </a:r>
              </a:p>
            </p:txBody>
          </p:sp>
        </mc:Fallback>
      </mc:AlternateContent>
      <p:graphicFrame>
        <p:nvGraphicFramePr>
          <p:cNvPr id="15" name="Tabla 14">
            <a:extLst>
              <a:ext uri="{FF2B5EF4-FFF2-40B4-BE49-F238E27FC236}">
                <a16:creationId xmlns:a16="http://schemas.microsoft.com/office/drawing/2014/main" id="{E963DCD8-A336-7D43-8DC4-7F37AC1BAF84}"/>
              </a:ext>
            </a:extLst>
          </p:cNvPr>
          <p:cNvGraphicFramePr>
            <a:graphicFrameLocks noGrp="1"/>
          </p:cNvGraphicFramePr>
          <p:nvPr>
            <p:extLst>
              <p:ext uri="{D42A27DB-BD31-4B8C-83A1-F6EECF244321}">
                <p14:modId xmlns:p14="http://schemas.microsoft.com/office/powerpoint/2010/main" val="3014793940"/>
              </p:ext>
            </p:extLst>
          </p:nvPr>
        </p:nvGraphicFramePr>
        <p:xfrm>
          <a:off x="2586372" y="2042337"/>
          <a:ext cx="5488240" cy="1485140"/>
        </p:xfrm>
        <a:graphic>
          <a:graphicData uri="http://schemas.openxmlformats.org/drawingml/2006/table">
            <a:tbl>
              <a:tblPr firstRow="1" firstCol="1" bandRow="1">
                <a:tableStyleId>{5C22544A-7EE6-4342-B048-85BDC9FD1C3A}</a:tableStyleId>
              </a:tblPr>
              <a:tblGrid>
                <a:gridCol w="1438275">
                  <a:extLst>
                    <a:ext uri="{9D8B030D-6E8A-4147-A177-3AD203B41FA5}">
                      <a16:colId xmlns:a16="http://schemas.microsoft.com/office/drawing/2014/main" val="2100233065"/>
                    </a:ext>
                  </a:extLst>
                </a:gridCol>
                <a:gridCol w="1256030">
                  <a:extLst>
                    <a:ext uri="{9D8B030D-6E8A-4147-A177-3AD203B41FA5}">
                      <a16:colId xmlns:a16="http://schemas.microsoft.com/office/drawing/2014/main" val="419890860"/>
                    </a:ext>
                  </a:extLst>
                </a:gridCol>
                <a:gridCol w="186340">
                  <a:extLst>
                    <a:ext uri="{9D8B030D-6E8A-4147-A177-3AD203B41FA5}">
                      <a16:colId xmlns:a16="http://schemas.microsoft.com/office/drawing/2014/main" val="3607933500"/>
                    </a:ext>
                  </a:extLst>
                </a:gridCol>
                <a:gridCol w="1624615">
                  <a:extLst>
                    <a:ext uri="{9D8B030D-6E8A-4147-A177-3AD203B41FA5}">
                      <a16:colId xmlns:a16="http://schemas.microsoft.com/office/drawing/2014/main" val="1262760656"/>
                    </a:ext>
                  </a:extLst>
                </a:gridCol>
                <a:gridCol w="982980">
                  <a:extLst>
                    <a:ext uri="{9D8B030D-6E8A-4147-A177-3AD203B41FA5}">
                      <a16:colId xmlns:a16="http://schemas.microsoft.com/office/drawing/2014/main" val="1220767366"/>
                    </a:ext>
                  </a:extLst>
                </a:gridCol>
              </a:tblGrid>
              <a:tr h="0">
                <a:tc>
                  <a:txBody>
                    <a:bodyPr/>
                    <a:lstStyle/>
                    <a:p>
                      <a:pPr>
                        <a:lnSpc>
                          <a:spcPct val="200000"/>
                        </a:lnSpc>
                        <a:spcAft>
                          <a:spcPts val="0"/>
                        </a:spcAft>
                      </a:pPr>
                      <a:r>
                        <a:rPr lang="es-ES_tradnl" sz="1100">
                          <a:effectLst/>
                        </a:rPr>
                        <a:t>Parámetros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Tiempo experimental [s]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nSpc>
                          <a:spcPct val="200000"/>
                        </a:lnSpc>
                        <a:spcAft>
                          <a:spcPts val="0"/>
                        </a:spcAft>
                      </a:pPr>
                      <a:r>
                        <a:rPr lang="es-ES_tradnl" sz="1100" dirty="0">
                          <a:effectLst/>
                        </a:rPr>
                        <a:t>Tiempo del modelo matemático [s]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a:txBody>
                    <a:bodyPr/>
                    <a:lstStyle/>
                    <a:p>
                      <a:pPr>
                        <a:lnSpc>
                          <a:spcPct val="200000"/>
                        </a:lnSpc>
                        <a:spcAft>
                          <a:spcPts val="0"/>
                        </a:spcAft>
                      </a:pPr>
                      <a:r>
                        <a:rPr lang="es-ES_tradnl" sz="1100">
                          <a:effectLst/>
                        </a:rPr>
                        <a:t>Error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68567844"/>
                  </a:ext>
                </a:extLst>
              </a:tr>
              <a:tr h="0">
                <a:tc>
                  <a:txBody>
                    <a:bodyPr/>
                    <a:lstStyle/>
                    <a:p>
                      <a:pPr>
                        <a:lnSpc>
                          <a:spcPct val="200000"/>
                        </a:lnSpc>
                        <a:spcAft>
                          <a:spcPts val="0"/>
                        </a:spcAft>
                      </a:pPr>
                      <a:r>
                        <a:rPr lang="es-ES_tradnl" sz="1100">
                          <a:effectLst/>
                        </a:rPr>
                        <a:t>A2B3C3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nSpc>
                          <a:spcPct val="200000"/>
                        </a:lnSpc>
                        <a:spcAft>
                          <a:spcPts val="0"/>
                        </a:spcAft>
                      </a:pPr>
                      <a:r>
                        <a:rPr lang="es-ES_tradnl" sz="1100">
                          <a:effectLst/>
                        </a:rPr>
                        <a:t>14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a:txBody>
                    <a:bodyPr/>
                    <a:lstStyle/>
                    <a:p>
                      <a:r>
                        <a:rPr lang="es-ES_tradnl" sz="1100" dirty="0">
                          <a:effectLst/>
                        </a:rPr>
                        <a:t>13.73</a:t>
                      </a:r>
                      <a:endParaRPr lang="es-EC" dirty="0"/>
                    </a:p>
                  </a:txBody>
                  <a:tcPr marL="68580" marR="68580" marT="0" marB="0"/>
                </a:tc>
                <a:tc>
                  <a:txBody>
                    <a:bodyPr/>
                    <a:lstStyle/>
                    <a:p>
                      <a:pPr>
                        <a:lnSpc>
                          <a:spcPct val="200000"/>
                        </a:lnSpc>
                        <a:spcAft>
                          <a:spcPts val="0"/>
                        </a:spcAft>
                      </a:pPr>
                      <a:r>
                        <a:rPr lang="es-ES_tradnl" sz="1100">
                          <a:effectLst/>
                        </a:rPr>
                        <a:t>1.92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08787741"/>
                  </a:ext>
                </a:extLst>
              </a:tr>
              <a:tr h="0">
                <a:tc>
                  <a:txBody>
                    <a:bodyPr/>
                    <a:lstStyle/>
                    <a:p>
                      <a:pPr>
                        <a:lnSpc>
                          <a:spcPct val="200000"/>
                        </a:lnSpc>
                        <a:spcAft>
                          <a:spcPts val="0"/>
                        </a:spcAft>
                      </a:pPr>
                      <a:r>
                        <a:rPr lang="es-ES_tradnl" sz="1100">
                          <a:effectLst/>
                        </a:rPr>
                        <a:t>A1B1C1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nSpc>
                          <a:spcPct val="200000"/>
                        </a:lnSpc>
                        <a:spcAft>
                          <a:spcPts val="0"/>
                        </a:spcAft>
                      </a:pPr>
                      <a:r>
                        <a:rPr lang="es-ES_tradnl" sz="1100">
                          <a:effectLst/>
                        </a:rPr>
                        <a:t>217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a:txBody>
                    <a:bodyPr/>
                    <a:lstStyle/>
                    <a:p>
                      <a:pPr>
                        <a:lnSpc>
                          <a:spcPct val="200000"/>
                        </a:lnSpc>
                        <a:spcAft>
                          <a:spcPts val="0"/>
                        </a:spcAft>
                      </a:pPr>
                      <a:r>
                        <a:rPr lang="es-ES_tradnl" sz="1100">
                          <a:effectLst/>
                        </a:rPr>
                        <a:t>216.50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0.23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40184410"/>
                  </a:ext>
                </a:extLst>
              </a:tr>
              <a:tr h="0">
                <a:tc>
                  <a:txBody>
                    <a:bodyPr/>
                    <a:lstStyle/>
                    <a:p>
                      <a:pPr>
                        <a:lnSpc>
                          <a:spcPct val="200000"/>
                        </a:lnSpc>
                        <a:spcAft>
                          <a:spcPts val="0"/>
                        </a:spcAft>
                      </a:pPr>
                      <a:r>
                        <a:rPr lang="es-ES_tradnl" sz="1100" dirty="0">
                          <a:effectLst/>
                        </a:rPr>
                        <a:t>A2B2C2</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nSpc>
                          <a:spcPct val="200000"/>
                        </a:lnSpc>
                        <a:spcAft>
                          <a:spcPts val="0"/>
                        </a:spcAft>
                      </a:pPr>
                      <a:r>
                        <a:rPr lang="es-ES_tradnl" sz="1100" dirty="0">
                          <a:effectLst/>
                        </a:rPr>
                        <a:t>18</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a:txBody>
                    <a:bodyPr/>
                    <a:lstStyle/>
                    <a:p>
                      <a:pPr>
                        <a:lnSpc>
                          <a:spcPct val="200000"/>
                        </a:lnSpc>
                        <a:spcAft>
                          <a:spcPts val="0"/>
                        </a:spcAft>
                      </a:pPr>
                      <a:r>
                        <a:rPr lang="es-ES_tradnl" sz="1100">
                          <a:effectLst/>
                        </a:rPr>
                        <a:t>18.89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dirty="0">
                          <a:effectLst/>
                        </a:rPr>
                        <a:t>4.94</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3213825"/>
                  </a:ext>
                </a:extLst>
              </a:tr>
            </a:tbl>
          </a:graphicData>
        </a:graphic>
      </p:graphicFrame>
      <p:graphicFrame>
        <p:nvGraphicFramePr>
          <p:cNvPr id="16" name="Tabla 15">
            <a:extLst>
              <a:ext uri="{FF2B5EF4-FFF2-40B4-BE49-F238E27FC236}">
                <a16:creationId xmlns:a16="http://schemas.microsoft.com/office/drawing/2014/main" id="{40C1A842-5DFF-3F44-9DE3-0F88BEE9F4AC}"/>
              </a:ext>
            </a:extLst>
          </p:cNvPr>
          <p:cNvGraphicFramePr>
            <a:graphicFrameLocks noGrp="1"/>
          </p:cNvGraphicFramePr>
          <p:nvPr>
            <p:extLst>
              <p:ext uri="{D42A27DB-BD31-4B8C-83A1-F6EECF244321}">
                <p14:modId xmlns:p14="http://schemas.microsoft.com/office/powerpoint/2010/main" val="3722854922"/>
              </p:ext>
            </p:extLst>
          </p:nvPr>
        </p:nvGraphicFramePr>
        <p:xfrm>
          <a:off x="2647269" y="5138478"/>
          <a:ext cx="5470815" cy="1529478"/>
        </p:xfrm>
        <a:graphic>
          <a:graphicData uri="http://schemas.openxmlformats.org/drawingml/2006/table">
            <a:tbl>
              <a:tblPr firstRow="1" firstCol="1" bandRow="1">
                <a:tableStyleId>{5C22544A-7EE6-4342-B048-85BDC9FD1C3A}</a:tableStyleId>
              </a:tblPr>
              <a:tblGrid>
                <a:gridCol w="1365930">
                  <a:extLst>
                    <a:ext uri="{9D8B030D-6E8A-4147-A177-3AD203B41FA5}">
                      <a16:colId xmlns:a16="http://schemas.microsoft.com/office/drawing/2014/main" val="2926636874"/>
                    </a:ext>
                  </a:extLst>
                </a:gridCol>
                <a:gridCol w="1354667">
                  <a:extLst>
                    <a:ext uri="{9D8B030D-6E8A-4147-A177-3AD203B41FA5}">
                      <a16:colId xmlns:a16="http://schemas.microsoft.com/office/drawing/2014/main" val="2301482684"/>
                    </a:ext>
                  </a:extLst>
                </a:gridCol>
                <a:gridCol w="1591733">
                  <a:extLst>
                    <a:ext uri="{9D8B030D-6E8A-4147-A177-3AD203B41FA5}">
                      <a16:colId xmlns:a16="http://schemas.microsoft.com/office/drawing/2014/main" val="1107327384"/>
                    </a:ext>
                  </a:extLst>
                </a:gridCol>
                <a:gridCol w="1158485">
                  <a:extLst>
                    <a:ext uri="{9D8B030D-6E8A-4147-A177-3AD203B41FA5}">
                      <a16:colId xmlns:a16="http://schemas.microsoft.com/office/drawing/2014/main" val="151641422"/>
                    </a:ext>
                  </a:extLst>
                </a:gridCol>
              </a:tblGrid>
              <a:tr h="667083">
                <a:tc>
                  <a:txBody>
                    <a:bodyPr/>
                    <a:lstStyle/>
                    <a:p>
                      <a:pPr>
                        <a:lnSpc>
                          <a:spcPct val="200000"/>
                        </a:lnSpc>
                        <a:spcAft>
                          <a:spcPts val="0"/>
                        </a:spcAft>
                      </a:pPr>
                      <a:r>
                        <a:rPr lang="es-ES_tradnl" sz="1100" dirty="0">
                          <a:effectLst/>
                        </a:rPr>
                        <a:t>Parámetros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dirty="0">
                          <a:effectLst/>
                        </a:rPr>
                        <a:t>Temperatura experimental [</a:t>
                      </a:r>
                      <a:r>
                        <a:rPr lang="es-ES_tradnl" sz="1100" dirty="0" err="1">
                          <a:effectLst/>
                        </a:rPr>
                        <a:t>ºC</a:t>
                      </a:r>
                      <a:r>
                        <a:rPr lang="es-ES_tradnl" sz="1100" dirty="0">
                          <a:effectLst/>
                        </a:rPr>
                        <a:t>]</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dirty="0">
                          <a:effectLst/>
                        </a:rPr>
                        <a:t>Tiempo del modelo matemático [</a:t>
                      </a:r>
                      <a:r>
                        <a:rPr lang="es-ES_tradnl" sz="1100" dirty="0" err="1">
                          <a:effectLst/>
                        </a:rPr>
                        <a:t>ºC</a:t>
                      </a:r>
                      <a:r>
                        <a:rPr lang="es-ES_tradnl" sz="1100" dirty="0">
                          <a:effectLst/>
                        </a:rPr>
                        <a:t>]</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dirty="0">
                          <a:effectLst/>
                        </a:rPr>
                        <a:t>Error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9074660"/>
                  </a:ext>
                </a:extLst>
              </a:tr>
              <a:tr h="148206">
                <a:tc>
                  <a:txBody>
                    <a:bodyPr/>
                    <a:lstStyle/>
                    <a:p>
                      <a:pPr>
                        <a:lnSpc>
                          <a:spcPct val="200000"/>
                        </a:lnSpc>
                        <a:spcAft>
                          <a:spcPts val="0"/>
                        </a:spcAft>
                      </a:pPr>
                      <a:r>
                        <a:rPr lang="es-ES_tradnl" sz="1100">
                          <a:effectLst/>
                        </a:rPr>
                        <a:t>A2B3C3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25.3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s-ES_tradnl" sz="1100">
                          <a:effectLst/>
                        </a:rPr>
                        <a:t>24.96</a:t>
                      </a:r>
                      <a:endParaRPr lang="es-EC"/>
                    </a:p>
                  </a:txBody>
                  <a:tcPr marL="68580" marR="68580" marT="0" marB="0"/>
                </a:tc>
                <a:tc>
                  <a:txBody>
                    <a:bodyPr/>
                    <a:lstStyle/>
                    <a:p>
                      <a:pPr>
                        <a:lnSpc>
                          <a:spcPct val="200000"/>
                        </a:lnSpc>
                        <a:spcAft>
                          <a:spcPts val="0"/>
                        </a:spcAft>
                      </a:pPr>
                      <a:r>
                        <a:rPr lang="es-ES_tradnl" sz="1100">
                          <a:effectLst/>
                        </a:rPr>
                        <a:t>1.34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15431186"/>
                  </a:ext>
                </a:extLst>
              </a:tr>
              <a:tr h="148206">
                <a:tc>
                  <a:txBody>
                    <a:bodyPr/>
                    <a:lstStyle/>
                    <a:p>
                      <a:pPr>
                        <a:lnSpc>
                          <a:spcPct val="200000"/>
                        </a:lnSpc>
                        <a:spcAft>
                          <a:spcPts val="0"/>
                        </a:spcAft>
                      </a:pPr>
                      <a:r>
                        <a:rPr lang="es-ES_tradnl" sz="1100">
                          <a:effectLst/>
                        </a:rPr>
                        <a:t>A1B1C1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32.7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s-ES_tradnl" sz="1100">
                          <a:effectLst/>
                        </a:rPr>
                        <a:t>31.70</a:t>
                      </a:r>
                      <a:endParaRPr lang="es-EC"/>
                    </a:p>
                  </a:txBody>
                  <a:tcPr marL="68580" marR="68580" marT="0" marB="0"/>
                </a:tc>
                <a:tc>
                  <a:txBody>
                    <a:bodyPr/>
                    <a:lstStyle/>
                    <a:p>
                      <a:pPr>
                        <a:lnSpc>
                          <a:spcPct val="200000"/>
                        </a:lnSpc>
                        <a:spcAft>
                          <a:spcPts val="0"/>
                        </a:spcAft>
                      </a:pPr>
                      <a:r>
                        <a:rPr lang="es-ES_tradnl" sz="1100">
                          <a:effectLst/>
                        </a:rPr>
                        <a:t>3.05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34321431"/>
                  </a:ext>
                </a:extLst>
              </a:tr>
              <a:tr h="148206">
                <a:tc>
                  <a:txBody>
                    <a:bodyPr/>
                    <a:lstStyle/>
                    <a:p>
                      <a:pPr>
                        <a:lnSpc>
                          <a:spcPct val="200000"/>
                        </a:lnSpc>
                        <a:spcAft>
                          <a:spcPts val="0"/>
                        </a:spcAft>
                      </a:pPr>
                      <a:r>
                        <a:rPr lang="es-ES_tradnl" sz="1100">
                          <a:effectLst/>
                        </a:rPr>
                        <a:t>A2B2C2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es-ES_tradnl" sz="1100">
                          <a:effectLst/>
                        </a:rPr>
                        <a:t>27.5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s-ES_tradnl" sz="1100" dirty="0">
                          <a:effectLst/>
                        </a:rPr>
                        <a:t>26.57</a:t>
                      </a:r>
                      <a:endParaRPr lang="es-EC" dirty="0"/>
                    </a:p>
                  </a:txBody>
                  <a:tcPr marL="68580" marR="68580" marT="0" marB="0"/>
                </a:tc>
                <a:tc>
                  <a:txBody>
                    <a:bodyPr/>
                    <a:lstStyle/>
                    <a:p>
                      <a:pPr>
                        <a:lnSpc>
                          <a:spcPct val="200000"/>
                        </a:lnSpc>
                        <a:spcAft>
                          <a:spcPts val="0"/>
                        </a:spcAft>
                      </a:pPr>
                      <a:r>
                        <a:rPr lang="es-ES_tradnl" sz="1100" dirty="0">
                          <a:effectLst/>
                        </a:rPr>
                        <a:t>3.38</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02651058"/>
                  </a:ext>
                </a:extLst>
              </a:tr>
            </a:tbl>
          </a:graphicData>
        </a:graphic>
      </p:graphicFrame>
    </p:spTree>
    <p:extLst>
      <p:ext uri="{BB962C8B-B14F-4D97-AF65-F5344CB8AC3E}">
        <p14:creationId xmlns:p14="http://schemas.microsoft.com/office/powerpoint/2010/main" val="1462305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p:txBody>
          <a:bodyPr/>
          <a:lstStyle/>
          <a:p>
            <a:r>
              <a:rPr lang="es-EC" dirty="0"/>
              <a:t>Ensayos de confirmación</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
        <p:nvSpPr>
          <p:cNvPr id="8" name="Rectangle 7">
            <a:extLst>
              <a:ext uri="{FF2B5EF4-FFF2-40B4-BE49-F238E27FC236}">
                <a16:creationId xmlns:a16="http://schemas.microsoft.com/office/drawing/2014/main" id="{E7225979-2C59-4CDB-A392-A7D2268466EA}"/>
              </a:ext>
            </a:extLst>
          </p:cNvPr>
          <p:cNvSpPr/>
          <p:nvPr/>
        </p:nvSpPr>
        <p:spPr>
          <a:xfrm>
            <a:off x="4512807" y="5867400"/>
            <a:ext cx="3648115" cy="276999"/>
          </a:xfrm>
          <a:prstGeom prst="rect">
            <a:avLst/>
          </a:prstGeom>
        </p:spPr>
        <p:txBody>
          <a:bodyPr wrap="non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38  </a:t>
            </a:r>
            <a:r>
              <a:rPr lang="es-EC" sz="1200" dirty="0">
                <a:latin typeface="Times New Roman" panose="02020603050405020304" pitchFamily="18" charset="0"/>
                <a:ea typeface="Calibri" panose="020F0502020204030204" pitchFamily="34" charset="0"/>
                <a:cs typeface="Times New Roman" panose="02020603050405020304" pitchFamily="18" charset="0"/>
              </a:rPr>
              <a:t>Ensayos confirmatorios y tiempo de ciclo</a:t>
            </a:r>
            <a:endParaRPr lang="es-MX"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BC787A52-470F-4BC2-B8B2-AC5DE1E735EA}"/>
              </a:ext>
            </a:extLst>
          </p:cNvPr>
          <p:cNvGraphicFramePr>
            <a:graphicFrameLocks noGrp="1"/>
          </p:cNvGraphicFramePr>
          <p:nvPr>
            <p:extLst>
              <p:ext uri="{D42A27DB-BD31-4B8C-83A1-F6EECF244321}">
                <p14:modId xmlns:p14="http://schemas.microsoft.com/office/powerpoint/2010/main" val="44525735"/>
              </p:ext>
            </p:extLst>
          </p:nvPr>
        </p:nvGraphicFramePr>
        <p:xfrm>
          <a:off x="1098775" y="1935817"/>
          <a:ext cx="6521225" cy="1325562"/>
        </p:xfrm>
        <a:graphic>
          <a:graphicData uri="http://schemas.openxmlformats.org/drawingml/2006/table">
            <a:tbl>
              <a:tblPr firstRow="1" firstCol="1" bandRow="1">
                <a:tableStyleId>{5A111915-BE36-4E01-A7E5-04B1672EAD32}</a:tableStyleId>
              </a:tblPr>
              <a:tblGrid>
                <a:gridCol w="1164586">
                  <a:extLst>
                    <a:ext uri="{9D8B030D-6E8A-4147-A177-3AD203B41FA5}">
                      <a16:colId xmlns:a16="http://schemas.microsoft.com/office/drawing/2014/main" val="2711158749"/>
                    </a:ext>
                  </a:extLst>
                </a:gridCol>
                <a:gridCol w="990959">
                  <a:extLst>
                    <a:ext uri="{9D8B030D-6E8A-4147-A177-3AD203B41FA5}">
                      <a16:colId xmlns:a16="http://schemas.microsoft.com/office/drawing/2014/main" val="3075323522"/>
                    </a:ext>
                  </a:extLst>
                </a:gridCol>
                <a:gridCol w="1063746">
                  <a:extLst>
                    <a:ext uri="{9D8B030D-6E8A-4147-A177-3AD203B41FA5}">
                      <a16:colId xmlns:a16="http://schemas.microsoft.com/office/drawing/2014/main" val="2889783712"/>
                    </a:ext>
                  </a:extLst>
                </a:gridCol>
                <a:gridCol w="1063746">
                  <a:extLst>
                    <a:ext uri="{9D8B030D-6E8A-4147-A177-3AD203B41FA5}">
                      <a16:colId xmlns:a16="http://schemas.microsoft.com/office/drawing/2014/main" val="2309372749"/>
                    </a:ext>
                  </a:extLst>
                </a:gridCol>
                <a:gridCol w="1119094">
                  <a:extLst>
                    <a:ext uri="{9D8B030D-6E8A-4147-A177-3AD203B41FA5}">
                      <a16:colId xmlns:a16="http://schemas.microsoft.com/office/drawing/2014/main" val="4010568951"/>
                    </a:ext>
                  </a:extLst>
                </a:gridCol>
                <a:gridCol w="1119094">
                  <a:extLst>
                    <a:ext uri="{9D8B030D-6E8A-4147-A177-3AD203B41FA5}">
                      <a16:colId xmlns:a16="http://schemas.microsoft.com/office/drawing/2014/main" val="620067702"/>
                    </a:ext>
                  </a:extLst>
                </a:gridCol>
              </a:tblGrid>
              <a:tr h="220927">
                <a:tc rowSpan="2">
                  <a:txBody>
                    <a:bodyPr/>
                    <a:lstStyle/>
                    <a:p>
                      <a:pPr indent="21590" algn="ctr">
                        <a:lnSpc>
                          <a:spcPct val="100000"/>
                        </a:lnSpc>
                        <a:spcAft>
                          <a:spcPts val="0"/>
                        </a:spcAft>
                      </a:pPr>
                      <a:r>
                        <a:rPr lang="es-EC" sz="1200" dirty="0">
                          <a:effectLst/>
                        </a:rPr>
                        <a:t>Ensayos</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indent="21590" algn="ctr">
                        <a:lnSpc>
                          <a:spcPct val="100000"/>
                        </a:lnSpc>
                        <a:spcAft>
                          <a:spcPts val="0"/>
                        </a:spcAft>
                      </a:pPr>
                      <a:r>
                        <a:rPr lang="es-EC" sz="1200" dirty="0">
                          <a:effectLst/>
                        </a:rPr>
                        <a:t>Parámetros</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gridSpan="2">
                  <a:txBody>
                    <a:bodyPr/>
                    <a:lstStyle/>
                    <a:p>
                      <a:pPr indent="21590" algn="ctr">
                        <a:lnSpc>
                          <a:spcPct val="100000"/>
                        </a:lnSpc>
                        <a:spcAft>
                          <a:spcPts val="0"/>
                        </a:spcAft>
                      </a:pPr>
                      <a:r>
                        <a:rPr lang="es-EC" sz="1200">
                          <a:effectLst/>
                        </a:rPr>
                        <a:t>Resultados</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1273485511"/>
                  </a:ext>
                </a:extLst>
              </a:tr>
              <a:tr h="441854">
                <a:tc vMerge="1">
                  <a:txBody>
                    <a:bodyPr/>
                    <a:lstStyle/>
                    <a:p>
                      <a:endParaRPr lang="es-MX"/>
                    </a:p>
                  </a:txBody>
                  <a:tcPr/>
                </a:tc>
                <a:tc>
                  <a:txBody>
                    <a:bodyPr/>
                    <a:lstStyle/>
                    <a:p>
                      <a:pPr indent="21590" algn="ctr">
                        <a:lnSpc>
                          <a:spcPct val="100000"/>
                        </a:lnSpc>
                        <a:spcAft>
                          <a:spcPts val="0"/>
                        </a:spcAft>
                      </a:pPr>
                      <a:r>
                        <a:rPr lang="es-EC" sz="1200">
                          <a:effectLst/>
                        </a:rPr>
                        <a:t>Estrategia</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a:effectLst/>
                        </a:rPr>
                        <a:t>Vc [m/min]</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dirty="0">
                          <a:effectLst/>
                        </a:rPr>
                        <a:t>Fz [mm/diente]</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dirty="0">
                          <a:effectLst/>
                        </a:rPr>
                        <a:t>Tiempo [</a:t>
                      </a:r>
                      <a:r>
                        <a:rPr lang="es-EC" sz="1200" dirty="0" err="1">
                          <a:effectLst/>
                        </a:rPr>
                        <a:t>seg</a:t>
                      </a:r>
                      <a:r>
                        <a:rPr lang="es-EC" sz="1200" dirty="0">
                          <a:effectLst/>
                        </a:rPr>
                        <a:t>]</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a:effectLst/>
                        </a:rPr>
                        <a:t>Temperatura [°C]</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0700349"/>
                  </a:ext>
                </a:extLst>
              </a:tr>
              <a:tr h="220927">
                <a:tc>
                  <a:txBody>
                    <a:bodyPr/>
                    <a:lstStyle/>
                    <a:p>
                      <a:pPr indent="21590" algn="ctr">
                        <a:lnSpc>
                          <a:spcPct val="100000"/>
                        </a:lnSpc>
                        <a:spcAft>
                          <a:spcPts val="0"/>
                        </a:spcAft>
                      </a:pPr>
                      <a:r>
                        <a:rPr lang="es-EC" sz="1200">
                          <a:effectLst/>
                        </a:rPr>
                        <a:t>1</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Trocoidal</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dirty="0">
                          <a:effectLst/>
                        </a:rPr>
                        <a:t>1000</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dirty="0">
                          <a:effectLst/>
                        </a:rPr>
                        <a:t>0.35</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14</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25.3</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142844"/>
                  </a:ext>
                </a:extLst>
              </a:tr>
              <a:tr h="220927">
                <a:tc>
                  <a:txBody>
                    <a:bodyPr/>
                    <a:lstStyle/>
                    <a:p>
                      <a:pPr indent="21590" algn="ctr">
                        <a:lnSpc>
                          <a:spcPct val="100000"/>
                        </a:lnSpc>
                        <a:spcAft>
                          <a:spcPts val="0"/>
                        </a:spcAft>
                      </a:pPr>
                      <a:r>
                        <a:rPr lang="es-EC" sz="1200">
                          <a:effectLst/>
                        </a:rPr>
                        <a:t>2</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Trocoidal</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dirty="0">
                          <a:effectLst/>
                        </a:rPr>
                        <a:t>1000</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dirty="0">
                          <a:effectLst/>
                        </a:rPr>
                        <a:t>0.35</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14</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25.5</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1213384"/>
                  </a:ext>
                </a:extLst>
              </a:tr>
              <a:tr h="220927">
                <a:tc>
                  <a:txBody>
                    <a:bodyPr/>
                    <a:lstStyle/>
                    <a:p>
                      <a:pPr indent="21590" algn="ctr">
                        <a:lnSpc>
                          <a:spcPct val="100000"/>
                        </a:lnSpc>
                        <a:spcAft>
                          <a:spcPts val="0"/>
                        </a:spcAft>
                      </a:pPr>
                      <a:r>
                        <a:rPr lang="es-EC" sz="1200">
                          <a:effectLst/>
                        </a:rPr>
                        <a:t>3</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Trocoidal</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dirty="0">
                          <a:effectLst/>
                        </a:rPr>
                        <a:t>1000</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dirty="0">
                          <a:effectLst/>
                        </a:rPr>
                        <a:t>0.35</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25.3</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1603220"/>
                  </a:ext>
                </a:extLst>
              </a:tr>
            </a:tbl>
          </a:graphicData>
        </a:graphic>
      </p:graphicFrame>
      <p:sp>
        <p:nvSpPr>
          <p:cNvPr id="12" name="Rectangle 11">
            <a:extLst>
              <a:ext uri="{FF2B5EF4-FFF2-40B4-BE49-F238E27FC236}">
                <a16:creationId xmlns:a16="http://schemas.microsoft.com/office/drawing/2014/main" id="{4720C99E-ED8C-4864-9A6E-837597BD71C1}"/>
              </a:ext>
            </a:extLst>
          </p:cNvPr>
          <p:cNvSpPr/>
          <p:nvPr/>
        </p:nvSpPr>
        <p:spPr>
          <a:xfrm>
            <a:off x="1306674" y="1377632"/>
            <a:ext cx="1844352" cy="461665"/>
          </a:xfrm>
          <a:prstGeom prst="rect">
            <a:avLst/>
          </a:prstGeom>
        </p:spPr>
        <p:txBody>
          <a:bodyPr wrap="square">
            <a:spAutoFit/>
          </a:bodyPr>
          <a:lstStyle/>
          <a:p>
            <a:r>
              <a:rPr lang="es-EC" sz="1200" b="1" dirty="0">
                <a:latin typeface="Times New Roman" panose="02020603050405020304" pitchFamily="18" charset="0"/>
                <a:ea typeface="Calibri" panose="020F0502020204030204" pitchFamily="34" charset="0"/>
                <a:cs typeface="Times New Roman" panose="02020603050405020304" pitchFamily="18" charset="0"/>
              </a:rPr>
              <a:t>Tabla 23</a:t>
            </a:r>
            <a:br>
              <a:rPr lang="es-EC" sz="1200" i="1" dirty="0">
                <a:latin typeface="Times New Roman" panose="02020603050405020304" pitchFamily="18" charset="0"/>
                <a:ea typeface="Calibri" panose="020F0502020204030204" pitchFamily="34" charset="0"/>
                <a:cs typeface="Times New Roman" panose="02020603050405020304" pitchFamily="18" charset="0"/>
              </a:rPr>
            </a:br>
            <a:r>
              <a:rPr lang="es-EC" sz="1200" i="1" dirty="0">
                <a:latin typeface="Times New Roman" panose="02020603050405020304" pitchFamily="18" charset="0"/>
                <a:ea typeface="Calibri" panose="020F0502020204030204" pitchFamily="34" charset="0"/>
                <a:cs typeface="Times New Roman" panose="02020603050405020304" pitchFamily="18" charset="0"/>
              </a:rPr>
              <a:t>Ensayos confirmatorios</a:t>
            </a:r>
            <a:endParaRPr lang="es-MX"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Imagen 12">
            <a:extLst>
              <a:ext uri="{FF2B5EF4-FFF2-40B4-BE49-F238E27FC236}">
                <a16:creationId xmlns:a16="http://schemas.microsoft.com/office/drawing/2014/main" id="{94405516-58BA-484E-9493-DEAD79C1CA5E}"/>
              </a:ext>
            </a:extLst>
          </p:cNvPr>
          <p:cNvPicPr/>
          <p:nvPr/>
        </p:nvPicPr>
        <p:blipFill rotWithShape="1">
          <a:blip r:embed="rId4" cstate="print">
            <a:extLst>
              <a:ext uri="{28A0092B-C50C-407E-A947-70E740481C1C}">
                <a14:useLocalDpi xmlns:a14="http://schemas.microsoft.com/office/drawing/2010/main" val="0"/>
              </a:ext>
            </a:extLst>
          </a:blip>
          <a:srcRect t="24788" b="25928"/>
          <a:stretch/>
        </p:blipFill>
        <p:spPr bwMode="auto">
          <a:xfrm>
            <a:off x="1098775" y="3447162"/>
            <a:ext cx="5881731" cy="2175949"/>
          </a:xfrm>
          <a:prstGeom prst="rect">
            <a:avLst/>
          </a:prstGeom>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C44912DB-5FB2-8B46-83CD-882F143A5308}"/>
              </a:ext>
            </a:extLst>
          </p:cNvPr>
          <p:cNvPicPr/>
          <p:nvPr/>
        </p:nvPicPr>
        <p:blipFill>
          <a:blip r:embed="rId5">
            <a:extLst>
              <a:ext uri="{28A0092B-C50C-407E-A947-70E740481C1C}">
                <a14:useLocalDpi xmlns:a14="http://schemas.microsoft.com/office/drawing/2010/main" val="0"/>
              </a:ext>
            </a:extLst>
          </a:blip>
          <a:stretch>
            <a:fillRect/>
          </a:stretch>
        </p:blipFill>
        <p:spPr>
          <a:xfrm>
            <a:off x="7319456" y="3447162"/>
            <a:ext cx="4034344" cy="2117443"/>
          </a:xfrm>
          <a:prstGeom prst="rect">
            <a:avLst/>
          </a:prstGeom>
        </p:spPr>
      </p:pic>
      <p:sp>
        <p:nvSpPr>
          <p:cNvPr id="3" name="CuadroTexto 2">
            <a:extLst>
              <a:ext uri="{FF2B5EF4-FFF2-40B4-BE49-F238E27FC236}">
                <a16:creationId xmlns:a16="http://schemas.microsoft.com/office/drawing/2014/main" id="{9D2A9D16-4A37-F642-ADA8-CF1FAB26027B}"/>
              </a:ext>
            </a:extLst>
          </p:cNvPr>
          <p:cNvSpPr txBox="1"/>
          <p:nvPr/>
        </p:nvSpPr>
        <p:spPr>
          <a:xfrm>
            <a:off x="1989438" y="4893276"/>
            <a:ext cx="370703" cy="369332"/>
          </a:xfrm>
          <a:prstGeom prst="rect">
            <a:avLst/>
          </a:prstGeom>
          <a:noFill/>
        </p:spPr>
        <p:txBody>
          <a:bodyPr wrap="square" rtlCol="0">
            <a:spAutoFit/>
          </a:bodyPr>
          <a:lstStyle/>
          <a:p>
            <a:r>
              <a:rPr lang="es-EC" dirty="0"/>
              <a:t>1</a:t>
            </a:r>
          </a:p>
        </p:txBody>
      </p:sp>
      <p:sp>
        <p:nvSpPr>
          <p:cNvPr id="15" name="CuadroTexto 14">
            <a:extLst>
              <a:ext uri="{FF2B5EF4-FFF2-40B4-BE49-F238E27FC236}">
                <a16:creationId xmlns:a16="http://schemas.microsoft.com/office/drawing/2014/main" id="{BB1A5317-E5AA-CD44-A237-F9D78E31F068}"/>
              </a:ext>
            </a:extLst>
          </p:cNvPr>
          <p:cNvSpPr txBox="1"/>
          <p:nvPr/>
        </p:nvSpPr>
        <p:spPr>
          <a:xfrm>
            <a:off x="3965500" y="4893276"/>
            <a:ext cx="370703" cy="369332"/>
          </a:xfrm>
          <a:prstGeom prst="rect">
            <a:avLst/>
          </a:prstGeom>
          <a:noFill/>
        </p:spPr>
        <p:txBody>
          <a:bodyPr wrap="square" rtlCol="0">
            <a:spAutoFit/>
          </a:bodyPr>
          <a:lstStyle/>
          <a:p>
            <a:r>
              <a:rPr lang="es-EC" dirty="0"/>
              <a:t>2</a:t>
            </a:r>
          </a:p>
        </p:txBody>
      </p:sp>
      <p:sp>
        <p:nvSpPr>
          <p:cNvPr id="16" name="CuadroTexto 15">
            <a:extLst>
              <a:ext uri="{FF2B5EF4-FFF2-40B4-BE49-F238E27FC236}">
                <a16:creationId xmlns:a16="http://schemas.microsoft.com/office/drawing/2014/main" id="{7304E316-2853-DC49-828A-8BAE295F885A}"/>
              </a:ext>
            </a:extLst>
          </p:cNvPr>
          <p:cNvSpPr txBox="1"/>
          <p:nvPr/>
        </p:nvSpPr>
        <p:spPr>
          <a:xfrm>
            <a:off x="6046573" y="4893276"/>
            <a:ext cx="370703" cy="369332"/>
          </a:xfrm>
          <a:prstGeom prst="rect">
            <a:avLst/>
          </a:prstGeom>
          <a:noFill/>
        </p:spPr>
        <p:txBody>
          <a:bodyPr wrap="square" rtlCol="0">
            <a:spAutoFit/>
          </a:bodyPr>
          <a:lstStyle/>
          <a:p>
            <a:r>
              <a:rPr lang="es-EC" dirty="0"/>
              <a:t>3</a:t>
            </a:r>
          </a:p>
        </p:txBody>
      </p:sp>
      <p:sp>
        <p:nvSpPr>
          <p:cNvPr id="17" name="Marco 16">
            <a:extLst>
              <a:ext uri="{FF2B5EF4-FFF2-40B4-BE49-F238E27FC236}">
                <a16:creationId xmlns:a16="http://schemas.microsoft.com/office/drawing/2014/main" id="{595518AE-9AFA-AC46-85F4-5FA9D256FC8F}"/>
              </a:ext>
            </a:extLst>
          </p:cNvPr>
          <p:cNvSpPr/>
          <p:nvPr/>
        </p:nvSpPr>
        <p:spPr>
          <a:xfrm>
            <a:off x="7319456" y="5262608"/>
            <a:ext cx="3857739" cy="301997"/>
          </a:xfrm>
          <a:prstGeom prst="fram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53561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p:txBody>
          <a:bodyPr/>
          <a:lstStyle/>
          <a:p>
            <a:r>
              <a:rPr lang="es-EC" dirty="0"/>
              <a:t>Conclusiones</a:t>
            </a:r>
            <a:endParaRPr lang="es-MX" dirty="0"/>
          </a:p>
        </p:txBody>
      </p:sp>
      <p:sp>
        <p:nvSpPr>
          <p:cNvPr id="3" name="Content Placeholder 2">
            <a:extLst>
              <a:ext uri="{FF2B5EF4-FFF2-40B4-BE49-F238E27FC236}">
                <a16:creationId xmlns:a16="http://schemas.microsoft.com/office/drawing/2014/main" id="{08A5E043-09A5-4B10-83D4-5390C7268DEC}"/>
              </a:ext>
            </a:extLst>
          </p:cNvPr>
          <p:cNvSpPr>
            <a:spLocks noGrp="1"/>
          </p:cNvSpPr>
          <p:nvPr>
            <p:ph idx="1"/>
          </p:nvPr>
        </p:nvSpPr>
        <p:spPr>
          <a:xfrm>
            <a:off x="1480547" y="1545771"/>
            <a:ext cx="10499249" cy="4912902"/>
          </a:xfrm>
        </p:spPr>
        <p:txBody>
          <a:bodyPr>
            <a:normAutofit/>
          </a:bodyPr>
          <a:lstStyle/>
          <a:p>
            <a:pPr marL="0" indent="0" algn="just">
              <a:buNone/>
            </a:pPr>
            <a:endParaRPr lang="es-MX" dirty="0">
              <a:latin typeface="Times New Roman" panose="02020603050405020304" pitchFamily="18" charset="0"/>
              <a:cs typeface="Times New Roman" panose="02020603050405020304" pitchFamily="18" charset="0"/>
            </a:endParaRPr>
          </a:p>
          <a:p>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graphicFrame>
        <p:nvGraphicFramePr>
          <p:cNvPr id="6" name="Diagrama 5">
            <a:extLst>
              <a:ext uri="{FF2B5EF4-FFF2-40B4-BE49-F238E27FC236}">
                <a16:creationId xmlns:a16="http://schemas.microsoft.com/office/drawing/2014/main" id="{1D956F62-6A15-429C-ADB0-2E006457E468}"/>
              </a:ext>
            </a:extLst>
          </p:cNvPr>
          <p:cNvGraphicFramePr/>
          <p:nvPr>
            <p:extLst>
              <p:ext uri="{D42A27DB-BD31-4B8C-83A1-F6EECF244321}">
                <p14:modId xmlns:p14="http://schemas.microsoft.com/office/powerpoint/2010/main" val="2608224923"/>
              </p:ext>
            </p:extLst>
          </p:nvPr>
        </p:nvGraphicFramePr>
        <p:xfrm>
          <a:off x="957943" y="696686"/>
          <a:ext cx="11150081" cy="57955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074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5" name="Diagrama 4">
                <a:extLst>
                  <a:ext uri="{FF2B5EF4-FFF2-40B4-BE49-F238E27FC236}">
                    <a16:creationId xmlns:a16="http://schemas.microsoft.com/office/drawing/2014/main" id="{41649491-EC8F-6345-AF0A-4022F0BDAA62}"/>
                  </a:ext>
                </a:extLst>
              </p:cNvPr>
              <p:cNvGraphicFramePr/>
              <p:nvPr>
                <p:extLst>
                  <p:ext uri="{D42A27DB-BD31-4B8C-83A1-F6EECF244321}">
                    <p14:modId xmlns:p14="http://schemas.microsoft.com/office/powerpoint/2010/main" val="545458257"/>
                  </p:ext>
                </p:extLst>
              </p:nvPr>
            </p:nvGraphicFramePr>
            <p:xfrm>
              <a:off x="1012372" y="79284"/>
              <a:ext cx="11080102" cy="6699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5" name="Diagrama 4">
                <a:extLst>
                  <a:ext uri="{FF2B5EF4-FFF2-40B4-BE49-F238E27FC236}">
                    <a16:creationId xmlns:a16="http://schemas.microsoft.com/office/drawing/2014/main" id="{41649491-EC8F-6345-AF0A-4022F0BDAA62}"/>
                  </a:ext>
                </a:extLst>
              </p:cNvPr>
              <p:cNvGraphicFramePr/>
              <p:nvPr>
                <p:extLst>
                  <p:ext uri="{D42A27DB-BD31-4B8C-83A1-F6EECF244321}">
                    <p14:modId xmlns:p14="http://schemas.microsoft.com/office/powerpoint/2010/main" val="545458257"/>
                  </p:ext>
                </p:extLst>
              </p:nvPr>
            </p:nvGraphicFramePr>
            <p:xfrm>
              <a:off x="1012372" y="79284"/>
              <a:ext cx="11080102" cy="6699432"/>
            </p:xfrm>
            <a:graphic>
              <a:graphicData uri="http://schemas.openxmlformats.org/drawingml/2006/diagram">
                <dgm:relIds xmlns:dgm="http://schemas.openxmlformats.org/drawingml/2006/diagram" xmlns:r="http://schemas.openxmlformats.org/officeDocument/2006/relationships" r:dm="rId7" r:lo="rId3" r:qs="rId4" r:cs="rId5"/>
              </a:graphicData>
            </a:graphic>
          </p:graphicFrame>
        </mc:Fallback>
      </mc:AlternateContent>
    </p:spTree>
    <p:extLst>
      <p:ext uri="{BB962C8B-B14F-4D97-AF65-F5344CB8AC3E}">
        <p14:creationId xmlns:p14="http://schemas.microsoft.com/office/powerpoint/2010/main" val="3391671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37CA046D-CC63-B349-B9CB-80F445B36F64}"/>
              </a:ext>
            </a:extLst>
          </p:cNvPr>
          <p:cNvGraphicFramePr/>
          <p:nvPr>
            <p:extLst>
              <p:ext uri="{D42A27DB-BD31-4B8C-83A1-F6EECF244321}">
                <p14:modId xmlns:p14="http://schemas.microsoft.com/office/powerpoint/2010/main" val="3172220046"/>
              </p:ext>
            </p:extLst>
          </p:nvPr>
        </p:nvGraphicFramePr>
        <p:xfrm>
          <a:off x="1012372" y="79284"/>
          <a:ext cx="11080102" cy="6699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3606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a:xfrm>
            <a:off x="838200" y="79284"/>
            <a:ext cx="10515600" cy="1325562"/>
          </a:xfrm>
        </p:spPr>
        <p:txBody>
          <a:bodyPr/>
          <a:lstStyle/>
          <a:p>
            <a:r>
              <a:rPr lang="es-EC" dirty="0"/>
              <a:t>Recomendaciones</a:t>
            </a:r>
            <a:endParaRPr lang="es-MX" dirty="0"/>
          </a:p>
        </p:txBody>
      </p:sp>
      <p:sp>
        <p:nvSpPr>
          <p:cNvPr id="3" name="Content Placeholder 2">
            <a:extLst>
              <a:ext uri="{FF2B5EF4-FFF2-40B4-BE49-F238E27FC236}">
                <a16:creationId xmlns:a16="http://schemas.microsoft.com/office/drawing/2014/main" id="{08A5E043-09A5-4B10-83D4-5390C7268DEC}"/>
              </a:ext>
            </a:extLst>
          </p:cNvPr>
          <p:cNvSpPr>
            <a:spLocks noGrp="1"/>
          </p:cNvSpPr>
          <p:nvPr>
            <p:ph idx="1"/>
          </p:nvPr>
        </p:nvSpPr>
        <p:spPr>
          <a:xfrm>
            <a:off x="1371600" y="1574158"/>
            <a:ext cx="9459686" cy="2976072"/>
          </a:xfrm>
        </p:spPr>
        <p:txBody>
          <a:bodyPr>
            <a:normAutofit/>
          </a:bodyPr>
          <a:lstStyle/>
          <a:p>
            <a:pPr algn="just"/>
            <a:endParaRPr lang="es-MX" dirty="0">
              <a:latin typeface="Times New Roman" panose="02020603050405020304" pitchFamily="18" charset="0"/>
              <a:cs typeface="Times New Roman" panose="02020603050405020304" pitchFamily="18" charset="0"/>
            </a:endParaRPr>
          </a:p>
          <a:p>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3359"/>
            <a:ext cx="1396571" cy="1144641"/>
          </a:xfrm>
          <a:prstGeom prst="rect">
            <a:avLst/>
          </a:prstGeom>
        </p:spPr>
      </p:pic>
      <p:graphicFrame>
        <p:nvGraphicFramePr>
          <p:cNvPr id="7" name="Diagrama 6">
            <a:extLst>
              <a:ext uri="{FF2B5EF4-FFF2-40B4-BE49-F238E27FC236}">
                <a16:creationId xmlns:a16="http://schemas.microsoft.com/office/drawing/2014/main" id="{06254D41-3DF4-4C0C-A099-B4FBE237C3B3}"/>
              </a:ext>
            </a:extLst>
          </p:cNvPr>
          <p:cNvGraphicFramePr/>
          <p:nvPr>
            <p:extLst>
              <p:ext uri="{D42A27DB-BD31-4B8C-83A1-F6EECF244321}">
                <p14:modId xmlns:p14="http://schemas.microsoft.com/office/powerpoint/2010/main" val="3728644445"/>
              </p:ext>
            </p:extLst>
          </p:nvPr>
        </p:nvGraphicFramePr>
        <p:xfrm>
          <a:off x="-1970314" y="1334234"/>
          <a:ext cx="16132627" cy="4424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2431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
        <p:nvSpPr>
          <p:cNvPr id="6" name="Rectangle 5">
            <a:extLst>
              <a:ext uri="{FF2B5EF4-FFF2-40B4-BE49-F238E27FC236}">
                <a16:creationId xmlns:a16="http://schemas.microsoft.com/office/drawing/2014/main" id="{2A4EB268-0190-49C2-84D1-A399209D8B9C}"/>
              </a:ext>
            </a:extLst>
          </p:cNvPr>
          <p:cNvSpPr/>
          <p:nvPr/>
        </p:nvSpPr>
        <p:spPr>
          <a:xfrm>
            <a:off x="1269071" y="2455283"/>
            <a:ext cx="10730138" cy="1323439"/>
          </a:xfrm>
          <a:prstGeom prst="rect">
            <a:avLst/>
          </a:prstGeom>
          <a:noFill/>
        </p:spPr>
        <p:txBody>
          <a:bodyPr wrap="square" lIns="91440" tIns="45720" rIns="91440" bIns="45720">
            <a:spAutoFit/>
          </a:bodyPr>
          <a:lstStyle/>
          <a:p>
            <a:pPr algn="ctr"/>
            <a:r>
              <a:rPr lang="en-US" sz="8000" b="0" cap="none" spc="0" dirty="0">
                <a:ln w="0"/>
                <a:solidFill>
                  <a:schemeClr val="accent6">
                    <a:lumMod val="75000"/>
                  </a:schemeClr>
                </a:solidFill>
                <a:effectLst>
                  <a:outerShdw blurRad="60007" dist="310007" dir="7680000" sy="30000" kx="1300200" algn="ctr" rotWithShape="0">
                    <a:prstClr val="black">
                      <a:alpha val="32000"/>
                    </a:prst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Gracias por </a:t>
            </a:r>
            <a:r>
              <a:rPr lang="es-EC" sz="8000" b="0" cap="none" spc="0" dirty="0">
                <a:ln w="0"/>
                <a:solidFill>
                  <a:schemeClr val="accent6">
                    <a:lumMod val="75000"/>
                  </a:schemeClr>
                </a:solidFill>
                <a:effectLst>
                  <a:outerShdw blurRad="60007" dist="310007" dir="7680000" sy="30000" kx="1300200" algn="ctr" rotWithShape="0">
                    <a:prstClr val="black">
                      <a:alpha val="32000"/>
                    </a:prst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su atención</a:t>
            </a:r>
          </a:p>
        </p:txBody>
      </p:sp>
    </p:spTree>
    <p:extLst>
      <p:ext uri="{BB962C8B-B14F-4D97-AF65-F5344CB8AC3E}">
        <p14:creationId xmlns:p14="http://schemas.microsoft.com/office/powerpoint/2010/main" val="228650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p:txBody>
          <a:bodyPr/>
          <a:lstStyle/>
          <a:p>
            <a:r>
              <a:rPr lang="es-EC" dirty="0"/>
              <a:t>Objetivos	</a:t>
            </a:r>
            <a:endParaRPr lang="es-MX" dirty="0"/>
          </a:p>
        </p:txBody>
      </p:sp>
      <p:sp>
        <p:nvSpPr>
          <p:cNvPr id="3" name="Content Placeholder 2">
            <a:extLst>
              <a:ext uri="{FF2B5EF4-FFF2-40B4-BE49-F238E27FC236}">
                <a16:creationId xmlns:a16="http://schemas.microsoft.com/office/drawing/2014/main" id="{08A5E043-09A5-4B10-83D4-5390C7268DEC}"/>
              </a:ext>
            </a:extLst>
          </p:cNvPr>
          <p:cNvSpPr>
            <a:spLocks noGrp="1"/>
          </p:cNvSpPr>
          <p:nvPr>
            <p:ph idx="1"/>
          </p:nvPr>
        </p:nvSpPr>
        <p:spPr>
          <a:xfrm>
            <a:off x="1325880" y="1737361"/>
            <a:ext cx="9601200" cy="3464560"/>
          </a:xfrm>
        </p:spPr>
        <p:txBody>
          <a:bodyPr>
            <a:normAutofit lnSpcReduction="10000"/>
          </a:bodyPr>
          <a:lstStyle/>
          <a:p>
            <a:pPr lvl="0" algn="just"/>
            <a:r>
              <a:rPr lang="es-EC" sz="2400" dirty="0">
                <a:latin typeface="Times New Roman" panose="02020603050405020304" pitchFamily="18" charset="0"/>
                <a:cs typeface="Times New Roman" panose="02020603050405020304" pitchFamily="18" charset="0"/>
              </a:rPr>
              <a:t>Definir los procesos de mecanizado de alto rendimiento.</a:t>
            </a:r>
          </a:p>
          <a:p>
            <a:pPr lvl="0" algn="just"/>
            <a:r>
              <a:rPr lang="es-EC" sz="2400" dirty="0">
                <a:latin typeface="Times New Roman" panose="02020603050405020304" pitchFamily="18" charset="0"/>
                <a:cs typeface="Times New Roman" panose="02020603050405020304" pitchFamily="18" charset="0"/>
              </a:rPr>
              <a:t>Estudiar la geometría y dinámica de las estrategias de mecanizado trocoidal.</a:t>
            </a:r>
            <a:endParaRPr lang="es-MX" sz="2400" dirty="0">
              <a:latin typeface="Times New Roman" panose="02020603050405020304" pitchFamily="18" charset="0"/>
              <a:cs typeface="Times New Roman" panose="02020603050405020304" pitchFamily="18" charset="0"/>
            </a:endParaRPr>
          </a:p>
          <a:p>
            <a:pPr lvl="0" algn="just"/>
            <a:r>
              <a:rPr lang="es-EC" sz="2400" dirty="0">
                <a:latin typeface="Times New Roman" panose="02020603050405020304" pitchFamily="18" charset="0"/>
                <a:cs typeface="Times New Roman" panose="02020603050405020304" pitchFamily="18" charset="0"/>
              </a:rPr>
              <a:t>Definir los parámetros de corte y trayectorias de mecanizado en las estrategias adaptativas y convencionales.</a:t>
            </a:r>
          </a:p>
          <a:p>
            <a:pPr lvl="0" algn="just"/>
            <a:r>
              <a:rPr lang="es-EC" sz="2400" dirty="0">
                <a:latin typeface="Times New Roman" panose="02020603050405020304" pitchFamily="18" charset="0"/>
                <a:cs typeface="Times New Roman" panose="02020603050405020304" pitchFamily="18" charset="0"/>
              </a:rPr>
              <a:t>Realizar los ensayos de fresado a fin de obtener tiempos de mecanizado, tanto en las  operaciones con estrategias de mecanizado convencional y adaptativas. </a:t>
            </a:r>
            <a:endParaRPr lang="es-MX" sz="2400" dirty="0">
              <a:latin typeface="Times New Roman" panose="02020603050405020304" pitchFamily="18" charset="0"/>
              <a:cs typeface="Times New Roman" panose="02020603050405020304" pitchFamily="18" charset="0"/>
            </a:endParaRPr>
          </a:p>
          <a:p>
            <a:pPr lvl="0" algn="just"/>
            <a:r>
              <a:rPr lang="es-EC" sz="2400" dirty="0">
                <a:latin typeface="Times New Roman" panose="02020603050405020304" pitchFamily="18" charset="0"/>
                <a:cs typeface="Times New Roman" panose="02020603050405020304" pitchFamily="18" charset="0"/>
              </a:rPr>
              <a:t>Tabular y analizar los resultados experimentales y de simulación.</a:t>
            </a:r>
            <a:endParaRPr lang="es-MX" sz="2400" dirty="0">
              <a:latin typeface="Times New Roman" panose="02020603050405020304" pitchFamily="18" charset="0"/>
              <a:cs typeface="Times New Roman" panose="02020603050405020304" pitchFamily="18" charset="0"/>
            </a:endParaRPr>
          </a:p>
          <a:p>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Tree>
    <p:extLst>
      <p:ext uri="{BB962C8B-B14F-4D97-AF65-F5344CB8AC3E}">
        <p14:creationId xmlns:p14="http://schemas.microsoft.com/office/powerpoint/2010/main" val="142769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p:txBody>
          <a:bodyPr/>
          <a:lstStyle/>
          <a:p>
            <a:r>
              <a:rPr lang="es-EC" dirty="0"/>
              <a:t>Justificación e Importancia</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graphicFrame>
        <p:nvGraphicFramePr>
          <p:cNvPr id="6" name="Diagrama 5">
            <a:extLst>
              <a:ext uri="{FF2B5EF4-FFF2-40B4-BE49-F238E27FC236}">
                <a16:creationId xmlns:a16="http://schemas.microsoft.com/office/drawing/2014/main" id="{784FD516-70F2-4E30-9BB6-CF6B37BEC29F}"/>
              </a:ext>
            </a:extLst>
          </p:cNvPr>
          <p:cNvGraphicFramePr/>
          <p:nvPr>
            <p:extLst/>
          </p:nvPr>
        </p:nvGraphicFramePr>
        <p:xfrm>
          <a:off x="113381" y="1483647"/>
          <a:ext cx="7597717" cy="50085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a 6">
            <a:extLst>
              <a:ext uri="{FF2B5EF4-FFF2-40B4-BE49-F238E27FC236}">
                <a16:creationId xmlns:a16="http://schemas.microsoft.com/office/drawing/2014/main" id="{EF4D7FCF-98BC-4CFD-9DCB-588379C57C3C}"/>
              </a:ext>
            </a:extLst>
          </p:cNvPr>
          <p:cNvGraphicFramePr/>
          <p:nvPr>
            <p:extLst>
              <p:ext uri="{D42A27DB-BD31-4B8C-83A1-F6EECF244321}">
                <p14:modId xmlns:p14="http://schemas.microsoft.com/office/powerpoint/2010/main" val="2899871877"/>
              </p:ext>
            </p:extLst>
          </p:nvPr>
        </p:nvGraphicFramePr>
        <p:xfrm>
          <a:off x="6741830" y="1176733"/>
          <a:ext cx="5581239" cy="500859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7212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a:xfrm>
            <a:off x="1371600" y="685800"/>
            <a:ext cx="9601200" cy="891073"/>
          </a:xfrm>
        </p:spPr>
        <p:txBody>
          <a:bodyPr/>
          <a:lstStyle/>
          <a:p>
            <a:r>
              <a:rPr lang="es-EC" dirty="0"/>
              <a:t>Antecedentes</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pic>
        <p:nvPicPr>
          <p:cNvPr id="15" name="Marcador de contenido 3">
            <a:extLst>
              <a:ext uri="{FF2B5EF4-FFF2-40B4-BE49-F238E27FC236}">
                <a16:creationId xmlns:a16="http://schemas.microsoft.com/office/drawing/2014/main" id="{45FD2115-CC57-497B-AA57-0E844B238408}"/>
              </a:ext>
            </a:extLst>
          </p:cNvPr>
          <p:cNvPicPr>
            <a:picLocks/>
          </p:cNvPicPr>
          <p:nvPr/>
        </p:nvPicPr>
        <p:blipFill>
          <a:blip r:embed="rId4"/>
          <a:stretch>
            <a:fillRect/>
          </a:stretch>
        </p:blipFill>
        <p:spPr>
          <a:xfrm>
            <a:off x="1250214" y="1805738"/>
            <a:ext cx="4267200" cy="3246524"/>
          </a:xfrm>
          <a:prstGeom prst="rect">
            <a:avLst/>
          </a:prstGeom>
          <a:ln>
            <a:solidFill>
              <a:schemeClr val="tx1"/>
            </a:solidFill>
          </a:ln>
        </p:spPr>
      </p:pic>
      <p:sp>
        <p:nvSpPr>
          <p:cNvPr id="12" name="Rectangle 11">
            <a:extLst>
              <a:ext uri="{FF2B5EF4-FFF2-40B4-BE49-F238E27FC236}">
                <a16:creationId xmlns:a16="http://schemas.microsoft.com/office/drawing/2014/main" id="{11DF2531-ACFD-4220-91F9-6DCA500300F9}"/>
              </a:ext>
            </a:extLst>
          </p:cNvPr>
          <p:cNvSpPr/>
          <p:nvPr/>
        </p:nvSpPr>
        <p:spPr>
          <a:xfrm>
            <a:off x="1032588" y="5123289"/>
            <a:ext cx="4836367" cy="477054"/>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1</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Fuerza de corte Fz a diferentes velocidades de corte</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(R. </a:t>
            </a:r>
            <a:r>
              <a:rPr lang="es-EC" sz="1200" dirty="0" err="1">
                <a:latin typeface="Times New Roman" panose="02020603050405020304" pitchFamily="18" charset="0"/>
                <a:ea typeface="Calibri" panose="020F0502020204030204" pitchFamily="34" charset="0"/>
                <a:cs typeface="Times New Roman" panose="02020603050405020304" pitchFamily="18" charset="0"/>
              </a:rPr>
              <a:t>Khettabi</a:t>
            </a:r>
            <a:r>
              <a:rPr lang="es-EC" sz="1200" dirty="0">
                <a:latin typeface="Times New Roman" panose="02020603050405020304" pitchFamily="18" charset="0"/>
                <a:ea typeface="Calibri" panose="020F0502020204030204" pitchFamily="34" charset="0"/>
                <a:cs typeface="Times New Roman" panose="02020603050405020304" pitchFamily="18" charset="0"/>
              </a:rPr>
              <a:t>, 2011)</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01FD0ADC-5D5D-4532-99D6-1579A7A8356A}"/>
              </a:ext>
            </a:extLst>
          </p:cNvPr>
          <p:cNvSpPr/>
          <p:nvPr/>
        </p:nvSpPr>
        <p:spPr>
          <a:xfrm>
            <a:off x="6199148" y="5978356"/>
            <a:ext cx="2462446" cy="461665"/>
          </a:xfrm>
          <a:prstGeom prst="rect">
            <a:avLst/>
          </a:prstGeom>
        </p:spPr>
        <p:txBody>
          <a:bodyPr wrap="square">
            <a:spAutoFit/>
          </a:bodyPr>
          <a:lstStyle/>
          <a:p>
            <a:r>
              <a:rPr lang="es-EC" sz="1200" dirty="0">
                <a:latin typeface="Times New Roman" panose="02020603050405020304" pitchFamily="18" charset="0"/>
                <a:cs typeface="Times New Roman" panose="02020603050405020304" pitchFamily="18" charset="0"/>
              </a:rPr>
              <a:t>Aumento del 40% en la componente </a:t>
            </a:r>
            <a:r>
              <a:rPr lang="es-EC" sz="1200" dirty="0" err="1">
                <a:latin typeface="Times New Roman" panose="02020603050405020304" pitchFamily="18" charset="0"/>
                <a:cs typeface="Times New Roman" panose="02020603050405020304" pitchFamily="18" charset="0"/>
              </a:rPr>
              <a:t>Fy</a:t>
            </a:r>
            <a:r>
              <a:rPr lang="es-EC" sz="1200" dirty="0">
                <a:latin typeface="Times New Roman" panose="02020603050405020304" pitchFamily="18" charset="0"/>
                <a:cs typeface="Times New Roman" panose="02020603050405020304" pitchFamily="18" charset="0"/>
              </a:rPr>
              <a:t> del 40%</a:t>
            </a:r>
            <a:endParaRPr lang="es-MX" sz="1200" dirty="0">
              <a:latin typeface="Times New Roman" panose="02020603050405020304" pitchFamily="18" charset="0"/>
              <a:cs typeface="Times New Roman" panose="02020603050405020304" pitchFamily="18" charset="0"/>
            </a:endParaRPr>
          </a:p>
        </p:txBody>
      </p:sp>
      <p:graphicFrame>
        <p:nvGraphicFramePr>
          <p:cNvPr id="23" name="Table 16">
            <a:extLst>
              <a:ext uri="{FF2B5EF4-FFF2-40B4-BE49-F238E27FC236}">
                <a16:creationId xmlns:a16="http://schemas.microsoft.com/office/drawing/2014/main" id="{FA80A448-09BD-41ED-9352-2B3565F868E3}"/>
              </a:ext>
            </a:extLst>
          </p:cNvPr>
          <p:cNvGraphicFramePr>
            <a:graphicFrameLocks noGrp="1"/>
          </p:cNvGraphicFramePr>
          <p:nvPr>
            <p:extLst/>
          </p:nvPr>
        </p:nvGraphicFramePr>
        <p:xfrm>
          <a:off x="6298884" y="4629380"/>
          <a:ext cx="2797508" cy="1261116"/>
        </p:xfrm>
        <a:graphic>
          <a:graphicData uri="http://schemas.openxmlformats.org/drawingml/2006/table">
            <a:tbl>
              <a:tblPr firstRow="1" bandRow="1">
                <a:tableStyleId>{5A111915-BE36-4E01-A7E5-04B1672EAD32}</a:tableStyleId>
              </a:tblPr>
              <a:tblGrid>
                <a:gridCol w="1750298">
                  <a:extLst>
                    <a:ext uri="{9D8B030D-6E8A-4147-A177-3AD203B41FA5}">
                      <a16:colId xmlns:a16="http://schemas.microsoft.com/office/drawing/2014/main" val="4088674011"/>
                    </a:ext>
                  </a:extLst>
                </a:gridCol>
                <a:gridCol w="1047210">
                  <a:extLst>
                    <a:ext uri="{9D8B030D-6E8A-4147-A177-3AD203B41FA5}">
                      <a16:colId xmlns:a16="http://schemas.microsoft.com/office/drawing/2014/main" val="547520379"/>
                    </a:ext>
                  </a:extLst>
                </a:gridCol>
              </a:tblGrid>
              <a:tr h="315279">
                <a:tc gridSpan="2">
                  <a:txBody>
                    <a:bodyPr/>
                    <a:lstStyle/>
                    <a:p>
                      <a:pPr algn="ctr"/>
                      <a:r>
                        <a:rPr lang="es-EC" sz="1200" dirty="0"/>
                        <a:t>Parámetros</a:t>
                      </a:r>
                      <a:endParaRPr lang="es-MX" sz="1200" dirty="0">
                        <a:latin typeface="Times New Roman" panose="02020603050405020304" pitchFamily="18" charset="0"/>
                        <a:ea typeface="Tahoma" panose="020B0604030504040204" pitchFamily="34" charset="0"/>
                        <a:cs typeface="Times New Roman" panose="02020603050405020304" pitchFamily="18" charset="0"/>
                      </a:endParaRPr>
                    </a:p>
                  </a:txBody>
                  <a:tcPr/>
                </a:tc>
                <a:tc hMerge="1">
                  <a:txBody>
                    <a:bodyPr/>
                    <a:lstStyle/>
                    <a:p>
                      <a:endParaRPr lang="es-MX" sz="1200"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val="3330109715"/>
                  </a:ext>
                </a:extLst>
              </a:tr>
              <a:tr h="315279">
                <a:tc>
                  <a:txBody>
                    <a:bodyPr/>
                    <a:lstStyle/>
                    <a:p>
                      <a:r>
                        <a:rPr lang="es-EC" sz="1200" dirty="0"/>
                        <a:t>VC [m/min]</a:t>
                      </a:r>
                      <a:endParaRPr lang="es-MX" sz="1200"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r>
                        <a:rPr lang="es-EC" sz="1200" dirty="0"/>
                        <a:t>50</a:t>
                      </a:r>
                      <a:endParaRPr lang="es-MX" sz="1200"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val="1690439129"/>
                  </a:ext>
                </a:extLst>
              </a:tr>
              <a:tr h="315279">
                <a:tc>
                  <a:txBody>
                    <a:bodyPr/>
                    <a:lstStyle/>
                    <a:p>
                      <a:r>
                        <a:rPr lang="es-EC" sz="1200" dirty="0"/>
                        <a:t>Fz [mm/diete]</a:t>
                      </a:r>
                      <a:endParaRPr lang="es-MX" sz="1200"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r>
                        <a:rPr lang="es-EC" sz="1200" dirty="0"/>
                        <a:t>0.3</a:t>
                      </a:r>
                      <a:endParaRPr lang="es-MX" sz="1200"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val="2967047518"/>
                  </a:ext>
                </a:extLst>
              </a:tr>
              <a:tr h="315279">
                <a:tc>
                  <a:txBody>
                    <a:bodyPr/>
                    <a:lstStyle/>
                    <a:p>
                      <a:r>
                        <a:rPr lang="es-EC" sz="1200" dirty="0"/>
                        <a:t>Profundidad axial [mm]</a:t>
                      </a:r>
                      <a:endParaRPr lang="es-MX" sz="1200"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r>
                        <a:rPr lang="es-EC" sz="1200" dirty="0"/>
                        <a:t>5</a:t>
                      </a:r>
                      <a:endParaRPr lang="es-MX" sz="1200"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val="3245546458"/>
                  </a:ext>
                </a:extLst>
              </a:tr>
            </a:tbl>
          </a:graphicData>
        </a:graphic>
      </p:graphicFrame>
      <p:sp>
        <p:nvSpPr>
          <p:cNvPr id="25" name="Rectangle 24">
            <a:extLst>
              <a:ext uri="{FF2B5EF4-FFF2-40B4-BE49-F238E27FC236}">
                <a16:creationId xmlns:a16="http://schemas.microsoft.com/office/drawing/2014/main" id="{8312D1C1-01BA-40F9-A479-F0264C9080B8}"/>
              </a:ext>
            </a:extLst>
          </p:cNvPr>
          <p:cNvSpPr/>
          <p:nvPr/>
        </p:nvSpPr>
        <p:spPr>
          <a:xfrm>
            <a:off x="6298884" y="4123847"/>
            <a:ext cx="2262975" cy="461665"/>
          </a:xfrm>
          <a:prstGeom prst="rect">
            <a:avLst/>
          </a:prstGeom>
        </p:spPr>
        <p:txBody>
          <a:bodyPr wrap="square">
            <a:spAutoFit/>
          </a:bodyPr>
          <a:lstStyle/>
          <a:p>
            <a:pPr>
              <a:spcAft>
                <a:spcPts val="0"/>
              </a:spcAft>
            </a:pPr>
            <a: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t>Tabla 1</a:t>
            </a:r>
            <a:b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b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Parámetros de corte</a:t>
            </a:r>
            <a:endParaRPr lang="es-MX" sz="1200" i="1" kern="1400" spc="-5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886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1261-A51E-42A8-8A55-49FC46ACC7C2}"/>
              </a:ext>
            </a:extLst>
          </p:cNvPr>
          <p:cNvSpPr>
            <a:spLocks noGrp="1"/>
          </p:cNvSpPr>
          <p:nvPr>
            <p:ph type="title"/>
          </p:nvPr>
        </p:nvSpPr>
        <p:spPr>
          <a:xfrm>
            <a:off x="838200" y="365125"/>
            <a:ext cx="10515600" cy="1325563"/>
          </a:xfrm>
        </p:spPr>
        <p:txBody>
          <a:bodyPr/>
          <a:lstStyle/>
          <a:p>
            <a:r>
              <a:rPr lang="es-EC" dirty="0"/>
              <a:t>Antecedentes</a:t>
            </a:r>
            <a:endParaRPr lang="es-MX" dirty="0"/>
          </a:p>
        </p:txBody>
      </p:sp>
      <p:sp>
        <p:nvSpPr>
          <p:cNvPr id="5" name="Rectangle 4">
            <a:extLst>
              <a:ext uri="{FF2B5EF4-FFF2-40B4-BE49-F238E27FC236}">
                <a16:creationId xmlns:a16="http://schemas.microsoft.com/office/drawing/2014/main" id="{93C9868E-D5B7-44F1-A720-ACE3ADBCCCFB}"/>
              </a:ext>
            </a:extLst>
          </p:cNvPr>
          <p:cNvSpPr/>
          <p:nvPr/>
        </p:nvSpPr>
        <p:spPr>
          <a:xfrm>
            <a:off x="9304762" y="3612399"/>
            <a:ext cx="2458995" cy="461665"/>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2 </a:t>
            </a:r>
            <a:r>
              <a:rPr lang="es-EC" sz="1200" dirty="0">
                <a:latin typeface="Times New Roman" panose="02020603050405020304" pitchFamily="18" charset="0"/>
                <a:ea typeface="Calibri" panose="020F0502020204030204" pitchFamily="34" charset="0"/>
                <a:cs typeface="Times New Roman" panose="02020603050405020304" pitchFamily="18" charset="0"/>
              </a:rPr>
              <a:t>Curvas de Dr. </a:t>
            </a:r>
            <a:r>
              <a:rPr lang="es-EC" sz="1200" dirty="0" err="1">
                <a:latin typeface="Times New Roman" panose="02020603050405020304" pitchFamily="18" charset="0"/>
                <a:ea typeface="Calibri" panose="020F0502020204030204" pitchFamily="34" charset="0"/>
                <a:cs typeface="Times New Roman" panose="02020603050405020304" pitchFamily="18" charset="0"/>
              </a:rPr>
              <a:t>Salomon</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a:t>
            </a:r>
            <a:r>
              <a:rPr lang="es-ES" sz="1200" dirty="0">
                <a:latin typeface="Times New Roman" panose="02020603050405020304" pitchFamily="18" charset="0"/>
                <a:ea typeface="Calibri" panose="020F0502020204030204" pitchFamily="34" charset="0"/>
                <a:cs typeface="Times New Roman" panose="02020603050405020304" pitchFamily="18" charset="0"/>
              </a:rPr>
              <a:t>(</a:t>
            </a:r>
            <a:r>
              <a:rPr lang="es-ES" sz="1200" dirty="0" err="1">
                <a:latin typeface="Times New Roman" panose="02020603050405020304" pitchFamily="18" charset="0"/>
                <a:ea typeface="Calibri" panose="020F0502020204030204" pitchFamily="34" charset="0"/>
                <a:cs typeface="Times New Roman" panose="02020603050405020304" pitchFamily="18" charset="0"/>
              </a:rPr>
              <a:t>Krahmer</a:t>
            </a:r>
            <a:r>
              <a:rPr lang="es-ES" sz="1200" dirty="0">
                <a:latin typeface="Times New Roman" panose="02020603050405020304" pitchFamily="18" charset="0"/>
                <a:ea typeface="Calibri" panose="020F0502020204030204" pitchFamily="34" charset="0"/>
                <a:cs typeface="Times New Roman" panose="02020603050405020304" pitchFamily="18" charset="0"/>
              </a:rPr>
              <a:t>, 2002)</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Imagen 92" descr="Resultado de imagen para espe">
            <a:extLst>
              <a:ext uri="{FF2B5EF4-FFF2-40B4-BE49-F238E27FC236}">
                <a16:creationId xmlns:a16="http://schemas.microsoft.com/office/drawing/2014/main" id="{C434DFCB-89A8-4C17-8C9B-64F800CFA81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8" name="Imagen 4">
            <a:extLst>
              <a:ext uri="{FF2B5EF4-FFF2-40B4-BE49-F238E27FC236}">
                <a16:creationId xmlns:a16="http://schemas.microsoft.com/office/drawing/2014/main" id="{398F1696-66A8-484D-81F3-5EA00965D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pic>
        <p:nvPicPr>
          <p:cNvPr id="6" name="Imagen 5">
            <a:extLst>
              <a:ext uri="{FF2B5EF4-FFF2-40B4-BE49-F238E27FC236}">
                <a16:creationId xmlns:a16="http://schemas.microsoft.com/office/drawing/2014/main" id="{4CD5979C-5E47-D949-98E9-B1BDE277C52C}"/>
              </a:ext>
            </a:extLst>
          </p:cNvPr>
          <p:cNvPicPr>
            <a:picLocks noChangeAspect="1"/>
          </p:cNvPicPr>
          <p:nvPr/>
        </p:nvPicPr>
        <p:blipFill>
          <a:blip r:embed="rId4"/>
          <a:stretch>
            <a:fillRect/>
          </a:stretch>
        </p:blipFill>
        <p:spPr>
          <a:xfrm>
            <a:off x="1771650" y="1188931"/>
            <a:ext cx="7668912" cy="4707203"/>
          </a:xfrm>
          <a:prstGeom prst="rect">
            <a:avLst/>
          </a:prstGeom>
        </p:spPr>
      </p:pic>
    </p:spTree>
    <p:extLst>
      <p:ext uri="{BB962C8B-B14F-4D97-AF65-F5344CB8AC3E}">
        <p14:creationId xmlns:p14="http://schemas.microsoft.com/office/powerpoint/2010/main" val="234942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9E52-AD14-4D9D-8DEE-0888C007F7E5}"/>
              </a:ext>
            </a:extLst>
          </p:cNvPr>
          <p:cNvSpPr>
            <a:spLocks noGrp="1"/>
          </p:cNvSpPr>
          <p:nvPr>
            <p:ph type="title"/>
          </p:nvPr>
        </p:nvSpPr>
        <p:spPr>
          <a:xfrm>
            <a:off x="1175327" y="140963"/>
            <a:ext cx="9601200" cy="1485900"/>
          </a:xfrm>
        </p:spPr>
        <p:txBody>
          <a:bodyPr>
            <a:normAutofit/>
          </a:bodyPr>
          <a:lstStyle/>
          <a:p>
            <a:r>
              <a:rPr lang="es-EC" dirty="0"/>
              <a:t>Estado de conocimiento</a:t>
            </a:r>
            <a:br>
              <a:rPr lang="es-EC" dirty="0"/>
            </a:br>
            <a:r>
              <a:rPr lang="es-EC" sz="2800" dirty="0"/>
              <a:t>Propiedades y características de A7075-T6</a:t>
            </a:r>
            <a:endParaRPr lang="es-MX" dirty="0"/>
          </a:p>
        </p:txBody>
      </p:sp>
      <p:graphicFrame>
        <p:nvGraphicFramePr>
          <p:cNvPr id="10" name="Content Placeholder 9">
            <a:extLst>
              <a:ext uri="{FF2B5EF4-FFF2-40B4-BE49-F238E27FC236}">
                <a16:creationId xmlns:a16="http://schemas.microsoft.com/office/drawing/2014/main" id="{9D566231-3D78-43BA-B81D-2C1241056CD0}"/>
              </a:ext>
            </a:extLst>
          </p:cNvPr>
          <p:cNvGraphicFramePr>
            <a:graphicFrameLocks noGrp="1"/>
          </p:cNvGraphicFramePr>
          <p:nvPr>
            <p:ph idx="1"/>
            <p:extLst>
              <p:ext uri="{D42A27DB-BD31-4B8C-83A1-F6EECF244321}">
                <p14:modId xmlns:p14="http://schemas.microsoft.com/office/powerpoint/2010/main" val="3820135930"/>
              </p:ext>
            </p:extLst>
          </p:nvPr>
        </p:nvGraphicFramePr>
        <p:xfrm>
          <a:off x="1537853" y="1432561"/>
          <a:ext cx="4438074" cy="3253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0363F4F8-2303-44D0-8741-46640A29B608}"/>
              </a:ext>
            </a:extLst>
          </p:cNvPr>
          <p:cNvPicPr>
            <a:picLocks noChangeAspect="1"/>
          </p:cNvPicPr>
          <p:nvPr/>
        </p:nvPicPr>
        <p:blipFill>
          <a:blip r:embed="rId7">
            <a:extLst>
              <a:ext uri="{BEBA8EAE-BF5A-486C-A8C5-ECC9F3942E4B}">
                <a14:imgProps xmlns:a14="http://schemas.microsoft.com/office/drawing/2010/main">
                  <a14:imgLayer>
                    <a14:imgEffect>
                      <a14:sharpenSoften amount="50000"/>
                    </a14:imgEffect>
                    <a14:imgEffect>
                      <a14:brightnessContrast contrast="-40000"/>
                    </a14:imgEffect>
                  </a14:imgLayer>
                </a14:imgProps>
              </a:ext>
            </a:extLst>
          </a:blip>
          <a:stretch>
            <a:fillRect/>
          </a:stretch>
        </p:blipFill>
        <p:spPr>
          <a:xfrm>
            <a:off x="5975927" y="1754909"/>
            <a:ext cx="6035112" cy="3593098"/>
          </a:xfrm>
          <a:prstGeom prst="rect">
            <a:avLst/>
          </a:prstGeom>
        </p:spPr>
      </p:pic>
      <p:graphicFrame>
        <p:nvGraphicFramePr>
          <p:cNvPr id="7" name="Table 6">
            <a:extLst>
              <a:ext uri="{FF2B5EF4-FFF2-40B4-BE49-F238E27FC236}">
                <a16:creationId xmlns:a16="http://schemas.microsoft.com/office/drawing/2014/main" id="{15CD883E-43E3-4974-89BA-C24A5199269A}"/>
              </a:ext>
            </a:extLst>
          </p:cNvPr>
          <p:cNvGraphicFramePr>
            <a:graphicFrameLocks noGrp="1"/>
          </p:cNvGraphicFramePr>
          <p:nvPr>
            <p:extLst/>
          </p:nvPr>
        </p:nvGraphicFramePr>
        <p:xfrm>
          <a:off x="1618044" y="4932218"/>
          <a:ext cx="3476075" cy="1784946"/>
        </p:xfrm>
        <a:graphic>
          <a:graphicData uri="http://schemas.openxmlformats.org/drawingml/2006/table">
            <a:tbl>
              <a:tblPr firstRow="1" firstCol="1" bandRow="1">
                <a:tableStyleId>{5A111915-BE36-4E01-A7E5-04B1672EAD32}</a:tableStyleId>
              </a:tblPr>
              <a:tblGrid>
                <a:gridCol w="2378795">
                  <a:extLst>
                    <a:ext uri="{9D8B030D-6E8A-4147-A177-3AD203B41FA5}">
                      <a16:colId xmlns:a16="http://schemas.microsoft.com/office/drawing/2014/main" val="1106438928"/>
                    </a:ext>
                  </a:extLst>
                </a:gridCol>
                <a:gridCol w="548640">
                  <a:extLst>
                    <a:ext uri="{9D8B030D-6E8A-4147-A177-3AD203B41FA5}">
                      <a16:colId xmlns:a16="http://schemas.microsoft.com/office/drawing/2014/main" val="1492934373"/>
                    </a:ext>
                  </a:extLst>
                </a:gridCol>
                <a:gridCol w="548640">
                  <a:extLst>
                    <a:ext uri="{9D8B030D-6E8A-4147-A177-3AD203B41FA5}">
                      <a16:colId xmlns:a16="http://schemas.microsoft.com/office/drawing/2014/main" val="3883636467"/>
                    </a:ext>
                  </a:extLst>
                </a:gridCol>
              </a:tblGrid>
              <a:tr h="128256">
                <a:tc gridSpan="3">
                  <a:txBody>
                    <a:bodyPr/>
                    <a:lstStyle/>
                    <a:p>
                      <a:pPr marL="457200" indent="180340"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Propiedades mecánicas</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75" marR="45475" marT="0" marB="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089203884"/>
                  </a:ext>
                </a:extLst>
              </a:tr>
              <a:tr h="347387">
                <a:tc>
                  <a:txBody>
                    <a:bodyPr/>
                    <a:lstStyle/>
                    <a:p>
                      <a:pPr marL="0" lvl="0" indent="12700" algn="l">
                        <a:lnSpc>
                          <a:spcPct val="100000"/>
                        </a:lnSpc>
                        <a:spcAft>
                          <a:spcPts val="0"/>
                        </a:spcAft>
                      </a:pPr>
                      <a:r>
                        <a:rPr lang="es-EC" sz="1200" dirty="0">
                          <a:effectLst/>
                          <a:latin typeface="Times New Roman" panose="02020603050405020304" pitchFamily="18" charset="0"/>
                          <a:cs typeface="Times New Roman" panose="02020603050405020304" pitchFamily="18" charset="0"/>
                        </a:rPr>
                        <a:t>Resistencia último de tensión </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75" marR="45475" marT="0" marB="0" anchor="ctr"/>
                </a:tc>
                <a:tc>
                  <a:txBody>
                    <a:bodyPr/>
                    <a:lstStyle/>
                    <a:p>
                      <a:pPr marL="0" lvl="0" indent="4763" algn="ctr">
                        <a:lnSpc>
                          <a:spcPct val="100000"/>
                        </a:lnSpc>
                        <a:spcAft>
                          <a:spcPts val="0"/>
                        </a:spcAft>
                      </a:pPr>
                      <a:r>
                        <a:rPr lang="es-EC" sz="1200" dirty="0">
                          <a:effectLst/>
                          <a:latin typeface="Times New Roman" panose="02020603050405020304" pitchFamily="18" charset="0"/>
                          <a:cs typeface="Times New Roman" panose="02020603050405020304" pitchFamily="18" charset="0"/>
                        </a:rPr>
                        <a:t>MPa</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75" marR="45475" marT="0" marB="0"/>
                </a:tc>
                <a:tc>
                  <a:txBody>
                    <a:bodyPr/>
                    <a:lstStyle/>
                    <a:p>
                      <a:pPr marL="0" lvl="0" indent="4763" algn="ctr">
                        <a:lnSpc>
                          <a:spcPct val="100000"/>
                        </a:lnSpc>
                        <a:spcAft>
                          <a:spcPts val="0"/>
                        </a:spcAft>
                      </a:pPr>
                      <a:r>
                        <a:rPr lang="es-EC" sz="1200" dirty="0">
                          <a:effectLst/>
                          <a:latin typeface="Times New Roman" panose="02020603050405020304" pitchFamily="18" charset="0"/>
                          <a:cs typeface="Times New Roman" panose="02020603050405020304" pitchFamily="18" charset="0"/>
                        </a:rPr>
                        <a:t>570</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75" marR="45475" marT="0" marB="0"/>
                </a:tc>
                <a:extLst>
                  <a:ext uri="{0D108BD9-81ED-4DB2-BD59-A6C34878D82A}">
                    <a16:rowId xmlns:a16="http://schemas.microsoft.com/office/drawing/2014/main" val="1416489356"/>
                  </a:ext>
                </a:extLst>
              </a:tr>
              <a:tr h="314037">
                <a:tc>
                  <a:txBody>
                    <a:bodyPr/>
                    <a:lstStyle/>
                    <a:p>
                      <a:pPr marL="0" lvl="0" indent="12700" algn="l"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Dureza</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45475" marR="45475" marT="0" marB="0" anchor="ctr"/>
                </a:tc>
                <a:tc>
                  <a:txBody>
                    <a:bodyPr/>
                    <a:lstStyle/>
                    <a:p>
                      <a:pPr marL="0" lvl="0" indent="4763"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HB</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5475" marR="45475" marT="0" marB="0"/>
                </a:tc>
                <a:tc>
                  <a:txBody>
                    <a:bodyPr/>
                    <a:lstStyle/>
                    <a:p>
                      <a:pPr marL="0" lvl="0" indent="4763"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78</a:t>
                      </a:r>
                      <a:endParaRPr lang="es-MX" sz="1200" kern="1200">
                        <a:solidFill>
                          <a:schemeClr val="dk1"/>
                        </a:solidFill>
                        <a:effectLst/>
                        <a:latin typeface="Times New Roman" panose="02020603050405020304" pitchFamily="18" charset="0"/>
                        <a:ea typeface="+mn-ea"/>
                        <a:cs typeface="Times New Roman" panose="02020603050405020304" pitchFamily="18" charset="0"/>
                      </a:endParaRPr>
                    </a:p>
                  </a:txBody>
                  <a:tcPr marL="45475" marR="45475" marT="0" marB="0"/>
                </a:tc>
                <a:extLst>
                  <a:ext uri="{0D108BD9-81ED-4DB2-BD59-A6C34878D82A}">
                    <a16:rowId xmlns:a16="http://schemas.microsoft.com/office/drawing/2014/main" val="1991970654"/>
                  </a:ext>
                </a:extLst>
              </a:tr>
              <a:tr h="314036">
                <a:tc>
                  <a:txBody>
                    <a:bodyPr/>
                    <a:lstStyle/>
                    <a:p>
                      <a:pPr marL="0" lvl="0" indent="12700" algn="l"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Límite de elasticidad</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45475" marR="45475" marT="0" marB="0" anchor="ctr"/>
                </a:tc>
                <a:tc>
                  <a:txBody>
                    <a:bodyPr/>
                    <a:lstStyle/>
                    <a:p>
                      <a:pPr marL="0" lvl="0" indent="4763"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MPa</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5475" marR="45475" marT="0" marB="0"/>
                </a:tc>
                <a:tc>
                  <a:txBody>
                    <a:bodyPr/>
                    <a:lstStyle/>
                    <a:p>
                      <a:pPr marL="0" lvl="0" indent="4763"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505</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5475" marR="45475" marT="0" marB="0"/>
                </a:tc>
                <a:extLst>
                  <a:ext uri="{0D108BD9-81ED-4DB2-BD59-A6C34878D82A}">
                    <a16:rowId xmlns:a16="http://schemas.microsoft.com/office/drawing/2014/main" val="2697661422"/>
                  </a:ext>
                </a:extLst>
              </a:tr>
              <a:tr h="341745">
                <a:tc>
                  <a:txBody>
                    <a:bodyPr/>
                    <a:lstStyle/>
                    <a:p>
                      <a:pPr marL="0" lvl="0" indent="12700" algn="l"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Resistencia última a la fractura</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45475" marR="45475" marT="0" marB="0" anchor="ctr"/>
                </a:tc>
                <a:tc>
                  <a:txBody>
                    <a:bodyPr/>
                    <a:lstStyle/>
                    <a:p>
                      <a:pPr marL="0" lvl="0" indent="4763"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MPa</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5475" marR="45475" marT="0" marB="0"/>
                </a:tc>
                <a:tc>
                  <a:txBody>
                    <a:bodyPr/>
                    <a:lstStyle/>
                    <a:p>
                      <a:pPr marL="0" lvl="0" indent="4763"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303</a:t>
                      </a:r>
                      <a:endParaRPr lang="es-MX" sz="1200" kern="1200">
                        <a:solidFill>
                          <a:schemeClr val="dk1"/>
                        </a:solidFill>
                        <a:effectLst/>
                        <a:latin typeface="Times New Roman" panose="02020603050405020304" pitchFamily="18" charset="0"/>
                        <a:ea typeface="+mn-ea"/>
                        <a:cs typeface="Times New Roman" panose="02020603050405020304" pitchFamily="18" charset="0"/>
                      </a:endParaRPr>
                    </a:p>
                  </a:txBody>
                  <a:tcPr marL="45475" marR="45475" marT="0" marB="0"/>
                </a:tc>
                <a:extLst>
                  <a:ext uri="{0D108BD9-81ED-4DB2-BD59-A6C34878D82A}">
                    <a16:rowId xmlns:a16="http://schemas.microsoft.com/office/drawing/2014/main" val="298431646"/>
                  </a:ext>
                </a:extLst>
              </a:tr>
              <a:tr h="274320">
                <a:tc>
                  <a:txBody>
                    <a:bodyPr/>
                    <a:lstStyle/>
                    <a:p>
                      <a:pPr marL="0" lvl="0" indent="12700" algn="l"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Módulo de elasticidad</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45475" marR="45475" marT="0" marB="0" anchor="ctr"/>
                </a:tc>
                <a:tc>
                  <a:txBody>
                    <a:bodyPr/>
                    <a:lstStyle/>
                    <a:p>
                      <a:pPr marL="0" lvl="0" indent="4763" algn="ctr" defTabSz="914400" rtl="0" eaLnBrk="1" latinLnBrk="0" hangingPunct="1">
                        <a:lnSpc>
                          <a:spcPct val="100000"/>
                        </a:lnSpc>
                        <a:spcAft>
                          <a:spcPts val="0"/>
                        </a:spcAft>
                      </a:pPr>
                      <a:r>
                        <a:rPr lang="es-EC" sz="1200" kern="1200" dirty="0" err="1">
                          <a:effectLst/>
                          <a:latin typeface="Times New Roman" panose="02020603050405020304" pitchFamily="18" charset="0"/>
                          <a:cs typeface="Times New Roman" panose="02020603050405020304" pitchFamily="18" charset="0"/>
                        </a:rPr>
                        <a:t>GPa</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5475" marR="45475" marT="0" marB="0"/>
                </a:tc>
                <a:tc>
                  <a:txBody>
                    <a:bodyPr/>
                    <a:lstStyle/>
                    <a:p>
                      <a:pPr marL="0" lvl="0" indent="4763"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10.4</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5475" marR="45475" marT="0" marB="0"/>
                </a:tc>
                <a:extLst>
                  <a:ext uri="{0D108BD9-81ED-4DB2-BD59-A6C34878D82A}">
                    <a16:rowId xmlns:a16="http://schemas.microsoft.com/office/drawing/2014/main" val="3705762945"/>
                  </a:ext>
                </a:extLst>
              </a:tr>
            </a:tbl>
          </a:graphicData>
        </a:graphic>
      </p:graphicFrame>
      <p:sp>
        <p:nvSpPr>
          <p:cNvPr id="11" name="Rectangle 10">
            <a:extLst>
              <a:ext uri="{FF2B5EF4-FFF2-40B4-BE49-F238E27FC236}">
                <a16:creationId xmlns:a16="http://schemas.microsoft.com/office/drawing/2014/main" id="{B6C5C76B-9837-4C37-91D9-961A5FE3D115}"/>
              </a:ext>
            </a:extLst>
          </p:cNvPr>
          <p:cNvSpPr/>
          <p:nvPr/>
        </p:nvSpPr>
        <p:spPr>
          <a:xfrm>
            <a:off x="1618044" y="4470553"/>
            <a:ext cx="1699491" cy="461665"/>
          </a:xfrm>
          <a:prstGeom prst="rect">
            <a:avLst/>
          </a:prstGeom>
        </p:spPr>
        <p:txBody>
          <a:bodyPr wrap="square">
            <a:spAutoFit/>
          </a:bodyPr>
          <a:lstStyle/>
          <a:p>
            <a:pPr>
              <a:spcAft>
                <a:spcPts val="0"/>
              </a:spcAft>
            </a:pPr>
            <a: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t>Tabla 2</a:t>
            </a: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 </a:t>
            </a:r>
            <a:b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b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Propiedades mecánicas</a:t>
            </a:r>
            <a:endParaRPr lang="es-MX" sz="1200" i="1" kern="1400" spc="-5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1AC0CDC0-4A66-4A50-9F7F-54DF5D9FFDD1}"/>
              </a:ext>
            </a:extLst>
          </p:cNvPr>
          <p:cNvSpPr/>
          <p:nvPr/>
        </p:nvSpPr>
        <p:spPr>
          <a:xfrm>
            <a:off x="6453483" y="5593794"/>
            <a:ext cx="5080000" cy="461665"/>
          </a:xfrm>
          <a:prstGeom prst="rect">
            <a:avLst/>
          </a:prstGeom>
        </p:spPr>
        <p:txBody>
          <a:bodyPr wrap="square">
            <a:spAutoFit/>
          </a:bodyPr>
          <a:lstStyle/>
          <a:p>
            <a:pPr indent="180340">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3</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Curva esfuerzo deformación para distintos tipos de aluminio</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(Roy R Craig, 2003)</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95E72606-1FD7-4AF1-9422-BDEB212C7AD1}"/>
              </a:ext>
            </a:extLst>
          </p:cNvPr>
          <p:cNvSpPr txBox="1"/>
          <p:nvPr/>
        </p:nvSpPr>
        <p:spPr>
          <a:xfrm>
            <a:off x="6857735" y="2357405"/>
            <a:ext cx="969819" cy="369332"/>
          </a:xfrm>
          <a:prstGeom prst="rect">
            <a:avLst/>
          </a:prstGeom>
          <a:noFill/>
        </p:spPr>
        <p:txBody>
          <a:bodyPr wrap="square" rtlCol="0">
            <a:spAutoFit/>
          </a:bodyPr>
          <a:lstStyle/>
          <a:p>
            <a:pPr algn="ctr"/>
            <a:r>
              <a:rPr lang="es-EC" sz="900" b="1" dirty="0">
                <a:latin typeface="Times New Roman" panose="02020603050405020304" pitchFamily="18" charset="0"/>
                <a:cs typeface="Times New Roman" panose="02020603050405020304" pitchFamily="18" charset="0"/>
              </a:rPr>
              <a:t>Límite de elasticidad</a:t>
            </a:r>
            <a:endParaRPr lang="es-MX" sz="900" b="1" dirty="0">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7EB680C0-EC42-4F8D-B33E-2023EDF2ED36}"/>
              </a:ext>
            </a:extLst>
          </p:cNvPr>
          <p:cNvSpPr/>
          <p:nvPr/>
        </p:nvSpPr>
        <p:spPr>
          <a:xfrm>
            <a:off x="6960044" y="2410515"/>
            <a:ext cx="89606" cy="78163"/>
          </a:xfrm>
          <a:prstGeom prst="ellipse">
            <a:avLst/>
          </a:prstGeom>
          <a:solidFill>
            <a:schemeClr val="tx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sp>
        <p:nvSpPr>
          <p:cNvPr id="18" name="Oval 17">
            <a:extLst>
              <a:ext uri="{FF2B5EF4-FFF2-40B4-BE49-F238E27FC236}">
                <a16:creationId xmlns:a16="http://schemas.microsoft.com/office/drawing/2014/main" id="{6B1BA371-2203-47E1-AC8A-95846EA8BBDF}"/>
              </a:ext>
            </a:extLst>
          </p:cNvPr>
          <p:cNvSpPr/>
          <p:nvPr/>
        </p:nvSpPr>
        <p:spPr>
          <a:xfrm>
            <a:off x="8779379" y="2074717"/>
            <a:ext cx="89606" cy="78163"/>
          </a:xfrm>
          <a:prstGeom prst="ellipse">
            <a:avLst/>
          </a:prstGeom>
          <a:solidFill>
            <a:schemeClr val="tx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sp>
        <p:nvSpPr>
          <p:cNvPr id="19" name="Oval 18">
            <a:extLst>
              <a:ext uri="{FF2B5EF4-FFF2-40B4-BE49-F238E27FC236}">
                <a16:creationId xmlns:a16="http://schemas.microsoft.com/office/drawing/2014/main" id="{F05DC738-4C1A-4123-B5C9-65EF74CF04FE}"/>
              </a:ext>
            </a:extLst>
          </p:cNvPr>
          <p:cNvSpPr/>
          <p:nvPr/>
        </p:nvSpPr>
        <p:spPr>
          <a:xfrm>
            <a:off x="9537569" y="2261407"/>
            <a:ext cx="89606" cy="78163"/>
          </a:xfrm>
          <a:prstGeom prst="ellipse">
            <a:avLst/>
          </a:prstGeom>
          <a:solidFill>
            <a:schemeClr val="tx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sp>
        <p:nvSpPr>
          <p:cNvPr id="20" name="TextBox 19">
            <a:extLst>
              <a:ext uri="{FF2B5EF4-FFF2-40B4-BE49-F238E27FC236}">
                <a16:creationId xmlns:a16="http://schemas.microsoft.com/office/drawing/2014/main" id="{8477E1F0-1F4C-4449-88FA-4DE1586B754F}"/>
              </a:ext>
            </a:extLst>
          </p:cNvPr>
          <p:cNvSpPr txBox="1"/>
          <p:nvPr/>
        </p:nvSpPr>
        <p:spPr>
          <a:xfrm>
            <a:off x="8113987" y="1836408"/>
            <a:ext cx="2255298" cy="230832"/>
          </a:xfrm>
          <a:prstGeom prst="rect">
            <a:avLst/>
          </a:prstGeom>
          <a:noFill/>
        </p:spPr>
        <p:txBody>
          <a:bodyPr wrap="square" rtlCol="0">
            <a:spAutoFit/>
          </a:bodyPr>
          <a:lstStyle/>
          <a:p>
            <a:r>
              <a:rPr lang="es-EC" sz="900" b="1" dirty="0">
                <a:latin typeface="Times New Roman" panose="02020603050405020304" pitchFamily="18" charset="0"/>
                <a:cs typeface="Times New Roman" panose="02020603050405020304" pitchFamily="18" charset="0"/>
              </a:rPr>
              <a:t>Resistencia última a la tensión</a:t>
            </a:r>
            <a:endParaRPr lang="es-MX" sz="900"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E6811D15-017D-456B-8D61-959688092309}"/>
              </a:ext>
            </a:extLst>
          </p:cNvPr>
          <p:cNvSpPr txBox="1"/>
          <p:nvPr/>
        </p:nvSpPr>
        <p:spPr>
          <a:xfrm>
            <a:off x="9105394" y="2449596"/>
            <a:ext cx="1308606" cy="369332"/>
          </a:xfrm>
          <a:prstGeom prst="rect">
            <a:avLst/>
          </a:prstGeom>
          <a:noFill/>
        </p:spPr>
        <p:txBody>
          <a:bodyPr wrap="square" rtlCol="0">
            <a:spAutoFit/>
          </a:bodyPr>
          <a:lstStyle/>
          <a:p>
            <a:pPr algn="ctr"/>
            <a:r>
              <a:rPr lang="es-EC" sz="900" b="1" dirty="0">
                <a:latin typeface="Times New Roman" panose="02020603050405020304" pitchFamily="18" charset="0"/>
                <a:cs typeface="Times New Roman" panose="02020603050405020304" pitchFamily="18" charset="0"/>
              </a:rPr>
              <a:t>Resistencia última a la fractura</a:t>
            </a:r>
            <a:endParaRPr lang="es-MX" sz="900" b="1" dirty="0">
              <a:latin typeface="Times New Roman" panose="02020603050405020304" pitchFamily="18" charset="0"/>
              <a:cs typeface="Times New Roman" panose="02020603050405020304" pitchFamily="18" charset="0"/>
            </a:endParaRPr>
          </a:p>
        </p:txBody>
      </p:sp>
      <p:pic>
        <p:nvPicPr>
          <p:cNvPr id="22" name="Imagen 92" descr="Resultado de imagen para espe">
            <a:extLst>
              <a:ext uri="{FF2B5EF4-FFF2-40B4-BE49-F238E27FC236}">
                <a16:creationId xmlns:a16="http://schemas.microsoft.com/office/drawing/2014/main" id="{902C0AAB-AC8B-41B4-9D7F-0A2EF473C9EA}"/>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23" name="Imagen 4">
            <a:extLst>
              <a:ext uri="{FF2B5EF4-FFF2-40B4-BE49-F238E27FC236}">
                <a16:creationId xmlns:a16="http://schemas.microsoft.com/office/drawing/2014/main" id="{4807CE13-69FA-4BEB-87D2-8D93BEB57C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Tree>
    <p:extLst>
      <p:ext uri="{BB962C8B-B14F-4D97-AF65-F5344CB8AC3E}">
        <p14:creationId xmlns:p14="http://schemas.microsoft.com/office/powerpoint/2010/main" val="3179546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669895-3679-419F-A6AD-D87AB2448DED}"/>
              </a:ext>
            </a:extLst>
          </p:cNvPr>
          <p:cNvSpPr>
            <a:spLocks noGrp="1"/>
          </p:cNvSpPr>
          <p:nvPr>
            <p:ph type="title"/>
          </p:nvPr>
        </p:nvSpPr>
        <p:spPr>
          <a:xfrm>
            <a:off x="1295400" y="156112"/>
            <a:ext cx="9601200" cy="1485900"/>
          </a:xfrm>
        </p:spPr>
        <p:txBody>
          <a:bodyPr>
            <a:normAutofit/>
          </a:bodyPr>
          <a:lstStyle/>
          <a:p>
            <a:r>
              <a:rPr lang="es-EC" dirty="0"/>
              <a:t>Estado de conocimiento</a:t>
            </a:r>
            <a:br>
              <a:rPr lang="es-EC" dirty="0"/>
            </a:br>
            <a:r>
              <a:rPr lang="es-EC" sz="3200" dirty="0"/>
              <a:t>Fresado</a:t>
            </a:r>
            <a:endParaRPr lang="es-MX" dirty="0"/>
          </a:p>
        </p:txBody>
      </p:sp>
      <p:pic>
        <p:nvPicPr>
          <p:cNvPr id="9" name="Imagen 7" descr="Resultado de imagen para fresado">
            <a:extLst>
              <a:ext uri="{FF2B5EF4-FFF2-40B4-BE49-F238E27FC236}">
                <a16:creationId xmlns:a16="http://schemas.microsoft.com/office/drawing/2014/main" id="{FC7A8A8C-0709-48A9-8E63-B6478C539F5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7530" y="953134"/>
            <a:ext cx="2933309" cy="2110105"/>
          </a:xfrm>
          <a:prstGeom prst="rect">
            <a:avLst/>
          </a:prstGeom>
          <a:noFill/>
          <a:ln>
            <a:noFill/>
          </a:ln>
        </p:spPr>
      </p:pic>
      <p:sp>
        <p:nvSpPr>
          <p:cNvPr id="7" name="Rectangle 6">
            <a:extLst>
              <a:ext uri="{FF2B5EF4-FFF2-40B4-BE49-F238E27FC236}">
                <a16:creationId xmlns:a16="http://schemas.microsoft.com/office/drawing/2014/main" id="{5135B4BE-86C5-42D2-9A97-91886A92CA31}"/>
              </a:ext>
            </a:extLst>
          </p:cNvPr>
          <p:cNvSpPr/>
          <p:nvPr/>
        </p:nvSpPr>
        <p:spPr>
          <a:xfrm>
            <a:off x="7766718" y="3063239"/>
            <a:ext cx="2567940" cy="461665"/>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4</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Operación de fresado</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(Servicios </a:t>
            </a:r>
            <a:r>
              <a:rPr lang="es-EC" sz="1200" dirty="0" err="1">
                <a:latin typeface="Times New Roman" panose="02020603050405020304" pitchFamily="18" charset="0"/>
                <a:ea typeface="Calibri" panose="020F0502020204030204" pitchFamily="34" charset="0"/>
                <a:cs typeface="Times New Roman" panose="02020603050405020304" pitchFamily="18" charset="0"/>
              </a:rPr>
              <a:t>Cohego</a:t>
            </a:r>
            <a:r>
              <a:rPr lang="es-EC" sz="1200" dirty="0">
                <a:latin typeface="Times New Roman" panose="02020603050405020304" pitchFamily="18" charset="0"/>
                <a:ea typeface="Calibri" panose="020F0502020204030204" pitchFamily="34" charset="0"/>
                <a:cs typeface="Times New Roman" panose="02020603050405020304" pitchFamily="18" charset="0"/>
              </a:rPr>
              <a:t>, s.f.)</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Diagram 7">
            <a:extLst>
              <a:ext uri="{FF2B5EF4-FFF2-40B4-BE49-F238E27FC236}">
                <a16:creationId xmlns:a16="http://schemas.microsoft.com/office/drawing/2014/main" id="{B344D046-68B6-48FA-B143-582BB529832D}"/>
              </a:ext>
            </a:extLst>
          </p:cNvPr>
          <p:cNvGraphicFramePr/>
          <p:nvPr>
            <p:extLst>
              <p:ext uri="{D42A27DB-BD31-4B8C-83A1-F6EECF244321}">
                <p14:modId xmlns:p14="http://schemas.microsoft.com/office/powerpoint/2010/main" val="2553271166"/>
              </p:ext>
            </p:extLst>
          </p:nvPr>
        </p:nvGraphicFramePr>
        <p:xfrm>
          <a:off x="725955" y="1476799"/>
          <a:ext cx="6518609" cy="42991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a:extLst>
              <a:ext uri="{FF2B5EF4-FFF2-40B4-BE49-F238E27FC236}">
                <a16:creationId xmlns:a16="http://schemas.microsoft.com/office/drawing/2014/main" id="{91811AA1-71ED-4628-8F58-8C2F1D744AEA}"/>
              </a:ext>
            </a:extLst>
          </p:cNvPr>
          <p:cNvSpPr/>
          <p:nvPr/>
        </p:nvSpPr>
        <p:spPr>
          <a:xfrm>
            <a:off x="8090816" y="5956546"/>
            <a:ext cx="2699137" cy="405432"/>
          </a:xfrm>
          <a:prstGeom prst="rect">
            <a:avLst/>
          </a:prstGeom>
        </p:spPr>
        <p:txBody>
          <a:bodyPr wrap="none">
            <a:spAutoFit/>
          </a:bodyPr>
          <a:lstStyle/>
          <a:p>
            <a:pPr indent="180340" algn="ctr">
              <a:lnSpc>
                <a:spcPct val="200000"/>
              </a:lnSpc>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5</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Fresado en aluminio Prodax</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Imagen 92" descr="Resultado de imagen para espe">
            <a:extLst>
              <a:ext uri="{FF2B5EF4-FFF2-40B4-BE49-F238E27FC236}">
                <a16:creationId xmlns:a16="http://schemas.microsoft.com/office/drawing/2014/main" id="{C6A18CE1-5EB6-41F3-AD82-756EA5A2A6D9}"/>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15" name="Imagen 4">
            <a:extLst>
              <a:ext uri="{FF2B5EF4-FFF2-40B4-BE49-F238E27FC236}">
                <a16:creationId xmlns:a16="http://schemas.microsoft.com/office/drawing/2014/main" id="{A1D206E9-07DE-421E-81B9-37358E5F7A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pic>
        <p:nvPicPr>
          <p:cNvPr id="2" name="Imagen 1">
            <a:extLst>
              <a:ext uri="{FF2B5EF4-FFF2-40B4-BE49-F238E27FC236}">
                <a16:creationId xmlns:a16="http://schemas.microsoft.com/office/drawing/2014/main" id="{9B4EAFC6-63F7-3C4B-8CF0-6BAECDC6E885}"/>
              </a:ext>
            </a:extLst>
          </p:cNvPr>
          <p:cNvPicPr>
            <a:picLocks noChangeAspect="1"/>
          </p:cNvPicPr>
          <p:nvPr/>
        </p:nvPicPr>
        <p:blipFill>
          <a:blip r:embed="rId11"/>
          <a:stretch>
            <a:fillRect/>
          </a:stretch>
        </p:blipFill>
        <p:spPr>
          <a:xfrm>
            <a:off x="7440451" y="3898424"/>
            <a:ext cx="3766449" cy="1998705"/>
          </a:xfrm>
          <a:prstGeom prst="rect">
            <a:avLst/>
          </a:prstGeom>
        </p:spPr>
      </p:pic>
    </p:spTree>
    <p:extLst>
      <p:ext uri="{BB962C8B-B14F-4D97-AF65-F5344CB8AC3E}">
        <p14:creationId xmlns:p14="http://schemas.microsoft.com/office/powerpoint/2010/main" val="2458873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3213</Words>
  <Application>Microsoft Macintosh PowerPoint</Application>
  <PresentationFormat>Panorámica</PresentationFormat>
  <Paragraphs>1125</Paragraphs>
  <Slides>37</Slides>
  <Notes>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37</vt:i4>
      </vt:variant>
    </vt:vector>
  </HeadingPairs>
  <TitlesOfParts>
    <vt:vector size="46" baseType="lpstr">
      <vt:lpstr>Arial</vt:lpstr>
      <vt:lpstr>Calibri</vt:lpstr>
      <vt:lpstr>Calibri Light</vt:lpstr>
      <vt:lpstr>Cambria Math</vt:lpstr>
      <vt:lpstr>Symbol</vt:lpstr>
      <vt:lpstr>Tahoma</vt:lpstr>
      <vt:lpstr>Times New Roman</vt:lpstr>
      <vt:lpstr>Wingdings</vt:lpstr>
      <vt:lpstr>Tema de Office</vt:lpstr>
      <vt:lpstr>Tema: “MANUFACTURA DE ALTO RENDIMIENTO CON ESTRATEGIAS DE FRESADO TROCOIDAL”</vt:lpstr>
      <vt:lpstr>Presentación de PowerPoint</vt:lpstr>
      <vt:lpstr>Hipótesis</vt:lpstr>
      <vt:lpstr>Objetivos </vt:lpstr>
      <vt:lpstr>Justificación e Importancia</vt:lpstr>
      <vt:lpstr>Antecedentes</vt:lpstr>
      <vt:lpstr>Antecedentes</vt:lpstr>
      <vt:lpstr>Estado de conocimiento Propiedades y características de A7075-T6</vt:lpstr>
      <vt:lpstr>Estado de conocimiento Fresado</vt:lpstr>
      <vt:lpstr>Estado de conocimiento Parámetros de mecanizado</vt:lpstr>
      <vt:lpstr>Mecanizado Convencional</vt:lpstr>
      <vt:lpstr>Mecanizado Trocoidal</vt:lpstr>
      <vt:lpstr>Mecanizado de alto rendimiento (HSM)</vt:lpstr>
      <vt:lpstr>Equipo de trabajo</vt:lpstr>
      <vt:lpstr>Herramienta de corte y Modelo CAD</vt:lpstr>
      <vt:lpstr>Metodología Taguchi</vt:lpstr>
      <vt:lpstr>Metodología Taguchi</vt:lpstr>
      <vt:lpstr>Trayectoria Convencional y Trocoidal</vt:lpstr>
      <vt:lpstr>Combinación de parámetros</vt:lpstr>
      <vt:lpstr>Mecanizado de las probetas</vt:lpstr>
      <vt:lpstr>Resultados</vt:lpstr>
      <vt:lpstr>Resultados por tiempo de mecanizado Covencional</vt:lpstr>
      <vt:lpstr>Presentación de PowerPoint</vt:lpstr>
      <vt:lpstr>Comparación de tiempos EMC - EMT</vt:lpstr>
      <vt:lpstr>Resultados por temperatura </vt:lpstr>
      <vt:lpstr>Presentación de PowerPoint</vt:lpstr>
      <vt:lpstr>Presentación de PowerPoint</vt:lpstr>
      <vt:lpstr>Análisis de Varianza para el tiempo</vt:lpstr>
      <vt:lpstr>Presentación de PowerPoint</vt:lpstr>
      <vt:lpstr>Intervalo de confianza</vt:lpstr>
      <vt:lpstr>Presentación de PowerPoint</vt:lpstr>
      <vt:lpstr>Ensayos de confirmación</vt:lpstr>
      <vt:lpstr>Conclusiones</vt:lpstr>
      <vt:lpstr>Presentación de PowerPoint</vt:lpstr>
      <vt:lpstr>Presentación de PowerPoint</vt:lpstr>
      <vt:lpstr>Recomendaciones</vt:lpstr>
      <vt:lpstr>Presentación de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“MANUFACTURA DE ALTO RENDIMIENTO CON ESTRATEGIAS DE FRESADO TROCOIDAL”</dc:title>
  <dc:creator>Mario Orellana</dc:creator>
  <cp:lastModifiedBy>Mario Orellana</cp:lastModifiedBy>
  <cp:revision>28</cp:revision>
  <dcterms:created xsi:type="dcterms:W3CDTF">2021-09-10T04:34:54Z</dcterms:created>
  <dcterms:modified xsi:type="dcterms:W3CDTF">2021-09-10T21:19:43Z</dcterms:modified>
</cp:coreProperties>
</file>