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6"/>
  </p:notesMasterIdLst>
  <p:sldIdLst>
    <p:sldId id="275" r:id="rId2"/>
    <p:sldId id="309" r:id="rId3"/>
    <p:sldId id="312" r:id="rId4"/>
    <p:sldId id="357" r:id="rId5"/>
    <p:sldId id="358" r:id="rId6"/>
    <p:sldId id="384" r:id="rId7"/>
    <p:sldId id="385" r:id="rId8"/>
    <p:sldId id="365" r:id="rId9"/>
    <p:sldId id="366" r:id="rId10"/>
    <p:sldId id="367" r:id="rId11"/>
    <p:sldId id="374" r:id="rId12"/>
    <p:sldId id="359" r:id="rId13"/>
    <p:sldId id="378" r:id="rId14"/>
    <p:sldId id="356" r:id="rId15"/>
  </p:sldIdLst>
  <p:sldSz cx="12192000" cy="6858000"/>
  <p:notesSz cx="6858000" cy="9144000"/>
  <p:defaultText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A894D-7A4C-4CB2-8C83-3F29E97F5B6A}" v="529" dt="2020-07-27T20:15:43.020"/>
    <p1510:client id="{51250E1F-4E43-49B5-BB63-030707D1A681}" v="822" dt="2020-07-27T10:49:41.727"/>
    <p1510:client id="{6B7BCAB6-F0EF-464E-A80F-B06D9E4BA11B}" v="126" dt="2020-07-27T14:24:14.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9" d="100"/>
          <a:sy n="69" d="100"/>
        </p:scale>
        <p:origin x="7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o Romero Reyes" userId="0c40d3979fc5653c" providerId="Windows Live" clId="Web-{6B7BCAB6-F0EF-464E-A80F-B06D9E4BA11B}"/>
    <pc:docChg chg="addSld delSld modSld sldOrd">
      <pc:chgData name="Mateo Romero Reyes" userId="0c40d3979fc5653c" providerId="Windows Live" clId="Web-{6B7BCAB6-F0EF-464E-A80F-B06D9E4BA11B}" dt="2020-07-27T14:24:14.448" v="121"/>
      <pc:docMkLst>
        <pc:docMk/>
      </pc:docMkLst>
      <pc:sldChg chg="addSp delSp modSp del">
        <pc:chgData name="Mateo Romero Reyes" userId="0c40d3979fc5653c" providerId="Windows Live" clId="Web-{6B7BCAB6-F0EF-464E-A80F-B06D9E4BA11B}" dt="2020-07-27T14:24:14.448" v="121"/>
        <pc:sldMkLst>
          <pc:docMk/>
          <pc:sldMk cId="3971835721" sldId="305"/>
        </pc:sldMkLst>
        <pc:spChg chg="del">
          <ac:chgData name="Mateo Romero Reyes" userId="0c40d3979fc5653c" providerId="Windows Live" clId="Web-{6B7BCAB6-F0EF-464E-A80F-B06D9E4BA11B}" dt="2020-07-27T13:50:06.066" v="1"/>
          <ac:spMkLst>
            <pc:docMk/>
            <pc:sldMk cId="3971835721" sldId="305"/>
            <ac:spMk id="8" creationId="{00000000-0000-0000-0000-000000000000}"/>
          </ac:spMkLst>
        </pc:spChg>
        <pc:spChg chg="add del mod">
          <ac:chgData name="Mateo Romero Reyes" userId="0c40d3979fc5653c" providerId="Windows Live" clId="Web-{6B7BCAB6-F0EF-464E-A80F-B06D9E4BA11B}" dt="2020-07-27T13:51:08.425" v="16"/>
          <ac:spMkLst>
            <pc:docMk/>
            <pc:sldMk cId="3971835721" sldId="305"/>
            <ac:spMk id="24" creationId="{C5098580-79DE-4015-B141-24DEE0449ECC}"/>
          </ac:spMkLst>
        </pc:spChg>
        <pc:graphicFrameChg chg="mod">
          <ac:chgData name="Mateo Romero Reyes" userId="0c40d3979fc5653c" providerId="Windows Live" clId="Web-{6B7BCAB6-F0EF-464E-A80F-B06D9E4BA11B}" dt="2020-07-27T13:51:12.582" v="17" actId="1076"/>
          <ac:graphicFrameMkLst>
            <pc:docMk/>
            <pc:sldMk cId="3971835721" sldId="305"/>
            <ac:graphicFrameMk id="2" creationId="{3C6E43F1-4E57-424B-A4A7-219983890EFB}"/>
          </ac:graphicFrameMkLst>
        </pc:graphicFrameChg>
        <pc:picChg chg="del">
          <ac:chgData name="Mateo Romero Reyes" userId="0c40d3979fc5653c" providerId="Windows Live" clId="Web-{6B7BCAB6-F0EF-464E-A80F-B06D9E4BA11B}" dt="2020-07-27T13:50:49.894" v="10"/>
          <ac:picMkLst>
            <pc:docMk/>
            <pc:sldMk cId="3971835721" sldId="305"/>
            <ac:picMk id="10" creationId="{66FD0F60-092F-4001-81E9-9F6D8D2C4332}"/>
          </ac:picMkLst>
        </pc:picChg>
        <pc:picChg chg="del">
          <ac:chgData name="Mateo Romero Reyes" userId="0c40d3979fc5653c" providerId="Windows Live" clId="Web-{6B7BCAB6-F0EF-464E-A80F-B06D9E4BA11B}" dt="2020-07-27T13:50:31.941" v="6"/>
          <ac:picMkLst>
            <pc:docMk/>
            <pc:sldMk cId="3971835721" sldId="305"/>
            <ac:picMk id="11" creationId="{2969362B-9A27-4B86-984C-7AD4A4587DD6}"/>
          </ac:picMkLst>
        </pc:picChg>
        <pc:cxnChg chg="del">
          <ac:chgData name="Mateo Romero Reyes" userId="0c40d3979fc5653c" providerId="Windows Live" clId="Web-{6B7BCAB6-F0EF-464E-A80F-B06D9E4BA11B}" dt="2020-07-27T13:50:59.019" v="13"/>
          <ac:cxnSpMkLst>
            <pc:docMk/>
            <pc:sldMk cId="3971835721" sldId="305"/>
            <ac:cxnSpMk id="12" creationId="{B699B136-0129-4969-A39D-501BBA0F6447}"/>
          </ac:cxnSpMkLst>
        </pc:cxnChg>
      </pc:sldChg>
      <pc:sldChg chg="addSp delSp modSp del">
        <pc:chgData name="Mateo Romero Reyes" userId="0c40d3979fc5653c" providerId="Windows Live" clId="Web-{6B7BCAB6-F0EF-464E-A80F-B06D9E4BA11B}" dt="2020-07-27T14:24:03.698" v="120"/>
        <pc:sldMkLst>
          <pc:docMk/>
          <pc:sldMk cId="3780535066" sldId="306"/>
        </pc:sldMkLst>
        <pc:spChg chg="del">
          <ac:chgData name="Mateo Romero Reyes" userId="0c40d3979fc5653c" providerId="Windows Live" clId="Web-{6B7BCAB6-F0EF-464E-A80F-B06D9E4BA11B}" dt="2020-07-27T14:01:28.063" v="28"/>
          <ac:spMkLst>
            <pc:docMk/>
            <pc:sldMk cId="3780535066" sldId="306"/>
            <ac:spMk id="8" creationId="{00000000-0000-0000-0000-000000000000}"/>
          </ac:spMkLst>
        </pc:spChg>
        <pc:spChg chg="add mod">
          <ac:chgData name="Mateo Romero Reyes" userId="0c40d3979fc5653c" providerId="Windows Live" clId="Web-{6B7BCAB6-F0EF-464E-A80F-B06D9E4BA11B}" dt="2020-07-27T14:01:28.063" v="28"/>
          <ac:spMkLst>
            <pc:docMk/>
            <pc:sldMk cId="3780535066" sldId="306"/>
            <ac:spMk id="16" creationId="{6D747BE6-6F42-4224-8950-DCF6BEBD4257}"/>
          </ac:spMkLst>
        </pc:spChg>
        <pc:graphicFrameChg chg="mod">
          <ac:chgData name="Mateo Romero Reyes" userId="0c40d3979fc5653c" providerId="Windows Live" clId="Web-{6B7BCAB6-F0EF-464E-A80F-B06D9E4BA11B}" dt="2020-07-27T14:01:56.923" v="35" actId="1076"/>
          <ac:graphicFrameMkLst>
            <pc:docMk/>
            <pc:sldMk cId="3780535066" sldId="306"/>
            <ac:graphicFrameMk id="10" creationId="{A5B7FF34-108C-4EF1-87B1-3F9BB3BDDA11}"/>
          </ac:graphicFrameMkLst>
        </pc:graphicFrameChg>
        <pc:picChg chg="del">
          <ac:chgData name="Mateo Romero Reyes" userId="0c40d3979fc5653c" providerId="Windows Live" clId="Web-{6B7BCAB6-F0EF-464E-A80F-B06D9E4BA11B}" dt="2020-07-27T14:01:37.157" v="30"/>
          <ac:picMkLst>
            <pc:docMk/>
            <pc:sldMk cId="3780535066" sldId="306"/>
            <ac:picMk id="2" creationId="{27CAB0F7-6E67-4FD4-B886-BC740FDA2043}"/>
          </ac:picMkLst>
        </pc:picChg>
        <pc:picChg chg="del">
          <ac:chgData name="Mateo Romero Reyes" userId="0c40d3979fc5653c" providerId="Windows Live" clId="Web-{6B7BCAB6-F0EF-464E-A80F-B06D9E4BA11B}" dt="2020-07-27T14:01:57.470" v="36"/>
          <ac:picMkLst>
            <pc:docMk/>
            <pc:sldMk cId="3780535066" sldId="306"/>
            <ac:picMk id="3" creationId="{5A74DACD-AEFC-4F03-AFD3-CC3804D29512}"/>
          </ac:picMkLst>
        </pc:picChg>
        <pc:picChg chg="del">
          <ac:chgData name="Mateo Romero Reyes" userId="0c40d3979fc5653c" providerId="Windows Live" clId="Web-{6B7BCAB6-F0EF-464E-A80F-B06D9E4BA11B}" dt="2020-07-27T14:02:15.751" v="43"/>
          <ac:picMkLst>
            <pc:docMk/>
            <pc:sldMk cId="3780535066" sldId="306"/>
            <ac:picMk id="4" creationId="{8B2D4482-776B-4282-9200-6F3C9D9B38EC}"/>
          </ac:picMkLst>
        </pc:picChg>
        <pc:picChg chg="mod">
          <ac:chgData name="Mateo Romero Reyes" userId="0c40d3979fc5653c" providerId="Windows Live" clId="Web-{6B7BCAB6-F0EF-464E-A80F-B06D9E4BA11B}" dt="2020-07-27T14:15:40.450" v="119" actId="1076"/>
          <ac:picMkLst>
            <pc:docMk/>
            <pc:sldMk cId="3780535066" sldId="306"/>
            <ac:picMk id="5" creationId="{00000000-0000-0000-0000-000000000000}"/>
          </ac:picMkLst>
        </pc:picChg>
      </pc:sldChg>
      <pc:sldChg chg="ord">
        <pc:chgData name="Mateo Romero Reyes" userId="0c40d3979fc5653c" providerId="Windows Live" clId="Web-{6B7BCAB6-F0EF-464E-A80F-B06D9E4BA11B}" dt="2020-07-27T14:14:35.060" v="113"/>
        <pc:sldMkLst>
          <pc:docMk/>
          <pc:sldMk cId="4208459546" sldId="308"/>
        </pc:sldMkLst>
      </pc:sldChg>
      <pc:sldChg chg="ord">
        <pc:chgData name="Mateo Romero Reyes" userId="0c40d3979fc5653c" providerId="Windows Live" clId="Web-{6B7BCAB6-F0EF-464E-A80F-B06D9E4BA11B}" dt="2020-07-27T14:14:38.123" v="114"/>
        <pc:sldMkLst>
          <pc:docMk/>
          <pc:sldMk cId="2330725780" sldId="315"/>
        </pc:sldMkLst>
      </pc:sldChg>
      <pc:sldChg chg="ord">
        <pc:chgData name="Mateo Romero Reyes" userId="0c40d3979fc5653c" providerId="Windows Live" clId="Web-{6B7BCAB6-F0EF-464E-A80F-B06D9E4BA11B}" dt="2020-07-27T14:15:39.404" v="115"/>
        <pc:sldMkLst>
          <pc:docMk/>
          <pc:sldMk cId="1790051489" sldId="316"/>
        </pc:sldMkLst>
      </pc:sldChg>
      <pc:sldChg chg="ord">
        <pc:chgData name="Mateo Romero Reyes" userId="0c40d3979fc5653c" providerId="Windows Live" clId="Web-{6B7BCAB6-F0EF-464E-A80F-B06D9E4BA11B}" dt="2020-07-27T14:15:39.435" v="116"/>
        <pc:sldMkLst>
          <pc:docMk/>
          <pc:sldMk cId="3283348146" sldId="317"/>
        </pc:sldMkLst>
      </pc:sldChg>
      <pc:sldChg chg="ord">
        <pc:chgData name="Mateo Romero Reyes" userId="0c40d3979fc5653c" providerId="Windows Live" clId="Web-{6B7BCAB6-F0EF-464E-A80F-B06D9E4BA11B}" dt="2020-07-27T14:15:39.497" v="117"/>
        <pc:sldMkLst>
          <pc:docMk/>
          <pc:sldMk cId="1289708395" sldId="318"/>
        </pc:sldMkLst>
      </pc:sldChg>
      <pc:sldChg chg="addSp delSp modSp new del">
        <pc:chgData name="Mateo Romero Reyes" userId="0c40d3979fc5653c" providerId="Windows Live" clId="Web-{6B7BCAB6-F0EF-464E-A80F-B06D9E4BA11B}" dt="2020-07-27T14:10:49.155" v="69"/>
        <pc:sldMkLst>
          <pc:docMk/>
          <pc:sldMk cId="3819443595" sldId="327"/>
        </pc:sldMkLst>
        <pc:spChg chg="del">
          <ac:chgData name="Mateo Romero Reyes" userId="0c40d3979fc5653c" providerId="Windows Live" clId="Web-{6B7BCAB6-F0EF-464E-A80F-B06D9E4BA11B}" dt="2020-07-27T13:50:08.394" v="2"/>
          <ac:spMkLst>
            <pc:docMk/>
            <pc:sldMk cId="3819443595" sldId="327"/>
            <ac:spMk id="2" creationId="{5CB3A2DB-FA11-4CFB-AB7E-7269F78BBD53}"/>
          </ac:spMkLst>
        </pc:spChg>
        <pc:spChg chg="del">
          <ac:chgData name="Mateo Romero Reyes" userId="0c40d3979fc5653c" providerId="Windows Live" clId="Web-{6B7BCAB6-F0EF-464E-A80F-B06D9E4BA11B}" dt="2020-07-27T13:50:11.082" v="3"/>
          <ac:spMkLst>
            <pc:docMk/>
            <pc:sldMk cId="3819443595" sldId="327"/>
            <ac:spMk id="3" creationId="{A3A64EF3-6C95-41D3-A155-40DD27392BE6}"/>
          </ac:spMkLst>
        </pc:spChg>
        <pc:spChg chg="add del mod">
          <ac:chgData name="Mateo Romero Reyes" userId="0c40d3979fc5653c" providerId="Windows Live" clId="Web-{6B7BCAB6-F0EF-464E-A80F-B06D9E4BA11B}" dt="2020-07-27T14:04:23.297" v="56"/>
          <ac:spMkLst>
            <pc:docMk/>
            <pc:sldMk cId="3819443595" sldId="327"/>
            <ac:spMk id="4" creationId="{BEF570A2-E762-40BF-BE91-D6D40A9F6ABD}"/>
          </ac:spMkLst>
        </pc:spChg>
        <pc:picChg chg="add del mod">
          <ac:chgData name="Mateo Romero Reyes" userId="0c40d3979fc5653c" providerId="Windows Live" clId="Web-{6B7BCAB6-F0EF-464E-A80F-B06D9E4BA11B}" dt="2020-07-27T14:10:41.311" v="67"/>
          <ac:picMkLst>
            <pc:docMk/>
            <pc:sldMk cId="3819443595" sldId="327"/>
            <ac:picMk id="5" creationId="{AD42AE4B-63B8-44F3-A8E6-4BBA1FF1E98C}"/>
          </ac:picMkLst>
        </pc:picChg>
        <pc:picChg chg="add del mod">
          <ac:chgData name="Mateo Romero Reyes" userId="0c40d3979fc5653c" providerId="Windows Live" clId="Web-{6B7BCAB6-F0EF-464E-A80F-B06D9E4BA11B}" dt="2020-07-27T14:10:41.311" v="66"/>
          <ac:picMkLst>
            <pc:docMk/>
            <pc:sldMk cId="3819443595" sldId="327"/>
            <ac:picMk id="6" creationId="{3C59EF19-A9B2-4CBC-AC9F-70A0154B29B3}"/>
          </ac:picMkLst>
        </pc:picChg>
        <pc:picChg chg="add del mod">
          <ac:chgData name="Mateo Romero Reyes" userId="0c40d3979fc5653c" providerId="Windows Live" clId="Web-{6B7BCAB6-F0EF-464E-A80F-B06D9E4BA11B}" dt="2020-07-27T14:02:47.501" v="51"/>
          <ac:picMkLst>
            <pc:docMk/>
            <pc:sldMk cId="3819443595" sldId="327"/>
            <ac:picMk id="9" creationId="{883532BD-C930-4A8A-AD8E-9E737E8D2A89}"/>
          </ac:picMkLst>
        </pc:picChg>
        <pc:cxnChg chg="add del">
          <ac:chgData name="Mateo Romero Reyes" userId="0c40d3979fc5653c" providerId="Windows Live" clId="Web-{6B7BCAB6-F0EF-464E-A80F-B06D9E4BA11B}" dt="2020-07-27T14:10:41.311" v="65"/>
          <ac:cxnSpMkLst>
            <pc:docMk/>
            <pc:sldMk cId="3819443595" sldId="327"/>
            <ac:cxnSpMk id="7" creationId="{0EC18686-1E33-4A35-B4E7-42AD40C36AB5}"/>
          </ac:cxnSpMkLst>
        </pc:cxnChg>
      </pc:sldChg>
      <pc:sldChg chg="addSp delSp modSp new del">
        <pc:chgData name="Mateo Romero Reyes" userId="0c40d3979fc5653c" providerId="Windows Live" clId="Web-{6B7BCAB6-F0EF-464E-A80F-B06D9E4BA11B}" dt="2020-07-27T14:14:09.888" v="112"/>
        <pc:sldMkLst>
          <pc:docMk/>
          <pc:sldMk cId="2091783033" sldId="328"/>
        </pc:sldMkLst>
        <pc:spChg chg="del">
          <ac:chgData name="Mateo Romero Reyes" userId="0c40d3979fc5653c" providerId="Windows Live" clId="Web-{6B7BCAB6-F0EF-464E-A80F-B06D9E4BA11B}" dt="2020-07-27T14:01:22.704" v="26"/>
          <ac:spMkLst>
            <pc:docMk/>
            <pc:sldMk cId="2091783033" sldId="328"/>
            <ac:spMk id="2" creationId="{D293C8EA-DB13-4C79-9C61-E60F5EE57DF5}"/>
          </ac:spMkLst>
        </pc:spChg>
        <pc:spChg chg="del">
          <ac:chgData name="Mateo Romero Reyes" userId="0c40d3979fc5653c" providerId="Windows Live" clId="Web-{6B7BCAB6-F0EF-464E-A80F-B06D9E4BA11B}" dt="2020-07-27T14:01:23.595" v="27"/>
          <ac:spMkLst>
            <pc:docMk/>
            <pc:sldMk cId="2091783033" sldId="328"/>
            <ac:spMk id="3" creationId="{55566C87-068D-4951-BEEE-4780CBC11840}"/>
          </ac:spMkLst>
        </pc:spChg>
        <pc:spChg chg="add">
          <ac:chgData name="Mateo Romero Reyes" userId="0c40d3979fc5653c" providerId="Windows Live" clId="Web-{6B7BCAB6-F0EF-464E-A80F-B06D9E4BA11B}" dt="2020-07-27T14:01:30.266" v="29"/>
          <ac:spMkLst>
            <pc:docMk/>
            <pc:sldMk cId="2091783033" sldId="328"/>
            <ac:spMk id="4" creationId="{313F15FB-7D9D-4326-B40B-801D76A4E0FB}"/>
          </ac:spMkLst>
        </pc:spChg>
        <pc:picChg chg="add del mod">
          <ac:chgData name="Mateo Romero Reyes" userId="0c40d3979fc5653c" providerId="Windows Live" clId="Web-{6B7BCAB6-F0EF-464E-A80F-B06D9E4BA11B}" dt="2020-07-27T14:13:34.185" v="98"/>
          <ac:picMkLst>
            <pc:docMk/>
            <pc:sldMk cId="2091783033" sldId="328"/>
            <ac:picMk id="5" creationId="{D46C3DC2-9D09-4A1D-9D59-07B0E0BDDD8B}"/>
          </ac:picMkLst>
        </pc:picChg>
        <pc:picChg chg="add del mod">
          <ac:chgData name="Mateo Romero Reyes" userId="0c40d3979fc5653c" providerId="Windows Live" clId="Web-{6B7BCAB6-F0EF-464E-A80F-B06D9E4BA11B}" dt="2020-07-27T14:13:34.185" v="97"/>
          <ac:picMkLst>
            <pc:docMk/>
            <pc:sldMk cId="2091783033" sldId="328"/>
            <ac:picMk id="6" creationId="{239817D5-EDCE-4528-AA38-5BEF9001A670}"/>
          </ac:picMkLst>
        </pc:picChg>
        <pc:picChg chg="add del mod">
          <ac:chgData name="Mateo Romero Reyes" userId="0c40d3979fc5653c" providerId="Windows Live" clId="Web-{6B7BCAB6-F0EF-464E-A80F-B06D9E4BA11B}" dt="2020-07-27T14:13:34.185" v="96"/>
          <ac:picMkLst>
            <pc:docMk/>
            <pc:sldMk cId="2091783033" sldId="328"/>
            <ac:picMk id="7" creationId="{C2D95D02-BFC7-401C-B744-58F53CD40BBA}"/>
          </ac:picMkLst>
        </pc:picChg>
      </pc:sldChg>
      <pc:sldChg chg="addSp delSp modSp new">
        <pc:chgData name="Mateo Romero Reyes" userId="0c40d3979fc5653c" providerId="Windows Live" clId="Web-{6B7BCAB6-F0EF-464E-A80F-B06D9E4BA11B}" dt="2020-07-27T14:10:43.873" v="68"/>
        <pc:sldMkLst>
          <pc:docMk/>
          <pc:sldMk cId="1536759270" sldId="329"/>
        </pc:sldMkLst>
        <pc:spChg chg="del">
          <ac:chgData name="Mateo Romero Reyes" userId="0c40d3979fc5653c" providerId="Windows Live" clId="Web-{6B7BCAB6-F0EF-464E-A80F-B06D9E4BA11B}" dt="2020-07-27T14:04:46.313" v="59"/>
          <ac:spMkLst>
            <pc:docMk/>
            <pc:sldMk cId="1536759270" sldId="329"/>
            <ac:spMk id="2" creationId="{A7955BD9-1720-4464-BE4C-35402AE23598}"/>
          </ac:spMkLst>
        </pc:spChg>
        <pc:spChg chg="del">
          <ac:chgData name="Mateo Romero Reyes" userId="0c40d3979fc5653c" providerId="Windows Live" clId="Web-{6B7BCAB6-F0EF-464E-A80F-B06D9E4BA11B}" dt="2020-07-27T14:02:50.954" v="52"/>
          <ac:spMkLst>
            <pc:docMk/>
            <pc:sldMk cId="1536759270" sldId="329"/>
            <ac:spMk id="3" creationId="{11A29601-3328-449E-AABA-023F332FAA8F}"/>
          </ac:spMkLst>
        </pc:spChg>
        <pc:spChg chg="add mod">
          <ac:chgData name="Mateo Romero Reyes" userId="0c40d3979fc5653c" providerId="Windows Live" clId="Web-{6B7BCAB6-F0EF-464E-A80F-B06D9E4BA11B}" dt="2020-07-27T14:10:32.795" v="62" actId="20577"/>
          <ac:spMkLst>
            <pc:docMk/>
            <pc:sldMk cId="1536759270" sldId="329"/>
            <ac:spMk id="5" creationId="{AF4402E3-023D-4C29-B0AD-7D97485787BF}"/>
          </ac:spMkLst>
        </pc:spChg>
        <pc:picChg chg="add mod ord">
          <ac:chgData name="Mateo Romero Reyes" userId="0c40d3979fc5653c" providerId="Windows Live" clId="Web-{6B7BCAB6-F0EF-464E-A80F-B06D9E4BA11B}" dt="2020-07-27T14:04:51.484" v="61" actId="1076"/>
          <ac:picMkLst>
            <pc:docMk/>
            <pc:sldMk cId="1536759270" sldId="329"/>
            <ac:picMk id="4" creationId="{4C425CB0-52CC-4967-BB82-A3B797DAA92D}"/>
          </ac:picMkLst>
        </pc:picChg>
        <pc:picChg chg="add">
          <ac:chgData name="Mateo Romero Reyes" userId="0c40d3979fc5653c" providerId="Windows Live" clId="Web-{6B7BCAB6-F0EF-464E-A80F-B06D9E4BA11B}" dt="2020-07-27T14:10:43.873" v="68"/>
          <ac:picMkLst>
            <pc:docMk/>
            <pc:sldMk cId="1536759270" sldId="329"/>
            <ac:picMk id="6" creationId="{C46736DC-500C-4950-8135-9A44B5671B52}"/>
          </ac:picMkLst>
        </pc:picChg>
        <pc:picChg chg="add">
          <ac:chgData name="Mateo Romero Reyes" userId="0c40d3979fc5653c" providerId="Windows Live" clId="Web-{6B7BCAB6-F0EF-464E-A80F-B06D9E4BA11B}" dt="2020-07-27T14:10:43.873" v="68"/>
          <ac:picMkLst>
            <pc:docMk/>
            <pc:sldMk cId="1536759270" sldId="329"/>
            <ac:picMk id="7" creationId="{2696AF6A-8C93-49ED-9ABA-0DB91534C549}"/>
          </ac:picMkLst>
        </pc:picChg>
        <pc:cxnChg chg="add">
          <ac:chgData name="Mateo Romero Reyes" userId="0c40d3979fc5653c" providerId="Windows Live" clId="Web-{6B7BCAB6-F0EF-464E-A80F-B06D9E4BA11B}" dt="2020-07-27T14:10:43.873" v="68"/>
          <ac:cxnSpMkLst>
            <pc:docMk/>
            <pc:sldMk cId="1536759270" sldId="329"/>
            <ac:cxnSpMk id="8" creationId="{FCC4DB86-5BE2-419E-B95E-BBF2ABD10699}"/>
          </ac:cxnSpMkLst>
        </pc:cxnChg>
      </pc:sldChg>
      <pc:sldChg chg="addSp delSp modSp add replId">
        <pc:chgData name="Mateo Romero Reyes" userId="0c40d3979fc5653c" providerId="Windows Live" clId="Web-{6B7BCAB6-F0EF-464E-A80F-B06D9E4BA11B}" dt="2020-07-27T14:14:04.841" v="111" actId="1076"/>
        <pc:sldMkLst>
          <pc:docMk/>
          <pc:sldMk cId="1203012979" sldId="335"/>
        </pc:sldMkLst>
        <pc:spChg chg="mod">
          <ac:chgData name="Mateo Romero Reyes" userId="0c40d3979fc5653c" providerId="Windows Live" clId="Web-{6B7BCAB6-F0EF-464E-A80F-B06D9E4BA11B}" dt="2020-07-27T14:13:29.295" v="95" actId="1076"/>
          <ac:spMkLst>
            <pc:docMk/>
            <pc:sldMk cId="1203012979" sldId="335"/>
            <ac:spMk id="5" creationId="{AF4402E3-023D-4C29-B0AD-7D97485787BF}"/>
          </ac:spMkLst>
        </pc:spChg>
        <pc:picChg chg="add mod">
          <ac:chgData name="Mateo Romero Reyes" userId="0c40d3979fc5653c" providerId="Windows Live" clId="Web-{6B7BCAB6-F0EF-464E-A80F-B06D9E4BA11B}" dt="2020-07-27T14:14:00.030" v="109" actId="1076"/>
          <ac:picMkLst>
            <pc:docMk/>
            <pc:sldMk cId="1203012979" sldId="335"/>
            <ac:picMk id="2" creationId="{EB38F5F7-708E-4A59-A7AF-BA4ACB3264DF}"/>
          </ac:picMkLst>
        </pc:picChg>
        <pc:picChg chg="add mod">
          <ac:chgData name="Mateo Romero Reyes" userId="0c40d3979fc5653c" providerId="Windows Live" clId="Web-{6B7BCAB6-F0EF-464E-A80F-B06D9E4BA11B}" dt="2020-07-27T14:14:02.404" v="110" actId="1076"/>
          <ac:picMkLst>
            <pc:docMk/>
            <pc:sldMk cId="1203012979" sldId="335"/>
            <ac:picMk id="3" creationId="{D7C987FD-0535-4736-87D1-EE393E529EC0}"/>
          </ac:picMkLst>
        </pc:picChg>
        <pc:picChg chg="del">
          <ac:chgData name="Mateo Romero Reyes" userId="0c40d3979fc5653c" providerId="Windows Live" clId="Web-{6B7BCAB6-F0EF-464E-A80F-B06D9E4BA11B}" dt="2020-07-27T14:13:47.107" v="100"/>
          <ac:picMkLst>
            <pc:docMk/>
            <pc:sldMk cId="1203012979" sldId="335"/>
            <ac:picMk id="6" creationId="{C46736DC-500C-4950-8135-9A44B5671B52}"/>
          </ac:picMkLst>
        </pc:picChg>
        <pc:picChg chg="del">
          <ac:chgData name="Mateo Romero Reyes" userId="0c40d3979fc5653c" providerId="Windows Live" clId="Web-{6B7BCAB6-F0EF-464E-A80F-B06D9E4BA11B}" dt="2020-07-27T14:13:45.779" v="99"/>
          <ac:picMkLst>
            <pc:docMk/>
            <pc:sldMk cId="1203012979" sldId="335"/>
            <ac:picMk id="7" creationId="{2696AF6A-8C93-49ED-9ABA-0DB91534C549}"/>
          </ac:picMkLst>
        </pc:picChg>
        <pc:picChg chg="add mod">
          <ac:chgData name="Mateo Romero Reyes" userId="0c40d3979fc5653c" providerId="Windows Live" clId="Web-{6B7BCAB6-F0EF-464E-A80F-B06D9E4BA11B}" dt="2020-07-27T14:14:04.841" v="111" actId="1076"/>
          <ac:picMkLst>
            <pc:docMk/>
            <pc:sldMk cId="1203012979" sldId="335"/>
            <ac:picMk id="9" creationId="{866AFEF7-55F0-47C7-859D-789F4E877B74}"/>
          </ac:picMkLst>
        </pc:picChg>
      </pc:sldChg>
    </pc:docChg>
  </pc:docChgLst>
  <pc:docChgLst>
    <pc:chgData name="Alexis Vargas Vera" userId="f5cee4a2c585d43e" providerId="LiveId" clId="{7A73D638-B773-4B62-8C1A-4BC7D2D2EB11}"/>
    <pc:docChg chg="undo custSel addSld delSld modSld sldOrd">
      <pc:chgData name="Alexis Vargas Vera" userId="f5cee4a2c585d43e" providerId="LiveId" clId="{7A73D638-B773-4B62-8C1A-4BC7D2D2EB11}" dt="2020-07-28T04:14:45.188" v="2810" actId="1440"/>
      <pc:docMkLst>
        <pc:docMk/>
      </pc:docMkLst>
      <pc:sldChg chg="modSp mod">
        <pc:chgData name="Alexis Vargas Vera" userId="f5cee4a2c585d43e" providerId="LiveId" clId="{7A73D638-B773-4B62-8C1A-4BC7D2D2EB11}" dt="2020-07-27T07:31:41.872" v="1896" actId="20577"/>
        <pc:sldMkLst>
          <pc:docMk/>
          <pc:sldMk cId="379548393" sldId="304"/>
        </pc:sldMkLst>
        <pc:spChg chg="mod">
          <ac:chgData name="Alexis Vargas Vera" userId="f5cee4a2c585d43e" providerId="LiveId" clId="{7A73D638-B773-4B62-8C1A-4BC7D2D2EB11}" dt="2020-07-27T07:31:15.161" v="1860" actId="113"/>
          <ac:spMkLst>
            <pc:docMk/>
            <pc:sldMk cId="379548393" sldId="304"/>
            <ac:spMk id="8" creationId="{00000000-0000-0000-0000-000000000000}"/>
          </ac:spMkLst>
        </pc:spChg>
        <pc:spChg chg="mod">
          <ac:chgData name="Alexis Vargas Vera" userId="f5cee4a2c585d43e" providerId="LiveId" clId="{7A73D638-B773-4B62-8C1A-4BC7D2D2EB11}" dt="2020-07-27T07:31:41.872" v="1896" actId="20577"/>
          <ac:spMkLst>
            <pc:docMk/>
            <pc:sldMk cId="379548393" sldId="304"/>
            <ac:spMk id="9" creationId="{00000000-0000-0000-0000-000000000000}"/>
          </ac:spMkLst>
        </pc:spChg>
      </pc:sldChg>
      <pc:sldChg chg="addSp delSp modSp mod ord">
        <pc:chgData name="Alexis Vargas Vera" userId="f5cee4a2c585d43e" providerId="LiveId" clId="{7A73D638-B773-4B62-8C1A-4BC7D2D2EB11}" dt="2020-07-27T13:45:47.445" v="2552" actId="21"/>
        <pc:sldMkLst>
          <pc:docMk/>
          <pc:sldMk cId="3971835721" sldId="305"/>
        </pc:sldMkLst>
        <pc:spChg chg="mod">
          <ac:chgData name="Alexis Vargas Vera" userId="f5cee4a2c585d43e" providerId="LiveId" clId="{7A73D638-B773-4B62-8C1A-4BC7D2D2EB11}" dt="2020-07-27T07:34:36.299" v="2111" actId="1076"/>
          <ac:spMkLst>
            <pc:docMk/>
            <pc:sldMk cId="3971835721" sldId="305"/>
            <ac:spMk id="8" creationId="{00000000-0000-0000-0000-000000000000}"/>
          </ac:spMkLst>
        </pc:spChg>
        <pc:spChg chg="del">
          <ac:chgData name="Alexis Vargas Vera" userId="f5cee4a2c585d43e" providerId="LiveId" clId="{7A73D638-B773-4B62-8C1A-4BC7D2D2EB11}" dt="2020-07-27T07:32:01.187" v="1915" actId="478"/>
          <ac:spMkLst>
            <pc:docMk/>
            <pc:sldMk cId="3971835721" sldId="305"/>
            <ac:spMk id="9" creationId="{00000000-0000-0000-0000-000000000000}"/>
          </ac:spMkLst>
        </pc:spChg>
        <pc:graphicFrameChg chg="add del mod modGraphic">
          <ac:chgData name="Alexis Vargas Vera" userId="f5cee4a2c585d43e" providerId="LiveId" clId="{7A73D638-B773-4B62-8C1A-4BC7D2D2EB11}" dt="2020-07-27T13:45:47.445" v="2552" actId="21"/>
          <ac:graphicFrameMkLst>
            <pc:docMk/>
            <pc:sldMk cId="3971835721" sldId="305"/>
            <ac:graphicFrameMk id="2" creationId="{3C6E43F1-4E57-424B-A4A7-219983890EFB}"/>
          </ac:graphicFrameMkLst>
        </pc:graphicFrameChg>
        <pc:picChg chg="add del">
          <ac:chgData name="Alexis Vargas Vera" userId="f5cee4a2c585d43e" providerId="LiveId" clId="{7A73D638-B773-4B62-8C1A-4BC7D2D2EB11}" dt="2020-07-27T07:31:59.464" v="1914" actId="478"/>
          <ac:picMkLst>
            <pc:docMk/>
            <pc:sldMk cId="3971835721" sldId="305"/>
            <ac:picMk id="5" creationId="{00000000-0000-0000-0000-000000000000}"/>
          </ac:picMkLst>
        </pc:picChg>
        <pc:picChg chg="mod">
          <ac:chgData name="Alexis Vargas Vera" userId="f5cee4a2c585d43e" providerId="LiveId" clId="{7A73D638-B773-4B62-8C1A-4BC7D2D2EB11}" dt="2020-07-27T13:39:41.246" v="2457" actId="14100"/>
          <ac:picMkLst>
            <pc:docMk/>
            <pc:sldMk cId="3971835721" sldId="305"/>
            <ac:picMk id="10" creationId="{66FD0F60-092F-4001-81E9-9F6D8D2C4332}"/>
          </ac:picMkLst>
        </pc:picChg>
      </pc:sldChg>
      <pc:sldChg chg="addSp delSp modSp mod">
        <pc:chgData name="Alexis Vargas Vera" userId="f5cee4a2c585d43e" providerId="LiveId" clId="{7A73D638-B773-4B62-8C1A-4BC7D2D2EB11}" dt="2020-07-27T13:47:11.555" v="2589" actId="21"/>
        <pc:sldMkLst>
          <pc:docMk/>
          <pc:sldMk cId="3780535066" sldId="306"/>
        </pc:sldMkLst>
        <pc:spChg chg="mod">
          <ac:chgData name="Alexis Vargas Vera" userId="f5cee4a2c585d43e" providerId="LiveId" clId="{7A73D638-B773-4B62-8C1A-4BC7D2D2EB11}" dt="2020-07-27T07:35:27.523" v="2136" actId="1076"/>
          <ac:spMkLst>
            <pc:docMk/>
            <pc:sldMk cId="3780535066" sldId="306"/>
            <ac:spMk id="8" creationId="{00000000-0000-0000-0000-000000000000}"/>
          </ac:spMkLst>
        </pc:spChg>
        <pc:spChg chg="del">
          <ac:chgData name="Alexis Vargas Vera" userId="f5cee4a2c585d43e" providerId="LiveId" clId="{7A73D638-B773-4B62-8C1A-4BC7D2D2EB11}" dt="2020-07-27T07:35:31.919" v="2139" actId="478"/>
          <ac:spMkLst>
            <pc:docMk/>
            <pc:sldMk cId="3780535066" sldId="306"/>
            <ac:spMk id="9" creationId="{00000000-0000-0000-0000-000000000000}"/>
          </ac:spMkLst>
        </pc:spChg>
        <pc:graphicFrameChg chg="add mod modGraphic">
          <ac:chgData name="Alexis Vargas Vera" userId="f5cee4a2c585d43e" providerId="LiveId" clId="{7A73D638-B773-4B62-8C1A-4BC7D2D2EB11}" dt="2020-07-27T07:37:15.854" v="2259" actId="20577"/>
          <ac:graphicFrameMkLst>
            <pc:docMk/>
            <pc:sldMk cId="3780535066" sldId="306"/>
            <ac:graphicFrameMk id="2" creationId="{A5B7FF34-108C-4EF1-87B1-3F9BB3BDDA11}"/>
          </ac:graphicFrameMkLst>
        </pc:graphicFrameChg>
        <pc:graphicFrameChg chg="add del">
          <ac:chgData name="Alexis Vargas Vera" userId="f5cee4a2c585d43e" providerId="LiveId" clId="{7A73D638-B773-4B62-8C1A-4BC7D2D2EB11}" dt="2020-07-27T13:47:11.555" v="2589" actId="21"/>
          <ac:graphicFrameMkLst>
            <pc:docMk/>
            <pc:sldMk cId="3780535066" sldId="306"/>
            <ac:graphicFrameMk id="10" creationId="{A5B7FF34-108C-4EF1-87B1-3F9BB3BDDA11}"/>
          </ac:graphicFrameMkLst>
        </pc:graphicFrameChg>
        <pc:picChg chg="mod">
          <ac:chgData name="Alexis Vargas Vera" userId="f5cee4a2c585d43e" providerId="LiveId" clId="{7A73D638-B773-4B62-8C1A-4BC7D2D2EB11}" dt="2020-07-27T07:35:29.396" v="2138" actId="1076"/>
          <ac:picMkLst>
            <pc:docMk/>
            <pc:sldMk cId="3780535066" sldId="306"/>
            <ac:picMk id="5" creationId="{00000000-0000-0000-0000-000000000000}"/>
          </ac:picMkLst>
        </pc:picChg>
      </pc:sldChg>
      <pc:sldChg chg="delSp modSp mod">
        <pc:chgData name="Alexis Vargas Vera" userId="f5cee4a2c585d43e" providerId="LiveId" clId="{7A73D638-B773-4B62-8C1A-4BC7D2D2EB11}" dt="2020-07-27T13:46:57.714" v="2587" actId="1076"/>
        <pc:sldMkLst>
          <pc:docMk/>
          <pc:sldMk cId="3074274383" sldId="314"/>
        </pc:sldMkLst>
        <pc:spChg chg="mod">
          <ac:chgData name="Alexis Vargas Vera" userId="f5cee4a2c585d43e" providerId="LiveId" clId="{7A73D638-B773-4B62-8C1A-4BC7D2D2EB11}" dt="2020-07-27T13:46:57.714" v="2587" actId="1076"/>
          <ac:spMkLst>
            <pc:docMk/>
            <pc:sldMk cId="3074274383" sldId="314"/>
            <ac:spMk id="8" creationId="{00000000-0000-0000-0000-000000000000}"/>
          </ac:spMkLst>
        </pc:spChg>
        <pc:spChg chg="mod">
          <ac:chgData name="Alexis Vargas Vera" userId="f5cee4a2c585d43e" providerId="LiveId" clId="{7A73D638-B773-4B62-8C1A-4BC7D2D2EB11}" dt="2020-07-27T06:07:47.299" v="313" actId="20577"/>
          <ac:spMkLst>
            <pc:docMk/>
            <pc:sldMk cId="3074274383" sldId="314"/>
            <ac:spMk id="9" creationId="{00000000-0000-0000-0000-000000000000}"/>
          </ac:spMkLst>
        </pc:spChg>
        <pc:picChg chg="del">
          <ac:chgData name="Alexis Vargas Vera" userId="f5cee4a2c585d43e" providerId="LiveId" clId="{7A73D638-B773-4B62-8C1A-4BC7D2D2EB11}" dt="2020-07-27T06:01:49.344" v="8" actId="478"/>
          <ac:picMkLst>
            <pc:docMk/>
            <pc:sldMk cId="3074274383" sldId="314"/>
            <ac:picMk id="5" creationId="{00000000-0000-0000-0000-000000000000}"/>
          </ac:picMkLst>
        </pc:picChg>
      </pc:sldChg>
      <pc:sldChg chg="addSp delSp modSp new mod">
        <pc:chgData name="Alexis Vargas Vera" userId="f5cee4a2c585d43e" providerId="LiveId" clId="{7A73D638-B773-4B62-8C1A-4BC7D2D2EB11}" dt="2020-07-27T06:33:22.541" v="707" actId="14100"/>
        <pc:sldMkLst>
          <pc:docMk/>
          <pc:sldMk cId="4242057304" sldId="315"/>
        </pc:sldMkLst>
        <pc:spChg chg="mod">
          <ac:chgData name="Alexis Vargas Vera" userId="f5cee4a2c585d43e" providerId="LiveId" clId="{7A73D638-B773-4B62-8C1A-4BC7D2D2EB11}" dt="2020-07-27T06:30:00.625" v="557" actId="1076"/>
          <ac:spMkLst>
            <pc:docMk/>
            <pc:sldMk cId="4242057304" sldId="315"/>
            <ac:spMk id="2" creationId="{6FF01D7B-0999-4C00-B2A8-C2D8478C0284}"/>
          </ac:spMkLst>
        </pc:spChg>
        <pc:spChg chg="del">
          <ac:chgData name="Alexis Vargas Vera" userId="f5cee4a2c585d43e" providerId="LiveId" clId="{7A73D638-B773-4B62-8C1A-4BC7D2D2EB11}" dt="2020-07-27T06:09:12.574" v="348" actId="1032"/>
          <ac:spMkLst>
            <pc:docMk/>
            <pc:sldMk cId="4242057304" sldId="315"/>
            <ac:spMk id="3" creationId="{4B5B37AB-BA53-4D05-BA3D-B81539DE949C}"/>
          </ac:spMkLst>
        </pc:spChg>
        <pc:graphicFrameChg chg="add mod modGraphic">
          <ac:chgData name="Alexis Vargas Vera" userId="f5cee4a2c585d43e" providerId="LiveId" clId="{7A73D638-B773-4B62-8C1A-4BC7D2D2EB11}" dt="2020-07-27T06:31:46.511" v="595" actId="1076"/>
          <ac:graphicFrameMkLst>
            <pc:docMk/>
            <pc:sldMk cId="4242057304" sldId="315"/>
            <ac:graphicFrameMk id="4" creationId="{3024C0B7-2B21-4273-8F67-D1ED48E17E3F}"/>
          </ac:graphicFrameMkLst>
        </pc:graphicFrameChg>
        <pc:graphicFrameChg chg="add mod modGraphic">
          <ac:chgData name="Alexis Vargas Vera" userId="f5cee4a2c585d43e" providerId="LiveId" clId="{7A73D638-B773-4B62-8C1A-4BC7D2D2EB11}" dt="2020-07-27T06:30:34.339" v="569" actId="20577"/>
          <ac:graphicFrameMkLst>
            <pc:docMk/>
            <pc:sldMk cId="4242057304" sldId="315"/>
            <ac:graphicFrameMk id="5" creationId="{3F47C1A6-4FEA-4BE2-AACC-3AA6E3C1FDA5}"/>
          </ac:graphicFrameMkLst>
        </pc:graphicFrameChg>
        <pc:graphicFrameChg chg="add mod modGraphic">
          <ac:chgData name="Alexis Vargas Vera" userId="f5cee4a2c585d43e" providerId="LiveId" clId="{7A73D638-B773-4B62-8C1A-4BC7D2D2EB11}" dt="2020-07-27T06:33:22.541" v="707" actId="14100"/>
          <ac:graphicFrameMkLst>
            <pc:docMk/>
            <pc:sldMk cId="4242057304" sldId="315"/>
            <ac:graphicFrameMk id="6" creationId="{D7013447-2C9E-4794-A2BE-6433DAAD7EF2}"/>
          </ac:graphicFrameMkLst>
        </pc:graphicFrameChg>
      </pc:sldChg>
      <pc:sldChg chg="modSp new del mod">
        <pc:chgData name="Alexis Vargas Vera" userId="f5cee4a2c585d43e" providerId="LiveId" clId="{7A73D638-B773-4B62-8C1A-4BC7D2D2EB11}" dt="2020-07-27T06:48:57.596" v="821" actId="47"/>
        <pc:sldMkLst>
          <pc:docMk/>
          <pc:sldMk cId="426150417" sldId="316"/>
        </pc:sldMkLst>
        <pc:spChg chg="mod">
          <ac:chgData name="Alexis Vargas Vera" userId="f5cee4a2c585d43e" providerId="LiveId" clId="{7A73D638-B773-4B62-8C1A-4BC7D2D2EB11}" dt="2020-07-27T06:35:55.031" v="793" actId="20577"/>
          <ac:spMkLst>
            <pc:docMk/>
            <pc:sldMk cId="426150417" sldId="316"/>
            <ac:spMk id="2" creationId="{3988BAD9-7CD5-49C2-B804-D4B32F757D24}"/>
          </ac:spMkLst>
        </pc:spChg>
      </pc:sldChg>
      <pc:sldChg chg="addSp delSp modSp new del mod">
        <pc:chgData name="Alexis Vargas Vera" userId="f5cee4a2c585d43e" providerId="LiveId" clId="{7A73D638-B773-4B62-8C1A-4BC7D2D2EB11}" dt="2020-07-27T06:48:54.110" v="820" actId="47"/>
        <pc:sldMkLst>
          <pc:docMk/>
          <pc:sldMk cId="1129781586" sldId="317"/>
        </pc:sldMkLst>
        <pc:spChg chg="del">
          <ac:chgData name="Alexis Vargas Vera" userId="f5cee4a2c585d43e" providerId="LiveId" clId="{7A73D638-B773-4B62-8C1A-4BC7D2D2EB11}" dt="2020-07-27T06:42:17.162" v="795" actId="478"/>
          <ac:spMkLst>
            <pc:docMk/>
            <pc:sldMk cId="1129781586" sldId="317"/>
            <ac:spMk id="2" creationId="{6055E1D0-8FA0-4AA9-A2D3-80830702F3F9}"/>
          </ac:spMkLst>
        </pc:spChg>
        <pc:picChg chg="add mod">
          <ac:chgData name="Alexis Vargas Vera" userId="f5cee4a2c585d43e" providerId="LiveId" clId="{7A73D638-B773-4B62-8C1A-4BC7D2D2EB11}" dt="2020-07-27T06:42:33.113" v="803"/>
          <ac:picMkLst>
            <pc:docMk/>
            <pc:sldMk cId="1129781586" sldId="317"/>
            <ac:picMk id="4" creationId="{295B6EC3-9C5D-4975-A5CD-F48437FD8B11}"/>
          </ac:picMkLst>
        </pc:picChg>
        <pc:picChg chg="add del mod">
          <ac:chgData name="Alexis Vargas Vera" userId="f5cee4a2c585d43e" providerId="LiveId" clId="{7A73D638-B773-4B62-8C1A-4BC7D2D2EB11}" dt="2020-07-27T06:43:24.590" v="812" actId="21"/>
          <ac:picMkLst>
            <pc:docMk/>
            <pc:sldMk cId="1129781586" sldId="317"/>
            <ac:picMk id="5" creationId="{9D46322A-BEDD-4CB9-9B5A-AD81D41F7050}"/>
          </ac:picMkLst>
        </pc:picChg>
        <pc:picChg chg="add del mod">
          <ac:chgData name="Alexis Vargas Vera" userId="f5cee4a2c585d43e" providerId="LiveId" clId="{7A73D638-B773-4B62-8C1A-4BC7D2D2EB11}" dt="2020-07-27T06:48:45.350" v="817"/>
          <ac:picMkLst>
            <pc:docMk/>
            <pc:sldMk cId="1129781586" sldId="317"/>
            <ac:picMk id="6" creationId="{525B39DD-95CA-4252-B405-06ABA1D2C5EC}"/>
          </ac:picMkLst>
        </pc:picChg>
      </pc:sldChg>
      <pc:sldChg chg="add del">
        <pc:chgData name="Alexis Vargas Vera" userId="f5cee4a2c585d43e" providerId="LiveId" clId="{7A73D638-B773-4B62-8C1A-4BC7D2D2EB11}" dt="2020-07-27T06:43:13.999" v="810"/>
        <pc:sldMkLst>
          <pc:docMk/>
          <pc:sldMk cId="288875572" sldId="318"/>
        </pc:sldMkLst>
      </pc:sldChg>
      <pc:sldChg chg="addSp delSp modSp">
        <pc:chgData name="Alexis Vargas Vera" userId="f5cee4a2c585d43e" providerId="LiveId" clId="{7A73D638-B773-4B62-8C1A-4BC7D2D2EB11}" dt="2020-07-27T13:40:17.160" v="2459"/>
        <pc:sldMkLst>
          <pc:docMk/>
          <pc:sldMk cId="1289708395" sldId="318"/>
        </pc:sldMkLst>
        <pc:graphicFrameChg chg="add del mod">
          <ac:chgData name="Alexis Vargas Vera" userId="f5cee4a2c585d43e" providerId="LiveId" clId="{7A73D638-B773-4B62-8C1A-4BC7D2D2EB11}" dt="2020-07-27T13:40:17.160" v="2459"/>
          <ac:graphicFrameMkLst>
            <pc:docMk/>
            <pc:sldMk cId="1289708395" sldId="318"/>
            <ac:graphicFrameMk id="9" creationId="{14E3CED1-3320-458E-B2AB-CE53D5E68CA3}"/>
          </ac:graphicFrameMkLst>
        </pc:graphicFrameChg>
      </pc:sldChg>
      <pc:sldChg chg="addSp delSp modSp add mod">
        <pc:chgData name="Alexis Vargas Vera" userId="f5cee4a2c585d43e" providerId="LiveId" clId="{7A73D638-B773-4B62-8C1A-4BC7D2D2EB11}" dt="2020-07-27T07:22:32.699" v="1658" actId="21"/>
        <pc:sldMkLst>
          <pc:docMk/>
          <pc:sldMk cId="3198285779" sldId="318"/>
        </pc:sldMkLst>
        <pc:spChg chg="add mod">
          <ac:chgData name="Alexis Vargas Vera" userId="f5cee4a2c585d43e" providerId="LiveId" clId="{7A73D638-B773-4B62-8C1A-4BC7D2D2EB11}" dt="2020-07-27T06:43:29.127" v="814" actId="478"/>
          <ac:spMkLst>
            <pc:docMk/>
            <pc:sldMk cId="3198285779" sldId="318"/>
            <ac:spMk id="3" creationId="{DAF12D0F-3FBE-410D-8A5B-291A1A42955B}"/>
          </ac:spMkLst>
        </pc:spChg>
        <pc:spChg chg="del">
          <ac:chgData name="Alexis Vargas Vera" userId="f5cee4a2c585d43e" providerId="LiveId" clId="{7A73D638-B773-4B62-8C1A-4BC7D2D2EB11}" dt="2020-07-27T06:43:29.127" v="814" actId="478"/>
          <ac:spMkLst>
            <pc:docMk/>
            <pc:sldMk cId="3198285779" sldId="318"/>
            <ac:spMk id="8" creationId="{00000000-0000-0000-0000-000000000000}"/>
          </ac:spMkLst>
        </pc:spChg>
        <pc:spChg chg="del">
          <ac:chgData name="Alexis Vargas Vera" userId="f5cee4a2c585d43e" providerId="LiveId" clId="{7A73D638-B773-4B62-8C1A-4BC7D2D2EB11}" dt="2020-07-27T06:43:30.690" v="815" actId="478"/>
          <ac:spMkLst>
            <pc:docMk/>
            <pc:sldMk cId="3198285779" sldId="318"/>
            <ac:spMk id="9" creationId="{00000000-0000-0000-0000-000000000000}"/>
          </ac:spMkLst>
        </pc:spChg>
        <pc:picChg chg="mod">
          <ac:chgData name="Alexis Vargas Vera" userId="f5cee4a2c585d43e" providerId="LiveId" clId="{7A73D638-B773-4B62-8C1A-4BC7D2D2EB11}" dt="2020-07-27T07:22:17.490" v="1651" actId="1076"/>
          <ac:picMkLst>
            <pc:docMk/>
            <pc:sldMk cId="3198285779" sldId="318"/>
            <ac:picMk id="5" creationId="{00000000-0000-0000-0000-000000000000}"/>
          </ac:picMkLst>
        </pc:picChg>
        <pc:picChg chg="add mod">
          <ac:chgData name="Alexis Vargas Vera" userId="f5cee4a2c585d43e" providerId="LiveId" clId="{7A73D638-B773-4B62-8C1A-4BC7D2D2EB11}" dt="2020-07-27T06:43:26.533" v="813"/>
          <ac:picMkLst>
            <pc:docMk/>
            <pc:sldMk cId="3198285779" sldId="318"/>
            <ac:picMk id="10" creationId="{09084E8D-080D-4E1B-9F9E-AB8924E653A0}"/>
          </ac:picMkLst>
        </pc:picChg>
        <pc:picChg chg="add del mod">
          <ac:chgData name="Alexis Vargas Vera" userId="f5cee4a2c585d43e" providerId="LiveId" clId="{7A73D638-B773-4B62-8C1A-4BC7D2D2EB11}" dt="2020-07-27T07:22:17.937" v="1652"/>
          <ac:picMkLst>
            <pc:docMk/>
            <pc:sldMk cId="3198285779" sldId="318"/>
            <ac:picMk id="1026" creationId="{E147F498-6B5E-43DA-807C-C7FB69EF9F83}"/>
          </ac:picMkLst>
        </pc:picChg>
        <pc:picChg chg="add del mod">
          <ac:chgData name="Alexis Vargas Vera" userId="f5cee4a2c585d43e" providerId="LiveId" clId="{7A73D638-B773-4B62-8C1A-4BC7D2D2EB11}" dt="2020-07-27T07:22:32.699" v="1658" actId="21"/>
          <ac:picMkLst>
            <pc:docMk/>
            <pc:sldMk cId="3198285779" sldId="318"/>
            <ac:picMk id="1028" creationId="{830473A5-6BA7-4587-9C3E-ED4A57CB877A}"/>
          </ac:picMkLst>
        </pc:picChg>
      </pc:sldChg>
      <pc:sldChg chg="addSp delSp modSp add mod">
        <pc:chgData name="Alexis Vargas Vera" userId="f5cee4a2c585d43e" providerId="LiveId" clId="{7A73D638-B773-4B62-8C1A-4BC7D2D2EB11}" dt="2020-07-27T06:56:33.594" v="904" actId="1076"/>
        <pc:sldMkLst>
          <pc:docMk/>
          <pc:sldMk cId="1120297191" sldId="319"/>
        </pc:sldMkLst>
        <pc:spChg chg="mod">
          <ac:chgData name="Alexis Vargas Vera" userId="f5cee4a2c585d43e" providerId="LiveId" clId="{7A73D638-B773-4B62-8C1A-4BC7D2D2EB11}" dt="2020-07-27T06:55:46.734" v="900" actId="20577"/>
          <ac:spMkLst>
            <pc:docMk/>
            <pc:sldMk cId="1120297191" sldId="319"/>
            <ac:spMk id="3" creationId="{DAF12D0F-3FBE-410D-8A5B-291A1A42955B}"/>
          </ac:spMkLst>
        </pc:spChg>
        <pc:picChg chg="add mod">
          <ac:chgData name="Alexis Vargas Vera" userId="f5cee4a2c585d43e" providerId="LiveId" clId="{7A73D638-B773-4B62-8C1A-4BC7D2D2EB11}" dt="2020-07-27T06:56:33.594" v="904" actId="1076"/>
          <ac:picMkLst>
            <pc:docMk/>
            <pc:sldMk cId="1120297191" sldId="319"/>
            <ac:picMk id="8" creationId="{62B16747-2317-4DCA-A770-B3697CBDC7DD}"/>
          </ac:picMkLst>
        </pc:picChg>
        <pc:picChg chg="del">
          <ac:chgData name="Alexis Vargas Vera" userId="f5cee4a2c585d43e" providerId="LiveId" clId="{7A73D638-B773-4B62-8C1A-4BC7D2D2EB11}" dt="2020-07-27T06:48:51.390" v="819" actId="478"/>
          <ac:picMkLst>
            <pc:docMk/>
            <pc:sldMk cId="1120297191" sldId="319"/>
            <ac:picMk id="10" creationId="{09084E8D-080D-4E1B-9F9E-AB8924E653A0}"/>
          </ac:picMkLst>
        </pc:picChg>
      </pc:sldChg>
      <pc:sldChg chg="addSp delSp modSp add mod">
        <pc:chgData name="Alexis Vargas Vera" userId="f5cee4a2c585d43e" providerId="LiveId" clId="{7A73D638-B773-4B62-8C1A-4BC7D2D2EB11}" dt="2020-07-27T13:54:50.090" v="2664" actId="1076"/>
        <pc:sldMkLst>
          <pc:docMk/>
          <pc:sldMk cId="3344976160" sldId="320"/>
        </pc:sldMkLst>
        <pc:spChg chg="add del mod">
          <ac:chgData name="Alexis Vargas Vera" userId="f5cee4a2c585d43e" providerId="LiveId" clId="{7A73D638-B773-4B62-8C1A-4BC7D2D2EB11}" dt="2020-07-27T07:01:14.328" v="1028" actId="478"/>
          <ac:spMkLst>
            <pc:docMk/>
            <pc:sldMk cId="3344976160" sldId="320"/>
            <ac:spMk id="3" creationId="{3FEF3A22-BA34-45C1-99D1-DBDB177F7DE0}"/>
          </ac:spMkLst>
        </pc:spChg>
        <pc:spChg chg="del">
          <ac:chgData name="Alexis Vargas Vera" userId="f5cee4a2c585d43e" providerId="LiveId" clId="{7A73D638-B773-4B62-8C1A-4BC7D2D2EB11}" dt="2020-07-27T06:57:09.634" v="907" actId="478"/>
          <ac:spMkLst>
            <pc:docMk/>
            <pc:sldMk cId="3344976160" sldId="320"/>
            <ac:spMk id="8" creationId="{00000000-0000-0000-0000-000000000000}"/>
          </ac:spMkLst>
        </pc:spChg>
        <pc:spChg chg="del">
          <ac:chgData name="Alexis Vargas Vera" userId="f5cee4a2c585d43e" providerId="LiveId" clId="{7A73D638-B773-4B62-8C1A-4BC7D2D2EB11}" dt="2020-07-27T06:57:07.853" v="906" actId="478"/>
          <ac:spMkLst>
            <pc:docMk/>
            <pc:sldMk cId="3344976160" sldId="320"/>
            <ac:spMk id="9" creationId="{00000000-0000-0000-0000-000000000000}"/>
          </ac:spMkLst>
        </pc:spChg>
        <pc:graphicFrameChg chg="add del mod modGraphic">
          <ac:chgData name="Alexis Vargas Vera" userId="f5cee4a2c585d43e" providerId="LiveId" clId="{7A73D638-B773-4B62-8C1A-4BC7D2D2EB11}" dt="2020-07-27T06:57:28.897" v="910" actId="1032"/>
          <ac:graphicFrameMkLst>
            <pc:docMk/>
            <pc:sldMk cId="3344976160" sldId="320"/>
            <ac:graphicFrameMk id="4" creationId="{8A4A6230-AE1D-44B7-ADC9-B0CB8F3E03A3}"/>
          </ac:graphicFrameMkLst>
        </pc:graphicFrameChg>
        <pc:graphicFrameChg chg="add mod modGraphic">
          <ac:chgData name="Alexis Vargas Vera" userId="f5cee4a2c585d43e" providerId="LiveId" clId="{7A73D638-B773-4B62-8C1A-4BC7D2D2EB11}" dt="2020-07-27T13:54:50.090" v="2664" actId="1076"/>
          <ac:graphicFrameMkLst>
            <pc:docMk/>
            <pc:sldMk cId="3344976160" sldId="320"/>
            <ac:graphicFrameMk id="10" creationId="{90F7D31E-64DE-45E7-930F-11758CB6600E}"/>
          </ac:graphicFrameMkLst>
        </pc:graphicFrameChg>
        <pc:picChg chg="mod">
          <ac:chgData name="Alexis Vargas Vera" userId="f5cee4a2c585d43e" providerId="LiveId" clId="{7A73D638-B773-4B62-8C1A-4BC7D2D2EB11}" dt="2020-07-27T07:00:38.080" v="1014" actId="1076"/>
          <ac:picMkLst>
            <pc:docMk/>
            <pc:sldMk cId="3344976160" sldId="320"/>
            <ac:picMk id="5" creationId="{00000000-0000-0000-0000-000000000000}"/>
          </ac:picMkLst>
        </pc:picChg>
      </pc:sldChg>
      <pc:sldChg chg="addSp delSp modSp add mod">
        <pc:chgData name="Alexis Vargas Vera" userId="f5cee4a2c585d43e" providerId="LiveId" clId="{7A73D638-B773-4B62-8C1A-4BC7D2D2EB11}" dt="2020-07-27T07:15:26.530" v="1350" actId="1076"/>
        <pc:sldMkLst>
          <pc:docMk/>
          <pc:sldMk cId="2137974245" sldId="321"/>
        </pc:sldMkLst>
        <pc:spChg chg="mod">
          <ac:chgData name="Alexis Vargas Vera" userId="f5cee4a2c585d43e" providerId="LiveId" clId="{7A73D638-B773-4B62-8C1A-4BC7D2D2EB11}" dt="2020-07-27T07:11:20.189" v="1272" actId="20577"/>
          <ac:spMkLst>
            <pc:docMk/>
            <pc:sldMk cId="2137974245" sldId="321"/>
            <ac:spMk id="8" creationId="{00000000-0000-0000-0000-000000000000}"/>
          </ac:spMkLst>
        </pc:spChg>
        <pc:spChg chg="del">
          <ac:chgData name="Alexis Vargas Vera" userId="f5cee4a2c585d43e" providerId="LiveId" clId="{7A73D638-B773-4B62-8C1A-4BC7D2D2EB11}" dt="2020-07-27T07:11:23.060" v="1273" actId="478"/>
          <ac:spMkLst>
            <pc:docMk/>
            <pc:sldMk cId="2137974245" sldId="321"/>
            <ac:spMk id="9" creationId="{00000000-0000-0000-0000-000000000000}"/>
          </ac:spMkLst>
        </pc:spChg>
        <pc:spChg chg="add del mod">
          <ac:chgData name="Alexis Vargas Vera" userId="f5cee4a2c585d43e" providerId="LiveId" clId="{7A73D638-B773-4B62-8C1A-4BC7D2D2EB11}" dt="2020-07-27T07:12:34.643" v="1288" actId="478"/>
          <ac:spMkLst>
            <pc:docMk/>
            <pc:sldMk cId="2137974245" sldId="321"/>
            <ac:spMk id="11" creationId="{B29F1004-3F72-4568-9BEB-99C478DF0E47}"/>
          </ac:spMkLst>
        </pc:spChg>
        <pc:spChg chg="add mod">
          <ac:chgData name="Alexis Vargas Vera" userId="f5cee4a2c585d43e" providerId="LiveId" clId="{7A73D638-B773-4B62-8C1A-4BC7D2D2EB11}" dt="2020-07-27T07:13:50.122" v="1313" actId="1076"/>
          <ac:spMkLst>
            <pc:docMk/>
            <pc:sldMk cId="2137974245" sldId="321"/>
            <ac:spMk id="12" creationId="{AB13ED8E-179A-4AFA-B6AB-A3A7EFF22AED}"/>
          </ac:spMkLst>
        </pc:spChg>
        <pc:spChg chg="add mod">
          <ac:chgData name="Alexis Vargas Vera" userId="f5cee4a2c585d43e" providerId="LiveId" clId="{7A73D638-B773-4B62-8C1A-4BC7D2D2EB11}" dt="2020-07-27T07:15:04.017" v="1348" actId="1076"/>
          <ac:spMkLst>
            <pc:docMk/>
            <pc:sldMk cId="2137974245" sldId="321"/>
            <ac:spMk id="17" creationId="{FD574AF7-1F29-4464-8499-32763ED449E6}"/>
          </ac:spMkLst>
        </pc:spChg>
        <pc:picChg chg="add mod">
          <ac:chgData name="Alexis Vargas Vera" userId="f5cee4a2c585d43e" providerId="LiveId" clId="{7A73D638-B773-4B62-8C1A-4BC7D2D2EB11}" dt="2020-07-27T07:13:23.650" v="1293" actId="1076"/>
          <ac:picMkLst>
            <pc:docMk/>
            <pc:sldMk cId="2137974245" sldId="321"/>
            <ac:picMk id="4" creationId="{E9DDF00D-F42B-4AC1-A6F9-ED3961001F02}"/>
          </ac:picMkLst>
        </pc:picChg>
        <pc:picChg chg="add mod">
          <ac:chgData name="Alexis Vargas Vera" userId="f5cee4a2c585d43e" providerId="LiveId" clId="{7A73D638-B773-4B62-8C1A-4BC7D2D2EB11}" dt="2020-07-27T07:11:34.538" v="1276" actId="14100"/>
          <ac:picMkLst>
            <pc:docMk/>
            <pc:sldMk cId="2137974245" sldId="321"/>
            <ac:picMk id="10" creationId="{50FEB456-8059-4BFD-BF9D-42AE36B267A3}"/>
          </ac:picMkLst>
        </pc:picChg>
        <pc:picChg chg="add del mod modCrop">
          <ac:chgData name="Alexis Vargas Vera" userId="f5cee4a2c585d43e" providerId="LiveId" clId="{7A73D638-B773-4B62-8C1A-4BC7D2D2EB11}" dt="2020-07-27T07:14:27.019" v="1319" actId="21"/>
          <ac:picMkLst>
            <pc:docMk/>
            <pc:sldMk cId="2137974245" sldId="321"/>
            <ac:picMk id="14" creationId="{CF41DC38-388C-4248-B911-E20CD77382CA}"/>
          </ac:picMkLst>
        </pc:picChg>
        <pc:picChg chg="add mod">
          <ac:chgData name="Alexis Vargas Vera" userId="f5cee4a2c585d43e" providerId="LiveId" clId="{7A73D638-B773-4B62-8C1A-4BC7D2D2EB11}" dt="2020-07-27T07:14:44.570" v="1321" actId="1076"/>
          <ac:picMkLst>
            <pc:docMk/>
            <pc:sldMk cId="2137974245" sldId="321"/>
            <ac:picMk id="16" creationId="{9D234905-BAF6-42D5-BE7C-77910CF6C5AF}"/>
          </ac:picMkLst>
        </pc:picChg>
        <pc:picChg chg="add mod">
          <ac:chgData name="Alexis Vargas Vera" userId="f5cee4a2c585d43e" providerId="LiveId" clId="{7A73D638-B773-4B62-8C1A-4BC7D2D2EB11}" dt="2020-07-27T07:15:26.530" v="1350" actId="1076"/>
          <ac:picMkLst>
            <pc:docMk/>
            <pc:sldMk cId="2137974245" sldId="321"/>
            <ac:picMk id="19" creationId="{A83667DB-3D23-49A9-9F96-92017EC5C336}"/>
          </ac:picMkLst>
        </pc:picChg>
      </pc:sldChg>
      <pc:sldChg chg="addSp delSp modSp add mod">
        <pc:chgData name="Alexis Vargas Vera" userId="f5cee4a2c585d43e" providerId="LiveId" clId="{7A73D638-B773-4B62-8C1A-4BC7D2D2EB11}" dt="2020-07-28T04:05:56.548" v="2765" actId="1440"/>
        <pc:sldMkLst>
          <pc:docMk/>
          <pc:sldMk cId="3810746965" sldId="322"/>
        </pc:sldMkLst>
        <pc:spChg chg="mod">
          <ac:chgData name="Alexis Vargas Vera" userId="f5cee4a2c585d43e" providerId="LiveId" clId="{7A73D638-B773-4B62-8C1A-4BC7D2D2EB11}" dt="2020-07-27T07:16:41.779" v="1404" actId="20577"/>
          <ac:spMkLst>
            <pc:docMk/>
            <pc:sldMk cId="3810746965" sldId="322"/>
            <ac:spMk id="8" creationId="{00000000-0000-0000-0000-000000000000}"/>
          </ac:spMkLst>
        </pc:spChg>
        <pc:spChg chg="del">
          <ac:chgData name="Alexis Vargas Vera" userId="f5cee4a2c585d43e" providerId="LiveId" clId="{7A73D638-B773-4B62-8C1A-4BC7D2D2EB11}" dt="2020-07-27T07:19:08.854" v="1573" actId="478"/>
          <ac:spMkLst>
            <pc:docMk/>
            <pc:sldMk cId="3810746965" sldId="322"/>
            <ac:spMk id="9" creationId="{00000000-0000-0000-0000-000000000000}"/>
          </ac:spMkLst>
        </pc:spChg>
        <pc:graphicFrameChg chg="add mod modGraphic">
          <ac:chgData name="Alexis Vargas Vera" userId="f5cee4a2c585d43e" providerId="LiveId" clId="{7A73D638-B773-4B62-8C1A-4BC7D2D2EB11}" dt="2020-07-27T07:19:06.970" v="1572" actId="1076"/>
          <ac:graphicFrameMkLst>
            <pc:docMk/>
            <pc:sldMk cId="3810746965" sldId="322"/>
            <ac:graphicFrameMk id="2" creationId="{CD0FEE4F-ABC8-4180-B9A2-BB96F624158B}"/>
          </ac:graphicFrameMkLst>
        </pc:graphicFrameChg>
        <pc:picChg chg="add mod">
          <ac:chgData name="Alexis Vargas Vera" userId="f5cee4a2c585d43e" providerId="LiveId" clId="{7A73D638-B773-4B62-8C1A-4BC7D2D2EB11}" dt="2020-07-28T04:03:03.636" v="2751" actId="1076"/>
          <ac:picMkLst>
            <pc:docMk/>
            <pc:sldMk cId="3810746965" sldId="322"/>
            <ac:picMk id="2050" creationId="{7795187D-D0F9-4C43-8DCA-34A941117400}"/>
          </ac:picMkLst>
        </pc:picChg>
        <pc:picChg chg="add mod">
          <ac:chgData name="Alexis Vargas Vera" userId="f5cee4a2c585d43e" providerId="LiveId" clId="{7A73D638-B773-4B62-8C1A-4BC7D2D2EB11}" dt="2020-07-28T04:03:34.195" v="2756" actId="1076"/>
          <ac:picMkLst>
            <pc:docMk/>
            <pc:sldMk cId="3810746965" sldId="322"/>
            <ac:picMk id="2052" creationId="{931C96C2-0AB4-462F-853C-0222A2A2473C}"/>
          </ac:picMkLst>
        </pc:picChg>
        <pc:picChg chg="add mod">
          <ac:chgData name="Alexis Vargas Vera" userId="f5cee4a2c585d43e" providerId="LiveId" clId="{7A73D638-B773-4B62-8C1A-4BC7D2D2EB11}" dt="2020-07-28T04:05:11.236" v="2760" actId="1076"/>
          <ac:picMkLst>
            <pc:docMk/>
            <pc:sldMk cId="3810746965" sldId="322"/>
            <ac:picMk id="2054" creationId="{422B52EB-593A-4AA0-8B82-AB830C0DF806}"/>
          </ac:picMkLst>
        </pc:picChg>
        <pc:picChg chg="add mod">
          <ac:chgData name="Alexis Vargas Vera" userId="f5cee4a2c585d43e" providerId="LiveId" clId="{7A73D638-B773-4B62-8C1A-4BC7D2D2EB11}" dt="2020-07-28T04:05:56.548" v="2765" actId="1440"/>
          <ac:picMkLst>
            <pc:docMk/>
            <pc:sldMk cId="3810746965" sldId="322"/>
            <ac:picMk id="2056" creationId="{79BAD657-DB78-4D28-984F-7A52D9E1A394}"/>
          </ac:picMkLst>
        </pc:picChg>
      </pc:sldChg>
      <pc:sldChg chg="addSp delSp modSp add mod">
        <pc:chgData name="Alexis Vargas Vera" userId="f5cee4a2c585d43e" providerId="LiveId" clId="{7A73D638-B773-4B62-8C1A-4BC7D2D2EB11}" dt="2020-07-27T07:27:48.730" v="1760" actId="1076"/>
        <pc:sldMkLst>
          <pc:docMk/>
          <pc:sldMk cId="2355453460" sldId="323"/>
        </pc:sldMkLst>
        <pc:spChg chg="mod">
          <ac:chgData name="Alexis Vargas Vera" userId="f5cee4a2c585d43e" providerId="LiveId" clId="{7A73D638-B773-4B62-8C1A-4BC7D2D2EB11}" dt="2020-07-27T07:27:48.730" v="1760" actId="1076"/>
          <ac:spMkLst>
            <pc:docMk/>
            <pc:sldMk cId="2355453460" sldId="323"/>
            <ac:spMk id="8" creationId="{00000000-0000-0000-0000-000000000000}"/>
          </ac:spMkLst>
        </pc:spChg>
        <pc:spChg chg="del">
          <ac:chgData name="Alexis Vargas Vera" userId="f5cee4a2c585d43e" providerId="LiveId" clId="{7A73D638-B773-4B62-8C1A-4BC7D2D2EB11}" dt="2020-07-27T07:25:06.369" v="1663" actId="478"/>
          <ac:spMkLst>
            <pc:docMk/>
            <pc:sldMk cId="2355453460" sldId="323"/>
            <ac:spMk id="9" creationId="{00000000-0000-0000-0000-000000000000}"/>
          </ac:spMkLst>
        </pc:spChg>
        <pc:spChg chg="add mod">
          <ac:chgData name="Alexis Vargas Vera" userId="f5cee4a2c585d43e" providerId="LiveId" clId="{7A73D638-B773-4B62-8C1A-4BC7D2D2EB11}" dt="2020-07-27T07:27:05.091" v="1757"/>
          <ac:spMkLst>
            <pc:docMk/>
            <pc:sldMk cId="2355453460" sldId="323"/>
            <ac:spMk id="11" creationId="{1BCD05DC-1F96-41FF-84A1-A341B37FF497}"/>
          </ac:spMkLst>
        </pc:spChg>
        <pc:spChg chg="add mod">
          <ac:chgData name="Alexis Vargas Vera" userId="f5cee4a2c585d43e" providerId="LiveId" clId="{7A73D638-B773-4B62-8C1A-4BC7D2D2EB11}" dt="2020-07-27T07:27:07.353" v="1759"/>
          <ac:spMkLst>
            <pc:docMk/>
            <pc:sldMk cId="2355453460" sldId="323"/>
            <ac:spMk id="12" creationId="{58C9E9A6-CFC9-4E2F-977A-FEEFA0ED722B}"/>
          </ac:spMkLst>
        </pc:spChg>
        <pc:graphicFrameChg chg="add del mod modGraphic">
          <ac:chgData name="Alexis Vargas Vera" userId="f5cee4a2c585d43e" providerId="LiveId" clId="{7A73D638-B773-4B62-8C1A-4BC7D2D2EB11}" dt="2020-07-27T07:25:02.643" v="1662" actId="1032"/>
          <ac:graphicFrameMkLst>
            <pc:docMk/>
            <pc:sldMk cId="2355453460" sldId="323"/>
            <ac:graphicFrameMk id="2" creationId="{DEEC9C86-0B65-4D7D-B9E5-290F2A92D2AF}"/>
          </ac:graphicFrameMkLst>
        </pc:graphicFrameChg>
        <pc:graphicFrameChg chg="add del mod modGraphic">
          <ac:chgData name="Alexis Vargas Vera" userId="f5cee4a2c585d43e" providerId="LiveId" clId="{7A73D638-B773-4B62-8C1A-4BC7D2D2EB11}" dt="2020-07-27T07:25:22.991" v="1669" actId="1032"/>
          <ac:graphicFrameMkLst>
            <pc:docMk/>
            <pc:sldMk cId="2355453460" sldId="323"/>
            <ac:graphicFrameMk id="3" creationId="{FB20A778-27E9-4D31-8A44-7ED787A60921}"/>
          </ac:graphicFrameMkLst>
        </pc:graphicFrameChg>
        <pc:graphicFrameChg chg="add del modGraphic">
          <ac:chgData name="Alexis Vargas Vera" userId="f5cee4a2c585d43e" providerId="LiveId" clId="{7A73D638-B773-4B62-8C1A-4BC7D2D2EB11}" dt="2020-07-27T07:25:53.528" v="1671" actId="1032"/>
          <ac:graphicFrameMkLst>
            <pc:docMk/>
            <pc:sldMk cId="2355453460" sldId="323"/>
            <ac:graphicFrameMk id="4" creationId="{FC340E73-44B3-4348-85EE-4E1E285FBEBD}"/>
          </ac:graphicFrameMkLst>
        </pc:graphicFrameChg>
        <pc:graphicFrameChg chg="add mod modGraphic">
          <ac:chgData name="Alexis Vargas Vera" userId="f5cee4a2c585d43e" providerId="LiveId" clId="{7A73D638-B773-4B62-8C1A-4BC7D2D2EB11}" dt="2020-07-27T07:26:55.369" v="1755" actId="20577"/>
          <ac:graphicFrameMkLst>
            <pc:docMk/>
            <pc:sldMk cId="2355453460" sldId="323"/>
            <ac:graphicFrameMk id="10" creationId="{B68FA970-9204-47AB-AB00-BE8CC91AD28E}"/>
          </ac:graphicFrameMkLst>
        </pc:graphicFrameChg>
      </pc:sldChg>
      <pc:sldChg chg="new del">
        <pc:chgData name="Alexis Vargas Vera" userId="f5cee4a2c585d43e" providerId="LiveId" clId="{7A73D638-B773-4B62-8C1A-4BC7D2D2EB11}" dt="2020-07-27T07:28:44.774" v="1763" actId="47"/>
        <pc:sldMkLst>
          <pc:docMk/>
          <pc:sldMk cId="456661801" sldId="324"/>
        </pc:sldMkLst>
      </pc:sldChg>
      <pc:sldChg chg="addSp delSp modSp add del mod">
        <pc:chgData name="Alexis Vargas Vera" userId="f5cee4a2c585d43e" providerId="LiveId" clId="{7A73D638-B773-4B62-8C1A-4BC7D2D2EB11}" dt="2020-07-27T13:48:11.163" v="2643" actId="2696"/>
        <pc:sldMkLst>
          <pc:docMk/>
          <pc:sldMk cId="2362990763" sldId="324"/>
        </pc:sldMkLst>
        <pc:spChg chg="mod">
          <ac:chgData name="Alexis Vargas Vera" userId="f5cee4a2c585d43e" providerId="LiveId" clId="{7A73D638-B773-4B62-8C1A-4BC7D2D2EB11}" dt="2020-07-27T07:37:51.771" v="2287" actId="1076"/>
          <ac:spMkLst>
            <pc:docMk/>
            <pc:sldMk cId="2362990763" sldId="324"/>
            <ac:spMk id="8" creationId="{00000000-0000-0000-0000-000000000000}"/>
          </ac:spMkLst>
        </pc:spChg>
        <pc:spChg chg="del">
          <ac:chgData name="Alexis Vargas Vera" userId="f5cee4a2c585d43e" providerId="LiveId" clId="{7A73D638-B773-4B62-8C1A-4BC7D2D2EB11}" dt="2020-07-27T07:37:53.531" v="2288" actId="478"/>
          <ac:spMkLst>
            <pc:docMk/>
            <pc:sldMk cId="2362990763" sldId="324"/>
            <ac:spMk id="9" creationId="{00000000-0000-0000-0000-000000000000}"/>
          </ac:spMkLst>
        </pc:spChg>
        <pc:graphicFrameChg chg="add mod modGraphic">
          <ac:chgData name="Alexis Vargas Vera" userId="f5cee4a2c585d43e" providerId="LiveId" clId="{7A73D638-B773-4B62-8C1A-4BC7D2D2EB11}" dt="2020-07-27T07:39:48.344" v="2418" actId="20577"/>
          <ac:graphicFrameMkLst>
            <pc:docMk/>
            <pc:sldMk cId="2362990763" sldId="324"/>
            <ac:graphicFrameMk id="2" creationId="{0745735E-5853-4596-88DD-B71F34153EE0}"/>
          </ac:graphicFrameMkLst>
        </pc:graphicFrameChg>
      </pc:sldChg>
      <pc:sldChg chg="addSp delSp modSp add del">
        <pc:chgData name="Alexis Vargas Vera" userId="f5cee4a2c585d43e" providerId="LiveId" clId="{7A73D638-B773-4B62-8C1A-4BC7D2D2EB11}" dt="2020-07-27T13:44:51.218" v="2483"/>
        <pc:sldMkLst>
          <pc:docMk/>
          <pc:sldMk cId="3123112556" sldId="324"/>
        </pc:sldMkLst>
        <pc:graphicFrameChg chg="add del mod">
          <ac:chgData name="Alexis Vargas Vera" userId="f5cee4a2c585d43e" providerId="LiveId" clId="{7A73D638-B773-4B62-8C1A-4BC7D2D2EB11}" dt="2020-07-27T13:44:43.154" v="2474"/>
          <ac:graphicFrameMkLst>
            <pc:docMk/>
            <pc:sldMk cId="3123112556" sldId="324"/>
            <ac:graphicFrameMk id="9" creationId="{3E546DB5-FF79-460C-8BA7-9E2357A28AA3}"/>
          </ac:graphicFrameMkLst>
        </pc:graphicFrameChg>
      </pc:sldChg>
      <pc:sldChg chg="add">
        <pc:chgData name="Alexis Vargas Vera" userId="f5cee4a2c585d43e" providerId="LiveId" clId="{7A73D638-B773-4B62-8C1A-4BC7D2D2EB11}" dt="2020-07-27T13:48:13.931" v="2644"/>
        <pc:sldMkLst>
          <pc:docMk/>
          <pc:sldMk cId="3522294114" sldId="324"/>
        </pc:sldMkLst>
      </pc:sldChg>
      <pc:sldChg chg="addSp delSp modSp add del mod">
        <pc:chgData name="Alexis Vargas Vera" userId="f5cee4a2c585d43e" providerId="LiveId" clId="{7A73D638-B773-4B62-8C1A-4BC7D2D2EB11}" dt="2020-07-27T07:31:00.911" v="1848" actId="47"/>
        <pc:sldMkLst>
          <pc:docMk/>
          <pc:sldMk cId="987226873" sldId="325"/>
        </pc:sldMkLst>
        <pc:graphicFrameChg chg="add mod">
          <ac:chgData name="Alexis Vargas Vera" userId="f5cee4a2c585d43e" providerId="LiveId" clId="{7A73D638-B773-4B62-8C1A-4BC7D2D2EB11}" dt="2020-07-27T07:30:54.527" v="1847" actId="14100"/>
          <ac:graphicFrameMkLst>
            <pc:docMk/>
            <pc:sldMk cId="987226873" sldId="325"/>
            <ac:graphicFrameMk id="9" creationId="{9C6AC70C-FB98-4CD2-A9DA-E34099DAF10B}"/>
          </ac:graphicFrameMkLst>
        </pc:graphicFrameChg>
        <pc:graphicFrameChg chg="del mod">
          <ac:chgData name="Alexis Vargas Vera" userId="f5cee4a2c585d43e" providerId="LiveId" clId="{7A73D638-B773-4B62-8C1A-4BC7D2D2EB11}" dt="2020-07-27T07:29:06.258" v="1767" actId="478"/>
          <ac:graphicFrameMkLst>
            <pc:docMk/>
            <pc:sldMk cId="987226873" sldId="325"/>
            <ac:graphicFrameMk id="10" creationId="{B68FA970-9204-47AB-AB00-BE8CC91AD28E}"/>
          </ac:graphicFrameMkLst>
        </pc:graphicFrameChg>
      </pc:sldChg>
      <pc:sldChg chg="addSp delSp modSp mod">
        <pc:chgData name="Alexis Vargas Vera" userId="f5cee4a2c585d43e" providerId="LiveId" clId="{7A73D638-B773-4B62-8C1A-4BC7D2D2EB11}" dt="2020-07-28T04:02:06.540" v="2743" actId="1440"/>
        <pc:sldMkLst>
          <pc:docMk/>
          <pc:sldMk cId="3198285779" sldId="326"/>
        </pc:sldMkLst>
        <pc:spChg chg="mod">
          <ac:chgData name="Alexis Vargas Vera" userId="f5cee4a2c585d43e" providerId="LiveId" clId="{7A73D638-B773-4B62-8C1A-4BC7D2D2EB11}" dt="2020-07-28T04:01:50.219" v="2735" actId="20577"/>
          <ac:spMkLst>
            <pc:docMk/>
            <pc:sldMk cId="3198285779" sldId="326"/>
            <ac:spMk id="3" creationId="{DAF12D0F-3FBE-410D-8A5B-291A1A42955B}"/>
          </ac:spMkLst>
        </pc:spChg>
        <pc:picChg chg="mod">
          <ac:chgData name="Alexis Vargas Vera" userId="f5cee4a2c585d43e" providerId="LiveId" clId="{7A73D638-B773-4B62-8C1A-4BC7D2D2EB11}" dt="2020-07-28T04:01:58.518" v="2739" actId="1076"/>
          <ac:picMkLst>
            <pc:docMk/>
            <pc:sldMk cId="3198285779" sldId="326"/>
            <ac:picMk id="5" creationId="{00000000-0000-0000-0000-000000000000}"/>
          </ac:picMkLst>
        </pc:picChg>
        <pc:picChg chg="mod">
          <ac:chgData name="Alexis Vargas Vera" userId="f5cee4a2c585d43e" providerId="LiveId" clId="{7A73D638-B773-4B62-8C1A-4BC7D2D2EB11}" dt="2020-07-28T04:01:52.220" v="2736" actId="1076"/>
          <ac:picMkLst>
            <pc:docMk/>
            <pc:sldMk cId="3198285779" sldId="326"/>
            <ac:picMk id="10" creationId="{09084E8D-080D-4E1B-9F9E-AB8924E653A0}"/>
          </ac:picMkLst>
        </pc:picChg>
        <pc:picChg chg="add del mod">
          <ac:chgData name="Alexis Vargas Vera" userId="f5cee4a2c585d43e" providerId="LiveId" clId="{7A73D638-B773-4B62-8C1A-4BC7D2D2EB11}" dt="2020-07-28T04:01:59.979" v="2740"/>
          <ac:picMkLst>
            <pc:docMk/>
            <pc:sldMk cId="3198285779" sldId="326"/>
            <ac:picMk id="1026" creationId="{757E65DC-535F-4AFD-8776-E2DD4B7D6769}"/>
          </ac:picMkLst>
        </pc:picChg>
        <pc:picChg chg="add mod">
          <ac:chgData name="Alexis Vargas Vera" userId="f5cee4a2c585d43e" providerId="LiveId" clId="{7A73D638-B773-4B62-8C1A-4BC7D2D2EB11}" dt="2020-07-28T04:02:06.540" v="2743" actId="1440"/>
          <ac:picMkLst>
            <pc:docMk/>
            <pc:sldMk cId="3198285779" sldId="326"/>
            <ac:picMk id="1028" creationId="{A7C739A5-D6CB-4C03-A58E-18F72461D2AA}"/>
          </ac:picMkLst>
        </pc:picChg>
      </pc:sldChg>
      <pc:sldChg chg="addSp delSp modSp add del mod">
        <pc:chgData name="Alexis Vargas Vera" userId="f5cee4a2c585d43e" providerId="LiveId" clId="{7A73D638-B773-4B62-8C1A-4BC7D2D2EB11}" dt="2020-07-27T13:44:50.281" v="2479"/>
        <pc:sldMkLst>
          <pc:docMk/>
          <pc:sldMk cId="727283670" sldId="327"/>
        </pc:sldMkLst>
        <pc:spChg chg="add del">
          <ac:chgData name="Alexis Vargas Vera" userId="f5cee4a2c585d43e" providerId="LiveId" clId="{7A73D638-B773-4B62-8C1A-4BC7D2D2EB11}" dt="2020-07-27T13:44:49.973" v="2477" actId="478"/>
          <ac:spMkLst>
            <pc:docMk/>
            <pc:sldMk cId="727283670" sldId="327"/>
            <ac:spMk id="9" creationId="{00000000-0000-0000-0000-000000000000}"/>
          </ac:spMkLst>
        </pc:spChg>
        <pc:graphicFrameChg chg="add del mod">
          <ac:chgData name="Alexis Vargas Vera" userId="f5cee4a2c585d43e" providerId="LiveId" clId="{7A73D638-B773-4B62-8C1A-4BC7D2D2EB11}" dt="2020-07-27T13:44:49.803" v="2476"/>
          <ac:graphicFrameMkLst>
            <pc:docMk/>
            <pc:sldMk cId="727283670" sldId="327"/>
            <ac:graphicFrameMk id="10" creationId="{0D1B690D-600F-41DD-8FD4-772A3F141DBF}"/>
          </ac:graphicFrameMkLst>
        </pc:graphicFrameChg>
      </pc:sldChg>
      <pc:sldChg chg="add del ord">
        <pc:chgData name="Alexis Vargas Vera" userId="f5cee4a2c585d43e" providerId="LiveId" clId="{7A73D638-B773-4B62-8C1A-4BC7D2D2EB11}" dt="2020-07-27T13:44:51.943" v="2485"/>
        <pc:sldMkLst>
          <pc:docMk/>
          <pc:sldMk cId="2108450699" sldId="327"/>
        </pc:sldMkLst>
      </pc:sldChg>
      <pc:sldChg chg="addSp delSp modSp add del mod">
        <pc:chgData name="Alexis Vargas Vera" userId="f5cee4a2c585d43e" providerId="LiveId" clId="{7A73D638-B773-4B62-8C1A-4BC7D2D2EB11}" dt="2020-07-27T13:53:29.938" v="2662" actId="1076"/>
        <pc:sldMkLst>
          <pc:docMk/>
          <pc:sldMk cId="2734594522" sldId="327"/>
        </pc:sldMkLst>
        <pc:spChg chg="mod">
          <ac:chgData name="Alexis Vargas Vera" userId="f5cee4a2c585d43e" providerId="LiveId" clId="{7A73D638-B773-4B62-8C1A-4BC7D2D2EB11}" dt="2020-07-27T13:45:17.120" v="2511" actId="113"/>
          <ac:spMkLst>
            <pc:docMk/>
            <pc:sldMk cId="2734594522" sldId="327"/>
            <ac:spMk id="8" creationId="{00000000-0000-0000-0000-000000000000}"/>
          </ac:spMkLst>
        </pc:spChg>
        <pc:spChg chg="mod">
          <ac:chgData name="Alexis Vargas Vera" userId="f5cee4a2c585d43e" providerId="LiveId" clId="{7A73D638-B773-4B62-8C1A-4BC7D2D2EB11}" dt="2020-07-27T13:45:29.940" v="2550" actId="20577"/>
          <ac:spMkLst>
            <pc:docMk/>
            <pc:sldMk cId="2734594522" sldId="327"/>
            <ac:spMk id="9" creationId="{00000000-0000-0000-0000-000000000000}"/>
          </ac:spMkLst>
        </pc:spChg>
        <pc:picChg chg="add del mod">
          <ac:chgData name="Alexis Vargas Vera" userId="f5cee4a2c585d43e" providerId="LiveId" clId="{7A73D638-B773-4B62-8C1A-4BC7D2D2EB11}" dt="2020-07-27T13:51:25.590" v="2651" actId="21"/>
          <ac:picMkLst>
            <pc:docMk/>
            <pc:sldMk cId="2734594522" sldId="327"/>
            <ac:picMk id="5" creationId="{00000000-0000-0000-0000-000000000000}"/>
          </ac:picMkLst>
        </pc:picChg>
        <pc:picChg chg="add del mod">
          <ac:chgData name="Alexis Vargas Vera" userId="f5cee4a2c585d43e" providerId="LiveId" clId="{7A73D638-B773-4B62-8C1A-4BC7D2D2EB11}" dt="2020-07-27T13:51:29.479" v="2654"/>
          <ac:picMkLst>
            <pc:docMk/>
            <pc:sldMk cId="2734594522" sldId="327"/>
            <ac:picMk id="10" creationId="{7E010E5E-6D50-4926-B840-9D945FE88C1A}"/>
          </ac:picMkLst>
        </pc:picChg>
        <pc:picChg chg="add del mod">
          <ac:chgData name="Alexis Vargas Vera" userId="f5cee4a2c585d43e" providerId="LiveId" clId="{7A73D638-B773-4B62-8C1A-4BC7D2D2EB11}" dt="2020-07-27T13:51:29.479" v="2654"/>
          <ac:picMkLst>
            <pc:docMk/>
            <pc:sldMk cId="2734594522" sldId="327"/>
            <ac:picMk id="11" creationId="{679C7634-DD27-420D-903B-7DC6A4777E68}"/>
          </ac:picMkLst>
        </pc:picChg>
        <pc:picChg chg="add del mod">
          <ac:chgData name="Alexis Vargas Vera" userId="f5cee4a2c585d43e" providerId="LiveId" clId="{7A73D638-B773-4B62-8C1A-4BC7D2D2EB11}" dt="2020-07-27T13:51:31.980" v="2656"/>
          <ac:picMkLst>
            <pc:docMk/>
            <pc:sldMk cId="2734594522" sldId="327"/>
            <ac:picMk id="12" creationId="{46A97CAD-32EE-4D4F-BE65-75FE9D427FD5}"/>
          </ac:picMkLst>
        </pc:picChg>
        <pc:picChg chg="add del mod">
          <ac:chgData name="Alexis Vargas Vera" userId="f5cee4a2c585d43e" providerId="LiveId" clId="{7A73D638-B773-4B62-8C1A-4BC7D2D2EB11}" dt="2020-07-27T13:51:31.980" v="2656"/>
          <ac:picMkLst>
            <pc:docMk/>
            <pc:sldMk cId="2734594522" sldId="327"/>
            <ac:picMk id="13" creationId="{26DD318F-AF0C-4D80-AAC9-35B2DC68CA5F}"/>
          </ac:picMkLst>
        </pc:picChg>
        <pc:picChg chg="add del mod">
          <ac:chgData name="Alexis Vargas Vera" userId="f5cee4a2c585d43e" providerId="LiveId" clId="{7A73D638-B773-4B62-8C1A-4BC7D2D2EB11}" dt="2020-07-27T13:51:26.427" v="2652"/>
          <ac:picMkLst>
            <pc:docMk/>
            <pc:sldMk cId="2734594522" sldId="327"/>
            <ac:picMk id="1026" creationId="{F5A3249B-2BC8-4897-A08D-86D19C0C61D1}"/>
          </ac:picMkLst>
        </pc:picChg>
        <pc:picChg chg="add mod">
          <ac:chgData name="Alexis Vargas Vera" userId="f5cee4a2c585d43e" providerId="LiveId" clId="{7A73D638-B773-4B62-8C1A-4BC7D2D2EB11}" dt="2020-07-27T13:53:26.538" v="2661" actId="1076"/>
          <ac:picMkLst>
            <pc:docMk/>
            <pc:sldMk cId="2734594522" sldId="327"/>
            <ac:picMk id="1028" creationId="{D17B5F21-8C12-4DB6-97C2-96E9F1050346}"/>
          </ac:picMkLst>
        </pc:picChg>
        <pc:picChg chg="add mod">
          <ac:chgData name="Alexis Vargas Vera" userId="f5cee4a2c585d43e" providerId="LiveId" clId="{7A73D638-B773-4B62-8C1A-4BC7D2D2EB11}" dt="2020-07-27T13:53:29.938" v="2662" actId="1076"/>
          <ac:picMkLst>
            <pc:docMk/>
            <pc:sldMk cId="2734594522" sldId="327"/>
            <ac:picMk id="1030" creationId="{7B246B8C-FA3F-473C-8E35-89EC571FBAF1}"/>
          </ac:picMkLst>
        </pc:picChg>
      </pc:sldChg>
      <pc:sldChg chg="addSp delSp modSp add mod">
        <pc:chgData name="Alexis Vargas Vera" userId="f5cee4a2c585d43e" providerId="LiveId" clId="{7A73D638-B773-4B62-8C1A-4BC7D2D2EB11}" dt="2020-07-27T13:46:16.131" v="2584" actId="1076"/>
        <pc:sldMkLst>
          <pc:docMk/>
          <pc:sldMk cId="981183469" sldId="328"/>
        </pc:sldMkLst>
        <pc:spChg chg="mod">
          <ac:chgData name="Alexis Vargas Vera" userId="f5cee4a2c585d43e" providerId="LiveId" clId="{7A73D638-B773-4B62-8C1A-4BC7D2D2EB11}" dt="2020-07-27T13:46:10.554" v="2582" actId="1076"/>
          <ac:spMkLst>
            <pc:docMk/>
            <pc:sldMk cId="981183469" sldId="328"/>
            <ac:spMk id="8" creationId="{00000000-0000-0000-0000-000000000000}"/>
          </ac:spMkLst>
        </pc:spChg>
        <pc:spChg chg="del">
          <ac:chgData name="Alexis Vargas Vera" userId="f5cee4a2c585d43e" providerId="LiveId" clId="{7A73D638-B773-4B62-8C1A-4BC7D2D2EB11}" dt="2020-07-27T13:45:59.269" v="2579" actId="478"/>
          <ac:spMkLst>
            <pc:docMk/>
            <pc:sldMk cId="981183469" sldId="328"/>
            <ac:spMk id="9" creationId="{00000000-0000-0000-0000-000000000000}"/>
          </ac:spMkLst>
        </pc:spChg>
        <pc:graphicFrameChg chg="add mod">
          <ac:chgData name="Alexis Vargas Vera" userId="f5cee4a2c585d43e" providerId="LiveId" clId="{7A73D638-B773-4B62-8C1A-4BC7D2D2EB11}" dt="2020-07-27T13:46:16.131" v="2584" actId="1076"/>
          <ac:graphicFrameMkLst>
            <pc:docMk/>
            <pc:sldMk cId="981183469" sldId="328"/>
            <ac:graphicFrameMk id="10" creationId="{2D10B63D-EF62-40ED-B200-57575DFA5FB5}"/>
          </ac:graphicFrameMkLst>
        </pc:graphicFrameChg>
      </pc:sldChg>
      <pc:sldChg chg="addSp delSp modSp add mod">
        <pc:chgData name="Alexis Vargas Vera" userId="f5cee4a2c585d43e" providerId="LiveId" clId="{7A73D638-B773-4B62-8C1A-4BC7D2D2EB11}" dt="2020-07-27T13:47:53.113" v="2641" actId="20577"/>
        <pc:sldMkLst>
          <pc:docMk/>
          <pc:sldMk cId="4239159532" sldId="329"/>
        </pc:sldMkLst>
        <pc:spChg chg="mod">
          <ac:chgData name="Alexis Vargas Vera" userId="f5cee4a2c585d43e" providerId="LiveId" clId="{7A73D638-B773-4B62-8C1A-4BC7D2D2EB11}" dt="2020-07-27T13:47:42.517" v="2627" actId="20577"/>
          <ac:spMkLst>
            <pc:docMk/>
            <pc:sldMk cId="4239159532" sldId="329"/>
            <ac:spMk id="8" creationId="{00000000-0000-0000-0000-000000000000}"/>
          </ac:spMkLst>
        </pc:spChg>
        <pc:spChg chg="del">
          <ac:chgData name="Alexis Vargas Vera" userId="f5cee4a2c585d43e" providerId="LiveId" clId="{7A73D638-B773-4B62-8C1A-4BC7D2D2EB11}" dt="2020-07-27T13:47:16.127" v="2590" actId="478"/>
          <ac:spMkLst>
            <pc:docMk/>
            <pc:sldMk cId="4239159532" sldId="329"/>
            <ac:spMk id="9" creationId="{00000000-0000-0000-0000-000000000000}"/>
          </ac:spMkLst>
        </pc:spChg>
        <pc:graphicFrameChg chg="add mod">
          <ac:chgData name="Alexis Vargas Vera" userId="f5cee4a2c585d43e" providerId="LiveId" clId="{7A73D638-B773-4B62-8C1A-4BC7D2D2EB11}" dt="2020-07-27T13:47:53.113" v="2641" actId="20577"/>
          <ac:graphicFrameMkLst>
            <pc:docMk/>
            <pc:sldMk cId="4239159532" sldId="329"/>
            <ac:graphicFrameMk id="10" creationId="{99D6D12E-AEE0-473C-A4E8-91111ABEE30D}"/>
          </ac:graphicFrameMkLst>
        </pc:graphicFrameChg>
      </pc:sldChg>
      <pc:sldChg chg="add">
        <pc:chgData name="Alexis Vargas Vera" userId="f5cee4a2c585d43e" providerId="LiveId" clId="{7A73D638-B773-4B62-8C1A-4BC7D2D2EB11}" dt="2020-07-28T03:59:27.883" v="2666"/>
        <pc:sldMkLst>
          <pc:docMk/>
          <pc:sldMk cId="2325930728" sldId="330"/>
        </pc:sldMkLst>
      </pc:sldChg>
      <pc:sldChg chg="new del">
        <pc:chgData name="Alexis Vargas Vera" userId="f5cee4a2c585d43e" providerId="LiveId" clId="{7A73D638-B773-4B62-8C1A-4BC7D2D2EB11}" dt="2020-07-28T03:59:23.885" v="2665" actId="2696"/>
        <pc:sldMkLst>
          <pc:docMk/>
          <pc:sldMk cId="3936481192" sldId="330"/>
        </pc:sldMkLst>
      </pc:sldChg>
      <pc:sldChg chg="addSp modSp mod">
        <pc:chgData name="Alexis Vargas Vera" userId="f5cee4a2c585d43e" providerId="LiveId" clId="{7A73D638-B773-4B62-8C1A-4BC7D2D2EB11}" dt="2020-07-28T04:14:45.188" v="2810" actId="1440"/>
        <pc:sldMkLst>
          <pc:docMk/>
          <pc:sldMk cId="3522294114" sldId="332"/>
        </pc:sldMkLst>
        <pc:graphicFrameChg chg="mod">
          <ac:chgData name="Alexis Vargas Vera" userId="f5cee4a2c585d43e" providerId="LiveId" clId="{7A73D638-B773-4B62-8C1A-4BC7D2D2EB11}" dt="2020-07-28T04:14:40.715" v="2808" actId="1076"/>
          <ac:graphicFrameMkLst>
            <pc:docMk/>
            <pc:sldMk cId="3522294114" sldId="332"/>
            <ac:graphicFrameMk id="2" creationId="{0745735E-5853-4596-88DD-B71F34153EE0}"/>
          </ac:graphicFrameMkLst>
        </pc:graphicFrameChg>
        <pc:picChg chg="add mod">
          <ac:chgData name="Alexis Vargas Vera" userId="f5cee4a2c585d43e" providerId="LiveId" clId="{7A73D638-B773-4B62-8C1A-4BC7D2D2EB11}" dt="2020-07-28T04:12:00.572" v="2793" actId="1076"/>
          <ac:picMkLst>
            <pc:docMk/>
            <pc:sldMk cId="3522294114" sldId="332"/>
            <ac:picMk id="4098" creationId="{A9957D8F-6E74-4CA9-97ED-3D6A4A32A86A}"/>
          </ac:picMkLst>
        </pc:picChg>
        <pc:picChg chg="add mod">
          <ac:chgData name="Alexis Vargas Vera" userId="f5cee4a2c585d43e" providerId="LiveId" clId="{7A73D638-B773-4B62-8C1A-4BC7D2D2EB11}" dt="2020-07-28T04:13:11.644" v="2799" actId="1440"/>
          <ac:picMkLst>
            <pc:docMk/>
            <pc:sldMk cId="3522294114" sldId="332"/>
            <ac:picMk id="4100" creationId="{450870D1-A9B6-4E35-A288-F0E9E8926EF5}"/>
          </ac:picMkLst>
        </pc:picChg>
        <pc:picChg chg="add mod">
          <ac:chgData name="Alexis Vargas Vera" userId="f5cee4a2c585d43e" providerId="LiveId" clId="{7A73D638-B773-4B62-8C1A-4BC7D2D2EB11}" dt="2020-07-28T04:14:45.188" v="2810" actId="1440"/>
          <ac:picMkLst>
            <pc:docMk/>
            <pc:sldMk cId="3522294114" sldId="332"/>
            <ac:picMk id="4102" creationId="{C993CC0B-9691-4540-9DD8-DDD2D3B3CEC9}"/>
          </ac:picMkLst>
        </pc:picChg>
      </pc:sldChg>
      <pc:sldChg chg="addSp delSp modSp">
        <pc:chgData name="Alexis Vargas Vera" userId="f5cee4a2c585d43e" providerId="LiveId" clId="{7A73D638-B773-4B62-8C1A-4BC7D2D2EB11}" dt="2020-07-28T04:10:57.835" v="2789" actId="1076"/>
        <pc:sldMkLst>
          <pc:docMk/>
          <pc:sldMk cId="981183469" sldId="333"/>
        </pc:sldMkLst>
        <pc:picChg chg="add mod">
          <ac:chgData name="Alexis Vargas Vera" userId="f5cee4a2c585d43e" providerId="LiveId" clId="{7A73D638-B773-4B62-8C1A-4BC7D2D2EB11}" dt="2020-07-28T04:06:47.260" v="2773" actId="1076"/>
          <ac:picMkLst>
            <pc:docMk/>
            <pc:sldMk cId="981183469" sldId="333"/>
            <ac:picMk id="3074" creationId="{71B0D719-2929-49A9-A5F9-1EFA03F33690}"/>
          </ac:picMkLst>
        </pc:picChg>
        <pc:picChg chg="add mod">
          <ac:chgData name="Alexis Vargas Vera" userId="f5cee4a2c585d43e" providerId="LiveId" clId="{7A73D638-B773-4B62-8C1A-4BC7D2D2EB11}" dt="2020-07-28T04:10:57.835" v="2789" actId="1076"/>
          <ac:picMkLst>
            <pc:docMk/>
            <pc:sldMk cId="981183469" sldId="333"/>
            <ac:picMk id="3076" creationId="{5261F75A-8C79-4964-8A03-BE9C069C01BF}"/>
          </ac:picMkLst>
        </pc:picChg>
        <pc:picChg chg="add del mod">
          <ac:chgData name="Alexis Vargas Vera" userId="f5cee4a2c585d43e" providerId="LiveId" clId="{7A73D638-B773-4B62-8C1A-4BC7D2D2EB11}" dt="2020-07-28T04:09:16.939" v="2780" actId="478"/>
          <ac:picMkLst>
            <pc:docMk/>
            <pc:sldMk cId="981183469" sldId="333"/>
            <ac:picMk id="3078" creationId="{C7B4F27E-B935-46F0-90DB-1507E9A5ED22}"/>
          </ac:picMkLst>
        </pc:picChg>
        <pc:picChg chg="add mod">
          <ac:chgData name="Alexis Vargas Vera" userId="f5cee4a2c585d43e" providerId="LiveId" clId="{7A73D638-B773-4B62-8C1A-4BC7D2D2EB11}" dt="2020-07-28T04:09:54.807" v="2785" actId="1076"/>
          <ac:picMkLst>
            <pc:docMk/>
            <pc:sldMk cId="981183469" sldId="333"/>
            <ac:picMk id="3080" creationId="{18F2BD24-9E90-46CF-9F3C-E104944592A1}"/>
          </ac:picMkLst>
        </pc:picChg>
        <pc:picChg chg="add mod">
          <ac:chgData name="Alexis Vargas Vera" userId="f5cee4a2c585d43e" providerId="LiveId" clId="{7A73D638-B773-4B62-8C1A-4BC7D2D2EB11}" dt="2020-07-28T04:10:54.780" v="2788" actId="1440"/>
          <ac:picMkLst>
            <pc:docMk/>
            <pc:sldMk cId="981183469" sldId="333"/>
            <ac:picMk id="3082" creationId="{8586AC8C-7982-431E-93E0-240E9C59A1CA}"/>
          </ac:picMkLst>
        </pc:picChg>
      </pc:sldChg>
      <pc:sldChg chg="modSp add mod">
        <pc:chgData name="Alexis Vargas Vera" userId="f5cee4a2c585d43e" providerId="LiveId" clId="{7A73D638-B773-4B62-8C1A-4BC7D2D2EB11}" dt="2020-07-28T03:59:36.445" v="2672" actId="20577"/>
        <pc:sldMkLst>
          <pc:docMk/>
          <pc:sldMk cId="1375940604" sldId="336"/>
        </pc:sldMkLst>
        <pc:spChg chg="mod">
          <ac:chgData name="Alexis Vargas Vera" userId="f5cee4a2c585d43e" providerId="LiveId" clId="{7A73D638-B773-4B62-8C1A-4BC7D2D2EB11}" dt="2020-07-28T03:59:36.445" v="2672" actId="20577"/>
          <ac:spMkLst>
            <pc:docMk/>
            <pc:sldMk cId="1375940604" sldId="336"/>
            <ac:spMk id="7" creationId="{C5E9138C-65EE-45F9-9E18-88DD137EA58B}"/>
          </ac:spMkLst>
        </pc:spChg>
      </pc:sldChg>
      <pc:sldChg chg="del">
        <pc:chgData name="Alexis Vargas Vera" userId="f5cee4a2c585d43e" providerId="LiveId" clId="{7A73D638-B773-4B62-8C1A-4BC7D2D2EB11}" dt="2020-07-28T03:59:23.885" v="2665" actId="2696"/>
        <pc:sldMkLst>
          <pc:docMk/>
          <pc:sldMk cId="1776066772" sldId="336"/>
        </pc:sldMkLst>
      </pc:sldChg>
      <pc:sldChg chg="add">
        <pc:chgData name="Alexis Vargas Vera" userId="f5cee4a2c585d43e" providerId="LiveId" clId="{7A73D638-B773-4B62-8C1A-4BC7D2D2EB11}" dt="2020-07-28T03:59:27.883" v="2666"/>
        <pc:sldMkLst>
          <pc:docMk/>
          <pc:sldMk cId="1889220013" sldId="337"/>
        </pc:sldMkLst>
      </pc:sldChg>
      <pc:sldChg chg="del">
        <pc:chgData name="Alexis Vargas Vera" userId="f5cee4a2c585d43e" providerId="LiveId" clId="{7A73D638-B773-4B62-8C1A-4BC7D2D2EB11}" dt="2020-07-28T03:59:23.885" v="2665" actId="2696"/>
        <pc:sldMkLst>
          <pc:docMk/>
          <pc:sldMk cId="3308855168" sldId="337"/>
        </pc:sldMkLst>
      </pc:sldChg>
      <pc:sldChg chg="add">
        <pc:chgData name="Alexis Vargas Vera" userId="f5cee4a2c585d43e" providerId="LiveId" clId="{7A73D638-B773-4B62-8C1A-4BC7D2D2EB11}" dt="2020-07-28T03:59:27.883" v="2666"/>
        <pc:sldMkLst>
          <pc:docMk/>
          <pc:sldMk cId="1150236626" sldId="338"/>
        </pc:sldMkLst>
      </pc:sldChg>
      <pc:sldChg chg="del">
        <pc:chgData name="Alexis Vargas Vera" userId="f5cee4a2c585d43e" providerId="LiveId" clId="{7A73D638-B773-4B62-8C1A-4BC7D2D2EB11}" dt="2020-07-28T03:59:23.885" v="2665" actId="2696"/>
        <pc:sldMkLst>
          <pc:docMk/>
          <pc:sldMk cId="4073278389" sldId="338"/>
        </pc:sldMkLst>
      </pc:sldChg>
      <pc:sldChg chg="del">
        <pc:chgData name="Alexis Vargas Vera" userId="f5cee4a2c585d43e" providerId="LiveId" clId="{7A73D638-B773-4B62-8C1A-4BC7D2D2EB11}" dt="2020-07-28T03:59:23.885" v="2665" actId="2696"/>
        <pc:sldMkLst>
          <pc:docMk/>
          <pc:sldMk cId="705921310" sldId="339"/>
        </pc:sldMkLst>
      </pc:sldChg>
      <pc:sldChg chg="add">
        <pc:chgData name="Alexis Vargas Vera" userId="f5cee4a2c585d43e" providerId="LiveId" clId="{7A73D638-B773-4B62-8C1A-4BC7D2D2EB11}" dt="2020-07-28T03:59:27.883" v="2666"/>
        <pc:sldMkLst>
          <pc:docMk/>
          <pc:sldMk cId="3899823488" sldId="339"/>
        </pc:sldMkLst>
      </pc:sldChg>
      <pc:sldChg chg="del">
        <pc:chgData name="Alexis Vargas Vera" userId="f5cee4a2c585d43e" providerId="LiveId" clId="{7A73D638-B773-4B62-8C1A-4BC7D2D2EB11}" dt="2020-07-28T03:59:23.885" v="2665" actId="2696"/>
        <pc:sldMkLst>
          <pc:docMk/>
          <pc:sldMk cId="3491548970" sldId="340"/>
        </pc:sldMkLst>
      </pc:sldChg>
      <pc:sldChg chg="add">
        <pc:chgData name="Alexis Vargas Vera" userId="f5cee4a2c585d43e" providerId="LiveId" clId="{7A73D638-B773-4B62-8C1A-4BC7D2D2EB11}" dt="2020-07-28T03:59:27.883" v="2666"/>
        <pc:sldMkLst>
          <pc:docMk/>
          <pc:sldMk cId="3736678690" sldId="340"/>
        </pc:sldMkLst>
      </pc:sldChg>
      <pc:sldChg chg="del">
        <pc:chgData name="Alexis Vargas Vera" userId="f5cee4a2c585d43e" providerId="LiveId" clId="{7A73D638-B773-4B62-8C1A-4BC7D2D2EB11}" dt="2020-07-28T03:59:23.885" v="2665" actId="2696"/>
        <pc:sldMkLst>
          <pc:docMk/>
          <pc:sldMk cId="1335081058" sldId="341"/>
        </pc:sldMkLst>
      </pc:sldChg>
      <pc:sldChg chg="add">
        <pc:chgData name="Alexis Vargas Vera" userId="f5cee4a2c585d43e" providerId="LiveId" clId="{7A73D638-B773-4B62-8C1A-4BC7D2D2EB11}" dt="2020-07-28T03:59:27.883" v="2666"/>
        <pc:sldMkLst>
          <pc:docMk/>
          <pc:sldMk cId="1836902828" sldId="341"/>
        </pc:sldMkLst>
      </pc:sldChg>
      <pc:sldChg chg="add">
        <pc:chgData name="Alexis Vargas Vera" userId="f5cee4a2c585d43e" providerId="LiveId" clId="{7A73D638-B773-4B62-8C1A-4BC7D2D2EB11}" dt="2020-07-28T03:59:27.883" v="2666"/>
        <pc:sldMkLst>
          <pc:docMk/>
          <pc:sldMk cId="988436863" sldId="343"/>
        </pc:sldMkLst>
      </pc:sldChg>
      <pc:sldChg chg="del">
        <pc:chgData name="Alexis Vargas Vera" userId="f5cee4a2c585d43e" providerId="LiveId" clId="{7A73D638-B773-4B62-8C1A-4BC7D2D2EB11}" dt="2020-07-28T03:59:23.885" v="2665" actId="2696"/>
        <pc:sldMkLst>
          <pc:docMk/>
          <pc:sldMk cId="3913634066" sldId="343"/>
        </pc:sldMkLst>
      </pc:sldChg>
      <pc:sldChg chg="del">
        <pc:chgData name="Alexis Vargas Vera" userId="f5cee4a2c585d43e" providerId="LiveId" clId="{7A73D638-B773-4B62-8C1A-4BC7D2D2EB11}" dt="2020-07-28T03:59:23.885" v="2665" actId="2696"/>
        <pc:sldMkLst>
          <pc:docMk/>
          <pc:sldMk cId="471767606" sldId="344"/>
        </pc:sldMkLst>
      </pc:sldChg>
      <pc:sldChg chg="add">
        <pc:chgData name="Alexis Vargas Vera" userId="f5cee4a2c585d43e" providerId="LiveId" clId="{7A73D638-B773-4B62-8C1A-4BC7D2D2EB11}" dt="2020-07-28T03:59:27.883" v="2666"/>
        <pc:sldMkLst>
          <pc:docMk/>
          <pc:sldMk cId="4253132797" sldId="344"/>
        </pc:sldMkLst>
      </pc:sldChg>
      <pc:sldChg chg="addSp delSp modSp add mod">
        <pc:chgData name="Alexis Vargas Vera" userId="f5cee4a2c585d43e" providerId="LiveId" clId="{7A73D638-B773-4B62-8C1A-4BC7D2D2EB11}" dt="2020-07-28T04:01:09.043" v="2701" actId="255"/>
        <pc:sldMkLst>
          <pc:docMk/>
          <pc:sldMk cId="1713366651" sldId="356"/>
        </pc:sldMkLst>
        <pc:spChg chg="mod">
          <ac:chgData name="Alexis Vargas Vera" userId="f5cee4a2c585d43e" providerId="LiveId" clId="{7A73D638-B773-4B62-8C1A-4BC7D2D2EB11}" dt="2020-07-28T04:00:01.451" v="2688" actId="1076"/>
          <ac:spMkLst>
            <pc:docMk/>
            <pc:sldMk cId="1713366651" sldId="356"/>
            <ac:spMk id="8" creationId="{00000000-0000-0000-0000-000000000000}"/>
          </ac:spMkLst>
        </pc:spChg>
        <pc:spChg chg="add mod">
          <ac:chgData name="Alexis Vargas Vera" userId="f5cee4a2c585d43e" providerId="LiveId" clId="{7A73D638-B773-4B62-8C1A-4BC7D2D2EB11}" dt="2020-07-28T04:01:09.043" v="2701" actId="255"/>
          <ac:spMkLst>
            <pc:docMk/>
            <pc:sldMk cId="1713366651" sldId="356"/>
            <ac:spMk id="9" creationId="{3EEE4ABA-DD46-4B98-B735-8A1BD1A4AA4B}"/>
          </ac:spMkLst>
        </pc:spChg>
        <pc:graphicFrameChg chg="del">
          <ac:chgData name="Alexis Vargas Vera" userId="f5cee4a2c585d43e" providerId="LiveId" clId="{7A73D638-B773-4B62-8C1A-4BC7D2D2EB11}" dt="2020-07-28T04:00:29.756" v="2689" actId="478"/>
          <ac:graphicFrameMkLst>
            <pc:docMk/>
            <pc:sldMk cId="1713366651" sldId="356"/>
            <ac:graphicFrameMk id="10" creationId="{2D10B63D-EF62-40ED-B200-57575DFA5FB5}"/>
          </ac:graphicFrameMkLst>
        </pc:graphicFrameChg>
      </pc:sldChg>
      <pc:sldChg chg="new del">
        <pc:chgData name="Alexis Vargas Vera" userId="f5cee4a2c585d43e" providerId="LiveId" clId="{7A73D638-B773-4B62-8C1A-4BC7D2D2EB11}" dt="2020-07-28T03:59:50.733" v="2674" actId="680"/>
        <pc:sldMkLst>
          <pc:docMk/>
          <pc:sldMk cId="3952551054" sldId="356"/>
        </pc:sldMkLst>
      </pc:sldChg>
    </pc:docChg>
  </pc:docChgLst>
  <pc:docChgLst>
    <pc:chgData name="Usuario invitado" providerId="Windows Live" clId="Web-{51250E1F-4E43-49B5-BB63-030707D1A681}"/>
    <pc:docChg chg="addSld delSld modSld">
      <pc:chgData name="Usuario invitado" userId="" providerId="Windows Live" clId="Web-{51250E1F-4E43-49B5-BB63-030707D1A681}" dt="2020-07-27T10:49:41.727" v="802"/>
      <pc:docMkLst>
        <pc:docMk/>
      </pc:docMkLst>
      <pc:sldChg chg="modSp">
        <pc:chgData name="Usuario invitado" userId="" providerId="Windows Live" clId="Web-{51250E1F-4E43-49B5-BB63-030707D1A681}" dt="2020-07-27T08:49:19.059" v="4" actId="20577"/>
        <pc:sldMkLst>
          <pc:docMk/>
          <pc:sldMk cId="3405844931" sldId="275"/>
        </pc:sldMkLst>
        <pc:spChg chg="mod">
          <ac:chgData name="Usuario invitado" userId="" providerId="Windows Live" clId="Web-{51250E1F-4E43-49B5-BB63-030707D1A681}" dt="2020-07-27T08:49:19.059" v="4" actId="20577"/>
          <ac:spMkLst>
            <pc:docMk/>
            <pc:sldMk cId="3405844931" sldId="275"/>
            <ac:spMk id="10" creationId="{00000000-0000-0000-0000-000000000000}"/>
          </ac:spMkLst>
        </pc:spChg>
      </pc:sldChg>
      <pc:sldChg chg="modSp">
        <pc:chgData name="Usuario invitado" userId="" providerId="Windows Live" clId="Web-{51250E1F-4E43-49B5-BB63-030707D1A681}" dt="2020-07-27T10:24:38.257" v="448" actId="20577"/>
        <pc:sldMkLst>
          <pc:docMk/>
          <pc:sldMk cId="379548393" sldId="304"/>
        </pc:sldMkLst>
        <pc:spChg chg="mod">
          <ac:chgData name="Usuario invitado" userId="" providerId="Windows Live" clId="Web-{51250E1F-4E43-49B5-BB63-030707D1A681}" dt="2020-07-27T09:27:27.542" v="238" actId="1076"/>
          <ac:spMkLst>
            <pc:docMk/>
            <pc:sldMk cId="379548393" sldId="304"/>
            <ac:spMk id="8" creationId="{00000000-0000-0000-0000-000000000000}"/>
          </ac:spMkLst>
        </pc:spChg>
        <pc:spChg chg="mod">
          <ac:chgData name="Usuario invitado" userId="" providerId="Windows Live" clId="Web-{51250E1F-4E43-49B5-BB63-030707D1A681}" dt="2020-07-27T10:24:38.257" v="448" actId="20577"/>
          <ac:spMkLst>
            <pc:docMk/>
            <pc:sldMk cId="379548393" sldId="304"/>
            <ac:spMk id="9" creationId="{00000000-0000-0000-0000-000000000000}"/>
          </ac:spMkLst>
        </pc:spChg>
      </pc:sldChg>
      <pc:sldChg chg="addSp delSp modSp">
        <pc:chgData name="Usuario invitado" userId="" providerId="Windows Live" clId="Web-{51250E1F-4E43-49B5-BB63-030707D1A681}" dt="2020-07-27T09:35:08.328" v="293" actId="1076"/>
        <pc:sldMkLst>
          <pc:docMk/>
          <pc:sldMk cId="3971835721" sldId="305"/>
        </pc:sldMkLst>
        <pc:spChg chg="mod">
          <ac:chgData name="Usuario invitado" userId="" providerId="Windows Live" clId="Web-{51250E1F-4E43-49B5-BB63-030707D1A681}" dt="2020-07-27T09:35:08.328" v="293" actId="1076"/>
          <ac:spMkLst>
            <pc:docMk/>
            <pc:sldMk cId="3971835721" sldId="305"/>
            <ac:spMk id="8" creationId="{00000000-0000-0000-0000-000000000000}"/>
          </ac:spMkLst>
        </pc:spChg>
        <pc:spChg chg="del mod">
          <ac:chgData name="Usuario invitado" userId="" providerId="Windows Live" clId="Web-{51250E1F-4E43-49B5-BB63-030707D1A681}" dt="2020-07-27T09:30:58.358" v="269"/>
          <ac:spMkLst>
            <pc:docMk/>
            <pc:sldMk cId="3971835721" sldId="305"/>
            <ac:spMk id="9" creationId="{00000000-0000-0000-0000-000000000000}"/>
          </ac:spMkLst>
        </pc:spChg>
        <pc:picChg chg="add del mod">
          <ac:chgData name="Usuario invitado" userId="" providerId="Windows Live" clId="Web-{51250E1F-4E43-49B5-BB63-030707D1A681}" dt="2020-07-27T09:28:09.027" v="245"/>
          <ac:picMkLst>
            <pc:docMk/>
            <pc:sldMk cId="3971835721" sldId="305"/>
            <ac:picMk id="2" creationId="{61F26974-6E3E-4C24-925C-71C048AE241F}"/>
          </ac:picMkLst>
        </pc:picChg>
        <pc:picChg chg="add del mod">
          <ac:chgData name="Usuario invitado" userId="" providerId="Windows Live" clId="Web-{51250E1F-4E43-49B5-BB63-030707D1A681}" dt="2020-07-27T09:28:40.902" v="251"/>
          <ac:picMkLst>
            <pc:docMk/>
            <pc:sldMk cId="3971835721" sldId="305"/>
            <ac:picMk id="3" creationId="{B41AC9EE-C322-4D5E-A852-75191AE285FA}"/>
          </ac:picMkLst>
        </pc:picChg>
        <pc:picChg chg="add del mod">
          <ac:chgData name="Usuario invitado" userId="" providerId="Windows Live" clId="Web-{51250E1F-4E43-49B5-BB63-030707D1A681}" dt="2020-07-27T09:29:22.482" v="258"/>
          <ac:picMkLst>
            <pc:docMk/>
            <pc:sldMk cId="3971835721" sldId="305"/>
            <ac:picMk id="4" creationId="{1645CD10-6947-4875-B5BE-1F94B8387789}"/>
          </ac:picMkLst>
        </pc:picChg>
        <pc:picChg chg="add mod">
          <ac:chgData name="Usuario invitado" userId="" providerId="Windows Live" clId="Web-{51250E1F-4E43-49B5-BB63-030707D1A681}" dt="2020-07-27T09:33:51.390" v="281" actId="1076"/>
          <ac:picMkLst>
            <pc:docMk/>
            <pc:sldMk cId="3971835721" sldId="305"/>
            <ac:picMk id="10" creationId="{66FD0F60-092F-4001-81E9-9F6D8D2C4332}"/>
          </ac:picMkLst>
        </pc:picChg>
        <pc:picChg chg="add mod">
          <ac:chgData name="Usuario invitado" userId="" providerId="Windows Live" clId="Web-{51250E1F-4E43-49B5-BB63-030707D1A681}" dt="2020-07-27T09:34:03.312" v="284" actId="1076"/>
          <ac:picMkLst>
            <pc:docMk/>
            <pc:sldMk cId="3971835721" sldId="305"/>
            <ac:picMk id="11" creationId="{2969362B-9A27-4B86-984C-7AD4A4587DD6}"/>
          </ac:picMkLst>
        </pc:picChg>
        <pc:cxnChg chg="add mod">
          <ac:chgData name="Usuario invitado" userId="" providerId="Windows Live" clId="Web-{51250E1F-4E43-49B5-BB63-030707D1A681}" dt="2020-07-27T09:34:56.843" v="292" actId="14100"/>
          <ac:cxnSpMkLst>
            <pc:docMk/>
            <pc:sldMk cId="3971835721" sldId="305"/>
            <ac:cxnSpMk id="12" creationId="{B699B136-0129-4969-A39D-501BBA0F6447}"/>
          </ac:cxnSpMkLst>
        </pc:cxnChg>
      </pc:sldChg>
      <pc:sldChg chg="addSp delSp modSp">
        <pc:chgData name="Usuario invitado" userId="" providerId="Windows Live" clId="Web-{51250E1F-4E43-49B5-BB63-030707D1A681}" dt="2020-07-27T10:09:45.238" v="334" actId="1076"/>
        <pc:sldMkLst>
          <pc:docMk/>
          <pc:sldMk cId="3780535066" sldId="306"/>
        </pc:sldMkLst>
        <pc:spChg chg="mod">
          <ac:chgData name="Usuario invitado" userId="" providerId="Windows Live" clId="Web-{51250E1F-4E43-49B5-BB63-030707D1A681}" dt="2020-07-27T09:39:16.188" v="320" actId="1076"/>
          <ac:spMkLst>
            <pc:docMk/>
            <pc:sldMk cId="3780535066" sldId="306"/>
            <ac:spMk id="8" creationId="{00000000-0000-0000-0000-000000000000}"/>
          </ac:spMkLst>
        </pc:spChg>
        <pc:spChg chg="del">
          <ac:chgData name="Usuario invitado" userId="" providerId="Windows Live" clId="Web-{51250E1F-4E43-49B5-BB63-030707D1A681}" dt="2020-07-27T09:38:47.235" v="294"/>
          <ac:spMkLst>
            <pc:docMk/>
            <pc:sldMk cId="3780535066" sldId="306"/>
            <ac:spMk id="9" creationId="{00000000-0000-0000-0000-000000000000}"/>
          </ac:spMkLst>
        </pc:spChg>
        <pc:picChg chg="add mod">
          <ac:chgData name="Usuario invitado" userId="" providerId="Windows Live" clId="Web-{51250E1F-4E43-49B5-BB63-030707D1A681}" dt="2020-07-27T09:39:24.282" v="322" actId="1076"/>
          <ac:picMkLst>
            <pc:docMk/>
            <pc:sldMk cId="3780535066" sldId="306"/>
            <ac:picMk id="2" creationId="{27CAB0F7-6E67-4FD4-B886-BC740FDA2043}"/>
          </ac:picMkLst>
        </pc:picChg>
        <pc:picChg chg="add mod">
          <ac:chgData name="Usuario invitado" userId="" providerId="Windows Live" clId="Web-{51250E1F-4E43-49B5-BB63-030707D1A681}" dt="2020-07-27T10:09:12.925" v="330" actId="1076"/>
          <ac:picMkLst>
            <pc:docMk/>
            <pc:sldMk cId="3780535066" sldId="306"/>
            <ac:picMk id="3" creationId="{5A74DACD-AEFC-4F03-AFD3-CC3804D29512}"/>
          </ac:picMkLst>
        </pc:picChg>
        <pc:picChg chg="add mod">
          <ac:chgData name="Usuario invitado" userId="" providerId="Windows Live" clId="Web-{51250E1F-4E43-49B5-BB63-030707D1A681}" dt="2020-07-27T10:09:45.238" v="334" actId="1076"/>
          <ac:picMkLst>
            <pc:docMk/>
            <pc:sldMk cId="3780535066" sldId="306"/>
            <ac:picMk id="4" creationId="{8B2D4482-776B-4282-9200-6F3C9D9B38EC}"/>
          </ac:picMkLst>
        </pc:picChg>
      </pc:sldChg>
      <pc:sldChg chg="delSp modSp add del">
        <pc:chgData name="Usuario invitado" userId="" providerId="Windows Live" clId="Web-{51250E1F-4E43-49B5-BB63-030707D1A681}" dt="2020-07-27T10:29:17.576" v="555"/>
        <pc:sldMkLst>
          <pc:docMk/>
          <pc:sldMk cId="223266634" sldId="307"/>
        </pc:sldMkLst>
        <pc:spChg chg="del mod">
          <ac:chgData name="Usuario invitado" userId="" providerId="Windows Live" clId="Web-{51250E1F-4E43-49B5-BB63-030707D1A681}" dt="2020-07-27T10:15:10.726" v="376"/>
          <ac:spMkLst>
            <pc:docMk/>
            <pc:sldMk cId="223266634" sldId="307"/>
            <ac:spMk id="8" creationId="{00000000-0000-0000-0000-000000000000}"/>
          </ac:spMkLst>
        </pc:spChg>
        <pc:spChg chg="mod">
          <ac:chgData name="Usuario invitado" userId="" providerId="Windows Live" clId="Web-{51250E1F-4E43-49B5-BB63-030707D1A681}" dt="2020-07-27T10:15:24.508" v="379" actId="20577"/>
          <ac:spMkLst>
            <pc:docMk/>
            <pc:sldMk cId="223266634" sldId="307"/>
            <ac:spMk id="9" creationId="{00000000-0000-0000-0000-000000000000}"/>
          </ac:spMkLst>
        </pc:spChg>
      </pc:sldChg>
      <pc:sldChg chg="modSp">
        <pc:chgData name="Usuario invitado" userId="" providerId="Windows Live" clId="Web-{51250E1F-4E43-49B5-BB63-030707D1A681}" dt="2020-07-27T10:29:09.904" v="554" actId="1076"/>
        <pc:sldMkLst>
          <pc:docMk/>
          <pc:sldMk cId="4208459546" sldId="308"/>
        </pc:sldMkLst>
        <pc:spChg chg="mod">
          <ac:chgData name="Usuario invitado" userId="" providerId="Windows Live" clId="Web-{51250E1F-4E43-49B5-BB63-030707D1A681}" dt="2020-07-27T10:26:29.929" v="476" actId="1076"/>
          <ac:spMkLst>
            <pc:docMk/>
            <pc:sldMk cId="4208459546" sldId="308"/>
            <ac:spMk id="8" creationId="{00000000-0000-0000-0000-000000000000}"/>
          </ac:spMkLst>
        </pc:spChg>
        <pc:spChg chg="mod">
          <ac:chgData name="Usuario invitado" userId="" providerId="Windows Live" clId="Web-{51250E1F-4E43-49B5-BB63-030707D1A681}" dt="2020-07-27T10:29:09.904" v="554" actId="1076"/>
          <ac:spMkLst>
            <pc:docMk/>
            <pc:sldMk cId="4208459546" sldId="308"/>
            <ac:spMk id="9" creationId="{00000000-0000-0000-0000-000000000000}"/>
          </ac:spMkLst>
        </pc:spChg>
        <pc:picChg chg="mod">
          <ac:chgData name="Usuario invitado" userId="" providerId="Windows Live" clId="Web-{51250E1F-4E43-49B5-BB63-030707D1A681}" dt="2020-07-27T10:29:04.264" v="553" actId="1076"/>
          <ac:picMkLst>
            <pc:docMk/>
            <pc:sldMk cId="4208459546" sldId="308"/>
            <ac:picMk id="5" creationId="{00000000-0000-0000-0000-000000000000}"/>
          </ac:picMkLst>
        </pc:picChg>
      </pc:sldChg>
      <pc:sldChg chg="addSp delSp modSp new del">
        <pc:chgData name="Usuario invitado" userId="" providerId="Windows Live" clId="Web-{51250E1F-4E43-49B5-BB63-030707D1A681}" dt="2020-07-27T10:30:15.139" v="568"/>
        <pc:sldMkLst>
          <pc:docMk/>
          <pc:sldMk cId="1710619541" sldId="315"/>
        </pc:sldMkLst>
        <pc:spChg chg="mod">
          <ac:chgData name="Usuario invitado" userId="" providerId="Windows Live" clId="Web-{51250E1F-4E43-49B5-BB63-030707D1A681}" dt="2020-07-27T10:30:12.092" v="567" actId="20577"/>
          <ac:spMkLst>
            <pc:docMk/>
            <pc:sldMk cId="1710619541" sldId="315"/>
            <ac:spMk id="2" creationId="{B8F34BEE-4B03-46F8-95CC-719BB05C2188}"/>
          </ac:spMkLst>
        </pc:spChg>
        <pc:picChg chg="add del">
          <ac:chgData name="Usuario invitado" userId="" providerId="Windows Live" clId="Web-{51250E1F-4E43-49B5-BB63-030707D1A681}" dt="2020-07-27T10:30:07.076" v="564"/>
          <ac:picMkLst>
            <pc:docMk/>
            <pc:sldMk cId="1710619541" sldId="315"/>
            <ac:picMk id="5" creationId="{09008BED-9370-4745-AFA6-5764B06FB8AC}"/>
          </ac:picMkLst>
        </pc:picChg>
      </pc:sldChg>
      <pc:sldChg chg="modSp add replId">
        <pc:chgData name="Usuario invitado" userId="" providerId="Windows Live" clId="Web-{51250E1F-4E43-49B5-BB63-030707D1A681}" dt="2020-07-27T10:33:43.139" v="636" actId="20577"/>
        <pc:sldMkLst>
          <pc:docMk/>
          <pc:sldMk cId="2330725780" sldId="315"/>
        </pc:sldMkLst>
        <pc:spChg chg="mod">
          <ac:chgData name="Usuario invitado" userId="" providerId="Windows Live" clId="Web-{51250E1F-4E43-49B5-BB63-030707D1A681}" dt="2020-07-27T10:30:38.295" v="578" actId="20577"/>
          <ac:spMkLst>
            <pc:docMk/>
            <pc:sldMk cId="2330725780" sldId="315"/>
            <ac:spMk id="8" creationId="{00000000-0000-0000-0000-000000000000}"/>
          </ac:spMkLst>
        </pc:spChg>
        <pc:spChg chg="mod">
          <ac:chgData name="Usuario invitado" userId="" providerId="Windows Live" clId="Web-{51250E1F-4E43-49B5-BB63-030707D1A681}" dt="2020-07-27T10:33:43.139" v="636" actId="20577"/>
          <ac:spMkLst>
            <pc:docMk/>
            <pc:sldMk cId="2330725780" sldId="315"/>
            <ac:spMk id="9" creationId="{00000000-0000-0000-0000-000000000000}"/>
          </ac:spMkLst>
        </pc:spChg>
        <pc:picChg chg="mod">
          <ac:chgData name="Usuario invitado" userId="" providerId="Windows Live" clId="Web-{51250E1F-4E43-49B5-BB63-030707D1A681}" dt="2020-07-27T10:30:33.748" v="577" actId="1076"/>
          <ac:picMkLst>
            <pc:docMk/>
            <pc:sldMk cId="2330725780" sldId="315"/>
            <ac:picMk id="5" creationId="{00000000-0000-0000-0000-000000000000}"/>
          </ac:picMkLst>
        </pc:picChg>
      </pc:sldChg>
      <pc:sldChg chg="addSp modSp add replId">
        <pc:chgData name="Usuario invitado" userId="" providerId="Windows Live" clId="Web-{51250E1F-4E43-49B5-BB63-030707D1A681}" dt="2020-07-27T10:37:59.968" v="707" actId="1076"/>
        <pc:sldMkLst>
          <pc:docMk/>
          <pc:sldMk cId="1790051489" sldId="316"/>
        </pc:sldMkLst>
        <pc:spChg chg="add mod">
          <ac:chgData name="Usuario invitado" userId="" providerId="Windows Live" clId="Web-{51250E1F-4E43-49B5-BB63-030707D1A681}" dt="2020-07-27T10:37:50.281" v="706" actId="1076"/>
          <ac:spMkLst>
            <pc:docMk/>
            <pc:sldMk cId="1790051489" sldId="316"/>
            <ac:spMk id="2" creationId="{4CBFC9D5-4F8C-48A2-BFD9-288EE77A2D59}"/>
          </ac:spMkLst>
        </pc:spChg>
        <pc:spChg chg="mod">
          <ac:chgData name="Usuario invitado" userId="" providerId="Windows Live" clId="Web-{51250E1F-4E43-49B5-BB63-030707D1A681}" dt="2020-07-27T10:37:59.968" v="707" actId="1076"/>
          <ac:spMkLst>
            <pc:docMk/>
            <pc:sldMk cId="1790051489" sldId="316"/>
            <ac:spMk id="8" creationId="{00000000-0000-0000-0000-000000000000}"/>
          </ac:spMkLst>
        </pc:spChg>
        <pc:spChg chg="mod">
          <ac:chgData name="Usuario invitado" userId="" providerId="Windows Live" clId="Web-{51250E1F-4E43-49B5-BB63-030707D1A681}" dt="2020-07-27T10:37:44.875" v="705" actId="1076"/>
          <ac:spMkLst>
            <pc:docMk/>
            <pc:sldMk cId="1790051489" sldId="316"/>
            <ac:spMk id="9" creationId="{00000000-0000-0000-0000-000000000000}"/>
          </ac:spMkLst>
        </pc:spChg>
        <pc:picChg chg="mod">
          <ac:chgData name="Usuario invitado" userId="" providerId="Windows Live" clId="Web-{51250E1F-4E43-49B5-BB63-030707D1A681}" dt="2020-07-27T10:37:35.125" v="702" actId="1076"/>
          <ac:picMkLst>
            <pc:docMk/>
            <pc:sldMk cId="1790051489" sldId="316"/>
            <ac:picMk id="5" creationId="{00000000-0000-0000-0000-000000000000}"/>
          </ac:picMkLst>
        </pc:picChg>
      </pc:sldChg>
      <pc:sldChg chg="addSp delSp modSp add replId">
        <pc:chgData name="Usuario invitado" userId="" providerId="Windows Live" clId="Web-{51250E1F-4E43-49B5-BB63-030707D1A681}" dt="2020-07-27T10:40:28.890" v="730"/>
        <pc:sldMkLst>
          <pc:docMk/>
          <pc:sldMk cId="3283348146" sldId="317"/>
        </pc:sldMkLst>
        <pc:spChg chg="mod">
          <ac:chgData name="Usuario invitado" userId="" providerId="Windows Live" clId="Web-{51250E1F-4E43-49B5-BB63-030707D1A681}" dt="2020-07-27T10:39:06.953" v="713" actId="20577"/>
          <ac:spMkLst>
            <pc:docMk/>
            <pc:sldMk cId="3283348146" sldId="317"/>
            <ac:spMk id="8" creationId="{00000000-0000-0000-0000-000000000000}"/>
          </ac:spMkLst>
        </pc:spChg>
        <pc:spChg chg="del mod">
          <ac:chgData name="Usuario invitado" userId="" providerId="Windows Live" clId="Web-{51250E1F-4E43-49B5-BB63-030707D1A681}" dt="2020-07-27T10:39:11.250" v="716"/>
          <ac:spMkLst>
            <pc:docMk/>
            <pc:sldMk cId="3283348146" sldId="317"/>
            <ac:spMk id="9" creationId="{00000000-0000-0000-0000-000000000000}"/>
          </ac:spMkLst>
        </pc:spChg>
        <pc:graphicFrameChg chg="add mod">
          <ac:chgData name="Usuario invitado" userId="" providerId="Windows Live" clId="Web-{51250E1F-4E43-49B5-BB63-030707D1A681}" dt="2020-07-27T10:40:13.328" v="727" actId="1076"/>
          <ac:graphicFrameMkLst>
            <pc:docMk/>
            <pc:sldMk cId="3283348146" sldId="317"/>
            <ac:graphicFrameMk id="3" creationId="{EB78E131-F522-484E-A237-51EED1F2B74F}"/>
          </ac:graphicFrameMkLst>
        </pc:graphicFrameChg>
        <pc:graphicFrameChg chg="add mod">
          <ac:chgData name="Usuario invitado" userId="" providerId="Windows Live" clId="Web-{51250E1F-4E43-49B5-BB63-030707D1A681}" dt="2020-07-27T10:40:06.062" v="726" actId="1076"/>
          <ac:graphicFrameMkLst>
            <pc:docMk/>
            <pc:sldMk cId="3283348146" sldId="317"/>
            <ac:graphicFrameMk id="10" creationId="{6F6D18A1-3678-4331-83D6-7560F7BB7E0E}"/>
          </ac:graphicFrameMkLst>
        </pc:graphicFrameChg>
        <pc:graphicFrameChg chg="add mod modGraphic">
          <ac:chgData name="Usuario invitado" userId="" providerId="Windows Live" clId="Web-{51250E1F-4E43-49B5-BB63-030707D1A681}" dt="2020-07-27T10:40:28.890" v="730"/>
          <ac:graphicFrameMkLst>
            <pc:docMk/>
            <pc:sldMk cId="3283348146" sldId="317"/>
            <ac:graphicFrameMk id="12" creationId="{30EDF7E7-A723-4672-B4DB-511A0AEE4411}"/>
          </ac:graphicFrameMkLst>
        </pc:graphicFrameChg>
      </pc:sldChg>
      <pc:sldChg chg="addSp delSp modSp add replId">
        <pc:chgData name="Usuario invitado" userId="" providerId="Windows Live" clId="Web-{51250E1F-4E43-49B5-BB63-030707D1A681}" dt="2020-07-27T10:46:52.645" v="801"/>
        <pc:sldMkLst>
          <pc:docMk/>
          <pc:sldMk cId="1289708395" sldId="318"/>
        </pc:sldMkLst>
        <pc:spChg chg="mod">
          <ac:chgData name="Usuario invitado" userId="" providerId="Windows Live" clId="Web-{51250E1F-4E43-49B5-BB63-030707D1A681}" dt="2020-07-27T10:41:34.203" v="750" actId="20577"/>
          <ac:spMkLst>
            <pc:docMk/>
            <pc:sldMk cId="1289708395" sldId="318"/>
            <ac:spMk id="8" creationId="{00000000-0000-0000-0000-000000000000}"/>
          </ac:spMkLst>
        </pc:spChg>
        <pc:spChg chg="del">
          <ac:chgData name="Usuario invitado" userId="" providerId="Windows Live" clId="Web-{51250E1F-4E43-49B5-BB63-030707D1A681}" dt="2020-07-27T10:41:38.890" v="753"/>
          <ac:spMkLst>
            <pc:docMk/>
            <pc:sldMk cId="1289708395" sldId="318"/>
            <ac:spMk id="9" creationId="{00000000-0000-0000-0000-000000000000}"/>
          </ac:spMkLst>
        </pc:spChg>
        <pc:spChg chg="add mod">
          <ac:chgData name="Usuario invitado" userId="" providerId="Windows Live" clId="Web-{51250E1F-4E43-49B5-BB63-030707D1A681}" dt="2020-07-27T10:45:06.687" v="779" actId="20577"/>
          <ac:spMkLst>
            <pc:docMk/>
            <pc:sldMk cId="1289708395" sldId="318"/>
            <ac:spMk id="13" creationId="{150EF089-8466-4F8B-9881-9DD0F44A0EE1}"/>
          </ac:spMkLst>
        </pc:spChg>
        <pc:graphicFrameChg chg="add del mod modGraphic">
          <ac:chgData name="Usuario invitado" userId="" providerId="Windows Live" clId="Web-{51250E1F-4E43-49B5-BB63-030707D1A681}" dt="2020-07-27T10:42:06.703" v="757"/>
          <ac:graphicFrameMkLst>
            <pc:docMk/>
            <pc:sldMk cId="1289708395" sldId="318"/>
            <ac:graphicFrameMk id="3" creationId="{A1096668-3754-48A5-AE52-BD637F4EFCF0}"/>
          </ac:graphicFrameMkLst>
        </pc:graphicFrameChg>
        <pc:graphicFrameChg chg="add mod modGraphic">
          <ac:chgData name="Usuario invitado" userId="" providerId="Windows Live" clId="Web-{51250E1F-4E43-49B5-BB63-030707D1A681}" dt="2020-07-27T10:43:47.390" v="771"/>
          <ac:graphicFrameMkLst>
            <pc:docMk/>
            <pc:sldMk cId="1289708395" sldId="318"/>
            <ac:graphicFrameMk id="11" creationId="{D31B16D7-6EF4-4390-8F9E-C07CAE726092}"/>
          </ac:graphicFrameMkLst>
        </pc:graphicFrameChg>
        <pc:graphicFrameChg chg="add mod modGraphic">
          <ac:chgData name="Usuario invitado" userId="" providerId="Windows Live" clId="Web-{51250E1F-4E43-49B5-BB63-030707D1A681}" dt="2020-07-27T10:46:52.645" v="801"/>
          <ac:graphicFrameMkLst>
            <pc:docMk/>
            <pc:sldMk cId="1289708395" sldId="318"/>
            <ac:graphicFrameMk id="15" creationId="{2D3283BE-D9F0-46C1-B5A3-C675DD61DE7D}"/>
          </ac:graphicFrameMkLst>
        </pc:graphicFrameChg>
        <pc:picChg chg="add del mod">
          <ac:chgData name="Usuario invitado" userId="" providerId="Windows Live" clId="Web-{51250E1F-4E43-49B5-BB63-030707D1A681}" dt="2020-07-27T10:42:34.499" v="764"/>
          <ac:picMkLst>
            <pc:docMk/>
            <pc:sldMk cId="1289708395" sldId="318"/>
            <ac:picMk id="4" creationId="{027E55F0-DE7A-4045-BC3B-BE9E3283D623}"/>
          </ac:picMkLst>
        </pc:picChg>
        <pc:picChg chg="mod">
          <ac:chgData name="Usuario invitado" userId="" providerId="Windows Live" clId="Web-{51250E1F-4E43-49B5-BB63-030707D1A681}" dt="2020-07-27T10:42:21.203" v="761" actId="1076"/>
          <ac:picMkLst>
            <pc:docMk/>
            <pc:sldMk cId="1289708395" sldId="318"/>
            <ac:picMk id="5" creationId="{00000000-0000-0000-0000-000000000000}"/>
          </ac:picMkLst>
        </pc:picChg>
      </pc:sldChg>
      <pc:sldChg chg="add del replId">
        <pc:chgData name="Usuario invitado" userId="" providerId="Windows Live" clId="Web-{51250E1F-4E43-49B5-BB63-030707D1A681}" dt="2020-07-27T10:49:41.727" v="802"/>
        <pc:sldMkLst>
          <pc:docMk/>
          <pc:sldMk cId="687201214" sldId="319"/>
        </pc:sldMkLst>
      </pc:sldChg>
    </pc:docChg>
  </pc:docChgLst>
  <pc:docChgLst>
    <pc:chgData name="Usuario invitado" providerId="Windows Live" clId="Web-{2B0A894D-7A4C-4CB2-8C83-3F29E97F5B6A}"/>
    <pc:docChg chg="addSld delSld modSld sldOrd">
      <pc:chgData name="Usuario invitado" userId="" providerId="Windows Live" clId="Web-{2B0A894D-7A4C-4CB2-8C83-3F29E97F5B6A}" dt="2020-07-27T20:15:43.020" v="554" actId="20577"/>
      <pc:docMkLst>
        <pc:docMk/>
      </pc:docMkLst>
      <pc:sldChg chg="addSp delSp modSp">
        <pc:chgData name="Usuario invitado" userId="" providerId="Windows Live" clId="Web-{2B0A894D-7A4C-4CB2-8C83-3F29E97F5B6A}" dt="2020-07-27T18:44:28.790" v="313" actId="1076"/>
        <pc:sldMkLst>
          <pc:docMk/>
          <pc:sldMk cId="3936481192" sldId="330"/>
        </pc:sldMkLst>
        <pc:spChg chg="del">
          <ac:chgData name="Usuario invitado" userId="" providerId="Windows Live" clId="Web-{2B0A894D-7A4C-4CB2-8C83-3F29E97F5B6A}" dt="2020-07-27T18:43:37.708" v="298"/>
          <ac:spMkLst>
            <pc:docMk/>
            <pc:sldMk cId="3936481192" sldId="330"/>
            <ac:spMk id="3" creationId="{28B11B9A-D046-45EA-9D16-9F40D7583DD7}"/>
          </ac:spMkLst>
        </pc:spChg>
        <pc:picChg chg="add mod ord">
          <ac:chgData name="Usuario invitado" userId="" providerId="Windows Live" clId="Web-{2B0A894D-7A4C-4CB2-8C83-3F29E97F5B6A}" dt="2020-07-27T18:44:28.790" v="313" actId="1076"/>
          <ac:picMkLst>
            <pc:docMk/>
            <pc:sldMk cId="3936481192" sldId="330"/>
            <ac:picMk id="4" creationId="{761DE52E-8FEB-4265-8C54-478CD4D66B6F}"/>
          </ac:picMkLst>
        </pc:picChg>
        <pc:picChg chg="add mod">
          <ac:chgData name="Usuario invitado" userId="" providerId="Windows Live" clId="Web-{2B0A894D-7A4C-4CB2-8C83-3F29E97F5B6A}" dt="2020-07-27T18:44:26.712" v="312" actId="1076"/>
          <ac:picMkLst>
            <pc:docMk/>
            <pc:sldMk cId="3936481192" sldId="330"/>
            <ac:picMk id="5" creationId="{DCFC0199-91C7-496F-B62A-A022418E4266}"/>
          </ac:picMkLst>
        </pc:picChg>
      </pc:sldChg>
      <pc:sldChg chg="addSp delSp modSp new ord">
        <pc:chgData name="Usuario invitado" userId="" providerId="Windows Live" clId="Web-{2B0A894D-7A4C-4CB2-8C83-3F29E97F5B6A}" dt="2020-07-27T20:10:17.636" v="528"/>
        <pc:sldMkLst>
          <pc:docMk/>
          <pc:sldMk cId="1776066772" sldId="336"/>
        </pc:sldMkLst>
        <pc:spChg chg="add mod">
          <ac:chgData name="Usuario invitado" userId="" providerId="Windows Live" clId="Web-{2B0A894D-7A4C-4CB2-8C83-3F29E97F5B6A}" dt="2020-07-27T17:05:11.394" v="42" actId="20577"/>
          <ac:spMkLst>
            <pc:docMk/>
            <pc:sldMk cId="1776066772" sldId="336"/>
            <ac:spMk id="7" creationId="{C5E9138C-65EE-45F9-9E18-88DD137EA58B}"/>
          </ac:spMkLst>
        </pc:spChg>
        <pc:spChg chg="add del mod">
          <ac:chgData name="Usuario invitado" userId="" providerId="Windows Live" clId="Web-{2B0A894D-7A4C-4CB2-8C83-3F29E97F5B6A}" dt="2020-07-27T17:16:14.979" v="85"/>
          <ac:spMkLst>
            <pc:docMk/>
            <pc:sldMk cId="1776066772" sldId="336"/>
            <ac:spMk id="8" creationId="{53B3CC6F-FA84-43FD-B293-7F80F40AC9AA}"/>
          </ac:spMkLst>
        </pc:spChg>
        <pc:spChg chg="add mod">
          <ac:chgData name="Usuario invitado" userId="" providerId="Windows Live" clId="Web-{2B0A894D-7A4C-4CB2-8C83-3F29E97F5B6A}" dt="2020-07-27T17:23:40.640" v="121" actId="1076"/>
          <ac:spMkLst>
            <pc:docMk/>
            <pc:sldMk cId="1776066772" sldId="336"/>
            <ac:spMk id="9" creationId="{276CEDC4-1B1D-4E21-8D35-7C684F8E40FA}"/>
          </ac:spMkLst>
        </pc:spChg>
        <pc:spChg chg="add mod">
          <ac:chgData name="Usuario invitado" userId="" providerId="Windows Live" clId="Web-{2B0A894D-7A4C-4CB2-8C83-3F29E97F5B6A}" dt="2020-07-27T17:20:58.326" v="109" actId="1076"/>
          <ac:spMkLst>
            <pc:docMk/>
            <pc:sldMk cId="1776066772" sldId="336"/>
            <ac:spMk id="168" creationId="{310E9DFB-A97D-412D-99C6-6B1F45BB6E22}"/>
          </ac:spMkLst>
        </pc:spChg>
        <pc:spChg chg="add mod">
          <ac:chgData name="Usuario invitado" userId="" providerId="Windows Live" clId="Web-{2B0A894D-7A4C-4CB2-8C83-3F29E97F5B6A}" dt="2020-07-27T17:23:53.828" v="133" actId="20577"/>
          <ac:spMkLst>
            <pc:docMk/>
            <pc:sldMk cId="1776066772" sldId="336"/>
            <ac:spMk id="514" creationId="{B40F4430-69D7-4454-A022-DA93BBCAA695}"/>
          </ac:spMkLst>
        </pc:spChg>
        <pc:graphicFrameChg chg="add del mod modGraphic">
          <ac:chgData name="Usuario invitado" userId="" providerId="Windows Live" clId="Web-{2B0A894D-7A4C-4CB2-8C83-3F29E97F5B6A}" dt="2020-07-27T17:12:00.835" v="46"/>
          <ac:graphicFrameMkLst>
            <pc:docMk/>
            <pc:sldMk cId="1776066772" sldId="336"/>
            <ac:graphicFrameMk id="10" creationId="{04BACF9F-7E7B-407A-8A28-3E3877D9ECBA}"/>
          </ac:graphicFrameMkLst>
        </pc:graphicFrameChg>
        <pc:graphicFrameChg chg="add mod modGraphic">
          <ac:chgData name="Usuario invitado" userId="" providerId="Windows Live" clId="Web-{2B0A894D-7A4C-4CB2-8C83-3F29E97F5B6A}" dt="2020-07-27T20:10:17.636" v="528"/>
          <ac:graphicFrameMkLst>
            <pc:docMk/>
            <pc:sldMk cId="1776066772" sldId="336"/>
            <ac:graphicFrameMk id="18" creationId="{D46BBA91-0198-4FD2-9FDA-7A4B03CA3FFC}"/>
          </ac:graphicFrameMkLst>
        </pc:graphicFrameChg>
        <pc:picChg chg="add mod">
          <ac:chgData name="Usuario invitado" userId="" providerId="Windows Live" clId="Web-{2B0A894D-7A4C-4CB2-8C83-3F29E97F5B6A}" dt="2020-07-27T17:03:09.095" v="7" actId="1076"/>
          <ac:picMkLst>
            <pc:docMk/>
            <pc:sldMk cId="1776066772" sldId="336"/>
            <ac:picMk id="4" creationId="{6FFF1F67-0976-46F3-9B46-3EACE0D7879B}"/>
          </ac:picMkLst>
        </pc:picChg>
        <pc:picChg chg="add">
          <ac:chgData name="Usuario invitado" userId="" providerId="Windows Live" clId="Web-{2B0A894D-7A4C-4CB2-8C83-3F29E97F5B6A}" dt="2020-07-27T17:02:44.939" v="3"/>
          <ac:picMkLst>
            <pc:docMk/>
            <pc:sldMk cId="1776066772" sldId="336"/>
            <ac:picMk id="6" creationId="{64267E4F-F76D-40D9-860F-3BA33F21C3F1}"/>
          </ac:picMkLst>
        </pc:picChg>
      </pc:sldChg>
      <pc:sldChg chg="addSp delSp modSp add ord replId">
        <pc:chgData name="Usuario invitado" userId="" providerId="Windows Live" clId="Web-{2B0A894D-7A4C-4CB2-8C83-3F29E97F5B6A}" dt="2020-07-27T20:11:03.389" v="532" actId="20577"/>
        <pc:sldMkLst>
          <pc:docMk/>
          <pc:sldMk cId="3308855168" sldId="337"/>
        </pc:sldMkLst>
        <pc:spChg chg="del">
          <ac:chgData name="Usuario invitado" userId="" providerId="Windows Live" clId="Web-{2B0A894D-7A4C-4CB2-8C83-3F29E97F5B6A}" dt="2020-07-27T17:22:30.483" v="112"/>
          <ac:spMkLst>
            <pc:docMk/>
            <pc:sldMk cId="3308855168" sldId="337"/>
            <ac:spMk id="7" creationId="{C5E9138C-65EE-45F9-9E18-88DD137EA58B}"/>
          </ac:spMkLst>
        </pc:spChg>
        <pc:spChg chg="del">
          <ac:chgData name="Usuario invitado" userId="" providerId="Windows Live" clId="Web-{2B0A894D-7A4C-4CB2-8C83-3F29E97F5B6A}" dt="2020-07-27T17:22:32.608" v="113"/>
          <ac:spMkLst>
            <pc:docMk/>
            <pc:sldMk cId="3308855168" sldId="337"/>
            <ac:spMk id="9" creationId="{276CEDC4-1B1D-4E21-8D35-7C684F8E40FA}"/>
          </ac:spMkLst>
        </pc:spChg>
        <pc:spChg chg="add mod">
          <ac:chgData name="Usuario invitado" userId="" providerId="Windows Live" clId="Web-{2B0A894D-7A4C-4CB2-8C83-3F29E97F5B6A}" dt="2020-07-27T17:24:09.922" v="137" actId="1076"/>
          <ac:spMkLst>
            <pc:docMk/>
            <pc:sldMk cId="3308855168" sldId="337"/>
            <ac:spMk id="15" creationId="{648B6A72-9BE6-4B2F-9510-9C89BAC005DB}"/>
          </ac:spMkLst>
        </pc:spChg>
        <pc:spChg chg="mod">
          <ac:chgData name="Usuario invitado" userId="" providerId="Windows Live" clId="Web-{2B0A894D-7A4C-4CB2-8C83-3F29E97F5B6A}" dt="2020-07-27T17:51:12.002" v="233" actId="1076"/>
          <ac:spMkLst>
            <pc:docMk/>
            <pc:sldMk cId="3308855168" sldId="337"/>
            <ac:spMk id="168" creationId="{310E9DFB-A97D-412D-99C6-6B1F45BB6E22}"/>
          </ac:spMkLst>
        </pc:spChg>
        <pc:graphicFrameChg chg="mod modGraphic">
          <ac:chgData name="Usuario invitado" userId="" providerId="Windows Live" clId="Web-{2B0A894D-7A4C-4CB2-8C83-3F29E97F5B6A}" dt="2020-07-27T20:11:03.389" v="532" actId="20577"/>
          <ac:graphicFrameMkLst>
            <pc:docMk/>
            <pc:sldMk cId="3308855168" sldId="337"/>
            <ac:graphicFrameMk id="18" creationId="{D46BBA91-0198-4FD2-9FDA-7A4B03CA3FFC}"/>
          </ac:graphicFrameMkLst>
        </pc:graphicFrameChg>
        <pc:picChg chg="add del mod">
          <ac:chgData name="Usuario invitado" userId="" providerId="Windows Live" clId="Web-{2B0A894D-7A4C-4CB2-8C83-3F29E97F5B6A}" dt="2020-07-27T17:48:29.969" v="211"/>
          <ac:picMkLst>
            <pc:docMk/>
            <pc:sldMk cId="3308855168" sldId="337"/>
            <ac:picMk id="251" creationId="{6A03E479-8148-4BE6-B366-4C6CC7EBD5FD}"/>
          </ac:picMkLst>
        </pc:picChg>
        <pc:picChg chg="add del mod">
          <ac:chgData name="Usuario invitado" userId="" providerId="Windows Live" clId="Web-{2B0A894D-7A4C-4CB2-8C83-3F29E97F5B6A}" dt="2020-07-27T17:48:29.438" v="210"/>
          <ac:picMkLst>
            <pc:docMk/>
            <pc:sldMk cId="3308855168" sldId="337"/>
            <ac:picMk id="252" creationId="{DDA6F19F-686F-4F91-9833-B98D99C28B49}"/>
          </ac:picMkLst>
        </pc:picChg>
        <pc:picChg chg="add mod">
          <ac:chgData name="Usuario invitado" userId="" providerId="Windows Live" clId="Web-{2B0A894D-7A4C-4CB2-8C83-3F29E97F5B6A}" dt="2020-07-27T17:51:15.580" v="234" actId="1076"/>
          <ac:picMkLst>
            <pc:docMk/>
            <pc:sldMk cId="3308855168" sldId="337"/>
            <ac:picMk id="439" creationId="{BC634ED4-6C23-4090-881E-0D5C97DDC6AB}"/>
          </ac:picMkLst>
        </pc:picChg>
      </pc:sldChg>
      <pc:sldChg chg="modSp add ord replId">
        <pc:chgData name="Usuario invitado" userId="" providerId="Windows Live" clId="Web-{2B0A894D-7A4C-4CB2-8C83-3F29E97F5B6A}" dt="2020-07-27T20:10:28.871" v="529"/>
        <pc:sldMkLst>
          <pc:docMk/>
          <pc:sldMk cId="4073278389" sldId="338"/>
        </pc:sldMkLst>
        <pc:graphicFrameChg chg="modGraphic">
          <ac:chgData name="Usuario invitado" userId="" providerId="Windows Live" clId="Web-{2B0A894D-7A4C-4CB2-8C83-3F29E97F5B6A}" dt="2020-07-27T20:10:28.871" v="529"/>
          <ac:graphicFrameMkLst>
            <pc:docMk/>
            <pc:sldMk cId="4073278389" sldId="338"/>
            <ac:graphicFrameMk id="18" creationId="{D46BBA91-0198-4FD2-9FDA-7A4B03CA3FFC}"/>
          </ac:graphicFrameMkLst>
        </pc:graphicFrameChg>
      </pc:sldChg>
      <pc:sldChg chg="addSp delSp modSp add ord replId">
        <pc:chgData name="Usuario invitado" userId="" providerId="Windows Live" clId="Web-{2B0A894D-7A4C-4CB2-8C83-3F29E97F5B6A}" dt="2020-07-27T20:11:31.329" v="533"/>
        <pc:sldMkLst>
          <pc:docMk/>
          <pc:sldMk cId="705921310" sldId="339"/>
        </pc:sldMkLst>
        <pc:spChg chg="mod">
          <ac:chgData name="Usuario invitado" userId="" providerId="Windows Live" clId="Web-{2B0A894D-7A4C-4CB2-8C83-3F29E97F5B6A}" dt="2020-07-27T19:05:54.660" v="467" actId="20577"/>
          <ac:spMkLst>
            <pc:docMk/>
            <pc:sldMk cId="705921310" sldId="339"/>
            <ac:spMk id="15" creationId="{648B6A72-9BE6-4B2F-9510-9C89BAC005DB}"/>
          </ac:spMkLst>
        </pc:spChg>
        <pc:spChg chg="mod">
          <ac:chgData name="Usuario invitado" userId="" providerId="Windows Live" clId="Web-{2B0A894D-7A4C-4CB2-8C83-3F29E97F5B6A}" dt="2020-07-27T18:07:48.044" v="279" actId="1076"/>
          <ac:spMkLst>
            <pc:docMk/>
            <pc:sldMk cId="705921310" sldId="339"/>
            <ac:spMk id="168" creationId="{310E9DFB-A97D-412D-99C6-6B1F45BB6E22}"/>
          </ac:spMkLst>
        </pc:spChg>
        <pc:graphicFrameChg chg="mod modGraphic">
          <ac:chgData name="Usuario invitado" userId="" providerId="Windows Live" clId="Web-{2B0A894D-7A4C-4CB2-8C83-3F29E97F5B6A}" dt="2020-07-27T20:11:31.329" v="533"/>
          <ac:graphicFrameMkLst>
            <pc:docMk/>
            <pc:sldMk cId="705921310" sldId="339"/>
            <ac:graphicFrameMk id="18" creationId="{D46BBA91-0198-4FD2-9FDA-7A4B03CA3FFC}"/>
          </ac:graphicFrameMkLst>
        </pc:graphicFrameChg>
        <pc:picChg chg="del">
          <ac:chgData name="Usuario invitado" userId="" providerId="Windows Live" clId="Web-{2B0A894D-7A4C-4CB2-8C83-3F29E97F5B6A}" dt="2020-07-27T18:04:58.151" v="252"/>
          <ac:picMkLst>
            <pc:docMk/>
            <pc:sldMk cId="705921310" sldId="339"/>
            <ac:picMk id="439" creationId="{BC634ED4-6C23-4090-881E-0D5C97DDC6AB}"/>
          </ac:picMkLst>
        </pc:picChg>
        <pc:picChg chg="add mod">
          <ac:chgData name="Usuario invitado" userId="" providerId="Windows Live" clId="Web-{2B0A894D-7A4C-4CB2-8C83-3F29E97F5B6A}" dt="2020-07-27T18:07:39.622" v="276" actId="1076"/>
          <ac:picMkLst>
            <pc:docMk/>
            <pc:sldMk cId="705921310" sldId="339"/>
            <ac:picMk id="457" creationId="{51AF4BA7-6770-42F5-ADDA-B97841C5B824}"/>
          </ac:picMkLst>
        </pc:picChg>
      </pc:sldChg>
      <pc:sldChg chg="addSp delSp modSp add replId">
        <pc:chgData name="Usuario invitado" userId="" providerId="Windows Live" clId="Web-{2B0A894D-7A4C-4CB2-8C83-3F29E97F5B6A}" dt="2020-07-27T20:11:45.643" v="534"/>
        <pc:sldMkLst>
          <pc:docMk/>
          <pc:sldMk cId="3491548970" sldId="340"/>
        </pc:sldMkLst>
        <pc:spChg chg="mod">
          <ac:chgData name="Usuario invitado" userId="" providerId="Windows Live" clId="Web-{2B0A894D-7A4C-4CB2-8C83-3F29E97F5B6A}" dt="2020-07-27T18:47:42.431" v="335" actId="1076"/>
          <ac:spMkLst>
            <pc:docMk/>
            <pc:sldMk cId="3491548970" sldId="340"/>
            <ac:spMk id="168" creationId="{310E9DFB-A97D-412D-99C6-6B1F45BB6E22}"/>
          </ac:spMkLst>
        </pc:spChg>
        <pc:graphicFrameChg chg="mod modGraphic">
          <ac:chgData name="Usuario invitado" userId="" providerId="Windows Live" clId="Web-{2B0A894D-7A4C-4CB2-8C83-3F29E97F5B6A}" dt="2020-07-27T20:11:45.643" v="534"/>
          <ac:graphicFrameMkLst>
            <pc:docMk/>
            <pc:sldMk cId="3491548970" sldId="340"/>
            <ac:graphicFrameMk id="18" creationId="{D46BBA91-0198-4FD2-9FDA-7A4B03CA3FFC}"/>
          </ac:graphicFrameMkLst>
        </pc:graphicFrameChg>
        <pc:picChg chg="del">
          <ac:chgData name="Usuario invitado" userId="" providerId="Windows Live" clId="Web-{2B0A894D-7A4C-4CB2-8C83-3F29E97F5B6A}" dt="2020-07-27T18:47:44.369" v="336"/>
          <ac:picMkLst>
            <pc:docMk/>
            <pc:sldMk cId="3491548970" sldId="340"/>
            <ac:picMk id="457" creationId="{51AF4BA7-6770-42F5-ADDA-B97841C5B824}"/>
          </ac:picMkLst>
        </pc:picChg>
        <pc:picChg chg="add mod">
          <ac:chgData name="Usuario invitado" userId="" providerId="Windows Live" clId="Web-{2B0A894D-7A4C-4CB2-8C83-3F29E97F5B6A}" dt="2020-07-27T18:50:01.489" v="352" actId="1076"/>
          <ac:picMkLst>
            <pc:docMk/>
            <pc:sldMk cId="3491548970" sldId="340"/>
            <ac:picMk id="566" creationId="{E1CC0576-CBC7-4F81-8F48-4E946F6866DC}"/>
          </ac:picMkLst>
        </pc:picChg>
      </pc:sldChg>
      <pc:sldChg chg="addSp delSp modSp add replId">
        <pc:chgData name="Usuario invitado" userId="" providerId="Windows Live" clId="Web-{2B0A894D-7A4C-4CB2-8C83-3F29E97F5B6A}" dt="2020-07-27T20:12:10.332" v="537" actId="14100"/>
        <pc:sldMkLst>
          <pc:docMk/>
          <pc:sldMk cId="1335081058" sldId="341"/>
        </pc:sldMkLst>
        <pc:spChg chg="mod">
          <ac:chgData name="Usuario invitado" userId="" providerId="Windows Live" clId="Web-{2B0A894D-7A4C-4CB2-8C83-3F29E97F5B6A}" dt="2020-07-27T19:03:59.510" v="440" actId="20577"/>
          <ac:spMkLst>
            <pc:docMk/>
            <pc:sldMk cId="1335081058" sldId="341"/>
            <ac:spMk id="9" creationId="{276CEDC4-1B1D-4E21-8D35-7C684F8E40FA}"/>
          </ac:spMkLst>
        </pc:spChg>
        <pc:spChg chg="del">
          <ac:chgData name="Usuario invitado" userId="" providerId="Windows Live" clId="Web-{2B0A894D-7A4C-4CB2-8C83-3F29E97F5B6A}" dt="2020-07-27T18:54:40.308" v="371"/>
          <ac:spMkLst>
            <pc:docMk/>
            <pc:sldMk cId="1335081058" sldId="341"/>
            <ac:spMk id="168" creationId="{310E9DFB-A97D-412D-99C6-6B1F45BB6E22}"/>
          </ac:spMkLst>
        </pc:spChg>
        <pc:spChg chg="mod">
          <ac:chgData name="Usuario invitado" userId="" providerId="Windows Live" clId="Web-{2B0A894D-7A4C-4CB2-8C83-3F29E97F5B6A}" dt="2020-07-27T18:56:55.007" v="382" actId="1076"/>
          <ac:spMkLst>
            <pc:docMk/>
            <pc:sldMk cId="1335081058" sldId="341"/>
            <ac:spMk id="514" creationId="{B40F4430-69D7-4454-A022-DA93BBCAA695}"/>
          </ac:spMkLst>
        </pc:spChg>
        <pc:spChg chg="add mod">
          <ac:chgData name="Usuario invitado" userId="" providerId="Windows Live" clId="Web-{2B0A894D-7A4C-4CB2-8C83-3F29E97F5B6A}" dt="2020-07-27T19:05:14.500" v="455" actId="1076"/>
          <ac:spMkLst>
            <pc:docMk/>
            <pc:sldMk cId="1335081058" sldId="341"/>
            <ac:spMk id="760" creationId="{8D5996B3-5D63-44AD-ABF0-EC8583F0AD76}"/>
          </ac:spMkLst>
        </pc:spChg>
        <pc:graphicFrameChg chg="del">
          <ac:chgData name="Usuario invitado" userId="" providerId="Windows Live" clId="Web-{2B0A894D-7A4C-4CB2-8C83-3F29E97F5B6A}" dt="2020-07-27T18:54:36.386" v="370"/>
          <ac:graphicFrameMkLst>
            <pc:docMk/>
            <pc:sldMk cId="1335081058" sldId="341"/>
            <ac:graphicFrameMk id="18" creationId="{D46BBA91-0198-4FD2-9FDA-7A4B03CA3FFC}"/>
          </ac:graphicFrameMkLst>
        </pc:graphicFrameChg>
        <pc:graphicFrameChg chg="add del mod modGraphic">
          <ac:chgData name="Usuario invitado" userId="" providerId="Windows Live" clId="Web-{2B0A894D-7A4C-4CB2-8C83-3F29E97F5B6A}" dt="2020-07-27T18:55:44.907" v="377"/>
          <ac:graphicFrameMkLst>
            <pc:docMk/>
            <pc:sldMk cId="1335081058" sldId="341"/>
            <ac:graphicFrameMk id="32" creationId="{EB9E392D-67A8-4B4B-BCD5-86FE4D1748E1}"/>
          </ac:graphicFrameMkLst>
        </pc:graphicFrameChg>
        <pc:graphicFrameChg chg="add mod modGraphic">
          <ac:chgData name="Usuario invitado" userId="" providerId="Windows Live" clId="Web-{2B0A894D-7A4C-4CB2-8C83-3F29E97F5B6A}" dt="2020-07-27T20:12:10.332" v="537" actId="14100"/>
          <ac:graphicFrameMkLst>
            <pc:docMk/>
            <pc:sldMk cId="1335081058" sldId="341"/>
            <ac:graphicFrameMk id="560" creationId="{835E03A8-9003-40AE-92E2-D794AAF2E511}"/>
          </ac:graphicFrameMkLst>
        </pc:graphicFrameChg>
        <pc:picChg chg="add mod">
          <ac:chgData name="Usuario invitado" userId="" providerId="Windows Live" clId="Web-{2B0A894D-7A4C-4CB2-8C83-3F29E97F5B6A}" dt="2020-07-27T19:04:06.542" v="444" actId="1076"/>
          <ac:picMkLst>
            <pc:docMk/>
            <pc:sldMk cId="1335081058" sldId="341"/>
            <ac:picMk id="734" creationId="{A9F385CE-8E2C-4BF5-BC47-AC7D27EEF43F}"/>
          </ac:picMkLst>
        </pc:picChg>
      </pc:sldChg>
      <pc:sldChg chg="add del replId">
        <pc:chgData name="Usuario invitado" userId="" providerId="Windows Live" clId="Web-{2B0A894D-7A4C-4CB2-8C83-3F29E97F5B6A}" dt="2020-07-27T19:05:28.986" v="457"/>
        <pc:sldMkLst>
          <pc:docMk/>
          <pc:sldMk cId="2059565542" sldId="342"/>
        </pc:sldMkLst>
      </pc:sldChg>
      <pc:sldChg chg="addSp delSp modSp add replId">
        <pc:chgData name="Usuario invitado" userId="" providerId="Windows Live" clId="Web-{2B0A894D-7A4C-4CB2-8C83-3F29E97F5B6A}" dt="2020-07-27T19:09:02.565" v="507" actId="1076"/>
        <pc:sldMkLst>
          <pc:docMk/>
          <pc:sldMk cId="3913634066" sldId="343"/>
        </pc:sldMkLst>
        <pc:spChg chg="add mod">
          <ac:chgData name="Usuario invitado" userId="" providerId="Windows Live" clId="Web-{2B0A894D-7A4C-4CB2-8C83-3F29E97F5B6A}" dt="2020-07-27T19:06:20.349" v="472" actId="1076"/>
          <ac:spMkLst>
            <pc:docMk/>
            <pc:sldMk cId="3913634066" sldId="343"/>
            <ac:spMk id="12" creationId="{AF114411-3561-408D-A172-591CF52B1349}"/>
          </ac:spMkLst>
        </pc:spChg>
        <pc:spChg chg="add mod">
          <ac:chgData name="Usuario invitado" userId="" providerId="Windows Live" clId="Web-{2B0A894D-7A4C-4CB2-8C83-3F29E97F5B6A}" dt="2020-07-27T19:08:43.330" v="501" actId="1076"/>
          <ac:spMkLst>
            <pc:docMk/>
            <pc:sldMk cId="3913634066" sldId="343"/>
            <ac:spMk id="13" creationId="{CDC8BE96-BEFC-4ED3-ABAA-4E5FB9371966}"/>
          </ac:spMkLst>
        </pc:spChg>
        <pc:spChg chg="add mod">
          <ac:chgData name="Usuario invitado" userId="" providerId="Windows Live" clId="Web-{2B0A894D-7A4C-4CB2-8C83-3F29E97F5B6A}" dt="2020-07-27T19:08:59.800" v="506" actId="1076"/>
          <ac:spMkLst>
            <pc:docMk/>
            <pc:sldMk cId="3913634066" sldId="343"/>
            <ac:spMk id="20" creationId="{F78BDD37-BAE9-4556-9EF6-5038228BB931}"/>
          </ac:spMkLst>
        </pc:spChg>
        <pc:spChg chg="del mod">
          <ac:chgData name="Usuario invitado" userId="" providerId="Windows Live" clId="Web-{2B0A894D-7A4C-4CB2-8C83-3F29E97F5B6A}" dt="2020-07-27T19:08:39.142" v="499"/>
          <ac:spMkLst>
            <pc:docMk/>
            <pc:sldMk cId="3913634066" sldId="343"/>
            <ac:spMk id="760" creationId="{8D5996B3-5D63-44AD-ABF0-EC8583F0AD76}"/>
          </ac:spMkLst>
        </pc:spChg>
        <pc:graphicFrameChg chg="del">
          <ac:chgData name="Usuario invitado" userId="" providerId="Windows Live" clId="Web-{2B0A894D-7A4C-4CB2-8C83-3F29E97F5B6A}" dt="2020-07-27T19:06:53.883" v="473"/>
          <ac:graphicFrameMkLst>
            <pc:docMk/>
            <pc:sldMk cId="3913634066" sldId="343"/>
            <ac:graphicFrameMk id="560" creationId="{835E03A8-9003-40AE-92E2-D794AAF2E511}"/>
          </ac:graphicFrameMkLst>
        </pc:graphicFrameChg>
        <pc:picChg chg="add mod">
          <ac:chgData name="Usuario invitado" userId="" providerId="Windows Live" clId="Web-{2B0A894D-7A4C-4CB2-8C83-3F29E97F5B6A}" dt="2020-07-27T19:09:02.565" v="507" actId="1076"/>
          <ac:picMkLst>
            <pc:docMk/>
            <pc:sldMk cId="3913634066" sldId="343"/>
            <ac:picMk id="14" creationId="{DBBC7355-BC15-47B1-BAC2-69EC0B2BA851}"/>
          </ac:picMkLst>
        </pc:picChg>
        <pc:picChg chg="del mod">
          <ac:chgData name="Usuario invitado" userId="" providerId="Windows Live" clId="Web-{2B0A894D-7A4C-4CB2-8C83-3F29E97F5B6A}" dt="2020-07-27T19:08:07.655" v="488"/>
          <ac:picMkLst>
            <pc:docMk/>
            <pc:sldMk cId="3913634066" sldId="343"/>
            <ac:picMk id="734" creationId="{A9F385CE-8E2C-4BF5-BC47-AC7D27EEF43F}"/>
          </ac:picMkLst>
        </pc:picChg>
      </pc:sldChg>
      <pc:sldChg chg="addSp delSp modSp add replId">
        <pc:chgData name="Usuario invitado" userId="" providerId="Windows Live" clId="Web-{2B0A894D-7A4C-4CB2-8C83-3F29E97F5B6A}" dt="2020-07-27T20:15:43.020" v="554" actId="20577"/>
        <pc:sldMkLst>
          <pc:docMk/>
          <pc:sldMk cId="471767606" sldId="344"/>
        </pc:sldMkLst>
        <pc:spChg chg="add del mod">
          <ac:chgData name="Usuario invitado" userId="" providerId="Windows Live" clId="Web-{2B0A894D-7A4C-4CB2-8C83-3F29E97F5B6A}" dt="2020-07-27T20:05:09.253" v="519"/>
          <ac:spMkLst>
            <pc:docMk/>
            <pc:sldMk cId="471767606" sldId="344"/>
            <ac:spMk id="15" creationId="{3DC34075-6008-496D-BFA0-A1C4134CC9F7}"/>
          </ac:spMkLst>
        </pc:spChg>
        <pc:spChg chg="add mod">
          <ac:chgData name="Usuario invitado" userId="" providerId="Windows Live" clId="Web-{2B0A894D-7A4C-4CB2-8C83-3F29E97F5B6A}" dt="2020-07-27T20:12:52.773" v="543" actId="20577"/>
          <ac:spMkLst>
            <pc:docMk/>
            <pc:sldMk cId="471767606" sldId="344"/>
            <ac:spMk id="521" creationId="{4A578B24-4B97-4E27-ABC9-9D4441102688}"/>
          </ac:spMkLst>
        </pc:spChg>
        <pc:spChg chg="del">
          <ac:chgData name="Usuario invitado" userId="" providerId="Windows Live" clId="Web-{2B0A894D-7A4C-4CB2-8C83-3F29E97F5B6A}" dt="2020-07-27T19:09:59.539" v="510"/>
          <ac:spMkLst>
            <pc:docMk/>
            <pc:sldMk cId="471767606" sldId="344"/>
            <ac:spMk id="760" creationId="{8D5996B3-5D63-44AD-ABF0-EC8583F0AD76}"/>
          </ac:spMkLst>
        </pc:spChg>
        <pc:graphicFrameChg chg="add mod modGraphic">
          <ac:chgData name="Usuario invitado" userId="" providerId="Windows Live" clId="Web-{2B0A894D-7A4C-4CB2-8C83-3F29E97F5B6A}" dt="2020-07-27T20:15:43.020" v="554" actId="20577"/>
          <ac:graphicFrameMkLst>
            <pc:docMk/>
            <pc:sldMk cId="471767606" sldId="344"/>
            <ac:graphicFrameMk id="12" creationId="{41BE9553-ED95-4471-9020-7F01596673A0}"/>
          </ac:graphicFrameMkLst>
        </pc:graphicFrameChg>
        <pc:graphicFrameChg chg="del">
          <ac:chgData name="Usuario invitado" userId="" providerId="Windows Live" clId="Web-{2B0A894D-7A4C-4CB2-8C83-3F29E97F5B6A}" dt="2020-07-27T19:09:58.507" v="509"/>
          <ac:graphicFrameMkLst>
            <pc:docMk/>
            <pc:sldMk cId="471767606" sldId="344"/>
            <ac:graphicFrameMk id="560" creationId="{835E03A8-9003-40AE-92E2-D794AAF2E511}"/>
          </ac:graphicFrameMkLst>
        </pc:graphicFrameChg>
        <pc:picChg chg="del">
          <ac:chgData name="Usuario invitado" userId="" providerId="Windows Live" clId="Web-{2B0A894D-7A4C-4CB2-8C83-3F29E97F5B6A}" dt="2020-07-27T19:09:59.554" v="511"/>
          <ac:picMkLst>
            <pc:docMk/>
            <pc:sldMk cId="471767606" sldId="344"/>
            <ac:picMk id="734" creationId="{A9F385CE-8E2C-4BF5-BC47-AC7D27EEF4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C"/>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F5B23-E74D-A341-AB1C-79FDAD66406A}" type="datetimeFigureOut">
              <a:rPr lang="en-EC" smtClean="0"/>
              <a:t>09/10/2021</a:t>
            </a:fld>
            <a:endParaRPr lang="en-EC"/>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C"/>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64EF1-4AA9-E844-905A-983EBEC55C78}" type="slidenum">
              <a:rPr lang="en-EC" smtClean="0"/>
              <a:t>‹Nº›</a:t>
            </a:fld>
            <a:endParaRPr lang="en-EC"/>
          </a:p>
        </p:txBody>
      </p:sp>
    </p:spTree>
    <p:extLst>
      <p:ext uri="{BB962C8B-B14F-4D97-AF65-F5344CB8AC3E}">
        <p14:creationId xmlns:p14="http://schemas.microsoft.com/office/powerpoint/2010/main" val="66978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A53C-F3C5-6D4E-B4D3-446C3D6207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a:extLst>
              <a:ext uri="{FF2B5EF4-FFF2-40B4-BE49-F238E27FC236}">
                <a16:creationId xmlns:a16="http://schemas.microsoft.com/office/drawing/2014/main" id="{A33A5EE8-7EB4-6A48-9B5E-C8C53CE1A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C6C7AA71-0E82-4940-B093-5BAC5FDBF5E7}"/>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5" name="Footer Placeholder 4">
            <a:extLst>
              <a:ext uri="{FF2B5EF4-FFF2-40B4-BE49-F238E27FC236}">
                <a16:creationId xmlns:a16="http://schemas.microsoft.com/office/drawing/2014/main" id="{45BDC201-55FE-E949-96A3-F204F71EF862}"/>
              </a:ext>
            </a:extLst>
          </p:cNvPr>
          <p:cNvSpPr>
            <a:spLocks noGrp="1"/>
          </p:cNvSpPr>
          <p:nvPr>
            <p:ph type="ftr" sz="quarter" idx="11"/>
          </p:nvPr>
        </p:nvSpPr>
        <p:spPr/>
        <p:txBody>
          <a:bodyPr/>
          <a:lstStyle/>
          <a:p>
            <a:endParaRPr lang="en-EC"/>
          </a:p>
        </p:txBody>
      </p:sp>
      <p:sp>
        <p:nvSpPr>
          <p:cNvPr id="6" name="Slide Number Placeholder 5">
            <a:extLst>
              <a:ext uri="{FF2B5EF4-FFF2-40B4-BE49-F238E27FC236}">
                <a16:creationId xmlns:a16="http://schemas.microsoft.com/office/drawing/2014/main" id="{E5FA3E4C-6CD5-0C4A-B407-E07223FEC959}"/>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175766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7831-2BDD-E04B-959E-896F51A7AF64}"/>
              </a:ext>
            </a:extLst>
          </p:cNvPr>
          <p:cNvSpPr>
            <a:spLocks noGrp="1"/>
          </p:cNvSpPr>
          <p:nvPr>
            <p:ph type="title"/>
          </p:nvPr>
        </p:nvSpPr>
        <p:spPr/>
        <p:txBody>
          <a:bodyPr/>
          <a:lstStyle/>
          <a:p>
            <a:r>
              <a:rPr lang="en-US"/>
              <a:t>Click to edit Master title style</a:t>
            </a:r>
            <a:endParaRPr lang="en-EC"/>
          </a:p>
        </p:txBody>
      </p:sp>
      <p:sp>
        <p:nvSpPr>
          <p:cNvPr id="3" name="Vertical Text Placeholder 2">
            <a:extLst>
              <a:ext uri="{FF2B5EF4-FFF2-40B4-BE49-F238E27FC236}">
                <a16:creationId xmlns:a16="http://schemas.microsoft.com/office/drawing/2014/main" id="{A8E118B9-D4A7-454D-933A-5B1B355888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4B720CD4-3F47-6F45-ACB4-08C8F0AF4AF1}"/>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5" name="Footer Placeholder 4">
            <a:extLst>
              <a:ext uri="{FF2B5EF4-FFF2-40B4-BE49-F238E27FC236}">
                <a16:creationId xmlns:a16="http://schemas.microsoft.com/office/drawing/2014/main" id="{1FA39472-B723-C547-B5EC-AEFFEC6AEED8}"/>
              </a:ext>
            </a:extLst>
          </p:cNvPr>
          <p:cNvSpPr>
            <a:spLocks noGrp="1"/>
          </p:cNvSpPr>
          <p:nvPr>
            <p:ph type="ftr" sz="quarter" idx="11"/>
          </p:nvPr>
        </p:nvSpPr>
        <p:spPr/>
        <p:txBody>
          <a:bodyPr/>
          <a:lstStyle/>
          <a:p>
            <a:endParaRPr lang="en-EC"/>
          </a:p>
        </p:txBody>
      </p:sp>
      <p:sp>
        <p:nvSpPr>
          <p:cNvPr id="6" name="Slide Number Placeholder 5">
            <a:extLst>
              <a:ext uri="{FF2B5EF4-FFF2-40B4-BE49-F238E27FC236}">
                <a16:creationId xmlns:a16="http://schemas.microsoft.com/office/drawing/2014/main" id="{0DFA99F5-80FA-234A-AA7A-50372CD79ACB}"/>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212372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6B34AD-63FA-CB43-9109-0AE61FC13B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a:extLst>
              <a:ext uri="{FF2B5EF4-FFF2-40B4-BE49-F238E27FC236}">
                <a16:creationId xmlns:a16="http://schemas.microsoft.com/office/drawing/2014/main" id="{E79EE188-718B-9147-9FF5-DE41AC236E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535228F-8116-7E4F-8811-E82AE7DE9857}"/>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5" name="Footer Placeholder 4">
            <a:extLst>
              <a:ext uri="{FF2B5EF4-FFF2-40B4-BE49-F238E27FC236}">
                <a16:creationId xmlns:a16="http://schemas.microsoft.com/office/drawing/2014/main" id="{E81E0F0F-C685-2F41-850B-BAAD45A03942}"/>
              </a:ext>
            </a:extLst>
          </p:cNvPr>
          <p:cNvSpPr>
            <a:spLocks noGrp="1"/>
          </p:cNvSpPr>
          <p:nvPr>
            <p:ph type="ftr" sz="quarter" idx="11"/>
          </p:nvPr>
        </p:nvSpPr>
        <p:spPr/>
        <p:txBody>
          <a:bodyPr/>
          <a:lstStyle/>
          <a:p>
            <a:endParaRPr lang="en-EC"/>
          </a:p>
        </p:txBody>
      </p:sp>
      <p:sp>
        <p:nvSpPr>
          <p:cNvPr id="6" name="Slide Number Placeholder 5">
            <a:extLst>
              <a:ext uri="{FF2B5EF4-FFF2-40B4-BE49-F238E27FC236}">
                <a16:creationId xmlns:a16="http://schemas.microsoft.com/office/drawing/2014/main" id="{1BD43F74-9ECB-954F-8DD9-55C84A89E05A}"/>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160496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78F3-6C1A-4E41-A625-C8B0680CCC78}"/>
              </a:ext>
            </a:extLst>
          </p:cNvPr>
          <p:cNvSpPr>
            <a:spLocks noGrp="1"/>
          </p:cNvSpPr>
          <p:nvPr>
            <p:ph type="title"/>
          </p:nvPr>
        </p:nvSpPr>
        <p:spPr/>
        <p:txBody>
          <a:bodyPr/>
          <a:lstStyle/>
          <a:p>
            <a:r>
              <a:rPr lang="en-US"/>
              <a:t>Click to edit Master title style</a:t>
            </a:r>
            <a:endParaRPr lang="en-EC"/>
          </a:p>
        </p:txBody>
      </p:sp>
      <p:sp>
        <p:nvSpPr>
          <p:cNvPr id="3" name="Content Placeholder 2">
            <a:extLst>
              <a:ext uri="{FF2B5EF4-FFF2-40B4-BE49-F238E27FC236}">
                <a16:creationId xmlns:a16="http://schemas.microsoft.com/office/drawing/2014/main" id="{CDA339C5-D8EE-A14B-B79E-DFEA8407AF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E5827789-B08B-7D40-8CB5-62D26761B49A}"/>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5" name="Footer Placeholder 4">
            <a:extLst>
              <a:ext uri="{FF2B5EF4-FFF2-40B4-BE49-F238E27FC236}">
                <a16:creationId xmlns:a16="http://schemas.microsoft.com/office/drawing/2014/main" id="{6ED14986-3BC4-614A-B151-2912F9F4A760}"/>
              </a:ext>
            </a:extLst>
          </p:cNvPr>
          <p:cNvSpPr>
            <a:spLocks noGrp="1"/>
          </p:cNvSpPr>
          <p:nvPr>
            <p:ph type="ftr" sz="quarter" idx="11"/>
          </p:nvPr>
        </p:nvSpPr>
        <p:spPr/>
        <p:txBody>
          <a:bodyPr/>
          <a:lstStyle/>
          <a:p>
            <a:endParaRPr lang="en-EC"/>
          </a:p>
        </p:txBody>
      </p:sp>
      <p:sp>
        <p:nvSpPr>
          <p:cNvPr id="6" name="Slide Number Placeholder 5">
            <a:extLst>
              <a:ext uri="{FF2B5EF4-FFF2-40B4-BE49-F238E27FC236}">
                <a16:creationId xmlns:a16="http://schemas.microsoft.com/office/drawing/2014/main" id="{FC9EE6AC-12C4-CA4B-A3E4-36EDE4123165}"/>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127070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C2E0-4EBC-714D-82A5-D211E2F0E4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a:extLst>
              <a:ext uri="{FF2B5EF4-FFF2-40B4-BE49-F238E27FC236}">
                <a16:creationId xmlns:a16="http://schemas.microsoft.com/office/drawing/2014/main" id="{94537205-2FFE-0248-B3B0-74CB8FB17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D47B5-D65B-D847-B3FE-EB49332CC078}"/>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5" name="Footer Placeholder 4">
            <a:extLst>
              <a:ext uri="{FF2B5EF4-FFF2-40B4-BE49-F238E27FC236}">
                <a16:creationId xmlns:a16="http://schemas.microsoft.com/office/drawing/2014/main" id="{9318F107-5203-C64C-BDAA-6D84B8F86103}"/>
              </a:ext>
            </a:extLst>
          </p:cNvPr>
          <p:cNvSpPr>
            <a:spLocks noGrp="1"/>
          </p:cNvSpPr>
          <p:nvPr>
            <p:ph type="ftr" sz="quarter" idx="11"/>
          </p:nvPr>
        </p:nvSpPr>
        <p:spPr/>
        <p:txBody>
          <a:bodyPr/>
          <a:lstStyle/>
          <a:p>
            <a:endParaRPr lang="en-EC"/>
          </a:p>
        </p:txBody>
      </p:sp>
      <p:sp>
        <p:nvSpPr>
          <p:cNvPr id="6" name="Slide Number Placeholder 5">
            <a:extLst>
              <a:ext uri="{FF2B5EF4-FFF2-40B4-BE49-F238E27FC236}">
                <a16:creationId xmlns:a16="http://schemas.microsoft.com/office/drawing/2014/main" id="{1AEDB6A6-3463-4147-B64F-536AB5C66944}"/>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221796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9D47-7DF6-084D-87BB-C1A3EB7709E8}"/>
              </a:ext>
            </a:extLst>
          </p:cNvPr>
          <p:cNvSpPr>
            <a:spLocks noGrp="1"/>
          </p:cNvSpPr>
          <p:nvPr>
            <p:ph type="title"/>
          </p:nvPr>
        </p:nvSpPr>
        <p:spPr/>
        <p:txBody>
          <a:bodyPr/>
          <a:lstStyle/>
          <a:p>
            <a:r>
              <a:rPr lang="en-US"/>
              <a:t>Click to edit Master title style</a:t>
            </a:r>
            <a:endParaRPr lang="en-EC"/>
          </a:p>
        </p:txBody>
      </p:sp>
      <p:sp>
        <p:nvSpPr>
          <p:cNvPr id="3" name="Content Placeholder 2">
            <a:extLst>
              <a:ext uri="{FF2B5EF4-FFF2-40B4-BE49-F238E27FC236}">
                <a16:creationId xmlns:a16="http://schemas.microsoft.com/office/drawing/2014/main" id="{3CB825EF-E1BD-FE46-AF05-CDC1EA4B1F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a:extLst>
              <a:ext uri="{FF2B5EF4-FFF2-40B4-BE49-F238E27FC236}">
                <a16:creationId xmlns:a16="http://schemas.microsoft.com/office/drawing/2014/main" id="{43FBA246-B842-424D-9716-11B4E61546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4">
            <a:extLst>
              <a:ext uri="{FF2B5EF4-FFF2-40B4-BE49-F238E27FC236}">
                <a16:creationId xmlns:a16="http://schemas.microsoft.com/office/drawing/2014/main" id="{45D43EE8-B9F3-2545-BADF-9AC8261F15DF}"/>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6" name="Footer Placeholder 5">
            <a:extLst>
              <a:ext uri="{FF2B5EF4-FFF2-40B4-BE49-F238E27FC236}">
                <a16:creationId xmlns:a16="http://schemas.microsoft.com/office/drawing/2014/main" id="{B75C1703-E13C-0340-A6DC-B85A65FA6D5E}"/>
              </a:ext>
            </a:extLst>
          </p:cNvPr>
          <p:cNvSpPr>
            <a:spLocks noGrp="1"/>
          </p:cNvSpPr>
          <p:nvPr>
            <p:ph type="ftr" sz="quarter" idx="11"/>
          </p:nvPr>
        </p:nvSpPr>
        <p:spPr/>
        <p:txBody>
          <a:bodyPr/>
          <a:lstStyle/>
          <a:p>
            <a:endParaRPr lang="en-EC"/>
          </a:p>
        </p:txBody>
      </p:sp>
      <p:sp>
        <p:nvSpPr>
          <p:cNvPr id="7" name="Slide Number Placeholder 6">
            <a:extLst>
              <a:ext uri="{FF2B5EF4-FFF2-40B4-BE49-F238E27FC236}">
                <a16:creationId xmlns:a16="http://schemas.microsoft.com/office/drawing/2014/main" id="{ED823570-6E1A-664F-9CC1-EFF0606F45E6}"/>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302294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3393-3A79-0244-BE91-FD95F8DCF58A}"/>
              </a:ext>
            </a:extLst>
          </p:cNvPr>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a:extLst>
              <a:ext uri="{FF2B5EF4-FFF2-40B4-BE49-F238E27FC236}">
                <a16:creationId xmlns:a16="http://schemas.microsoft.com/office/drawing/2014/main" id="{A90928B4-0433-B84C-81AB-557C7CE8D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A225-AF66-1041-9E1B-7B4DB56B5C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a:extLst>
              <a:ext uri="{FF2B5EF4-FFF2-40B4-BE49-F238E27FC236}">
                <a16:creationId xmlns:a16="http://schemas.microsoft.com/office/drawing/2014/main" id="{9F59106B-CC85-5F44-8E49-42736FA49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0EF46-0313-E94A-BE40-809A5EDFE6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6">
            <a:extLst>
              <a:ext uri="{FF2B5EF4-FFF2-40B4-BE49-F238E27FC236}">
                <a16:creationId xmlns:a16="http://schemas.microsoft.com/office/drawing/2014/main" id="{62089E80-F606-734D-AA8F-40109017E322}"/>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8" name="Footer Placeholder 7">
            <a:extLst>
              <a:ext uri="{FF2B5EF4-FFF2-40B4-BE49-F238E27FC236}">
                <a16:creationId xmlns:a16="http://schemas.microsoft.com/office/drawing/2014/main" id="{7AB3EC86-59D6-0144-AA02-94FB55FD14D3}"/>
              </a:ext>
            </a:extLst>
          </p:cNvPr>
          <p:cNvSpPr>
            <a:spLocks noGrp="1"/>
          </p:cNvSpPr>
          <p:nvPr>
            <p:ph type="ftr" sz="quarter" idx="11"/>
          </p:nvPr>
        </p:nvSpPr>
        <p:spPr/>
        <p:txBody>
          <a:bodyPr/>
          <a:lstStyle/>
          <a:p>
            <a:endParaRPr lang="en-EC"/>
          </a:p>
        </p:txBody>
      </p:sp>
      <p:sp>
        <p:nvSpPr>
          <p:cNvPr id="9" name="Slide Number Placeholder 8">
            <a:extLst>
              <a:ext uri="{FF2B5EF4-FFF2-40B4-BE49-F238E27FC236}">
                <a16:creationId xmlns:a16="http://schemas.microsoft.com/office/drawing/2014/main" id="{148F3324-8400-4740-85E9-FF7B9891D55E}"/>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256965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72BC-5BF3-CA4B-8A25-853BE9D98D99}"/>
              </a:ext>
            </a:extLst>
          </p:cNvPr>
          <p:cNvSpPr>
            <a:spLocks noGrp="1"/>
          </p:cNvSpPr>
          <p:nvPr>
            <p:ph type="title"/>
          </p:nvPr>
        </p:nvSpPr>
        <p:spPr/>
        <p:txBody>
          <a:bodyPr/>
          <a:lstStyle/>
          <a:p>
            <a:r>
              <a:rPr lang="en-US"/>
              <a:t>Click to edit Master title style</a:t>
            </a:r>
            <a:endParaRPr lang="en-EC"/>
          </a:p>
        </p:txBody>
      </p:sp>
      <p:sp>
        <p:nvSpPr>
          <p:cNvPr id="3" name="Date Placeholder 2">
            <a:extLst>
              <a:ext uri="{FF2B5EF4-FFF2-40B4-BE49-F238E27FC236}">
                <a16:creationId xmlns:a16="http://schemas.microsoft.com/office/drawing/2014/main" id="{7988AAE2-D805-D545-B871-F21139085734}"/>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4" name="Footer Placeholder 3">
            <a:extLst>
              <a:ext uri="{FF2B5EF4-FFF2-40B4-BE49-F238E27FC236}">
                <a16:creationId xmlns:a16="http://schemas.microsoft.com/office/drawing/2014/main" id="{C1773135-B0F7-5E4C-A666-FB46AAFAB8C9}"/>
              </a:ext>
            </a:extLst>
          </p:cNvPr>
          <p:cNvSpPr>
            <a:spLocks noGrp="1"/>
          </p:cNvSpPr>
          <p:nvPr>
            <p:ph type="ftr" sz="quarter" idx="11"/>
          </p:nvPr>
        </p:nvSpPr>
        <p:spPr/>
        <p:txBody>
          <a:bodyPr/>
          <a:lstStyle/>
          <a:p>
            <a:endParaRPr lang="en-EC"/>
          </a:p>
        </p:txBody>
      </p:sp>
      <p:sp>
        <p:nvSpPr>
          <p:cNvPr id="5" name="Slide Number Placeholder 4">
            <a:extLst>
              <a:ext uri="{FF2B5EF4-FFF2-40B4-BE49-F238E27FC236}">
                <a16:creationId xmlns:a16="http://schemas.microsoft.com/office/drawing/2014/main" id="{9CF06947-018F-9D40-9E4C-36929DA471AC}"/>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168783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D86F7-34E4-0242-96AC-50D3A96FE29D}"/>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3" name="Footer Placeholder 2">
            <a:extLst>
              <a:ext uri="{FF2B5EF4-FFF2-40B4-BE49-F238E27FC236}">
                <a16:creationId xmlns:a16="http://schemas.microsoft.com/office/drawing/2014/main" id="{A6C33935-C72E-D043-9653-34BCA3DAD121}"/>
              </a:ext>
            </a:extLst>
          </p:cNvPr>
          <p:cNvSpPr>
            <a:spLocks noGrp="1"/>
          </p:cNvSpPr>
          <p:nvPr>
            <p:ph type="ftr" sz="quarter" idx="11"/>
          </p:nvPr>
        </p:nvSpPr>
        <p:spPr/>
        <p:txBody>
          <a:bodyPr/>
          <a:lstStyle/>
          <a:p>
            <a:endParaRPr lang="en-EC"/>
          </a:p>
        </p:txBody>
      </p:sp>
      <p:sp>
        <p:nvSpPr>
          <p:cNvPr id="4" name="Slide Number Placeholder 3">
            <a:extLst>
              <a:ext uri="{FF2B5EF4-FFF2-40B4-BE49-F238E27FC236}">
                <a16:creationId xmlns:a16="http://schemas.microsoft.com/office/drawing/2014/main" id="{B19CC421-94BA-1A40-9603-E00A6E034C94}"/>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199083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8251-FABB-DC4A-A4F5-2205B55B4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a:extLst>
              <a:ext uri="{FF2B5EF4-FFF2-40B4-BE49-F238E27FC236}">
                <a16:creationId xmlns:a16="http://schemas.microsoft.com/office/drawing/2014/main" id="{17E3284A-9E8C-1047-89F6-04C659DEE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a:extLst>
              <a:ext uri="{FF2B5EF4-FFF2-40B4-BE49-F238E27FC236}">
                <a16:creationId xmlns:a16="http://schemas.microsoft.com/office/drawing/2014/main" id="{1F281A90-1DF1-3F40-8668-76E24340E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34381-A5A2-384F-95C9-FBA03B1CA9DA}"/>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6" name="Footer Placeholder 5">
            <a:extLst>
              <a:ext uri="{FF2B5EF4-FFF2-40B4-BE49-F238E27FC236}">
                <a16:creationId xmlns:a16="http://schemas.microsoft.com/office/drawing/2014/main" id="{003FB54C-795E-1749-8563-6052C169748A}"/>
              </a:ext>
            </a:extLst>
          </p:cNvPr>
          <p:cNvSpPr>
            <a:spLocks noGrp="1"/>
          </p:cNvSpPr>
          <p:nvPr>
            <p:ph type="ftr" sz="quarter" idx="11"/>
          </p:nvPr>
        </p:nvSpPr>
        <p:spPr/>
        <p:txBody>
          <a:bodyPr/>
          <a:lstStyle/>
          <a:p>
            <a:endParaRPr lang="en-EC"/>
          </a:p>
        </p:txBody>
      </p:sp>
      <p:sp>
        <p:nvSpPr>
          <p:cNvPr id="7" name="Slide Number Placeholder 6">
            <a:extLst>
              <a:ext uri="{FF2B5EF4-FFF2-40B4-BE49-F238E27FC236}">
                <a16:creationId xmlns:a16="http://schemas.microsoft.com/office/drawing/2014/main" id="{1B14856A-445E-DA4A-9AF5-0A822660011D}"/>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30077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BBAD-58A5-264F-92BD-B56947338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a:extLst>
              <a:ext uri="{FF2B5EF4-FFF2-40B4-BE49-F238E27FC236}">
                <a16:creationId xmlns:a16="http://schemas.microsoft.com/office/drawing/2014/main" id="{D82B3ED7-2E76-414F-851E-1E048D923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C"/>
          </a:p>
        </p:txBody>
      </p:sp>
      <p:sp>
        <p:nvSpPr>
          <p:cNvPr id="4" name="Text Placeholder 3">
            <a:extLst>
              <a:ext uri="{FF2B5EF4-FFF2-40B4-BE49-F238E27FC236}">
                <a16:creationId xmlns:a16="http://schemas.microsoft.com/office/drawing/2014/main" id="{253F2D02-5170-6F48-8417-15C1924A5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35BE6-53FA-A340-94F9-902D8ECA4BEA}"/>
              </a:ext>
            </a:extLst>
          </p:cNvPr>
          <p:cNvSpPr>
            <a:spLocks noGrp="1"/>
          </p:cNvSpPr>
          <p:nvPr>
            <p:ph type="dt" sz="half" idx="10"/>
          </p:nvPr>
        </p:nvSpPr>
        <p:spPr/>
        <p:txBody>
          <a:bodyPr/>
          <a:lstStyle/>
          <a:p>
            <a:fld id="{650B10B8-C027-3145-B8F7-9581363DE236}" type="datetimeFigureOut">
              <a:rPr lang="en-EC" smtClean="0"/>
              <a:t>09/10/2021</a:t>
            </a:fld>
            <a:endParaRPr lang="en-EC"/>
          </a:p>
        </p:txBody>
      </p:sp>
      <p:sp>
        <p:nvSpPr>
          <p:cNvPr id="6" name="Footer Placeholder 5">
            <a:extLst>
              <a:ext uri="{FF2B5EF4-FFF2-40B4-BE49-F238E27FC236}">
                <a16:creationId xmlns:a16="http://schemas.microsoft.com/office/drawing/2014/main" id="{EA1484D7-5FED-FB4C-A0BD-F47CBFACF8AB}"/>
              </a:ext>
            </a:extLst>
          </p:cNvPr>
          <p:cNvSpPr>
            <a:spLocks noGrp="1"/>
          </p:cNvSpPr>
          <p:nvPr>
            <p:ph type="ftr" sz="quarter" idx="11"/>
          </p:nvPr>
        </p:nvSpPr>
        <p:spPr/>
        <p:txBody>
          <a:bodyPr/>
          <a:lstStyle/>
          <a:p>
            <a:endParaRPr lang="en-EC"/>
          </a:p>
        </p:txBody>
      </p:sp>
      <p:sp>
        <p:nvSpPr>
          <p:cNvPr id="7" name="Slide Number Placeholder 6">
            <a:extLst>
              <a:ext uri="{FF2B5EF4-FFF2-40B4-BE49-F238E27FC236}">
                <a16:creationId xmlns:a16="http://schemas.microsoft.com/office/drawing/2014/main" id="{84E055FE-FF93-0441-84A6-42B562281F3C}"/>
              </a:ext>
            </a:extLst>
          </p:cNvPr>
          <p:cNvSpPr>
            <a:spLocks noGrp="1"/>
          </p:cNvSpPr>
          <p:nvPr>
            <p:ph type="sldNum" sz="quarter" idx="12"/>
          </p:nvPr>
        </p:nvSpPr>
        <p:spPr/>
        <p:txBody>
          <a:bodyPr/>
          <a:lstStyle/>
          <a:p>
            <a:fld id="{D1FDF3A0-C706-9A4C-AC4E-DDC6846555C5}" type="slidenum">
              <a:rPr lang="en-EC" smtClean="0"/>
              <a:t>‹Nº›</a:t>
            </a:fld>
            <a:endParaRPr lang="en-EC"/>
          </a:p>
        </p:txBody>
      </p:sp>
    </p:spTree>
    <p:extLst>
      <p:ext uri="{BB962C8B-B14F-4D97-AF65-F5344CB8AC3E}">
        <p14:creationId xmlns:p14="http://schemas.microsoft.com/office/powerpoint/2010/main" val="288603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BCF0A-582E-294F-BA67-156666EDD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C"/>
          </a:p>
        </p:txBody>
      </p:sp>
      <p:sp>
        <p:nvSpPr>
          <p:cNvPr id="3" name="Text Placeholder 2">
            <a:extLst>
              <a:ext uri="{FF2B5EF4-FFF2-40B4-BE49-F238E27FC236}">
                <a16:creationId xmlns:a16="http://schemas.microsoft.com/office/drawing/2014/main" id="{21079124-DF8F-FB40-8017-AD6878F4B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3AA2E14A-CC02-9B4B-86F8-29FE1F6B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B10B8-C027-3145-B8F7-9581363DE236}" type="datetimeFigureOut">
              <a:rPr lang="en-EC" smtClean="0"/>
              <a:t>09/10/2021</a:t>
            </a:fld>
            <a:endParaRPr lang="en-EC"/>
          </a:p>
        </p:txBody>
      </p:sp>
      <p:sp>
        <p:nvSpPr>
          <p:cNvPr id="5" name="Footer Placeholder 4">
            <a:extLst>
              <a:ext uri="{FF2B5EF4-FFF2-40B4-BE49-F238E27FC236}">
                <a16:creationId xmlns:a16="http://schemas.microsoft.com/office/drawing/2014/main" id="{332F42B1-7508-B744-B171-A4A9B56AC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C"/>
          </a:p>
        </p:txBody>
      </p:sp>
      <p:sp>
        <p:nvSpPr>
          <p:cNvPr id="6" name="Slide Number Placeholder 5">
            <a:extLst>
              <a:ext uri="{FF2B5EF4-FFF2-40B4-BE49-F238E27FC236}">
                <a16:creationId xmlns:a16="http://schemas.microsoft.com/office/drawing/2014/main" id="{08602E3E-F9FB-404C-B2F7-C4D1CB32D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DF3A0-C706-9A4C-AC4E-DDC6846555C5}" type="slidenum">
              <a:rPr lang="en-EC" smtClean="0"/>
              <a:t>‹Nº›</a:t>
            </a:fld>
            <a:endParaRPr lang="en-EC"/>
          </a:p>
        </p:txBody>
      </p:sp>
    </p:spTree>
    <p:extLst>
      <p:ext uri="{BB962C8B-B14F-4D97-AF65-F5344CB8AC3E}">
        <p14:creationId xmlns:p14="http://schemas.microsoft.com/office/powerpoint/2010/main" val="76669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Imagen 4"/>
          <p:cNvPicPr>
            <a:picLocks noChangeAspect="1"/>
          </p:cNvPicPr>
          <p:nvPr/>
        </p:nvPicPr>
        <p:blipFill>
          <a:blip r:embed="rId2"/>
          <a:stretch>
            <a:fillRect/>
          </a:stretch>
        </p:blipFill>
        <p:spPr>
          <a:xfrm>
            <a:off x="0" y="0"/>
            <a:ext cx="12192000" cy="6894356"/>
          </a:xfrm>
          <a:prstGeom prst="rect">
            <a:avLst/>
          </a:prstGeom>
        </p:spPr>
      </p:pic>
      <p:sp>
        <p:nvSpPr>
          <p:cNvPr id="6" name="Título 1"/>
          <p:cNvSpPr txBox="1">
            <a:spLocks/>
          </p:cNvSpPr>
          <p:nvPr/>
        </p:nvSpPr>
        <p:spPr bwMode="auto">
          <a:xfrm>
            <a:off x="962894" y="678229"/>
            <a:ext cx="10370128" cy="16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2000" b="1" i="1" dirty="0" smtClean="0">
                <a:latin typeface="Cambria" panose="02040503050406030204" pitchFamily="18" charset="0"/>
                <a:ea typeface="Cambria" panose="02040503050406030204" pitchFamily="18" charset="0"/>
              </a:rPr>
              <a:t>TRABAJO DE UNIDAD DE INTEGRACIÓN CURRICULAR:</a:t>
            </a:r>
          </a:p>
          <a:p>
            <a:r>
              <a:rPr lang="es-EC" sz="2000" b="1" i="1" dirty="0" smtClean="0">
                <a:latin typeface="Cambria" panose="02040503050406030204" pitchFamily="18" charset="0"/>
                <a:ea typeface="Cambria" panose="02040503050406030204" pitchFamily="18" charset="0"/>
              </a:rPr>
              <a:t>“ESTUDIO </a:t>
            </a:r>
            <a:r>
              <a:rPr lang="es-EC" sz="2000" b="1" i="1" dirty="0">
                <a:latin typeface="Cambria" panose="02040503050406030204" pitchFamily="18" charset="0"/>
                <a:ea typeface="Cambria" panose="02040503050406030204" pitchFamily="18" charset="0"/>
              </a:rPr>
              <a:t>DEL ACOPLAMIENTO MECÁNICO DEL SISTEMA DE ARTILLERÍA DEL PROTOTIPO FUNCIONAL KAMAZ </a:t>
            </a:r>
            <a:r>
              <a:rPr lang="es-EC" sz="2000" b="1" i="1" dirty="0" smtClean="0">
                <a:latin typeface="Cambria" panose="02040503050406030204" pitchFamily="18" charset="0"/>
                <a:ea typeface="Cambria" panose="02040503050406030204" pitchFamily="18" charset="0"/>
              </a:rPr>
              <a:t>BM-21”</a:t>
            </a:r>
            <a:endParaRPr lang="en-US" sz="2000" b="1" i="1" dirty="0">
              <a:latin typeface="Cambria" panose="02040503050406030204" pitchFamily="18" charset="0"/>
              <a:ea typeface="Cambria" panose="02040503050406030204" pitchFamily="18" charset="0"/>
            </a:endParaRPr>
          </a:p>
        </p:txBody>
      </p:sp>
      <p:sp>
        <p:nvSpPr>
          <p:cNvPr id="8" name="Rectángulo 7"/>
          <p:cNvSpPr/>
          <p:nvPr/>
        </p:nvSpPr>
        <p:spPr>
          <a:xfrm>
            <a:off x="4419816" y="5317407"/>
            <a:ext cx="3253455" cy="369332"/>
          </a:xfrm>
          <a:prstGeom prst="rect">
            <a:avLst/>
          </a:prstGeom>
        </p:spPr>
        <p:txBody>
          <a:bodyPr wrap="none">
            <a:spAutoFit/>
          </a:bodyPr>
          <a:lstStyle/>
          <a:p>
            <a:pPr algn="ctr"/>
            <a:r>
              <a:rPr lang="es-EC" b="1" dirty="0" smtClean="0">
                <a:latin typeface="Cambria" panose="02040503050406030204" pitchFamily="18" charset="0"/>
                <a:ea typeface="Cambria" panose="02040503050406030204" pitchFamily="18" charset="0"/>
              </a:rPr>
              <a:t>Carrera: Ingeniería Mecánica</a:t>
            </a:r>
            <a:endParaRPr lang="en-US" dirty="0">
              <a:latin typeface="Cambria" panose="02040503050406030204" pitchFamily="18" charset="0"/>
              <a:ea typeface="Cambria" panose="02040503050406030204" pitchFamily="18" charset="0"/>
            </a:endParaRPr>
          </a:p>
        </p:txBody>
      </p:sp>
      <p:pic>
        <p:nvPicPr>
          <p:cNvPr id="11"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30635" y="0"/>
            <a:ext cx="1461366" cy="1267326"/>
          </a:xfr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989" y="2068603"/>
            <a:ext cx="3623111" cy="2717332"/>
          </a:xfrm>
          <a:prstGeom prst="rect">
            <a:avLst/>
          </a:prstGeom>
          <a:ln>
            <a:solidFill>
              <a:schemeClr val="tx1"/>
            </a:solidFill>
          </a:ln>
        </p:spPr>
      </p:pic>
      <p:sp>
        <p:nvSpPr>
          <p:cNvPr id="12" name="Rectángulo 11"/>
          <p:cNvSpPr/>
          <p:nvPr/>
        </p:nvSpPr>
        <p:spPr>
          <a:xfrm>
            <a:off x="4586689" y="4737524"/>
            <a:ext cx="2919710" cy="646331"/>
          </a:xfrm>
          <a:prstGeom prst="rect">
            <a:avLst/>
          </a:prstGeom>
        </p:spPr>
        <p:txBody>
          <a:bodyPr wrap="none">
            <a:spAutoFit/>
          </a:bodyPr>
          <a:lstStyle/>
          <a:p>
            <a:pPr algn="ctr"/>
            <a:r>
              <a:rPr lang="es-EC" b="1" dirty="0" err="1" smtClean="0">
                <a:latin typeface="Cambria" panose="02040503050406030204" pitchFamily="18" charset="0"/>
                <a:ea typeface="Cambria" panose="02040503050406030204" pitchFamily="18" charset="0"/>
              </a:rPr>
              <a:t>Capt</a:t>
            </a:r>
            <a:r>
              <a:rPr lang="es-EC" b="1" dirty="0" smtClean="0">
                <a:latin typeface="Cambria" panose="02040503050406030204" pitchFamily="18" charset="0"/>
                <a:ea typeface="Cambria" panose="02040503050406030204" pitchFamily="18" charset="0"/>
              </a:rPr>
              <a:t> de </a:t>
            </a:r>
            <a:r>
              <a:rPr lang="es-EC" b="1" dirty="0" err="1" smtClean="0">
                <a:latin typeface="Cambria" panose="02040503050406030204" pitchFamily="18" charset="0"/>
                <a:ea typeface="Cambria" panose="02040503050406030204" pitchFamily="18" charset="0"/>
              </a:rPr>
              <a:t>Trp</a:t>
            </a:r>
            <a:r>
              <a:rPr lang="es-EC" b="1" dirty="0" smtClean="0">
                <a:latin typeface="Cambria" panose="02040503050406030204" pitchFamily="18" charset="0"/>
                <a:ea typeface="Cambria" panose="02040503050406030204" pitchFamily="18" charset="0"/>
              </a:rPr>
              <a:t> Veloz Germán</a:t>
            </a:r>
          </a:p>
          <a:p>
            <a:pPr algn="ctr"/>
            <a:r>
              <a:rPr lang="es-EC" b="1" dirty="0" smtClean="0">
                <a:latin typeface="Cambria" panose="02040503050406030204" pitchFamily="18" charset="0"/>
                <a:ea typeface="Cambria" panose="02040503050406030204" pitchFamily="18" charset="0"/>
              </a:rPr>
              <a:t> Sr Lara Víctor</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584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pic>
        <p:nvPicPr>
          <p:cNvPr id="11" name="Imagen 10"/>
          <p:cNvPicPr/>
          <p:nvPr/>
        </p:nvPicPr>
        <p:blipFill>
          <a:blip r:embed="rId5" cstate="print">
            <a:extLst>
              <a:ext uri="{28A0092B-C50C-407E-A947-70E740481C1C}">
                <a14:useLocalDpi xmlns:a14="http://schemas.microsoft.com/office/drawing/2010/main" val="0"/>
              </a:ext>
            </a:extLst>
          </a:blip>
          <a:stretch>
            <a:fillRect/>
          </a:stretch>
        </p:blipFill>
        <p:spPr>
          <a:xfrm>
            <a:off x="942885" y="1753173"/>
            <a:ext cx="5291660" cy="3082063"/>
          </a:xfrm>
          <a:prstGeom prst="rect">
            <a:avLst/>
          </a:prstGeom>
          <a:ln>
            <a:solidFill>
              <a:schemeClr val="tx1"/>
            </a:solidFill>
          </a:ln>
        </p:spPr>
      </p:pic>
      <p:sp>
        <p:nvSpPr>
          <p:cNvPr id="16" name="Rectángulo 15"/>
          <p:cNvSpPr/>
          <p:nvPr/>
        </p:nvSpPr>
        <p:spPr>
          <a:xfrm>
            <a:off x="942885" y="203901"/>
            <a:ext cx="10591412" cy="369332"/>
          </a:xfrm>
          <a:prstGeom prst="rect">
            <a:avLst/>
          </a:prstGeom>
        </p:spPr>
        <p:txBody>
          <a:bodyPr wrap="square">
            <a:spAutoFit/>
          </a:bodyPr>
          <a:lstStyle/>
          <a:p>
            <a:pPr algn="just"/>
            <a:r>
              <a:rPr lang="es-MX" dirty="0" smtClean="0">
                <a:solidFill>
                  <a:srgbClr val="000000"/>
                </a:solidFill>
                <a:latin typeface="Arial" panose="020B0604020202020204" pitchFamily="34" charset="0"/>
              </a:rPr>
              <a:t>Análisis de la metalografía </a:t>
            </a:r>
            <a:r>
              <a:rPr lang="es-MX" dirty="0">
                <a:solidFill>
                  <a:srgbClr val="000000"/>
                </a:solidFill>
                <a:latin typeface="Arial" panose="020B0604020202020204" pitchFamily="34" charset="0"/>
              </a:rPr>
              <a:t>	</a:t>
            </a:r>
          </a:p>
        </p:txBody>
      </p:sp>
      <p:pic>
        <p:nvPicPr>
          <p:cNvPr id="19" name="Imagen 18"/>
          <p:cNvPicPr/>
          <p:nvPr/>
        </p:nvPicPr>
        <p:blipFill>
          <a:blip r:embed="rId6"/>
          <a:stretch>
            <a:fillRect/>
          </a:stretch>
        </p:blipFill>
        <p:spPr>
          <a:xfrm>
            <a:off x="7010400" y="777135"/>
            <a:ext cx="4671765" cy="5134932"/>
          </a:xfrm>
          <a:prstGeom prst="rect">
            <a:avLst/>
          </a:prstGeom>
        </p:spPr>
      </p:pic>
    </p:spTree>
    <p:extLst>
      <p:ext uri="{BB962C8B-B14F-4D97-AF65-F5344CB8AC3E}">
        <p14:creationId xmlns:p14="http://schemas.microsoft.com/office/powerpoint/2010/main" val="84227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pic>
        <p:nvPicPr>
          <p:cNvPr id="8" name="Imagen 7"/>
          <p:cNvPicPr/>
          <p:nvPr/>
        </p:nvPicPr>
        <p:blipFill>
          <a:blip r:embed="rId5" cstate="print">
            <a:extLst>
              <a:ext uri="{28A0092B-C50C-407E-A947-70E740481C1C}">
                <a14:useLocalDpi xmlns:a14="http://schemas.microsoft.com/office/drawing/2010/main" val="0"/>
              </a:ext>
            </a:extLst>
          </a:blip>
          <a:stretch>
            <a:fillRect/>
          </a:stretch>
        </p:blipFill>
        <p:spPr>
          <a:xfrm>
            <a:off x="774775" y="1935069"/>
            <a:ext cx="4903733" cy="2498386"/>
          </a:xfrm>
          <a:prstGeom prst="rect">
            <a:avLst/>
          </a:prstGeom>
          <a:ln>
            <a:solidFill>
              <a:schemeClr val="tx1"/>
            </a:solidFill>
          </a:ln>
        </p:spPr>
      </p:pic>
      <p:sp>
        <p:nvSpPr>
          <p:cNvPr id="9" name="Rectángulo 8"/>
          <p:cNvSpPr/>
          <p:nvPr/>
        </p:nvSpPr>
        <p:spPr>
          <a:xfrm>
            <a:off x="1580194" y="118359"/>
            <a:ext cx="2174388" cy="646331"/>
          </a:xfrm>
          <a:prstGeom prst="rect">
            <a:avLst/>
          </a:prstGeom>
        </p:spPr>
        <p:txBody>
          <a:bodyPr wrap="square">
            <a:spAutoFit/>
          </a:bodyPr>
          <a:lstStyle/>
          <a:p>
            <a:pPr algn="just"/>
            <a:r>
              <a:rPr lang="es-MX" dirty="0" smtClean="0">
                <a:solidFill>
                  <a:srgbClr val="000000"/>
                </a:solidFill>
                <a:latin typeface="Arial" panose="020B0604020202020204" pitchFamily="34" charset="0"/>
              </a:rPr>
              <a:t>Análisis de dureza </a:t>
            </a:r>
            <a:r>
              <a:rPr lang="es-MX" dirty="0">
                <a:solidFill>
                  <a:srgbClr val="000000"/>
                </a:solidFill>
                <a:latin typeface="Arial" panose="020B0604020202020204" pitchFamily="34" charset="0"/>
              </a:rPr>
              <a:t>	</a:t>
            </a:r>
          </a:p>
        </p:txBody>
      </p:sp>
      <p:pic>
        <p:nvPicPr>
          <p:cNvPr id="10" name="Imagen 9"/>
          <p:cNvPicPr/>
          <p:nvPr/>
        </p:nvPicPr>
        <p:blipFill>
          <a:blip r:embed="rId6" cstate="print">
            <a:extLst>
              <a:ext uri="{28A0092B-C50C-407E-A947-70E740481C1C}">
                <a14:useLocalDpi xmlns:a14="http://schemas.microsoft.com/office/drawing/2010/main" val="0"/>
              </a:ext>
            </a:extLst>
          </a:blip>
          <a:stretch>
            <a:fillRect/>
          </a:stretch>
        </p:blipFill>
        <p:spPr>
          <a:xfrm>
            <a:off x="5854970" y="1443233"/>
            <a:ext cx="5954604" cy="3482058"/>
          </a:xfrm>
          <a:prstGeom prst="rect">
            <a:avLst/>
          </a:prstGeom>
          <a:ln>
            <a:solidFill>
              <a:schemeClr val="tx1"/>
            </a:solidFill>
          </a:ln>
        </p:spPr>
      </p:pic>
    </p:spTree>
    <p:extLst>
      <p:ext uri="{BB962C8B-B14F-4D97-AF65-F5344CB8AC3E}">
        <p14:creationId xmlns:p14="http://schemas.microsoft.com/office/powerpoint/2010/main" val="950730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462" y="65981"/>
            <a:ext cx="8967538" cy="6725654"/>
          </a:xfrm>
          <a:prstGeom prst="rect">
            <a:avLst/>
          </a:prstGeom>
        </p:spPr>
      </p:pic>
      <p:pic>
        <p:nvPicPr>
          <p:cNvPr id="9" name="Imagen 8"/>
          <p:cNvPicPr>
            <a:picLocks noChangeAspect="1"/>
          </p:cNvPicPr>
          <p:nvPr/>
        </p:nvPicPr>
        <p:blipFill>
          <a:blip r:embed="rId6"/>
          <a:stretch>
            <a:fillRect/>
          </a:stretch>
        </p:blipFill>
        <p:spPr>
          <a:xfrm>
            <a:off x="4559581" y="0"/>
            <a:ext cx="7663775" cy="1532755"/>
          </a:xfrm>
          <a:prstGeom prst="rect">
            <a:avLst/>
          </a:prstGeom>
        </p:spPr>
      </p:pic>
      <p:sp>
        <p:nvSpPr>
          <p:cNvPr id="10" name="Rectángulo 9"/>
          <p:cNvSpPr/>
          <p:nvPr/>
        </p:nvSpPr>
        <p:spPr>
          <a:xfrm>
            <a:off x="3595642" y="581711"/>
            <a:ext cx="2728570" cy="369332"/>
          </a:xfrm>
          <a:prstGeom prst="rect">
            <a:avLst/>
          </a:prstGeom>
        </p:spPr>
        <p:txBody>
          <a:bodyPr wrap="square">
            <a:spAutoFit/>
          </a:bodyPr>
          <a:lstStyle/>
          <a:p>
            <a:pPr algn="just"/>
            <a:r>
              <a:rPr lang="es-MX" b="1" dirty="0" smtClean="0">
                <a:solidFill>
                  <a:srgbClr val="000000"/>
                </a:solidFill>
                <a:latin typeface="Arial" panose="020B0604020202020204" pitchFamily="34" charset="0"/>
              </a:rPr>
              <a:t>600 MC</a:t>
            </a:r>
            <a:r>
              <a:rPr lang="es-MX" b="1" dirty="0">
                <a:solidFill>
                  <a:srgbClr val="000000"/>
                </a:solidFill>
                <a:latin typeface="Arial" panose="020B0604020202020204" pitchFamily="34" charset="0"/>
              </a:rPr>
              <a:t>	</a:t>
            </a:r>
          </a:p>
        </p:txBody>
      </p:sp>
      <p:sp>
        <p:nvSpPr>
          <p:cNvPr id="11" name="Rectángulo 10"/>
          <p:cNvSpPr/>
          <p:nvPr/>
        </p:nvSpPr>
        <p:spPr>
          <a:xfrm>
            <a:off x="464536" y="3105642"/>
            <a:ext cx="2728570" cy="369332"/>
          </a:xfrm>
          <a:prstGeom prst="rect">
            <a:avLst/>
          </a:prstGeom>
        </p:spPr>
        <p:txBody>
          <a:bodyPr wrap="square">
            <a:spAutoFit/>
          </a:bodyPr>
          <a:lstStyle/>
          <a:p>
            <a:pPr algn="just"/>
            <a:r>
              <a:rPr lang="es-MX" dirty="0" smtClean="0">
                <a:solidFill>
                  <a:srgbClr val="000000"/>
                </a:solidFill>
                <a:latin typeface="Arial" panose="020B0604020202020204" pitchFamily="34" charset="0"/>
              </a:rPr>
              <a:t>Simulación numérica</a:t>
            </a:r>
            <a:endParaRPr lang="es-MX" dirty="0">
              <a:solidFill>
                <a:srgbClr val="000000"/>
              </a:solidFill>
              <a:latin typeface="Arial" panose="020B0604020202020204" pitchFamily="34" charset="0"/>
            </a:endParaRPr>
          </a:p>
        </p:txBody>
      </p:sp>
    </p:spTree>
    <p:extLst>
      <p:ext uri="{BB962C8B-B14F-4D97-AF65-F5344CB8AC3E}">
        <p14:creationId xmlns:p14="http://schemas.microsoft.com/office/powerpoint/2010/main" val="410846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pic>
        <p:nvPicPr>
          <p:cNvPr id="8" name="Imagen 7"/>
          <p:cNvPicPr/>
          <p:nvPr/>
        </p:nvPicPr>
        <p:blipFill>
          <a:blip r:embed="rId5"/>
          <a:stretch>
            <a:fillRect/>
          </a:stretch>
        </p:blipFill>
        <p:spPr>
          <a:xfrm>
            <a:off x="2023151" y="1074563"/>
            <a:ext cx="7203976" cy="4633509"/>
          </a:xfrm>
          <a:prstGeom prst="rect">
            <a:avLst/>
          </a:prstGeom>
        </p:spPr>
      </p:pic>
      <p:sp>
        <p:nvSpPr>
          <p:cNvPr id="9" name="Rectángulo 8"/>
          <p:cNvSpPr/>
          <p:nvPr/>
        </p:nvSpPr>
        <p:spPr>
          <a:xfrm>
            <a:off x="1580194" y="118359"/>
            <a:ext cx="2728570" cy="646331"/>
          </a:xfrm>
          <a:prstGeom prst="rect">
            <a:avLst/>
          </a:prstGeom>
        </p:spPr>
        <p:txBody>
          <a:bodyPr wrap="square">
            <a:spAutoFit/>
          </a:bodyPr>
          <a:lstStyle/>
          <a:p>
            <a:pPr algn="just"/>
            <a:r>
              <a:rPr lang="es-MX" dirty="0" smtClean="0">
                <a:solidFill>
                  <a:srgbClr val="000000"/>
                </a:solidFill>
                <a:latin typeface="Arial" panose="020B0604020202020204" pitchFamily="34" charset="0"/>
              </a:rPr>
              <a:t>Aero aleado de 620 </a:t>
            </a:r>
            <a:r>
              <a:rPr lang="es-MX" dirty="0" err="1" smtClean="0">
                <a:solidFill>
                  <a:srgbClr val="000000"/>
                </a:solidFill>
                <a:latin typeface="Arial" panose="020B0604020202020204" pitchFamily="34" charset="0"/>
              </a:rPr>
              <a:t>MPa</a:t>
            </a:r>
            <a:r>
              <a:rPr lang="es-MX" dirty="0" smtClean="0">
                <a:solidFill>
                  <a:srgbClr val="000000"/>
                </a:solidFill>
                <a:latin typeface="Arial" panose="020B0604020202020204" pitchFamily="34" charset="0"/>
              </a:rPr>
              <a:t> </a:t>
            </a:r>
            <a:r>
              <a:rPr lang="es-MX"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22031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sp>
        <p:nvSpPr>
          <p:cNvPr id="8" name="Título 1"/>
          <p:cNvSpPr>
            <a:spLocks noGrp="1"/>
          </p:cNvSpPr>
          <p:nvPr>
            <p:ph type="title"/>
          </p:nvPr>
        </p:nvSpPr>
        <p:spPr>
          <a:xfrm>
            <a:off x="781971" y="2465907"/>
            <a:ext cx="4674999" cy="1325563"/>
          </a:xfrm>
        </p:spPr>
        <p:txBody>
          <a:bodyPr/>
          <a:lstStyle/>
          <a:p>
            <a:r>
              <a:rPr lang="es-ES" b="1" dirty="0"/>
              <a:t>CONCLUSIONES</a:t>
            </a:r>
            <a:endParaRPr lang="en-US" b="1" dirty="0"/>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6781" y="1439479"/>
            <a:ext cx="6375408" cy="3378421"/>
          </a:xfrm>
          <a:prstGeom prst="rect">
            <a:avLst/>
          </a:prstGeom>
          <a:ln>
            <a:solidFill>
              <a:schemeClr val="tx1"/>
            </a:solidFill>
          </a:ln>
        </p:spPr>
      </p:pic>
    </p:spTree>
    <p:extLst>
      <p:ext uri="{BB962C8B-B14F-4D97-AF65-F5344CB8AC3E}">
        <p14:creationId xmlns:p14="http://schemas.microsoft.com/office/powerpoint/2010/main" val="1713366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sp>
        <p:nvSpPr>
          <p:cNvPr id="8" name="Título 1"/>
          <p:cNvSpPr>
            <a:spLocks noGrp="1"/>
          </p:cNvSpPr>
          <p:nvPr>
            <p:ph type="title"/>
          </p:nvPr>
        </p:nvSpPr>
        <p:spPr>
          <a:xfrm>
            <a:off x="838200" y="-323474"/>
            <a:ext cx="10515600" cy="1325563"/>
          </a:xfrm>
        </p:spPr>
        <p:txBody>
          <a:bodyPr/>
          <a:lstStyle/>
          <a:p>
            <a:pPr algn="ctr"/>
            <a:r>
              <a:rPr lang="es-EC" b="1" dirty="0" smtClean="0"/>
              <a:t>INTRODUCCION</a:t>
            </a:r>
            <a:endParaRPr lang="en-US" b="1" dirty="0"/>
          </a:p>
        </p:txBody>
      </p:sp>
      <p:sp>
        <p:nvSpPr>
          <p:cNvPr id="9" name="Marcador de contenido 2"/>
          <p:cNvSpPr txBox="1">
            <a:spLocks/>
          </p:cNvSpPr>
          <p:nvPr/>
        </p:nvSpPr>
        <p:spPr>
          <a:xfrm>
            <a:off x="661738" y="744214"/>
            <a:ext cx="10515600" cy="1933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400" dirty="0" smtClean="0"/>
              <a:t>La Fuerza </a:t>
            </a:r>
            <a:r>
              <a:rPr lang="es-MX" sz="2400" dirty="0"/>
              <a:t>Terrestre ha desarrollado un prototipo funcional de un sistema de armas lanzador múltiple de cohetes con el personal técnico de mantenimiento del Grupo de Artillería Lanzadores Múltiples 80 “Calderón”. Este prototipo usa el paquete guía y el sistema de disparo del vehículo BM-21 y acoplándolo a un vehículo táctico KAMAZ 43118. 	</a:t>
            </a:r>
          </a:p>
          <a:p>
            <a:pPr algn="just"/>
            <a:endParaRPr lang="es-EC" sz="2400" dirty="0"/>
          </a:p>
          <a:p>
            <a:pPr algn="just"/>
            <a:endParaRPr lang="es-EC" sz="2400" dirty="0"/>
          </a:p>
          <a:p>
            <a:pPr algn="just"/>
            <a:endParaRPr lang="en-US" sz="2400" dirty="0"/>
          </a:p>
        </p:txBody>
      </p:sp>
      <p:pic>
        <p:nvPicPr>
          <p:cNvPr id="10" name="Imagen 9" descr="C:\Users\User\Desktop\Antonio\Respaldo 2018 emergencia\20180831_165844.jpg"/>
          <p:cNvPicPr/>
          <p:nvPr/>
        </p:nvPicPr>
        <p:blipFill rotWithShape="1">
          <a:blip r:embed="rId5" cstate="print">
            <a:extLst>
              <a:ext uri="{28A0092B-C50C-407E-A947-70E740481C1C}">
                <a14:useLocalDpi xmlns:a14="http://schemas.microsoft.com/office/drawing/2010/main" val="0"/>
              </a:ext>
            </a:extLst>
          </a:blip>
          <a:srcRect t="16695" b="22947"/>
          <a:stretch/>
        </p:blipFill>
        <p:spPr bwMode="auto">
          <a:xfrm>
            <a:off x="485276" y="2613758"/>
            <a:ext cx="4085407" cy="1690255"/>
          </a:xfrm>
          <a:prstGeom prst="rect">
            <a:avLst/>
          </a:prstGeom>
          <a:noFill/>
          <a:ln>
            <a:solidFill>
              <a:schemeClr val="tx1"/>
            </a:solidFill>
          </a:ln>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2275" y="2834452"/>
            <a:ext cx="2100429" cy="2800572"/>
          </a:xfrm>
          <a:prstGeom prst="rect">
            <a:avLst/>
          </a:prstGeom>
          <a:ln>
            <a:solidFill>
              <a:schemeClr val="tx1"/>
            </a:solidFill>
          </a:ln>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9097" y="2829254"/>
            <a:ext cx="3824764" cy="2868573"/>
          </a:xfrm>
          <a:prstGeom prst="rect">
            <a:avLst/>
          </a:prstGeom>
          <a:ln>
            <a:solidFill>
              <a:schemeClr val="tx1"/>
            </a:solidFill>
          </a:ln>
        </p:spPr>
      </p:pic>
      <p:pic>
        <p:nvPicPr>
          <p:cNvPr id="11" name="image17.png" descr="Imagen que contiene camión, exterior, cielo, árbol&#10;&#10;&#10;&#10;Descripción generada automáticamente"/>
          <p:cNvPicPr/>
          <p:nvPr/>
        </p:nvPicPr>
        <p:blipFill>
          <a:blip r:embed="rId8"/>
          <a:srcRect l="959" t="26124" r="986" b="18821"/>
          <a:stretch>
            <a:fillRect/>
          </a:stretch>
        </p:blipFill>
        <p:spPr>
          <a:xfrm>
            <a:off x="471442" y="4384220"/>
            <a:ext cx="4099241" cy="1683319"/>
          </a:xfrm>
          <a:prstGeom prst="rect">
            <a:avLst/>
          </a:prstGeom>
          <a:ln>
            <a:solidFill>
              <a:schemeClr val="tx1"/>
            </a:solidFill>
          </a:ln>
        </p:spPr>
      </p:pic>
    </p:spTree>
    <p:extLst>
      <p:ext uri="{BB962C8B-B14F-4D97-AF65-F5344CB8AC3E}">
        <p14:creationId xmlns:p14="http://schemas.microsoft.com/office/powerpoint/2010/main" val="22812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2951471067"/>
              </p:ext>
            </p:extLst>
          </p:nvPr>
        </p:nvGraphicFramePr>
        <p:xfrm>
          <a:off x="1510145" y="263243"/>
          <a:ext cx="8825343" cy="6308928"/>
        </p:xfrm>
        <a:graphic>
          <a:graphicData uri="http://schemas.openxmlformats.org/drawingml/2006/table">
            <a:tbl>
              <a:tblPr bandRow="1">
                <a:tableStyleId>{5C22544A-7EE6-4342-B048-85BDC9FD1C3A}</a:tableStyleId>
              </a:tblPr>
              <a:tblGrid>
                <a:gridCol w="354816">
                  <a:extLst>
                    <a:ext uri="{9D8B030D-6E8A-4147-A177-3AD203B41FA5}">
                      <a16:colId xmlns:a16="http://schemas.microsoft.com/office/drawing/2014/main" val="2993958849"/>
                    </a:ext>
                  </a:extLst>
                </a:gridCol>
                <a:gridCol w="1956181">
                  <a:extLst>
                    <a:ext uri="{9D8B030D-6E8A-4147-A177-3AD203B41FA5}">
                      <a16:colId xmlns:a16="http://schemas.microsoft.com/office/drawing/2014/main" val="3132081443"/>
                    </a:ext>
                  </a:extLst>
                </a:gridCol>
                <a:gridCol w="3258111">
                  <a:extLst>
                    <a:ext uri="{9D8B030D-6E8A-4147-A177-3AD203B41FA5}">
                      <a16:colId xmlns:a16="http://schemas.microsoft.com/office/drawing/2014/main" val="3461587760"/>
                    </a:ext>
                  </a:extLst>
                </a:gridCol>
                <a:gridCol w="3256235">
                  <a:extLst>
                    <a:ext uri="{9D8B030D-6E8A-4147-A177-3AD203B41FA5}">
                      <a16:colId xmlns:a16="http://schemas.microsoft.com/office/drawing/2014/main" val="3584241036"/>
                    </a:ext>
                  </a:extLst>
                </a:gridCol>
              </a:tblGrid>
              <a:tr h="332561">
                <a:tc>
                  <a:txBody>
                    <a:bodyPr/>
                    <a:lstStyle/>
                    <a:p>
                      <a:pPr algn="ctr">
                        <a:spcAft>
                          <a:spcPts val="0"/>
                        </a:spcAft>
                      </a:pPr>
                      <a:r>
                        <a:rPr lang="es-ES" sz="1200" b="1" dirty="0">
                          <a:effectLst/>
                        </a:rPr>
                        <a:t>No</a:t>
                      </a:r>
                      <a:r>
                        <a:rPr lang="es-ES" sz="1200" dirty="0">
                          <a:effectLst/>
                        </a:rPr>
                        <a:t>.</a:t>
                      </a:r>
                      <a:endParaRPr lang="en-US" sz="1600" dirty="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lgn="ctr">
                        <a:spcAft>
                          <a:spcPts val="0"/>
                        </a:spcAft>
                      </a:pPr>
                      <a:r>
                        <a:rPr lang="es-ES" sz="1200" b="1" dirty="0">
                          <a:effectLst/>
                        </a:rPr>
                        <a:t>Características Técnicas</a:t>
                      </a:r>
                      <a:endParaRPr lang="en-US" sz="1600" b="1" dirty="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lgn="ctr">
                        <a:spcAft>
                          <a:spcPts val="0"/>
                        </a:spcAft>
                      </a:pPr>
                      <a:r>
                        <a:rPr lang="es-ES" sz="1200" b="1" dirty="0">
                          <a:effectLst/>
                        </a:rPr>
                        <a:t>URAL 375D</a:t>
                      </a:r>
                      <a:endParaRPr lang="en-US" sz="1600" b="1" dirty="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lgn="ctr">
                        <a:spcAft>
                          <a:spcPts val="0"/>
                        </a:spcAft>
                      </a:pPr>
                      <a:r>
                        <a:rPr lang="es-ES" sz="1200" b="1" dirty="0">
                          <a:effectLst/>
                        </a:rPr>
                        <a:t>KAMAZ 43118</a:t>
                      </a:r>
                      <a:endParaRPr lang="en-US" sz="1600" b="1" dirty="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2214012900"/>
                  </a:ext>
                </a:extLst>
              </a:tr>
              <a:tr h="211335">
                <a:tc>
                  <a:txBody>
                    <a:bodyPr/>
                    <a:lstStyle/>
                    <a:p>
                      <a:pPr algn="ctr">
                        <a:spcAft>
                          <a:spcPts val="0"/>
                        </a:spcAft>
                      </a:pPr>
                      <a:r>
                        <a:rPr lang="es-ES" sz="1200">
                          <a:effectLst/>
                        </a:rPr>
                        <a:t>1</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Año de fabricación</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1984</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2016</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202392846"/>
                  </a:ext>
                </a:extLst>
              </a:tr>
              <a:tr h="211335">
                <a:tc>
                  <a:txBody>
                    <a:bodyPr/>
                    <a:lstStyle/>
                    <a:p>
                      <a:pPr algn="ctr">
                        <a:spcAft>
                          <a:spcPts val="0"/>
                        </a:spcAft>
                      </a:pPr>
                      <a:r>
                        <a:rPr lang="es-ES" sz="1200">
                          <a:effectLst/>
                        </a:rPr>
                        <a:t>2</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Capacidad de carga, kg:</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5000 (4500)*</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12000 + 10000 con remolque</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3444499620"/>
                  </a:ext>
                </a:extLst>
              </a:tr>
              <a:tr h="211335">
                <a:tc>
                  <a:txBody>
                    <a:bodyPr/>
                    <a:lstStyle/>
                    <a:p>
                      <a:pPr algn="ctr">
                        <a:spcAft>
                          <a:spcPts val="0"/>
                        </a:spcAft>
                      </a:pPr>
                      <a:r>
                        <a:rPr lang="es-ES" sz="1200">
                          <a:effectLst/>
                        </a:rPr>
                        <a:t>3</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Formula de ruedas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6 x 6</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6 x 6</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537606681"/>
                  </a:ext>
                </a:extLst>
              </a:tr>
              <a:tr h="211335">
                <a:tc>
                  <a:txBody>
                    <a:bodyPr/>
                    <a:lstStyle/>
                    <a:p>
                      <a:pPr algn="ctr">
                        <a:spcAft>
                          <a:spcPts val="0"/>
                        </a:spcAft>
                      </a:pPr>
                      <a:r>
                        <a:rPr lang="es-ES" sz="1200">
                          <a:effectLst/>
                        </a:rPr>
                        <a:t>4</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Motor, modelo</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ZIL 375 YA</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KAMAZ 740,662-300</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2673185101"/>
                  </a:ext>
                </a:extLst>
              </a:tr>
              <a:tr h="211335">
                <a:tc>
                  <a:txBody>
                    <a:bodyPr/>
                    <a:lstStyle/>
                    <a:p>
                      <a:pPr algn="ctr">
                        <a:spcAft>
                          <a:spcPts val="0"/>
                        </a:spcAft>
                      </a:pPr>
                      <a:r>
                        <a:rPr lang="es-ES" sz="1200">
                          <a:effectLst/>
                        </a:rPr>
                        <a:t>5</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Potencia</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180 Hp</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300 Hp</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120674173"/>
                  </a:ext>
                </a:extLst>
              </a:tr>
              <a:tr h="211335">
                <a:tc>
                  <a:txBody>
                    <a:bodyPr/>
                    <a:lstStyle/>
                    <a:p>
                      <a:pPr algn="ctr">
                        <a:spcAft>
                          <a:spcPts val="0"/>
                        </a:spcAft>
                      </a:pPr>
                      <a:r>
                        <a:rPr lang="es-ES" sz="1200">
                          <a:effectLst/>
                        </a:rPr>
                        <a:t>6</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Estándar de Emisión</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EURO 0</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EURO 3</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2341885934"/>
                  </a:ext>
                </a:extLst>
              </a:tr>
              <a:tr h="211335">
                <a:tc>
                  <a:txBody>
                    <a:bodyPr/>
                    <a:lstStyle/>
                    <a:p>
                      <a:pPr algn="ctr">
                        <a:spcAft>
                          <a:spcPts val="0"/>
                        </a:spcAft>
                      </a:pPr>
                      <a:r>
                        <a:rPr lang="es-ES" sz="1200">
                          <a:effectLst/>
                        </a:rPr>
                        <a:t>7</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Tipo</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Atmosférico </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Turbo alimentación con sistema intercalar</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1771807656"/>
                  </a:ext>
                </a:extLst>
              </a:tr>
              <a:tr h="211335">
                <a:tc>
                  <a:txBody>
                    <a:bodyPr/>
                    <a:lstStyle/>
                    <a:p>
                      <a:pPr algn="ctr">
                        <a:spcAft>
                          <a:spcPts val="0"/>
                        </a:spcAft>
                      </a:pPr>
                      <a:r>
                        <a:rPr lang="es-ES" sz="1200">
                          <a:effectLst/>
                        </a:rPr>
                        <a:t>8</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Posición de los cilindros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V-8</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V-8</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1931159489"/>
                  </a:ext>
                </a:extLst>
              </a:tr>
              <a:tr h="211335">
                <a:tc>
                  <a:txBody>
                    <a:bodyPr/>
                    <a:lstStyle/>
                    <a:p>
                      <a:pPr algn="ctr">
                        <a:spcAft>
                          <a:spcPts val="0"/>
                        </a:spcAft>
                      </a:pPr>
                      <a:r>
                        <a:rPr lang="es-ES" sz="1200">
                          <a:effectLst/>
                        </a:rPr>
                        <a:t>9</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Velocidad Máxima Km/h</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76</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90-120</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1687354968"/>
                  </a:ext>
                </a:extLst>
              </a:tr>
              <a:tr h="332561">
                <a:tc>
                  <a:txBody>
                    <a:bodyPr/>
                    <a:lstStyle/>
                    <a:p>
                      <a:pPr algn="ctr">
                        <a:spcAft>
                          <a:spcPts val="0"/>
                        </a:spcAft>
                      </a:pPr>
                      <a:r>
                        <a:rPr lang="es-ES" sz="1200">
                          <a:effectLst/>
                        </a:rPr>
                        <a:t>10</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Sistema de alimentación</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Carburador a Gasolina</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Diésel por inyección electrónica común rail.</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1537128622"/>
                  </a:ext>
                </a:extLst>
              </a:tr>
              <a:tr h="332561">
                <a:tc>
                  <a:txBody>
                    <a:bodyPr/>
                    <a:lstStyle/>
                    <a:p>
                      <a:pPr algn="ctr">
                        <a:spcAft>
                          <a:spcPts val="0"/>
                        </a:spcAft>
                      </a:pPr>
                      <a:r>
                        <a:rPr lang="es-ES" sz="1200">
                          <a:effectLst/>
                        </a:rPr>
                        <a:t>11</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Depósito de combustible</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300 + 90 litros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350 litros + 160 litros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4167756393"/>
                  </a:ext>
                </a:extLst>
              </a:tr>
              <a:tr h="332561">
                <a:tc>
                  <a:txBody>
                    <a:bodyPr/>
                    <a:lstStyle/>
                    <a:p>
                      <a:pPr algn="ctr">
                        <a:spcAft>
                          <a:spcPts val="0"/>
                        </a:spcAft>
                      </a:pPr>
                      <a:r>
                        <a:rPr lang="es-ES" sz="1200">
                          <a:effectLst/>
                        </a:rPr>
                        <a:t>12</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Consumo de combustible</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4 km/galón en carretera</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14/16 km/galón en carretera</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796724034"/>
                  </a:ext>
                </a:extLst>
              </a:tr>
              <a:tr h="332561">
                <a:tc>
                  <a:txBody>
                    <a:bodyPr/>
                    <a:lstStyle/>
                    <a:p>
                      <a:pPr algn="ctr">
                        <a:spcAft>
                          <a:spcPts val="0"/>
                        </a:spcAft>
                      </a:pPr>
                      <a:r>
                        <a:rPr lang="es-ES" sz="1200">
                          <a:effectLst/>
                        </a:rPr>
                        <a:t>13</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Sistema de trasmisión</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Caja de cambios 5 velocidades, 2-5 sincronizados.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caja de cambios ZF 9 velocidades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57729475"/>
                  </a:ext>
                </a:extLst>
              </a:tr>
              <a:tr h="332561">
                <a:tc>
                  <a:txBody>
                    <a:bodyPr/>
                    <a:lstStyle/>
                    <a:p>
                      <a:pPr algn="ctr">
                        <a:spcAft>
                          <a:spcPts val="0"/>
                        </a:spcAft>
                      </a:pPr>
                      <a:r>
                        <a:rPr lang="es-ES" sz="1200">
                          <a:effectLst/>
                        </a:rPr>
                        <a:t>14</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Tipo</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No posee</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Sistema de bloqueo entre ejes y entre llantas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3028180303"/>
                  </a:ext>
                </a:extLst>
              </a:tr>
              <a:tr h="374370">
                <a:tc>
                  <a:txBody>
                    <a:bodyPr/>
                    <a:lstStyle/>
                    <a:p>
                      <a:pPr algn="ctr">
                        <a:spcAft>
                          <a:spcPts val="0"/>
                        </a:spcAft>
                      </a:pPr>
                      <a:r>
                        <a:rPr lang="es-ES" sz="1200">
                          <a:effectLst/>
                        </a:rPr>
                        <a:t>15</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Sistema de Frenos</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Tambores, con control neumático. </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Freno de aire ABC con bloqueo neumático al vacío.</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1619531662"/>
                  </a:ext>
                </a:extLst>
              </a:tr>
              <a:tr h="374370">
                <a:tc>
                  <a:txBody>
                    <a:bodyPr/>
                    <a:lstStyle/>
                    <a:p>
                      <a:pPr algn="ctr">
                        <a:spcAft>
                          <a:spcPts val="0"/>
                        </a:spcAft>
                      </a:pPr>
                      <a:r>
                        <a:rPr lang="es-ES" sz="1200">
                          <a:effectLst/>
                        </a:rPr>
                        <a:t>16</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Sistema de suspensión</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ejes sólidos, ballestas, ruedas traseras en la balanza diseñado para 6 toneladas. </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ejes sólidos, ballestas, ruedas traseras en la balanza diseñado para 12 toneladas. </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3319157060"/>
                  </a:ext>
                </a:extLst>
              </a:tr>
              <a:tr h="332561">
                <a:tc>
                  <a:txBody>
                    <a:bodyPr/>
                    <a:lstStyle/>
                    <a:p>
                      <a:pPr algn="ctr">
                        <a:spcAft>
                          <a:spcPts val="0"/>
                        </a:spcAft>
                      </a:pPr>
                      <a:r>
                        <a:rPr lang="es-ES" sz="1200">
                          <a:effectLst/>
                        </a:rPr>
                        <a:t>17</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Sistema eléctrico </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12V</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24V</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256285055"/>
                  </a:ext>
                </a:extLst>
              </a:tr>
              <a:tr h="332561">
                <a:tc>
                  <a:txBody>
                    <a:bodyPr/>
                    <a:lstStyle/>
                    <a:p>
                      <a:pPr algn="ctr">
                        <a:spcAft>
                          <a:spcPts val="0"/>
                        </a:spcAft>
                      </a:pPr>
                      <a:r>
                        <a:rPr lang="es-ES" sz="1200">
                          <a:effectLst/>
                        </a:rPr>
                        <a:t>18</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Llantas </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1400/R20</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425/85/R21</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1518627692"/>
                  </a:ext>
                </a:extLst>
              </a:tr>
              <a:tr h="665124">
                <a:tc>
                  <a:txBody>
                    <a:bodyPr/>
                    <a:lstStyle/>
                    <a:p>
                      <a:pPr algn="ctr">
                        <a:spcAft>
                          <a:spcPts val="0"/>
                        </a:spcAft>
                      </a:pPr>
                      <a:r>
                        <a:rPr lang="es-ES" sz="1200">
                          <a:effectLst/>
                        </a:rPr>
                        <a:t>19</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Cabina</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dirty="0">
                          <a:effectLst/>
                        </a:rPr>
                        <a:t>Larga sobre motor, tres asientos, suspensión rígida sobre ballesta, sin litera, sin aire acondicionado.</a:t>
                      </a:r>
                      <a:endParaRPr lang="en-US" sz="1600" dirty="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Corta sobre motor 3 asientos de suspensión neumática para el conductor y literas, full aire acondicionado y calefacción</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2050865976"/>
                  </a:ext>
                </a:extLst>
              </a:tr>
              <a:tr h="332561">
                <a:tc>
                  <a:txBody>
                    <a:bodyPr/>
                    <a:lstStyle/>
                    <a:p>
                      <a:pPr algn="ctr">
                        <a:spcAft>
                          <a:spcPts val="0"/>
                        </a:spcAft>
                      </a:pPr>
                      <a:r>
                        <a:rPr lang="es-ES" sz="1200">
                          <a:effectLst/>
                        </a:rPr>
                        <a:t>20</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Sistema de enfriamiento</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a:effectLst/>
                        </a:rPr>
                        <a:t>aire y agua</a:t>
                      </a:r>
                      <a:endParaRPr lang="en-US" sz="1600">
                        <a:effectLst/>
                        <a:latin typeface="Times New Roman" panose="02020603050405020304" pitchFamily="18" charset="0"/>
                        <a:ea typeface="Times New Roman" panose="02020603050405020304" pitchFamily="18" charset="0"/>
                      </a:endParaRPr>
                    </a:p>
                  </a:txBody>
                  <a:tcPr marL="59135" marR="59135" marT="0" marB="0" anchor="ctr"/>
                </a:tc>
                <a:tc>
                  <a:txBody>
                    <a:bodyPr/>
                    <a:lstStyle/>
                    <a:p>
                      <a:pPr>
                        <a:spcAft>
                          <a:spcPts val="0"/>
                        </a:spcAft>
                      </a:pPr>
                      <a:r>
                        <a:rPr lang="es-ES" sz="1200" dirty="0">
                          <a:effectLst/>
                        </a:rPr>
                        <a:t>aire y agua con electro ventilador</a:t>
                      </a:r>
                      <a:endParaRPr lang="en-US" sz="1600" dirty="0">
                        <a:effectLst/>
                        <a:latin typeface="Times New Roman" panose="02020603050405020304" pitchFamily="18" charset="0"/>
                        <a:ea typeface="Times New Roman" panose="02020603050405020304" pitchFamily="18" charset="0"/>
                      </a:endParaRPr>
                    </a:p>
                  </a:txBody>
                  <a:tcPr marL="59135" marR="59135" marT="0" marB="0" anchor="ctr"/>
                </a:tc>
                <a:extLst>
                  <a:ext uri="{0D108BD9-81ED-4DB2-BD59-A6C34878D82A}">
                    <a16:rowId xmlns:a16="http://schemas.microsoft.com/office/drawing/2014/main" val="3202342624"/>
                  </a:ext>
                </a:extLst>
              </a:tr>
            </a:tbl>
          </a:graphicData>
        </a:graphic>
      </p:graphicFrame>
    </p:spTree>
    <p:extLst>
      <p:ext uri="{BB962C8B-B14F-4D97-AF65-F5344CB8AC3E}">
        <p14:creationId xmlns:p14="http://schemas.microsoft.com/office/powerpoint/2010/main" val="347950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sp>
        <p:nvSpPr>
          <p:cNvPr id="2" name="Rectángulo 1"/>
          <p:cNvSpPr/>
          <p:nvPr/>
        </p:nvSpPr>
        <p:spPr>
          <a:xfrm>
            <a:off x="1147594" y="192621"/>
            <a:ext cx="9083431" cy="461665"/>
          </a:xfrm>
          <a:prstGeom prst="rect">
            <a:avLst/>
          </a:prstGeom>
        </p:spPr>
        <p:txBody>
          <a:bodyPr wrap="square">
            <a:spAutoFit/>
          </a:bodyPr>
          <a:lstStyle/>
          <a:p>
            <a:r>
              <a:rPr lang="es-ES" sz="2400" dirty="0"/>
              <a:t>- Prueba de carretera de primer orden y a través de terrenos adversos </a:t>
            </a:r>
            <a:endParaRPr lang="en-US" sz="2400" dirty="0"/>
          </a:p>
        </p:txBody>
      </p:sp>
      <p:sp>
        <p:nvSpPr>
          <p:cNvPr id="3" name="Rectángulo 2"/>
          <p:cNvSpPr/>
          <p:nvPr/>
        </p:nvSpPr>
        <p:spPr>
          <a:xfrm>
            <a:off x="1147594" y="3552144"/>
            <a:ext cx="4948406" cy="461665"/>
          </a:xfrm>
          <a:prstGeom prst="rect">
            <a:avLst/>
          </a:prstGeom>
        </p:spPr>
        <p:txBody>
          <a:bodyPr wrap="none">
            <a:spAutoFit/>
          </a:bodyPr>
          <a:lstStyle/>
          <a:p>
            <a:r>
              <a:rPr lang="es-ES" sz="2400" dirty="0"/>
              <a:t>- Para la prueba de campo de tiro real </a:t>
            </a:r>
            <a:endParaRPr lang="en-US" sz="2400" dirty="0"/>
          </a:p>
        </p:txBody>
      </p:sp>
      <p:pic>
        <p:nvPicPr>
          <p:cNvPr id="8" name="image7.png"/>
          <p:cNvPicPr/>
          <p:nvPr/>
        </p:nvPicPr>
        <p:blipFill>
          <a:blip r:embed="rId5"/>
          <a:srcRect/>
          <a:stretch>
            <a:fillRect/>
          </a:stretch>
        </p:blipFill>
        <p:spPr>
          <a:xfrm>
            <a:off x="1507100" y="771828"/>
            <a:ext cx="4453123" cy="2484044"/>
          </a:xfrm>
          <a:prstGeom prst="rect">
            <a:avLst/>
          </a:prstGeom>
          <a:ln>
            <a:solidFill>
              <a:schemeClr val="tx1"/>
            </a:solidFill>
          </a:ln>
        </p:spPr>
      </p:pic>
      <p:pic>
        <p:nvPicPr>
          <p:cNvPr id="9" name="image19.jpg"/>
          <p:cNvPicPr/>
          <p:nvPr/>
        </p:nvPicPr>
        <p:blipFill>
          <a:blip r:embed="rId6"/>
          <a:srcRect t="9337" b="20234"/>
          <a:stretch>
            <a:fillRect/>
          </a:stretch>
        </p:blipFill>
        <p:spPr>
          <a:xfrm>
            <a:off x="1564825" y="4206961"/>
            <a:ext cx="4337675" cy="2560656"/>
          </a:xfrm>
          <a:prstGeom prst="rect">
            <a:avLst/>
          </a:prstGeom>
          <a:ln>
            <a:solidFill>
              <a:schemeClr val="tx1"/>
            </a:solidFill>
          </a:ln>
        </p:spPr>
      </p:pic>
      <p:sp>
        <p:nvSpPr>
          <p:cNvPr id="4" name="Rectángulo 3"/>
          <p:cNvSpPr/>
          <p:nvPr/>
        </p:nvSpPr>
        <p:spPr>
          <a:xfrm>
            <a:off x="7243594" y="1882595"/>
            <a:ext cx="4693894" cy="3416320"/>
          </a:xfrm>
          <a:prstGeom prst="rect">
            <a:avLst/>
          </a:prstGeom>
        </p:spPr>
        <p:txBody>
          <a:bodyPr wrap="square">
            <a:spAutoFit/>
          </a:bodyPr>
          <a:lstStyle/>
          <a:p>
            <a:pPr algn="just"/>
            <a:r>
              <a:rPr lang="es-ES" sz="2400" dirty="0" smtClean="0"/>
              <a:t>En </a:t>
            </a:r>
            <a:r>
              <a:rPr lang="es-ES" sz="2400" dirty="0"/>
              <a:t>el desarrollo de este prototipo debido a su carácter experimental </a:t>
            </a:r>
            <a:r>
              <a:rPr lang="es-ES" sz="2400" dirty="0" smtClean="0"/>
              <a:t>técnico, no </a:t>
            </a:r>
            <a:r>
              <a:rPr lang="es-ES" sz="2400" dirty="0"/>
              <a:t>fueron </a:t>
            </a:r>
            <a:r>
              <a:rPr lang="es-ES" sz="2400" dirty="0" smtClean="0"/>
              <a:t>realizadas </a:t>
            </a:r>
            <a:r>
              <a:rPr lang="es-ES" sz="2400" dirty="0"/>
              <a:t>algunas actividades propias de una siguiente etapa como son los diseños técnicos, el análisis experimental del comportamiento del lanzador en el vehículo y </a:t>
            </a:r>
            <a:r>
              <a:rPr lang="es-ES" sz="2400" dirty="0" smtClean="0"/>
              <a:t>viceversa.</a:t>
            </a:r>
            <a:endParaRPr lang="en-US" sz="2400" dirty="0"/>
          </a:p>
        </p:txBody>
      </p:sp>
      <p:sp>
        <p:nvSpPr>
          <p:cNvPr id="10" name="Flecha curvada hacia abajo 9"/>
          <p:cNvSpPr/>
          <p:nvPr/>
        </p:nvSpPr>
        <p:spPr>
          <a:xfrm>
            <a:off x="6400800" y="796121"/>
            <a:ext cx="3384885" cy="9464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echa curvada hacia abajo 10"/>
          <p:cNvSpPr/>
          <p:nvPr/>
        </p:nvSpPr>
        <p:spPr>
          <a:xfrm flipV="1">
            <a:off x="6400800" y="5069573"/>
            <a:ext cx="3384885" cy="9464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581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sp>
        <p:nvSpPr>
          <p:cNvPr id="3" name="Rectángulo 2"/>
          <p:cNvSpPr/>
          <p:nvPr/>
        </p:nvSpPr>
        <p:spPr>
          <a:xfrm>
            <a:off x="942885" y="992387"/>
            <a:ext cx="10520135" cy="646331"/>
          </a:xfrm>
          <a:prstGeom prst="rect">
            <a:avLst/>
          </a:prstGeom>
        </p:spPr>
        <p:txBody>
          <a:bodyPr wrap="square">
            <a:spAutoFit/>
          </a:bodyPr>
          <a:lstStyle/>
          <a:p>
            <a:pPr algn="just"/>
            <a:r>
              <a:rPr lang="es-MX" b="1" dirty="0">
                <a:solidFill>
                  <a:srgbClr val="000000"/>
                </a:solidFill>
                <a:latin typeface="Arial" panose="020B0604020202020204" pitchFamily="34" charset="0"/>
              </a:rPr>
              <a:t>Objetivo </a:t>
            </a:r>
            <a:r>
              <a:rPr lang="es-MX" b="1" dirty="0" smtClean="0">
                <a:solidFill>
                  <a:srgbClr val="000000"/>
                </a:solidFill>
                <a:latin typeface="Arial" panose="020B0604020202020204" pitchFamily="34" charset="0"/>
              </a:rPr>
              <a:t>general: </a:t>
            </a:r>
            <a:r>
              <a:rPr lang="es-MX" dirty="0" smtClean="0">
                <a:solidFill>
                  <a:srgbClr val="000000"/>
                </a:solidFill>
                <a:latin typeface="Arial" panose="020B0604020202020204" pitchFamily="34" charset="0"/>
              </a:rPr>
              <a:t>Desarrollar </a:t>
            </a:r>
            <a:r>
              <a:rPr lang="es-MX" dirty="0">
                <a:solidFill>
                  <a:srgbClr val="000000"/>
                </a:solidFill>
                <a:latin typeface="Arial" panose="020B0604020202020204" pitchFamily="34" charset="0"/>
              </a:rPr>
              <a:t>la ingeniería inversa del acoplamiento mecánico del prototipo funcional KAMAZ BM-21. 	</a:t>
            </a:r>
          </a:p>
        </p:txBody>
      </p:sp>
      <p:sp>
        <p:nvSpPr>
          <p:cNvPr id="10" name="Rectángulo 9"/>
          <p:cNvSpPr/>
          <p:nvPr/>
        </p:nvSpPr>
        <p:spPr>
          <a:xfrm>
            <a:off x="1089894" y="102833"/>
            <a:ext cx="10955097" cy="338554"/>
          </a:xfrm>
          <a:prstGeom prst="rect">
            <a:avLst/>
          </a:prstGeom>
        </p:spPr>
        <p:txBody>
          <a:bodyPr wrap="square">
            <a:spAutoFit/>
          </a:bodyPr>
          <a:lstStyle/>
          <a:p>
            <a:r>
              <a:rPr lang="es-EC" sz="1600" b="1" i="1" dirty="0" smtClean="0">
                <a:latin typeface="Cambria" panose="02040503050406030204" pitchFamily="18" charset="0"/>
                <a:ea typeface="Cambria" panose="02040503050406030204" pitchFamily="18" charset="0"/>
              </a:rPr>
              <a:t>“ESTUDIO </a:t>
            </a:r>
            <a:r>
              <a:rPr lang="es-EC" sz="1600" b="1" i="1" dirty="0">
                <a:latin typeface="Cambria" panose="02040503050406030204" pitchFamily="18" charset="0"/>
                <a:ea typeface="Cambria" panose="02040503050406030204" pitchFamily="18" charset="0"/>
              </a:rPr>
              <a:t>DEL ACOPLAMIENTO MECÁNICO DEL SISTEMA DE ARTILLERÍA DEL PROTOTIPO FUNCIONAL KAMAZ </a:t>
            </a:r>
            <a:r>
              <a:rPr lang="es-EC" sz="1600" b="1" i="1" dirty="0" smtClean="0">
                <a:latin typeface="Cambria" panose="02040503050406030204" pitchFamily="18" charset="0"/>
                <a:ea typeface="Cambria" panose="02040503050406030204" pitchFamily="18" charset="0"/>
              </a:rPr>
              <a:t>BM-21”</a:t>
            </a:r>
            <a:endParaRPr lang="en-US" sz="1600" dirty="0"/>
          </a:p>
        </p:txBody>
      </p:sp>
      <p:sp>
        <p:nvSpPr>
          <p:cNvPr id="11" name="Rectángulo 10"/>
          <p:cNvSpPr/>
          <p:nvPr/>
        </p:nvSpPr>
        <p:spPr>
          <a:xfrm>
            <a:off x="942885" y="2017747"/>
            <a:ext cx="10653370" cy="3416320"/>
          </a:xfrm>
          <a:prstGeom prst="rect">
            <a:avLst/>
          </a:prstGeom>
        </p:spPr>
        <p:txBody>
          <a:bodyPr wrap="square">
            <a:spAutoFit/>
          </a:bodyPr>
          <a:lstStyle/>
          <a:p>
            <a:pPr lvl="0" algn="just">
              <a:lnSpc>
                <a:spcPct val="200000"/>
              </a:lnSpc>
              <a:spcAft>
                <a:spcPts val="0"/>
              </a:spcAft>
            </a:pPr>
            <a:r>
              <a:rPr lang="es-EC" b="1" dirty="0" smtClean="0">
                <a:latin typeface="Arial" panose="020B0604020202020204" pitchFamily="34" charset="0"/>
                <a:ea typeface="Arial" panose="020B0604020202020204" pitchFamily="34" charset="0"/>
                <a:cs typeface="Arial" panose="020B0604020202020204" pitchFamily="34" charset="0"/>
              </a:rPr>
              <a:t>Objetivos específicos</a:t>
            </a:r>
          </a:p>
          <a:p>
            <a:pPr marL="342900" lvl="0" indent="-342900" algn="just">
              <a:lnSpc>
                <a:spcPct val="200000"/>
              </a:lnSpc>
              <a:spcAft>
                <a:spcPts val="0"/>
              </a:spcAft>
              <a:buFont typeface="Symbol" panose="05050102010706020507" pitchFamily="18" charset="2"/>
              <a:buChar char=""/>
            </a:pPr>
            <a:r>
              <a:rPr lang="es-EC" dirty="0" smtClean="0">
                <a:latin typeface="Arial" panose="020B0604020202020204" pitchFamily="34" charset="0"/>
                <a:ea typeface="Arial" panose="020B0604020202020204" pitchFamily="34" charset="0"/>
                <a:cs typeface="Arial" panose="020B0604020202020204" pitchFamily="34" charset="0"/>
              </a:rPr>
              <a:t>Evaluar </a:t>
            </a:r>
            <a:r>
              <a:rPr lang="es-EC" dirty="0">
                <a:latin typeface="Arial" panose="020B0604020202020204" pitchFamily="34" charset="0"/>
                <a:ea typeface="Arial" panose="020B0604020202020204" pitchFamily="34" charset="0"/>
                <a:cs typeface="Arial" panose="020B0604020202020204" pitchFamily="34" charset="0"/>
              </a:rPr>
              <a:t>las características técnicas del prototipo funcional KAMAZ BM-21.</a:t>
            </a:r>
            <a:endParaRPr lang="en-US"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200000"/>
              </a:lnSpc>
              <a:spcAft>
                <a:spcPts val="0"/>
              </a:spcAft>
              <a:buFont typeface="Symbol" panose="05050102010706020507" pitchFamily="18" charset="2"/>
              <a:buChar char=""/>
            </a:pPr>
            <a:r>
              <a:rPr lang="es-EC" dirty="0">
                <a:latin typeface="Arial" panose="020B0604020202020204" pitchFamily="34" charset="0"/>
                <a:ea typeface="Arial" panose="020B0604020202020204" pitchFamily="34" charset="0"/>
                <a:cs typeface="Arial" panose="020B0604020202020204" pitchFamily="34" charset="0"/>
              </a:rPr>
              <a:t>Obtener datos e información funcional de los componentes mecánicos del acoplamiento del sistema de arma.</a:t>
            </a:r>
            <a:endParaRPr lang="en-US"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200000"/>
              </a:lnSpc>
              <a:spcAft>
                <a:spcPts val="0"/>
              </a:spcAft>
              <a:buFont typeface="Symbol" panose="05050102010706020507" pitchFamily="18" charset="2"/>
              <a:buChar char=""/>
            </a:pPr>
            <a:r>
              <a:rPr lang="es-EC" dirty="0">
                <a:latin typeface="Arial" panose="020B0604020202020204" pitchFamily="34" charset="0"/>
                <a:ea typeface="Arial" panose="020B0604020202020204" pitchFamily="34" charset="0"/>
                <a:cs typeface="Arial" panose="020B0604020202020204" pitchFamily="34" charset="0"/>
              </a:rPr>
              <a:t>Generar información técnica acerca del acoplamiento mecánico del sistema de artillería BM-21 en el vehículo KAMAZ 43118.</a:t>
            </a:r>
            <a:endParaRPr lang="en-US"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715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pic>
        <p:nvPicPr>
          <p:cNvPr id="8" name="Imagen 7"/>
          <p:cNvPicPr/>
          <p:nvPr/>
        </p:nvPicPr>
        <p:blipFill>
          <a:blip r:embed="rId5"/>
          <a:stretch>
            <a:fillRect/>
          </a:stretch>
        </p:blipFill>
        <p:spPr>
          <a:xfrm>
            <a:off x="2267815" y="706542"/>
            <a:ext cx="7656369" cy="4523529"/>
          </a:xfrm>
          <a:prstGeom prst="rect">
            <a:avLst/>
          </a:prstGeom>
          <a:ln>
            <a:solidFill>
              <a:schemeClr val="tx1"/>
            </a:solidFill>
          </a:ln>
        </p:spPr>
      </p:pic>
      <p:sp>
        <p:nvSpPr>
          <p:cNvPr id="2" name="Rectángulo 1"/>
          <p:cNvSpPr/>
          <p:nvPr/>
        </p:nvSpPr>
        <p:spPr>
          <a:xfrm>
            <a:off x="1565972" y="5230071"/>
            <a:ext cx="9060053" cy="568745"/>
          </a:xfrm>
          <a:prstGeom prst="rect">
            <a:avLst/>
          </a:prstGeom>
        </p:spPr>
        <p:txBody>
          <a:bodyPr wrap="square">
            <a:spAutoFit/>
          </a:bodyPr>
          <a:lstStyle/>
          <a:p>
            <a:pPr>
              <a:lnSpc>
                <a:spcPct val="200000"/>
              </a:lnSpc>
              <a:spcBef>
                <a:spcPts val="1200"/>
              </a:spcBef>
              <a:spcAft>
                <a:spcPts val="0"/>
              </a:spcAft>
            </a:pPr>
            <a:r>
              <a:rPr lang="es-EC" i="1" dirty="0">
                <a:latin typeface="Calibri" panose="020F0502020204030204" pitchFamily="34" charset="0"/>
                <a:ea typeface="Calibri" panose="020F0502020204030204" pitchFamily="34" charset="0"/>
                <a:cs typeface="Calibri" panose="020F0502020204030204" pitchFamily="34" charset="0"/>
              </a:rPr>
              <a:t>Nota.</a:t>
            </a:r>
            <a:r>
              <a:rPr lang="es-EC" dirty="0">
                <a:latin typeface="Calibri" panose="020F0502020204030204" pitchFamily="34" charset="0"/>
                <a:ea typeface="Calibri" panose="020F0502020204030204" pitchFamily="34" charset="0"/>
                <a:cs typeface="Calibri" panose="020F0502020204030204" pitchFamily="34" charset="0"/>
              </a:rPr>
              <a:t> a) Paquete guía, b) cuna, c) Armazón en conjunto, d) parte giratoria, f) parte basculante.</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39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pic>
        <p:nvPicPr>
          <p:cNvPr id="8" name="Imagen 7"/>
          <p:cNvPicPr/>
          <p:nvPr/>
        </p:nvPicPr>
        <p:blipFill rotWithShape="1">
          <a:blip r:embed="rId5">
            <a:extLst>
              <a:ext uri="{28A0092B-C50C-407E-A947-70E740481C1C}">
                <a14:useLocalDpi xmlns:a14="http://schemas.microsoft.com/office/drawing/2010/main" val="0"/>
              </a:ext>
            </a:extLst>
          </a:blip>
          <a:srcRect b="50850"/>
          <a:stretch/>
        </p:blipFill>
        <p:spPr>
          <a:xfrm>
            <a:off x="527367" y="1121131"/>
            <a:ext cx="5637012" cy="4379124"/>
          </a:xfrm>
          <a:prstGeom prst="rect">
            <a:avLst/>
          </a:prstGeom>
          <a:ln>
            <a:solidFill>
              <a:schemeClr val="tx1"/>
            </a:solidFill>
          </a:ln>
        </p:spPr>
      </p:pic>
      <p:pic>
        <p:nvPicPr>
          <p:cNvPr id="9" name="Imagen 8"/>
          <p:cNvPicPr/>
          <p:nvPr/>
        </p:nvPicPr>
        <p:blipFill rotWithShape="1">
          <a:blip r:embed="rId5">
            <a:extLst>
              <a:ext uri="{28A0092B-C50C-407E-A947-70E740481C1C}">
                <a14:useLocalDpi xmlns:a14="http://schemas.microsoft.com/office/drawing/2010/main" val="0"/>
              </a:ext>
            </a:extLst>
          </a:blip>
          <a:srcRect t="49257"/>
          <a:stretch/>
        </p:blipFill>
        <p:spPr>
          <a:xfrm>
            <a:off x="6691745" y="1121131"/>
            <a:ext cx="5153891" cy="4379124"/>
          </a:xfrm>
          <a:prstGeom prst="rect">
            <a:avLst/>
          </a:prstGeom>
          <a:ln>
            <a:solidFill>
              <a:schemeClr val="tx1"/>
            </a:solidFill>
          </a:ln>
        </p:spPr>
      </p:pic>
    </p:spTree>
    <p:extLst>
      <p:ext uri="{BB962C8B-B14F-4D97-AF65-F5344CB8AC3E}">
        <p14:creationId xmlns:p14="http://schemas.microsoft.com/office/powerpoint/2010/main" val="29534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sp>
        <p:nvSpPr>
          <p:cNvPr id="3" name="Rectángulo 2"/>
          <p:cNvSpPr/>
          <p:nvPr/>
        </p:nvSpPr>
        <p:spPr>
          <a:xfrm>
            <a:off x="1129533" y="586192"/>
            <a:ext cx="9932933" cy="646331"/>
          </a:xfrm>
          <a:prstGeom prst="rect">
            <a:avLst/>
          </a:prstGeom>
        </p:spPr>
        <p:txBody>
          <a:bodyPr wrap="square">
            <a:spAutoFit/>
          </a:bodyPr>
          <a:lstStyle/>
          <a:p>
            <a:pPr algn="just"/>
            <a:r>
              <a:rPr lang="es-MX" smtClean="0">
                <a:solidFill>
                  <a:srgbClr val="000000"/>
                </a:solidFill>
                <a:latin typeface="Arial" panose="020B0604020202020204" pitchFamily="34" charset="0"/>
              </a:rPr>
              <a:t>Modelación </a:t>
            </a:r>
            <a:r>
              <a:rPr lang="es-MX" dirty="0">
                <a:solidFill>
                  <a:srgbClr val="000000"/>
                </a:solidFill>
                <a:latin typeface="Arial" panose="020B0604020202020204" pitchFamily="34" charset="0"/>
              </a:rPr>
              <a:t>3D de los componentes mecánicos, sistemas y subsistemas del acoplamiento del paquete guía del sistema de arma</a:t>
            </a:r>
            <a:r>
              <a:rPr lang="es-MX" dirty="0" smtClean="0">
                <a:solidFill>
                  <a:srgbClr val="000000"/>
                </a:solidFill>
                <a:latin typeface="Arial" panose="020B0604020202020204" pitchFamily="34" charset="0"/>
              </a:rPr>
              <a:t>.</a:t>
            </a:r>
          </a:p>
        </p:txBody>
      </p:sp>
      <p:pic>
        <p:nvPicPr>
          <p:cNvPr id="4" name="Imagen 3"/>
          <p:cNvPicPr>
            <a:picLocks noChangeAspect="1"/>
          </p:cNvPicPr>
          <p:nvPr/>
        </p:nvPicPr>
        <p:blipFill>
          <a:blip r:embed="rId5"/>
          <a:stretch>
            <a:fillRect/>
          </a:stretch>
        </p:blipFill>
        <p:spPr>
          <a:xfrm>
            <a:off x="3962329" y="1390886"/>
            <a:ext cx="3977168" cy="1068268"/>
          </a:xfrm>
          <a:prstGeom prst="rect">
            <a:avLst/>
          </a:prstGeom>
          <a:ln>
            <a:solidFill>
              <a:schemeClr val="tx1"/>
            </a:solidFill>
          </a:ln>
        </p:spPr>
      </p:pic>
      <p:sp>
        <p:nvSpPr>
          <p:cNvPr id="9" name="Rectángulo 8"/>
          <p:cNvSpPr/>
          <p:nvPr/>
        </p:nvSpPr>
        <p:spPr>
          <a:xfrm>
            <a:off x="942881" y="2470265"/>
            <a:ext cx="10016064" cy="369332"/>
          </a:xfrm>
          <a:prstGeom prst="rect">
            <a:avLst/>
          </a:prstGeom>
        </p:spPr>
        <p:txBody>
          <a:bodyPr wrap="square">
            <a:spAutoFit/>
          </a:bodyPr>
          <a:lstStyle/>
          <a:p>
            <a:pPr algn="just"/>
            <a:r>
              <a:rPr lang="es-MX" dirty="0" smtClean="0">
                <a:solidFill>
                  <a:srgbClr val="000000"/>
                </a:solidFill>
                <a:latin typeface="Arial" panose="020B0604020202020204" pitchFamily="34" charset="0"/>
              </a:rPr>
              <a:t>Medidas referenciales de las modificaciones tomadas directamente del prototipo KAMAZ BM21</a:t>
            </a:r>
            <a:endParaRPr lang="es-MX" dirty="0">
              <a:solidFill>
                <a:srgbClr val="000000"/>
              </a:solidFill>
              <a:latin typeface="Arial" panose="020B0604020202020204" pitchFamily="34" charset="0"/>
            </a:endParaRPr>
          </a:p>
        </p:txBody>
      </p:sp>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3581" y="2990314"/>
            <a:ext cx="6375408" cy="3378421"/>
          </a:xfrm>
          <a:prstGeom prst="rect">
            <a:avLst/>
          </a:prstGeom>
          <a:ln>
            <a:solidFill>
              <a:schemeClr val="tx1"/>
            </a:solidFill>
          </a:ln>
        </p:spPr>
      </p:pic>
    </p:spTree>
    <p:extLst>
      <p:ext uri="{BB962C8B-B14F-4D97-AF65-F5344CB8AC3E}">
        <p14:creationId xmlns:p14="http://schemas.microsoft.com/office/powerpoint/2010/main" val="1494638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57619"/>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543"/>
            <a:ext cx="942885" cy="817689"/>
          </a:xfr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704" y="6257380"/>
            <a:ext cx="2193758" cy="685780"/>
          </a:xfrm>
          <a:prstGeom prst="rect">
            <a:avLst/>
          </a:prstGeom>
        </p:spPr>
      </p:pic>
      <p:sp>
        <p:nvSpPr>
          <p:cNvPr id="8" name="Rectángulo 7"/>
          <p:cNvSpPr/>
          <p:nvPr/>
        </p:nvSpPr>
        <p:spPr>
          <a:xfrm>
            <a:off x="942885" y="203901"/>
            <a:ext cx="10591412" cy="646331"/>
          </a:xfrm>
          <a:prstGeom prst="rect">
            <a:avLst/>
          </a:prstGeom>
        </p:spPr>
        <p:txBody>
          <a:bodyPr wrap="square">
            <a:spAutoFit/>
          </a:bodyPr>
          <a:lstStyle/>
          <a:p>
            <a:pPr algn="just"/>
            <a:r>
              <a:rPr lang="es-MX" dirty="0" err="1" smtClean="0">
                <a:solidFill>
                  <a:srgbClr val="000000"/>
                </a:solidFill>
                <a:latin typeface="Arial" panose="020B0604020202020204" pitchFamily="34" charset="0"/>
              </a:rPr>
              <a:t>Analisis</a:t>
            </a:r>
            <a:r>
              <a:rPr lang="es-MX" dirty="0" smtClean="0">
                <a:solidFill>
                  <a:srgbClr val="000000"/>
                </a:solidFill>
                <a:latin typeface="Arial" panose="020B0604020202020204" pitchFamily="34" charset="0"/>
              </a:rPr>
              <a:t> los </a:t>
            </a:r>
            <a:r>
              <a:rPr lang="es-MX" dirty="0">
                <a:solidFill>
                  <a:srgbClr val="000000"/>
                </a:solidFill>
                <a:latin typeface="Arial" panose="020B0604020202020204" pitchFamily="34" charset="0"/>
              </a:rPr>
              <a:t>materiales de los componentes mecánicos involucrados en el acoplamiento del sistema de arma. 	</a:t>
            </a: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286" y="1054134"/>
            <a:ext cx="2144938" cy="2859918"/>
          </a:xfrm>
          <a:prstGeom prst="rect">
            <a:avLst/>
          </a:prstGeom>
          <a:ln>
            <a:solidFill>
              <a:schemeClr val="tx1"/>
            </a:solidFill>
          </a:ln>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2814" y="1054134"/>
            <a:ext cx="2149473" cy="2865964"/>
          </a:xfrm>
          <a:prstGeom prst="rect">
            <a:avLst/>
          </a:prstGeom>
          <a:ln>
            <a:solidFill>
              <a:schemeClr val="tx1"/>
            </a:solidFill>
          </a:ln>
        </p:spPr>
      </p:pic>
      <p:pic>
        <p:nvPicPr>
          <p:cNvPr id="13" name="Imagen 12"/>
          <p:cNvPicPr>
            <a:picLocks noChangeAspect="1"/>
          </p:cNvPicPr>
          <p:nvPr/>
        </p:nvPicPr>
        <p:blipFill rotWithShape="1">
          <a:blip r:embed="rId7">
            <a:extLst>
              <a:ext uri="{28A0092B-C50C-407E-A947-70E740481C1C}">
                <a14:useLocalDpi xmlns:a14="http://schemas.microsoft.com/office/drawing/2010/main" val="0"/>
              </a:ext>
            </a:extLst>
          </a:blip>
          <a:srcRect b="19363"/>
          <a:stretch/>
        </p:blipFill>
        <p:spPr>
          <a:xfrm>
            <a:off x="1497303" y="4079365"/>
            <a:ext cx="1978124" cy="2126809"/>
          </a:xfrm>
          <a:prstGeom prst="rect">
            <a:avLst/>
          </a:prstGeom>
          <a:ln>
            <a:solidFill>
              <a:schemeClr val="tx1"/>
            </a:solidFill>
          </a:ln>
        </p:spPr>
      </p:pic>
      <p:cxnSp>
        <p:nvCxnSpPr>
          <p:cNvPr id="14" name="Conector recto de flecha 13"/>
          <p:cNvCxnSpPr/>
          <p:nvPr/>
        </p:nvCxnSpPr>
        <p:spPr>
          <a:xfrm>
            <a:off x="1355755" y="3284676"/>
            <a:ext cx="1072469" cy="18675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92795" y="4665154"/>
            <a:ext cx="1453452" cy="646331"/>
          </a:xfrm>
          <a:prstGeom prst="rect">
            <a:avLst/>
          </a:prstGeom>
        </p:spPr>
        <p:txBody>
          <a:bodyPr wrap="square">
            <a:spAutoFit/>
          </a:bodyPr>
          <a:lstStyle/>
          <a:p>
            <a:pPr algn="just"/>
            <a:r>
              <a:rPr lang="es-MX" b="1" dirty="0" smtClean="0">
                <a:solidFill>
                  <a:srgbClr val="000000"/>
                </a:solidFill>
                <a:latin typeface="Arial" panose="020B0604020202020204" pitchFamily="34" charset="0"/>
              </a:rPr>
              <a:t>Tirante de sujeción</a:t>
            </a:r>
            <a:endParaRPr lang="es-MX" dirty="0">
              <a:solidFill>
                <a:srgbClr val="000000"/>
              </a:solidFill>
              <a:latin typeface="Arial" panose="020B0604020202020204" pitchFamily="34" charset="0"/>
            </a:endParaRPr>
          </a:p>
        </p:txBody>
      </p:sp>
      <p:pic>
        <p:nvPicPr>
          <p:cNvPr id="18" name="Imagen 17"/>
          <p:cNvPicPr/>
          <p:nvPr/>
        </p:nvPicPr>
        <p:blipFill rotWithShape="1">
          <a:blip r:embed="rId8" cstate="print">
            <a:extLst>
              <a:ext uri="{28A0092B-C50C-407E-A947-70E740481C1C}">
                <a14:useLocalDpi xmlns:a14="http://schemas.microsoft.com/office/drawing/2010/main" val="0"/>
              </a:ext>
            </a:extLst>
          </a:blip>
          <a:srcRect l="19368" r="6246" b="13546"/>
          <a:stretch/>
        </p:blipFill>
        <p:spPr bwMode="auto">
          <a:xfrm>
            <a:off x="6488961" y="1338953"/>
            <a:ext cx="5045336" cy="4179709"/>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4807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607</Words>
  <Application>Microsoft Office PowerPoint</Application>
  <PresentationFormat>Panorámica</PresentationFormat>
  <Paragraphs>112</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Calibri Light</vt:lpstr>
      <vt:lpstr>Cambria</vt:lpstr>
      <vt:lpstr>Symbol</vt:lpstr>
      <vt:lpstr>Times New Roman</vt:lpstr>
      <vt:lpstr>Office Theme</vt:lpstr>
      <vt:lpstr>Presentación de PowerPoint</vt:lpstr>
      <vt:lpstr>INTRODUCCION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 5:EXPANSIÓN, FLEXIBILIDAD Y SOPORTE</dc:title>
  <dc:creator>diego Toscano</dc:creator>
  <cp:lastModifiedBy>Germán Gustavo Veloz Anatoa</cp:lastModifiedBy>
  <cp:revision>236</cp:revision>
  <dcterms:created xsi:type="dcterms:W3CDTF">2020-07-25T15:56:45Z</dcterms:created>
  <dcterms:modified xsi:type="dcterms:W3CDTF">2021-09-10T23:32:17Z</dcterms:modified>
</cp:coreProperties>
</file>